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17"/>
  </p:notesMasterIdLst>
  <p:handoutMasterIdLst>
    <p:handoutMasterId r:id="rId18"/>
  </p:handoutMasterIdLst>
  <p:sldIdLst>
    <p:sldId id="450" r:id="rId5"/>
    <p:sldId id="417" r:id="rId6"/>
    <p:sldId id="451" r:id="rId7"/>
    <p:sldId id="452" r:id="rId8"/>
    <p:sldId id="438" r:id="rId9"/>
    <p:sldId id="446" r:id="rId10"/>
    <p:sldId id="447" r:id="rId11"/>
    <p:sldId id="448" r:id="rId12"/>
    <p:sldId id="449" r:id="rId13"/>
    <p:sldId id="439" r:id="rId14"/>
    <p:sldId id="453" r:id="rId15"/>
    <p:sldId id="412" r:id="rId16"/>
  </p:sldIdLst>
  <p:sldSz cx="12192000" cy="6858000"/>
  <p:notesSz cx="16256000" cy="9144000"/>
  <p:embeddedFontLst>
    <p:embeddedFont>
      <p:font typeface="Nunito Sans Black" panose="00000A00000000000000" pitchFamily="2" charset="0"/>
      <p:bold r:id="rId19"/>
      <p:boldItalic r:id="rId20"/>
    </p:embeddedFont>
    <p:embeddedFont>
      <p:font typeface="Nunito Sans SemiBold" panose="00000700000000000000" pitchFamily="2" charset="0"/>
      <p:bold r:id="rId21"/>
      <p:boldItalic r:id="rId22"/>
    </p:embeddedFont>
    <p:embeddedFont>
      <p:font typeface="Nunito Sans" panose="00000500000000000000" pitchFamily="2" charset="0"/>
      <p:regular r:id="rId23"/>
      <p:bold r:id="rId24"/>
      <p:italic r:id="rId25"/>
      <p:boldItalic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</p:embeddedFontLst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16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414DC"/>
    <a:srgbClr val="003A82"/>
    <a:srgbClr val="3CB664"/>
    <a:srgbClr val="006EE0"/>
    <a:srgbClr val="FF912A"/>
    <a:srgbClr val="FFE627"/>
    <a:srgbClr val="E22E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6A2FC39-CEA4-53BF-2AB7-7ED0BD5498DF}" v="507" dt="2024-07-23T17:09:11.865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7920" autoAdjust="0"/>
  </p:normalViewPr>
  <p:slideViewPr>
    <p:cSldViewPr snapToGrid="0">
      <p:cViewPr varScale="1">
        <p:scale>
          <a:sx n="93" d="100"/>
          <a:sy n="93" d="100"/>
        </p:scale>
        <p:origin x="1252" y="60"/>
      </p:cViewPr>
      <p:guideLst>
        <p:guide orient="horz" pos="2160"/>
        <p:guide pos="162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26" Type="http://schemas.openxmlformats.org/officeDocument/2006/relationships/font" Target="fonts/font8.fntdata"/><Relationship Id="rId3" Type="http://schemas.openxmlformats.org/officeDocument/2006/relationships/customXml" Target="../customXml/item3.xml"/><Relationship Id="rId21" Type="http://schemas.openxmlformats.org/officeDocument/2006/relationships/font" Target="fonts/font3.fntdata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7.fntdata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6.fntdata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font" Target="fonts/font1.fntdata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a Smith" userId="44c9f5ad-ddd4-4d68-bff9-1045693c27dc" providerId="ADAL" clId="{9392D139-6E80-D542-B1D5-761C08BEBDDC}"/>
    <pc:docChg chg="custSel modSld addMainMaster delMainMaster modMainMaster">
      <pc:chgData name="Leona Smith" userId="44c9f5ad-ddd4-4d68-bff9-1045693c27dc" providerId="ADAL" clId="{9392D139-6E80-D542-B1D5-761C08BEBDDC}" dt="2024-03-15T09:44:21.605" v="16" actId="313"/>
      <pc:docMkLst>
        <pc:docMk/>
      </pc:docMkLst>
      <pc:sldChg chg="modSp mod">
        <pc:chgData name="Leona Smith" userId="44c9f5ad-ddd4-4d68-bff9-1045693c27dc" providerId="ADAL" clId="{9392D139-6E80-D542-B1D5-761C08BEBDDC}" dt="2024-03-15T09:44:21.605" v="16" actId="313"/>
        <pc:sldMkLst>
          <pc:docMk/>
          <pc:sldMk cId="1743249575" sldId="412"/>
        </pc:sldMkLst>
        <pc:spChg chg="mod">
          <ac:chgData name="Leona Smith" userId="44c9f5ad-ddd4-4d68-bff9-1045693c27dc" providerId="ADAL" clId="{9392D139-6E80-D542-B1D5-761C08BEBDDC}" dt="2024-03-15T09:44:21.605" v="16" actId="313"/>
          <ac:spMkLst>
            <pc:docMk/>
            <pc:sldMk cId="1743249575" sldId="412"/>
            <ac:spMk id="5" creationId="{3F1A4BD0-B2DB-7E48-B131-62CD15B3A19A}"/>
          </ac:spMkLst>
        </pc:spChg>
      </pc:sldChg>
      <pc:sldMasterChg chg="modSldLayout">
        <pc:chgData name="Leona Smith" userId="44c9f5ad-ddd4-4d68-bff9-1045693c27dc" providerId="ADAL" clId="{9392D139-6E80-D542-B1D5-761C08BEBDDC}" dt="2024-03-14T15:28:59.894" v="0" actId="1076"/>
        <pc:sldMasterMkLst>
          <pc:docMk/>
          <pc:sldMasterMk cId="0" sldId="2147483648"/>
        </pc:sldMasterMkLst>
        <pc:sldLayoutChg chg="modSp mod">
          <pc:chgData name="Leona Smith" userId="44c9f5ad-ddd4-4d68-bff9-1045693c27dc" providerId="ADAL" clId="{9392D139-6E80-D542-B1D5-761C08BEBDDC}" dt="2024-03-14T15:28:59.894" v="0" actId="1076"/>
          <pc:sldLayoutMkLst>
            <pc:docMk/>
            <pc:sldMasterMk cId="0" sldId="2147483648"/>
            <pc:sldLayoutMk cId="0" sldId="2147483661"/>
          </pc:sldLayoutMkLst>
          <pc:picChg chg="mod">
            <ac:chgData name="Leona Smith" userId="44c9f5ad-ddd4-4d68-bff9-1045693c27dc" providerId="ADAL" clId="{9392D139-6E80-D542-B1D5-761C08BEBDDC}" dt="2024-03-14T15:28:59.894" v="0" actId="1076"/>
            <ac:picMkLst>
              <pc:docMk/>
              <pc:sldMasterMk cId="0" sldId="2147483648"/>
              <pc:sldLayoutMk cId="0" sldId="2147483661"/>
              <ac:picMk id="7" creationId="{82B493FC-AF18-6743-81D8-972968B67554}"/>
            </ac:picMkLst>
          </pc:picChg>
        </pc:sldLayoutChg>
      </pc:sldMasterChg>
      <pc:sldMasterChg chg="new del mod addSldLayout delSldLayout">
        <pc:chgData name="Leona Smith" userId="44c9f5ad-ddd4-4d68-bff9-1045693c27dc" providerId="ADAL" clId="{9392D139-6E80-D542-B1D5-761C08BEBDDC}" dt="2024-03-14T16:32:41.149" v="13" actId="2696"/>
        <pc:sldMasterMkLst>
          <pc:docMk/>
          <pc:sldMasterMk cId="3105572989" sldId="2147483737"/>
        </pc:sldMasterMkLst>
        <pc:sldLayoutChg chg="new del replId">
          <pc:chgData name="Leona Smith" userId="44c9f5ad-ddd4-4d68-bff9-1045693c27dc" providerId="ADAL" clId="{9392D139-6E80-D542-B1D5-761C08BEBDDC}" dt="2024-03-14T16:32:41.109" v="2" actId="2696"/>
          <pc:sldLayoutMkLst>
            <pc:docMk/>
            <pc:sldMasterMk cId="3105572989" sldId="2147483737"/>
            <pc:sldLayoutMk cId="371439205" sldId="2147483738"/>
          </pc:sldLayoutMkLst>
        </pc:sldLayoutChg>
        <pc:sldLayoutChg chg="new del replId">
          <pc:chgData name="Leona Smith" userId="44c9f5ad-ddd4-4d68-bff9-1045693c27dc" providerId="ADAL" clId="{9392D139-6E80-D542-B1D5-761C08BEBDDC}" dt="2024-03-14T16:32:41.111" v="3" actId="2696"/>
          <pc:sldLayoutMkLst>
            <pc:docMk/>
            <pc:sldMasterMk cId="3105572989" sldId="2147483737"/>
            <pc:sldLayoutMk cId="1485816815" sldId="2147483739"/>
          </pc:sldLayoutMkLst>
        </pc:sldLayoutChg>
        <pc:sldLayoutChg chg="new del replId">
          <pc:chgData name="Leona Smith" userId="44c9f5ad-ddd4-4d68-bff9-1045693c27dc" providerId="ADAL" clId="{9392D139-6E80-D542-B1D5-761C08BEBDDC}" dt="2024-03-14T16:32:41.113" v="4" actId="2696"/>
          <pc:sldLayoutMkLst>
            <pc:docMk/>
            <pc:sldMasterMk cId="3105572989" sldId="2147483737"/>
            <pc:sldLayoutMk cId="2201854461" sldId="2147483740"/>
          </pc:sldLayoutMkLst>
        </pc:sldLayoutChg>
        <pc:sldLayoutChg chg="new del replId">
          <pc:chgData name="Leona Smith" userId="44c9f5ad-ddd4-4d68-bff9-1045693c27dc" providerId="ADAL" clId="{9392D139-6E80-D542-B1D5-761C08BEBDDC}" dt="2024-03-14T16:32:41.115" v="5" actId="2696"/>
          <pc:sldLayoutMkLst>
            <pc:docMk/>
            <pc:sldMasterMk cId="3105572989" sldId="2147483737"/>
            <pc:sldLayoutMk cId="3496250194" sldId="2147483741"/>
          </pc:sldLayoutMkLst>
        </pc:sldLayoutChg>
        <pc:sldLayoutChg chg="new del replId">
          <pc:chgData name="Leona Smith" userId="44c9f5ad-ddd4-4d68-bff9-1045693c27dc" providerId="ADAL" clId="{9392D139-6E80-D542-B1D5-761C08BEBDDC}" dt="2024-03-14T16:32:41.119" v="6" actId="2696"/>
          <pc:sldLayoutMkLst>
            <pc:docMk/>
            <pc:sldMasterMk cId="3105572989" sldId="2147483737"/>
            <pc:sldLayoutMk cId="3288399476" sldId="2147483742"/>
          </pc:sldLayoutMkLst>
        </pc:sldLayoutChg>
        <pc:sldLayoutChg chg="new del replId">
          <pc:chgData name="Leona Smith" userId="44c9f5ad-ddd4-4d68-bff9-1045693c27dc" providerId="ADAL" clId="{9392D139-6E80-D542-B1D5-761C08BEBDDC}" dt="2024-03-14T16:32:41.121" v="7" actId="2696"/>
          <pc:sldLayoutMkLst>
            <pc:docMk/>
            <pc:sldMasterMk cId="3105572989" sldId="2147483737"/>
            <pc:sldLayoutMk cId="803175058" sldId="2147483743"/>
          </pc:sldLayoutMkLst>
        </pc:sldLayoutChg>
        <pc:sldLayoutChg chg="new del replId">
          <pc:chgData name="Leona Smith" userId="44c9f5ad-ddd4-4d68-bff9-1045693c27dc" providerId="ADAL" clId="{9392D139-6E80-D542-B1D5-761C08BEBDDC}" dt="2024-03-14T16:32:41.122" v="8" actId="2696"/>
          <pc:sldLayoutMkLst>
            <pc:docMk/>
            <pc:sldMasterMk cId="3105572989" sldId="2147483737"/>
            <pc:sldLayoutMk cId="1959508130" sldId="2147483744"/>
          </pc:sldLayoutMkLst>
        </pc:sldLayoutChg>
        <pc:sldLayoutChg chg="new del replId">
          <pc:chgData name="Leona Smith" userId="44c9f5ad-ddd4-4d68-bff9-1045693c27dc" providerId="ADAL" clId="{9392D139-6E80-D542-B1D5-761C08BEBDDC}" dt="2024-03-14T16:32:41.124" v="9" actId="2696"/>
          <pc:sldLayoutMkLst>
            <pc:docMk/>
            <pc:sldMasterMk cId="3105572989" sldId="2147483737"/>
            <pc:sldLayoutMk cId="14842003" sldId="2147483745"/>
          </pc:sldLayoutMkLst>
        </pc:sldLayoutChg>
        <pc:sldLayoutChg chg="new del replId">
          <pc:chgData name="Leona Smith" userId="44c9f5ad-ddd4-4d68-bff9-1045693c27dc" providerId="ADAL" clId="{9392D139-6E80-D542-B1D5-761C08BEBDDC}" dt="2024-03-14T16:32:41.126" v="10" actId="2696"/>
          <pc:sldLayoutMkLst>
            <pc:docMk/>
            <pc:sldMasterMk cId="3105572989" sldId="2147483737"/>
            <pc:sldLayoutMk cId="2908463726" sldId="2147483746"/>
          </pc:sldLayoutMkLst>
        </pc:sldLayoutChg>
        <pc:sldLayoutChg chg="new del replId">
          <pc:chgData name="Leona Smith" userId="44c9f5ad-ddd4-4d68-bff9-1045693c27dc" providerId="ADAL" clId="{9392D139-6E80-D542-B1D5-761C08BEBDDC}" dt="2024-03-14T16:32:41.127" v="11" actId="2696"/>
          <pc:sldLayoutMkLst>
            <pc:docMk/>
            <pc:sldMasterMk cId="3105572989" sldId="2147483737"/>
            <pc:sldLayoutMk cId="3729977613" sldId="2147483747"/>
          </pc:sldLayoutMkLst>
        </pc:sldLayoutChg>
        <pc:sldLayoutChg chg="new del replId">
          <pc:chgData name="Leona Smith" userId="44c9f5ad-ddd4-4d68-bff9-1045693c27dc" providerId="ADAL" clId="{9392D139-6E80-D542-B1D5-761C08BEBDDC}" dt="2024-03-14T16:32:41.129" v="12" actId="2696"/>
          <pc:sldLayoutMkLst>
            <pc:docMk/>
            <pc:sldMasterMk cId="3105572989" sldId="2147483737"/>
            <pc:sldLayoutMk cId="3838694919" sldId="2147483748"/>
          </pc:sldLayoutMkLst>
        </pc:sldLayoutChg>
      </pc:sldMasterChg>
    </pc:docChg>
  </pc:docChgLst>
  <pc:docChgLst>
    <pc:chgData name="Andrew Coe" userId="S::andrew.coe@scouts.org.uk::08964ec2-c859-49fa-b904-452d3a4b7176" providerId="AD" clId="Web-{13F7D0C4-9DDE-8B8E-5448-B81005A739F4}"/>
    <pc:docChg chg="addSld delSld modSld sldOrd">
      <pc:chgData name="Andrew Coe" userId="S::andrew.coe@scouts.org.uk::08964ec2-c859-49fa-b904-452d3a4b7176" providerId="AD" clId="Web-{13F7D0C4-9DDE-8B8E-5448-B81005A739F4}" dt="2024-06-12T13:17:22.289" v="579" actId="20577"/>
      <pc:docMkLst>
        <pc:docMk/>
      </pc:docMkLst>
      <pc:sldChg chg="modSp">
        <pc:chgData name="Andrew Coe" userId="S::andrew.coe@scouts.org.uk::08964ec2-c859-49fa-b904-452d3a4b7176" providerId="AD" clId="Web-{13F7D0C4-9DDE-8B8E-5448-B81005A739F4}" dt="2024-06-11T10:27:51.124" v="58" actId="20577"/>
        <pc:sldMkLst>
          <pc:docMk/>
          <pc:sldMk cId="1518163717" sldId="388"/>
        </pc:sldMkLst>
        <pc:spChg chg="mod">
          <ac:chgData name="Andrew Coe" userId="S::andrew.coe@scouts.org.uk::08964ec2-c859-49fa-b904-452d3a4b7176" providerId="AD" clId="Web-{13F7D0C4-9DDE-8B8E-5448-B81005A739F4}" dt="2024-06-11T10:27:51.124" v="58" actId="20577"/>
          <ac:spMkLst>
            <pc:docMk/>
            <pc:sldMk cId="1518163717" sldId="388"/>
            <ac:spMk id="13" creationId="{70C7BBBE-EA02-8341-A8EF-960B935FEFEC}"/>
          </ac:spMkLst>
        </pc:spChg>
      </pc:sldChg>
      <pc:sldChg chg="modNotes">
        <pc:chgData name="Andrew Coe" userId="S::andrew.coe@scouts.org.uk::08964ec2-c859-49fa-b904-452d3a4b7176" providerId="AD" clId="Web-{13F7D0C4-9DDE-8B8E-5448-B81005A739F4}" dt="2024-06-11T11:24:42.725" v="430"/>
        <pc:sldMkLst>
          <pc:docMk/>
          <pc:sldMk cId="3674119691" sldId="414"/>
        </pc:sldMkLst>
      </pc:sldChg>
      <pc:sldChg chg="modSp">
        <pc:chgData name="Andrew Coe" userId="S::andrew.coe@scouts.org.uk::08964ec2-c859-49fa-b904-452d3a4b7176" providerId="AD" clId="Web-{13F7D0C4-9DDE-8B8E-5448-B81005A739F4}" dt="2024-06-11T10:25:15.824" v="2" actId="1076"/>
        <pc:sldMkLst>
          <pc:docMk/>
          <pc:sldMk cId="2407700241" sldId="415"/>
        </pc:sldMkLst>
        <pc:spChg chg="mod">
          <ac:chgData name="Andrew Coe" userId="S::andrew.coe@scouts.org.uk::08964ec2-c859-49fa-b904-452d3a4b7176" providerId="AD" clId="Web-{13F7D0C4-9DDE-8B8E-5448-B81005A739F4}" dt="2024-06-11T10:25:15.824" v="2" actId="1076"/>
          <ac:spMkLst>
            <pc:docMk/>
            <pc:sldMk cId="2407700241" sldId="415"/>
            <ac:spMk id="2" creationId="{B2C3257C-0EBE-AC4B-B16D-066518DF590A}"/>
          </ac:spMkLst>
        </pc:spChg>
        <pc:spChg chg="mod">
          <ac:chgData name="Andrew Coe" userId="S::andrew.coe@scouts.org.uk::08964ec2-c859-49fa-b904-452d3a4b7176" providerId="AD" clId="Web-{13F7D0C4-9DDE-8B8E-5448-B81005A739F4}" dt="2024-06-11T10:25:03.902" v="0" actId="1076"/>
          <ac:spMkLst>
            <pc:docMk/>
            <pc:sldMk cId="2407700241" sldId="415"/>
            <ac:spMk id="3" creationId="{8D94E3E6-6C3E-B843-97E2-0674E91CFC8E}"/>
          </ac:spMkLst>
        </pc:spChg>
        <pc:picChg chg="mod">
          <ac:chgData name="Andrew Coe" userId="S::andrew.coe@scouts.org.uk::08964ec2-c859-49fa-b904-452d3a4b7176" providerId="AD" clId="Web-{13F7D0C4-9DDE-8B8E-5448-B81005A739F4}" dt="2024-06-11T10:25:07.590" v="1" actId="1076"/>
          <ac:picMkLst>
            <pc:docMk/>
            <pc:sldMk cId="2407700241" sldId="415"/>
            <ac:picMk id="4" creationId="{FA69BE2D-AC0A-2C4A-9BD1-7543C7EBFC1B}"/>
          </ac:picMkLst>
        </pc:picChg>
      </pc:sldChg>
      <pc:sldChg chg="addSp delSp modSp">
        <pc:chgData name="Andrew Coe" userId="S::andrew.coe@scouts.org.uk::08964ec2-c859-49fa-b904-452d3a4b7176" providerId="AD" clId="Web-{13F7D0C4-9DDE-8B8E-5448-B81005A739F4}" dt="2024-06-11T11:07:51.017" v="191" actId="20577"/>
        <pc:sldMkLst>
          <pc:docMk/>
          <pc:sldMk cId="4036970576" sldId="416"/>
        </pc:sldMkLst>
        <pc:spChg chg="del">
          <ac:chgData name="Andrew Coe" userId="S::andrew.coe@scouts.org.uk::08964ec2-c859-49fa-b904-452d3a4b7176" providerId="AD" clId="Web-{13F7D0C4-9DDE-8B8E-5448-B81005A739F4}" dt="2024-06-11T10:56:41.425" v="168"/>
          <ac:spMkLst>
            <pc:docMk/>
            <pc:sldMk cId="4036970576" sldId="416"/>
            <ac:spMk id="3" creationId="{BDCD42A5-8205-E244-8889-895F019FCD01}"/>
          </ac:spMkLst>
        </pc:spChg>
        <pc:spChg chg="add del mod">
          <ac:chgData name="Andrew Coe" userId="S::andrew.coe@scouts.org.uk::08964ec2-c859-49fa-b904-452d3a4b7176" providerId="AD" clId="Web-{13F7D0C4-9DDE-8B8E-5448-B81005A739F4}" dt="2024-06-11T10:56:43.034" v="169"/>
          <ac:spMkLst>
            <pc:docMk/>
            <pc:sldMk cId="4036970576" sldId="416"/>
            <ac:spMk id="5" creationId="{C9C23918-4988-B317-466F-4C22E438E4FA}"/>
          </ac:spMkLst>
        </pc:spChg>
        <pc:spChg chg="add mod">
          <ac:chgData name="Andrew Coe" userId="S::andrew.coe@scouts.org.uk::08964ec2-c859-49fa-b904-452d3a4b7176" providerId="AD" clId="Web-{13F7D0C4-9DDE-8B8E-5448-B81005A739F4}" dt="2024-06-11T11:07:51.017" v="191" actId="20577"/>
          <ac:spMkLst>
            <pc:docMk/>
            <pc:sldMk cId="4036970576" sldId="416"/>
            <ac:spMk id="8" creationId="{4EF63406-8D28-551A-1698-2D7B1DD45C45}"/>
          </ac:spMkLst>
        </pc:spChg>
        <pc:picChg chg="add del mod">
          <ac:chgData name="Andrew Coe" userId="S::andrew.coe@scouts.org.uk::08964ec2-c859-49fa-b904-452d3a4b7176" providerId="AD" clId="Web-{13F7D0C4-9DDE-8B8E-5448-B81005A739F4}" dt="2024-06-11T11:06:41.687" v="173"/>
          <ac:picMkLst>
            <pc:docMk/>
            <pc:sldMk cId="4036970576" sldId="416"/>
            <ac:picMk id="6" creationId="{F20E3B32-B27C-B7F6-DC39-237784E2A85F}"/>
          </ac:picMkLst>
        </pc:picChg>
        <pc:picChg chg="add mod ord">
          <ac:chgData name="Andrew Coe" userId="S::andrew.coe@scouts.org.uk::08964ec2-c859-49fa-b904-452d3a4b7176" providerId="AD" clId="Web-{13F7D0C4-9DDE-8B8E-5448-B81005A739F4}" dt="2024-06-11T11:07:30.907" v="178" actId="1076"/>
          <ac:picMkLst>
            <pc:docMk/>
            <pc:sldMk cId="4036970576" sldId="416"/>
            <ac:picMk id="7" creationId="{7864C6FB-5C28-FE45-D53C-FA25C02E8428}"/>
          </ac:picMkLst>
        </pc:picChg>
      </pc:sldChg>
      <pc:sldChg chg="modSp">
        <pc:chgData name="Andrew Coe" userId="S::andrew.coe@scouts.org.uk::08964ec2-c859-49fa-b904-452d3a4b7176" providerId="AD" clId="Web-{13F7D0C4-9DDE-8B8E-5448-B81005A739F4}" dt="2024-06-11T10:25:31.075" v="3" actId="1076"/>
        <pc:sldMkLst>
          <pc:docMk/>
          <pc:sldMk cId="3566910430" sldId="417"/>
        </pc:sldMkLst>
        <pc:spChg chg="mod">
          <ac:chgData name="Andrew Coe" userId="S::andrew.coe@scouts.org.uk::08964ec2-c859-49fa-b904-452d3a4b7176" providerId="AD" clId="Web-{13F7D0C4-9DDE-8B8E-5448-B81005A739F4}" dt="2024-06-11T10:25:31.075" v="3" actId="1076"/>
          <ac:spMkLst>
            <pc:docMk/>
            <pc:sldMk cId="3566910430" sldId="417"/>
            <ac:spMk id="3" creationId="{00000000-0000-0000-0000-000000000000}"/>
          </ac:spMkLst>
        </pc:spChg>
      </pc:sldChg>
      <pc:sldChg chg="modNotes">
        <pc:chgData name="Andrew Coe" userId="S::andrew.coe@scouts.org.uk::08964ec2-c859-49fa-b904-452d3a4b7176" providerId="AD" clId="Web-{13F7D0C4-9DDE-8B8E-5448-B81005A739F4}" dt="2024-06-11T11:19:33.125" v="415"/>
        <pc:sldMkLst>
          <pc:docMk/>
          <pc:sldMk cId="851995194" sldId="418"/>
        </pc:sldMkLst>
      </pc:sldChg>
      <pc:sldChg chg="del">
        <pc:chgData name="Andrew Coe" userId="S::andrew.coe@scouts.org.uk::08964ec2-c859-49fa-b904-452d3a4b7176" providerId="AD" clId="Web-{13F7D0C4-9DDE-8B8E-5448-B81005A739F4}" dt="2024-06-11T11:13:32.367" v="213"/>
        <pc:sldMkLst>
          <pc:docMk/>
          <pc:sldMk cId="2611638046" sldId="419"/>
        </pc:sldMkLst>
      </pc:sldChg>
      <pc:sldChg chg="addSp modSp addAnim modNotes">
        <pc:chgData name="Andrew Coe" userId="S::andrew.coe@scouts.org.uk::08964ec2-c859-49fa-b904-452d3a4b7176" providerId="AD" clId="Web-{13F7D0C4-9DDE-8B8E-5448-B81005A739F4}" dt="2024-06-12T13:17:22.289" v="579" actId="20577"/>
        <pc:sldMkLst>
          <pc:docMk/>
          <pc:sldMk cId="3767422071" sldId="421"/>
        </pc:sldMkLst>
        <pc:spChg chg="mod">
          <ac:chgData name="Andrew Coe" userId="S::andrew.coe@scouts.org.uk::08964ec2-c859-49fa-b904-452d3a4b7176" providerId="AD" clId="Web-{13F7D0C4-9DDE-8B8E-5448-B81005A739F4}" dt="2024-06-12T13:17:22.289" v="579" actId="20577"/>
          <ac:spMkLst>
            <pc:docMk/>
            <pc:sldMk cId="3767422071" sldId="421"/>
            <ac:spMk id="3" creationId="{00000000-0000-0000-0000-000000000000}"/>
          </ac:spMkLst>
        </pc:spChg>
        <pc:spChg chg="add mod">
          <ac:chgData name="Andrew Coe" userId="S::andrew.coe@scouts.org.uk::08964ec2-c859-49fa-b904-452d3a4b7176" providerId="AD" clId="Web-{13F7D0C4-9DDE-8B8E-5448-B81005A739F4}" dt="2024-06-11T11:31:06.873" v="507" actId="1076"/>
          <ac:spMkLst>
            <pc:docMk/>
            <pc:sldMk cId="3767422071" sldId="421"/>
            <ac:spMk id="4" creationId="{AD89E508-2284-25E9-17A3-4FA78E20E45F}"/>
          </ac:spMkLst>
        </pc:spChg>
        <pc:spChg chg="add mod">
          <ac:chgData name="Andrew Coe" userId="S::andrew.coe@scouts.org.uk::08964ec2-c859-49fa-b904-452d3a4b7176" providerId="AD" clId="Web-{13F7D0C4-9DDE-8B8E-5448-B81005A739F4}" dt="2024-06-11T11:31:03.498" v="506" actId="1076"/>
          <ac:spMkLst>
            <pc:docMk/>
            <pc:sldMk cId="3767422071" sldId="421"/>
            <ac:spMk id="5" creationId="{99629E81-20E0-1555-8963-DE62E8C26F9D}"/>
          </ac:spMkLst>
        </pc:spChg>
        <pc:spChg chg="add mod">
          <ac:chgData name="Andrew Coe" userId="S::andrew.coe@scouts.org.uk::08964ec2-c859-49fa-b904-452d3a4b7176" providerId="AD" clId="Web-{13F7D0C4-9DDE-8B8E-5448-B81005A739F4}" dt="2024-06-11T11:30:15.497" v="488" actId="20577"/>
          <ac:spMkLst>
            <pc:docMk/>
            <pc:sldMk cId="3767422071" sldId="421"/>
            <ac:spMk id="6" creationId="{128DF5B9-345E-2CF4-64A3-32EF6E967DE9}"/>
          </ac:spMkLst>
        </pc:spChg>
        <pc:spChg chg="add mod">
          <ac:chgData name="Andrew Coe" userId="S::andrew.coe@scouts.org.uk::08964ec2-c859-49fa-b904-452d3a4b7176" providerId="AD" clId="Web-{13F7D0C4-9DDE-8B8E-5448-B81005A739F4}" dt="2024-06-11T11:30:54.717" v="505" actId="1076"/>
          <ac:spMkLst>
            <pc:docMk/>
            <pc:sldMk cId="3767422071" sldId="421"/>
            <ac:spMk id="7" creationId="{401A43DF-7356-BBD8-44E0-8624A7F29306}"/>
          </ac:spMkLst>
        </pc:spChg>
        <pc:spChg chg="add mod">
          <ac:chgData name="Andrew Coe" userId="S::andrew.coe@scouts.org.uk::08964ec2-c859-49fa-b904-452d3a4b7176" providerId="AD" clId="Web-{13F7D0C4-9DDE-8B8E-5448-B81005A739F4}" dt="2024-06-11T11:31:29.702" v="521" actId="20577"/>
          <ac:spMkLst>
            <pc:docMk/>
            <pc:sldMk cId="3767422071" sldId="421"/>
            <ac:spMk id="8" creationId="{74104FB5-A69C-0471-FEF1-CE2E68C75211}"/>
          </ac:spMkLst>
        </pc:spChg>
      </pc:sldChg>
      <pc:sldChg chg="del">
        <pc:chgData name="Andrew Coe" userId="S::andrew.coe@scouts.org.uk::08964ec2-c859-49fa-b904-452d3a4b7176" providerId="AD" clId="Web-{13F7D0C4-9DDE-8B8E-5448-B81005A739F4}" dt="2024-06-11T11:35:57.457" v="575"/>
        <pc:sldMkLst>
          <pc:docMk/>
          <pc:sldMk cId="4121148319" sldId="422"/>
        </pc:sldMkLst>
      </pc:sldChg>
      <pc:sldChg chg="addSp delSp modSp add ord replId modNotes">
        <pc:chgData name="Andrew Coe" userId="S::andrew.coe@scouts.org.uk::08964ec2-c859-49fa-b904-452d3a4b7176" providerId="AD" clId="Web-{13F7D0C4-9DDE-8B8E-5448-B81005A739F4}" dt="2024-06-11T10:30:47.175" v="116"/>
        <pc:sldMkLst>
          <pc:docMk/>
          <pc:sldMk cId="3195751655" sldId="437"/>
        </pc:sldMkLst>
        <pc:spChg chg="mod">
          <ac:chgData name="Andrew Coe" userId="S::andrew.coe@scouts.org.uk::08964ec2-c859-49fa-b904-452d3a4b7176" providerId="AD" clId="Web-{13F7D0C4-9DDE-8B8E-5448-B81005A739F4}" dt="2024-06-11T10:28:22.984" v="71" actId="20577"/>
          <ac:spMkLst>
            <pc:docMk/>
            <pc:sldMk cId="3195751655" sldId="437"/>
            <ac:spMk id="2" creationId="{00000000-0000-0000-0000-000000000000}"/>
          </ac:spMkLst>
        </pc:spChg>
        <pc:spChg chg="add del mod">
          <ac:chgData name="Andrew Coe" userId="S::andrew.coe@scouts.org.uk::08964ec2-c859-49fa-b904-452d3a4b7176" providerId="AD" clId="Web-{13F7D0C4-9DDE-8B8E-5448-B81005A739F4}" dt="2024-06-11T10:29:45.439" v="79"/>
          <ac:spMkLst>
            <pc:docMk/>
            <pc:sldMk cId="3195751655" sldId="437"/>
            <ac:spMk id="4" creationId="{594DCC7E-050D-8C24-07E2-03195B30B8F5}"/>
          </ac:spMkLst>
        </pc:spChg>
        <pc:picChg chg="add mod">
          <ac:chgData name="Andrew Coe" userId="S::andrew.coe@scouts.org.uk::08964ec2-c859-49fa-b904-452d3a4b7176" providerId="AD" clId="Web-{13F7D0C4-9DDE-8B8E-5448-B81005A739F4}" dt="2024-06-11T10:29:16.314" v="76"/>
          <ac:picMkLst>
            <pc:docMk/>
            <pc:sldMk cId="3195751655" sldId="437"/>
            <ac:picMk id="3" creationId="{8FACBCE6-24FB-ED95-F00F-EE296134B29B}"/>
          </ac:picMkLst>
        </pc:picChg>
      </pc:sldChg>
      <pc:sldChg chg="modSp add replId modNotes">
        <pc:chgData name="Andrew Coe" userId="S::andrew.coe@scouts.org.uk::08964ec2-c859-49fa-b904-452d3a4b7176" providerId="AD" clId="Web-{13F7D0C4-9DDE-8B8E-5448-B81005A739F4}" dt="2024-06-11T11:19:04.077" v="411"/>
        <pc:sldMkLst>
          <pc:docMk/>
          <pc:sldMk cId="218140619" sldId="438"/>
        </pc:sldMkLst>
        <pc:spChg chg="mod">
          <ac:chgData name="Andrew Coe" userId="S::andrew.coe@scouts.org.uk::08964ec2-c859-49fa-b904-452d3a4b7176" providerId="AD" clId="Web-{13F7D0C4-9DDE-8B8E-5448-B81005A739F4}" dt="2024-06-11T11:09:12.471" v="195" actId="1076"/>
          <ac:spMkLst>
            <pc:docMk/>
            <pc:sldMk cId="218140619" sldId="438"/>
            <ac:spMk id="3" creationId="{BDCD42A5-8205-E244-8889-895F019FCD01}"/>
          </ac:spMkLst>
        </pc:spChg>
      </pc:sldChg>
      <pc:sldChg chg="addSp delSp modSp add ord replId modNotes">
        <pc:chgData name="Andrew Coe" userId="S::andrew.coe@scouts.org.uk::08964ec2-c859-49fa-b904-452d3a4b7176" providerId="AD" clId="Web-{13F7D0C4-9DDE-8B8E-5448-B81005A739F4}" dt="2024-06-11T11:19:43.844" v="423"/>
        <pc:sldMkLst>
          <pc:docMk/>
          <pc:sldMk cId="2909054553" sldId="439"/>
        </pc:sldMkLst>
        <pc:spChg chg="mod">
          <ac:chgData name="Andrew Coe" userId="S::andrew.coe@scouts.org.uk::08964ec2-c859-49fa-b904-452d3a4b7176" providerId="AD" clId="Web-{13F7D0C4-9DDE-8B8E-5448-B81005A739F4}" dt="2024-06-11T11:10:53.786" v="205" actId="20577"/>
          <ac:spMkLst>
            <pc:docMk/>
            <pc:sldMk cId="2909054553" sldId="439"/>
            <ac:spMk id="8" creationId="{4EF63406-8D28-551A-1698-2D7B1DD45C45}"/>
          </ac:spMkLst>
        </pc:spChg>
        <pc:picChg chg="add mod">
          <ac:chgData name="Andrew Coe" userId="S::andrew.coe@scouts.org.uk::08964ec2-c859-49fa-b904-452d3a4b7176" providerId="AD" clId="Web-{13F7D0C4-9DDE-8B8E-5448-B81005A739F4}" dt="2024-06-11T11:12:49.741" v="212" actId="1076"/>
          <ac:picMkLst>
            <pc:docMk/>
            <pc:sldMk cId="2909054553" sldId="439"/>
            <ac:picMk id="3" creationId="{7C68894A-D218-09B6-E7CE-F529B46F5076}"/>
          </ac:picMkLst>
        </pc:picChg>
        <pc:picChg chg="del">
          <ac:chgData name="Andrew Coe" userId="S::andrew.coe@scouts.org.uk::08964ec2-c859-49fa-b904-452d3a4b7176" providerId="AD" clId="Web-{13F7D0C4-9DDE-8B8E-5448-B81005A739F4}" dt="2024-06-11T11:10:47.692" v="204"/>
          <ac:picMkLst>
            <pc:docMk/>
            <pc:sldMk cId="2909054553" sldId="439"/>
            <ac:picMk id="7" creationId="{7864C6FB-5C28-FE45-D53C-FA25C02E8428}"/>
          </ac:picMkLst>
        </pc:picChg>
      </pc:sldChg>
    </pc:docChg>
  </pc:docChgLst>
  <pc:docChgLst>
    <pc:chgData name="Abiee Harris" userId="S::abigail.harris@scouts.org.uk::b4d2fbd9-c3b8-4652-a86a-e8ab8cd7e09b" providerId="AD" clId="Web-{A6A2FC39-CEA4-53BF-2AB7-7ED0BD5498DF}"/>
    <pc:docChg chg="addSld delSld modSld sldOrd">
      <pc:chgData name="Abiee Harris" userId="S::abigail.harris@scouts.org.uk::b4d2fbd9-c3b8-4652-a86a-e8ab8cd7e09b" providerId="AD" clId="Web-{A6A2FC39-CEA4-53BF-2AB7-7ED0BD5498DF}" dt="2024-07-23T17:09:10.427" v="391"/>
      <pc:docMkLst>
        <pc:docMk/>
      </pc:docMkLst>
      <pc:sldChg chg="addSp delSp modSp new">
        <pc:chgData name="Abiee Harris" userId="S::abigail.harris@scouts.org.uk::b4d2fbd9-c3b8-4652-a86a-e8ab8cd7e09b" providerId="AD" clId="Web-{A6A2FC39-CEA4-53BF-2AB7-7ED0BD5498DF}" dt="2024-07-23T16:14:06.641" v="20" actId="1076"/>
        <pc:sldMkLst>
          <pc:docMk/>
          <pc:sldMk cId="2211703019" sldId="438"/>
        </pc:sldMkLst>
        <pc:spChg chg="del">
          <ac:chgData name="Abiee Harris" userId="S::abigail.harris@scouts.org.uk::b4d2fbd9-c3b8-4652-a86a-e8ab8cd7e09b" providerId="AD" clId="Web-{A6A2FC39-CEA4-53BF-2AB7-7ED0BD5498DF}" dt="2024-07-23T16:13:17.984" v="12"/>
          <ac:spMkLst>
            <pc:docMk/>
            <pc:sldMk cId="2211703019" sldId="438"/>
            <ac:spMk id="2" creationId="{09A5897C-3695-C749-88E2-2BB2B913AE94}"/>
          </ac:spMkLst>
        </pc:spChg>
        <pc:spChg chg="del">
          <ac:chgData name="Abiee Harris" userId="S::abigail.harris@scouts.org.uk::b4d2fbd9-c3b8-4652-a86a-e8ab8cd7e09b" providerId="AD" clId="Web-{A6A2FC39-CEA4-53BF-2AB7-7ED0BD5498DF}" dt="2024-07-23T16:13:55.891" v="13"/>
          <ac:spMkLst>
            <pc:docMk/>
            <pc:sldMk cId="2211703019" sldId="438"/>
            <ac:spMk id="3" creationId="{709F811F-02F0-DD6C-0A96-FCF1120AD249}"/>
          </ac:spMkLst>
        </pc:spChg>
        <pc:spChg chg="mod">
          <ac:chgData name="Abiee Harris" userId="S::abigail.harris@scouts.org.uk::b4d2fbd9-c3b8-4652-a86a-e8ab8cd7e09b" providerId="AD" clId="Web-{A6A2FC39-CEA4-53BF-2AB7-7ED0BD5498DF}" dt="2024-07-23T16:14:06.641" v="20" actId="1076"/>
          <ac:spMkLst>
            <pc:docMk/>
            <pc:sldMk cId="2211703019" sldId="438"/>
            <ac:spMk id="4" creationId="{7E177D98-7615-75FF-612D-64116BC7CE1B}"/>
          </ac:spMkLst>
        </pc:spChg>
        <pc:picChg chg="add mod ord">
          <ac:chgData name="Abiee Harris" userId="S::abigail.harris@scouts.org.uk::b4d2fbd9-c3b8-4652-a86a-e8ab8cd7e09b" providerId="AD" clId="Web-{A6A2FC39-CEA4-53BF-2AB7-7ED0BD5498DF}" dt="2024-07-23T16:13:17.984" v="12"/>
          <ac:picMkLst>
            <pc:docMk/>
            <pc:sldMk cId="2211703019" sldId="438"/>
            <ac:picMk id="5" creationId="{C3BC2171-3772-C326-A9C4-A9D9A84D51B5}"/>
          </ac:picMkLst>
        </pc:picChg>
      </pc:sldChg>
      <pc:sldChg chg="addSp delSp modSp new">
        <pc:chgData name="Abiee Harris" userId="S::abigail.harris@scouts.org.uk::b4d2fbd9-c3b8-4652-a86a-e8ab8cd7e09b" providerId="AD" clId="Web-{A6A2FC39-CEA4-53BF-2AB7-7ED0BD5498DF}" dt="2024-07-23T16:39:36.976" v="165" actId="1076"/>
        <pc:sldMkLst>
          <pc:docMk/>
          <pc:sldMk cId="3023815703" sldId="439"/>
        </pc:sldMkLst>
        <pc:spChg chg="mod">
          <ac:chgData name="Abiee Harris" userId="S::abigail.harris@scouts.org.uk::b4d2fbd9-c3b8-4652-a86a-e8ab8cd7e09b" providerId="AD" clId="Web-{A6A2FC39-CEA4-53BF-2AB7-7ED0BD5498DF}" dt="2024-07-23T16:16:38.817" v="44" actId="20577"/>
          <ac:spMkLst>
            <pc:docMk/>
            <pc:sldMk cId="3023815703" sldId="439"/>
            <ac:spMk id="2" creationId="{418FF095-BA3E-A8BB-1B27-A19B6B28307D}"/>
          </ac:spMkLst>
        </pc:spChg>
        <pc:spChg chg="del mod">
          <ac:chgData name="Abiee Harris" userId="S::abigail.harris@scouts.org.uk::b4d2fbd9-c3b8-4652-a86a-e8ab8cd7e09b" providerId="AD" clId="Web-{A6A2FC39-CEA4-53BF-2AB7-7ED0BD5498DF}" dt="2024-07-23T16:28:31.319" v="55"/>
          <ac:spMkLst>
            <pc:docMk/>
            <pc:sldMk cId="3023815703" sldId="439"/>
            <ac:spMk id="3" creationId="{41BF0856-E2C7-60CC-632D-DEC7808F6424}"/>
          </ac:spMkLst>
        </pc:spChg>
        <pc:spChg chg="add del mod">
          <ac:chgData name="Abiee Harris" userId="S::abigail.harris@scouts.org.uk::b4d2fbd9-c3b8-4652-a86a-e8ab8cd7e09b" providerId="AD" clId="Web-{A6A2FC39-CEA4-53BF-2AB7-7ED0BD5498DF}" dt="2024-07-23T16:28:34.601" v="56"/>
          <ac:spMkLst>
            <pc:docMk/>
            <pc:sldMk cId="3023815703" sldId="439"/>
            <ac:spMk id="5" creationId="{E570FC6B-8FA1-F5FC-7ED0-0935BAE62DD9}"/>
          </ac:spMkLst>
        </pc:spChg>
        <pc:spChg chg="add del">
          <ac:chgData name="Abiee Harris" userId="S::abigail.harris@scouts.org.uk::b4d2fbd9-c3b8-4652-a86a-e8ab8cd7e09b" providerId="AD" clId="Web-{A6A2FC39-CEA4-53BF-2AB7-7ED0BD5498DF}" dt="2024-07-23T16:17:43.178" v="51"/>
          <ac:spMkLst>
            <pc:docMk/>
            <pc:sldMk cId="3023815703" sldId="439"/>
            <ac:spMk id="7" creationId="{0CE3F39D-FEC7-93A6-2613-CA034E5AFA1B}"/>
          </ac:spMkLst>
        </pc:spChg>
        <pc:picChg chg="add mod">
          <ac:chgData name="Abiee Harris" userId="S::abigail.harris@scouts.org.uk::b4d2fbd9-c3b8-4652-a86a-e8ab8cd7e09b" providerId="AD" clId="Web-{A6A2FC39-CEA4-53BF-2AB7-7ED0BD5498DF}" dt="2024-07-23T16:38:44.241" v="163" actId="1076"/>
          <ac:picMkLst>
            <pc:docMk/>
            <pc:sldMk cId="3023815703" sldId="439"/>
            <ac:picMk id="8" creationId="{7EE3C857-8328-5235-2E96-7DDDCB6FC2F8}"/>
          </ac:picMkLst>
        </pc:picChg>
        <pc:picChg chg="add mod">
          <ac:chgData name="Abiee Harris" userId="S::abigail.harris@scouts.org.uk::b4d2fbd9-c3b8-4652-a86a-e8ab8cd7e09b" providerId="AD" clId="Web-{A6A2FC39-CEA4-53BF-2AB7-7ED0BD5498DF}" dt="2024-07-23T16:30:07.915" v="79" actId="1076"/>
          <ac:picMkLst>
            <pc:docMk/>
            <pc:sldMk cId="3023815703" sldId="439"/>
            <ac:picMk id="9" creationId="{96DD544E-06E8-26F1-6907-66F19F52316C}"/>
          </ac:picMkLst>
        </pc:picChg>
        <pc:picChg chg="add del mod">
          <ac:chgData name="Abiee Harris" userId="S::abigail.harris@scouts.org.uk::b4d2fbd9-c3b8-4652-a86a-e8ab8cd7e09b" providerId="AD" clId="Web-{A6A2FC39-CEA4-53BF-2AB7-7ED0BD5498DF}" dt="2024-07-23T16:30:00.290" v="72"/>
          <ac:picMkLst>
            <pc:docMk/>
            <pc:sldMk cId="3023815703" sldId="439"/>
            <ac:picMk id="10" creationId="{70219983-DBDB-C0E9-5166-270E3B1CF689}"/>
          </ac:picMkLst>
        </pc:picChg>
        <pc:picChg chg="add mod">
          <ac:chgData name="Abiee Harris" userId="S::abigail.harris@scouts.org.uk::b4d2fbd9-c3b8-4652-a86a-e8ab8cd7e09b" providerId="AD" clId="Web-{A6A2FC39-CEA4-53BF-2AB7-7ED0BD5498DF}" dt="2024-07-23T16:32:59.607" v="106" actId="1076"/>
          <ac:picMkLst>
            <pc:docMk/>
            <pc:sldMk cId="3023815703" sldId="439"/>
            <ac:picMk id="11" creationId="{5C11A84F-3A18-EEC1-0D7C-0076A9F63D11}"/>
          </ac:picMkLst>
        </pc:picChg>
        <pc:picChg chg="add mod">
          <ac:chgData name="Abiee Harris" userId="S::abigail.harris@scouts.org.uk::b4d2fbd9-c3b8-4652-a86a-e8ab8cd7e09b" providerId="AD" clId="Web-{A6A2FC39-CEA4-53BF-2AB7-7ED0BD5498DF}" dt="2024-07-23T16:31:07.948" v="87" actId="14100"/>
          <ac:picMkLst>
            <pc:docMk/>
            <pc:sldMk cId="3023815703" sldId="439"/>
            <ac:picMk id="12" creationId="{61327795-CD09-CBC6-6EC7-F730CB22906D}"/>
          </ac:picMkLst>
        </pc:picChg>
        <pc:picChg chg="add mod">
          <ac:chgData name="Abiee Harris" userId="S::abigail.harris@scouts.org.uk::b4d2fbd9-c3b8-4652-a86a-e8ab8cd7e09b" providerId="AD" clId="Web-{A6A2FC39-CEA4-53BF-2AB7-7ED0BD5498DF}" dt="2024-07-23T16:32:49.294" v="101" actId="1076"/>
          <ac:picMkLst>
            <pc:docMk/>
            <pc:sldMk cId="3023815703" sldId="439"/>
            <ac:picMk id="13" creationId="{B9937BEB-649F-9F6E-5556-B195CB2C7E11}"/>
          </ac:picMkLst>
        </pc:picChg>
        <pc:picChg chg="add mod">
          <ac:chgData name="Abiee Harris" userId="S::abigail.harris@scouts.org.uk::b4d2fbd9-c3b8-4652-a86a-e8ab8cd7e09b" providerId="AD" clId="Web-{A6A2FC39-CEA4-53BF-2AB7-7ED0BD5498DF}" dt="2024-07-23T16:36:41.160" v="161" actId="1076"/>
          <ac:picMkLst>
            <pc:docMk/>
            <pc:sldMk cId="3023815703" sldId="439"/>
            <ac:picMk id="14" creationId="{A98274C0-AD62-100D-2B3B-501E2C756BAF}"/>
          </ac:picMkLst>
        </pc:picChg>
        <pc:picChg chg="add mod">
          <ac:chgData name="Abiee Harris" userId="S::abigail.harris@scouts.org.uk::b4d2fbd9-c3b8-4652-a86a-e8ab8cd7e09b" providerId="AD" clId="Web-{A6A2FC39-CEA4-53BF-2AB7-7ED0BD5498DF}" dt="2024-07-23T16:36:27.956" v="155" actId="1076"/>
          <ac:picMkLst>
            <pc:docMk/>
            <pc:sldMk cId="3023815703" sldId="439"/>
            <ac:picMk id="15" creationId="{F4351978-ACE1-C369-6DE8-4ED016E14C54}"/>
          </ac:picMkLst>
        </pc:picChg>
        <pc:picChg chg="add mod">
          <ac:chgData name="Abiee Harris" userId="S::abigail.harris@scouts.org.uk::b4d2fbd9-c3b8-4652-a86a-e8ab8cd7e09b" providerId="AD" clId="Web-{A6A2FC39-CEA4-53BF-2AB7-7ED0BD5498DF}" dt="2024-07-23T16:32:58.329" v="105" actId="1076"/>
          <ac:picMkLst>
            <pc:docMk/>
            <pc:sldMk cId="3023815703" sldId="439"/>
            <ac:picMk id="16" creationId="{930B40E0-CBCE-E044-3E8D-B373F8EB09E2}"/>
          </ac:picMkLst>
        </pc:picChg>
        <pc:picChg chg="add mod ord">
          <ac:chgData name="Abiee Harris" userId="S::abigail.harris@scouts.org.uk::b4d2fbd9-c3b8-4652-a86a-e8ab8cd7e09b" providerId="AD" clId="Web-{A6A2FC39-CEA4-53BF-2AB7-7ED0BD5498DF}" dt="2024-07-23T16:32:57.701" v="104" actId="1076"/>
          <ac:picMkLst>
            <pc:docMk/>
            <pc:sldMk cId="3023815703" sldId="439"/>
            <ac:picMk id="17" creationId="{EFAB9B3C-5191-D49A-B83B-2C3129652E93}"/>
          </ac:picMkLst>
        </pc:picChg>
        <pc:picChg chg="add mod">
          <ac:chgData name="Abiee Harris" userId="S::abigail.harris@scouts.org.uk::b4d2fbd9-c3b8-4652-a86a-e8ab8cd7e09b" providerId="AD" clId="Web-{A6A2FC39-CEA4-53BF-2AB7-7ED0BD5498DF}" dt="2024-07-23T16:35:54.112" v="150" actId="1076"/>
          <ac:picMkLst>
            <pc:docMk/>
            <pc:sldMk cId="3023815703" sldId="439"/>
            <ac:picMk id="18" creationId="{C678865E-8017-79B2-58CB-719B4B9BEFF7}"/>
          </ac:picMkLst>
        </pc:picChg>
        <pc:picChg chg="add mod">
          <ac:chgData name="Abiee Harris" userId="S::abigail.harris@scouts.org.uk::b4d2fbd9-c3b8-4652-a86a-e8ab8cd7e09b" providerId="AD" clId="Web-{A6A2FC39-CEA4-53BF-2AB7-7ED0BD5498DF}" dt="2024-07-23T16:35:56.002" v="151" actId="1076"/>
          <ac:picMkLst>
            <pc:docMk/>
            <pc:sldMk cId="3023815703" sldId="439"/>
            <ac:picMk id="19" creationId="{995AB4A1-D293-2915-B409-F283C573343D}"/>
          </ac:picMkLst>
        </pc:picChg>
        <pc:picChg chg="add mod">
          <ac:chgData name="Abiee Harris" userId="S::abigail.harris@scouts.org.uk::b4d2fbd9-c3b8-4652-a86a-e8ab8cd7e09b" providerId="AD" clId="Web-{A6A2FC39-CEA4-53BF-2AB7-7ED0BD5498DF}" dt="2024-07-23T16:33:59.562" v="118" actId="1076"/>
          <ac:picMkLst>
            <pc:docMk/>
            <pc:sldMk cId="3023815703" sldId="439"/>
            <ac:picMk id="20" creationId="{8BCAB819-3559-E778-1637-417D3CD39297}"/>
          </ac:picMkLst>
        </pc:picChg>
        <pc:picChg chg="add mod">
          <ac:chgData name="Abiee Harris" userId="S::abigail.harris@scouts.org.uk::b4d2fbd9-c3b8-4652-a86a-e8ab8cd7e09b" providerId="AD" clId="Web-{A6A2FC39-CEA4-53BF-2AB7-7ED0BD5498DF}" dt="2024-07-23T16:33:55.702" v="116" actId="1076"/>
          <ac:picMkLst>
            <pc:docMk/>
            <pc:sldMk cId="3023815703" sldId="439"/>
            <ac:picMk id="21" creationId="{7E3F31D9-A753-FB19-B9DE-D1859C3652C0}"/>
          </ac:picMkLst>
        </pc:picChg>
        <pc:picChg chg="add mod">
          <ac:chgData name="Abiee Harris" userId="S::abigail.harris@scouts.org.uk::b4d2fbd9-c3b8-4652-a86a-e8ab8cd7e09b" providerId="AD" clId="Web-{A6A2FC39-CEA4-53BF-2AB7-7ED0BD5498DF}" dt="2024-07-23T16:33:51.827" v="114" actId="1076"/>
          <ac:picMkLst>
            <pc:docMk/>
            <pc:sldMk cId="3023815703" sldId="439"/>
            <ac:picMk id="22" creationId="{9EBDB78D-7073-1B0C-83FA-08C00DA614D8}"/>
          </ac:picMkLst>
        </pc:picChg>
        <pc:picChg chg="add mod">
          <ac:chgData name="Abiee Harris" userId="S::abigail.harris@scouts.org.uk::b4d2fbd9-c3b8-4652-a86a-e8ab8cd7e09b" providerId="AD" clId="Web-{A6A2FC39-CEA4-53BF-2AB7-7ED0BD5498DF}" dt="2024-07-23T16:35:34.127" v="142" actId="1076"/>
          <ac:picMkLst>
            <pc:docMk/>
            <pc:sldMk cId="3023815703" sldId="439"/>
            <ac:picMk id="23" creationId="{00033CB6-517E-2115-88A6-72FEB0FAAD77}"/>
          </ac:picMkLst>
        </pc:picChg>
        <pc:picChg chg="add mod ord">
          <ac:chgData name="Abiee Harris" userId="S::abigail.harris@scouts.org.uk::b4d2fbd9-c3b8-4652-a86a-e8ab8cd7e09b" providerId="AD" clId="Web-{A6A2FC39-CEA4-53BF-2AB7-7ED0BD5498DF}" dt="2024-07-23T16:35:43.924" v="147"/>
          <ac:picMkLst>
            <pc:docMk/>
            <pc:sldMk cId="3023815703" sldId="439"/>
            <ac:picMk id="24" creationId="{3945AE22-8B81-6CB5-9C8A-F286F7FD9F8A}"/>
          </ac:picMkLst>
        </pc:picChg>
        <pc:picChg chg="add mod ord">
          <ac:chgData name="Abiee Harris" userId="S::abigail.harris@scouts.org.uk::b4d2fbd9-c3b8-4652-a86a-e8ab8cd7e09b" providerId="AD" clId="Web-{A6A2FC39-CEA4-53BF-2AB7-7ED0BD5498DF}" dt="2024-07-23T16:36:33.191" v="157"/>
          <ac:picMkLst>
            <pc:docMk/>
            <pc:sldMk cId="3023815703" sldId="439"/>
            <ac:picMk id="25" creationId="{65272D5F-A70C-C548-F693-FFCE8EDD7A03}"/>
          </ac:picMkLst>
        </pc:picChg>
        <pc:picChg chg="add mod ord">
          <ac:chgData name="Abiee Harris" userId="S::abigail.harris@scouts.org.uk::b4d2fbd9-c3b8-4652-a86a-e8ab8cd7e09b" providerId="AD" clId="Web-{A6A2FC39-CEA4-53BF-2AB7-7ED0BD5498DF}" dt="2024-07-23T16:35:15.142" v="133"/>
          <ac:picMkLst>
            <pc:docMk/>
            <pc:sldMk cId="3023815703" sldId="439"/>
            <ac:picMk id="26" creationId="{F5EAEE72-E754-4F06-094C-90466CD61201}"/>
          </ac:picMkLst>
        </pc:picChg>
        <pc:picChg chg="add mod">
          <ac:chgData name="Abiee Harris" userId="S::abigail.harris@scouts.org.uk::b4d2fbd9-c3b8-4652-a86a-e8ab8cd7e09b" providerId="AD" clId="Web-{A6A2FC39-CEA4-53BF-2AB7-7ED0BD5498DF}" dt="2024-07-23T16:39:36.976" v="165" actId="1076"/>
          <ac:picMkLst>
            <pc:docMk/>
            <pc:sldMk cId="3023815703" sldId="439"/>
            <ac:picMk id="27" creationId="{D4552852-8E96-2C9E-F89E-0EACEF04EEA4}"/>
          </ac:picMkLst>
        </pc:picChg>
      </pc:sldChg>
      <pc:sldChg chg="addSp delSp modSp new">
        <pc:chgData name="Abiee Harris" userId="S::abigail.harris@scouts.org.uk::b4d2fbd9-c3b8-4652-a86a-e8ab8cd7e09b" providerId="AD" clId="Web-{A6A2FC39-CEA4-53BF-2AB7-7ED0BD5498DF}" dt="2024-07-23T16:49:42.210" v="231" actId="14100"/>
        <pc:sldMkLst>
          <pc:docMk/>
          <pc:sldMk cId="3989982276" sldId="440"/>
        </pc:sldMkLst>
        <pc:spChg chg="del">
          <ac:chgData name="Abiee Harris" userId="S::abigail.harris@scouts.org.uk::b4d2fbd9-c3b8-4652-a86a-e8ab8cd7e09b" providerId="AD" clId="Web-{A6A2FC39-CEA4-53BF-2AB7-7ED0BD5498DF}" dt="2024-07-23T16:44:32.078" v="168"/>
          <ac:spMkLst>
            <pc:docMk/>
            <pc:sldMk cId="3989982276" sldId="440"/>
            <ac:spMk id="2" creationId="{D181DBCD-B5CB-6DB1-3B63-5FEE0C11AF8C}"/>
          </ac:spMkLst>
        </pc:spChg>
        <pc:spChg chg="del">
          <ac:chgData name="Abiee Harris" userId="S::abigail.harris@scouts.org.uk::b4d2fbd9-c3b8-4652-a86a-e8ab8cd7e09b" providerId="AD" clId="Web-{A6A2FC39-CEA4-53BF-2AB7-7ED0BD5498DF}" dt="2024-07-23T16:44:29.609" v="167"/>
          <ac:spMkLst>
            <pc:docMk/>
            <pc:sldMk cId="3989982276" sldId="440"/>
            <ac:spMk id="3" creationId="{3A199FE4-C474-3635-1F2E-408B5E990F5C}"/>
          </ac:spMkLst>
        </pc:spChg>
        <pc:spChg chg="add mod">
          <ac:chgData name="Abiee Harris" userId="S::abigail.harris@scouts.org.uk::b4d2fbd9-c3b8-4652-a86a-e8ab8cd7e09b" providerId="AD" clId="Web-{A6A2FC39-CEA4-53BF-2AB7-7ED0BD5498DF}" dt="2024-07-23T16:45:06.547" v="179" actId="1076"/>
          <ac:spMkLst>
            <pc:docMk/>
            <pc:sldMk cId="3989982276" sldId="440"/>
            <ac:spMk id="7" creationId="{A9A6E660-5046-6837-DCC0-AB83C5926167}"/>
          </ac:spMkLst>
        </pc:spChg>
        <pc:picChg chg="add mod">
          <ac:chgData name="Abiee Harris" userId="S::abigail.harris@scouts.org.uk::b4d2fbd9-c3b8-4652-a86a-e8ab8cd7e09b" providerId="AD" clId="Web-{A6A2FC39-CEA4-53BF-2AB7-7ED0BD5498DF}" dt="2024-07-23T16:49:24.257" v="222" actId="1076"/>
          <ac:picMkLst>
            <pc:docMk/>
            <pc:sldMk cId="3989982276" sldId="440"/>
            <ac:picMk id="5" creationId="{FF23D21F-D4E9-7137-E5EA-D53E0D6DE4B4}"/>
          </ac:picMkLst>
        </pc:picChg>
        <pc:picChg chg="add mod">
          <ac:chgData name="Abiee Harris" userId="S::abigail.harris@scouts.org.uk::b4d2fbd9-c3b8-4652-a86a-e8ab8cd7e09b" providerId="AD" clId="Web-{A6A2FC39-CEA4-53BF-2AB7-7ED0BD5498DF}" dt="2024-07-23T16:49:24.257" v="223" actId="1076"/>
          <ac:picMkLst>
            <pc:docMk/>
            <pc:sldMk cId="3989982276" sldId="440"/>
            <ac:picMk id="8" creationId="{16756860-8E80-8839-408B-32E7CFE1D808}"/>
          </ac:picMkLst>
        </pc:picChg>
        <pc:picChg chg="add mod">
          <ac:chgData name="Abiee Harris" userId="S::abigail.harris@scouts.org.uk::b4d2fbd9-c3b8-4652-a86a-e8ab8cd7e09b" providerId="AD" clId="Web-{A6A2FC39-CEA4-53BF-2AB7-7ED0BD5498DF}" dt="2024-07-23T16:49:42.210" v="230" actId="14100"/>
          <ac:picMkLst>
            <pc:docMk/>
            <pc:sldMk cId="3989982276" sldId="440"/>
            <ac:picMk id="9" creationId="{5E128506-474E-1CC5-11B2-ADCD6BA12FF4}"/>
          </ac:picMkLst>
        </pc:picChg>
        <pc:picChg chg="add mod">
          <ac:chgData name="Abiee Harris" userId="S::abigail.harris@scouts.org.uk::b4d2fbd9-c3b8-4652-a86a-e8ab8cd7e09b" providerId="AD" clId="Web-{A6A2FC39-CEA4-53BF-2AB7-7ED0BD5498DF}" dt="2024-07-23T16:49:24.288" v="225" actId="1076"/>
          <ac:picMkLst>
            <pc:docMk/>
            <pc:sldMk cId="3989982276" sldId="440"/>
            <ac:picMk id="10" creationId="{0581EE73-178B-93C9-5386-F8FD55B4E47C}"/>
          </ac:picMkLst>
        </pc:picChg>
        <pc:picChg chg="add mod">
          <ac:chgData name="Abiee Harris" userId="S::abigail.harris@scouts.org.uk::b4d2fbd9-c3b8-4652-a86a-e8ab8cd7e09b" providerId="AD" clId="Web-{A6A2FC39-CEA4-53BF-2AB7-7ED0BD5498DF}" dt="2024-07-23T16:49:42.195" v="229" actId="14100"/>
          <ac:picMkLst>
            <pc:docMk/>
            <pc:sldMk cId="3989982276" sldId="440"/>
            <ac:picMk id="11" creationId="{5EAB7BF6-69E4-C438-CF14-CAFC62ADB8A5}"/>
          </ac:picMkLst>
        </pc:picChg>
        <pc:picChg chg="add mod">
          <ac:chgData name="Abiee Harris" userId="S::abigail.harris@scouts.org.uk::b4d2fbd9-c3b8-4652-a86a-e8ab8cd7e09b" providerId="AD" clId="Web-{A6A2FC39-CEA4-53BF-2AB7-7ED0BD5498DF}" dt="2024-07-23T16:49:24.272" v="224" actId="1076"/>
          <ac:picMkLst>
            <pc:docMk/>
            <pc:sldMk cId="3989982276" sldId="440"/>
            <ac:picMk id="12" creationId="{57B3E457-B064-8EE9-F9D4-5E9F1207BE01}"/>
          </ac:picMkLst>
        </pc:picChg>
        <pc:picChg chg="add mod">
          <ac:chgData name="Abiee Harris" userId="S::abigail.harris@scouts.org.uk::b4d2fbd9-c3b8-4652-a86a-e8ab8cd7e09b" providerId="AD" clId="Web-{A6A2FC39-CEA4-53BF-2AB7-7ED0BD5498DF}" dt="2024-07-23T16:49:42.210" v="231" actId="14100"/>
          <ac:picMkLst>
            <pc:docMk/>
            <pc:sldMk cId="3989982276" sldId="440"/>
            <ac:picMk id="13" creationId="{A10347EB-D8D4-42B7-2118-7D75AFCE8C77}"/>
          </ac:picMkLst>
        </pc:picChg>
      </pc:sldChg>
      <pc:sldChg chg="addSp delSp modSp new">
        <pc:chgData name="Abiee Harris" userId="S::abigail.harris@scouts.org.uk::b4d2fbd9-c3b8-4652-a86a-e8ab8cd7e09b" providerId="AD" clId="Web-{A6A2FC39-CEA4-53BF-2AB7-7ED0BD5498DF}" dt="2024-07-23T16:52:19.761" v="306" actId="1076"/>
        <pc:sldMkLst>
          <pc:docMk/>
          <pc:sldMk cId="1941033190" sldId="441"/>
        </pc:sldMkLst>
        <pc:spChg chg="del">
          <ac:chgData name="Abiee Harris" userId="S::abigail.harris@scouts.org.uk::b4d2fbd9-c3b8-4652-a86a-e8ab8cd7e09b" providerId="AD" clId="Web-{A6A2FC39-CEA4-53BF-2AB7-7ED0BD5498DF}" dt="2024-07-23T16:50:50.712" v="237"/>
          <ac:spMkLst>
            <pc:docMk/>
            <pc:sldMk cId="1941033190" sldId="441"/>
            <ac:spMk id="2" creationId="{6B961047-3713-3C04-0C9C-6921D19C1275}"/>
          </ac:spMkLst>
        </pc:spChg>
        <pc:spChg chg="del">
          <ac:chgData name="Abiee Harris" userId="S::abigail.harris@scouts.org.uk::b4d2fbd9-c3b8-4652-a86a-e8ab8cd7e09b" providerId="AD" clId="Web-{A6A2FC39-CEA4-53BF-2AB7-7ED0BD5498DF}" dt="2024-07-23T16:50:49.884" v="236"/>
          <ac:spMkLst>
            <pc:docMk/>
            <pc:sldMk cId="1941033190" sldId="441"/>
            <ac:spMk id="3" creationId="{CF078803-2341-D5C4-F3F8-596F0918E0A4}"/>
          </ac:spMkLst>
        </pc:spChg>
        <pc:spChg chg="add mod">
          <ac:chgData name="Abiee Harris" userId="S::abigail.harris@scouts.org.uk::b4d2fbd9-c3b8-4652-a86a-e8ab8cd7e09b" providerId="AD" clId="Web-{A6A2FC39-CEA4-53BF-2AB7-7ED0BD5498DF}" dt="2024-07-23T16:51:45.463" v="274" actId="1076"/>
          <ac:spMkLst>
            <pc:docMk/>
            <pc:sldMk cId="1941033190" sldId="441"/>
            <ac:spMk id="5" creationId="{94300907-6B01-4598-05DB-EA655F7821C3}"/>
          </ac:spMkLst>
        </pc:spChg>
        <pc:spChg chg="add mod">
          <ac:chgData name="Abiee Harris" userId="S::abigail.harris@scouts.org.uk::b4d2fbd9-c3b8-4652-a86a-e8ab8cd7e09b" providerId="AD" clId="Web-{A6A2FC39-CEA4-53BF-2AB7-7ED0BD5498DF}" dt="2024-07-23T16:52:19.761" v="306" actId="1076"/>
          <ac:spMkLst>
            <pc:docMk/>
            <pc:sldMk cId="1941033190" sldId="441"/>
            <ac:spMk id="6" creationId="{C9DB2FC5-3A3D-5F8D-C06D-C349C686C22A}"/>
          </ac:spMkLst>
        </pc:spChg>
        <pc:picChg chg="add mod">
          <ac:chgData name="Abiee Harris" userId="S::abigail.harris@scouts.org.uk::b4d2fbd9-c3b8-4652-a86a-e8ab8cd7e09b" providerId="AD" clId="Web-{A6A2FC39-CEA4-53BF-2AB7-7ED0BD5498DF}" dt="2024-07-23T16:51:42.401" v="273" actId="1076"/>
          <ac:picMkLst>
            <pc:docMk/>
            <pc:sldMk cId="1941033190" sldId="441"/>
            <ac:picMk id="4" creationId="{0C8481BB-167F-3249-0A68-BA2882E2B3C4}"/>
          </ac:picMkLst>
        </pc:picChg>
      </pc:sldChg>
      <pc:sldChg chg="addSp delSp modSp new ord modNotes">
        <pc:chgData name="Abiee Harris" userId="S::abigail.harris@scouts.org.uk::b4d2fbd9-c3b8-4652-a86a-e8ab8cd7e09b" providerId="AD" clId="Web-{A6A2FC39-CEA4-53BF-2AB7-7ED0BD5498DF}" dt="2024-07-23T17:08:28.754" v="387"/>
        <pc:sldMkLst>
          <pc:docMk/>
          <pc:sldMk cId="2336975042" sldId="442"/>
        </pc:sldMkLst>
        <pc:spChg chg="del">
          <ac:chgData name="Abiee Harris" userId="S::abigail.harris@scouts.org.uk::b4d2fbd9-c3b8-4652-a86a-e8ab8cd7e09b" providerId="AD" clId="Web-{A6A2FC39-CEA4-53BF-2AB7-7ED0BD5498DF}" dt="2024-07-23T17:00:38.227" v="310"/>
          <ac:spMkLst>
            <pc:docMk/>
            <pc:sldMk cId="2336975042" sldId="442"/>
            <ac:spMk id="2" creationId="{E8D3B541-D9C1-ABF2-B417-BF7971F87D1B}"/>
          </ac:spMkLst>
        </pc:spChg>
        <pc:spChg chg="del">
          <ac:chgData name="Abiee Harris" userId="S::abigail.harris@scouts.org.uk::b4d2fbd9-c3b8-4652-a86a-e8ab8cd7e09b" providerId="AD" clId="Web-{A6A2FC39-CEA4-53BF-2AB7-7ED0BD5498DF}" dt="2024-07-23T17:00:43.180" v="311"/>
          <ac:spMkLst>
            <pc:docMk/>
            <pc:sldMk cId="2336975042" sldId="442"/>
            <ac:spMk id="3" creationId="{608478E5-300D-C5AB-E5A4-D7FD54BE3B71}"/>
          </ac:spMkLst>
        </pc:spChg>
        <pc:spChg chg="add">
          <ac:chgData name="Abiee Harris" userId="S::abigail.harris@scouts.org.uk::b4d2fbd9-c3b8-4652-a86a-e8ab8cd7e09b" providerId="AD" clId="Web-{A6A2FC39-CEA4-53BF-2AB7-7ED0BD5498DF}" dt="2024-07-23T17:08:28.754" v="387"/>
          <ac:spMkLst>
            <pc:docMk/>
            <pc:sldMk cId="2336975042" sldId="442"/>
            <ac:spMk id="7" creationId="{AE1EC147-E7AB-6717-9779-4A2E8B5F729C}"/>
          </ac:spMkLst>
        </pc:spChg>
        <pc:picChg chg="add mod">
          <ac:chgData name="Abiee Harris" userId="S::abigail.harris@scouts.org.uk::b4d2fbd9-c3b8-4652-a86a-e8ab8cd7e09b" providerId="AD" clId="Web-{A6A2FC39-CEA4-53BF-2AB7-7ED0BD5498DF}" dt="2024-07-23T17:00:46.789" v="313" actId="1076"/>
          <ac:picMkLst>
            <pc:docMk/>
            <pc:sldMk cId="2336975042" sldId="442"/>
            <ac:picMk id="4" creationId="{C2258A2C-E8FE-F40E-40BA-4F400CD5C199}"/>
          </ac:picMkLst>
        </pc:picChg>
        <pc:picChg chg="add mod">
          <ac:chgData name="Abiee Harris" userId="S::abigail.harris@scouts.org.uk::b4d2fbd9-c3b8-4652-a86a-e8ab8cd7e09b" providerId="AD" clId="Web-{A6A2FC39-CEA4-53BF-2AB7-7ED0BD5498DF}" dt="2024-07-23T17:04:23.514" v="340" actId="1076"/>
          <ac:picMkLst>
            <pc:docMk/>
            <pc:sldMk cId="2336975042" sldId="442"/>
            <ac:picMk id="5" creationId="{2B2F163F-E5EC-225F-6919-D930D816FEDF}"/>
          </ac:picMkLst>
        </pc:picChg>
        <pc:picChg chg="add mod">
          <ac:chgData name="Abiee Harris" userId="S::abigail.harris@scouts.org.uk::b4d2fbd9-c3b8-4652-a86a-e8ab8cd7e09b" providerId="AD" clId="Web-{A6A2FC39-CEA4-53BF-2AB7-7ED0BD5498DF}" dt="2024-07-23T17:04:22.889" v="339" actId="1076"/>
          <ac:picMkLst>
            <pc:docMk/>
            <pc:sldMk cId="2336975042" sldId="442"/>
            <ac:picMk id="6" creationId="{ABF5383D-35EF-F554-CB8F-29F9AE8D6FF6}"/>
          </ac:picMkLst>
        </pc:picChg>
      </pc:sldChg>
      <pc:sldChg chg="new del">
        <pc:chgData name="Abiee Harris" userId="S::abigail.harris@scouts.org.uk::b4d2fbd9-c3b8-4652-a86a-e8ab8cd7e09b" providerId="AD" clId="Web-{A6A2FC39-CEA4-53BF-2AB7-7ED0BD5498DF}" dt="2024-07-23T17:00:30.633" v="308"/>
        <pc:sldMkLst>
          <pc:docMk/>
          <pc:sldMk cId="3508010552" sldId="442"/>
        </pc:sldMkLst>
      </pc:sldChg>
      <pc:sldChg chg="addSp delSp modSp new">
        <pc:chgData name="Abiee Harris" userId="S::abigail.harris@scouts.org.uk::b4d2fbd9-c3b8-4652-a86a-e8ab8cd7e09b" providerId="AD" clId="Web-{A6A2FC39-CEA4-53BF-2AB7-7ED0BD5498DF}" dt="2024-07-23T17:05:55.797" v="348" actId="1076"/>
        <pc:sldMkLst>
          <pc:docMk/>
          <pc:sldMk cId="1686149681" sldId="443"/>
        </pc:sldMkLst>
        <pc:spChg chg="del">
          <ac:chgData name="Abiee Harris" userId="S::abigail.harris@scouts.org.uk::b4d2fbd9-c3b8-4652-a86a-e8ab8cd7e09b" providerId="AD" clId="Web-{A6A2FC39-CEA4-53BF-2AB7-7ED0BD5498DF}" dt="2024-07-23T17:05:41.172" v="343"/>
          <ac:spMkLst>
            <pc:docMk/>
            <pc:sldMk cId="1686149681" sldId="443"/>
            <ac:spMk id="2" creationId="{5C29B675-6A8D-B435-8368-D08DCCFF3E0E}"/>
          </ac:spMkLst>
        </pc:spChg>
        <pc:spChg chg="del">
          <ac:chgData name="Abiee Harris" userId="S::abigail.harris@scouts.org.uk::b4d2fbd9-c3b8-4652-a86a-e8ab8cd7e09b" providerId="AD" clId="Web-{A6A2FC39-CEA4-53BF-2AB7-7ED0BD5498DF}" dt="2024-07-23T17:05:42.672" v="344"/>
          <ac:spMkLst>
            <pc:docMk/>
            <pc:sldMk cId="1686149681" sldId="443"/>
            <ac:spMk id="3" creationId="{BC3F5E45-DE61-C526-A075-660035707215}"/>
          </ac:spMkLst>
        </pc:spChg>
        <pc:picChg chg="add mod">
          <ac:chgData name="Abiee Harris" userId="S::abigail.harris@scouts.org.uk::b4d2fbd9-c3b8-4652-a86a-e8ab8cd7e09b" providerId="AD" clId="Web-{A6A2FC39-CEA4-53BF-2AB7-7ED0BD5498DF}" dt="2024-07-23T17:05:55.797" v="348" actId="1076"/>
          <ac:picMkLst>
            <pc:docMk/>
            <pc:sldMk cId="1686149681" sldId="443"/>
            <ac:picMk id="4" creationId="{6A631F4A-9DF1-2393-286B-C46E766D77BB}"/>
          </ac:picMkLst>
        </pc:picChg>
      </pc:sldChg>
      <pc:sldChg chg="addSp delSp modSp new del">
        <pc:chgData name="Abiee Harris" userId="S::abigail.harris@scouts.org.uk::b4d2fbd9-c3b8-4652-a86a-e8ab8cd7e09b" providerId="AD" clId="Web-{A6A2FC39-CEA4-53BF-2AB7-7ED0BD5498DF}" dt="2024-07-23T17:07:04.955" v="359"/>
        <pc:sldMkLst>
          <pc:docMk/>
          <pc:sldMk cId="2357499981" sldId="444"/>
        </pc:sldMkLst>
        <pc:spChg chg="del">
          <ac:chgData name="Abiee Harris" userId="S::abigail.harris@scouts.org.uk::b4d2fbd9-c3b8-4652-a86a-e8ab8cd7e09b" providerId="AD" clId="Web-{A6A2FC39-CEA4-53BF-2AB7-7ED0BD5498DF}" dt="2024-07-23T17:06:37.376" v="352"/>
          <ac:spMkLst>
            <pc:docMk/>
            <pc:sldMk cId="2357499981" sldId="444"/>
            <ac:spMk id="2" creationId="{5C6D4DAD-F93D-4BB4-5BF8-3413E8F0306B}"/>
          </ac:spMkLst>
        </pc:spChg>
        <pc:spChg chg="del">
          <ac:chgData name="Abiee Harris" userId="S::abigail.harris@scouts.org.uk::b4d2fbd9-c3b8-4652-a86a-e8ab8cd7e09b" providerId="AD" clId="Web-{A6A2FC39-CEA4-53BF-2AB7-7ED0BD5498DF}" dt="2024-07-23T17:06:30.673" v="350"/>
          <ac:spMkLst>
            <pc:docMk/>
            <pc:sldMk cId="2357499981" sldId="444"/>
            <ac:spMk id="3" creationId="{E82B83A0-5ABA-AF60-47BE-B4F48E27475B}"/>
          </ac:spMkLst>
        </pc:spChg>
        <pc:spChg chg="add mod">
          <ac:chgData name="Abiee Harris" userId="S::abigail.harris@scouts.org.uk::b4d2fbd9-c3b8-4652-a86a-e8ab8cd7e09b" providerId="AD" clId="Web-{A6A2FC39-CEA4-53BF-2AB7-7ED0BD5498DF}" dt="2024-07-23T17:06:47.283" v="358" actId="14100"/>
          <ac:spMkLst>
            <pc:docMk/>
            <pc:sldMk cId="2357499981" sldId="444"/>
            <ac:spMk id="5" creationId="{45DFB5F4-33E7-90BB-2407-5AB416A2FCCD}"/>
          </ac:spMkLst>
        </pc:spChg>
      </pc:sldChg>
      <pc:sldChg chg="modSp add replId">
        <pc:chgData name="Abiee Harris" userId="S::abigail.harris@scouts.org.uk::b4d2fbd9-c3b8-4652-a86a-e8ab8cd7e09b" providerId="AD" clId="Web-{A6A2FC39-CEA4-53BF-2AB7-7ED0BD5498DF}" dt="2024-07-23T17:07:43.472" v="376"/>
        <pc:sldMkLst>
          <pc:docMk/>
          <pc:sldMk cId="3715646610" sldId="444"/>
        </pc:sldMkLst>
        <pc:spChg chg="mod">
          <ac:chgData name="Abiee Harris" userId="S::abigail.harris@scouts.org.uk::b4d2fbd9-c3b8-4652-a86a-e8ab8cd7e09b" providerId="AD" clId="Web-{A6A2FC39-CEA4-53BF-2AB7-7ED0BD5498DF}" dt="2024-07-23T17:07:19.143" v="375" actId="20577"/>
          <ac:spMkLst>
            <pc:docMk/>
            <pc:sldMk cId="3715646610" sldId="444"/>
            <ac:spMk id="4" creationId="{7E177D98-7615-75FF-612D-64116BC7CE1B}"/>
          </ac:spMkLst>
        </pc:spChg>
        <pc:picChg chg="mod">
          <ac:chgData name="Abiee Harris" userId="S::abigail.harris@scouts.org.uk::b4d2fbd9-c3b8-4652-a86a-e8ab8cd7e09b" providerId="AD" clId="Web-{A6A2FC39-CEA4-53BF-2AB7-7ED0BD5498DF}" dt="2024-07-23T17:07:43.472" v="376"/>
          <ac:picMkLst>
            <pc:docMk/>
            <pc:sldMk cId="3715646610" sldId="444"/>
            <ac:picMk id="5" creationId="{C3BC2171-3772-C326-A9C4-A9D9A84D51B5}"/>
          </ac:picMkLst>
        </pc:picChg>
      </pc:sldChg>
      <pc:sldChg chg="addSp delSp modSp add replId modNotes">
        <pc:chgData name="Abiee Harris" userId="S::abigail.harris@scouts.org.uk::b4d2fbd9-c3b8-4652-a86a-e8ab8cd7e09b" providerId="AD" clId="Web-{A6A2FC39-CEA4-53BF-2AB7-7ED0BD5498DF}" dt="2024-07-23T17:09:10.427" v="391"/>
        <pc:sldMkLst>
          <pc:docMk/>
          <pc:sldMk cId="3772702009" sldId="445"/>
        </pc:sldMkLst>
        <pc:spChg chg="add del mod">
          <ac:chgData name="Abiee Harris" userId="S::abigail.harris@scouts.org.uk::b4d2fbd9-c3b8-4652-a86a-e8ab8cd7e09b" providerId="AD" clId="Web-{A6A2FC39-CEA4-53BF-2AB7-7ED0BD5498DF}" dt="2024-07-23T17:08:26.348" v="386"/>
          <ac:spMkLst>
            <pc:docMk/>
            <pc:sldMk cId="3772702009" sldId="445"/>
            <ac:spMk id="2" creationId="{AE1EC147-E7AB-6717-9779-4A2E8B5F729C}"/>
          </ac:spMkLst>
        </pc:spChg>
        <pc:picChg chg="add mod">
          <ac:chgData name="Abiee Harris" userId="S::abigail.harris@scouts.org.uk::b4d2fbd9-c3b8-4652-a86a-e8ab8cd7e09b" providerId="AD" clId="Web-{A6A2FC39-CEA4-53BF-2AB7-7ED0BD5498DF}" dt="2024-07-23T17:09:10.427" v="391"/>
          <ac:picMkLst>
            <pc:docMk/>
            <pc:sldMk cId="3772702009" sldId="445"/>
            <ac:picMk id="3" creationId="{18002286-5555-D4DB-D75F-E89DEE1FB35A}"/>
          </ac:picMkLst>
        </pc:picChg>
        <pc:picChg chg="del">
          <ac:chgData name="Abiee Harris" userId="S::abigail.harris@scouts.org.uk::b4d2fbd9-c3b8-4652-a86a-e8ab8cd7e09b" providerId="AD" clId="Web-{A6A2FC39-CEA4-53BF-2AB7-7ED0BD5498DF}" dt="2024-07-23T17:08:41.786" v="388"/>
          <ac:picMkLst>
            <pc:docMk/>
            <pc:sldMk cId="3772702009" sldId="445"/>
            <ac:picMk id="4" creationId="{C2258A2C-E8FE-F40E-40BA-4F400CD5C199}"/>
          </ac:picMkLst>
        </pc:picChg>
        <pc:picChg chg="del">
          <ac:chgData name="Abiee Harris" userId="S::abigail.harris@scouts.org.uk::b4d2fbd9-c3b8-4652-a86a-e8ab8cd7e09b" providerId="AD" clId="Web-{A6A2FC39-CEA4-53BF-2AB7-7ED0BD5498DF}" dt="2024-07-23T17:08:42.473" v="389"/>
          <ac:picMkLst>
            <pc:docMk/>
            <pc:sldMk cId="3772702009" sldId="445"/>
            <ac:picMk id="5" creationId="{2B2F163F-E5EC-225F-6919-D930D816FEDF}"/>
          </ac:picMkLst>
        </pc:picChg>
        <pc:picChg chg="del">
          <ac:chgData name="Abiee Harris" userId="S::abigail.harris@scouts.org.uk::b4d2fbd9-c3b8-4652-a86a-e8ab8cd7e09b" providerId="AD" clId="Web-{A6A2FC39-CEA4-53BF-2AB7-7ED0BD5498DF}" dt="2024-07-23T17:08:42.489" v="390"/>
          <ac:picMkLst>
            <pc:docMk/>
            <pc:sldMk cId="3772702009" sldId="445"/>
            <ac:picMk id="6" creationId="{ABF5383D-35EF-F554-CB8F-29F9AE8D6FF6}"/>
          </ac:picMkLst>
        </pc:picChg>
      </pc:sldChg>
    </pc:docChg>
  </pc:docChgLst>
  <pc:docChgLst>
    <pc:chgData name="Abiee Harris" userId="S::abigail.harris@scouts.org.uk::b4d2fbd9-c3b8-4652-a86a-e8ab8cd7e09b" providerId="AD" clId="Web-{EDEFED84-EDE1-C660-0FC6-AC61D3476E62}"/>
    <pc:docChg chg="delSld modSld">
      <pc:chgData name="Abiee Harris" userId="S::abigail.harris@scouts.org.uk::b4d2fbd9-c3b8-4652-a86a-e8ab8cd7e09b" providerId="AD" clId="Web-{EDEFED84-EDE1-C660-0FC6-AC61D3476E62}" dt="2024-06-21T14:48:56.268" v="167"/>
      <pc:docMkLst>
        <pc:docMk/>
      </pc:docMkLst>
      <pc:sldChg chg="modSp">
        <pc:chgData name="Abiee Harris" userId="S::abigail.harris@scouts.org.uk::b4d2fbd9-c3b8-4652-a86a-e8ab8cd7e09b" providerId="AD" clId="Web-{EDEFED84-EDE1-C660-0FC6-AC61D3476E62}" dt="2024-06-21T14:16:25.316" v="134" actId="20577"/>
        <pc:sldMkLst>
          <pc:docMk/>
          <pc:sldMk cId="1518163717" sldId="388"/>
        </pc:sldMkLst>
        <pc:spChg chg="mod">
          <ac:chgData name="Abiee Harris" userId="S::abigail.harris@scouts.org.uk::b4d2fbd9-c3b8-4652-a86a-e8ab8cd7e09b" providerId="AD" clId="Web-{EDEFED84-EDE1-C660-0FC6-AC61D3476E62}" dt="2024-06-21T14:16:25.316" v="134" actId="20577"/>
          <ac:spMkLst>
            <pc:docMk/>
            <pc:sldMk cId="1518163717" sldId="388"/>
            <ac:spMk id="13" creationId="{70C7BBBE-EA02-8341-A8EF-960B935FEFEC}"/>
          </ac:spMkLst>
        </pc:spChg>
      </pc:sldChg>
      <pc:sldChg chg="del">
        <pc:chgData name="Abiee Harris" userId="S::abigail.harris@scouts.org.uk::b4d2fbd9-c3b8-4652-a86a-e8ab8cd7e09b" providerId="AD" clId="Web-{EDEFED84-EDE1-C660-0FC6-AC61D3476E62}" dt="2024-06-21T14:48:56.268" v="167"/>
        <pc:sldMkLst>
          <pc:docMk/>
          <pc:sldMk cId="1743249575" sldId="412"/>
        </pc:sldMkLst>
      </pc:sldChg>
      <pc:sldChg chg="del">
        <pc:chgData name="Abiee Harris" userId="S::abigail.harris@scouts.org.uk::b4d2fbd9-c3b8-4652-a86a-e8ab8cd7e09b" providerId="AD" clId="Web-{EDEFED84-EDE1-C660-0FC6-AC61D3476E62}" dt="2024-06-21T14:47:59.032" v="142"/>
        <pc:sldMkLst>
          <pc:docMk/>
          <pc:sldMk cId="3674119691" sldId="414"/>
        </pc:sldMkLst>
      </pc:sldChg>
      <pc:sldChg chg="del">
        <pc:chgData name="Abiee Harris" userId="S::abigail.harris@scouts.org.uk::b4d2fbd9-c3b8-4652-a86a-e8ab8cd7e09b" providerId="AD" clId="Web-{EDEFED84-EDE1-C660-0FC6-AC61D3476E62}" dt="2024-06-21T14:47:50.672" v="136"/>
        <pc:sldMkLst>
          <pc:docMk/>
          <pc:sldMk cId="4036970576" sldId="416"/>
        </pc:sldMkLst>
      </pc:sldChg>
      <pc:sldChg chg="modSp">
        <pc:chgData name="Abiee Harris" userId="S::abigail.harris@scouts.org.uk::b4d2fbd9-c3b8-4652-a86a-e8ab8cd7e09b" providerId="AD" clId="Web-{EDEFED84-EDE1-C660-0FC6-AC61D3476E62}" dt="2024-06-21T14:09:34.770" v="6" actId="20577"/>
        <pc:sldMkLst>
          <pc:docMk/>
          <pc:sldMk cId="3566910430" sldId="417"/>
        </pc:sldMkLst>
        <pc:spChg chg="mod">
          <ac:chgData name="Abiee Harris" userId="S::abigail.harris@scouts.org.uk::b4d2fbd9-c3b8-4652-a86a-e8ab8cd7e09b" providerId="AD" clId="Web-{EDEFED84-EDE1-C660-0FC6-AC61D3476E62}" dt="2024-06-21T14:09:34.770" v="6" actId="20577"/>
          <ac:spMkLst>
            <pc:docMk/>
            <pc:sldMk cId="3566910430" sldId="417"/>
            <ac:spMk id="3" creationId="{00000000-0000-0000-0000-000000000000}"/>
          </ac:spMkLst>
        </pc:spChg>
      </pc:sldChg>
      <pc:sldChg chg="del">
        <pc:chgData name="Abiee Harris" userId="S::abigail.harris@scouts.org.uk::b4d2fbd9-c3b8-4652-a86a-e8ab8cd7e09b" providerId="AD" clId="Web-{EDEFED84-EDE1-C660-0FC6-AC61D3476E62}" dt="2024-06-21T14:47:50.125" v="135"/>
        <pc:sldMkLst>
          <pc:docMk/>
          <pc:sldMk cId="851995194" sldId="418"/>
        </pc:sldMkLst>
      </pc:sldChg>
      <pc:sldChg chg="del">
        <pc:chgData name="Abiee Harris" userId="S::abigail.harris@scouts.org.uk::b4d2fbd9-c3b8-4652-a86a-e8ab8cd7e09b" providerId="AD" clId="Web-{EDEFED84-EDE1-C660-0FC6-AC61D3476E62}" dt="2024-06-21T14:47:57.141" v="141"/>
        <pc:sldMkLst>
          <pc:docMk/>
          <pc:sldMk cId="513814514" sldId="420"/>
        </pc:sldMkLst>
      </pc:sldChg>
      <pc:sldChg chg="del">
        <pc:chgData name="Abiee Harris" userId="S::abigail.harris@scouts.org.uk::b4d2fbd9-c3b8-4652-a86a-e8ab8cd7e09b" providerId="AD" clId="Web-{EDEFED84-EDE1-C660-0FC6-AC61D3476E62}" dt="2024-06-21T14:47:59.907" v="143"/>
        <pc:sldMkLst>
          <pc:docMk/>
          <pc:sldMk cId="3767422071" sldId="421"/>
        </pc:sldMkLst>
      </pc:sldChg>
      <pc:sldChg chg="del">
        <pc:chgData name="Abiee Harris" userId="S::abigail.harris@scouts.org.uk::b4d2fbd9-c3b8-4652-a86a-e8ab8cd7e09b" providerId="AD" clId="Web-{EDEFED84-EDE1-C660-0FC6-AC61D3476E62}" dt="2024-06-21T14:48:04.048" v="144"/>
        <pc:sldMkLst>
          <pc:docMk/>
          <pc:sldMk cId="2356878468" sldId="424"/>
        </pc:sldMkLst>
      </pc:sldChg>
      <pc:sldChg chg="del">
        <pc:chgData name="Abiee Harris" userId="S::abigail.harris@scouts.org.uk::b4d2fbd9-c3b8-4652-a86a-e8ab8cd7e09b" providerId="AD" clId="Web-{EDEFED84-EDE1-C660-0FC6-AC61D3476E62}" dt="2024-06-21T14:48:05.813" v="145"/>
        <pc:sldMkLst>
          <pc:docMk/>
          <pc:sldMk cId="1392959278" sldId="425"/>
        </pc:sldMkLst>
      </pc:sldChg>
      <pc:sldChg chg="del">
        <pc:chgData name="Abiee Harris" userId="S::abigail.harris@scouts.org.uk::b4d2fbd9-c3b8-4652-a86a-e8ab8cd7e09b" providerId="AD" clId="Web-{EDEFED84-EDE1-C660-0FC6-AC61D3476E62}" dt="2024-06-21T14:48:12.486" v="147"/>
        <pc:sldMkLst>
          <pc:docMk/>
          <pc:sldMk cId="3634047198" sldId="426"/>
        </pc:sldMkLst>
      </pc:sldChg>
      <pc:sldChg chg="del">
        <pc:chgData name="Abiee Harris" userId="S::abigail.harris@scouts.org.uk::b4d2fbd9-c3b8-4652-a86a-e8ab8cd7e09b" providerId="AD" clId="Web-{EDEFED84-EDE1-C660-0FC6-AC61D3476E62}" dt="2024-06-21T14:48:14.501" v="149"/>
        <pc:sldMkLst>
          <pc:docMk/>
          <pc:sldMk cId="3167404477" sldId="427"/>
        </pc:sldMkLst>
      </pc:sldChg>
      <pc:sldChg chg="del">
        <pc:chgData name="Abiee Harris" userId="S::abigail.harris@scouts.org.uk::b4d2fbd9-c3b8-4652-a86a-e8ab8cd7e09b" providerId="AD" clId="Web-{EDEFED84-EDE1-C660-0FC6-AC61D3476E62}" dt="2024-06-21T14:48:13.423" v="148"/>
        <pc:sldMkLst>
          <pc:docMk/>
          <pc:sldMk cId="1547982555" sldId="428"/>
        </pc:sldMkLst>
      </pc:sldChg>
      <pc:sldChg chg="del">
        <pc:chgData name="Abiee Harris" userId="S::abigail.harris@scouts.org.uk::b4d2fbd9-c3b8-4652-a86a-e8ab8cd7e09b" providerId="AD" clId="Web-{EDEFED84-EDE1-C660-0FC6-AC61D3476E62}" dt="2024-06-21T14:48:18.126" v="152"/>
        <pc:sldMkLst>
          <pc:docMk/>
          <pc:sldMk cId="4125415518" sldId="429"/>
        </pc:sldMkLst>
      </pc:sldChg>
      <pc:sldChg chg="del">
        <pc:chgData name="Abiee Harris" userId="S::abigail.harris@scouts.org.uk::b4d2fbd9-c3b8-4652-a86a-e8ab8cd7e09b" providerId="AD" clId="Web-{EDEFED84-EDE1-C660-0FC6-AC61D3476E62}" dt="2024-06-21T14:48:29.470" v="156"/>
        <pc:sldMkLst>
          <pc:docMk/>
          <pc:sldMk cId="1432530466" sldId="431"/>
        </pc:sldMkLst>
      </pc:sldChg>
      <pc:sldChg chg="del">
        <pc:chgData name="Abiee Harris" userId="S::abigail.harris@scouts.org.uk::b4d2fbd9-c3b8-4652-a86a-e8ab8cd7e09b" providerId="AD" clId="Web-{EDEFED84-EDE1-C660-0FC6-AC61D3476E62}" dt="2024-06-21T14:48:35.549" v="160"/>
        <pc:sldMkLst>
          <pc:docMk/>
          <pc:sldMk cId="2110836540" sldId="433"/>
        </pc:sldMkLst>
      </pc:sldChg>
      <pc:sldChg chg="del">
        <pc:chgData name="Abiee Harris" userId="S::abigail.harris@scouts.org.uk::b4d2fbd9-c3b8-4652-a86a-e8ab8cd7e09b" providerId="AD" clId="Web-{EDEFED84-EDE1-C660-0FC6-AC61D3476E62}" dt="2024-06-21T14:48:38.346" v="161"/>
        <pc:sldMkLst>
          <pc:docMk/>
          <pc:sldMk cId="4031714239" sldId="434"/>
        </pc:sldMkLst>
      </pc:sldChg>
      <pc:sldChg chg="del">
        <pc:chgData name="Abiee Harris" userId="S::abigail.harris@scouts.org.uk::b4d2fbd9-c3b8-4652-a86a-e8ab8cd7e09b" providerId="AD" clId="Web-{EDEFED84-EDE1-C660-0FC6-AC61D3476E62}" dt="2024-06-21T14:47:52.875" v="137"/>
        <pc:sldMkLst>
          <pc:docMk/>
          <pc:sldMk cId="218140619" sldId="438"/>
        </pc:sldMkLst>
      </pc:sldChg>
      <pc:sldChg chg="del">
        <pc:chgData name="Abiee Harris" userId="S::abigail.harris@scouts.org.uk::b4d2fbd9-c3b8-4652-a86a-e8ab8cd7e09b" providerId="AD" clId="Web-{EDEFED84-EDE1-C660-0FC6-AC61D3476E62}" dt="2024-06-21T14:47:56" v="140"/>
        <pc:sldMkLst>
          <pc:docMk/>
          <pc:sldMk cId="2909054553" sldId="439"/>
        </pc:sldMkLst>
      </pc:sldChg>
      <pc:sldChg chg="del">
        <pc:chgData name="Abiee Harris" userId="S::abigail.harris@scouts.org.uk::b4d2fbd9-c3b8-4652-a86a-e8ab8cd7e09b" providerId="AD" clId="Web-{EDEFED84-EDE1-C660-0FC6-AC61D3476E62}" dt="2024-06-21T14:48:09.720" v="146"/>
        <pc:sldMkLst>
          <pc:docMk/>
          <pc:sldMk cId="3599764196" sldId="441"/>
        </pc:sldMkLst>
      </pc:sldChg>
      <pc:sldChg chg="del">
        <pc:chgData name="Abiee Harris" userId="S::abigail.harris@scouts.org.uk::b4d2fbd9-c3b8-4652-a86a-e8ab8cd7e09b" providerId="AD" clId="Web-{EDEFED84-EDE1-C660-0FC6-AC61D3476E62}" dt="2024-06-21T14:47:54.032" v="138"/>
        <pc:sldMkLst>
          <pc:docMk/>
          <pc:sldMk cId="2098257465" sldId="442"/>
        </pc:sldMkLst>
      </pc:sldChg>
      <pc:sldChg chg="del">
        <pc:chgData name="Abiee Harris" userId="S::abigail.harris@scouts.org.uk::b4d2fbd9-c3b8-4652-a86a-e8ab8cd7e09b" providerId="AD" clId="Web-{EDEFED84-EDE1-C660-0FC6-AC61D3476E62}" dt="2024-06-21T14:47:55.250" v="139"/>
        <pc:sldMkLst>
          <pc:docMk/>
          <pc:sldMk cId="804772011" sldId="443"/>
        </pc:sldMkLst>
      </pc:sldChg>
      <pc:sldChg chg="del">
        <pc:chgData name="Abiee Harris" userId="S::abigail.harris@scouts.org.uk::b4d2fbd9-c3b8-4652-a86a-e8ab8cd7e09b" providerId="AD" clId="Web-{EDEFED84-EDE1-C660-0FC6-AC61D3476E62}" dt="2024-06-21T14:48:15.939" v="150"/>
        <pc:sldMkLst>
          <pc:docMk/>
          <pc:sldMk cId="492107817" sldId="444"/>
        </pc:sldMkLst>
      </pc:sldChg>
      <pc:sldChg chg="del">
        <pc:chgData name="Abiee Harris" userId="S::abigail.harris@scouts.org.uk::b4d2fbd9-c3b8-4652-a86a-e8ab8cd7e09b" providerId="AD" clId="Web-{EDEFED84-EDE1-C660-0FC6-AC61D3476E62}" dt="2024-06-21T14:48:17.173" v="151"/>
        <pc:sldMkLst>
          <pc:docMk/>
          <pc:sldMk cId="4155611965" sldId="445"/>
        </pc:sldMkLst>
      </pc:sldChg>
      <pc:sldChg chg="del">
        <pc:chgData name="Abiee Harris" userId="S::abigail.harris@scouts.org.uk::b4d2fbd9-c3b8-4652-a86a-e8ab8cd7e09b" providerId="AD" clId="Web-{EDEFED84-EDE1-C660-0FC6-AC61D3476E62}" dt="2024-06-21T14:48:19.376" v="153"/>
        <pc:sldMkLst>
          <pc:docMk/>
          <pc:sldMk cId="162976682" sldId="447"/>
        </pc:sldMkLst>
      </pc:sldChg>
      <pc:sldChg chg="del">
        <pc:chgData name="Abiee Harris" userId="S::abigail.harris@scouts.org.uk::b4d2fbd9-c3b8-4652-a86a-e8ab8cd7e09b" providerId="AD" clId="Web-{EDEFED84-EDE1-C660-0FC6-AC61D3476E62}" dt="2024-06-21T14:48:24.314" v="154"/>
        <pc:sldMkLst>
          <pc:docMk/>
          <pc:sldMk cId="4097230697" sldId="448"/>
        </pc:sldMkLst>
      </pc:sldChg>
      <pc:sldChg chg="del">
        <pc:chgData name="Abiee Harris" userId="S::abigail.harris@scouts.org.uk::b4d2fbd9-c3b8-4652-a86a-e8ab8cd7e09b" providerId="AD" clId="Web-{EDEFED84-EDE1-C660-0FC6-AC61D3476E62}" dt="2024-06-21T14:48:26.689" v="155"/>
        <pc:sldMkLst>
          <pc:docMk/>
          <pc:sldMk cId="3350846035" sldId="449"/>
        </pc:sldMkLst>
      </pc:sldChg>
      <pc:sldChg chg="del">
        <pc:chgData name="Abiee Harris" userId="S::abigail.harris@scouts.org.uk::b4d2fbd9-c3b8-4652-a86a-e8ab8cd7e09b" providerId="AD" clId="Web-{EDEFED84-EDE1-C660-0FC6-AC61D3476E62}" dt="2024-06-21T14:48:31.064" v="157"/>
        <pc:sldMkLst>
          <pc:docMk/>
          <pc:sldMk cId="111825890" sldId="450"/>
        </pc:sldMkLst>
      </pc:sldChg>
      <pc:sldChg chg="del">
        <pc:chgData name="Abiee Harris" userId="S::abigail.harris@scouts.org.uk::b4d2fbd9-c3b8-4652-a86a-e8ab8cd7e09b" providerId="AD" clId="Web-{EDEFED84-EDE1-C660-0FC6-AC61D3476E62}" dt="2024-06-21T14:48:33.330" v="158"/>
        <pc:sldMkLst>
          <pc:docMk/>
          <pc:sldMk cId="4026167072" sldId="451"/>
        </pc:sldMkLst>
      </pc:sldChg>
      <pc:sldChg chg="del">
        <pc:chgData name="Abiee Harris" userId="S::abigail.harris@scouts.org.uk::b4d2fbd9-c3b8-4652-a86a-e8ab8cd7e09b" providerId="AD" clId="Web-{EDEFED84-EDE1-C660-0FC6-AC61D3476E62}" dt="2024-06-21T14:48:34.346" v="159"/>
        <pc:sldMkLst>
          <pc:docMk/>
          <pc:sldMk cId="386636908" sldId="452"/>
        </pc:sldMkLst>
      </pc:sldChg>
      <pc:sldChg chg="del">
        <pc:chgData name="Abiee Harris" userId="S::abigail.harris@scouts.org.uk::b4d2fbd9-c3b8-4652-a86a-e8ab8cd7e09b" providerId="AD" clId="Web-{EDEFED84-EDE1-C660-0FC6-AC61D3476E62}" dt="2024-06-21T14:48:43.221" v="162"/>
        <pc:sldMkLst>
          <pc:docMk/>
          <pc:sldMk cId="1696023421" sldId="454"/>
        </pc:sldMkLst>
      </pc:sldChg>
      <pc:sldChg chg="del">
        <pc:chgData name="Abiee Harris" userId="S::abigail.harris@scouts.org.uk::b4d2fbd9-c3b8-4652-a86a-e8ab8cd7e09b" providerId="AD" clId="Web-{EDEFED84-EDE1-C660-0FC6-AC61D3476E62}" dt="2024-06-21T14:48:50.080" v="163"/>
        <pc:sldMkLst>
          <pc:docMk/>
          <pc:sldMk cId="1113955647" sldId="455"/>
        </pc:sldMkLst>
      </pc:sldChg>
      <pc:sldChg chg="del">
        <pc:chgData name="Abiee Harris" userId="S::abigail.harris@scouts.org.uk::b4d2fbd9-c3b8-4652-a86a-e8ab8cd7e09b" providerId="AD" clId="Web-{EDEFED84-EDE1-C660-0FC6-AC61D3476E62}" dt="2024-06-21T14:48:51.502" v="164"/>
        <pc:sldMkLst>
          <pc:docMk/>
          <pc:sldMk cId="2912510493" sldId="456"/>
        </pc:sldMkLst>
      </pc:sldChg>
      <pc:sldChg chg="del">
        <pc:chgData name="Abiee Harris" userId="S::abigail.harris@scouts.org.uk::b4d2fbd9-c3b8-4652-a86a-e8ab8cd7e09b" providerId="AD" clId="Web-{EDEFED84-EDE1-C660-0FC6-AC61D3476E62}" dt="2024-06-21T14:48:52.706" v="165"/>
        <pc:sldMkLst>
          <pc:docMk/>
          <pc:sldMk cId="2603057404" sldId="457"/>
        </pc:sldMkLst>
      </pc:sldChg>
      <pc:sldChg chg="del">
        <pc:chgData name="Abiee Harris" userId="S::abigail.harris@scouts.org.uk::b4d2fbd9-c3b8-4652-a86a-e8ab8cd7e09b" providerId="AD" clId="Web-{EDEFED84-EDE1-C660-0FC6-AC61D3476E62}" dt="2024-06-21T14:48:53.690" v="166"/>
        <pc:sldMkLst>
          <pc:docMk/>
          <pc:sldMk cId="3385318631" sldId="458"/>
        </pc:sldMkLst>
      </pc:sldChg>
    </pc:docChg>
  </pc:docChgLst>
  <pc:docChgLst>
    <pc:chgData name="Andrew Coe" userId="S::andrew.coe@scouts.org.uk::08964ec2-c859-49fa-b904-452d3a4b7176" providerId="AD" clId="Web-{36FE0FB0-9244-060C-2983-A38C5A3D6F7F}"/>
    <pc:docChg chg="modSld">
      <pc:chgData name="Andrew Coe" userId="S::andrew.coe@scouts.org.uk::08964ec2-c859-49fa-b904-452d3a4b7176" providerId="AD" clId="Web-{36FE0FB0-9244-060C-2983-A38C5A3D6F7F}" dt="2024-06-07T10:20:35.520" v="13" actId="20577"/>
      <pc:docMkLst>
        <pc:docMk/>
      </pc:docMkLst>
      <pc:sldChg chg="modSp">
        <pc:chgData name="Andrew Coe" userId="S::andrew.coe@scouts.org.uk::08964ec2-c859-49fa-b904-452d3a4b7176" providerId="AD" clId="Web-{36FE0FB0-9244-060C-2983-A38C5A3D6F7F}" dt="2024-06-07T10:20:35.520" v="13" actId="20577"/>
        <pc:sldMkLst>
          <pc:docMk/>
          <pc:sldMk cId="1518163717" sldId="388"/>
        </pc:sldMkLst>
        <pc:spChg chg="mod">
          <ac:chgData name="Andrew Coe" userId="S::andrew.coe@scouts.org.uk::08964ec2-c859-49fa-b904-452d3a4b7176" providerId="AD" clId="Web-{36FE0FB0-9244-060C-2983-A38C5A3D6F7F}" dt="2024-06-07T10:20:35.520" v="13" actId="20577"/>
          <ac:spMkLst>
            <pc:docMk/>
            <pc:sldMk cId="1518163717" sldId="388"/>
            <ac:spMk id="13" creationId="{70C7BBBE-EA02-8341-A8EF-960B935FEFEC}"/>
          </ac:spMkLst>
        </pc:spChg>
      </pc:sldChg>
    </pc:docChg>
  </pc:docChgLst>
  <pc:docChgLst>
    <pc:chgData name="Andrew Coe" userId="S::andrew.coe@scouts.org.uk::08964ec2-c859-49fa-b904-452d3a4b7176" providerId="AD" clId="Web-{8F4B01F5-0E10-8A55-F46E-76325A8C8696}"/>
    <pc:docChg chg="addSld delSld modSld sldOrd">
      <pc:chgData name="Andrew Coe" userId="S::andrew.coe@scouts.org.uk::08964ec2-c859-49fa-b904-452d3a4b7176" providerId="AD" clId="Web-{8F4B01F5-0E10-8A55-F46E-76325A8C8696}" dt="2024-06-21T10:55:57.026" v="3556" actId="1076"/>
      <pc:docMkLst>
        <pc:docMk/>
      </pc:docMkLst>
      <pc:sldChg chg="del">
        <pc:chgData name="Andrew Coe" userId="S::andrew.coe@scouts.org.uk::08964ec2-c859-49fa-b904-452d3a4b7176" providerId="AD" clId="Web-{8F4B01F5-0E10-8A55-F46E-76325A8C8696}" dt="2024-06-19T11:22:58.045" v="68"/>
        <pc:sldMkLst>
          <pc:docMk/>
          <pc:sldMk cId="4234637185" sldId="423"/>
        </pc:sldMkLst>
      </pc:sldChg>
      <pc:sldChg chg="addSp delSp modSp modNotes">
        <pc:chgData name="Andrew Coe" userId="S::andrew.coe@scouts.org.uk::08964ec2-c859-49fa-b904-452d3a4b7176" providerId="AD" clId="Web-{8F4B01F5-0E10-8A55-F46E-76325A8C8696}" dt="2024-06-21T09:22:59.584" v="475"/>
        <pc:sldMkLst>
          <pc:docMk/>
          <pc:sldMk cId="2356878468" sldId="424"/>
        </pc:sldMkLst>
        <pc:spChg chg="del">
          <ac:chgData name="Andrew Coe" userId="S::andrew.coe@scouts.org.uk::08964ec2-c859-49fa-b904-452d3a4b7176" providerId="AD" clId="Web-{8F4B01F5-0E10-8A55-F46E-76325A8C8696}" dt="2024-06-19T11:21:21.870" v="7"/>
          <ac:spMkLst>
            <pc:docMk/>
            <pc:sldMk cId="2356878468" sldId="424"/>
            <ac:spMk id="2" creationId="{00000000-0000-0000-0000-000000000000}"/>
          </ac:spMkLst>
        </pc:spChg>
        <pc:spChg chg="mod">
          <ac:chgData name="Andrew Coe" userId="S::andrew.coe@scouts.org.uk::08964ec2-c859-49fa-b904-452d3a4b7176" providerId="AD" clId="Web-{8F4B01F5-0E10-8A55-F46E-76325A8C8696}" dt="2024-06-19T11:24:12.641" v="87" actId="20577"/>
          <ac:spMkLst>
            <pc:docMk/>
            <pc:sldMk cId="2356878468" sldId="424"/>
            <ac:spMk id="3" creationId="{00000000-0000-0000-0000-000000000000}"/>
          </ac:spMkLst>
        </pc:spChg>
        <pc:spChg chg="add del mod">
          <ac:chgData name="Andrew Coe" userId="S::andrew.coe@scouts.org.uk::08964ec2-c859-49fa-b904-452d3a4b7176" providerId="AD" clId="Web-{8F4B01F5-0E10-8A55-F46E-76325A8C8696}" dt="2024-06-19T11:24:34.095" v="92"/>
          <ac:spMkLst>
            <pc:docMk/>
            <pc:sldMk cId="2356878468" sldId="424"/>
            <ac:spMk id="6" creationId="{DB8F0808-7654-DF79-C9C9-3F9F99032291}"/>
          </ac:spMkLst>
        </pc:spChg>
        <pc:spChg chg="add del mod">
          <ac:chgData name="Andrew Coe" userId="S::andrew.coe@scouts.org.uk::08964ec2-c859-49fa-b904-452d3a4b7176" providerId="AD" clId="Web-{8F4B01F5-0E10-8A55-F46E-76325A8C8696}" dt="2024-06-19T11:22:13.637" v="46"/>
          <ac:spMkLst>
            <pc:docMk/>
            <pc:sldMk cId="2356878468" sldId="424"/>
            <ac:spMk id="8" creationId="{8D4C1AC8-902E-9A0B-82A3-AE191CC3449A}"/>
          </ac:spMkLst>
        </pc:spChg>
        <pc:spChg chg="add mod">
          <ac:chgData name="Andrew Coe" userId="S::andrew.coe@scouts.org.uk::08964ec2-c859-49fa-b904-452d3a4b7176" providerId="AD" clId="Web-{8F4B01F5-0E10-8A55-F46E-76325A8C8696}" dt="2024-06-19T11:24:38.939" v="94" actId="1076"/>
          <ac:spMkLst>
            <pc:docMk/>
            <pc:sldMk cId="2356878468" sldId="424"/>
            <ac:spMk id="10" creationId="{3510CC99-C649-E698-7C99-F80C5975193E}"/>
          </ac:spMkLst>
        </pc:spChg>
        <pc:picChg chg="del">
          <ac:chgData name="Andrew Coe" userId="S::andrew.coe@scouts.org.uk::08964ec2-c859-49fa-b904-452d3a4b7176" providerId="AD" clId="Web-{8F4B01F5-0E10-8A55-F46E-76325A8C8696}" dt="2024-06-19T11:21:17.010" v="5"/>
          <ac:picMkLst>
            <pc:docMk/>
            <pc:sldMk cId="2356878468" sldId="424"/>
            <ac:picMk id="4" creationId="{00000000-0000-0000-0000-000000000000}"/>
          </ac:picMkLst>
        </pc:picChg>
        <pc:picChg chg="add mod">
          <ac:chgData name="Andrew Coe" userId="S::andrew.coe@scouts.org.uk::08964ec2-c859-49fa-b904-452d3a4b7176" providerId="AD" clId="Web-{8F4B01F5-0E10-8A55-F46E-76325A8C8696}" dt="2024-06-19T11:24:34.063" v="91" actId="1076"/>
          <ac:picMkLst>
            <pc:docMk/>
            <pc:sldMk cId="2356878468" sldId="424"/>
            <ac:picMk id="11" creationId="{1C1C3A9C-FF18-C0A9-6E09-7A44DB2DB08A}"/>
          </ac:picMkLst>
        </pc:picChg>
      </pc:sldChg>
      <pc:sldChg chg="modNotes">
        <pc:chgData name="Andrew Coe" userId="S::andrew.coe@scouts.org.uk::08964ec2-c859-49fa-b904-452d3a4b7176" providerId="AD" clId="Web-{8F4B01F5-0E10-8A55-F46E-76325A8C8696}" dt="2024-06-21T09:27:45.764" v="566"/>
        <pc:sldMkLst>
          <pc:docMk/>
          <pc:sldMk cId="1392959278" sldId="425"/>
        </pc:sldMkLst>
      </pc:sldChg>
      <pc:sldChg chg="addSp modSp">
        <pc:chgData name="Andrew Coe" userId="S::andrew.coe@scouts.org.uk::08964ec2-c859-49fa-b904-452d3a4b7176" providerId="AD" clId="Web-{8F4B01F5-0E10-8A55-F46E-76325A8C8696}" dt="2024-06-21T09:26:03.824" v="480" actId="1076"/>
        <pc:sldMkLst>
          <pc:docMk/>
          <pc:sldMk cId="3634047198" sldId="426"/>
        </pc:sldMkLst>
        <pc:spChg chg="mod">
          <ac:chgData name="Andrew Coe" userId="S::andrew.coe@scouts.org.uk::08964ec2-c859-49fa-b904-452d3a4b7176" providerId="AD" clId="Web-{8F4B01F5-0E10-8A55-F46E-76325A8C8696}" dt="2024-06-21T09:25:42.917" v="476" actId="14100"/>
          <ac:spMkLst>
            <pc:docMk/>
            <pc:sldMk cId="3634047198" sldId="426"/>
            <ac:spMk id="3" creationId="{00000000-0000-0000-0000-000000000000}"/>
          </ac:spMkLst>
        </pc:spChg>
        <pc:picChg chg="add mod">
          <ac:chgData name="Andrew Coe" userId="S::andrew.coe@scouts.org.uk::08964ec2-c859-49fa-b904-452d3a4b7176" providerId="AD" clId="Web-{8F4B01F5-0E10-8A55-F46E-76325A8C8696}" dt="2024-06-21T09:26:03.824" v="480" actId="1076"/>
          <ac:picMkLst>
            <pc:docMk/>
            <pc:sldMk cId="3634047198" sldId="426"/>
            <ac:picMk id="4" creationId="{CE2FE28B-AD33-DACE-40BA-34A034A08AC9}"/>
          </ac:picMkLst>
        </pc:picChg>
      </pc:sldChg>
      <pc:sldChg chg="modSp">
        <pc:chgData name="Andrew Coe" userId="S::andrew.coe@scouts.org.uk::08964ec2-c859-49fa-b904-452d3a4b7176" providerId="AD" clId="Web-{8F4B01F5-0E10-8A55-F46E-76325A8C8696}" dt="2024-06-19T11:26:05.974" v="101" actId="14100"/>
        <pc:sldMkLst>
          <pc:docMk/>
          <pc:sldMk cId="3167404477" sldId="427"/>
        </pc:sldMkLst>
        <pc:spChg chg="mod">
          <ac:chgData name="Andrew Coe" userId="S::andrew.coe@scouts.org.uk::08964ec2-c859-49fa-b904-452d3a4b7176" providerId="AD" clId="Web-{8F4B01F5-0E10-8A55-F46E-76325A8C8696}" dt="2024-06-19T11:26:05.974" v="101" actId="14100"/>
          <ac:spMkLst>
            <pc:docMk/>
            <pc:sldMk cId="3167404477" sldId="427"/>
            <ac:spMk id="3" creationId="{00000000-0000-0000-0000-000000000000}"/>
          </ac:spMkLst>
        </pc:spChg>
      </pc:sldChg>
      <pc:sldChg chg="modSp">
        <pc:chgData name="Andrew Coe" userId="S::andrew.coe@scouts.org.uk::08964ec2-c859-49fa-b904-452d3a4b7176" providerId="AD" clId="Web-{8F4B01F5-0E10-8A55-F46E-76325A8C8696}" dt="2024-06-20T10:01:36.375" v="105" actId="20577"/>
        <pc:sldMkLst>
          <pc:docMk/>
          <pc:sldMk cId="1547982555" sldId="428"/>
        </pc:sldMkLst>
        <pc:spChg chg="mod">
          <ac:chgData name="Andrew Coe" userId="S::andrew.coe@scouts.org.uk::08964ec2-c859-49fa-b904-452d3a4b7176" providerId="AD" clId="Web-{8F4B01F5-0E10-8A55-F46E-76325A8C8696}" dt="2024-06-20T10:01:36.375" v="105" actId="20577"/>
          <ac:spMkLst>
            <pc:docMk/>
            <pc:sldMk cId="1547982555" sldId="428"/>
            <ac:spMk id="2" creationId="{00000000-0000-0000-0000-000000000000}"/>
          </ac:spMkLst>
        </pc:spChg>
        <pc:spChg chg="mod">
          <ac:chgData name="Andrew Coe" userId="S::andrew.coe@scouts.org.uk::08964ec2-c859-49fa-b904-452d3a4b7176" providerId="AD" clId="Web-{8F4B01F5-0E10-8A55-F46E-76325A8C8696}" dt="2024-06-19T11:25:49.253" v="99" actId="14100"/>
          <ac:spMkLst>
            <pc:docMk/>
            <pc:sldMk cId="1547982555" sldId="428"/>
            <ac:spMk id="3" creationId="{00000000-0000-0000-0000-000000000000}"/>
          </ac:spMkLst>
        </pc:spChg>
        <pc:picChg chg="mod">
          <ac:chgData name="Andrew Coe" userId="S::andrew.coe@scouts.org.uk::08964ec2-c859-49fa-b904-452d3a4b7176" providerId="AD" clId="Web-{8F4B01F5-0E10-8A55-F46E-76325A8C8696}" dt="2024-06-19T11:25:56.113" v="100" actId="1076"/>
          <ac:picMkLst>
            <pc:docMk/>
            <pc:sldMk cId="1547982555" sldId="428"/>
            <ac:picMk id="4" creationId="{00000000-0000-0000-0000-000000000000}"/>
          </ac:picMkLst>
        </pc:picChg>
      </pc:sldChg>
      <pc:sldChg chg="modSp">
        <pc:chgData name="Andrew Coe" userId="S::andrew.coe@scouts.org.uk::08964ec2-c859-49fa-b904-452d3a4b7176" providerId="AD" clId="Web-{8F4B01F5-0E10-8A55-F46E-76325A8C8696}" dt="2024-06-19T11:26:50.740" v="102" actId="20577"/>
        <pc:sldMkLst>
          <pc:docMk/>
          <pc:sldMk cId="4125415518" sldId="429"/>
        </pc:sldMkLst>
        <pc:spChg chg="mod">
          <ac:chgData name="Andrew Coe" userId="S::andrew.coe@scouts.org.uk::08964ec2-c859-49fa-b904-452d3a4b7176" providerId="AD" clId="Web-{8F4B01F5-0E10-8A55-F46E-76325A8C8696}" dt="2024-06-19T11:26:50.740" v="102" actId="20577"/>
          <ac:spMkLst>
            <pc:docMk/>
            <pc:sldMk cId="4125415518" sldId="429"/>
            <ac:spMk id="2" creationId="{00000000-0000-0000-0000-000000000000}"/>
          </ac:spMkLst>
        </pc:spChg>
      </pc:sldChg>
      <pc:sldChg chg="del">
        <pc:chgData name="Andrew Coe" userId="S::andrew.coe@scouts.org.uk::08964ec2-c859-49fa-b904-452d3a4b7176" providerId="AD" clId="Web-{8F4B01F5-0E10-8A55-F46E-76325A8C8696}" dt="2024-06-21T10:02:25.627" v="1787"/>
        <pc:sldMkLst>
          <pc:docMk/>
          <pc:sldMk cId="33027064" sldId="430"/>
        </pc:sldMkLst>
      </pc:sldChg>
      <pc:sldChg chg="addSp modSp">
        <pc:chgData name="Andrew Coe" userId="S::andrew.coe@scouts.org.uk::08964ec2-c859-49fa-b904-452d3a4b7176" providerId="AD" clId="Web-{8F4B01F5-0E10-8A55-F46E-76325A8C8696}" dt="2024-06-21T10:21:57.243" v="2239" actId="1076"/>
        <pc:sldMkLst>
          <pc:docMk/>
          <pc:sldMk cId="1432530466" sldId="431"/>
        </pc:sldMkLst>
        <pc:spChg chg="mod">
          <ac:chgData name="Andrew Coe" userId="S::andrew.coe@scouts.org.uk::08964ec2-c859-49fa-b904-452d3a4b7176" providerId="AD" clId="Web-{8F4B01F5-0E10-8A55-F46E-76325A8C8696}" dt="2024-06-21T10:03:31.567" v="1803" actId="20577"/>
          <ac:spMkLst>
            <pc:docMk/>
            <pc:sldMk cId="1432530466" sldId="431"/>
            <ac:spMk id="2" creationId="{00000000-0000-0000-0000-000000000000}"/>
          </ac:spMkLst>
        </pc:spChg>
        <pc:spChg chg="mod">
          <ac:chgData name="Andrew Coe" userId="S::andrew.coe@scouts.org.uk::08964ec2-c859-49fa-b904-452d3a4b7176" providerId="AD" clId="Web-{8F4B01F5-0E10-8A55-F46E-76325A8C8696}" dt="2024-06-21T10:21:19.398" v="2230" actId="20577"/>
          <ac:spMkLst>
            <pc:docMk/>
            <pc:sldMk cId="1432530466" sldId="431"/>
            <ac:spMk id="3" creationId="{00000000-0000-0000-0000-000000000000}"/>
          </ac:spMkLst>
        </pc:spChg>
        <pc:picChg chg="mod">
          <ac:chgData name="Andrew Coe" userId="S::andrew.coe@scouts.org.uk::08964ec2-c859-49fa-b904-452d3a4b7176" providerId="AD" clId="Web-{8F4B01F5-0E10-8A55-F46E-76325A8C8696}" dt="2024-06-21T10:21:36.992" v="2235" actId="1076"/>
          <ac:picMkLst>
            <pc:docMk/>
            <pc:sldMk cId="1432530466" sldId="431"/>
            <ac:picMk id="4" creationId="{00000000-0000-0000-0000-000000000000}"/>
          </ac:picMkLst>
        </pc:picChg>
        <pc:picChg chg="add mod ord modCrop">
          <ac:chgData name="Andrew Coe" userId="S::andrew.coe@scouts.org.uk::08964ec2-c859-49fa-b904-452d3a4b7176" providerId="AD" clId="Web-{8F4B01F5-0E10-8A55-F46E-76325A8C8696}" dt="2024-06-21T10:21:57.243" v="2239" actId="1076"/>
          <ac:picMkLst>
            <pc:docMk/>
            <pc:sldMk cId="1432530466" sldId="431"/>
            <ac:picMk id="5" creationId="{B810354C-3E41-21BE-C556-F7DB801EC1EB}"/>
          </ac:picMkLst>
        </pc:picChg>
      </pc:sldChg>
      <pc:sldChg chg="addSp delSp modSp del">
        <pc:chgData name="Andrew Coe" userId="S::andrew.coe@scouts.org.uk::08964ec2-c859-49fa-b904-452d3a4b7176" providerId="AD" clId="Web-{8F4B01F5-0E10-8A55-F46E-76325A8C8696}" dt="2024-06-21T10:11:50.427" v="2050"/>
        <pc:sldMkLst>
          <pc:docMk/>
          <pc:sldMk cId="1104269340" sldId="432"/>
        </pc:sldMkLst>
        <pc:spChg chg="add del mod">
          <ac:chgData name="Andrew Coe" userId="S::andrew.coe@scouts.org.uk::08964ec2-c859-49fa-b904-452d3a4b7176" providerId="AD" clId="Web-{8F4B01F5-0E10-8A55-F46E-76325A8C8696}" dt="2024-06-21T10:08:38.999" v="1932" actId="20577"/>
          <ac:spMkLst>
            <pc:docMk/>
            <pc:sldMk cId="1104269340" sldId="432"/>
            <ac:spMk id="3" creationId="{00000000-0000-0000-0000-000000000000}"/>
          </ac:spMkLst>
        </pc:spChg>
        <pc:spChg chg="del">
          <ac:chgData name="Andrew Coe" userId="S::andrew.coe@scouts.org.uk::08964ec2-c859-49fa-b904-452d3a4b7176" providerId="AD" clId="Web-{8F4B01F5-0E10-8A55-F46E-76325A8C8696}" dt="2024-06-21T10:04:07.021" v="1835"/>
          <ac:spMkLst>
            <pc:docMk/>
            <pc:sldMk cId="1104269340" sldId="432"/>
            <ac:spMk id="4" creationId="{00000000-0000-0000-0000-000000000000}"/>
          </ac:spMkLst>
        </pc:spChg>
        <pc:spChg chg="add del mod">
          <ac:chgData name="Andrew Coe" userId="S::andrew.coe@scouts.org.uk::08964ec2-c859-49fa-b904-452d3a4b7176" providerId="AD" clId="Web-{8F4B01F5-0E10-8A55-F46E-76325A8C8696}" dt="2024-06-21T10:04:12.146" v="1838"/>
          <ac:spMkLst>
            <pc:docMk/>
            <pc:sldMk cId="1104269340" sldId="432"/>
            <ac:spMk id="6" creationId="{08CEDDAB-2582-20E1-7213-937FE4ECA530}"/>
          </ac:spMkLst>
        </pc:spChg>
        <pc:spChg chg="add mod">
          <ac:chgData name="Andrew Coe" userId="S::andrew.coe@scouts.org.uk::08964ec2-c859-49fa-b904-452d3a4b7176" providerId="AD" clId="Web-{8F4B01F5-0E10-8A55-F46E-76325A8C8696}" dt="2024-06-21T10:04:32.319" v="1848" actId="14100"/>
          <ac:spMkLst>
            <pc:docMk/>
            <pc:sldMk cId="1104269340" sldId="432"/>
            <ac:spMk id="8" creationId="{C34E24D7-4A3E-E646-7248-958C8C79C609}"/>
          </ac:spMkLst>
        </pc:spChg>
        <pc:spChg chg="add del mod">
          <ac:chgData name="Andrew Coe" userId="S::andrew.coe@scouts.org.uk::08964ec2-c859-49fa-b904-452d3a4b7176" providerId="AD" clId="Web-{8F4B01F5-0E10-8A55-F46E-76325A8C8696}" dt="2024-06-21T10:06:47.089" v="1905"/>
          <ac:spMkLst>
            <pc:docMk/>
            <pc:sldMk cId="1104269340" sldId="432"/>
            <ac:spMk id="10" creationId="{73148CD4-AF19-7FF5-7349-1D9DE9FEE14C}"/>
          </ac:spMkLst>
        </pc:spChg>
        <pc:spChg chg="add del">
          <ac:chgData name="Andrew Coe" userId="S::andrew.coe@scouts.org.uk::08964ec2-c859-49fa-b904-452d3a4b7176" providerId="AD" clId="Web-{8F4B01F5-0E10-8A55-F46E-76325A8C8696}" dt="2024-06-21T10:07:58.326" v="1923"/>
          <ac:spMkLst>
            <pc:docMk/>
            <pc:sldMk cId="1104269340" sldId="432"/>
            <ac:spMk id="12" creationId="{3D447D3B-3B2A-3E56-E5A7-C48E32BEA242}"/>
          </ac:spMkLst>
        </pc:spChg>
        <pc:spChg chg="add del mod">
          <ac:chgData name="Andrew Coe" userId="S::andrew.coe@scouts.org.uk::08964ec2-c859-49fa-b904-452d3a4b7176" providerId="AD" clId="Web-{8F4B01F5-0E10-8A55-F46E-76325A8C8696}" dt="2024-06-21T10:11:45.489" v="2049"/>
          <ac:spMkLst>
            <pc:docMk/>
            <pc:sldMk cId="1104269340" sldId="432"/>
            <ac:spMk id="14" creationId="{AC92643F-601A-D89A-7F5C-DFD81FD9F88D}"/>
          </ac:spMkLst>
        </pc:spChg>
        <pc:picChg chg="del">
          <ac:chgData name="Andrew Coe" userId="S::andrew.coe@scouts.org.uk::08964ec2-c859-49fa-b904-452d3a4b7176" providerId="AD" clId="Web-{8F4B01F5-0E10-8A55-F46E-76325A8C8696}" dt="2024-06-21T10:11:43.958" v="2048"/>
          <ac:picMkLst>
            <pc:docMk/>
            <pc:sldMk cId="1104269340" sldId="432"/>
            <ac:picMk id="5" creationId="{00000000-0000-0000-0000-000000000000}"/>
          </ac:picMkLst>
        </pc:picChg>
      </pc:sldChg>
      <pc:sldChg chg="addSp delSp modSp">
        <pc:chgData name="Andrew Coe" userId="S::andrew.coe@scouts.org.uk::08964ec2-c859-49fa-b904-452d3a4b7176" providerId="AD" clId="Web-{8F4B01F5-0E10-8A55-F46E-76325A8C8696}" dt="2024-06-21T10:37:00.912" v="2611" actId="1076"/>
        <pc:sldMkLst>
          <pc:docMk/>
          <pc:sldMk cId="4031714239" sldId="434"/>
        </pc:sldMkLst>
        <pc:spChg chg="del mod">
          <ac:chgData name="Andrew Coe" userId="S::andrew.coe@scouts.org.uk::08964ec2-c859-49fa-b904-452d3a4b7176" providerId="AD" clId="Web-{8F4B01F5-0E10-8A55-F46E-76325A8C8696}" dt="2024-06-21T10:36:22.177" v="2603"/>
          <ac:spMkLst>
            <pc:docMk/>
            <pc:sldMk cId="4031714239" sldId="434"/>
            <ac:spMk id="3" creationId="{00000000-0000-0000-0000-000000000000}"/>
          </ac:spMkLst>
        </pc:spChg>
        <pc:spChg chg="add del mod">
          <ac:chgData name="Andrew Coe" userId="S::andrew.coe@scouts.org.uk::08964ec2-c859-49fa-b904-452d3a4b7176" providerId="AD" clId="Web-{8F4B01F5-0E10-8A55-F46E-76325A8C8696}" dt="2024-06-21T10:36:26.895" v="2604"/>
          <ac:spMkLst>
            <pc:docMk/>
            <pc:sldMk cId="4031714239" sldId="434"/>
            <ac:spMk id="5" creationId="{560E412C-C0ED-726F-4CEC-F280EC185A96}"/>
          </ac:spMkLst>
        </pc:spChg>
        <pc:picChg chg="add mod">
          <ac:chgData name="Andrew Coe" userId="S::andrew.coe@scouts.org.uk::08964ec2-c859-49fa-b904-452d3a4b7176" providerId="AD" clId="Web-{8F4B01F5-0E10-8A55-F46E-76325A8C8696}" dt="2024-06-21T10:37:00.912" v="2611" actId="1076"/>
          <ac:picMkLst>
            <pc:docMk/>
            <pc:sldMk cId="4031714239" sldId="434"/>
            <ac:picMk id="6" creationId="{1B30CC3E-92B0-37AA-3B64-FF22EE41A93E}"/>
          </ac:picMkLst>
        </pc:picChg>
      </pc:sldChg>
      <pc:sldChg chg="del">
        <pc:chgData name="Andrew Coe" userId="S::andrew.coe@scouts.org.uk::08964ec2-c859-49fa-b904-452d3a4b7176" providerId="AD" clId="Web-{8F4B01F5-0E10-8A55-F46E-76325A8C8696}" dt="2024-06-21T10:43:05.767" v="2792"/>
        <pc:sldMkLst>
          <pc:docMk/>
          <pc:sldMk cId="2223600660" sldId="435"/>
        </pc:sldMkLst>
      </pc:sldChg>
      <pc:sldChg chg="del">
        <pc:chgData name="Andrew Coe" userId="S::andrew.coe@scouts.org.uk::08964ec2-c859-49fa-b904-452d3a4b7176" providerId="AD" clId="Web-{8F4B01F5-0E10-8A55-F46E-76325A8C8696}" dt="2024-06-21T10:53:10.318" v="3382"/>
        <pc:sldMkLst>
          <pc:docMk/>
          <pc:sldMk cId="2425412255" sldId="436"/>
        </pc:sldMkLst>
      </pc:sldChg>
      <pc:sldChg chg="addSp delSp modSp add del replId">
        <pc:chgData name="Andrew Coe" userId="S::andrew.coe@scouts.org.uk::08964ec2-c859-49fa-b904-452d3a4b7176" providerId="AD" clId="Web-{8F4B01F5-0E10-8A55-F46E-76325A8C8696}" dt="2024-06-19T11:21:11.338" v="4"/>
        <pc:sldMkLst>
          <pc:docMk/>
          <pc:sldMk cId="3119036657" sldId="440"/>
        </pc:sldMkLst>
        <pc:spChg chg="add del mod">
          <ac:chgData name="Andrew Coe" userId="S::andrew.coe@scouts.org.uk::08964ec2-c859-49fa-b904-452d3a4b7176" providerId="AD" clId="Web-{8F4B01F5-0E10-8A55-F46E-76325A8C8696}" dt="2024-06-19T11:20:59.041" v="2"/>
          <ac:spMkLst>
            <pc:docMk/>
            <pc:sldMk cId="3119036657" sldId="440"/>
            <ac:spMk id="4" creationId="{E6481549-1A77-4683-B1F9-B66613B9989C}"/>
          </ac:spMkLst>
        </pc:spChg>
        <pc:picChg chg="del">
          <ac:chgData name="Andrew Coe" userId="S::andrew.coe@scouts.org.uk::08964ec2-c859-49fa-b904-452d3a4b7176" providerId="AD" clId="Web-{8F4B01F5-0E10-8A55-F46E-76325A8C8696}" dt="2024-06-19T11:20:58.171" v="1"/>
          <ac:picMkLst>
            <pc:docMk/>
            <pc:sldMk cId="3119036657" sldId="440"/>
            <ac:picMk id="7" creationId="{00000000-0000-0000-0000-000000000000}"/>
          </ac:picMkLst>
        </pc:picChg>
      </pc:sldChg>
      <pc:sldChg chg="modSp add ord replId">
        <pc:chgData name="Andrew Coe" userId="S::andrew.coe@scouts.org.uk::08964ec2-c859-49fa-b904-452d3a4b7176" providerId="AD" clId="Web-{8F4B01F5-0E10-8A55-F46E-76325A8C8696}" dt="2024-06-20T09:56:05.566" v="103"/>
        <pc:sldMkLst>
          <pc:docMk/>
          <pc:sldMk cId="3599764196" sldId="441"/>
        </pc:sldMkLst>
        <pc:spChg chg="mod">
          <ac:chgData name="Andrew Coe" userId="S::andrew.coe@scouts.org.uk::08964ec2-c859-49fa-b904-452d3a4b7176" providerId="AD" clId="Web-{8F4B01F5-0E10-8A55-F46E-76325A8C8696}" dt="2024-06-19T11:25:17.034" v="98" actId="20577"/>
          <ac:spMkLst>
            <pc:docMk/>
            <pc:sldMk cId="3599764196" sldId="441"/>
            <ac:spMk id="3" creationId="{00000000-0000-0000-0000-000000000000}"/>
          </ac:spMkLst>
        </pc:spChg>
      </pc:sldChg>
      <pc:sldChg chg="addSp delSp modSp add replId modNotes">
        <pc:chgData name="Andrew Coe" userId="S::andrew.coe@scouts.org.uk::08964ec2-c859-49fa-b904-452d3a4b7176" providerId="AD" clId="Web-{8F4B01F5-0E10-8A55-F46E-76325A8C8696}" dt="2024-06-21T09:15:25.210" v="248"/>
        <pc:sldMkLst>
          <pc:docMk/>
          <pc:sldMk cId="2098257465" sldId="442"/>
        </pc:sldMkLst>
        <pc:spChg chg="del">
          <ac:chgData name="Andrew Coe" userId="S::andrew.coe@scouts.org.uk::08964ec2-c859-49fa-b904-452d3a4b7176" providerId="AD" clId="Web-{8F4B01F5-0E10-8A55-F46E-76325A8C8696}" dt="2024-06-21T09:09:53.766" v="107"/>
          <ac:spMkLst>
            <pc:docMk/>
            <pc:sldMk cId="2098257465" sldId="442"/>
            <ac:spMk id="3" creationId="{BDCD42A5-8205-E244-8889-895F019FCD01}"/>
          </ac:spMkLst>
        </pc:spChg>
        <pc:spChg chg="add del mod">
          <ac:chgData name="Andrew Coe" userId="S::andrew.coe@scouts.org.uk::08964ec2-c859-49fa-b904-452d3a4b7176" providerId="AD" clId="Web-{8F4B01F5-0E10-8A55-F46E-76325A8C8696}" dt="2024-06-21T09:10:01.454" v="108"/>
          <ac:spMkLst>
            <pc:docMk/>
            <pc:sldMk cId="2098257465" sldId="442"/>
            <ac:spMk id="5" creationId="{0B6C2A20-353E-E6A3-BB25-0D7B3FA6DF7C}"/>
          </ac:spMkLst>
        </pc:spChg>
        <pc:spChg chg="add mod">
          <ac:chgData name="Andrew Coe" userId="S::andrew.coe@scouts.org.uk::08964ec2-c859-49fa-b904-452d3a4b7176" providerId="AD" clId="Web-{8F4B01F5-0E10-8A55-F46E-76325A8C8696}" dt="2024-06-21T09:10:31.955" v="130" actId="14100"/>
          <ac:spMkLst>
            <pc:docMk/>
            <pc:sldMk cId="2098257465" sldId="442"/>
            <ac:spMk id="7" creationId="{D0354F34-0361-B8C6-7078-CB977A1BF782}"/>
          </ac:spMkLst>
        </pc:spChg>
        <pc:picChg chg="add mod">
          <ac:chgData name="Andrew Coe" userId="S::andrew.coe@scouts.org.uk::08964ec2-c859-49fa-b904-452d3a4b7176" providerId="AD" clId="Web-{8F4B01F5-0E10-8A55-F46E-76325A8C8696}" dt="2024-06-21T09:12:43.475" v="133" actId="1076"/>
          <ac:picMkLst>
            <pc:docMk/>
            <pc:sldMk cId="2098257465" sldId="442"/>
            <ac:picMk id="8" creationId="{29A8C0AF-2C7E-9A6B-470E-EBB26480FDFC}"/>
          </ac:picMkLst>
        </pc:picChg>
      </pc:sldChg>
      <pc:sldChg chg="addSp delSp modSp add replId modNotes">
        <pc:chgData name="Andrew Coe" userId="S::andrew.coe@scouts.org.uk::08964ec2-c859-49fa-b904-452d3a4b7176" providerId="AD" clId="Web-{8F4B01F5-0E10-8A55-F46E-76325A8C8696}" dt="2024-06-21T09:19:42.999" v="398"/>
        <pc:sldMkLst>
          <pc:docMk/>
          <pc:sldMk cId="804772011" sldId="443"/>
        </pc:sldMkLst>
        <pc:spChg chg="mod">
          <ac:chgData name="Andrew Coe" userId="S::andrew.coe@scouts.org.uk::08964ec2-c859-49fa-b904-452d3a4b7176" providerId="AD" clId="Web-{8F4B01F5-0E10-8A55-F46E-76325A8C8696}" dt="2024-06-21T09:17:50.980" v="260" actId="20577"/>
          <ac:spMkLst>
            <pc:docMk/>
            <pc:sldMk cId="804772011" sldId="443"/>
            <ac:spMk id="7" creationId="{D0354F34-0361-B8C6-7078-CB977A1BF782}"/>
          </ac:spMkLst>
        </pc:spChg>
        <pc:picChg chg="add mod">
          <ac:chgData name="Andrew Coe" userId="S::andrew.coe@scouts.org.uk::08964ec2-c859-49fa-b904-452d3a4b7176" providerId="AD" clId="Web-{8F4B01F5-0E10-8A55-F46E-76325A8C8696}" dt="2024-06-21T09:18:11.496" v="265" actId="1076"/>
          <ac:picMkLst>
            <pc:docMk/>
            <pc:sldMk cId="804772011" sldId="443"/>
            <ac:picMk id="3" creationId="{1A9FA5CB-E381-AFCA-1027-19888F835CE6}"/>
          </ac:picMkLst>
        </pc:picChg>
        <pc:picChg chg="del">
          <ac:chgData name="Andrew Coe" userId="S::andrew.coe@scouts.org.uk::08964ec2-c859-49fa-b904-452d3a4b7176" providerId="AD" clId="Web-{8F4B01F5-0E10-8A55-F46E-76325A8C8696}" dt="2024-06-21T09:17:51.980" v="261"/>
          <ac:picMkLst>
            <pc:docMk/>
            <pc:sldMk cId="804772011" sldId="443"/>
            <ac:picMk id="8" creationId="{29A8C0AF-2C7E-9A6B-470E-EBB26480FDFC}"/>
          </ac:picMkLst>
        </pc:picChg>
      </pc:sldChg>
      <pc:sldChg chg="addSp delSp modSp add ord replId modNotes">
        <pc:chgData name="Andrew Coe" userId="S::andrew.coe@scouts.org.uk::08964ec2-c859-49fa-b904-452d3a4b7176" providerId="AD" clId="Web-{8F4B01F5-0E10-8A55-F46E-76325A8C8696}" dt="2024-06-21T10:10:59.956" v="2047"/>
        <pc:sldMkLst>
          <pc:docMk/>
          <pc:sldMk cId="492107817" sldId="444"/>
        </pc:sldMkLst>
        <pc:spChg chg="mod">
          <ac:chgData name="Andrew Coe" userId="S::andrew.coe@scouts.org.uk::08964ec2-c859-49fa-b904-452d3a4b7176" providerId="AD" clId="Web-{8F4B01F5-0E10-8A55-F46E-76325A8C8696}" dt="2024-06-21T09:32:38.696" v="741" actId="1076"/>
          <ac:spMkLst>
            <pc:docMk/>
            <pc:sldMk cId="492107817" sldId="444"/>
            <ac:spMk id="3" creationId="{00000000-0000-0000-0000-000000000000}"/>
          </ac:spMkLst>
        </pc:spChg>
        <pc:spChg chg="add mod">
          <ac:chgData name="Andrew Coe" userId="S::andrew.coe@scouts.org.uk::08964ec2-c859-49fa-b904-452d3a4b7176" providerId="AD" clId="Web-{8F4B01F5-0E10-8A55-F46E-76325A8C8696}" dt="2024-06-21T09:28:55.314" v="577" actId="20577"/>
          <ac:spMkLst>
            <pc:docMk/>
            <pc:sldMk cId="492107817" sldId="444"/>
            <ac:spMk id="6" creationId="{A416B57F-CCA8-DCF0-5B44-A32A3A36574F}"/>
          </ac:spMkLst>
        </pc:spChg>
        <pc:picChg chg="del">
          <ac:chgData name="Andrew Coe" userId="S::andrew.coe@scouts.org.uk::08964ec2-c859-49fa-b904-452d3a4b7176" providerId="AD" clId="Web-{8F4B01F5-0E10-8A55-F46E-76325A8C8696}" dt="2024-06-21T09:28:45.235" v="571"/>
          <ac:picMkLst>
            <pc:docMk/>
            <pc:sldMk cId="492107817" sldId="444"/>
            <ac:picMk id="4" creationId="{CE2FE28B-AD33-DACE-40BA-34A034A08AC9}"/>
          </ac:picMkLst>
        </pc:picChg>
        <pc:picChg chg="add mod">
          <ac:chgData name="Andrew Coe" userId="S::andrew.coe@scouts.org.uk::08964ec2-c859-49fa-b904-452d3a4b7176" providerId="AD" clId="Web-{8F4B01F5-0E10-8A55-F46E-76325A8C8696}" dt="2024-06-21T09:34:59.888" v="745" actId="1076"/>
          <ac:picMkLst>
            <pc:docMk/>
            <pc:sldMk cId="492107817" sldId="444"/>
            <ac:picMk id="7" creationId="{709AE2D7-B706-CA0D-FB88-83BAE0C27C3C}"/>
          </ac:picMkLst>
        </pc:picChg>
      </pc:sldChg>
      <pc:sldChg chg="add del replId">
        <pc:chgData name="Andrew Coe" userId="S::andrew.coe@scouts.org.uk::08964ec2-c859-49fa-b904-452d3a4b7176" providerId="AD" clId="Web-{8F4B01F5-0E10-8A55-F46E-76325A8C8696}" dt="2024-06-21T09:28:25.860" v="568"/>
        <pc:sldMkLst>
          <pc:docMk/>
          <pc:sldMk cId="1969638746" sldId="444"/>
        </pc:sldMkLst>
      </pc:sldChg>
      <pc:sldChg chg="delSp modSp add replId modNotes">
        <pc:chgData name="Andrew Coe" userId="S::andrew.coe@scouts.org.uk::08964ec2-c859-49fa-b904-452d3a4b7176" providerId="AD" clId="Web-{8F4B01F5-0E10-8A55-F46E-76325A8C8696}" dt="2024-06-21T10:20:22.349" v="2225" actId="1076"/>
        <pc:sldMkLst>
          <pc:docMk/>
          <pc:sldMk cId="4155611965" sldId="445"/>
        </pc:sldMkLst>
        <pc:spChg chg="mod">
          <ac:chgData name="Andrew Coe" userId="S::andrew.coe@scouts.org.uk::08964ec2-c859-49fa-b904-452d3a4b7176" providerId="AD" clId="Web-{8F4B01F5-0E10-8A55-F46E-76325A8C8696}" dt="2024-06-21T10:20:22.349" v="2225" actId="1076"/>
          <ac:spMkLst>
            <pc:docMk/>
            <pc:sldMk cId="4155611965" sldId="445"/>
            <ac:spMk id="3" creationId="{00000000-0000-0000-0000-000000000000}"/>
          </ac:spMkLst>
        </pc:spChg>
        <pc:spChg chg="mod">
          <ac:chgData name="Andrew Coe" userId="S::andrew.coe@scouts.org.uk::08964ec2-c859-49fa-b904-452d3a4b7176" providerId="AD" clId="Web-{8F4B01F5-0E10-8A55-F46E-76325A8C8696}" dt="2024-06-21T09:49:24.931" v="1396" actId="1076"/>
          <ac:spMkLst>
            <pc:docMk/>
            <pc:sldMk cId="4155611965" sldId="445"/>
            <ac:spMk id="6" creationId="{A416B57F-CCA8-DCF0-5B44-A32A3A36574F}"/>
          </ac:spMkLst>
        </pc:spChg>
        <pc:picChg chg="del">
          <ac:chgData name="Andrew Coe" userId="S::andrew.coe@scouts.org.uk::08964ec2-c859-49fa-b904-452d3a4b7176" providerId="AD" clId="Web-{8F4B01F5-0E10-8A55-F46E-76325A8C8696}" dt="2024-06-21T09:46:43.363" v="1229"/>
          <ac:picMkLst>
            <pc:docMk/>
            <pc:sldMk cId="4155611965" sldId="445"/>
            <ac:picMk id="7" creationId="{709AE2D7-B706-CA0D-FB88-83BAE0C27C3C}"/>
          </ac:picMkLst>
        </pc:picChg>
      </pc:sldChg>
      <pc:sldChg chg="add del replId">
        <pc:chgData name="Andrew Coe" userId="S::andrew.coe@scouts.org.uk::08964ec2-c859-49fa-b904-452d3a4b7176" providerId="AD" clId="Web-{8F4B01F5-0E10-8A55-F46E-76325A8C8696}" dt="2024-06-21T09:53:11.610" v="1471"/>
        <pc:sldMkLst>
          <pc:docMk/>
          <pc:sldMk cId="40810123" sldId="446"/>
        </pc:sldMkLst>
      </pc:sldChg>
      <pc:sldChg chg="addSp delSp modSp add ord replId modNotes">
        <pc:chgData name="Andrew Coe" userId="S::andrew.coe@scouts.org.uk::08964ec2-c859-49fa-b904-452d3a4b7176" providerId="AD" clId="Web-{8F4B01F5-0E10-8A55-F46E-76325A8C8696}" dt="2024-06-21T10:03:43.396" v="1818" actId="20577"/>
        <pc:sldMkLst>
          <pc:docMk/>
          <pc:sldMk cId="162976682" sldId="447"/>
        </pc:sldMkLst>
        <pc:spChg chg="mod">
          <ac:chgData name="Andrew Coe" userId="S::andrew.coe@scouts.org.uk::08964ec2-c859-49fa-b904-452d3a4b7176" providerId="AD" clId="Web-{8F4B01F5-0E10-8A55-F46E-76325A8C8696}" dt="2024-06-21T10:03:43.396" v="1818" actId="20577"/>
          <ac:spMkLst>
            <pc:docMk/>
            <pc:sldMk cId="162976682" sldId="447"/>
            <ac:spMk id="2" creationId="{00000000-0000-0000-0000-000000000000}"/>
          </ac:spMkLst>
        </pc:spChg>
        <pc:spChg chg="del">
          <ac:chgData name="Andrew Coe" userId="S::andrew.coe@scouts.org.uk::08964ec2-c859-49fa-b904-452d3a4b7176" providerId="AD" clId="Web-{8F4B01F5-0E10-8A55-F46E-76325A8C8696}" dt="2024-06-21T09:53:19.438" v="1484"/>
          <ac:spMkLst>
            <pc:docMk/>
            <pc:sldMk cId="162976682" sldId="447"/>
            <ac:spMk id="3" creationId="{00000000-0000-0000-0000-000000000000}"/>
          </ac:spMkLst>
        </pc:spChg>
        <pc:spChg chg="add del mod">
          <ac:chgData name="Andrew Coe" userId="S::andrew.coe@scouts.org.uk::08964ec2-c859-49fa-b904-452d3a4b7176" providerId="AD" clId="Web-{8F4B01F5-0E10-8A55-F46E-76325A8C8696}" dt="2024-06-21T09:53:24.407" v="1485"/>
          <ac:spMkLst>
            <pc:docMk/>
            <pc:sldMk cId="162976682" sldId="447"/>
            <ac:spMk id="5" creationId="{9AC3C75D-FA5F-2A8E-F8A1-67B2D7B54675}"/>
          </ac:spMkLst>
        </pc:spChg>
        <pc:spChg chg="mod">
          <ac:chgData name="Andrew Coe" userId="S::andrew.coe@scouts.org.uk::08964ec2-c859-49fa-b904-452d3a4b7176" providerId="AD" clId="Web-{8F4B01F5-0E10-8A55-F46E-76325A8C8696}" dt="2024-06-21T09:53:17.376" v="1483" actId="20577"/>
          <ac:spMkLst>
            <pc:docMk/>
            <pc:sldMk cId="162976682" sldId="447"/>
            <ac:spMk id="6" creationId="{A416B57F-CCA8-DCF0-5B44-A32A3A36574F}"/>
          </ac:spMkLst>
        </pc:spChg>
        <pc:spChg chg="add mod">
          <ac:chgData name="Andrew Coe" userId="S::andrew.coe@scouts.org.uk::08964ec2-c859-49fa-b904-452d3a4b7176" providerId="AD" clId="Web-{8F4B01F5-0E10-8A55-F46E-76325A8C8696}" dt="2024-06-21T09:58:43.027" v="1643" actId="20577"/>
          <ac:spMkLst>
            <pc:docMk/>
            <pc:sldMk cId="162976682" sldId="447"/>
            <ac:spMk id="8" creationId="{AAD2EA2D-41FE-7AE7-424D-B32C4EF08235}"/>
          </ac:spMkLst>
        </pc:spChg>
        <pc:picChg chg="add mod">
          <ac:chgData name="Andrew Coe" userId="S::andrew.coe@scouts.org.uk::08964ec2-c859-49fa-b904-452d3a4b7176" providerId="AD" clId="Web-{8F4B01F5-0E10-8A55-F46E-76325A8C8696}" dt="2024-06-21T09:57:48.072" v="1601" actId="1076"/>
          <ac:picMkLst>
            <pc:docMk/>
            <pc:sldMk cId="162976682" sldId="447"/>
            <ac:picMk id="9" creationId="{32AA7EBE-9502-1BDC-97E0-6D2EFD6DB21A}"/>
          </ac:picMkLst>
        </pc:picChg>
      </pc:sldChg>
      <pc:sldChg chg="addSp delSp modSp add replId modNotes">
        <pc:chgData name="Andrew Coe" userId="S::andrew.coe@scouts.org.uk::08964ec2-c859-49fa-b904-452d3a4b7176" providerId="AD" clId="Web-{8F4B01F5-0E10-8A55-F46E-76325A8C8696}" dt="2024-06-21T10:08:36.124" v="1931"/>
        <pc:sldMkLst>
          <pc:docMk/>
          <pc:sldMk cId="4097230697" sldId="448"/>
        </pc:sldMkLst>
        <pc:spChg chg="mod">
          <ac:chgData name="Andrew Coe" userId="S::andrew.coe@scouts.org.uk::08964ec2-c859-49fa-b904-452d3a4b7176" providerId="AD" clId="Web-{8F4B01F5-0E10-8A55-F46E-76325A8C8696}" dt="2024-06-21T10:03:48.974" v="1834" actId="20577"/>
          <ac:spMkLst>
            <pc:docMk/>
            <pc:sldMk cId="4097230697" sldId="448"/>
            <ac:spMk id="2" creationId="{00000000-0000-0000-0000-000000000000}"/>
          </ac:spMkLst>
        </pc:spChg>
        <pc:spChg chg="add mod">
          <ac:chgData name="Andrew Coe" userId="S::andrew.coe@scouts.org.uk::08964ec2-c859-49fa-b904-452d3a4b7176" providerId="AD" clId="Web-{8F4B01F5-0E10-8A55-F46E-76325A8C8696}" dt="2024-06-21T10:02:19.143" v="1786" actId="1076"/>
          <ac:spMkLst>
            <pc:docMk/>
            <pc:sldMk cId="4097230697" sldId="448"/>
            <ac:spMk id="3" creationId="{05DC26DA-AD6D-EB31-90E5-21F4ECA3E3C5}"/>
          </ac:spMkLst>
        </pc:spChg>
        <pc:spChg chg="add mod">
          <ac:chgData name="Andrew Coe" userId="S::andrew.coe@scouts.org.uk::08964ec2-c859-49fa-b904-452d3a4b7176" providerId="AD" clId="Web-{8F4B01F5-0E10-8A55-F46E-76325A8C8696}" dt="2024-06-21T10:02:52.863" v="1800" actId="20577"/>
          <ac:spMkLst>
            <pc:docMk/>
            <pc:sldMk cId="4097230697" sldId="448"/>
            <ac:spMk id="5" creationId="{825780A7-C94E-2EC8-E7D9-6DDF0F9CB62B}"/>
          </ac:spMkLst>
        </pc:spChg>
        <pc:spChg chg="mod">
          <ac:chgData name="Andrew Coe" userId="S::andrew.coe@scouts.org.uk::08964ec2-c859-49fa-b904-452d3a4b7176" providerId="AD" clId="Web-{8F4B01F5-0E10-8A55-F46E-76325A8C8696}" dt="2024-06-21T10:01:48.626" v="1757" actId="20577"/>
          <ac:spMkLst>
            <pc:docMk/>
            <pc:sldMk cId="4097230697" sldId="448"/>
            <ac:spMk id="8" creationId="{AAD2EA2D-41FE-7AE7-424D-B32C4EF08235}"/>
          </ac:spMkLst>
        </pc:spChg>
        <pc:spChg chg="add del mod">
          <ac:chgData name="Andrew Coe" userId="S::andrew.coe@scouts.org.uk::08964ec2-c859-49fa-b904-452d3a4b7176" providerId="AD" clId="Web-{8F4B01F5-0E10-8A55-F46E-76325A8C8696}" dt="2024-06-21T10:08:36.124" v="1931"/>
          <ac:spMkLst>
            <pc:docMk/>
            <pc:sldMk cId="4097230697" sldId="448"/>
            <ac:spMk id="10" creationId="{D0C10BE8-E93A-C5AF-C2A5-87D90C85E0D6}"/>
          </ac:spMkLst>
        </pc:spChg>
        <pc:picChg chg="del">
          <ac:chgData name="Andrew Coe" userId="S::andrew.coe@scouts.org.uk::08964ec2-c859-49fa-b904-452d3a4b7176" providerId="AD" clId="Web-{8F4B01F5-0E10-8A55-F46E-76325A8C8696}" dt="2024-06-21T09:59:21.356" v="1645"/>
          <ac:picMkLst>
            <pc:docMk/>
            <pc:sldMk cId="4097230697" sldId="448"/>
            <ac:picMk id="9" creationId="{32AA7EBE-9502-1BDC-97E0-6D2EFD6DB21A}"/>
          </ac:picMkLst>
        </pc:picChg>
      </pc:sldChg>
      <pc:sldChg chg="add del replId">
        <pc:chgData name="Andrew Coe" userId="S::andrew.coe@scouts.org.uk::08964ec2-c859-49fa-b904-452d3a4b7176" providerId="AD" clId="Web-{8F4B01F5-0E10-8A55-F46E-76325A8C8696}" dt="2024-06-21T10:02:30.065" v="1788"/>
        <pc:sldMkLst>
          <pc:docMk/>
          <pc:sldMk cId="795956865" sldId="449"/>
        </pc:sldMkLst>
      </pc:sldChg>
      <pc:sldChg chg="addSp delSp modSp add del replId">
        <pc:chgData name="Andrew Coe" userId="S::andrew.coe@scouts.org.uk::08964ec2-c859-49fa-b904-452d3a4b7176" providerId="AD" clId="Web-{8F4B01F5-0E10-8A55-F46E-76325A8C8696}" dt="2024-06-21T10:07:49.122" v="1922"/>
        <pc:sldMkLst>
          <pc:docMk/>
          <pc:sldMk cId="3124599394" sldId="449"/>
        </pc:sldMkLst>
        <pc:spChg chg="add del">
          <ac:chgData name="Andrew Coe" userId="S::andrew.coe@scouts.org.uk::08964ec2-c859-49fa-b904-452d3a4b7176" providerId="AD" clId="Web-{8F4B01F5-0E10-8A55-F46E-76325A8C8696}" dt="2024-06-21T10:07:46.294" v="1921"/>
          <ac:spMkLst>
            <pc:docMk/>
            <pc:sldMk cId="3124599394" sldId="449"/>
            <ac:spMk id="3" creationId="{05DC26DA-AD6D-EB31-90E5-21F4ECA3E3C5}"/>
          </ac:spMkLst>
        </pc:spChg>
        <pc:spChg chg="add del">
          <ac:chgData name="Andrew Coe" userId="S::andrew.coe@scouts.org.uk::08964ec2-c859-49fa-b904-452d3a4b7176" providerId="AD" clId="Web-{8F4B01F5-0E10-8A55-F46E-76325A8C8696}" dt="2024-06-21T10:07:45.403" v="1920"/>
          <ac:spMkLst>
            <pc:docMk/>
            <pc:sldMk cId="3124599394" sldId="449"/>
            <ac:spMk id="5" creationId="{825780A7-C94E-2EC8-E7D9-6DDF0F9CB62B}"/>
          </ac:spMkLst>
        </pc:spChg>
        <pc:spChg chg="add del mod">
          <ac:chgData name="Andrew Coe" userId="S::andrew.coe@scouts.org.uk::08964ec2-c859-49fa-b904-452d3a4b7176" providerId="AD" clId="Web-{8F4B01F5-0E10-8A55-F46E-76325A8C8696}" dt="2024-06-21T10:07:44.106" v="1919"/>
          <ac:spMkLst>
            <pc:docMk/>
            <pc:sldMk cId="3124599394" sldId="449"/>
            <ac:spMk id="7" creationId="{36A3A307-919F-E08A-988D-E173F9C980DE}"/>
          </ac:spMkLst>
        </pc:spChg>
        <pc:spChg chg="add del">
          <ac:chgData name="Andrew Coe" userId="S::andrew.coe@scouts.org.uk::08964ec2-c859-49fa-b904-452d3a4b7176" providerId="AD" clId="Web-{8F4B01F5-0E10-8A55-F46E-76325A8C8696}" dt="2024-06-21T10:07:44.106" v="1919"/>
          <ac:spMkLst>
            <pc:docMk/>
            <pc:sldMk cId="3124599394" sldId="449"/>
            <ac:spMk id="8" creationId="{AAD2EA2D-41FE-7AE7-424D-B32C4EF08235}"/>
          </ac:spMkLst>
        </pc:spChg>
        <pc:spChg chg="add del mod">
          <ac:chgData name="Andrew Coe" userId="S::andrew.coe@scouts.org.uk::08964ec2-c859-49fa-b904-452d3a4b7176" providerId="AD" clId="Web-{8F4B01F5-0E10-8A55-F46E-76325A8C8696}" dt="2024-06-21T10:07:41.309" v="1918"/>
          <ac:spMkLst>
            <pc:docMk/>
            <pc:sldMk cId="3124599394" sldId="449"/>
            <ac:spMk id="10" creationId="{B03400AA-0FAB-2950-0B21-F1C923CA9E27}"/>
          </ac:spMkLst>
        </pc:spChg>
      </pc:sldChg>
      <pc:sldChg chg="addSp delSp modSp add ord replId modNotes">
        <pc:chgData name="Andrew Coe" userId="S::andrew.coe@scouts.org.uk::08964ec2-c859-49fa-b904-452d3a4b7176" providerId="AD" clId="Web-{8F4B01F5-0E10-8A55-F46E-76325A8C8696}" dt="2024-06-21T10:19:44.489" v="2224" actId="1076"/>
        <pc:sldMkLst>
          <pc:docMk/>
          <pc:sldMk cId="3350846035" sldId="449"/>
        </pc:sldMkLst>
        <pc:spChg chg="mod">
          <ac:chgData name="Andrew Coe" userId="S::andrew.coe@scouts.org.uk::08964ec2-c859-49fa-b904-452d3a4b7176" providerId="AD" clId="Web-{8F4B01F5-0E10-8A55-F46E-76325A8C8696}" dt="2024-06-21T10:19:39.129" v="2223" actId="20577"/>
          <ac:spMkLst>
            <pc:docMk/>
            <pc:sldMk cId="3350846035" sldId="449"/>
            <ac:spMk id="2" creationId="{00000000-0000-0000-0000-000000000000}"/>
          </ac:spMkLst>
        </pc:spChg>
        <pc:spChg chg="mod">
          <ac:chgData name="Andrew Coe" userId="S::andrew.coe@scouts.org.uk::08964ec2-c859-49fa-b904-452d3a4b7176" providerId="AD" clId="Web-{8F4B01F5-0E10-8A55-F46E-76325A8C8696}" dt="2024-06-21T10:17:29.953" v="2219" actId="20577"/>
          <ac:spMkLst>
            <pc:docMk/>
            <pc:sldMk cId="3350846035" sldId="449"/>
            <ac:spMk id="3" creationId="{00000000-0000-0000-0000-000000000000}"/>
          </ac:spMkLst>
        </pc:spChg>
        <pc:spChg chg="mod">
          <ac:chgData name="Andrew Coe" userId="S::andrew.coe@scouts.org.uk::08964ec2-c859-49fa-b904-452d3a4b7176" providerId="AD" clId="Web-{8F4B01F5-0E10-8A55-F46E-76325A8C8696}" dt="2024-06-21T10:19:44.489" v="2224" actId="1076"/>
          <ac:spMkLst>
            <pc:docMk/>
            <pc:sldMk cId="3350846035" sldId="449"/>
            <ac:spMk id="6" creationId="{A416B57F-CCA8-DCF0-5B44-A32A3A36574F}"/>
          </ac:spMkLst>
        </pc:spChg>
        <pc:picChg chg="add mod">
          <ac:chgData name="Andrew Coe" userId="S::andrew.coe@scouts.org.uk::08964ec2-c859-49fa-b904-452d3a4b7176" providerId="AD" clId="Web-{8F4B01F5-0E10-8A55-F46E-76325A8C8696}" dt="2024-06-21T10:17:02.765" v="2213" actId="14100"/>
          <ac:picMkLst>
            <pc:docMk/>
            <pc:sldMk cId="3350846035" sldId="449"/>
            <ac:picMk id="4" creationId="{5001DF41-96B7-79CF-8FFE-8A4DDE1F8CD9}"/>
          </ac:picMkLst>
        </pc:picChg>
        <pc:picChg chg="del">
          <ac:chgData name="Andrew Coe" userId="S::andrew.coe@scouts.org.uk::08964ec2-c859-49fa-b904-452d3a4b7176" providerId="AD" clId="Web-{8F4B01F5-0E10-8A55-F46E-76325A8C8696}" dt="2024-06-21T10:12:27.193" v="2064"/>
          <ac:picMkLst>
            <pc:docMk/>
            <pc:sldMk cId="3350846035" sldId="449"/>
            <ac:picMk id="7" creationId="{709AE2D7-B706-CA0D-FB88-83BAE0C27C3C}"/>
          </ac:picMkLst>
        </pc:picChg>
      </pc:sldChg>
      <pc:sldChg chg="addSp delSp modSp add replId">
        <pc:chgData name="Andrew Coe" userId="S::andrew.coe@scouts.org.uk::08964ec2-c859-49fa-b904-452d3a4b7176" providerId="AD" clId="Web-{8F4B01F5-0E10-8A55-F46E-76325A8C8696}" dt="2024-06-21T10:22:59.260" v="2242"/>
        <pc:sldMkLst>
          <pc:docMk/>
          <pc:sldMk cId="111825890" sldId="450"/>
        </pc:sldMkLst>
        <pc:picChg chg="add del mod">
          <ac:chgData name="Andrew Coe" userId="S::andrew.coe@scouts.org.uk::08964ec2-c859-49fa-b904-452d3a4b7176" providerId="AD" clId="Web-{8F4B01F5-0E10-8A55-F46E-76325A8C8696}" dt="2024-06-21T10:22:59.260" v="2242"/>
          <ac:picMkLst>
            <pc:docMk/>
            <pc:sldMk cId="111825890" sldId="450"/>
            <ac:picMk id="6" creationId="{31F33F94-C6FC-CBF6-BE4E-D07E3B5BD172}"/>
          </ac:picMkLst>
        </pc:picChg>
      </pc:sldChg>
      <pc:sldChg chg="addSp delSp modSp add replId modNotes">
        <pc:chgData name="Andrew Coe" userId="S::andrew.coe@scouts.org.uk::08964ec2-c859-49fa-b904-452d3a4b7176" providerId="AD" clId="Web-{8F4B01F5-0E10-8A55-F46E-76325A8C8696}" dt="2024-06-21T10:30:23.978" v="2497" actId="20577"/>
        <pc:sldMkLst>
          <pc:docMk/>
          <pc:sldMk cId="4026167072" sldId="451"/>
        </pc:sldMkLst>
        <pc:spChg chg="del">
          <ac:chgData name="Andrew Coe" userId="S::andrew.coe@scouts.org.uk::08964ec2-c859-49fa-b904-452d3a4b7176" providerId="AD" clId="Web-{8F4B01F5-0E10-8A55-F46E-76325A8C8696}" dt="2024-06-21T10:23:09.964" v="2246"/>
          <ac:spMkLst>
            <pc:docMk/>
            <pc:sldMk cId="4026167072" sldId="451"/>
            <ac:spMk id="3" creationId="{00000000-0000-0000-0000-000000000000}"/>
          </ac:spMkLst>
        </pc:spChg>
        <pc:spChg chg="add del mod">
          <ac:chgData name="Andrew Coe" userId="S::andrew.coe@scouts.org.uk::08964ec2-c859-49fa-b904-452d3a4b7176" providerId="AD" clId="Web-{8F4B01F5-0E10-8A55-F46E-76325A8C8696}" dt="2024-06-21T10:23:40.605" v="2299"/>
          <ac:spMkLst>
            <pc:docMk/>
            <pc:sldMk cId="4026167072" sldId="451"/>
            <ac:spMk id="7" creationId="{31F0EA6F-1EF3-47D8-E442-C960150899EE}"/>
          </ac:spMkLst>
        </pc:spChg>
        <pc:spChg chg="add mod">
          <ac:chgData name="Andrew Coe" userId="S::andrew.coe@scouts.org.uk::08964ec2-c859-49fa-b904-452d3a4b7176" providerId="AD" clId="Web-{8F4B01F5-0E10-8A55-F46E-76325A8C8696}" dt="2024-06-21T10:25:39.828" v="2337" actId="1076"/>
          <ac:spMkLst>
            <pc:docMk/>
            <pc:sldMk cId="4026167072" sldId="451"/>
            <ac:spMk id="8" creationId="{DC3782B4-6632-0844-5FC5-8CAB5D48E5A1}"/>
          </ac:spMkLst>
        </pc:spChg>
        <pc:spChg chg="add mod">
          <ac:chgData name="Andrew Coe" userId="S::andrew.coe@scouts.org.uk::08964ec2-c859-49fa-b904-452d3a4b7176" providerId="AD" clId="Web-{8F4B01F5-0E10-8A55-F46E-76325A8C8696}" dt="2024-06-21T10:26:00.735" v="2346" actId="1076"/>
          <ac:spMkLst>
            <pc:docMk/>
            <pc:sldMk cId="4026167072" sldId="451"/>
            <ac:spMk id="9" creationId="{717A7771-5CA1-FC76-7B93-9A0220EFE114}"/>
          </ac:spMkLst>
        </pc:spChg>
        <pc:spChg chg="add del mod">
          <ac:chgData name="Andrew Coe" userId="S::andrew.coe@scouts.org.uk::08964ec2-c859-49fa-b904-452d3a4b7176" providerId="AD" clId="Web-{8F4B01F5-0E10-8A55-F46E-76325A8C8696}" dt="2024-06-21T10:25:17.937" v="2330"/>
          <ac:spMkLst>
            <pc:docMk/>
            <pc:sldMk cId="4026167072" sldId="451"/>
            <ac:spMk id="10" creationId="{CF82085A-2CA2-632B-2037-091049C7EFD1}"/>
          </ac:spMkLst>
        </pc:spChg>
        <pc:spChg chg="add mod">
          <ac:chgData name="Andrew Coe" userId="S::andrew.coe@scouts.org.uk::08964ec2-c859-49fa-b904-452d3a4b7176" providerId="AD" clId="Web-{8F4B01F5-0E10-8A55-F46E-76325A8C8696}" dt="2024-06-21T10:28:12.833" v="2394" actId="1076"/>
          <ac:spMkLst>
            <pc:docMk/>
            <pc:sldMk cId="4026167072" sldId="451"/>
            <ac:spMk id="11" creationId="{9A871910-6652-1BCC-0205-DA76C7BA03D9}"/>
          </ac:spMkLst>
        </pc:spChg>
        <pc:spChg chg="add mod">
          <ac:chgData name="Andrew Coe" userId="S::andrew.coe@scouts.org.uk::08964ec2-c859-49fa-b904-452d3a4b7176" providerId="AD" clId="Web-{8F4B01F5-0E10-8A55-F46E-76325A8C8696}" dt="2024-06-21T10:28:52.272" v="2412" actId="1076"/>
          <ac:spMkLst>
            <pc:docMk/>
            <pc:sldMk cId="4026167072" sldId="451"/>
            <ac:spMk id="12" creationId="{7428D4DC-BAA3-EC2C-98FB-5222BE665FA5}"/>
          </ac:spMkLst>
        </pc:spChg>
        <pc:spChg chg="add mod">
          <ac:chgData name="Andrew Coe" userId="S::andrew.coe@scouts.org.uk::08964ec2-c859-49fa-b904-452d3a4b7176" providerId="AD" clId="Web-{8F4B01F5-0E10-8A55-F46E-76325A8C8696}" dt="2024-06-21T10:28:40.349" v="2406" actId="1076"/>
          <ac:spMkLst>
            <pc:docMk/>
            <pc:sldMk cId="4026167072" sldId="451"/>
            <ac:spMk id="13" creationId="{E141C6B1-17BA-2A6C-2623-775019CF63B5}"/>
          </ac:spMkLst>
        </pc:spChg>
        <pc:spChg chg="add del mod">
          <ac:chgData name="Andrew Coe" userId="S::andrew.coe@scouts.org.uk::08964ec2-c859-49fa-b904-452d3a4b7176" providerId="AD" clId="Web-{8F4B01F5-0E10-8A55-F46E-76325A8C8696}" dt="2024-06-21T10:27:40.660" v="2377"/>
          <ac:spMkLst>
            <pc:docMk/>
            <pc:sldMk cId="4026167072" sldId="451"/>
            <ac:spMk id="14" creationId="{0D67F6F5-FC83-7EC8-1A69-604351A1BCFA}"/>
          </ac:spMkLst>
        </pc:spChg>
        <pc:spChg chg="add del mod">
          <ac:chgData name="Andrew Coe" userId="S::andrew.coe@scouts.org.uk::08964ec2-c859-49fa-b904-452d3a4b7176" providerId="AD" clId="Web-{8F4B01F5-0E10-8A55-F46E-76325A8C8696}" dt="2024-06-21T10:27:39.957" v="2376"/>
          <ac:spMkLst>
            <pc:docMk/>
            <pc:sldMk cId="4026167072" sldId="451"/>
            <ac:spMk id="15" creationId="{FD1296AD-D685-D255-A02C-C9447C1C35FC}"/>
          </ac:spMkLst>
        </pc:spChg>
        <pc:spChg chg="add del mod">
          <ac:chgData name="Andrew Coe" userId="S::andrew.coe@scouts.org.uk::08964ec2-c859-49fa-b904-452d3a4b7176" providerId="AD" clId="Web-{8F4B01F5-0E10-8A55-F46E-76325A8C8696}" dt="2024-06-21T10:27:43.207" v="2378"/>
          <ac:spMkLst>
            <pc:docMk/>
            <pc:sldMk cId="4026167072" sldId="451"/>
            <ac:spMk id="16" creationId="{D57A9D53-24F3-D9A7-0ADE-900F40910E65}"/>
          </ac:spMkLst>
        </pc:spChg>
        <pc:spChg chg="add del mod">
          <ac:chgData name="Andrew Coe" userId="S::andrew.coe@scouts.org.uk::08964ec2-c859-49fa-b904-452d3a4b7176" providerId="AD" clId="Web-{8F4B01F5-0E10-8A55-F46E-76325A8C8696}" dt="2024-06-21T10:27:44.082" v="2379"/>
          <ac:spMkLst>
            <pc:docMk/>
            <pc:sldMk cId="4026167072" sldId="451"/>
            <ac:spMk id="17" creationId="{99773037-8DC0-A963-65F9-D9815C50D098}"/>
          </ac:spMkLst>
        </pc:spChg>
        <pc:spChg chg="add del mod">
          <ac:chgData name="Andrew Coe" userId="S::andrew.coe@scouts.org.uk::08964ec2-c859-49fa-b904-452d3a4b7176" providerId="AD" clId="Web-{8F4B01F5-0E10-8A55-F46E-76325A8C8696}" dt="2024-06-21T10:27:45.348" v="2380"/>
          <ac:spMkLst>
            <pc:docMk/>
            <pc:sldMk cId="4026167072" sldId="451"/>
            <ac:spMk id="18" creationId="{EB49D0B1-C3B0-014A-9AA4-B1DA19A1A1DD}"/>
          </ac:spMkLst>
        </pc:spChg>
        <pc:spChg chg="add mod">
          <ac:chgData name="Andrew Coe" userId="S::andrew.coe@scouts.org.uk::08964ec2-c859-49fa-b904-452d3a4b7176" providerId="AD" clId="Web-{8F4B01F5-0E10-8A55-F46E-76325A8C8696}" dt="2024-06-21T10:27:51.363" v="2383" actId="1076"/>
          <ac:spMkLst>
            <pc:docMk/>
            <pc:sldMk cId="4026167072" sldId="451"/>
            <ac:spMk id="19" creationId="{D39B0BC1-4F0B-1FC8-18FC-C38B7AA626AC}"/>
          </ac:spMkLst>
        </pc:spChg>
        <pc:spChg chg="add del mod">
          <ac:chgData name="Andrew Coe" userId="S::andrew.coe@scouts.org.uk::08964ec2-c859-49fa-b904-452d3a4b7176" providerId="AD" clId="Web-{8F4B01F5-0E10-8A55-F46E-76325A8C8696}" dt="2024-06-21T10:28:01.692" v="2389"/>
          <ac:spMkLst>
            <pc:docMk/>
            <pc:sldMk cId="4026167072" sldId="451"/>
            <ac:spMk id="20" creationId="{20CA3980-5BA0-4EAA-0781-493BA12C49B0}"/>
          </ac:spMkLst>
        </pc:spChg>
        <pc:spChg chg="add mod">
          <ac:chgData name="Andrew Coe" userId="S::andrew.coe@scouts.org.uk::08964ec2-c859-49fa-b904-452d3a4b7176" providerId="AD" clId="Web-{8F4B01F5-0E10-8A55-F46E-76325A8C8696}" dt="2024-06-21T10:28:14.942" v="2395" actId="1076"/>
          <ac:spMkLst>
            <pc:docMk/>
            <pc:sldMk cId="4026167072" sldId="451"/>
            <ac:spMk id="21" creationId="{AC0F1A07-B60A-B9C7-1DD8-72A677EE95C5}"/>
          </ac:spMkLst>
        </pc:spChg>
        <pc:spChg chg="add mod">
          <ac:chgData name="Andrew Coe" userId="S::andrew.coe@scouts.org.uk::08964ec2-c859-49fa-b904-452d3a4b7176" providerId="AD" clId="Web-{8F4B01F5-0E10-8A55-F46E-76325A8C8696}" dt="2024-06-21T10:28:57.209" v="2415" actId="1076"/>
          <ac:spMkLst>
            <pc:docMk/>
            <pc:sldMk cId="4026167072" sldId="451"/>
            <ac:spMk id="22" creationId="{D6F8699C-5CA5-EE0E-AA0F-F7B24375DAF1}"/>
          </ac:spMkLst>
        </pc:spChg>
        <pc:spChg chg="add mod">
          <ac:chgData name="Andrew Coe" userId="S::andrew.coe@scouts.org.uk::08964ec2-c859-49fa-b904-452d3a4b7176" providerId="AD" clId="Web-{8F4B01F5-0E10-8A55-F46E-76325A8C8696}" dt="2024-06-21T10:28:37.943" v="2405" actId="1076"/>
          <ac:spMkLst>
            <pc:docMk/>
            <pc:sldMk cId="4026167072" sldId="451"/>
            <ac:spMk id="23" creationId="{E3373F2E-3DD6-ED80-FE6F-C402D4B7D9E3}"/>
          </ac:spMkLst>
        </pc:spChg>
        <pc:spChg chg="add mod">
          <ac:chgData name="Andrew Coe" userId="S::andrew.coe@scouts.org.uk::08964ec2-c859-49fa-b904-452d3a4b7176" providerId="AD" clId="Web-{8F4B01F5-0E10-8A55-F46E-76325A8C8696}" dt="2024-06-21T10:29:03.413" v="2416" actId="1076"/>
          <ac:spMkLst>
            <pc:docMk/>
            <pc:sldMk cId="4026167072" sldId="451"/>
            <ac:spMk id="24" creationId="{65B104EB-1582-263B-2081-604AD996C932}"/>
          </ac:spMkLst>
        </pc:spChg>
        <pc:spChg chg="add mod">
          <ac:chgData name="Andrew Coe" userId="S::andrew.coe@scouts.org.uk::08964ec2-c859-49fa-b904-452d3a4b7176" providerId="AD" clId="Web-{8F4B01F5-0E10-8A55-F46E-76325A8C8696}" dt="2024-06-21T10:30:23.978" v="2497" actId="20577"/>
          <ac:spMkLst>
            <pc:docMk/>
            <pc:sldMk cId="4026167072" sldId="451"/>
            <ac:spMk id="26" creationId="{E5748619-F7C0-6163-AA43-A3DEBBA556B7}"/>
          </ac:spMkLst>
        </pc:spChg>
        <pc:picChg chg="del">
          <ac:chgData name="Andrew Coe" userId="S::andrew.coe@scouts.org.uk::08964ec2-c859-49fa-b904-452d3a4b7176" providerId="AD" clId="Web-{8F4B01F5-0E10-8A55-F46E-76325A8C8696}" dt="2024-06-21T10:23:06.995" v="2245"/>
          <ac:picMkLst>
            <pc:docMk/>
            <pc:sldMk cId="4026167072" sldId="451"/>
            <ac:picMk id="4" creationId="{00000000-0000-0000-0000-000000000000}"/>
          </ac:picMkLst>
        </pc:picChg>
        <pc:picChg chg="del">
          <ac:chgData name="Andrew Coe" userId="S::andrew.coe@scouts.org.uk::08964ec2-c859-49fa-b904-452d3a4b7176" providerId="AD" clId="Web-{8F4B01F5-0E10-8A55-F46E-76325A8C8696}" dt="2024-06-21T10:23:06.433" v="2244"/>
          <ac:picMkLst>
            <pc:docMk/>
            <pc:sldMk cId="4026167072" sldId="451"/>
            <ac:picMk id="5" creationId="{B810354C-3E41-21BE-C556-F7DB801EC1EB}"/>
          </ac:picMkLst>
        </pc:picChg>
      </pc:sldChg>
      <pc:sldChg chg="addSp delSp modSp add replId addAnim delAnim">
        <pc:chgData name="Andrew Coe" userId="S::andrew.coe@scouts.org.uk::08964ec2-c859-49fa-b904-452d3a4b7176" providerId="AD" clId="Web-{8F4B01F5-0E10-8A55-F46E-76325A8C8696}" dt="2024-06-21T10:33:51.062" v="2597" actId="1076"/>
        <pc:sldMkLst>
          <pc:docMk/>
          <pc:sldMk cId="386636908" sldId="452"/>
        </pc:sldMkLst>
        <pc:spChg chg="add del mod">
          <ac:chgData name="Andrew Coe" userId="S::andrew.coe@scouts.org.uk::08964ec2-c859-49fa-b904-452d3a4b7176" providerId="AD" clId="Web-{8F4B01F5-0E10-8A55-F46E-76325A8C8696}" dt="2024-06-21T10:30:38.353" v="2500"/>
          <ac:spMkLst>
            <pc:docMk/>
            <pc:sldMk cId="386636908" sldId="452"/>
            <ac:spMk id="4" creationId="{6B72CB6F-ACA1-8877-48FD-0FDB06E7C4FD}"/>
          </ac:spMkLst>
        </pc:spChg>
        <pc:spChg chg="add mod">
          <ac:chgData name="Andrew Coe" userId="S::andrew.coe@scouts.org.uk::08964ec2-c859-49fa-b904-452d3a4b7176" providerId="AD" clId="Web-{8F4B01F5-0E10-8A55-F46E-76325A8C8696}" dt="2024-06-21T10:32:27.794" v="2539" actId="20577"/>
          <ac:spMkLst>
            <pc:docMk/>
            <pc:sldMk cId="386636908" sldId="452"/>
            <ac:spMk id="6" creationId="{EF05B3E0-11D8-B135-F0D8-E79CC1058DAE}"/>
          </ac:spMkLst>
        </pc:spChg>
        <pc:spChg chg="add del mod">
          <ac:chgData name="Andrew Coe" userId="S::andrew.coe@scouts.org.uk::08964ec2-c859-49fa-b904-452d3a4b7176" providerId="AD" clId="Web-{8F4B01F5-0E10-8A55-F46E-76325A8C8696}" dt="2024-06-21T10:32:36.794" v="2542"/>
          <ac:spMkLst>
            <pc:docMk/>
            <pc:sldMk cId="386636908" sldId="452"/>
            <ac:spMk id="7" creationId="{2696AB36-152D-1F0A-12F6-FFB74A01B891}"/>
          </ac:spMkLst>
        </pc:spChg>
        <pc:spChg chg="add mod">
          <ac:chgData name="Andrew Coe" userId="S::andrew.coe@scouts.org.uk::08964ec2-c859-49fa-b904-452d3a4b7176" providerId="AD" clId="Web-{8F4B01F5-0E10-8A55-F46E-76325A8C8696}" dt="2024-06-21T10:32:59.076" v="2570" actId="20577"/>
          <ac:spMkLst>
            <pc:docMk/>
            <pc:sldMk cId="386636908" sldId="452"/>
            <ac:spMk id="14" creationId="{C46DAFE7-01E5-A1BE-016F-300899C7465A}"/>
          </ac:spMkLst>
        </pc:spChg>
        <pc:spChg chg="add mod">
          <ac:chgData name="Andrew Coe" userId="S::andrew.coe@scouts.org.uk::08964ec2-c859-49fa-b904-452d3a4b7176" providerId="AD" clId="Web-{8F4B01F5-0E10-8A55-F46E-76325A8C8696}" dt="2024-06-21T10:33:28.077" v="2576" actId="1076"/>
          <ac:spMkLst>
            <pc:docMk/>
            <pc:sldMk cId="386636908" sldId="452"/>
            <ac:spMk id="16" creationId="{A0D52AC5-638E-E58B-F9F8-4F5A38A860DA}"/>
          </ac:spMkLst>
        </pc:spChg>
        <pc:spChg chg="add mod">
          <ac:chgData name="Andrew Coe" userId="S::andrew.coe@scouts.org.uk::08964ec2-c859-49fa-b904-452d3a4b7176" providerId="AD" clId="Web-{8F4B01F5-0E10-8A55-F46E-76325A8C8696}" dt="2024-06-21T10:33:51.062" v="2597" actId="1076"/>
          <ac:spMkLst>
            <pc:docMk/>
            <pc:sldMk cId="386636908" sldId="452"/>
            <ac:spMk id="18" creationId="{18118AE2-F182-20E1-D4C5-9E3E19FFFFE1}"/>
          </ac:spMkLst>
        </pc:spChg>
        <pc:spChg chg="mod">
          <ac:chgData name="Andrew Coe" userId="S::andrew.coe@scouts.org.uk::08964ec2-c859-49fa-b904-452d3a4b7176" providerId="AD" clId="Web-{8F4B01F5-0E10-8A55-F46E-76325A8C8696}" dt="2024-06-21T10:31:02.307" v="2504" actId="1076"/>
          <ac:spMkLst>
            <pc:docMk/>
            <pc:sldMk cId="386636908" sldId="452"/>
            <ac:spMk id="19" creationId="{D39B0BC1-4F0B-1FC8-18FC-C38B7AA626AC}"/>
          </ac:spMkLst>
        </pc:spChg>
        <pc:spChg chg="mod">
          <ac:chgData name="Andrew Coe" userId="S::andrew.coe@scouts.org.uk::08964ec2-c859-49fa-b904-452d3a4b7176" providerId="AD" clId="Web-{8F4B01F5-0E10-8A55-F46E-76325A8C8696}" dt="2024-06-21T10:31:19.120" v="2506" actId="1076"/>
          <ac:spMkLst>
            <pc:docMk/>
            <pc:sldMk cId="386636908" sldId="452"/>
            <ac:spMk id="23" creationId="{E3373F2E-3DD6-ED80-FE6F-C402D4B7D9E3}"/>
          </ac:spMkLst>
        </pc:spChg>
        <pc:spChg chg="del">
          <ac:chgData name="Andrew Coe" userId="S::andrew.coe@scouts.org.uk::08964ec2-c859-49fa-b904-452d3a4b7176" providerId="AD" clId="Web-{8F4B01F5-0E10-8A55-F46E-76325A8C8696}" dt="2024-06-21T10:30:33.587" v="2499"/>
          <ac:spMkLst>
            <pc:docMk/>
            <pc:sldMk cId="386636908" sldId="452"/>
            <ac:spMk id="26" creationId="{E5748619-F7C0-6163-AA43-A3DEBBA556B7}"/>
          </ac:spMkLst>
        </pc:spChg>
        <pc:grpChg chg="add mod">
          <ac:chgData name="Andrew Coe" userId="S::andrew.coe@scouts.org.uk::08964ec2-c859-49fa-b904-452d3a4b7176" providerId="AD" clId="Web-{8F4B01F5-0E10-8A55-F46E-76325A8C8696}" dt="2024-06-21T10:31:16.307" v="2505" actId="1076"/>
          <ac:grpSpMkLst>
            <pc:docMk/>
            <pc:sldMk cId="386636908" sldId="452"/>
            <ac:grpSpMk id="5" creationId="{8B27AA79-8AAE-7E7D-DAF4-8ECC2E1C7C0E}"/>
          </ac:grpSpMkLst>
        </pc:grpChg>
      </pc:sldChg>
      <pc:sldChg chg="add del replId">
        <pc:chgData name="Andrew Coe" userId="S::andrew.coe@scouts.org.uk::08964ec2-c859-49fa-b904-452d3a4b7176" providerId="AD" clId="Web-{8F4B01F5-0E10-8A55-F46E-76325A8C8696}" dt="2024-06-21T10:43:02.549" v="2791"/>
        <pc:sldMkLst>
          <pc:docMk/>
          <pc:sldMk cId="2009063258" sldId="453"/>
        </pc:sldMkLst>
      </pc:sldChg>
      <pc:sldChg chg="addSp delSp modSp add ord replId">
        <pc:chgData name="Andrew Coe" userId="S::andrew.coe@scouts.org.uk::08964ec2-c859-49fa-b904-452d3a4b7176" providerId="AD" clId="Web-{8F4B01F5-0E10-8A55-F46E-76325A8C8696}" dt="2024-06-21T10:39:59.433" v="2658" actId="20577"/>
        <pc:sldMkLst>
          <pc:docMk/>
          <pc:sldMk cId="1696023421" sldId="454"/>
        </pc:sldMkLst>
        <pc:spChg chg="mod">
          <ac:chgData name="Andrew Coe" userId="S::andrew.coe@scouts.org.uk::08964ec2-c859-49fa-b904-452d3a4b7176" providerId="AD" clId="Web-{8F4B01F5-0E10-8A55-F46E-76325A8C8696}" dt="2024-06-21T10:39:59.433" v="2658" actId="20577"/>
          <ac:spMkLst>
            <pc:docMk/>
            <pc:sldMk cId="1696023421" sldId="454"/>
            <ac:spMk id="2" creationId="{00000000-0000-0000-0000-000000000000}"/>
          </ac:spMkLst>
        </pc:spChg>
        <pc:spChg chg="mod">
          <ac:chgData name="Andrew Coe" userId="S::andrew.coe@scouts.org.uk::08964ec2-c859-49fa-b904-452d3a4b7176" providerId="AD" clId="Web-{8F4B01F5-0E10-8A55-F46E-76325A8C8696}" dt="2024-06-21T10:37:35.226" v="2627" actId="20577"/>
          <ac:spMkLst>
            <pc:docMk/>
            <pc:sldMk cId="1696023421" sldId="454"/>
            <ac:spMk id="6" creationId="{A416B57F-CCA8-DCF0-5B44-A32A3A36574F}"/>
          </ac:spMkLst>
        </pc:spChg>
        <pc:spChg chg="mod">
          <ac:chgData name="Andrew Coe" userId="S::andrew.coe@scouts.org.uk::08964ec2-c859-49fa-b904-452d3a4b7176" providerId="AD" clId="Web-{8F4B01F5-0E10-8A55-F46E-76325A8C8696}" dt="2024-06-21T10:39:28.682" v="2653" actId="1076"/>
          <ac:spMkLst>
            <pc:docMk/>
            <pc:sldMk cId="1696023421" sldId="454"/>
            <ac:spMk id="8" creationId="{AAD2EA2D-41FE-7AE7-424D-B32C4EF08235}"/>
          </ac:spMkLst>
        </pc:spChg>
        <pc:picChg chg="add mod modCrop">
          <ac:chgData name="Andrew Coe" userId="S::andrew.coe@scouts.org.uk::08964ec2-c859-49fa-b904-452d3a4b7176" providerId="AD" clId="Web-{8F4B01F5-0E10-8A55-F46E-76325A8C8696}" dt="2024-06-21T10:39:01.885" v="2651" actId="1076"/>
          <ac:picMkLst>
            <pc:docMk/>
            <pc:sldMk cId="1696023421" sldId="454"/>
            <ac:picMk id="3" creationId="{C3542BEB-74D2-93F1-59BF-6F3652573BE7}"/>
          </ac:picMkLst>
        </pc:picChg>
        <pc:picChg chg="del">
          <ac:chgData name="Andrew Coe" userId="S::andrew.coe@scouts.org.uk::08964ec2-c859-49fa-b904-452d3a4b7176" providerId="AD" clId="Web-{8F4B01F5-0E10-8A55-F46E-76325A8C8696}" dt="2024-06-21T10:37:37.382" v="2628"/>
          <ac:picMkLst>
            <pc:docMk/>
            <pc:sldMk cId="1696023421" sldId="454"/>
            <ac:picMk id="9" creationId="{32AA7EBE-9502-1BDC-97E0-6D2EFD6DB21A}"/>
          </ac:picMkLst>
        </pc:picChg>
      </pc:sldChg>
      <pc:sldChg chg="addSp delSp modSp add replId">
        <pc:chgData name="Andrew Coe" userId="S::andrew.coe@scouts.org.uk::08964ec2-c859-49fa-b904-452d3a4b7176" providerId="AD" clId="Web-{8F4B01F5-0E10-8A55-F46E-76325A8C8696}" dt="2024-06-21T10:49:23.498" v="3042" actId="20577"/>
        <pc:sldMkLst>
          <pc:docMk/>
          <pc:sldMk cId="1113955647" sldId="455"/>
        </pc:sldMkLst>
        <pc:spChg chg="mod">
          <ac:chgData name="Andrew Coe" userId="S::andrew.coe@scouts.org.uk::08964ec2-c859-49fa-b904-452d3a4b7176" providerId="AD" clId="Web-{8F4B01F5-0E10-8A55-F46E-76325A8C8696}" dt="2024-06-21T10:49:23.498" v="3042" actId="20577"/>
          <ac:spMkLst>
            <pc:docMk/>
            <pc:sldMk cId="1113955647" sldId="455"/>
            <ac:spMk id="2" creationId="{00000000-0000-0000-0000-000000000000}"/>
          </ac:spMkLst>
        </pc:spChg>
        <pc:spChg chg="mod">
          <ac:chgData name="Andrew Coe" userId="S::andrew.coe@scouts.org.uk::08964ec2-c859-49fa-b904-452d3a4b7176" providerId="AD" clId="Web-{8F4B01F5-0E10-8A55-F46E-76325A8C8696}" dt="2024-06-21T10:41:10.811" v="2786" actId="1076"/>
          <ac:spMkLst>
            <pc:docMk/>
            <pc:sldMk cId="1113955647" sldId="455"/>
            <ac:spMk id="6" creationId="{A416B57F-CCA8-DCF0-5B44-A32A3A36574F}"/>
          </ac:spMkLst>
        </pc:spChg>
        <pc:spChg chg="mod">
          <ac:chgData name="Andrew Coe" userId="S::andrew.coe@scouts.org.uk::08964ec2-c859-49fa-b904-452d3a4b7176" providerId="AD" clId="Web-{8F4B01F5-0E10-8A55-F46E-76325A8C8696}" dt="2024-06-21T10:43:15.987" v="2795" actId="20577"/>
          <ac:spMkLst>
            <pc:docMk/>
            <pc:sldMk cId="1113955647" sldId="455"/>
            <ac:spMk id="8" creationId="{AAD2EA2D-41FE-7AE7-424D-B32C4EF08235}"/>
          </ac:spMkLst>
        </pc:spChg>
        <pc:picChg chg="del">
          <ac:chgData name="Andrew Coe" userId="S::andrew.coe@scouts.org.uk::08964ec2-c859-49fa-b904-452d3a4b7176" providerId="AD" clId="Web-{8F4B01F5-0E10-8A55-F46E-76325A8C8696}" dt="2024-06-21T10:41:06.639" v="2785"/>
          <ac:picMkLst>
            <pc:docMk/>
            <pc:sldMk cId="1113955647" sldId="455"/>
            <ac:picMk id="3" creationId="{C3542BEB-74D2-93F1-59BF-6F3652573BE7}"/>
          </ac:picMkLst>
        </pc:picChg>
        <pc:picChg chg="add mod">
          <ac:chgData name="Andrew Coe" userId="S::andrew.coe@scouts.org.uk::08964ec2-c859-49fa-b904-452d3a4b7176" providerId="AD" clId="Web-{8F4B01F5-0E10-8A55-F46E-76325A8C8696}" dt="2024-06-21T10:42:54.173" v="2790" actId="1076"/>
          <ac:picMkLst>
            <pc:docMk/>
            <pc:sldMk cId="1113955647" sldId="455"/>
            <ac:picMk id="4" creationId="{F7F6F0A7-F09A-F77D-87B4-4AAF1EF08EE0}"/>
          </ac:picMkLst>
        </pc:picChg>
      </pc:sldChg>
      <pc:sldChg chg="addSp delSp modSp add replId addAnim modAnim">
        <pc:chgData name="Andrew Coe" userId="S::andrew.coe@scouts.org.uk::08964ec2-c859-49fa-b904-452d3a4b7176" providerId="AD" clId="Web-{8F4B01F5-0E10-8A55-F46E-76325A8C8696}" dt="2024-06-21T10:49:28.952" v="3046" actId="20577"/>
        <pc:sldMkLst>
          <pc:docMk/>
          <pc:sldMk cId="2912510493" sldId="456"/>
        </pc:sldMkLst>
        <pc:spChg chg="mod">
          <ac:chgData name="Andrew Coe" userId="S::andrew.coe@scouts.org.uk::08964ec2-c859-49fa-b904-452d3a4b7176" providerId="AD" clId="Web-{8F4B01F5-0E10-8A55-F46E-76325A8C8696}" dt="2024-06-21T10:49:28.952" v="3046" actId="20577"/>
          <ac:spMkLst>
            <pc:docMk/>
            <pc:sldMk cId="2912510493" sldId="456"/>
            <ac:spMk id="2" creationId="{00000000-0000-0000-0000-000000000000}"/>
          </ac:spMkLst>
        </pc:spChg>
        <pc:spChg chg="mod">
          <ac:chgData name="Andrew Coe" userId="S::andrew.coe@scouts.org.uk::08964ec2-c859-49fa-b904-452d3a4b7176" providerId="AD" clId="Web-{8F4B01F5-0E10-8A55-F46E-76325A8C8696}" dt="2024-06-21T10:45:09.646" v="2824" actId="20577"/>
          <ac:spMkLst>
            <pc:docMk/>
            <pc:sldMk cId="2912510493" sldId="456"/>
            <ac:spMk id="6" creationId="{A416B57F-CCA8-DCF0-5B44-A32A3A36574F}"/>
          </ac:spMkLst>
        </pc:spChg>
        <pc:spChg chg="mod">
          <ac:chgData name="Andrew Coe" userId="S::andrew.coe@scouts.org.uk::08964ec2-c859-49fa-b904-452d3a4b7176" providerId="AD" clId="Web-{8F4B01F5-0E10-8A55-F46E-76325A8C8696}" dt="2024-06-21T10:47:12.260" v="3027" actId="20577"/>
          <ac:spMkLst>
            <pc:docMk/>
            <pc:sldMk cId="2912510493" sldId="456"/>
            <ac:spMk id="8" creationId="{AAD2EA2D-41FE-7AE7-424D-B32C4EF08235}"/>
          </ac:spMkLst>
        </pc:spChg>
        <pc:picChg chg="add mod">
          <ac:chgData name="Andrew Coe" userId="S::andrew.coe@scouts.org.uk::08964ec2-c859-49fa-b904-452d3a4b7176" providerId="AD" clId="Web-{8F4B01F5-0E10-8A55-F46E-76325A8C8696}" dt="2024-06-21T10:45:24.522" v="2829" actId="1076"/>
          <ac:picMkLst>
            <pc:docMk/>
            <pc:sldMk cId="2912510493" sldId="456"/>
            <ac:picMk id="3" creationId="{F9BA5B4F-AA98-458D-6D54-E0C0E646F9C5}"/>
          </ac:picMkLst>
        </pc:picChg>
        <pc:picChg chg="del">
          <ac:chgData name="Andrew Coe" userId="S::andrew.coe@scouts.org.uk::08964ec2-c859-49fa-b904-452d3a4b7176" providerId="AD" clId="Web-{8F4B01F5-0E10-8A55-F46E-76325A8C8696}" dt="2024-06-21T10:45:12.396" v="2825"/>
          <ac:picMkLst>
            <pc:docMk/>
            <pc:sldMk cId="2912510493" sldId="456"/>
            <ac:picMk id="4" creationId="{F7F6F0A7-F09A-F77D-87B4-4AAF1EF08EE0}"/>
          </ac:picMkLst>
        </pc:picChg>
      </pc:sldChg>
      <pc:sldChg chg="addSp delSp modSp add replId delAnim">
        <pc:chgData name="Andrew Coe" userId="S::andrew.coe@scouts.org.uk::08964ec2-c859-49fa-b904-452d3a4b7176" providerId="AD" clId="Web-{8F4B01F5-0E10-8A55-F46E-76325A8C8696}" dt="2024-06-21T10:53:01.271" v="3381" actId="1076"/>
        <pc:sldMkLst>
          <pc:docMk/>
          <pc:sldMk cId="2603057404" sldId="457"/>
        </pc:sldMkLst>
        <pc:spChg chg="mod">
          <ac:chgData name="Andrew Coe" userId="S::andrew.coe@scouts.org.uk::08964ec2-c859-49fa-b904-452d3a4b7176" providerId="AD" clId="Web-{8F4B01F5-0E10-8A55-F46E-76325A8C8696}" dt="2024-06-21T10:49:37.264" v="3050" actId="20577"/>
          <ac:spMkLst>
            <pc:docMk/>
            <pc:sldMk cId="2603057404" sldId="457"/>
            <ac:spMk id="2" creationId="{00000000-0000-0000-0000-000000000000}"/>
          </ac:spMkLst>
        </pc:spChg>
        <pc:spChg chg="del mod">
          <ac:chgData name="Andrew Coe" userId="S::andrew.coe@scouts.org.uk::08964ec2-c859-49fa-b904-452d3a4b7176" providerId="AD" clId="Web-{8F4B01F5-0E10-8A55-F46E-76325A8C8696}" dt="2024-06-21T10:49:05.420" v="3037"/>
          <ac:spMkLst>
            <pc:docMk/>
            <pc:sldMk cId="2603057404" sldId="457"/>
            <ac:spMk id="6" creationId="{A416B57F-CCA8-DCF0-5B44-A32A3A36574F}"/>
          </ac:spMkLst>
        </pc:spChg>
        <pc:spChg chg="mod">
          <ac:chgData name="Andrew Coe" userId="S::andrew.coe@scouts.org.uk::08964ec2-c859-49fa-b904-452d3a4b7176" providerId="AD" clId="Web-{8F4B01F5-0E10-8A55-F46E-76325A8C8696}" dt="2024-06-21T10:51:52.019" v="3362" actId="20577"/>
          <ac:spMkLst>
            <pc:docMk/>
            <pc:sldMk cId="2603057404" sldId="457"/>
            <ac:spMk id="8" creationId="{AAD2EA2D-41FE-7AE7-424D-B32C4EF08235}"/>
          </ac:spMkLst>
        </pc:spChg>
        <pc:grpChg chg="add mod">
          <ac:chgData name="Andrew Coe" userId="S::andrew.coe@scouts.org.uk::08964ec2-c859-49fa-b904-452d3a4b7176" providerId="AD" clId="Web-{8F4B01F5-0E10-8A55-F46E-76325A8C8696}" dt="2024-06-21T10:53:01.271" v="3381" actId="1076"/>
          <ac:grpSpMkLst>
            <pc:docMk/>
            <pc:sldMk cId="2603057404" sldId="457"/>
            <ac:grpSpMk id="12" creationId="{83268738-431C-A9EA-C898-7334EABF1D99}"/>
          </ac:grpSpMkLst>
        </pc:grpChg>
        <pc:picChg chg="del">
          <ac:chgData name="Andrew Coe" userId="S::andrew.coe@scouts.org.uk::08964ec2-c859-49fa-b904-452d3a4b7176" providerId="AD" clId="Web-{8F4B01F5-0E10-8A55-F46E-76325A8C8696}" dt="2024-06-21T10:49:00.763" v="3035"/>
          <ac:picMkLst>
            <pc:docMk/>
            <pc:sldMk cId="2603057404" sldId="457"/>
            <ac:picMk id="3" creationId="{F9BA5B4F-AA98-458D-6D54-E0C0E646F9C5}"/>
          </ac:picMkLst>
        </pc:picChg>
        <pc:picChg chg="add mod">
          <ac:chgData name="Andrew Coe" userId="S::andrew.coe@scouts.org.uk::08964ec2-c859-49fa-b904-452d3a4b7176" providerId="AD" clId="Web-{8F4B01F5-0E10-8A55-F46E-76325A8C8696}" dt="2024-06-21T10:52:21.269" v="3370" actId="1076"/>
          <ac:picMkLst>
            <pc:docMk/>
            <pc:sldMk cId="2603057404" sldId="457"/>
            <ac:picMk id="5" creationId="{58CE59F4-FC63-1BC7-EEA3-DB436A8F6E15}"/>
          </ac:picMkLst>
        </pc:picChg>
        <pc:picChg chg="add mod">
          <ac:chgData name="Andrew Coe" userId="S::andrew.coe@scouts.org.uk::08964ec2-c859-49fa-b904-452d3a4b7176" providerId="AD" clId="Web-{8F4B01F5-0E10-8A55-F46E-76325A8C8696}" dt="2024-06-21T10:52:31.426" v="3374" actId="1076"/>
          <ac:picMkLst>
            <pc:docMk/>
            <pc:sldMk cId="2603057404" sldId="457"/>
            <ac:picMk id="9" creationId="{3AFA8684-80F0-1DF5-5F43-24E37D2DA9C8}"/>
          </ac:picMkLst>
        </pc:picChg>
        <pc:picChg chg="add mod">
          <ac:chgData name="Andrew Coe" userId="S::andrew.coe@scouts.org.uk::08964ec2-c859-49fa-b904-452d3a4b7176" providerId="AD" clId="Web-{8F4B01F5-0E10-8A55-F46E-76325A8C8696}" dt="2024-06-21T10:52:46.942" v="3378" actId="14100"/>
          <ac:picMkLst>
            <pc:docMk/>
            <pc:sldMk cId="2603057404" sldId="457"/>
            <ac:picMk id="11" creationId="{B444AD12-AC37-5CE0-CD6E-F3D83FA70AF9}"/>
          </ac:picMkLst>
        </pc:picChg>
      </pc:sldChg>
      <pc:sldChg chg="addSp delSp modSp add ord replId delAnim">
        <pc:chgData name="Andrew Coe" userId="S::andrew.coe@scouts.org.uk::08964ec2-c859-49fa-b904-452d3a4b7176" providerId="AD" clId="Web-{8F4B01F5-0E10-8A55-F46E-76325A8C8696}" dt="2024-06-21T10:55:57.026" v="3556" actId="1076"/>
        <pc:sldMkLst>
          <pc:docMk/>
          <pc:sldMk cId="3385318631" sldId="458"/>
        </pc:sldMkLst>
        <pc:spChg chg="mod">
          <ac:chgData name="Andrew Coe" userId="S::andrew.coe@scouts.org.uk::08964ec2-c859-49fa-b904-452d3a4b7176" providerId="AD" clId="Web-{8F4B01F5-0E10-8A55-F46E-76325A8C8696}" dt="2024-06-21T10:53:42.272" v="3404" actId="20577"/>
          <ac:spMkLst>
            <pc:docMk/>
            <pc:sldMk cId="3385318631" sldId="458"/>
            <ac:spMk id="6" creationId="{A416B57F-CCA8-DCF0-5B44-A32A3A36574F}"/>
          </ac:spMkLst>
        </pc:spChg>
        <pc:spChg chg="mod">
          <ac:chgData name="Andrew Coe" userId="S::andrew.coe@scouts.org.uk::08964ec2-c859-49fa-b904-452d3a4b7176" providerId="AD" clId="Web-{8F4B01F5-0E10-8A55-F46E-76325A8C8696}" dt="2024-06-21T10:55:54.542" v="3555" actId="14100"/>
          <ac:spMkLst>
            <pc:docMk/>
            <pc:sldMk cId="3385318631" sldId="458"/>
            <ac:spMk id="8" creationId="{AAD2EA2D-41FE-7AE7-424D-B32C4EF08235}"/>
          </ac:spMkLst>
        </pc:spChg>
        <pc:picChg chg="del">
          <ac:chgData name="Andrew Coe" userId="S::andrew.coe@scouts.org.uk::08964ec2-c859-49fa-b904-452d3a4b7176" providerId="AD" clId="Web-{8F4B01F5-0E10-8A55-F46E-76325A8C8696}" dt="2024-06-21T10:53:42.991" v="3405"/>
          <ac:picMkLst>
            <pc:docMk/>
            <pc:sldMk cId="3385318631" sldId="458"/>
            <ac:picMk id="3" creationId="{F9BA5B4F-AA98-458D-6D54-E0C0E646F9C5}"/>
          </ac:picMkLst>
        </pc:picChg>
        <pc:picChg chg="add mod">
          <ac:chgData name="Andrew Coe" userId="S::andrew.coe@scouts.org.uk::08964ec2-c859-49fa-b904-452d3a4b7176" providerId="AD" clId="Web-{8F4B01F5-0E10-8A55-F46E-76325A8C8696}" dt="2024-06-21T10:55:57.026" v="3556" actId="1076"/>
          <ac:picMkLst>
            <pc:docMk/>
            <pc:sldMk cId="3385318631" sldId="458"/>
            <ac:picMk id="4" creationId="{D2D5AE2A-DF6C-4B31-79B8-B40F26EB62DE}"/>
          </ac:picMkLst>
        </pc:picChg>
      </pc:sldChg>
      <pc:sldChg chg="delSp add del replId">
        <pc:chgData name="Andrew Coe" userId="S::andrew.coe@scouts.org.uk::08964ec2-c859-49fa-b904-452d3a4b7176" providerId="AD" clId="Web-{8F4B01F5-0E10-8A55-F46E-76325A8C8696}" dt="2024-06-21T10:53:27.365" v="3386"/>
        <pc:sldMkLst>
          <pc:docMk/>
          <pc:sldMk cId="4058898318" sldId="458"/>
        </pc:sldMkLst>
        <pc:grpChg chg="del">
          <ac:chgData name="Andrew Coe" userId="S::andrew.coe@scouts.org.uk::08964ec2-c859-49fa-b904-452d3a4b7176" providerId="AD" clId="Web-{8F4B01F5-0E10-8A55-F46E-76325A8C8696}" dt="2024-06-21T10:53:25.428" v="3385"/>
          <ac:grpSpMkLst>
            <pc:docMk/>
            <pc:sldMk cId="4058898318" sldId="458"/>
            <ac:grpSpMk id="12" creationId="{83268738-431C-A9EA-C898-7334EABF1D99}"/>
          </ac:grpSpMkLst>
        </pc:grpChg>
        <pc:picChg chg="del">
          <ac:chgData name="Andrew Coe" userId="S::andrew.coe@scouts.org.uk::08964ec2-c859-49fa-b904-452d3a4b7176" providerId="AD" clId="Web-{8F4B01F5-0E10-8A55-F46E-76325A8C8696}" dt="2024-06-21T10:53:24.678" v="3384"/>
          <ac:picMkLst>
            <pc:docMk/>
            <pc:sldMk cId="4058898318" sldId="458"/>
            <ac:picMk id="5" creationId="{58CE59F4-FC63-1BC7-EEA3-DB436A8F6E15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A3D5C053-3F8B-CD40-A43C-512BDE22200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7043738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4306B1FF-17A9-AB41-8983-D0413A5C253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9207500" y="0"/>
            <a:ext cx="7045325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0F7B38-6211-B04F-B3CE-77AE137F1073}" type="datetimeFigureOut">
              <a:rPr lang="en-US" smtClean="0"/>
              <a:t>8/29/2024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DA4E82B7-C9A3-CF4E-A2B9-1797D692DE1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7043738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1F8C92CB-7443-1749-ACD9-6C4D06D2DB4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E35A11-ADAB-8B45-B991-800FB540D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8514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7043738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Nunito Sans" panose="00000500000000000000" pitchFamily="2" charset="0"/>
              </a:defRPr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9207500" y="0"/>
            <a:ext cx="7045325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Nunito Sans" panose="00000500000000000000" pitchFamily="2" charset="0"/>
              </a:defRPr>
            </a:lvl1pPr>
          </a:lstStyle>
          <a:p>
            <a:fld id="{255396BA-BA0B-E646-B112-BDB6D130FD61}" type="datetimeFigureOut">
              <a:rPr lang="en-GB" smtClean="0"/>
              <a:pPr/>
              <a:t>29/08/2024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7043738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Nunito Sans" panose="00000500000000000000" pitchFamily="2" charset="0"/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Nunito Sans" panose="00000500000000000000" pitchFamily="2" charset="0"/>
              </a:defRPr>
            </a:lvl1pPr>
          </a:lstStyle>
          <a:p>
            <a:fld id="{DC81CCE8-8669-844C-8A1E-83EDDE9464A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65701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Nunito Sans" panose="00000500000000000000" pitchFamily="2" charset="0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Nunito Sans" panose="00000500000000000000" pitchFamily="2" charset="0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Nunito Sans" panose="00000500000000000000" pitchFamily="2" charset="0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Nunito Sans" panose="00000500000000000000" pitchFamily="2" charset="0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Nunito Sans" panose="00000500000000000000" pitchFamily="2" charset="0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If you need to change the background please</a:t>
            </a:r>
            <a:r>
              <a:rPr lang="en-GB" baseline="0" dirty="0" smtClean="0"/>
              <a:t> follow these instructions:</a:t>
            </a:r>
          </a:p>
          <a:p>
            <a:endParaRPr lang="en-GB" baseline="0" dirty="0" smtClean="0"/>
          </a:p>
          <a:p>
            <a:r>
              <a:rPr lang="en-GB" sz="900" b="0" i="0" kern="1200" dirty="0" smtClean="0">
                <a:solidFill>
                  <a:schemeClr val="tx1"/>
                </a:solidFill>
                <a:effectLst/>
                <a:latin typeface="Nunito Sans" panose="00000500000000000000" pitchFamily="2" charset="0"/>
                <a:ea typeface="+mn-ea"/>
                <a:cs typeface="+mn-cs"/>
              </a:rPr>
              <a:t>1. On your Windows tablet, tap the </a:t>
            </a:r>
            <a:r>
              <a:rPr lang="en-GB" sz="900" b="1" i="0" kern="1200" dirty="0" smtClean="0">
                <a:solidFill>
                  <a:schemeClr val="tx1"/>
                </a:solidFill>
                <a:effectLst/>
                <a:latin typeface="Nunito Sans" panose="00000500000000000000" pitchFamily="2" charset="0"/>
                <a:ea typeface="+mn-ea"/>
                <a:cs typeface="+mn-cs"/>
              </a:rPr>
              <a:t>Design</a:t>
            </a:r>
            <a:r>
              <a:rPr lang="en-GB" sz="900" b="0" i="0" kern="1200" dirty="0" smtClean="0">
                <a:solidFill>
                  <a:schemeClr val="tx1"/>
                </a:solidFill>
                <a:effectLst/>
                <a:latin typeface="Nunito Sans" panose="00000500000000000000" pitchFamily="2" charset="0"/>
                <a:ea typeface="+mn-ea"/>
                <a:cs typeface="+mn-cs"/>
              </a:rPr>
              <a:t> tab.</a:t>
            </a:r>
          </a:p>
          <a:p>
            <a:r>
              <a:rPr lang="en-GB" sz="900" b="0" i="0" kern="1200" dirty="0" smtClean="0">
                <a:solidFill>
                  <a:schemeClr val="tx1"/>
                </a:solidFill>
                <a:effectLst/>
                <a:latin typeface="Nunito Sans" panose="00000500000000000000" pitchFamily="2" charset="0"/>
                <a:ea typeface="+mn-ea"/>
                <a:cs typeface="+mn-cs"/>
              </a:rPr>
              <a:t>2. On your Windows phone, open the slide for editing (either by double-tapping it or by tapping it and then tapping </a:t>
            </a:r>
            <a:r>
              <a:rPr lang="en-GB" sz="900" b="1" i="0" kern="1200" dirty="0" smtClean="0">
                <a:solidFill>
                  <a:schemeClr val="tx1"/>
                </a:solidFill>
                <a:effectLst/>
                <a:latin typeface="Nunito Sans" panose="00000500000000000000" pitchFamily="2" charset="0"/>
                <a:ea typeface="+mn-ea"/>
                <a:cs typeface="+mn-cs"/>
              </a:rPr>
              <a:t>Edit</a:t>
            </a:r>
            <a:r>
              <a:rPr lang="en-GB" sz="900" b="0" i="0" kern="1200" dirty="0" smtClean="0">
                <a:solidFill>
                  <a:schemeClr val="tx1"/>
                </a:solidFill>
                <a:effectLst/>
                <a:latin typeface="Nunito Sans" panose="00000500000000000000" pitchFamily="2" charset="0"/>
                <a:ea typeface="+mn-ea"/>
                <a:cs typeface="+mn-cs"/>
              </a:rPr>
              <a:t>). Tap </a:t>
            </a:r>
            <a:r>
              <a:rPr lang="en-GB" sz="900" b="1" i="0" kern="1200" dirty="0" smtClean="0">
                <a:solidFill>
                  <a:schemeClr val="tx1"/>
                </a:solidFill>
                <a:effectLst/>
                <a:latin typeface="Nunito Sans" panose="00000500000000000000" pitchFamily="2" charset="0"/>
                <a:ea typeface="+mn-ea"/>
                <a:cs typeface="+mn-cs"/>
              </a:rPr>
              <a:t>More</a:t>
            </a:r>
            <a:r>
              <a:rPr lang="en-GB" sz="900" b="0" i="0" kern="1200" dirty="0" smtClean="0">
                <a:solidFill>
                  <a:schemeClr val="tx1"/>
                </a:solidFill>
                <a:effectLst/>
                <a:latin typeface="Nunito Sans" panose="00000500000000000000" pitchFamily="2" charset="0"/>
                <a:ea typeface="+mn-ea"/>
                <a:cs typeface="+mn-cs"/>
              </a:rPr>
              <a:t>  at the bottom of your screen, tap </a:t>
            </a:r>
            <a:r>
              <a:rPr lang="en-GB" sz="900" b="1" i="0" kern="1200" dirty="0" smtClean="0">
                <a:solidFill>
                  <a:schemeClr val="tx1"/>
                </a:solidFill>
                <a:effectLst/>
                <a:latin typeface="Nunito Sans" panose="00000500000000000000" pitchFamily="2" charset="0"/>
                <a:ea typeface="+mn-ea"/>
                <a:cs typeface="+mn-cs"/>
              </a:rPr>
              <a:t>Home</a:t>
            </a:r>
            <a:r>
              <a:rPr lang="en-GB" sz="900" b="0" i="0" kern="1200" dirty="0" smtClean="0">
                <a:solidFill>
                  <a:schemeClr val="tx1"/>
                </a:solidFill>
                <a:effectLst/>
                <a:latin typeface="Nunito Sans" panose="00000500000000000000" pitchFamily="2" charset="0"/>
                <a:ea typeface="+mn-ea"/>
                <a:cs typeface="+mn-cs"/>
              </a:rPr>
              <a:t>, and then tap </a:t>
            </a:r>
            <a:r>
              <a:rPr lang="en-GB" sz="900" b="1" i="0" kern="1200" dirty="0" smtClean="0">
                <a:solidFill>
                  <a:schemeClr val="tx1"/>
                </a:solidFill>
                <a:effectLst/>
                <a:latin typeface="Nunito Sans" panose="00000500000000000000" pitchFamily="2" charset="0"/>
                <a:ea typeface="+mn-ea"/>
                <a:cs typeface="+mn-cs"/>
              </a:rPr>
              <a:t>Design</a:t>
            </a:r>
            <a:r>
              <a:rPr lang="en-GB" sz="900" b="0" i="0" kern="1200" dirty="0" smtClean="0">
                <a:solidFill>
                  <a:schemeClr val="tx1"/>
                </a:solidFill>
                <a:effectLst/>
                <a:latin typeface="Nunito Sans" panose="00000500000000000000" pitchFamily="2" charset="0"/>
                <a:ea typeface="+mn-ea"/>
                <a:cs typeface="+mn-cs"/>
              </a:rPr>
              <a:t>.</a:t>
            </a:r>
          </a:p>
          <a:p>
            <a:r>
              <a:rPr lang="en-GB" sz="900" b="0" i="0" kern="1200" dirty="0" smtClean="0">
                <a:solidFill>
                  <a:schemeClr val="tx1"/>
                </a:solidFill>
                <a:effectLst/>
                <a:latin typeface="Nunito Sans" panose="00000500000000000000" pitchFamily="2" charset="0"/>
                <a:ea typeface="+mn-ea"/>
                <a:cs typeface="+mn-cs"/>
              </a:rPr>
              <a:t>3. Tap </a:t>
            </a:r>
            <a:r>
              <a:rPr lang="en-GB" sz="900" b="1" i="0" kern="1200" dirty="0" smtClean="0">
                <a:solidFill>
                  <a:schemeClr val="tx1"/>
                </a:solidFill>
                <a:effectLst/>
                <a:latin typeface="Nunito Sans" panose="00000500000000000000" pitchFamily="2" charset="0"/>
                <a:ea typeface="+mn-ea"/>
                <a:cs typeface="+mn-cs"/>
              </a:rPr>
              <a:t>Format Background</a:t>
            </a:r>
            <a:r>
              <a:rPr lang="en-GB" sz="900" b="0" i="0" kern="1200" dirty="0" smtClean="0">
                <a:solidFill>
                  <a:schemeClr val="tx1"/>
                </a:solidFill>
                <a:effectLst/>
                <a:latin typeface="Nunito Sans" panose="00000500000000000000" pitchFamily="2" charset="0"/>
                <a:ea typeface="+mn-ea"/>
                <a:cs typeface="+mn-cs"/>
              </a:rPr>
              <a:t>.</a:t>
            </a:r>
          </a:p>
          <a:p>
            <a:r>
              <a:rPr lang="en-GB" sz="900" b="0" i="0" kern="1200" dirty="0" smtClean="0">
                <a:solidFill>
                  <a:schemeClr val="tx1"/>
                </a:solidFill>
                <a:effectLst/>
                <a:latin typeface="Nunito Sans" panose="00000500000000000000" pitchFamily="2" charset="0"/>
                <a:ea typeface="+mn-ea"/>
                <a:cs typeface="+mn-cs"/>
              </a:rPr>
              <a:t>4.</a:t>
            </a:r>
            <a:r>
              <a:rPr lang="en-GB" sz="900" b="0" i="0" kern="1200" baseline="0" dirty="0" smtClean="0">
                <a:solidFill>
                  <a:schemeClr val="tx1"/>
                </a:solidFill>
                <a:effectLst/>
                <a:latin typeface="Nunito Sans" panose="00000500000000000000" pitchFamily="2" charset="0"/>
                <a:ea typeface="+mn-ea"/>
                <a:cs typeface="+mn-cs"/>
              </a:rPr>
              <a:t> </a:t>
            </a:r>
            <a:r>
              <a:rPr lang="en-GB" sz="900" b="0" i="0" kern="1200" dirty="0" smtClean="0">
                <a:solidFill>
                  <a:schemeClr val="tx1"/>
                </a:solidFill>
                <a:effectLst/>
                <a:latin typeface="Nunito Sans" panose="00000500000000000000" pitchFamily="2" charset="0"/>
                <a:ea typeface="+mn-ea"/>
                <a:cs typeface="+mn-cs"/>
              </a:rPr>
              <a:t>You will see the background colours divided into </a:t>
            </a:r>
            <a:r>
              <a:rPr lang="en-GB" sz="900" b="1" i="0" kern="1200" dirty="0" smtClean="0">
                <a:solidFill>
                  <a:schemeClr val="tx1"/>
                </a:solidFill>
                <a:effectLst/>
                <a:latin typeface="Nunito Sans" panose="00000500000000000000" pitchFamily="2" charset="0"/>
                <a:ea typeface="+mn-ea"/>
                <a:cs typeface="+mn-cs"/>
              </a:rPr>
              <a:t>Theme Colours</a:t>
            </a:r>
            <a:r>
              <a:rPr lang="en-GB" sz="900" b="0" i="0" kern="1200" dirty="0" smtClean="0">
                <a:solidFill>
                  <a:schemeClr val="tx1"/>
                </a:solidFill>
                <a:effectLst/>
                <a:latin typeface="Nunito Sans" panose="00000500000000000000" pitchFamily="2" charset="0"/>
                <a:ea typeface="+mn-ea"/>
                <a:cs typeface="+mn-cs"/>
              </a:rPr>
              <a:t> and </a:t>
            </a:r>
            <a:r>
              <a:rPr lang="en-GB" sz="900" b="1" i="0" kern="1200" dirty="0" smtClean="0">
                <a:solidFill>
                  <a:schemeClr val="tx1"/>
                </a:solidFill>
                <a:effectLst/>
                <a:latin typeface="Nunito Sans" panose="00000500000000000000" pitchFamily="2" charset="0"/>
                <a:ea typeface="+mn-ea"/>
                <a:cs typeface="+mn-cs"/>
              </a:rPr>
              <a:t>Standard Colours</a:t>
            </a:r>
            <a:r>
              <a:rPr lang="en-GB" sz="900" b="0" i="0" kern="1200" dirty="0" smtClean="0">
                <a:solidFill>
                  <a:schemeClr val="tx1"/>
                </a:solidFill>
                <a:effectLst/>
                <a:latin typeface="Nunito Sans" panose="00000500000000000000" pitchFamily="2" charset="0"/>
                <a:ea typeface="+mn-ea"/>
                <a:cs typeface="+mn-cs"/>
              </a:rPr>
              <a:t>. Theme colours coordinate with the theme you selected previously. You can select a solid colour or colour gradient.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1CCE8-8669-844C-8A1E-83EDDE9464AC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48770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1CCE8-8669-844C-8A1E-83EDDE9464AC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7333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u="sng" dirty="0">
                <a:latin typeface="Nunito Sans"/>
              </a:rPr>
              <a:t>Icebreaker: 5- 10 </a:t>
            </a:r>
            <a:r>
              <a:rPr lang="en-US" b="1" u="sng" dirty="0" err="1">
                <a:latin typeface="Nunito Sans"/>
              </a:rPr>
              <a:t>mins</a:t>
            </a:r>
            <a:r>
              <a:rPr lang="en-US" b="1" u="sng" dirty="0">
                <a:latin typeface="Nunito Sans"/>
              </a:rPr>
              <a:t> </a:t>
            </a:r>
            <a:endParaRPr lang="en-US" dirty="0">
              <a:latin typeface="Nunito Sans"/>
            </a:endParaRPr>
          </a:p>
          <a:p>
            <a:r>
              <a:rPr lang="en-US" dirty="0">
                <a:latin typeface="Nunito Sans"/>
              </a:rPr>
              <a:t>Key points:</a:t>
            </a:r>
          </a:p>
          <a:p>
            <a:pPr marL="171450" indent="-171450">
              <a:buFont typeface="Calibri"/>
              <a:buChar char="-"/>
            </a:pPr>
            <a:r>
              <a:rPr lang="en-US" dirty="0">
                <a:latin typeface="Nunito Sans"/>
              </a:rPr>
              <a:t>Participants will be working together during the session so it's a good idea to break the ice and get to know each other first.</a:t>
            </a:r>
          </a:p>
          <a:p>
            <a:endParaRPr lang="en-US" b="1" dirty="0">
              <a:latin typeface="Nunito Sans"/>
            </a:endParaRPr>
          </a:p>
          <a:p>
            <a:r>
              <a:rPr lang="en-US" b="1" dirty="0">
                <a:latin typeface="Nunito Sans"/>
              </a:rPr>
              <a:t>Activity option 1 - Speed dating:</a:t>
            </a:r>
            <a:endParaRPr lang="en-US" dirty="0">
              <a:latin typeface="Nunito Sans"/>
            </a:endParaRPr>
          </a:p>
          <a:p>
            <a:pPr marL="171450" indent="-171450">
              <a:buFont typeface="Calibri"/>
              <a:buChar char="-"/>
            </a:pPr>
            <a:r>
              <a:rPr lang="en-US" dirty="0">
                <a:latin typeface="Nunito Sans"/>
              </a:rPr>
              <a:t>Everyone walks around the room, finds someone they don’t know and talk for 1 minute</a:t>
            </a:r>
          </a:p>
          <a:p>
            <a:pPr marL="171450" indent="-171450">
              <a:buFont typeface="Calibri"/>
              <a:buChar char="-"/>
            </a:pPr>
            <a:r>
              <a:rPr lang="en-US" dirty="0">
                <a:latin typeface="Nunito Sans"/>
              </a:rPr>
              <a:t>Ask questions: Who got you into Scouts? When did you join Scouts? What key skill do you bring to your Scout team? what they’d like to learn from workshop, </a:t>
            </a:r>
            <a:endParaRPr lang="en-US" dirty="0"/>
          </a:p>
          <a:p>
            <a:pPr marL="171450" indent="-171450">
              <a:buFont typeface="Calibri"/>
              <a:buChar char="-"/>
            </a:pPr>
            <a:r>
              <a:rPr lang="en-US" dirty="0">
                <a:latin typeface="Nunito Sans"/>
              </a:rPr>
              <a:t>After two minutes, blow a whistle or shout and they find a new partner</a:t>
            </a:r>
            <a:endParaRPr lang="en-US" dirty="0"/>
          </a:p>
          <a:p>
            <a:pPr marL="171450" indent="-171450">
              <a:buFont typeface="Calibri"/>
              <a:buChar char="-"/>
            </a:pPr>
            <a:r>
              <a:rPr lang="en-US" dirty="0">
                <a:latin typeface="Nunito Sans"/>
              </a:rPr>
              <a:t>Presenters can come up with other questions if they can think of better ones!</a:t>
            </a:r>
            <a:endParaRPr lang="en-US" dirty="0"/>
          </a:p>
          <a:p>
            <a:endParaRPr lang="en-US" dirty="0"/>
          </a:p>
          <a:p>
            <a:r>
              <a:rPr lang="en-US" b="1" i="1" dirty="0"/>
              <a:t>Or alternatively depending on amount or type of participants</a:t>
            </a:r>
            <a:endParaRPr lang="en-US" dirty="0"/>
          </a:p>
          <a:p>
            <a:endParaRPr lang="en-US" b="1" i="1" dirty="0">
              <a:latin typeface="Nunito Sans"/>
            </a:endParaRPr>
          </a:p>
          <a:p>
            <a:r>
              <a:rPr lang="en-US" b="1" i="1" dirty="0">
                <a:latin typeface="Nunito Sans"/>
              </a:rPr>
              <a:t>Activity option 2 – Group discussion</a:t>
            </a:r>
            <a:endParaRPr lang="en-US" dirty="0">
              <a:latin typeface="Nunito Sans"/>
            </a:endParaRPr>
          </a:p>
          <a:p>
            <a:pPr marL="171450" indent="-171450">
              <a:buFont typeface="Calibri"/>
              <a:buChar char="-"/>
            </a:pPr>
            <a:r>
              <a:rPr lang="en-US" dirty="0">
                <a:latin typeface="Nunito Sans"/>
              </a:rPr>
              <a:t>Participants to discuss above </a:t>
            </a:r>
            <a:r>
              <a:rPr lang="en-US" dirty="0" smtClean="0">
                <a:latin typeface="Nunito Sans"/>
              </a:rPr>
              <a:t>questions (from option 1) </a:t>
            </a:r>
            <a:r>
              <a:rPr lang="en-US" dirty="0">
                <a:latin typeface="Nunito Sans"/>
              </a:rPr>
              <a:t>within their table groups</a:t>
            </a:r>
          </a:p>
          <a:p>
            <a:endParaRPr lang="en-US" dirty="0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1CCE8-8669-844C-8A1E-83EDDE9464AC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64667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1CCE8-8669-844C-8A1E-83EDDE9464AC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43108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ation by purp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5581BDDD-2C2F-5642-99C9-177F80C41E5B}"/>
              </a:ext>
            </a:extLst>
          </p:cNvPr>
          <p:cNvGrpSpPr/>
          <p:nvPr userDrawn="1"/>
        </p:nvGrpSpPr>
        <p:grpSpPr>
          <a:xfrm>
            <a:off x="345675" y="6143667"/>
            <a:ext cx="1752622" cy="493120"/>
            <a:chOff x="228240" y="2152440"/>
            <a:chExt cx="10101600" cy="2842200"/>
          </a:xfrm>
          <a:solidFill>
            <a:schemeClr val="bg1"/>
          </a:solidFill>
        </p:grpSpPr>
        <p:sp>
          <p:nvSpPr>
            <p:cNvPr id="11" name="Freeform 1">
              <a:extLst>
                <a:ext uri="{FF2B5EF4-FFF2-40B4-BE49-F238E27FC236}">
                  <a16:creationId xmlns="" xmlns:a16="http://schemas.microsoft.com/office/drawing/2014/main" id="{4C9BFCC2-847F-394C-B2D9-DF9E8147EE53}"/>
                </a:ext>
              </a:extLst>
            </p:cNvPr>
            <p:cNvSpPr/>
            <p:nvPr/>
          </p:nvSpPr>
          <p:spPr>
            <a:xfrm>
              <a:off x="228240" y="3147480"/>
              <a:ext cx="1115280" cy="1442880"/>
            </a:xfrm>
            <a:custGeom>
              <a:avLst/>
              <a:gdLst/>
              <a:ahLst/>
              <a:cxnLst/>
              <a:rect l="0" t="0" r="r" b="b"/>
              <a:pathLst>
                <a:path w="3098" h="4008">
                  <a:moveTo>
                    <a:pt x="0" y="3369"/>
                  </a:moveTo>
                  <a:lnTo>
                    <a:pt x="0" y="3369"/>
                  </a:lnTo>
                  <a:cubicBezTo>
                    <a:pt x="516" y="2762"/>
                    <a:pt x="516" y="2762"/>
                    <a:pt x="516" y="2762"/>
                  </a:cubicBezTo>
                  <a:cubicBezTo>
                    <a:pt x="880" y="3065"/>
                    <a:pt x="1245" y="3248"/>
                    <a:pt x="1670" y="3248"/>
                  </a:cubicBezTo>
                  <a:cubicBezTo>
                    <a:pt x="2035" y="3248"/>
                    <a:pt x="2247" y="3096"/>
                    <a:pt x="2247" y="2883"/>
                  </a:cubicBezTo>
                  <a:cubicBezTo>
                    <a:pt x="2247" y="2853"/>
                    <a:pt x="2247" y="2853"/>
                    <a:pt x="2247" y="2853"/>
                  </a:cubicBezTo>
                  <a:cubicBezTo>
                    <a:pt x="2247" y="2641"/>
                    <a:pt x="2095" y="2549"/>
                    <a:pt x="1458" y="2367"/>
                  </a:cubicBezTo>
                  <a:cubicBezTo>
                    <a:pt x="668" y="2155"/>
                    <a:pt x="152" y="1942"/>
                    <a:pt x="152" y="1184"/>
                  </a:cubicBezTo>
                  <a:cubicBezTo>
                    <a:pt x="152" y="1154"/>
                    <a:pt x="152" y="1154"/>
                    <a:pt x="152" y="1154"/>
                  </a:cubicBezTo>
                  <a:cubicBezTo>
                    <a:pt x="152" y="455"/>
                    <a:pt x="729" y="0"/>
                    <a:pt x="1518" y="0"/>
                  </a:cubicBezTo>
                  <a:cubicBezTo>
                    <a:pt x="2095" y="0"/>
                    <a:pt x="2581" y="182"/>
                    <a:pt x="2976" y="485"/>
                  </a:cubicBezTo>
                  <a:cubicBezTo>
                    <a:pt x="2521" y="1123"/>
                    <a:pt x="2521" y="1123"/>
                    <a:pt x="2521" y="1123"/>
                  </a:cubicBezTo>
                  <a:cubicBezTo>
                    <a:pt x="2187" y="911"/>
                    <a:pt x="1852" y="758"/>
                    <a:pt x="1518" y="758"/>
                  </a:cubicBezTo>
                  <a:cubicBezTo>
                    <a:pt x="1185" y="758"/>
                    <a:pt x="1002" y="911"/>
                    <a:pt x="1002" y="1093"/>
                  </a:cubicBezTo>
                  <a:lnTo>
                    <a:pt x="1002" y="1093"/>
                  </a:lnTo>
                  <a:cubicBezTo>
                    <a:pt x="1002" y="1365"/>
                    <a:pt x="1185" y="1426"/>
                    <a:pt x="1852" y="1608"/>
                  </a:cubicBezTo>
                  <a:cubicBezTo>
                    <a:pt x="2642" y="1820"/>
                    <a:pt x="3097" y="2093"/>
                    <a:pt x="3097" y="2792"/>
                  </a:cubicBezTo>
                  <a:lnTo>
                    <a:pt x="3097" y="2792"/>
                  </a:lnTo>
                  <a:cubicBezTo>
                    <a:pt x="3097" y="3551"/>
                    <a:pt x="2490" y="4007"/>
                    <a:pt x="1670" y="4007"/>
                  </a:cubicBezTo>
                  <a:cubicBezTo>
                    <a:pt x="1063" y="4007"/>
                    <a:pt x="486" y="3794"/>
                    <a:pt x="0" y="3369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12" name="Freeform 2">
              <a:extLst>
                <a:ext uri="{FF2B5EF4-FFF2-40B4-BE49-F238E27FC236}">
                  <a16:creationId xmlns="" xmlns:a16="http://schemas.microsoft.com/office/drawing/2014/main" id="{34D8823A-471B-4345-9C83-2A102DA9C8C5}"/>
                </a:ext>
              </a:extLst>
            </p:cNvPr>
            <p:cNvSpPr/>
            <p:nvPr/>
          </p:nvSpPr>
          <p:spPr>
            <a:xfrm>
              <a:off x="1452600" y="3475440"/>
              <a:ext cx="995400" cy="1114920"/>
            </a:xfrm>
            <a:custGeom>
              <a:avLst/>
              <a:gdLst/>
              <a:ahLst/>
              <a:cxnLst/>
              <a:rect l="0" t="0" r="r" b="b"/>
              <a:pathLst>
                <a:path w="2765" h="3097">
                  <a:moveTo>
                    <a:pt x="0" y="1547"/>
                  </a:moveTo>
                  <a:lnTo>
                    <a:pt x="0" y="1547"/>
                  </a:lnTo>
                  <a:lnTo>
                    <a:pt x="0" y="1547"/>
                  </a:lnTo>
                  <a:cubicBezTo>
                    <a:pt x="0" y="697"/>
                    <a:pt x="668" y="0"/>
                    <a:pt x="1579" y="0"/>
                  </a:cubicBezTo>
                  <a:cubicBezTo>
                    <a:pt x="2126" y="0"/>
                    <a:pt x="2490" y="182"/>
                    <a:pt x="2764" y="485"/>
                  </a:cubicBezTo>
                  <a:cubicBezTo>
                    <a:pt x="2247" y="1061"/>
                    <a:pt x="2247" y="1061"/>
                    <a:pt x="2247" y="1061"/>
                  </a:cubicBezTo>
                  <a:cubicBezTo>
                    <a:pt x="2065" y="849"/>
                    <a:pt x="1852" y="728"/>
                    <a:pt x="1579" y="728"/>
                  </a:cubicBezTo>
                  <a:cubicBezTo>
                    <a:pt x="1154" y="728"/>
                    <a:pt x="851" y="1092"/>
                    <a:pt x="851" y="1547"/>
                  </a:cubicBezTo>
                  <a:lnTo>
                    <a:pt x="851" y="1547"/>
                  </a:lnTo>
                  <a:cubicBezTo>
                    <a:pt x="851" y="2003"/>
                    <a:pt x="1124" y="2367"/>
                    <a:pt x="1610" y="2367"/>
                  </a:cubicBezTo>
                  <a:cubicBezTo>
                    <a:pt x="1883" y="2367"/>
                    <a:pt x="2065" y="2246"/>
                    <a:pt x="2278" y="2064"/>
                  </a:cubicBezTo>
                  <a:cubicBezTo>
                    <a:pt x="2764" y="2550"/>
                    <a:pt x="2764" y="2550"/>
                    <a:pt x="2764" y="2550"/>
                  </a:cubicBezTo>
                  <a:cubicBezTo>
                    <a:pt x="2490" y="2883"/>
                    <a:pt x="2157" y="3096"/>
                    <a:pt x="1549" y="3096"/>
                  </a:cubicBezTo>
                  <a:cubicBezTo>
                    <a:pt x="668" y="3096"/>
                    <a:pt x="0" y="2397"/>
                    <a:pt x="0" y="1547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13" name="Freeform 3">
              <a:extLst>
                <a:ext uri="{FF2B5EF4-FFF2-40B4-BE49-F238E27FC236}">
                  <a16:creationId xmlns="" xmlns:a16="http://schemas.microsoft.com/office/drawing/2014/main" id="{06860365-6C3B-9D4F-A260-154C86FFEB66}"/>
                </a:ext>
              </a:extLst>
            </p:cNvPr>
            <p:cNvSpPr/>
            <p:nvPr/>
          </p:nvSpPr>
          <p:spPr>
            <a:xfrm>
              <a:off x="2513160" y="3475440"/>
              <a:ext cx="1159200" cy="1114920"/>
            </a:xfrm>
            <a:custGeom>
              <a:avLst/>
              <a:gdLst/>
              <a:ahLst/>
              <a:cxnLst/>
              <a:rect l="0" t="0" r="r" b="b"/>
              <a:pathLst>
                <a:path w="3220" h="3097">
                  <a:moveTo>
                    <a:pt x="2399" y="1547"/>
                  </a:moveTo>
                  <a:lnTo>
                    <a:pt x="2399" y="1547"/>
                  </a:lnTo>
                  <a:lnTo>
                    <a:pt x="2399" y="1547"/>
                  </a:lnTo>
                  <a:cubicBezTo>
                    <a:pt x="2399" y="1122"/>
                    <a:pt x="2065" y="728"/>
                    <a:pt x="1609" y="728"/>
                  </a:cubicBezTo>
                  <a:cubicBezTo>
                    <a:pt x="1123" y="728"/>
                    <a:pt x="820" y="1092"/>
                    <a:pt x="820" y="1547"/>
                  </a:cubicBezTo>
                  <a:lnTo>
                    <a:pt x="820" y="1547"/>
                  </a:lnTo>
                  <a:cubicBezTo>
                    <a:pt x="820" y="1972"/>
                    <a:pt x="1154" y="2367"/>
                    <a:pt x="1609" y="2367"/>
                  </a:cubicBezTo>
                  <a:cubicBezTo>
                    <a:pt x="2095" y="2367"/>
                    <a:pt x="2399" y="2003"/>
                    <a:pt x="2399" y="1547"/>
                  </a:cubicBezTo>
                  <a:moveTo>
                    <a:pt x="0" y="1547"/>
                  </a:moveTo>
                  <a:lnTo>
                    <a:pt x="0" y="1547"/>
                  </a:lnTo>
                  <a:lnTo>
                    <a:pt x="0" y="1547"/>
                  </a:lnTo>
                  <a:cubicBezTo>
                    <a:pt x="0" y="697"/>
                    <a:pt x="698" y="0"/>
                    <a:pt x="1609" y="0"/>
                  </a:cubicBezTo>
                  <a:cubicBezTo>
                    <a:pt x="2551" y="0"/>
                    <a:pt x="3219" y="667"/>
                    <a:pt x="3219" y="1547"/>
                  </a:cubicBezTo>
                  <a:lnTo>
                    <a:pt x="3219" y="1547"/>
                  </a:lnTo>
                  <a:cubicBezTo>
                    <a:pt x="3219" y="2397"/>
                    <a:pt x="2521" y="3096"/>
                    <a:pt x="1609" y="3096"/>
                  </a:cubicBezTo>
                  <a:cubicBezTo>
                    <a:pt x="668" y="3096"/>
                    <a:pt x="0" y="2428"/>
                    <a:pt x="0" y="1547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14" name="Freeform 4">
              <a:extLst>
                <a:ext uri="{FF2B5EF4-FFF2-40B4-BE49-F238E27FC236}">
                  <a16:creationId xmlns="" xmlns:a16="http://schemas.microsoft.com/office/drawing/2014/main" id="{F8554F07-4032-964B-A2EA-12408ED2F345}"/>
                </a:ext>
              </a:extLst>
            </p:cNvPr>
            <p:cNvSpPr/>
            <p:nvPr/>
          </p:nvSpPr>
          <p:spPr>
            <a:xfrm>
              <a:off x="3792240" y="3497040"/>
              <a:ext cx="984240" cy="1093320"/>
            </a:xfrm>
            <a:custGeom>
              <a:avLst/>
              <a:gdLst/>
              <a:ahLst/>
              <a:cxnLst/>
              <a:rect l="0" t="0" r="r" b="b"/>
              <a:pathLst>
                <a:path w="2734" h="3037">
                  <a:moveTo>
                    <a:pt x="0" y="1912"/>
                  </a:moveTo>
                  <a:lnTo>
                    <a:pt x="0" y="1912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50" y="1639"/>
                    <a:pt x="850" y="1639"/>
                    <a:pt x="850" y="1639"/>
                  </a:cubicBezTo>
                  <a:cubicBezTo>
                    <a:pt x="850" y="2064"/>
                    <a:pt x="1033" y="2247"/>
                    <a:pt x="1367" y="2247"/>
                  </a:cubicBezTo>
                  <a:cubicBezTo>
                    <a:pt x="1670" y="2247"/>
                    <a:pt x="1883" y="2064"/>
                    <a:pt x="1883" y="1639"/>
                  </a:cubicBezTo>
                  <a:cubicBezTo>
                    <a:pt x="1883" y="0"/>
                    <a:pt x="1883" y="0"/>
                    <a:pt x="1883" y="0"/>
                  </a:cubicBezTo>
                  <a:cubicBezTo>
                    <a:pt x="2733" y="0"/>
                    <a:pt x="2733" y="0"/>
                    <a:pt x="2733" y="0"/>
                  </a:cubicBezTo>
                  <a:cubicBezTo>
                    <a:pt x="2733" y="2976"/>
                    <a:pt x="2733" y="2976"/>
                    <a:pt x="2733" y="2976"/>
                  </a:cubicBezTo>
                  <a:cubicBezTo>
                    <a:pt x="1883" y="2976"/>
                    <a:pt x="1883" y="2976"/>
                    <a:pt x="1883" y="2976"/>
                  </a:cubicBezTo>
                  <a:cubicBezTo>
                    <a:pt x="1883" y="2550"/>
                    <a:pt x="1883" y="2550"/>
                    <a:pt x="1883" y="2550"/>
                  </a:cubicBezTo>
                  <a:cubicBezTo>
                    <a:pt x="1700" y="2793"/>
                    <a:pt x="1427" y="3036"/>
                    <a:pt x="1002" y="3036"/>
                  </a:cubicBezTo>
                  <a:cubicBezTo>
                    <a:pt x="364" y="3036"/>
                    <a:pt x="0" y="2611"/>
                    <a:pt x="0" y="1912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15" name="Freeform 5">
              <a:extLst>
                <a:ext uri="{FF2B5EF4-FFF2-40B4-BE49-F238E27FC236}">
                  <a16:creationId xmlns="" xmlns:a16="http://schemas.microsoft.com/office/drawing/2014/main" id="{80626781-33C8-CB4B-9CB5-C3D385C52F7C}"/>
                </a:ext>
              </a:extLst>
            </p:cNvPr>
            <p:cNvSpPr/>
            <p:nvPr/>
          </p:nvSpPr>
          <p:spPr>
            <a:xfrm>
              <a:off x="4951080" y="3223800"/>
              <a:ext cx="557640" cy="1355760"/>
            </a:xfrm>
            <a:custGeom>
              <a:avLst/>
              <a:gdLst/>
              <a:ahLst/>
              <a:cxnLst/>
              <a:rect l="0" t="0" r="r" b="b"/>
              <a:pathLst>
                <a:path w="1549" h="3766">
                  <a:moveTo>
                    <a:pt x="0" y="2884"/>
                  </a:moveTo>
                  <a:lnTo>
                    <a:pt x="0" y="2884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50" y="759"/>
                    <a:pt x="850" y="759"/>
                    <a:pt x="850" y="759"/>
                  </a:cubicBezTo>
                  <a:cubicBezTo>
                    <a:pt x="1548" y="759"/>
                    <a:pt x="1548" y="759"/>
                    <a:pt x="1548" y="759"/>
                  </a:cubicBezTo>
                  <a:cubicBezTo>
                    <a:pt x="1548" y="1487"/>
                    <a:pt x="1548" y="1487"/>
                    <a:pt x="1548" y="1487"/>
                  </a:cubicBezTo>
                  <a:cubicBezTo>
                    <a:pt x="850" y="1487"/>
                    <a:pt x="850" y="1487"/>
                    <a:pt x="850" y="1487"/>
                  </a:cubicBezTo>
                  <a:cubicBezTo>
                    <a:pt x="850" y="2732"/>
                    <a:pt x="850" y="2732"/>
                    <a:pt x="850" y="2732"/>
                  </a:cubicBezTo>
                  <a:cubicBezTo>
                    <a:pt x="850" y="2945"/>
                    <a:pt x="941" y="3036"/>
                    <a:pt x="1122" y="3036"/>
                  </a:cubicBezTo>
                  <a:cubicBezTo>
                    <a:pt x="1274" y="3036"/>
                    <a:pt x="1396" y="3006"/>
                    <a:pt x="1517" y="2914"/>
                  </a:cubicBezTo>
                  <a:cubicBezTo>
                    <a:pt x="1517" y="3613"/>
                    <a:pt x="1517" y="3613"/>
                    <a:pt x="1517" y="3613"/>
                  </a:cubicBezTo>
                  <a:cubicBezTo>
                    <a:pt x="1365" y="3703"/>
                    <a:pt x="1153" y="3765"/>
                    <a:pt x="881" y="3765"/>
                  </a:cubicBezTo>
                  <a:cubicBezTo>
                    <a:pt x="334" y="3765"/>
                    <a:pt x="0" y="3582"/>
                    <a:pt x="0" y="2884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16" name="Freeform 6">
              <a:extLst>
                <a:ext uri="{FF2B5EF4-FFF2-40B4-BE49-F238E27FC236}">
                  <a16:creationId xmlns="" xmlns:a16="http://schemas.microsoft.com/office/drawing/2014/main" id="{B6C0F98E-0EF8-3447-AB83-CAE7CA9562CE}"/>
                </a:ext>
              </a:extLst>
            </p:cNvPr>
            <p:cNvSpPr/>
            <p:nvPr/>
          </p:nvSpPr>
          <p:spPr>
            <a:xfrm>
              <a:off x="5639760" y="3475440"/>
              <a:ext cx="874800" cy="1114920"/>
            </a:xfrm>
            <a:custGeom>
              <a:avLst/>
              <a:gdLst/>
              <a:ahLst/>
              <a:cxnLst/>
              <a:rect l="0" t="0" r="r" b="b"/>
              <a:pathLst>
                <a:path w="2430" h="3097">
                  <a:moveTo>
                    <a:pt x="0" y="2640"/>
                  </a:moveTo>
                  <a:lnTo>
                    <a:pt x="0" y="2640"/>
                  </a:lnTo>
                  <a:cubicBezTo>
                    <a:pt x="364" y="2094"/>
                    <a:pt x="364" y="2094"/>
                    <a:pt x="364" y="2094"/>
                  </a:cubicBezTo>
                  <a:cubicBezTo>
                    <a:pt x="697" y="2307"/>
                    <a:pt x="1032" y="2428"/>
                    <a:pt x="1305" y="2428"/>
                  </a:cubicBezTo>
                  <a:cubicBezTo>
                    <a:pt x="1548" y="2428"/>
                    <a:pt x="1669" y="2337"/>
                    <a:pt x="1669" y="2215"/>
                  </a:cubicBezTo>
                  <a:lnTo>
                    <a:pt x="1669" y="2215"/>
                  </a:lnTo>
                  <a:cubicBezTo>
                    <a:pt x="1669" y="2033"/>
                    <a:pt x="1366" y="1972"/>
                    <a:pt x="1032" y="1851"/>
                  </a:cubicBezTo>
                  <a:cubicBezTo>
                    <a:pt x="637" y="1730"/>
                    <a:pt x="151" y="1547"/>
                    <a:pt x="151" y="971"/>
                  </a:cubicBezTo>
                  <a:cubicBezTo>
                    <a:pt x="151" y="940"/>
                    <a:pt x="151" y="940"/>
                    <a:pt x="151" y="940"/>
                  </a:cubicBezTo>
                  <a:cubicBezTo>
                    <a:pt x="151" y="332"/>
                    <a:pt x="637" y="0"/>
                    <a:pt x="1244" y="0"/>
                  </a:cubicBezTo>
                  <a:cubicBezTo>
                    <a:pt x="1609" y="0"/>
                    <a:pt x="2033" y="121"/>
                    <a:pt x="2368" y="363"/>
                  </a:cubicBezTo>
                  <a:cubicBezTo>
                    <a:pt x="2033" y="940"/>
                    <a:pt x="2033" y="940"/>
                    <a:pt x="2033" y="940"/>
                  </a:cubicBezTo>
                  <a:cubicBezTo>
                    <a:pt x="1730" y="758"/>
                    <a:pt x="1457" y="667"/>
                    <a:pt x="1214" y="667"/>
                  </a:cubicBezTo>
                  <a:cubicBezTo>
                    <a:pt x="1032" y="667"/>
                    <a:pt x="910" y="758"/>
                    <a:pt x="910" y="849"/>
                  </a:cubicBezTo>
                  <a:cubicBezTo>
                    <a:pt x="910" y="879"/>
                    <a:pt x="910" y="879"/>
                    <a:pt x="910" y="879"/>
                  </a:cubicBezTo>
                  <a:cubicBezTo>
                    <a:pt x="910" y="1031"/>
                    <a:pt x="1183" y="1122"/>
                    <a:pt x="1517" y="1244"/>
                  </a:cubicBezTo>
                  <a:cubicBezTo>
                    <a:pt x="1943" y="1365"/>
                    <a:pt x="2429" y="1578"/>
                    <a:pt x="2429" y="2124"/>
                  </a:cubicBezTo>
                  <a:lnTo>
                    <a:pt x="2429" y="2124"/>
                  </a:lnTo>
                  <a:cubicBezTo>
                    <a:pt x="2429" y="2793"/>
                    <a:pt x="1912" y="3096"/>
                    <a:pt x="1275" y="3096"/>
                  </a:cubicBezTo>
                  <a:cubicBezTo>
                    <a:pt x="850" y="3096"/>
                    <a:pt x="394" y="2944"/>
                    <a:pt x="0" y="2640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17" name="Freeform 7">
              <a:extLst>
                <a:ext uri="{FF2B5EF4-FFF2-40B4-BE49-F238E27FC236}">
                  <a16:creationId xmlns="" xmlns:a16="http://schemas.microsoft.com/office/drawing/2014/main" id="{22980146-B1A0-3541-BD6B-27EB02ABBB8B}"/>
                </a:ext>
              </a:extLst>
            </p:cNvPr>
            <p:cNvSpPr/>
            <p:nvPr/>
          </p:nvSpPr>
          <p:spPr>
            <a:xfrm>
              <a:off x="8317800" y="4250880"/>
              <a:ext cx="864360" cy="743760"/>
            </a:xfrm>
            <a:custGeom>
              <a:avLst/>
              <a:gdLst/>
              <a:ahLst/>
              <a:cxnLst/>
              <a:rect l="0" t="0" r="r" b="b"/>
              <a:pathLst>
                <a:path w="2401" h="2066">
                  <a:moveTo>
                    <a:pt x="1914" y="912"/>
                  </a:moveTo>
                  <a:lnTo>
                    <a:pt x="1914" y="912"/>
                  </a:lnTo>
                  <a:cubicBezTo>
                    <a:pt x="1883" y="942"/>
                    <a:pt x="1883" y="942"/>
                    <a:pt x="1883" y="942"/>
                  </a:cubicBezTo>
                  <a:cubicBezTo>
                    <a:pt x="1731" y="1185"/>
                    <a:pt x="1458" y="1428"/>
                    <a:pt x="1185" y="1579"/>
                  </a:cubicBezTo>
                  <a:cubicBezTo>
                    <a:pt x="911" y="1428"/>
                    <a:pt x="638" y="1185"/>
                    <a:pt x="486" y="912"/>
                  </a:cubicBezTo>
                  <a:cubicBezTo>
                    <a:pt x="729" y="547"/>
                    <a:pt x="821" y="213"/>
                    <a:pt x="851" y="0"/>
                  </a:cubicBezTo>
                  <a:cubicBezTo>
                    <a:pt x="425" y="0"/>
                    <a:pt x="425" y="0"/>
                    <a:pt x="425" y="0"/>
                  </a:cubicBezTo>
                  <a:cubicBezTo>
                    <a:pt x="365" y="274"/>
                    <a:pt x="243" y="547"/>
                    <a:pt x="61" y="790"/>
                  </a:cubicBezTo>
                  <a:cubicBezTo>
                    <a:pt x="0" y="882"/>
                    <a:pt x="0" y="882"/>
                    <a:pt x="0" y="882"/>
                  </a:cubicBezTo>
                  <a:cubicBezTo>
                    <a:pt x="31" y="1003"/>
                    <a:pt x="31" y="1003"/>
                    <a:pt x="31" y="1003"/>
                  </a:cubicBezTo>
                  <a:cubicBezTo>
                    <a:pt x="243" y="1397"/>
                    <a:pt x="668" y="1822"/>
                    <a:pt x="1124" y="2005"/>
                  </a:cubicBezTo>
                  <a:cubicBezTo>
                    <a:pt x="1185" y="2065"/>
                    <a:pt x="1185" y="2065"/>
                    <a:pt x="1185" y="2065"/>
                  </a:cubicBezTo>
                  <a:cubicBezTo>
                    <a:pt x="1275" y="2005"/>
                    <a:pt x="1275" y="2005"/>
                    <a:pt x="1275" y="2005"/>
                  </a:cubicBezTo>
                  <a:cubicBezTo>
                    <a:pt x="1671" y="1853"/>
                    <a:pt x="2035" y="1519"/>
                    <a:pt x="2247" y="1185"/>
                  </a:cubicBezTo>
                  <a:cubicBezTo>
                    <a:pt x="2278" y="1124"/>
                    <a:pt x="2339" y="1063"/>
                    <a:pt x="2339" y="1003"/>
                  </a:cubicBezTo>
                  <a:cubicBezTo>
                    <a:pt x="2400" y="882"/>
                    <a:pt x="2400" y="882"/>
                    <a:pt x="2400" y="882"/>
                  </a:cubicBezTo>
                  <a:cubicBezTo>
                    <a:pt x="2339" y="790"/>
                    <a:pt x="2339" y="790"/>
                    <a:pt x="2339" y="790"/>
                  </a:cubicBezTo>
                  <a:cubicBezTo>
                    <a:pt x="2126" y="486"/>
                    <a:pt x="2035" y="183"/>
                    <a:pt x="1974" y="0"/>
                  </a:cubicBezTo>
                  <a:cubicBezTo>
                    <a:pt x="1550" y="0"/>
                    <a:pt x="1550" y="0"/>
                    <a:pt x="1550" y="0"/>
                  </a:cubicBezTo>
                  <a:cubicBezTo>
                    <a:pt x="1580" y="213"/>
                    <a:pt x="1671" y="547"/>
                    <a:pt x="1914" y="912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18" name="Freeform 8">
              <a:extLst>
                <a:ext uri="{FF2B5EF4-FFF2-40B4-BE49-F238E27FC236}">
                  <a16:creationId xmlns="" xmlns:a16="http://schemas.microsoft.com/office/drawing/2014/main" id="{B9D3A1FC-DB5A-1F43-BD0C-FBA3CF238B03}"/>
                </a:ext>
              </a:extLst>
            </p:cNvPr>
            <p:cNvSpPr/>
            <p:nvPr/>
          </p:nvSpPr>
          <p:spPr>
            <a:xfrm>
              <a:off x="8197560" y="2152440"/>
              <a:ext cx="1104480" cy="1661760"/>
            </a:xfrm>
            <a:custGeom>
              <a:avLst/>
              <a:gdLst/>
              <a:ahLst/>
              <a:cxnLst/>
              <a:rect l="0" t="0" r="r" b="b"/>
              <a:pathLst>
                <a:path w="3068" h="4616">
                  <a:moveTo>
                    <a:pt x="790" y="3279"/>
                  </a:moveTo>
                  <a:lnTo>
                    <a:pt x="790" y="3279"/>
                  </a:lnTo>
                  <a:cubicBezTo>
                    <a:pt x="608" y="2885"/>
                    <a:pt x="426" y="2521"/>
                    <a:pt x="426" y="2156"/>
                  </a:cubicBezTo>
                  <a:cubicBezTo>
                    <a:pt x="456" y="1732"/>
                    <a:pt x="669" y="1306"/>
                    <a:pt x="1093" y="1003"/>
                  </a:cubicBezTo>
                  <a:cubicBezTo>
                    <a:pt x="1155" y="942"/>
                    <a:pt x="1367" y="790"/>
                    <a:pt x="1519" y="638"/>
                  </a:cubicBezTo>
                  <a:cubicBezTo>
                    <a:pt x="1701" y="790"/>
                    <a:pt x="1914" y="942"/>
                    <a:pt x="1974" y="1003"/>
                  </a:cubicBezTo>
                  <a:cubicBezTo>
                    <a:pt x="2369" y="1306"/>
                    <a:pt x="2612" y="1732"/>
                    <a:pt x="2612" y="2156"/>
                  </a:cubicBezTo>
                  <a:cubicBezTo>
                    <a:pt x="2642" y="2521"/>
                    <a:pt x="2460" y="2885"/>
                    <a:pt x="2278" y="3279"/>
                  </a:cubicBezTo>
                  <a:cubicBezTo>
                    <a:pt x="2126" y="3675"/>
                    <a:pt x="1914" y="4129"/>
                    <a:pt x="1852" y="4615"/>
                  </a:cubicBezTo>
                  <a:cubicBezTo>
                    <a:pt x="2308" y="4615"/>
                    <a:pt x="2308" y="4615"/>
                    <a:pt x="2308" y="4615"/>
                  </a:cubicBezTo>
                  <a:cubicBezTo>
                    <a:pt x="2338" y="4220"/>
                    <a:pt x="2521" y="3827"/>
                    <a:pt x="2673" y="3462"/>
                  </a:cubicBezTo>
                  <a:cubicBezTo>
                    <a:pt x="2885" y="3037"/>
                    <a:pt x="3067" y="2612"/>
                    <a:pt x="3067" y="2156"/>
                  </a:cubicBezTo>
                  <a:cubicBezTo>
                    <a:pt x="3067" y="1610"/>
                    <a:pt x="2764" y="1033"/>
                    <a:pt x="2248" y="669"/>
                  </a:cubicBezTo>
                  <a:cubicBezTo>
                    <a:pt x="2065" y="517"/>
                    <a:pt x="1822" y="334"/>
                    <a:pt x="1701" y="183"/>
                  </a:cubicBezTo>
                  <a:cubicBezTo>
                    <a:pt x="1519" y="0"/>
                    <a:pt x="1519" y="0"/>
                    <a:pt x="1519" y="0"/>
                  </a:cubicBezTo>
                  <a:cubicBezTo>
                    <a:pt x="1367" y="183"/>
                    <a:pt x="1367" y="183"/>
                    <a:pt x="1367" y="183"/>
                  </a:cubicBezTo>
                  <a:cubicBezTo>
                    <a:pt x="1185" y="364"/>
                    <a:pt x="881" y="607"/>
                    <a:pt x="820" y="669"/>
                  </a:cubicBezTo>
                  <a:cubicBezTo>
                    <a:pt x="304" y="1033"/>
                    <a:pt x="0" y="1610"/>
                    <a:pt x="0" y="2156"/>
                  </a:cubicBezTo>
                  <a:cubicBezTo>
                    <a:pt x="0" y="2612"/>
                    <a:pt x="183" y="3037"/>
                    <a:pt x="365" y="3462"/>
                  </a:cubicBezTo>
                  <a:cubicBezTo>
                    <a:pt x="547" y="3827"/>
                    <a:pt x="699" y="4220"/>
                    <a:pt x="759" y="4615"/>
                  </a:cubicBezTo>
                  <a:cubicBezTo>
                    <a:pt x="1215" y="4615"/>
                    <a:pt x="1215" y="4615"/>
                    <a:pt x="1215" y="4615"/>
                  </a:cubicBezTo>
                  <a:cubicBezTo>
                    <a:pt x="1155" y="4129"/>
                    <a:pt x="942" y="3675"/>
                    <a:pt x="790" y="3279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19" name="Freeform 9">
              <a:extLst>
                <a:ext uri="{FF2B5EF4-FFF2-40B4-BE49-F238E27FC236}">
                  <a16:creationId xmlns="" xmlns:a16="http://schemas.microsoft.com/office/drawing/2014/main" id="{F2DA9FC4-FDD0-064D-A5B4-DD2CC7DEC2A7}"/>
                </a:ext>
              </a:extLst>
            </p:cNvPr>
            <p:cNvSpPr/>
            <p:nvPr/>
          </p:nvSpPr>
          <p:spPr>
            <a:xfrm>
              <a:off x="9181800" y="3048840"/>
              <a:ext cx="1148040" cy="765360"/>
            </a:xfrm>
            <a:custGeom>
              <a:avLst/>
              <a:gdLst/>
              <a:ahLst/>
              <a:cxnLst/>
              <a:rect l="0" t="0" r="r" b="b"/>
              <a:pathLst>
                <a:path w="3189" h="2126">
                  <a:moveTo>
                    <a:pt x="2824" y="486"/>
                  </a:moveTo>
                  <a:lnTo>
                    <a:pt x="2824" y="486"/>
                  </a:lnTo>
                  <a:cubicBezTo>
                    <a:pt x="2551" y="182"/>
                    <a:pt x="2186" y="0"/>
                    <a:pt x="1791" y="0"/>
                  </a:cubicBezTo>
                  <a:lnTo>
                    <a:pt x="1791" y="0"/>
                  </a:lnTo>
                  <a:cubicBezTo>
                    <a:pt x="1275" y="0"/>
                    <a:pt x="819" y="274"/>
                    <a:pt x="486" y="821"/>
                  </a:cubicBezTo>
                  <a:cubicBezTo>
                    <a:pt x="182" y="1275"/>
                    <a:pt x="30" y="1791"/>
                    <a:pt x="0" y="2125"/>
                  </a:cubicBezTo>
                  <a:cubicBezTo>
                    <a:pt x="455" y="2125"/>
                    <a:pt x="455" y="2125"/>
                    <a:pt x="455" y="2125"/>
                  </a:cubicBezTo>
                  <a:cubicBezTo>
                    <a:pt x="486" y="1852"/>
                    <a:pt x="607" y="1428"/>
                    <a:pt x="850" y="1063"/>
                  </a:cubicBezTo>
                  <a:cubicBezTo>
                    <a:pt x="1032" y="759"/>
                    <a:pt x="1336" y="425"/>
                    <a:pt x="1791" y="425"/>
                  </a:cubicBezTo>
                  <a:lnTo>
                    <a:pt x="1791" y="425"/>
                  </a:lnTo>
                  <a:cubicBezTo>
                    <a:pt x="2065" y="425"/>
                    <a:pt x="2308" y="547"/>
                    <a:pt x="2459" y="759"/>
                  </a:cubicBezTo>
                  <a:cubicBezTo>
                    <a:pt x="2641" y="972"/>
                    <a:pt x="2732" y="1245"/>
                    <a:pt x="2672" y="1548"/>
                  </a:cubicBezTo>
                  <a:cubicBezTo>
                    <a:pt x="3097" y="1639"/>
                    <a:pt x="3097" y="1639"/>
                    <a:pt x="3097" y="1639"/>
                  </a:cubicBezTo>
                  <a:cubicBezTo>
                    <a:pt x="3188" y="1215"/>
                    <a:pt x="3067" y="789"/>
                    <a:pt x="2824" y="486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20" name="Freeform 10">
              <a:extLst>
                <a:ext uri="{FF2B5EF4-FFF2-40B4-BE49-F238E27FC236}">
                  <a16:creationId xmlns="" xmlns:a16="http://schemas.microsoft.com/office/drawing/2014/main" id="{2E22A18B-C8D4-2B4C-8228-17E87FC60617}"/>
                </a:ext>
              </a:extLst>
            </p:cNvPr>
            <p:cNvSpPr/>
            <p:nvPr/>
          </p:nvSpPr>
          <p:spPr>
            <a:xfrm>
              <a:off x="7170120" y="3048840"/>
              <a:ext cx="1148040" cy="765360"/>
            </a:xfrm>
            <a:custGeom>
              <a:avLst/>
              <a:gdLst/>
              <a:ahLst/>
              <a:cxnLst/>
              <a:rect l="0" t="0" r="r" b="b"/>
              <a:pathLst>
                <a:path w="3189" h="2126">
                  <a:moveTo>
                    <a:pt x="2703" y="821"/>
                  </a:moveTo>
                  <a:lnTo>
                    <a:pt x="2703" y="821"/>
                  </a:lnTo>
                  <a:cubicBezTo>
                    <a:pt x="2368" y="274"/>
                    <a:pt x="1882" y="0"/>
                    <a:pt x="1397" y="0"/>
                  </a:cubicBezTo>
                  <a:cubicBezTo>
                    <a:pt x="1366" y="0"/>
                    <a:pt x="1366" y="0"/>
                    <a:pt x="1366" y="0"/>
                  </a:cubicBezTo>
                  <a:cubicBezTo>
                    <a:pt x="972" y="0"/>
                    <a:pt x="607" y="182"/>
                    <a:pt x="364" y="486"/>
                  </a:cubicBezTo>
                  <a:cubicBezTo>
                    <a:pt x="122" y="789"/>
                    <a:pt x="0" y="1215"/>
                    <a:pt x="90" y="1639"/>
                  </a:cubicBezTo>
                  <a:cubicBezTo>
                    <a:pt x="516" y="1548"/>
                    <a:pt x="516" y="1548"/>
                    <a:pt x="516" y="1548"/>
                  </a:cubicBezTo>
                  <a:cubicBezTo>
                    <a:pt x="455" y="1275"/>
                    <a:pt x="546" y="972"/>
                    <a:pt x="698" y="759"/>
                  </a:cubicBezTo>
                  <a:cubicBezTo>
                    <a:pt x="881" y="547"/>
                    <a:pt x="1123" y="425"/>
                    <a:pt x="1366" y="425"/>
                  </a:cubicBezTo>
                  <a:lnTo>
                    <a:pt x="1366" y="425"/>
                  </a:lnTo>
                  <a:cubicBezTo>
                    <a:pt x="1852" y="425"/>
                    <a:pt x="2155" y="759"/>
                    <a:pt x="2338" y="1063"/>
                  </a:cubicBezTo>
                  <a:cubicBezTo>
                    <a:pt x="2581" y="1428"/>
                    <a:pt x="2703" y="1852"/>
                    <a:pt x="2733" y="2125"/>
                  </a:cubicBezTo>
                  <a:cubicBezTo>
                    <a:pt x="3188" y="2125"/>
                    <a:pt x="3188" y="2125"/>
                    <a:pt x="3188" y="2125"/>
                  </a:cubicBezTo>
                  <a:cubicBezTo>
                    <a:pt x="3158" y="1791"/>
                    <a:pt x="3006" y="1275"/>
                    <a:pt x="2703" y="821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21" name="Freeform 11">
              <a:extLst>
                <a:ext uri="{FF2B5EF4-FFF2-40B4-BE49-F238E27FC236}">
                  <a16:creationId xmlns="" xmlns:a16="http://schemas.microsoft.com/office/drawing/2014/main" id="{6FFFD3CE-8AEF-824C-8B25-7C9294E07238}"/>
                </a:ext>
              </a:extLst>
            </p:cNvPr>
            <p:cNvSpPr/>
            <p:nvPr/>
          </p:nvSpPr>
          <p:spPr>
            <a:xfrm>
              <a:off x="7847640" y="3956040"/>
              <a:ext cx="1804320" cy="153360"/>
            </a:xfrm>
            <a:custGeom>
              <a:avLst/>
              <a:gdLst/>
              <a:ahLst/>
              <a:cxnLst/>
              <a:rect l="0" t="0" r="r" b="b"/>
              <a:pathLst>
                <a:path w="5012" h="426">
                  <a:moveTo>
                    <a:pt x="5011" y="425"/>
                  </a:moveTo>
                  <a:lnTo>
                    <a:pt x="0" y="425"/>
                  </a:lnTo>
                  <a:lnTo>
                    <a:pt x="0" y="0"/>
                  </a:lnTo>
                  <a:lnTo>
                    <a:pt x="5011" y="0"/>
                  </a:lnTo>
                  <a:lnTo>
                    <a:pt x="5011" y="425"/>
                  </a:lnTo>
                </a:path>
              </a:pathLst>
            </a:custGeom>
            <a:grpFill/>
            <a:ln>
              <a:noFill/>
            </a:ln>
          </p:spPr>
        </p:sp>
      </p:grp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0D69830-99C1-1C41-A486-DFA92C9AA4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" y="0"/>
            <a:ext cx="121890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062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Light Image righ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133A948-9F86-A744-9D96-BD73A12BB0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" y="0"/>
            <a:ext cx="12189023" cy="68580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 hasCustomPrompt="1"/>
          </p:nvPr>
        </p:nvSpPr>
        <p:spPr>
          <a:xfrm>
            <a:off x="571846" y="309174"/>
            <a:ext cx="5750325" cy="207749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>
              <a:defRPr b="0" i="0">
                <a:solidFill>
                  <a:srgbClr val="003A82"/>
                </a:solidFill>
              </a:defRPr>
            </a:lvl1pPr>
          </a:lstStyle>
          <a:p>
            <a:r>
              <a:rPr lang="en-US"/>
              <a:t>Presentation title</a:t>
            </a:r>
            <a:endParaRPr/>
          </a:p>
        </p:txBody>
      </p:sp>
      <p:sp>
        <p:nvSpPr>
          <p:cNvPr id="13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571846" y="1033846"/>
            <a:ext cx="3780000" cy="450294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10800" marR="3810" indent="0" algn="l" defTabSz="685800" rtl="0" eaLnBrk="1" latinLnBrk="0" hangingPunct="1">
              <a:lnSpc>
                <a:spcPts val="1950"/>
              </a:lnSpc>
              <a:spcBef>
                <a:spcPts val="315"/>
              </a:spcBef>
              <a:buFont typeface="Arial" panose="020B0604020202020204" pitchFamily="34" charset="0"/>
              <a:buNone/>
              <a:tabLst/>
              <a:defRPr lang="en-US" sz="1800" b="0" i="0" kern="1200" spc="-19" dirty="0" smtClean="0">
                <a:solidFill>
                  <a:srgbClr val="003A82"/>
                </a:solidFill>
                <a:latin typeface="Nunito Sans" charset="0"/>
                <a:ea typeface="Nunito Sans" charset="0"/>
                <a:cs typeface="Nunito Sans" charset="0"/>
              </a:defRPr>
            </a:lvl1pPr>
            <a:lvl2pPr marL="9525" marR="3810" algn="l" defTabSz="685800" rtl="0" eaLnBrk="1" latinLnBrk="0" hangingPunct="1">
              <a:lnSpc>
                <a:spcPts val="2055"/>
              </a:lnSpc>
              <a:spcBef>
                <a:spcPts val="1706"/>
              </a:spcBef>
              <a:defRPr lang="en-US" sz="1800" b="1" i="0" kern="1200" dirty="0" smtClean="0">
                <a:solidFill>
                  <a:schemeClr val="tx2"/>
                </a:solidFill>
                <a:latin typeface="Nunito Sans Black" charset="0"/>
                <a:ea typeface="Nunito Sans Black" charset="0"/>
                <a:cs typeface="Nunito Sans Black" charset="0"/>
              </a:defRPr>
            </a:lvl2pPr>
            <a:lvl3pPr marL="9525" marR="3810" algn="l" defTabSz="685800" rtl="0" eaLnBrk="1" latinLnBrk="0" hangingPunct="1">
              <a:lnSpc>
                <a:spcPts val="2055"/>
              </a:lnSpc>
              <a:spcBef>
                <a:spcPts val="315"/>
              </a:spcBef>
              <a:defRPr lang="en-US" sz="1800" b="1" i="0" kern="1200" spc="-45" dirty="0" smtClean="0">
                <a:solidFill>
                  <a:schemeClr val="tx2"/>
                </a:solidFill>
                <a:latin typeface="Nunito Sans" charset="0"/>
                <a:ea typeface="Nunito Sans" charset="0"/>
                <a:cs typeface="Nunito Sans" charset="0"/>
              </a:defRPr>
            </a:lvl3pPr>
            <a:lvl4pPr marL="9525" marR="3810" algn="l" defTabSz="685800" rtl="0" eaLnBrk="1" latinLnBrk="0" hangingPunct="1">
              <a:lnSpc>
                <a:spcPts val="1950"/>
              </a:lnSpc>
              <a:spcBef>
                <a:spcPts val="315"/>
              </a:spcBef>
              <a:defRPr lang="en-US" sz="1800" b="0" i="0" kern="1200" spc="-19" dirty="0" smtClean="0">
                <a:solidFill>
                  <a:schemeClr val="tx1"/>
                </a:solidFill>
                <a:latin typeface="Nunito Sans" charset="0"/>
                <a:ea typeface="Nunito Sans" charset="0"/>
                <a:cs typeface="Nunito Sans" charset="0"/>
              </a:defRPr>
            </a:lvl4pPr>
            <a:lvl5pPr marL="9525" marR="3810" algn="l" defTabSz="685800" rtl="0" eaLnBrk="1" latinLnBrk="0" hangingPunct="1">
              <a:lnSpc>
                <a:spcPts val="1950"/>
              </a:lnSpc>
              <a:spcBef>
                <a:spcPts val="315"/>
              </a:spcBef>
              <a:defRPr lang="en-US" sz="1800" b="0" i="0" kern="1200" spc="-19" dirty="0">
                <a:solidFill>
                  <a:schemeClr val="tx1"/>
                </a:solidFill>
                <a:latin typeface="Nunito Sans" charset="0"/>
                <a:ea typeface="Nunito Sans" charset="0"/>
                <a:cs typeface="Nunito Sans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743279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rgbClr val="3CB6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2B493FC-AF18-6743-81D8-972968B675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" y="-185979"/>
            <a:ext cx="12189023" cy="6858000"/>
          </a:xfrm>
          <a:prstGeom prst="rect">
            <a:avLst/>
          </a:prstGeom>
        </p:spPr>
      </p:pic>
      <p:sp>
        <p:nvSpPr>
          <p:cNvPr id="11" name="Holder 2">
            <a:extLst>
              <a:ext uri="{FF2B5EF4-FFF2-40B4-BE49-F238E27FC236}">
                <a16:creationId xmlns="" xmlns:a16="http://schemas.microsoft.com/office/drawing/2014/main" id="{C11F5228-50B4-9340-A6DC-663EE653E39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69243" y="1402410"/>
            <a:ext cx="5750325" cy="1354217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>
              <a:defRPr sz="4400" b="1" i="0">
                <a:solidFill>
                  <a:srgbClr val="003A82"/>
                </a:solidFill>
                <a:latin typeface="Nunito Sans Black" pitchFamily="2" charset="77"/>
              </a:defRPr>
            </a:lvl1pPr>
          </a:lstStyle>
          <a:p>
            <a:r>
              <a:rPr lang="en-US"/>
              <a:t>Insert presentation title here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Light Image righ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 hasCustomPrompt="1"/>
          </p:nvPr>
        </p:nvSpPr>
        <p:spPr>
          <a:xfrm>
            <a:off x="571846" y="309174"/>
            <a:ext cx="5750325" cy="207749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>
              <a:defRPr b="0" i="0">
                <a:solidFill>
                  <a:srgbClr val="003A82"/>
                </a:solidFill>
              </a:defRPr>
            </a:lvl1pPr>
          </a:lstStyle>
          <a:p>
            <a:r>
              <a:rPr lang="en-US"/>
              <a:t>Presentation title</a:t>
            </a:r>
            <a:endParaRPr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071C2E0-2261-774D-8611-171109C41D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" y="0"/>
            <a:ext cx="12189023" cy="6858000"/>
          </a:xfrm>
          <a:prstGeom prst="rect">
            <a:avLst/>
          </a:prstGeom>
        </p:spPr>
      </p:pic>
      <p:sp>
        <p:nvSpPr>
          <p:cNvPr id="13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571846" y="1033846"/>
            <a:ext cx="3780000" cy="450294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10800" marR="3810" indent="0" algn="l" defTabSz="685800" rtl="0" eaLnBrk="1" latinLnBrk="0" hangingPunct="1">
              <a:lnSpc>
                <a:spcPts val="1950"/>
              </a:lnSpc>
              <a:spcBef>
                <a:spcPts val="315"/>
              </a:spcBef>
              <a:buFont typeface="Arial" panose="020B0604020202020204" pitchFamily="34" charset="0"/>
              <a:buNone/>
              <a:tabLst/>
              <a:defRPr lang="en-US" sz="1800" b="0" i="0" kern="1200" spc="-19" dirty="0" smtClean="0">
                <a:solidFill>
                  <a:srgbClr val="003A82"/>
                </a:solidFill>
                <a:latin typeface="Nunito Sans" charset="0"/>
                <a:ea typeface="Nunito Sans" charset="0"/>
                <a:cs typeface="Nunito Sans" charset="0"/>
              </a:defRPr>
            </a:lvl1pPr>
            <a:lvl2pPr marL="9525" marR="3810" algn="l" defTabSz="685800" rtl="0" eaLnBrk="1" latinLnBrk="0" hangingPunct="1">
              <a:lnSpc>
                <a:spcPts val="2055"/>
              </a:lnSpc>
              <a:spcBef>
                <a:spcPts val="1706"/>
              </a:spcBef>
              <a:defRPr lang="en-US" sz="1800" b="1" i="0" kern="1200" dirty="0" smtClean="0">
                <a:solidFill>
                  <a:schemeClr val="tx2"/>
                </a:solidFill>
                <a:latin typeface="Nunito Sans Black" charset="0"/>
                <a:ea typeface="Nunito Sans Black" charset="0"/>
                <a:cs typeface="Nunito Sans Black" charset="0"/>
              </a:defRPr>
            </a:lvl2pPr>
            <a:lvl3pPr marL="9525" marR="3810" algn="l" defTabSz="685800" rtl="0" eaLnBrk="1" latinLnBrk="0" hangingPunct="1">
              <a:lnSpc>
                <a:spcPts val="2055"/>
              </a:lnSpc>
              <a:spcBef>
                <a:spcPts val="315"/>
              </a:spcBef>
              <a:defRPr lang="en-US" sz="1800" b="1" i="0" kern="1200" spc="-45" dirty="0" smtClean="0">
                <a:solidFill>
                  <a:schemeClr val="tx2"/>
                </a:solidFill>
                <a:latin typeface="Nunito Sans" charset="0"/>
                <a:ea typeface="Nunito Sans" charset="0"/>
                <a:cs typeface="Nunito Sans" charset="0"/>
              </a:defRPr>
            </a:lvl3pPr>
            <a:lvl4pPr marL="9525" marR="3810" algn="l" defTabSz="685800" rtl="0" eaLnBrk="1" latinLnBrk="0" hangingPunct="1">
              <a:lnSpc>
                <a:spcPts val="1950"/>
              </a:lnSpc>
              <a:spcBef>
                <a:spcPts val="315"/>
              </a:spcBef>
              <a:defRPr lang="en-US" sz="1800" b="0" i="0" kern="1200" spc="-19" dirty="0" smtClean="0">
                <a:solidFill>
                  <a:schemeClr val="tx1"/>
                </a:solidFill>
                <a:latin typeface="Nunito Sans" charset="0"/>
                <a:ea typeface="Nunito Sans" charset="0"/>
                <a:cs typeface="Nunito Sans" charset="0"/>
              </a:defRPr>
            </a:lvl4pPr>
            <a:lvl5pPr marL="9525" marR="3810" algn="l" defTabSz="685800" rtl="0" eaLnBrk="1" latinLnBrk="0" hangingPunct="1">
              <a:lnSpc>
                <a:spcPts val="1950"/>
              </a:lnSpc>
              <a:spcBef>
                <a:spcPts val="315"/>
              </a:spcBef>
              <a:defRPr lang="en-US" sz="1800" b="0" i="0" kern="1200" spc="-19" dirty="0">
                <a:solidFill>
                  <a:schemeClr val="tx1"/>
                </a:solidFill>
                <a:latin typeface="Nunito Sans" charset="0"/>
                <a:ea typeface="Nunito Sans" charset="0"/>
                <a:cs typeface="Nunito Sans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20949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Light Image righ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8AC9701-8B94-654B-93DA-5E9802213C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" y="0"/>
            <a:ext cx="12189023" cy="6858000"/>
          </a:xfrm>
          <a:prstGeom prst="rect">
            <a:avLst/>
          </a:prstGeom>
        </p:spPr>
      </p:pic>
      <p:sp>
        <p:nvSpPr>
          <p:cNvPr id="15" name="Picture Placeholder 10">
            <a:extLst>
              <a:ext uri="{FF2B5EF4-FFF2-40B4-BE49-F238E27FC236}">
                <a16:creationId xmlns="" xmlns:a16="http://schemas.microsoft.com/office/drawing/2014/main" id="{E497EFFB-9C44-2846-B458-E5635F28CF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0"/>
            <a:ext cx="6096000" cy="6858000"/>
          </a:xfrm>
          <a:noFill/>
        </p:spPr>
        <p:txBody>
          <a:bodyPr anchor="ctr" anchorCtr="1"/>
          <a:lstStyle>
            <a:lvl1pPr marL="1080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25000"/>
              <a:buFontTx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insert image</a:t>
            </a:r>
          </a:p>
          <a:p>
            <a:pPr marL="108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25000"/>
              <a:buFontTx/>
              <a:buNone/>
              <a:tabLst/>
              <a:defRPr/>
            </a:pPr>
            <a:r>
              <a:rPr lang="en-GB"/>
              <a:t>The optimum image size is 640 x 720 pixels at 96 dpi</a:t>
            </a:r>
          </a:p>
          <a:p>
            <a:endParaRPr lang="en-US"/>
          </a:p>
        </p:txBody>
      </p:sp>
      <p:sp>
        <p:nvSpPr>
          <p:cNvPr id="16" name="Text Placeholder 23">
            <a:extLst>
              <a:ext uri="{FF2B5EF4-FFF2-40B4-BE49-F238E27FC236}">
                <a16:creationId xmlns="" xmlns:a16="http://schemas.microsoft.com/office/drawing/2014/main" id="{92408C34-8CAA-F44D-B737-E73A4B0578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0150" y="1361740"/>
            <a:ext cx="4039562" cy="450294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10800" marR="3810" indent="0" algn="l" defTabSz="685800" rtl="0" eaLnBrk="1" fontAlgn="auto" latinLnBrk="0" hangingPunct="1">
              <a:lnSpc>
                <a:spcPts val="1950"/>
              </a:lnSpc>
              <a:spcBef>
                <a:spcPts val="315"/>
              </a:spcBef>
              <a:spcAft>
                <a:spcPts val="0"/>
              </a:spcAft>
              <a:buClr>
                <a:schemeClr val="tx1"/>
              </a:buClr>
              <a:buSzPct val="125000"/>
              <a:buFont typeface="Arial" panose="020B0604020202020204" pitchFamily="34" charset="0"/>
              <a:buNone/>
              <a:tabLst/>
              <a:defRPr lang="en-GB" sz="1800" b="0" i="0" u="none" dirty="0">
                <a:solidFill>
                  <a:schemeClr val="bg1"/>
                </a:solidFill>
                <a:latin typeface="Arboria Medium" panose="02000000000000000000" pitchFamily="2" charset="77"/>
              </a:defRPr>
            </a:lvl1pPr>
            <a:lvl2pPr marL="9525" marR="3810" algn="l" defTabSz="685800" rtl="0" eaLnBrk="1" latinLnBrk="0" hangingPunct="1">
              <a:lnSpc>
                <a:spcPts val="2055"/>
              </a:lnSpc>
              <a:spcBef>
                <a:spcPts val="1706"/>
              </a:spcBef>
              <a:defRPr lang="en-US" sz="1800" b="1" i="0" kern="1200" dirty="0" smtClean="0">
                <a:solidFill>
                  <a:schemeClr val="tx2"/>
                </a:solidFill>
                <a:latin typeface="Nunito Sans Black" charset="0"/>
                <a:ea typeface="Nunito Sans Black" charset="0"/>
                <a:cs typeface="Nunito Sans Black" charset="0"/>
              </a:defRPr>
            </a:lvl2pPr>
            <a:lvl3pPr marL="9525" marR="3810" algn="l" defTabSz="685800" rtl="0" eaLnBrk="1" latinLnBrk="0" hangingPunct="1">
              <a:lnSpc>
                <a:spcPts val="2055"/>
              </a:lnSpc>
              <a:spcBef>
                <a:spcPts val="315"/>
              </a:spcBef>
              <a:defRPr lang="en-US" sz="1800" b="1" i="0" kern="1200" spc="-45" dirty="0" smtClean="0">
                <a:solidFill>
                  <a:schemeClr val="tx2"/>
                </a:solidFill>
                <a:latin typeface="Nunito Sans" charset="0"/>
                <a:ea typeface="Nunito Sans" charset="0"/>
                <a:cs typeface="Nunito Sans" charset="0"/>
              </a:defRPr>
            </a:lvl3pPr>
            <a:lvl4pPr marL="9525" marR="3810" algn="l" defTabSz="685800" rtl="0" eaLnBrk="1" latinLnBrk="0" hangingPunct="1">
              <a:lnSpc>
                <a:spcPts val="1950"/>
              </a:lnSpc>
              <a:spcBef>
                <a:spcPts val="315"/>
              </a:spcBef>
              <a:defRPr lang="en-US" sz="1800" b="0" i="0" kern="1200" spc="-19" dirty="0" smtClean="0">
                <a:solidFill>
                  <a:schemeClr val="tx1"/>
                </a:solidFill>
                <a:latin typeface="Nunito Sans" charset="0"/>
                <a:ea typeface="Nunito Sans" charset="0"/>
                <a:cs typeface="Nunito Sans" charset="0"/>
              </a:defRPr>
            </a:lvl4pPr>
            <a:lvl5pPr marL="9525" marR="3810" algn="l" defTabSz="685800" rtl="0" eaLnBrk="1" latinLnBrk="0" hangingPunct="1">
              <a:lnSpc>
                <a:spcPts val="1950"/>
              </a:lnSpc>
              <a:spcBef>
                <a:spcPts val="315"/>
              </a:spcBef>
              <a:defRPr lang="en-US" sz="1800" b="0" i="0" kern="1200" spc="-19" dirty="0">
                <a:solidFill>
                  <a:schemeClr val="tx1"/>
                </a:solidFill>
                <a:latin typeface="Nunito Sans" charset="0"/>
                <a:ea typeface="Nunito Sans" charset="0"/>
                <a:cs typeface="Nunito Sans" charset="0"/>
              </a:defRPr>
            </a:lvl5pPr>
          </a:lstStyle>
          <a:p>
            <a:pPr marL="10800" marR="3810" lvl="0" indent="0" algn="l" defTabSz="685800" rtl="0" eaLnBrk="1" fontAlgn="auto" latinLnBrk="0" hangingPunct="1">
              <a:lnSpc>
                <a:spcPts val="1950"/>
              </a:lnSpc>
              <a:spcBef>
                <a:spcPts val="315"/>
              </a:spcBef>
              <a:spcAft>
                <a:spcPts val="0"/>
              </a:spcAft>
              <a:buClr>
                <a:schemeClr val="tx1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en-US" b="1" i="0">
                <a:latin typeface="Nunito Sans Black" pitchFamily="2" charset="77"/>
              </a:rPr>
              <a:t>Like dolphins, we don’t travel alone. We’re a team- working as closely as a pod of dolphins, looking after each other. That means you too.</a:t>
            </a:r>
          </a:p>
        </p:txBody>
      </p:sp>
      <p:sp>
        <p:nvSpPr>
          <p:cNvPr id="12" name="Holder 2">
            <a:extLst>
              <a:ext uri="{FF2B5EF4-FFF2-40B4-BE49-F238E27FC236}">
                <a16:creationId xmlns="" xmlns:a16="http://schemas.microsoft.com/office/drawing/2014/main" id="{DBD3421F-1BBA-3B49-BA1F-2BD1C34C6FD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0150" y="865346"/>
            <a:ext cx="5750325" cy="369332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>
              <a:defRPr sz="2400" b="1" i="0">
                <a:solidFill>
                  <a:srgbClr val="003A82"/>
                </a:solidFill>
              </a:defRPr>
            </a:lvl1pPr>
          </a:lstStyle>
          <a:p>
            <a:r>
              <a:rPr lang="en-US"/>
              <a:t>Title here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37049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•Title and text content 1Co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BD5B714-5B67-1042-8D38-C9CBD6F2DA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" y="0"/>
            <a:ext cx="12189023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B078B92-C8DD-BB48-99D4-CF1F0BBABF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44874" y="2148948"/>
            <a:ext cx="5302250" cy="890587"/>
          </a:xfrm>
          <a:noFill/>
        </p:spPr>
        <p:txBody>
          <a:bodyPr>
            <a:noAutofit/>
          </a:bodyPr>
          <a:lstStyle>
            <a:lvl1pPr marL="10800" indent="0" algn="ctr">
              <a:buFontTx/>
              <a:buNone/>
              <a:defRPr sz="8000" b="1" i="0">
                <a:solidFill>
                  <a:srgbClr val="003A82"/>
                </a:solidFill>
                <a:latin typeface="Nunito Sans Black" pitchFamily="2" charset="77"/>
              </a:defRPr>
            </a:lvl1pPr>
          </a:lstStyle>
          <a:p>
            <a:pPr lvl="0"/>
            <a:r>
              <a:rPr lang="en-GB"/>
              <a:t>Thank you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033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0067964" y="6390227"/>
            <a:ext cx="1136808" cy="11541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50" b="1" i="0">
                <a:solidFill>
                  <a:srgbClr val="003A82"/>
                </a:solidFill>
                <a:latin typeface="Nunito Sans" charset="0"/>
                <a:ea typeface="Nunito Sans" charset="0"/>
                <a:cs typeface="Nunito Sans" charset="0"/>
              </a:defRPr>
            </a:lvl1pPr>
          </a:lstStyle>
          <a:p>
            <a:pPr marL="9525">
              <a:spcBef>
                <a:spcPts val="83"/>
              </a:spcBef>
            </a:pPr>
            <a:r>
              <a:rPr lang="en-US" spc="56"/>
              <a:t>© </a:t>
            </a:r>
            <a:r>
              <a:rPr lang="en-US" spc="-4"/>
              <a:t>The </a:t>
            </a:r>
            <a:r>
              <a:rPr lang="en-US" spc="-15"/>
              <a:t>Scout Association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EEB9D245-AF4C-A94D-8056-49CC09246E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2900" y="1825229"/>
            <a:ext cx="11010900" cy="4351734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Holder 2">
            <a:extLst>
              <a:ext uri="{FF2B5EF4-FFF2-40B4-BE49-F238E27FC236}">
                <a16:creationId xmlns="" xmlns:a16="http://schemas.microsoft.com/office/drawing/2014/main" id="{4D44D9BB-CA16-684F-99FA-C3CDDAAB6EEA}"/>
              </a:ext>
            </a:extLst>
          </p:cNvPr>
          <p:cNvSpPr txBox="1">
            <a:spLocks/>
          </p:cNvSpPr>
          <p:nvPr userDrawn="1"/>
        </p:nvSpPr>
        <p:spPr>
          <a:xfrm>
            <a:off x="345675" y="326552"/>
            <a:ext cx="5750325" cy="207749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12700" algn="l" defTabSz="914400" rtl="0" eaLnBrk="1" latinLnBrk="0" hangingPunct="1">
              <a:lnSpc>
                <a:spcPct val="100000"/>
              </a:lnSpc>
              <a:spcBef>
                <a:spcPts val="100"/>
              </a:spcBef>
              <a:defRPr lang="en-US" sz="1800" b="0" i="0" kern="1200" spc="-5">
                <a:solidFill>
                  <a:schemeClr val="bg1"/>
                </a:solidFill>
                <a:latin typeface="Nunito Sans" charset="0"/>
                <a:ea typeface="Nunito Sans" charset="0"/>
                <a:cs typeface="Nunito Sans" charset="0"/>
              </a:defRPr>
            </a:lvl1pPr>
          </a:lstStyle>
          <a:p>
            <a:r>
              <a:rPr lang="en-GB" sz="1350">
                <a:solidFill>
                  <a:schemeClr val="tx1"/>
                </a:solidFill>
              </a:rPr>
              <a:t>Presentation title</a:t>
            </a:r>
          </a:p>
        </p:txBody>
      </p:sp>
      <p:sp>
        <p:nvSpPr>
          <p:cNvPr id="9" name="Holder 3">
            <a:extLst>
              <a:ext uri="{FF2B5EF4-FFF2-40B4-BE49-F238E27FC236}">
                <a16:creationId xmlns="" xmlns:a16="http://schemas.microsoft.com/office/drawing/2014/main" id="{A1047EC1-FDCA-904E-B3BA-BE4F586077C0}"/>
              </a:ext>
            </a:extLst>
          </p:cNvPr>
          <p:cNvSpPr txBox="1">
            <a:spLocks/>
          </p:cNvSpPr>
          <p:nvPr userDrawn="1"/>
        </p:nvSpPr>
        <p:spPr>
          <a:xfrm>
            <a:off x="345675" y="534300"/>
            <a:ext cx="5750325" cy="20774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 marL="18000" indent="0" eaLnBrk="1" hangingPunct="1">
              <a:buClr>
                <a:schemeClr val="tx2"/>
              </a:buClr>
              <a:buSzPct val="125000"/>
              <a:buFont typeface="Arial" panose="020B0604020202020204" pitchFamily="34" charset="0"/>
              <a:buNone/>
              <a:defRPr lang="en-US" sz="1800" b="0" i="0" kern="1200" spc="-5" dirty="0" smtClean="0">
                <a:solidFill>
                  <a:srgbClr val="FFFFFF"/>
                </a:solidFill>
                <a:latin typeface="Nunito Sans Black" charset="0"/>
                <a:ea typeface="Nunito Sans Black" charset="0"/>
                <a:cs typeface="Nunito Sans Black" charset="0"/>
              </a:defRPr>
            </a:lvl1pPr>
            <a:lvl2pPr marL="18000" indent="0" eaLnBrk="1" hangingPunct="1">
              <a:buClr>
                <a:schemeClr val="tx2"/>
              </a:buClr>
              <a:buSzPct val="125000"/>
              <a:buFont typeface="Arial" panose="020B0604020202020204" pitchFamily="34" charset="0"/>
              <a:buNone/>
              <a:tabLst/>
              <a:defRPr sz="2400" b="0" i="0">
                <a:latin typeface="Nunito Sans Black" pitchFamily="2" charset="77"/>
                <a:ea typeface="+mn-ea"/>
                <a:cs typeface="+mn-cs"/>
              </a:defRPr>
            </a:lvl2pPr>
            <a:lvl3pPr marL="18000" indent="0" eaLnBrk="1" hangingPunct="1">
              <a:buClr>
                <a:schemeClr val="tx1"/>
              </a:buClr>
              <a:buSzPct val="125000"/>
              <a:buFont typeface="Arial" panose="020B0604020202020204" pitchFamily="34" charset="0"/>
              <a:buNone/>
              <a:tabLst/>
              <a:defRPr sz="24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8000" indent="0" eaLnBrk="1" hangingPunct="1">
              <a:buClr>
                <a:schemeClr val="tx1"/>
              </a:buClr>
              <a:buSzPct val="125000"/>
              <a:buFont typeface="Arial" panose="020B0604020202020204" pitchFamily="34" charset="0"/>
              <a:buNone/>
              <a:tabLst/>
              <a:defRPr sz="2400" b="0" i="0">
                <a:solidFill>
                  <a:schemeClr val="tx2"/>
                </a:solidFill>
                <a:latin typeface="Nunito Sans Black" pitchFamily="2" charset="77"/>
                <a:ea typeface="+mn-ea"/>
                <a:cs typeface="+mn-cs"/>
              </a:defRPr>
            </a:lvl4pPr>
            <a:lvl5pPr marL="18000" indent="0" eaLnBrk="1" hangingPunct="1">
              <a:spcBef>
                <a:spcPts val="2600"/>
              </a:spcBef>
              <a:buClr>
                <a:schemeClr val="tx2"/>
              </a:buClr>
              <a:buSzPct val="125000"/>
              <a:buFont typeface="Arial" panose="020B0604020202020204" pitchFamily="34" charset="0"/>
              <a:buNone/>
              <a:tabLst/>
              <a:defRPr sz="2400" b="0" i="0">
                <a:latin typeface="Nunito Sans Black" pitchFamily="2" charset="77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marL="9525" algn="l" rtl="0">
              <a:spcBef>
                <a:spcPts val="30"/>
              </a:spcBef>
            </a:pPr>
            <a:r>
              <a:rPr lang="en-GB" sz="1350">
                <a:solidFill>
                  <a:schemeClr val="tx1"/>
                </a:solidFill>
              </a:rPr>
              <a:t>Page heading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61430CE6-1867-4144-A4CE-5B9F4115D8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3A82"/>
                </a:solidFill>
              </a:defRPr>
            </a:lvl1pPr>
          </a:lstStyle>
          <a:p>
            <a:fld id="{B65D3B8C-D2E3-8945-B281-83306306D10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729" r:id="rId2"/>
    <p:sldLayoutId id="2147483661" r:id="rId3"/>
    <p:sldLayoutId id="2147483736" r:id="rId4"/>
    <p:sldLayoutId id="2147483735" r:id="rId5"/>
    <p:sldLayoutId id="2147483731" r:id="rId6"/>
  </p:sldLayoutIdLst>
  <p:txStyles>
    <p:titleStyle>
      <a:lvl1pPr marL="9525" algn="l" defTabSz="685800" rtl="0" eaLnBrk="1" latinLnBrk="0" hangingPunct="1">
        <a:lnSpc>
          <a:spcPct val="100000"/>
        </a:lnSpc>
        <a:spcBef>
          <a:spcPts val="75"/>
        </a:spcBef>
        <a:defRPr lang="en-US" sz="1350" b="0" i="0" kern="1200" spc="-4" dirty="0" smtClean="0">
          <a:solidFill>
            <a:schemeClr val="tx1"/>
          </a:solidFill>
          <a:latin typeface="Nunito Sans" charset="0"/>
          <a:ea typeface="Nunito Sans" charset="0"/>
          <a:cs typeface="Nunito Sans" charset="0"/>
        </a:defRPr>
      </a:lvl1pPr>
    </p:titleStyle>
    <p:bodyStyle>
      <a:lvl1pPr marL="133200" indent="-122400" eaLnBrk="1" hangingPunct="1">
        <a:buClr>
          <a:schemeClr val="tx1"/>
        </a:buClr>
        <a:buSzPct val="125000"/>
        <a:buFont typeface="Arial" panose="020B0604020202020204" pitchFamily="34" charset="0"/>
        <a:buChar char="•"/>
        <a:tabLst/>
        <a:defRPr sz="1800" b="0" i="0">
          <a:latin typeface="Nunito Sans" charset="0"/>
          <a:ea typeface="Nunito Sans" charset="0"/>
          <a:cs typeface="Nunito Sans" charset="0"/>
        </a:defRPr>
      </a:lvl1pPr>
      <a:lvl2pPr marL="133200" indent="-122400" eaLnBrk="1" hangingPunct="1">
        <a:buClr>
          <a:schemeClr val="tx1"/>
        </a:buClr>
        <a:buSzPct val="125000"/>
        <a:buFont typeface="Arial" panose="020B0604020202020204" pitchFamily="34" charset="0"/>
        <a:buChar char="•"/>
        <a:tabLst/>
        <a:defRPr sz="1800" b="0" i="0">
          <a:latin typeface="Nunito Sans Black" pitchFamily="2" charset="77"/>
          <a:ea typeface="+mn-ea"/>
          <a:cs typeface="+mn-cs"/>
        </a:defRPr>
      </a:lvl2pPr>
      <a:lvl3pPr marL="133200" indent="-122400" eaLnBrk="1" hangingPunct="1">
        <a:buClr>
          <a:srgbClr val="003A82"/>
        </a:buClr>
        <a:buSzPct val="125000"/>
        <a:buFont typeface="Arial" panose="020B0604020202020204" pitchFamily="34" charset="0"/>
        <a:buChar char="•"/>
        <a:tabLst/>
        <a:defRPr sz="1800">
          <a:solidFill>
            <a:srgbClr val="003A82"/>
          </a:solidFill>
          <a:latin typeface="+mn-lt"/>
          <a:ea typeface="+mn-ea"/>
          <a:cs typeface="+mn-cs"/>
        </a:defRPr>
      </a:lvl3pPr>
      <a:lvl4pPr marL="133200" indent="-122400" eaLnBrk="1" hangingPunct="1">
        <a:buClr>
          <a:srgbClr val="003A82"/>
        </a:buClr>
        <a:buSzPct val="125000"/>
        <a:buFont typeface="Arial" panose="020B0604020202020204" pitchFamily="34" charset="0"/>
        <a:buChar char="•"/>
        <a:tabLst/>
        <a:defRPr sz="1800" b="0" i="0">
          <a:solidFill>
            <a:srgbClr val="003A82"/>
          </a:solidFill>
          <a:latin typeface="Nunito Sans Black" pitchFamily="2" charset="77"/>
          <a:ea typeface="+mn-ea"/>
          <a:cs typeface="+mn-cs"/>
        </a:defRPr>
      </a:lvl4pPr>
      <a:lvl5pPr marL="133200" indent="-122400" eaLnBrk="1" hangingPunct="1">
        <a:spcBef>
          <a:spcPts val="1950"/>
        </a:spcBef>
        <a:buClr>
          <a:schemeClr val="tx1"/>
        </a:buClr>
        <a:buSzPct val="125000"/>
        <a:buFont typeface="Arial" panose="020B0604020202020204" pitchFamily="34" charset="0"/>
        <a:buChar char="•"/>
        <a:tabLst/>
        <a:defRPr sz="1800" b="0" i="0">
          <a:latin typeface="Nunito Sans Black" pitchFamily="2" charset="77"/>
          <a:ea typeface="+mn-ea"/>
          <a:cs typeface="+mn-cs"/>
        </a:defRPr>
      </a:lvl5pPr>
      <a:lvl6pPr marL="1714500" eaLnBrk="1" hangingPunct="1">
        <a:defRPr>
          <a:latin typeface="+mn-lt"/>
          <a:ea typeface="+mn-ea"/>
          <a:cs typeface="+mn-cs"/>
        </a:defRPr>
      </a:lvl6pPr>
      <a:lvl7pPr marL="2057400" eaLnBrk="1" hangingPunct="1">
        <a:defRPr>
          <a:latin typeface="+mn-lt"/>
          <a:ea typeface="+mn-ea"/>
          <a:cs typeface="+mn-cs"/>
        </a:defRPr>
      </a:lvl7pPr>
      <a:lvl8pPr marL="2400300" eaLnBrk="1" hangingPunct="1">
        <a:defRPr>
          <a:latin typeface="+mn-lt"/>
          <a:ea typeface="+mn-ea"/>
          <a:cs typeface="+mn-cs"/>
        </a:defRPr>
      </a:lvl8pPr>
      <a:lvl9pPr marL="27432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342900" eaLnBrk="1" hangingPunct="1">
        <a:defRPr>
          <a:latin typeface="+mn-lt"/>
          <a:ea typeface="+mn-ea"/>
          <a:cs typeface="+mn-cs"/>
        </a:defRPr>
      </a:lvl2pPr>
      <a:lvl3pPr marL="685800" eaLnBrk="1" hangingPunct="1">
        <a:defRPr>
          <a:latin typeface="+mn-lt"/>
          <a:ea typeface="+mn-ea"/>
          <a:cs typeface="+mn-cs"/>
        </a:defRPr>
      </a:lvl3pPr>
      <a:lvl4pPr marL="1028700" eaLnBrk="1" hangingPunct="1">
        <a:defRPr>
          <a:latin typeface="+mn-lt"/>
          <a:ea typeface="+mn-ea"/>
          <a:cs typeface="+mn-cs"/>
        </a:defRPr>
      </a:lvl4pPr>
      <a:lvl5pPr marL="1371600" eaLnBrk="1" hangingPunct="1">
        <a:defRPr>
          <a:latin typeface="+mn-lt"/>
          <a:ea typeface="+mn-ea"/>
          <a:cs typeface="+mn-cs"/>
        </a:defRPr>
      </a:lvl5pPr>
      <a:lvl6pPr marL="1714500" eaLnBrk="1" hangingPunct="1">
        <a:defRPr>
          <a:latin typeface="+mn-lt"/>
          <a:ea typeface="+mn-ea"/>
          <a:cs typeface="+mn-cs"/>
        </a:defRPr>
      </a:lvl6pPr>
      <a:lvl7pPr marL="2057400" eaLnBrk="1" hangingPunct="1">
        <a:defRPr>
          <a:latin typeface="+mn-lt"/>
          <a:ea typeface="+mn-ea"/>
          <a:cs typeface="+mn-cs"/>
        </a:defRPr>
      </a:lvl7pPr>
      <a:lvl8pPr marL="2400300" eaLnBrk="1" hangingPunct="1">
        <a:defRPr>
          <a:latin typeface="+mn-lt"/>
          <a:ea typeface="+mn-ea"/>
          <a:cs typeface="+mn-cs"/>
        </a:defRPr>
      </a:lvl8pPr>
      <a:lvl9pPr marL="2743200" eaLnBrk="1" hangingPunct="1">
        <a:defRPr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pos="227" userDrawn="1">
          <p15:clr>
            <a:srgbClr val="F26B43"/>
          </p15:clr>
        </p15:guide>
        <p15:guide id="3" orient="horz" pos="4163" userDrawn="1">
          <p15:clr>
            <a:srgbClr val="F26B43"/>
          </p15:clr>
        </p15:guide>
        <p15:guide id="4" orient="horz" pos="227" userDrawn="1">
          <p15:clr>
            <a:srgbClr val="F26B43"/>
          </p15:clr>
        </p15:guide>
        <p15:guide id="5" pos="7452" userDrawn="1">
          <p15:clr>
            <a:srgbClr val="F26B43"/>
          </p15:clr>
        </p15:guide>
        <p15:guide id="6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image" Target="../media/image12.jpeg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jpe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19" Type="http://schemas.openxmlformats.org/officeDocument/2006/relationships/image" Target="../media/image29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Relationship Id="rId1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B2C3257C-0EBE-AC4B-B16D-066518DF590A}"/>
              </a:ext>
            </a:extLst>
          </p:cNvPr>
          <p:cNvSpPr txBox="1">
            <a:spLocks/>
          </p:cNvSpPr>
          <p:nvPr/>
        </p:nvSpPr>
        <p:spPr>
          <a:xfrm>
            <a:off x="3077045" y="1413021"/>
            <a:ext cx="6403062" cy="265870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133200" indent="-122400" eaLnBrk="1" hangingPunct="1">
              <a:buClr>
                <a:schemeClr val="tx1"/>
              </a:buClr>
              <a:buSzPct val="125000"/>
              <a:buFont typeface="Arial" panose="020B0604020202020204" pitchFamily="34" charset="0"/>
              <a:buChar char="•"/>
              <a:tabLst/>
              <a:defRPr sz="1800" b="0" i="0">
                <a:latin typeface="Nunito Sans" charset="0"/>
                <a:ea typeface="Nunito Sans" charset="0"/>
                <a:cs typeface="Nunito Sans" charset="0"/>
              </a:defRPr>
            </a:lvl1pPr>
            <a:lvl2pPr marL="133200" indent="-122400" eaLnBrk="1" hangingPunct="1">
              <a:buClr>
                <a:schemeClr val="tx1"/>
              </a:buClr>
              <a:buSzPct val="125000"/>
              <a:buFont typeface="Arial" panose="020B0604020202020204" pitchFamily="34" charset="0"/>
              <a:buChar char="•"/>
              <a:tabLst/>
              <a:defRPr sz="1800" b="0" i="0">
                <a:latin typeface="Nunito Sans Black" pitchFamily="2" charset="77"/>
                <a:ea typeface="+mn-ea"/>
                <a:cs typeface="+mn-cs"/>
              </a:defRPr>
            </a:lvl2pPr>
            <a:lvl3pPr marL="133200" indent="-122400" eaLnBrk="1" hangingPunct="1">
              <a:buClr>
                <a:srgbClr val="003A82"/>
              </a:buClr>
              <a:buSzPct val="125000"/>
              <a:buFont typeface="Arial" panose="020B0604020202020204" pitchFamily="34" charset="0"/>
              <a:buChar char="•"/>
              <a:tabLst/>
              <a:defRPr sz="1800">
                <a:solidFill>
                  <a:srgbClr val="003A82"/>
                </a:solidFill>
                <a:latin typeface="+mn-lt"/>
                <a:ea typeface="+mn-ea"/>
                <a:cs typeface="+mn-cs"/>
              </a:defRPr>
            </a:lvl3pPr>
            <a:lvl4pPr marL="133200" indent="-122400" eaLnBrk="1" hangingPunct="1">
              <a:buClr>
                <a:srgbClr val="003A82"/>
              </a:buClr>
              <a:buSzPct val="125000"/>
              <a:buFont typeface="Arial" panose="020B0604020202020204" pitchFamily="34" charset="0"/>
              <a:buChar char="•"/>
              <a:tabLst/>
              <a:defRPr sz="1800" b="0" i="0">
                <a:solidFill>
                  <a:srgbClr val="003A82"/>
                </a:solidFill>
                <a:latin typeface="Nunito Sans Black" pitchFamily="2" charset="77"/>
                <a:ea typeface="+mn-ea"/>
                <a:cs typeface="+mn-cs"/>
              </a:defRPr>
            </a:lvl4pPr>
            <a:lvl5pPr marL="133200" indent="-122400" eaLnBrk="1" hangingPunct="1">
              <a:spcBef>
                <a:spcPts val="1950"/>
              </a:spcBef>
              <a:buClr>
                <a:schemeClr val="tx1"/>
              </a:buClr>
              <a:buSzPct val="125000"/>
              <a:buFont typeface="Arial" panose="020B0604020202020204" pitchFamily="34" charset="0"/>
              <a:buChar char="•"/>
              <a:tabLst/>
              <a:defRPr sz="1800" b="0" i="0">
                <a:latin typeface="Nunito Sans Black" pitchFamily="2" charset="77"/>
                <a:ea typeface="+mn-ea"/>
                <a:cs typeface="+mn-cs"/>
              </a:defRPr>
            </a:lvl5pPr>
            <a:lvl6pPr marL="1714500" eaLnBrk="1" hangingPunct="1">
              <a:defRPr>
                <a:latin typeface="+mn-lt"/>
                <a:ea typeface="+mn-ea"/>
                <a:cs typeface="+mn-cs"/>
              </a:defRPr>
            </a:lvl6pPr>
            <a:lvl7pPr marL="2057400" eaLnBrk="1" hangingPunct="1">
              <a:defRPr>
                <a:latin typeface="+mn-lt"/>
                <a:ea typeface="+mn-ea"/>
                <a:cs typeface="+mn-cs"/>
              </a:defRPr>
            </a:lvl7pPr>
            <a:lvl8pPr marL="2400300" eaLnBrk="1" hangingPunct="1">
              <a:defRPr>
                <a:latin typeface="+mn-lt"/>
                <a:ea typeface="+mn-ea"/>
                <a:cs typeface="+mn-cs"/>
              </a:defRPr>
            </a:lvl8pPr>
            <a:lvl9pPr marL="27432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marL="10800" indent="0" defTabSz="914400">
              <a:buNone/>
            </a:pPr>
            <a:r>
              <a:rPr lang="en-US" sz="8800" b="1" kern="0" dirty="0">
                <a:solidFill>
                  <a:srgbClr val="003A82"/>
                </a:solidFill>
                <a:latin typeface="Nunito Sans Black" pitchFamily="2" charset="77"/>
              </a:rPr>
              <a:t>Do </a:t>
            </a:r>
            <a:r>
              <a:rPr lang="en-US" sz="8800" b="1" kern="0" dirty="0" smtClean="0">
                <a:solidFill>
                  <a:srgbClr val="003A82"/>
                </a:solidFill>
                <a:latin typeface="Nunito Sans Black" pitchFamily="2" charset="77"/>
              </a:rPr>
              <a:t>more. </a:t>
            </a:r>
            <a:endParaRPr lang="en-US" sz="8800" b="1" kern="0" dirty="0">
              <a:solidFill>
                <a:srgbClr val="003A82"/>
              </a:solidFill>
              <a:latin typeface="Nunito Sans Black" pitchFamily="2" charset="77"/>
            </a:endParaRPr>
          </a:p>
          <a:p>
            <a:pPr marL="10800" indent="0" defTabSz="914400">
              <a:buNone/>
            </a:pPr>
            <a:r>
              <a:rPr lang="en-US" sz="8800" b="1" kern="0" dirty="0">
                <a:solidFill>
                  <a:srgbClr val="003A82"/>
                </a:solidFill>
                <a:latin typeface="Nunito Sans Black" pitchFamily="2" charset="77"/>
              </a:rPr>
              <a:t>Be </a:t>
            </a:r>
            <a:r>
              <a:rPr lang="en-US" sz="8800" b="1" kern="0" dirty="0" smtClean="0">
                <a:solidFill>
                  <a:srgbClr val="003A82"/>
                </a:solidFill>
                <a:latin typeface="Nunito Sans Black" pitchFamily="2" charset="77"/>
              </a:rPr>
              <a:t>more.</a:t>
            </a:r>
            <a:endParaRPr lang="en-US" sz="8800" b="1" kern="0" dirty="0">
              <a:solidFill>
                <a:srgbClr val="003A82"/>
              </a:solidFill>
              <a:latin typeface="Nunito Sans Black" pitchFamily="2" charset="77"/>
            </a:endParaRP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xmlns="" id="{8D94E3E6-6C3E-B843-97E2-0674E91CFC8E}"/>
              </a:ext>
            </a:extLst>
          </p:cNvPr>
          <p:cNvSpPr txBox="1">
            <a:spLocks/>
          </p:cNvSpPr>
          <p:nvPr/>
        </p:nvSpPr>
        <p:spPr>
          <a:xfrm>
            <a:off x="3308526" y="3790643"/>
            <a:ext cx="5940100" cy="562159"/>
          </a:xfrm>
          <a:prstGeom prst="rect">
            <a:avLst/>
          </a:prstGeom>
          <a:noFill/>
        </p:spPr>
        <p:txBody>
          <a:bodyPr vert="horz" lIns="0" tIns="0" rIns="0" bIns="0" rtlCol="0">
            <a:normAutofit/>
          </a:bodyPr>
          <a:lstStyle>
            <a:lvl1pPr marL="10800" indent="0" algn="ctr" eaLnBrk="1" hangingPunct="1">
              <a:buClr>
                <a:schemeClr val="tx1"/>
              </a:buClr>
              <a:buSzPct val="125000"/>
              <a:buFontTx/>
              <a:buNone/>
              <a:tabLst/>
              <a:defRPr sz="4400" b="1" i="0">
                <a:solidFill>
                  <a:srgbClr val="003A82"/>
                </a:solidFill>
                <a:latin typeface="Nunito Sans Black" pitchFamily="2" charset="77"/>
                <a:ea typeface="Nunito Sans" charset="0"/>
                <a:cs typeface="Nunito Sans" charset="0"/>
              </a:defRPr>
            </a:lvl1pPr>
            <a:lvl2pPr marL="133200" indent="-122400" eaLnBrk="1" hangingPunct="1">
              <a:buClr>
                <a:schemeClr val="tx1"/>
              </a:buClr>
              <a:buSzPct val="125000"/>
              <a:buFont typeface="Arial" panose="020B0604020202020204" pitchFamily="34" charset="0"/>
              <a:buChar char="•"/>
              <a:tabLst/>
              <a:defRPr sz="1800" b="0" i="0">
                <a:latin typeface="Nunito Sans Black" pitchFamily="2" charset="77"/>
                <a:ea typeface="+mn-ea"/>
                <a:cs typeface="+mn-cs"/>
              </a:defRPr>
            </a:lvl2pPr>
            <a:lvl3pPr marL="133200" indent="-122400" eaLnBrk="1" hangingPunct="1">
              <a:buClr>
                <a:srgbClr val="003A82"/>
              </a:buClr>
              <a:buSzPct val="125000"/>
              <a:buFont typeface="Arial" panose="020B0604020202020204" pitchFamily="34" charset="0"/>
              <a:buChar char="•"/>
              <a:tabLst/>
              <a:defRPr sz="1800">
                <a:solidFill>
                  <a:srgbClr val="003A82"/>
                </a:solidFill>
                <a:latin typeface="+mn-lt"/>
                <a:ea typeface="+mn-ea"/>
                <a:cs typeface="+mn-cs"/>
              </a:defRPr>
            </a:lvl3pPr>
            <a:lvl4pPr marL="133200" indent="-122400" eaLnBrk="1" hangingPunct="1">
              <a:buClr>
                <a:srgbClr val="003A82"/>
              </a:buClr>
              <a:buSzPct val="125000"/>
              <a:buFont typeface="Arial" panose="020B0604020202020204" pitchFamily="34" charset="0"/>
              <a:buChar char="•"/>
              <a:tabLst/>
              <a:defRPr sz="1800" b="0" i="0">
                <a:solidFill>
                  <a:srgbClr val="003A82"/>
                </a:solidFill>
                <a:latin typeface="Nunito Sans Black" pitchFamily="2" charset="77"/>
                <a:ea typeface="+mn-ea"/>
                <a:cs typeface="+mn-cs"/>
              </a:defRPr>
            </a:lvl4pPr>
            <a:lvl5pPr marL="133200" indent="-122400" eaLnBrk="1" hangingPunct="1">
              <a:spcBef>
                <a:spcPts val="1950"/>
              </a:spcBef>
              <a:buClr>
                <a:schemeClr val="tx1"/>
              </a:buClr>
              <a:buSzPct val="125000"/>
              <a:buFont typeface="Arial" panose="020B0604020202020204" pitchFamily="34" charset="0"/>
              <a:buChar char="•"/>
              <a:tabLst/>
              <a:defRPr sz="1800" b="0" i="0">
                <a:latin typeface="Nunito Sans Black" pitchFamily="2" charset="77"/>
                <a:ea typeface="+mn-ea"/>
                <a:cs typeface="+mn-cs"/>
              </a:defRPr>
            </a:lvl5pPr>
            <a:lvl6pPr marL="1714500" eaLnBrk="1" hangingPunct="1">
              <a:defRPr>
                <a:latin typeface="+mn-lt"/>
                <a:ea typeface="+mn-ea"/>
                <a:cs typeface="+mn-cs"/>
              </a:defRPr>
            </a:lvl6pPr>
            <a:lvl7pPr marL="2057400" eaLnBrk="1" hangingPunct="1">
              <a:defRPr>
                <a:latin typeface="+mn-lt"/>
                <a:ea typeface="+mn-ea"/>
                <a:cs typeface="+mn-cs"/>
              </a:defRPr>
            </a:lvl7pPr>
            <a:lvl8pPr marL="2400300" eaLnBrk="1" hangingPunct="1">
              <a:defRPr>
                <a:latin typeface="+mn-lt"/>
                <a:ea typeface="+mn-ea"/>
                <a:cs typeface="+mn-cs"/>
              </a:defRPr>
            </a:lvl8pPr>
            <a:lvl9pPr marL="27432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algn="l" defTabSz="914400"/>
            <a:r>
              <a:rPr lang="en-US" sz="3600" kern="0"/>
              <a:t>Young Leaders’ Scheme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A69BE2D-AC0A-2C4A-9BD1-7543C7EBFC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526" y="4523421"/>
            <a:ext cx="2343664" cy="252065"/>
          </a:xfrm>
          <a:prstGeom prst="rect">
            <a:avLst/>
          </a:prstGeom>
        </p:spPr>
      </p:pic>
      <p:sp>
        <p:nvSpPr>
          <p:cNvPr id="5" name="Text Placeholder 1">
            <a:extLst>
              <a:ext uri="{FF2B5EF4-FFF2-40B4-BE49-F238E27FC236}">
                <a16:creationId xmlns:a16="http://schemas.microsoft.com/office/drawing/2014/main" xmlns="" id="{C860061D-8BEC-6B40-82FB-87D4E99D159B}"/>
              </a:ext>
            </a:extLst>
          </p:cNvPr>
          <p:cNvSpPr txBox="1">
            <a:spLocks/>
          </p:cNvSpPr>
          <p:nvPr/>
        </p:nvSpPr>
        <p:spPr>
          <a:xfrm>
            <a:off x="3290219" y="5919756"/>
            <a:ext cx="2805780" cy="562159"/>
          </a:xfrm>
          <a:prstGeom prst="rect">
            <a:avLst/>
          </a:prstGeom>
          <a:noFill/>
        </p:spPr>
        <p:txBody>
          <a:bodyPr vert="horz" lIns="0" tIns="0" rIns="0" bIns="0" rtlCol="0">
            <a:normAutofit/>
          </a:bodyPr>
          <a:lstStyle>
            <a:lvl1pPr marL="10800" indent="0" algn="ctr" eaLnBrk="1" hangingPunct="1">
              <a:buClr>
                <a:schemeClr val="tx1"/>
              </a:buClr>
              <a:buSzPct val="125000"/>
              <a:buFontTx/>
              <a:buNone/>
              <a:tabLst/>
              <a:defRPr sz="4400" b="1" i="0">
                <a:solidFill>
                  <a:srgbClr val="003A82"/>
                </a:solidFill>
                <a:latin typeface="Nunito Sans Black" pitchFamily="2" charset="77"/>
                <a:ea typeface="Nunito Sans" charset="0"/>
                <a:cs typeface="Nunito Sans" charset="0"/>
              </a:defRPr>
            </a:lvl1pPr>
            <a:lvl2pPr marL="133200" indent="-122400" eaLnBrk="1" hangingPunct="1">
              <a:buClr>
                <a:schemeClr val="tx1"/>
              </a:buClr>
              <a:buSzPct val="125000"/>
              <a:buFont typeface="Arial" panose="020B0604020202020204" pitchFamily="34" charset="0"/>
              <a:buChar char="•"/>
              <a:tabLst/>
              <a:defRPr sz="1800" b="0" i="0">
                <a:latin typeface="Nunito Sans Black" pitchFamily="2" charset="77"/>
                <a:ea typeface="+mn-ea"/>
                <a:cs typeface="+mn-cs"/>
              </a:defRPr>
            </a:lvl2pPr>
            <a:lvl3pPr marL="133200" indent="-122400" eaLnBrk="1" hangingPunct="1">
              <a:buClr>
                <a:srgbClr val="003A82"/>
              </a:buClr>
              <a:buSzPct val="125000"/>
              <a:buFont typeface="Arial" panose="020B0604020202020204" pitchFamily="34" charset="0"/>
              <a:buChar char="•"/>
              <a:tabLst/>
              <a:defRPr sz="1800">
                <a:solidFill>
                  <a:srgbClr val="003A82"/>
                </a:solidFill>
                <a:latin typeface="+mn-lt"/>
                <a:ea typeface="+mn-ea"/>
                <a:cs typeface="+mn-cs"/>
              </a:defRPr>
            </a:lvl3pPr>
            <a:lvl4pPr marL="133200" indent="-122400" eaLnBrk="1" hangingPunct="1">
              <a:buClr>
                <a:srgbClr val="003A82"/>
              </a:buClr>
              <a:buSzPct val="125000"/>
              <a:buFont typeface="Arial" panose="020B0604020202020204" pitchFamily="34" charset="0"/>
              <a:buChar char="•"/>
              <a:tabLst/>
              <a:defRPr sz="1800" b="0" i="0">
                <a:solidFill>
                  <a:srgbClr val="003A82"/>
                </a:solidFill>
                <a:latin typeface="Nunito Sans Black" pitchFamily="2" charset="77"/>
                <a:ea typeface="+mn-ea"/>
                <a:cs typeface="+mn-cs"/>
              </a:defRPr>
            </a:lvl4pPr>
            <a:lvl5pPr marL="133200" indent="-122400" eaLnBrk="1" hangingPunct="1">
              <a:spcBef>
                <a:spcPts val="1950"/>
              </a:spcBef>
              <a:buClr>
                <a:schemeClr val="tx1"/>
              </a:buClr>
              <a:buSzPct val="125000"/>
              <a:buFont typeface="Arial" panose="020B0604020202020204" pitchFamily="34" charset="0"/>
              <a:buChar char="•"/>
              <a:tabLst/>
              <a:defRPr sz="1800" b="0" i="0">
                <a:latin typeface="Nunito Sans Black" pitchFamily="2" charset="77"/>
                <a:ea typeface="+mn-ea"/>
                <a:cs typeface="+mn-cs"/>
              </a:defRPr>
            </a:lvl5pPr>
            <a:lvl6pPr marL="1714500" eaLnBrk="1" hangingPunct="1">
              <a:defRPr>
                <a:latin typeface="+mn-lt"/>
                <a:ea typeface="+mn-ea"/>
                <a:cs typeface="+mn-cs"/>
              </a:defRPr>
            </a:lvl6pPr>
            <a:lvl7pPr marL="2057400" eaLnBrk="1" hangingPunct="1">
              <a:defRPr>
                <a:latin typeface="+mn-lt"/>
                <a:ea typeface="+mn-ea"/>
                <a:cs typeface="+mn-cs"/>
              </a:defRPr>
            </a:lvl7pPr>
            <a:lvl8pPr marL="2400300" eaLnBrk="1" hangingPunct="1">
              <a:defRPr>
                <a:latin typeface="+mn-lt"/>
                <a:ea typeface="+mn-ea"/>
                <a:cs typeface="+mn-cs"/>
              </a:defRPr>
            </a:lvl8pPr>
            <a:lvl9pPr marL="27432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algn="l" defTabSz="914400"/>
            <a:r>
              <a:rPr lang="en-US" sz="2800" kern="0" err="1"/>
              <a:t>Scouts.org.uk</a:t>
            </a:r>
            <a:endParaRPr lang="en-US" sz="2800" kern="0"/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xmlns="" id="{3E4DD8D6-B3F6-4C4C-B38C-6DB2342EC8FB}"/>
              </a:ext>
            </a:extLst>
          </p:cNvPr>
          <p:cNvSpPr txBox="1">
            <a:spLocks/>
          </p:cNvSpPr>
          <p:nvPr/>
        </p:nvSpPr>
        <p:spPr>
          <a:xfrm>
            <a:off x="6437251" y="5919755"/>
            <a:ext cx="2805780" cy="562159"/>
          </a:xfrm>
          <a:prstGeom prst="rect">
            <a:avLst/>
          </a:prstGeom>
          <a:noFill/>
        </p:spPr>
        <p:txBody>
          <a:bodyPr vert="horz" lIns="0" tIns="0" rIns="0" bIns="0" rtlCol="0">
            <a:normAutofit/>
          </a:bodyPr>
          <a:lstStyle>
            <a:lvl1pPr marL="10800" indent="0" algn="ctr" eaLnBrk="1" hangingPunct="1">
              <a:buClr>
                <a:schemeClr val="tx1"/>
              </a:buClr>
              <a:buSzPct val="125000"/>
              <a:buFontTx/>
              <a:buNone/>
              <a:tabLst/>
              <a:defRPr sz="4400" b="1" i="0">
                <a:solidFill>
                  <a:srgbClr val="003A82"/>
                </a:solidFill>
                <a:latin typeface="Nunito Sans Black" pitchFamily="2" charset="77"/>
                <a:ea typeface="Nunito Sans" charset="0"/>
                <a:cs typeface="Nunito Sans" charset="0"/>
              </a:defRPr>
            </a:lvl1pPr>
            <a:lvl2pPr marL="133200" indent="-122400" eaLnBrk="1" hangingPunct="1">
              <a:buClr>
                <a:schemeClr val="tx1"/>
              </a:buClr>
              <a:buSzPct val="125000"/>
              <a:buFont typeface="Arial" panose="020B0604020202020204" pitchFamily="34" charset="0"/>
              <a:buChar char="•"/>
              <a:tabLst/>
              <a:defRPr sz="1800" b="0" i="0">
                <a:latin typeface="Nunito Sans Black" pitchFamily="2" charset="77"/>
                <a:ea typeface="+mn-ea"/>
                <a:cs typeface="+mn-cs"/>
              </a:defRPr>
            </a:lvl2pPr>
            <a:lvl3pPr marL="133200" indent="-122400" eaLnBrk="1" hangingPunct="1">
              <a:buClr>
                <a:srgbClr val="003A82"/>
              </a:buClr>
              <a:buSzPct val="125000"/>
              <a:buFont typeface="Arial" panose="020B0604020202020204" pitchFamily="34" charset="0"/>
              <a:buChar char="•"/>
              <a:tabLst/>
              <a:defRPr sz="1800">
                <a:solidFill>
                  <a:srgbClr val="003A82"/>
                </a:solidFill>
                <a:latin typeface="+mn-lt"/>
                <a:ea typeface="+mn-ea"/>
                <a:cs typeface="+mn-cs"/>
              </a:defRPr>
            </a:lvl3pPr>
            <a:lvl4pPr marL="133200" indent="-122400" eaLnBrk="1" hangingPunct="1">
              <a:buClr>
                <a:srgbClr val="003A82"/>
              </a:buClr>
              <a:buSzPct val="125000"/>
              <a:buFont typeface="Arial" panose="020B0604020202020204" pitchFamily="34" charset="0"/>
              <a:buChar char="•"/>
              <a:tabLst/>
              <a:defRPr sz="1800" b="0" i="0">
                <a:solidFill>
                  <a:srgbClr val="003A82"/>
                </a:solidFill>
                <a:latin typeface="Nunito Sans Black" pitchFamily="2" charset="77"/>
                <a:ea typeface="+mn-ea"/>
                <a:cs typeface="+mn-cs"/>
              </a:defRPr>
            </a:lvl4pPr>
            <a:lvl5pPr marL="133200" indent="-122400" eaLnBrk="1" hangingPunct="1">
              <a:spcBef>
                <a:spcPts val="1950"/>
              </a:spcBef>
              <a:buClr>
                <a:schemeClr val="tx1"/>
              </a:buClr>
              <a:buSzPct val="125000"/>
              <a:buFont typeface="Arial" panose="020B0604020202020204" pitchFamily="34" charset="0"/>
              <a:buChar char="•"/>
              <a:tabLst/>
              <a:defRPr sz="1800" b="0" i="0">
                <a:latin typeface="Nunito Sans Black" pitchFamily="2" charset="77"/>
                <a:ea typeface="+mn-ea"/>
                <a:cs typeface="+mn-cs"/>
              </a:defRPr>
            </a:lvl5pPr>
            <a:lvl6pPr marL="1714500" eaLnBrk="1" hangingPunct="1">
              <a:defRPr>
                <a:latin typeface="+mn-lt"/>
                <a:ea typeface="+mn-ea"/>
                <a:cs typeface="+mn-cs"/>
              </a:defRPr>
            </a:lvl6pPr>
            <a:lvl7pPr marL="2057400" eaLnBrk="1" hangingPunct="1">
              <a:defRPr>
                <a:latin typeface="+mn-lt"/>
                <a:ea typeface="+mn-ea"/>
                <a:cs typeface="+mn-cs"/>
              </a:defRPr>
            </a:lvl7pPr>
            <a:lvl8pPr marL="2400300" eaLnBrk="1" hangingPunct="1">
              <a:defRPr>
                <a:latin typeface="+mn-lt"/>
                <a:ea typeface="+mn-ea"/>
                <a:cs typeface="+mn-cs"/>
              </a:defRPr>
            </a:lvl8pPr>
            <a:lvl9pPr marL="27432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algn="l" defTabSz="914400"/>
            <a:r>
              <a:rPr lang="en-US" sz="2800" kern="0"/>
              <a:t>#</a:t>
            </a:r>
            <a:r>
              <a:rPr lang="en-US" sz="2800" kern="0" err="1"/>
              <a:t>SkillsForLife</a:t>
            </a:r>
            <a:endParaRPr lang="en-US" sz="2800" kern="0"/>
          </a:p>
        </p:txBody>
      </p:sp>
    </p:spTree>
    <p:extLst>
      <p:ext uri="{BB962C8B-B14F-4D97-AF65-F5344CB8AC3E}">
        <p14:creationId xmlns:p14="http://schemas.microsoft.com/office/powerpoint/2010/main" val="40380714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blue circle with a pair of scissors and a fleur-de-lis symbol&#10;&#10;Description automatically generated">
            <a:extLst>
              <a:ext uri="{FF2B5EF4-FFF2-40B4-BE49-F238E27FC236}">
                <a16:creationId xmlns="" xmlns:a16="http://schemas.microsoft.com/office/drawing/2014/main" id="{65272D5F-A70C-C548-F693-FFCE8EDD7A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3872" y="4623995"/>
            <a:ext cx="1138173" cy="1138173"/>
          </a:xfrm>
          <a:prstGeom prst="rect">
            <a:avLst/>
          </a:prstGeom>
        </p:spPr>
      </p:pic>
      <p:pic>
        <p:nvPicPr>
          <p:cNvPr id="24" name="Picture 23" descr="A blue and red circle with a person on a pole&#10;&#10;Description automatically generated">
            <a:extLst>
              <a:ext uri="{FF2B5EF4-FFF2-40B4-BE49-F238E27FC236}">
                <a16:creationId xmlns="" xmlns:a16="http://schemas.microsoft.com/office/drawing/2014/main" id="{3945AE22-8B81-6CB5-9C8A-F286F7FD9F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2468" y="1719524"/>
            <a:ext cx="2192445" cy="2161129"/>
          </a:xfrm>
          <a:prstGeom prst="rect">
            <a:avLst/>
          </a:prstGeom>
        </p:spPr>
      </p:pic>
      <p:pic>
        <p:nvPicPr>
          <p:cNvPr id="26" name="Picture 25" descr="A red blue and white logo with a camera and a yellow circle&#10;&#10;Description automatically generated">
            <a:extLst>
              <a:ext uri="{FF2B5EF4-FFF2-40B4-BE49-F238E27FC236}">
                <a16:creationId xmlns="" xmlns:a16="http://schemas.microsoft.com/office/drawing/2014/main" id="{F5EAEE72-E754-4F06-094C-90466CD612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360" y="983619"/>
            <a:ext cx="1628775" cy="1628775"/>
          </a:xfrm>
          <a:prstGeom prst="rect">
            <a:avLst/>
          </a:prstGeom>
        </p:spPr>
      </p:pic>
      <p:pic>
        <p:nvPicPr>
          <p:cNvPr id="17" name="Picture 16" descr="A blue circle with yellow figures and a white background&#10;&#10;Description automatically generated">
            <a:extLst>
              <a:ext uri="{FF2B5EF4-FFF2-40B4-BE49-F238E27FC236}">
                <a16:creationId xmlns="" xmlns:a16="http://schemas.microsoft.com/office/drawing/2014/main" id="{EFAB9B3C-5191-D49A-B83B-2C3129652E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2899" y="2353656"/>
            <a:ext cx="2703925" cy="26830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418FF095-BA3E-A8BB-1B27-A19B6B28307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Nunito Sans"/>
              </a:rPr>
              <a:t>Module G - What is a high quality </a:t>
            </a:r>
            <a:r>
              <a:rPr lang="en-US" dirty="0" err="1">
                <a:latin typeface="Nunito Sans"/>
              </a:rPr>
              <a:t>programme</a:t>
            </a:r>
            <a:r>
              <a:rPr lang="en-US" dirty="0">
                <a:latin typeface="Nunito Sans"/>
              </a:rPr>
              <a:t>? </a:t>
            </a:r>
            <a:endParaRPr lang="en-US" dirty="0"/>
          </a:p>
        </p:txBody>
      </p:sp>
      <p:pic>
        <p:nvPicPr>
          <p:cNvPr id="8" name="Picture 7" descr="A patch with a design on it&#10;&#10;Description automatically generated">
            <a:extLst>
              <a:ext uri="{FF2B5EF4-FFF2-40B4-BE49-F238E27FC236}">
                <a16:creationId xmlns="" xmlns:a16="http://schemas.microsoft.com/office/drawing/2014/main" id="{7EE3C857-8328-5235-2E96-7DDDCB6FC2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3011" y="4586612"/>
            <a:ext cx="1098117" cy="1118992"/>
          </a:xfrm>
          <a:prstGeom prst="rect">
            <a:avLst/>
          </a:prstGeom>
        </p:spPr>
      </p:pic>
      <p:pic>
        <p:nvPicPr>
          <p:cNvPr id="9" name="Picture 8" descr="A blue and yellow circle with a person on a wheelchair&#10;&#10;Description automatically generated">
            <a:extLst>
              <a:ext uri="{FF2B5EF4-FFF2-40B4-BE49-F238E27FC236}">
                <a16:creationId xmlns="" xmlns:a16="http://schemas.microsoft.com/office/drawing/2014/main" id="{96DD544E-06E8-26F1-6907-66F19F5231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07284" y="693956"/>
            <a:ext cx="2035870" cy="2035870"/>
          </a:xfrm>
          <a:prstGeom prst="rect">
            <a:avLst/>
          </a:prstGeom>
        </p:spPr>
      </p:pic>
      <p:pic>
        <p:nvPicPr>
          <p:cNvPr id="11" name="Picture 10" descr="A red circle with white masks on it&#10;&#10;Description automatically generated">
            <a:extLst>
              <a:ext uri="{FF2B5EF4-FFF2-40B4-BE49-F238E27FC236}">
                <a16:creationId xmlns="" xmlns:a16="http://schemas.microsoft.com/office/drawing/2014/main" id="{5C11A84F-3A18-EEC1-0D7C-0076A9F63D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28600" y="1236750"/>
            <a:ext cx="1138172" cy="1169487"/>
          </a:xfrm>
          <a:prstGeom prst="rect">
            <a:avLst/>
          </a:prstGeom>
        </p:spPr>
      </p:pic>
      <p:pic>
        <p:nvPicPr>
          <p:cNvPr id="12" name="Picture 11" descr="A logo of a globe with money and a fleur de lis&#10;&#10;Description automatically generated">
            <a:extLst>
              <a:ext uri="{FF2B5EF4-FFF2-40B4-BE49-F238E27FC236}">
                <a16:creationId xmlns="" xmlns:a16="http://schemas.microsoft.com/office/drawing/2014/main" id="{61327795-CD09-CBC6-6EC7-F730CB22906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2660" y="4256042"/>
            <a:ext cx="878910" cy="899787"/>
          </a:xfrm>
          <a:prstGeom prst="rect">
            <a:avLst/>
          </a:prstGeom>
        </p:spPr>
      </p:pic>
      <p:pic>
        <p:nvPicPr>
          <p:cNvPr id="13" name="Picture 12" descr="A red circle with a car on it&#10;&#10;Description automatically generated">
            <a:extLst>
              <a:ext uri="{FF2B5EF4-FFF2-40B4-BE49-F238E27FC236}">
                <a16:creationId xmlns="" xmlns:a16="http://schemas.microsoft.com/office/drawing/2014/main" id="{B9937BEB-649F-9F6E-5556-B195CB2C7E1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24804" y="3006050"/>
            <a:ext cx="2025432" cy="2046309"/>
          </a:xfrm>
          <a:prstGeom prst="rect">
            <a:avLst/>
          </a:prstGeom>
        </p:spPr>
      </p:pic>
      <p:pic>
        <p:nvPicPr>
          <p:cNvPr id="14" name="Picture 13" descr="A blue and yellow circle with a watering can and a drop of water&#10;&#10;Description automatically generated">
            <a:extLst>
              <a:ext uri="{FF2B5EF4-FFF2-40B4-BE49-F238E27FC236}">
                <a16:creationId xmlns="" xmlns:a16="http://schemas.microsoft.com/office/drawing/2014/main" id="{A98274C0-AD62-100D-2B3B-501E2C756BA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94763" y="3439243"/>
            <a:ext cx="1628775" cy="1628775"/>
          </a:xfrm>
          <a:prstGeom prst="rect">
            <a:avLst/>
          </a:prstGeom>
        </p:spPr>
      </p:pic>
      <p:pic>
        <p:nvPicPr>
          <p:cNvPr id="15" name="Picture 14" descr="A yellow and blue circle with a globe and a symbol of the earth&#10;&#10;Description automatically generated">
            <a:extLst>
              <a:ext uri="{FF2B5EF4-FFF2-40B4-BE49-F238E27FC236}">
                <a16:creationId xmlns="" xmlns:a16="http://schemas.microsoft.com/office/drawing/2014/main" id="{F4351978-ACE1-C369-6DE8-4ED016E14C5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645373" y="3932454"/>
            <a:ext cx="1305186" cy="1305186"/>
          </a:xfrm>
          <a:prstGeom prst="rect">
            <a:avLst/>
          </a:prstGeom>
        </p:spPr>
      </p:pic>
      <p:pic>
        <p:nvPicPr>
          <p:cNvPr id="16" name="Picture 15" descr="A blue hexagon with colorful hands&#10;&#10;Description automatically generated">
            <a:extLst>
              <a:ext uri="{FF2B5EF4-FFF2-40B4-BE49-F238E27FC236}">
                <a16:creationId xmlns="" xmlns:a16="http://schemas.microsoft.com/office/drawing/2014/main" id="{930B40E0-CBCE-E044-3E8D-B373F8EB09E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72607" y="2105547"/>
            <a:ext cx="1758732" cy="1801399"/>
          </a:xfrm>
          <a:prstGeom prst="rect">
            <a:avLst/>
          </a:prstGeom>
        </p:spPr>
      </p:pic>
      <p:pic>
        <p:nvPicPr>
          <p:cNvPr id="18" name="Picture 17" descr="A blue circle with yellow and white backpack&#10;&#10;Description automatically generated">
            <a:extLst>
              <a:ext uri="{FF2B5EF4-FFF2-40B4-BE49-F238E27FC236}">
                <a16:creationId xmlns="" xmlns:a16="http://schemas.microsoft.com/office/drawing/2014/main" id="{C678865E-8017-79B2-58CB-719B4B9BEFF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148495" y="1437687"/>
            <a:ext cx="1795789" cy="1837542"/>
          </a:xfrm>
          <a:prstGeom prst="rect">
            <a:avLst/>
          </a:prstGeom>
        </p:spPr>
      </p:pic>
      <p:pic>
        <p:nvPicPr>
          <p:cNvPr id="19" name="Picture 18" descr="A hexagon with a blue and green design&#10;&#10;Description automatically generated">
            <a:extLst>
              <a:ext uri="{FF2B5EF4-FFF2-40B4-BE49-F238E27FC236}">
                <a16:creationId xmlns="" xmlns:a16="http://schemas.microsoft.com/office/drawing/2014/main" id="{995AB4A1-D293-2915-B409-F283C573343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965532" y="985379"/>
            <a:ext cx="1494773" cy="1536528"/>
          </a:xfrm>
          <a:prstGeom prst="rect">
            <a:avLst/>
          </a:prstGeom>
        </p:spPr>
      </p:pic>
      <p:pic>
        <p:nvPicPr>
          <p:cNvPr id="20" name="Picture 19" descr="A hexagon with a green border and a blue and green background&#10;&#10;Description automatically generated">
            <a:extLst>
              <a:ext uri="{FF2B5EF4-FFF2-40B4-BE49-F238E27FC236}">
                <a16:creationId xmlns="" xmlns:a16="http://schemas.microsoft.com/office/drawing/2014/main" id="{8BCAB819-3559-E778-1637-417D3CD3929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594442" y="4453525"/>
            <a:ext cx="1609595" cy="1536527"/>
          </a:xfrm>
          <a:prstGeom prst="rect">
            <a:avLst/>
          </a:prstGeom>
        </p:spPr>
      </p:pic>
      <p:pic>
        <p:nvPicPr>
          <p:cNvPr id="21" name="Picture 20" descr="A sun and clouds in a circle&#10;&#10;Description automatically generated">
            <a:extLst>
              <a:ext uri="{FF2B5EF4-FFF2-40B4-BE49-F238E27FC236}">
                <a16:creationId xmlns="" xmlns:a16="http://schemas.microsoft.com/office/drawing/2014/main" id="{7E3F31D9-A753-FB19-B9DE-D1859C3652C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436285" y="2086627"/>
            <a:ext cx="2183705" cy="2162828"/>
          </a:xfrm>
          <a:prstGeom prst="rect">
            <a:avLst/>
          </a:prstGeom>
        </p:spPr>
      </p:pic>
      <p:pic>
        <p:nvPicPr>
          <p:cNvPr id="22" name="Picture 21" descr="A blue and green circle with a book and stars&#10;&#10;Description automatically generated">
            <a:extLst>
              <a:ext uri="{FF2B5EF4-FFF2-40B4-BE49-F238E27FC236}">
                <a16:creationId xmlns="" xmlns:a16="http://schemas.microsoft.com/office/drawing/2014/main" id="{9EBDB78D-7073-1B0C-83FA-08C00DA614D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833497" y="4145593"/>
            <a:ext cx="1087678" cy="1077239"/>
          </a:xfrm>
          <a:prstGeom prst="rect">
            <a:avLst/>
          </a:prstGeom>
        </p:spPr>
      </p:pic>
      <p:pic>
        <p:nvPicPr>
          <p:cNvPr id="23" name="Picture 22" descr="A blue circle with a cartoon face and yellow eyes&#10;&#10;Description automatically generated">
            <a:extLst>
              <a:ext uri="{FF2B5EF4-FFF2-40B4-BE49-F238E27FC236}">
                <a16:creationId xmlns="" xmlns:a16="http://schemas.microsoft.com/office/drawing/2014/main" id="{00033CB6-517E-2115-88A6-72FEB0FAAD7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642791" y="4681407"/>
            <a:ext cx="1085981" cy="1065104"/>
          </a:xfrm>
          <a:prstGeom prst="rect">
            <a:avLst/>
          </a:prstGeom>
        </p:spPr>
      </p:pic>
      <p:pic>
        <p:nvPicPr>
          <p:cNvPr id="27" name="Picture 26" descr="A blue hexagon with a yellow border and a green tree and a white crescent moon&#10;&#10;Description automatically generated">
            <a:extLst>
              <a:ext uri="{FF2B5EF4-FFF2-40B4-BE49-F238E27FC236}">
                <a16:creationId xmlns="" xmlns:a16="http://schemas.microsoft.com/office/drawing/2014/main" id="{D4552852-8E96-2C9E-F89E-0EACEF04EEA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786552" y="675492"/>
            <a:ext cx="1476896" cy="154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8157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1846" y="309174"/>
            <a:ext cx="5750325" cy="207749"/>
          </a:xfrm>
        </p:spPr>
        <p:txBody>
          <a:bodyPr/>
          <a:lstStyle/>
          <a:p>
            <a:r>
              <a:rPr lang="en-GB" dirty="0">
                <a:latin typeface="Nunito Sans"/>
              </a:rPr>
              <a:t>The Young Leader Scheme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416B57F-CCA8-DCF0-5B44-A32A3A36574F}"/>
              </a:ext>
            </a:extLst>
          </p:cNvPr>
          <p:cNvSpPr txBox="1"/>
          <p:nvPr/>
        </p:nvSpPr>
        <p:spPr>
          <a:xfrm>
            <a:off x="571281" y="636171"/>
            <a:ext cx="10062409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4400" b="1" dirty="0">
                <a:solidFill>
                  <a:srgbClr val="003A82"/>
                </a:solidFill>
                <a:latin typeface="Nunito Sans Black"/>
              </a:rPr>
              <a:t>Who to contact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xmlns="" id="{AAD2EA2D-41FE-7AE7-424D-B32C4EF0823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1281" y="1524860"/>
            <a:ext cx="5164501" cy="3635435"/>
          </a:xfrm>
        </p:spPr>
        <p:txBody>
          <a:bodyPr vert="horz" lIns="0" tIns="0" rIns="0" bIns="0" rtlCol="0" anchor="t">
            <a:noAutofit/>
          </a:bodyPr>
          <a:lstStyle/>
          <a:p>
            <a:pPr marL="0">
              <a:lnSpc>
                <a:spcPct val="100000"/>
              </a:lnSpc>
              <a:spcBef>
                <a:spcPts val="0"/>
              </a:spcBef>
            </a:pPr>
            <a:r>
              <a:rPr lang="en-GB" dirty="0">
                <a:latin typeface="Nunito Sans SemiBold"/>
              </a:rPr>
              <a:t>If you have any questions, please contact the following people who will be able to help you.</a:t>
            </a:r>
            <a:endParaRPr lang="en-US" dirty="0"/>
          </a:p>
          <a:p>
            <a:pPr marL="0">
              <a:lnSpc>
                <a:spcPct val="100000"/>
              </a:lnSpc>
              <a:spcBef>
                <a:spcPts val="0"/>
              </a:spcBef>
            </a:pPr>
            <a:endParaRPr lang="en-GB" dirty="0">
              <a:latin typeface="Nunito Sans SemiBold"/>
            </a:endParaRPr>
          </a:p>
          <a:p>
            <a:pPr marL="0">
              <a:lnSpc>
                <a:spcPct val="100000"/>
              </a:lnSpc>
              <a:spcBef>
                <a:spcPts val="0"/>
              </a:spcBef>
            </a:pPr>
            <a:r>
              <a:rPr lang="en-GB" b="1" i="1" dirty="0">
                <a:solidFill>
                  <a:srgbClr val="7414DC"/>
                </a:solidFill>
                <a:latin typeface="Nunito Sans SemiBold"/>
              </a:rPr>
              <a:t>Enter details of County/District contacts here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50" r="26680"/>
          <a:stretch/>
        </p:blipFill>
        <p:spPr>
          <a:xfrm>
            <a:off x="6611193" y="0"/>
            <a:ext cx="5580807" cy="6868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138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8B12F181-2FA8-C44C-A868-921376BAD13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25949" y="2241178"/>
            <a:ext cx="5940100" cy="1408925"/>
          </a:xfrm>
        </p:spPr>
        <p:txBody>
          <a:bodyPr>
            <a:normAutofit/>
          </a:bodyPr>
          <a:lstStyle/>
          <a:p>
            <a:r>
              <a:rPr lang="en-US" sz="8800" dirty="0"/>
              <a:t>Thank you</a:t>
            </a:r>
          </a:p>
        </p:txBody>
      </p:sp>
      <p:sp>
        <p:nvSpPr>
          <p:cNvPr id="5" name="Text Placeholder 1">
            <a:extLst>
              <a:ext uri="{FF2B5EF4-FFF2-40B4-BE49-F238E27FC236}">
                <a16:creationId xmlns="" xmlns:a16="http://schemas.microsoft.com/office/drawing/2014/main" id="{3F1A4BD0-B2DB-7E48-B131-62CD15B3A19A}"/>
              </a:ext>
            </a:extLst>
          </p:cNvPr>
          <p:cNvSpPr txBox="1">
            <a:spLocks/>
          </p:cNvSpPr>
          <p:nvPr/>
        </p:nvSpPr>
        <p:spPr>
          <a:xfrm>
            <a:off x="3378710" y="3790643"/>
            <a:ext cx="5940100" cy="562159"/>
          </a:xfrm>
          <a:prstGeom prst="rect">
            <a:avLst/>
          </a:prstGeom>
          <a:noFill/>
        </p:spPr>
        <p:txBody>
          <a:bodyPr vert="horz" lIns="0" tIns="0" rIns="0" bIns="0" rtlCol="0">
            <a:normAutofit/>
          </a:bodyPr>
          <a:lstStyle>
            <a:lvl1pPr marL="10800" indent="0" algn="ctr" eaLnBrk="1" hangingPunct="1">
              <a:buClr>
                <a:schemeClr val="tx1"/>
              </a:buClr>
              <a:buSzPct val="125000"/>
              <a:buFontTx/>
              <a:buNone/>
              <a:tabLst/>
              <a:defRPr sz="4400" b="1" i="0">
                <a:solidFill>
                  <a:srgbClr val="003A82"/>
                </a:solidFill>
                <a:latin typeface="Nunito Sans Black" pitchFamily="2" charset="77"/>
                <a:ea typeface="Nunito Sans" charset="0"/>
                <a:cs typeface="Nunito Sans" charset="0"/>
              </a:defRPr>
            </a:lvl1pPr>
            <a:lvl2pPr marL="133200" indent="-122400" eaLnBrk="1" hangingPunct="1">
              <a:buClr>
                <a:schemeClr val="tx1"/>
              </a:buClr>
              <a:buSzPct val="125000"/>
              <a:buFont typeface="Arial" panose="020B0604020202020204" pitchFamily="34" charset="0"/>
              <a:buChar char="•"/>
              <a:tabLst/>
              <a:defRPr sz="1800" b="0" i="0">
                <a:latin typeface="Nunito Sans Black" pitchFamily="2" charset="77"/>
                <a:ea typeface="+mn-ea"/>
                <a:cs typeface="+mn-cs"/>
              </a:defRPr>
            </a:lvl2pPr>
            <a:lvl3pPr marL="133200" indent="-122400" eaLnBrk="1" hangingPunct="1">
              <a:buClr>
                <a:srgbClr val="003A82"/>
              </a:buClr>
              <a:buSzPct val="125000"/>
              <a:buFont typeface="Arial" panose="020B0604020202020204" pitchFamily="34" charset="0"/>
              <a:buChar char="•"/>
              <a:tabLst/>
              <a:defRPr sz="1800">
                <a:solidFill>
                  <a:srgbClr val="003A82"/>
                </a:solidFill>
                <a:latin typeface="+mn-lt"/>
                <a:ea typeface="+mn-ea"/>
                <a:cs typeface="+mn-cs"/>
              </a:defRPr>
            </a:lvl3pPr>
            <a:lvl4pPr marL="133200" indent="-122400" eaLnBrk="1" hangingPunct="1">
              <a:buClr>
                <a:srgbClr val="003A82"/>
              </a:buClr>
              <a:buSzPct val="125000"/>
              <a:buFont typeface="Arial" panose="020B0604020202020204" pitchFamily="34" charset="0"/>
              <a:buChar char="•"/>
              <a:tabLst/>
              <a:defRPr sz="1800" b="0" i="0">
                <a:solidFill>
                  <a:srgbClr val="003A82"/>
                </a:solidFill>
                <a:latin typeface="Nunito Sans Black" pitchFamily="2" charset="77"/>
                <a:ea typeface="+mn-ea"/>
                <a:cs typeface="+mn-cs"/>
              </a:defRPr>
            </a:lvl4pPr>
            <a:lvl5pPr marL="133200" indent="-122400" eaLnBrk="1" hangingPunct="1">
              <a:spcBef>
                <a:spcPts val="1950"/>
              </a:spcBef>
              <a:buClr>
                <a:schemeClr val="tx1"/>
              </a:buClr>
              <a:buSzPct val="125000"/>
              <a:buFont typeface="Arial" panose="020B0604020202020204" pitchFamily="34" charset="0"/>
              <a:buChar char="•"/>
              <a:tabLst/>
              <a:defRPr sz="1800" b="0" i="0">
                <a:latin typeface="Nunito Sans Black" pitchFamily="2" charset="77"/>
                <a:ea typeface="+mn-ea"/>
                <a:cs typeface="+mn-cs"/>
              </a:defRPr>
            </a:lvl5pPr>
            <a:lvl6pPr marL="1714500" eaLnBrk="1" hangingPunct="1">
              <a:defRPr>
                <a:latin typeface="+mn-lt"/>
                <a:ea typeface="+mn-ea"/>
                <a:cs typeface="+mn-cs"/>
              </a:defRPr>
            </a:lvl6pPr>
            <a:lvl7pPr marL="2057400" eaLnBrk="1" hangingPunct="1">
              <a:defRPr>
                <a:latin typeface="+mn-lt"/>
                <a:ea typeface="+mn-ea"/>
                <a:cs typeface="+mn-cs"/>
              </a:defRPr>
            </a:lvl7pPr>
            <a:lvl8pPr marL="2400300" eaLnBrk="1" hangingPunct="1">
              <a:defRPr>
                <a:latin typeface="+mn-lt"/>
                <a:ea typeface="+mn-ea"/>
                <a:cs typeface="+mn-cs"/>
              </a:defRPr>
            </a:lvl8pPr>
            <a:lvl9pPr marL="27432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algn="l" defTabSz="914400"/>
            <a:r>
              <a:rPr lang="en-US" sz="3600" kern="0" dirty="0"/>
              <a:t>Young Leaders’ Scheme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8E93761-388F-D346-8305-F7D37A8F20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710" y="4493342"/>
            <a:ext cx="2343664" cy="252065"/>
          </a:xfrm>
          <a:prstGeom prst="rect">
            <a:avLst/>
          </a:prstGeom>
        </p:spPr>
      </p:pic>
      <p:sp>
        <p:nvSpPr>
          <p:cNvPr id="8" name="Text Placeholder 1">
            <a:extLst>
              <a:ext uri="{FF2B5EF4-FFF2-40B4-BE49-F238E27FC236}">
                <a16:creationId xmlns="" xmlns:a16="http://schemas.microsoft.com/office/drawing/2014/main" id="{79205F23-F3F1-554C-9958-8467B12BAD6A}"/>
              </a:ext>
            </a:extLst>
          </p:cNvPr>
          <p:cNvSpPr txBox="1">
            <a:spLocks/>
          </p:cNvSpPr>
          <p:nvPr/>
        </p:nvSpPr>
        <p:spPr>
          <a:xfrm>
            <a:off x="3290219" y="5919756"/>
            <a:ext cx="2805780" cy="562159"/>
          </a:xfrm>
          <a:prstGeom prst="rect">
            <a:avLst/>
          </a:prstGeom>
          <a:noFill/>
        </p:spPr>
        <p:txBody>
          <a:bodyPr vert="horz" lIns="0" tIns="0" rIns="0" bIns="0" rtlCol="0">
            <a:normAutofit/>
          </a:bodyPr>
          <a:lstStyle>
            <a:lvl1pPr marL="10800" indent="0" algn="ctr" eaLnBrk="1" hangingPunct="1">
              <a:buClr>
                <a:schemeClr val="tx1"/>
              </a:buClr>
              <a:buSzPct val="125000"/>
              <a:buFontTx/>
              <a:buNone/>
              <a:tabLst/>
              <a:defRPr sz="4400" b="1" i="0">
                <a:solidFill>
                  <a:srgbClr val="003A82"/>
                </a:solidFill>
                <a:latin typeface="Nunito Sans Black" pitchFamily="2" charset="77"/>
                <a:ea typeface="Nunito Sans" charset="0"/>
                <a:cs typeface="Nunito Sans" charset="0"/>
              </a:defRPr>
            </a:lvl1pPr>
            <a:lvl2pPr marL="133200" indent="-122400" eaLnBrk="1" hangingPunct="1">
              <a:buClr>
                <a:schemeClr val="tx1"/>
              </a:buClr>
              <a:buSzPct val="125000"/>
              <a:buFont typeface="Arial" panose="020B0604020202020204" pitchFamily="34" charset="0"/>
              <a:buChar char="•"/>
              <a:tabLst/>
              <a:defRPr sz="1800" b="0" i="0">
                <a:latin typeface="Nunito Sans Black" pitchFamily="2" charset="77"/>
                <a:ea typeface="+mn-ea"/>
                <a:cs typeface="+mn-cs"/>
              </a:defRPr>
            </a:lvl2pPr>
            <a:lvl3pPr marL="133200" indent="-122400" eaLnBrk="1" hangingPunct="1">
              <a:buClr>
                <a:srgbClr val="003A82"/>
              </a:buClr>
              <a:buSzPct val="125000"/>
              <a:buFont typeface="Arial" panose="020B0604020202020204" pitchFamily="34" charset="0"/>
              <a:buChar char="•"/>
              <a:tabLst/>
              <a:defRPr sz="1800">
                <a:solidFill>
                  <a:srgbClr val="003A82"/>
                </a:solidFill>
                <a:latin typeface="+mn-lt"/>
                <a:ea typeface="+mn-ea"/>
                <a:cs typeface="+mn-cs"/>
              </a:defRPr>
            </a:lvl3pPr>
            <a:lvl4pPr marL="133200" indent="-122400" eaLnBrk="1" hangingPunct="1">
              <a:buClr>
                <a:srgbClr val="003A82"/>
              </a:buClr>
              <a:buSzPct val="125000"/>
              <a:buFont typeface="Arial" panose="020B0604020202020204" pitchFamily="34" charset="0"/>
              <a:buChar char="•"/>
              <a:tabLst/>
              <a:defRPr sz="1800" b="0" i="0">
                <a:solidFill>
                  <a:srgbClr val="003A82"/>
                </a:solidFill>
                <a:latin typeface="Nunito Sans Black" pitchFamily="2" charset="77"/>
                <a:ea typeface="+mn-ea"/>
                <a:cs typeface="+mn-cs"/>
              </a:defRPr>
            </a:lvl4pPr>
            <a:lvl5pPr marL="133200" indent="-122400" eaLnBrk="1" hangingPunct="1">
              <a:spcBef>
                <a:spcPts val="1950"/>
              </a:spcBef>
              <a:buClr>
                <a:schemeClr val="tx1"/>
              </a:buClr>
              <a:buSzPct val="125000"/>
              <a:buFont typeface="Arial" panose="020B0604020202020204" pitchFamily="34" charset="0"/>
              <a:buChar char="•"/>
              <a:tabLst/>
              <a:defRPr sz="1800" b="0" i="0">
                <a:latin typeface="Nunito Sans Black" pitchFamily="2" charset="77"/>
                <a:ea typeface="+mn-ea"/>
                <a:cs typeface="+mn-cs"/>
              </a:defRPr>
            </a:lvl5pPr>
            <a:lvl6pPr marL="1714500" eaLnBrk="1" hangingPunct="1">
              <a:defRPr>
                <a:latin typeface="+mn-lt"/>
                <a:ea typeface="+mn-ea"/>
                <a:cs typeface="+mn-cs"/>
              </a:defRPr>
            </a:lvl6pPr>
            <a:lvl7pPr marL="2057400" eaLnBrk="1" hangingPunct="1">
              <a:defRPr>
                <a:latin typeface="+mn-lt"/>
                <a:ea typeface="+mn-ea"/>
                <a:cs typeface="+mn-cs"/>
              </a:defRPr>
            </a:lvl7pPr>
            <a:lvl8pPr marL="2400300" eaLnBrk="1" hangingPunct="1">
              <a:defRPr>
                <a:latin typeface="+mn-lt"/>
                <a:ea typeface="+mn-ea"/>
                <a:cs typeface="+mn-cs"/>
              </a:defRPr>
            </a:lvl8pPr>
            <a:lvl9pPr marL="27432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algn="l" defTabSz="914400"/>
            <a:r>
              <a:rPr lang="en-US" sz="2800" kern="0" dirty="0"/>
              <a:t>Scouts.org.uk</a:t>
            </a:r>
          </a:p>
        </p:txBody>
      </p:sp>
      <p:sp>
        <p:nvSpPr>
          <p:cNvPr id="9" name="Text Placeholder 1">
            <a:extLst>
              <a:ext uri="{FF2B5EF4-FFF2-40B4-BE49-F238E27FC236}">
                <a16:creationId xmlns="" xmlns:a16="http://schemas.microsoft.com/office/drawing/2014/main" id="{CC265088-6686-644B-82A2-81D83D92B031}"/>
              </a:ext>
            </a:extLst>
          </p:cNvPr>
          <p:cNvSpPr txBox="1">
            <a:spLocks/>
          </p:cNvSpPr>
          <p:nvPr/>
        </p:nvSpPr>
        <p:spPr>
          <a:xfrm>
            <a:off x="6437251" y="5919755"/>
            <a:ext cx="2805780" cy="562159"/>
          </a:xfrm>
          <a:prstGeom prst="rect">
            <a:avLst/>
          </a:prstGeom>
          <a:noFill/>
        </p:spPr>
        <p:txBody>
          <a:bodyPr vert="horz" lIns="0" tIns="0" rIns="0" bIns="0" rtlCol="0">
            <a:normAutofit/>
          </a:bodyPr>
          <a:lstStyle>
            <a:lvl1pPr marL="10800" indent="0" algn="ctr" eaLnBrk="1" hangingPunct="1">
              <a:buClr>
                <a:schemeClr val="tx1"/>
              </a:buClr>
              <a:buSzPct val="125000"/>
              <a:buFontTx/>
              <a:buNone/>
              <a:tabLst/>
              <a:defRPr sz="4400" b="1" i="0">
                <a:solidFill>
                  <a:srgbClr val="003A82"/>
                </a:solidFill>
                <a:latin typeface="Nunito Sans Black" pitchFamily="2" charset="77"/>
                <a:ea typeface="Nunito Sans" charset="0"/>
                <a:cs typeface="Nunito Sans" charset="0"/>
              </a:defRPr>
            </a:lvl1pPr>
            <a:lvl2pPr marL="133200" indent="-122400" eaLnBrk="1" hangingPunct="1">
              <a:buClr>
                <a:schemeClr val="tx1"/>
              </a:buClr>
              <a:buSzPct val="125000"/>
              <a:buFont typeface="Arial" panose="020B0604020202020204" pitchFamily="34" charset="0"/>
              <a:buChar char="•"/>
              <a:tabLst/>
              <a:defRPr sz="1800" b="0" i="0">
                <a:latin typeface="Nunito Sans Black" pitchFamily="2" charset="77"/>
                <a:ea typeface="+mn-ea"/>
                <a:cs typeface="+mn-cs"/>
              </a:defRPr>
            </a:lvl2pPr>
            <a:lvl3pPr marL="133200" indent="-122400" eaLnBrk="1" hangingPunct="1">
              <a:buClr>
                <a:srgbClr val="003A82"/>
              </a:buClr>
              <a:buSzPct val="125000"/>
              <a:buFont typeface="Arial" panose="020B0604020202020204" pitchFamily="34" charset="0"/>
              <a:buChar char="•"/>
              <a:tabLst/>
              <a:defRPr sz="1800">
                <a:solidFill>
                  <a:srgbClr val="003A82"/>
                </a:solidFill>
                <a:latin typeface="+mn-lt"/>
                <a:ea typeface="+mn-ea"/>
                <a:cs typeface="+mn-cs"/>
              </a:defRPr>
            </a:lvl3pPr>
            <a:lvl4pPr marL="133200" indent="-122400" eaLnBrk="1" hangingPunct="1">
              <a:buClr>
                <a:srgbClr val="003A82"/>
              </a:buClr>
              <a:buSzPct val="125000"/>
              <a:buFont typeface="Arial" panose="020B0604020202020204" pitchFamily="34" charset="0"/>
              <a:buChar char="•"/>
              <a:tabLst/>
              <a:defRPr sz="1800" b="0" i="0">
                <a:solidFill>
                  <a:srgbClr val="003A82"/>
                </a:solidFill>
                <a:latin typeface="Nunito Sans Black" pitchFamily="2" charset="77"/>
                <a:ea typeface="+mn-ea"/>
                <a:cs typeface="+mn-cs"/>
              </a:defRPr>
            </a:lvl4pPr>
            <a:lvl5pPr marL="133200" indent="-122400" eaLnBrk="1" hangingPunct="1">
              <a:spcBef>
                <a:spcPts val="1950"/>
              </a:spcBef>
              <a:buClr>
                <a:schemeClr val="tx1"/>
              </a:buClr>
              <a:buSzPct val="125000"/>
              <a:buFont typeface="Arial" panose="020B0604020202020204" pitchFamily="34" charset="0"/>
              <a:buChar char="•"/>
              <a:tabLst/>
              <a:defRPr sz="1800" b="0" i="0">
                <a:latin typeface="Nunito Sans Black" pitchFamily="2" charset="77"/>
                <a:ea typeface="+mn-ea"/>
                <a:cs typeface="+mn-cs"/>
              </a:defRPr>
            </a:lvl5pPr>
            <a:lvl6pPr marL="1714500" eaLnBrk="1" hangingPunct="1">
              <a:defRPr>
                <a:latin typeface="+mn-lt"/>
                <a:ea typeface="+mn-ea"/>
                <a:cs typeface="+mn-cs"/>
              </a:defRPr>
            </a:lvl6pPr>
            <a:lvl7pPr marL="2057400" eaLnBrk="1" hangingPunct="1">
              <a:defRPr>
                <a:latin typeface="+mn-lt"/>
                <a:ea typeface="+mn-ea"/>
                <a:cs typeface="+mn-cs"/>
              </a:defRPr>
            </a:lvl7pPr>
            <a:lvl8pPr marL="2400300" eaLnBrk="1" hangingPunct="1">
              <a:defRPr>
                <a:latin typeface="+mn-lt"/>
                <a:ea typeface="+mn-ea"/>
                <a:cs typeface="+mn-cs"/>
              </a:defRPr>
            </a:lvl8pPr>
            <a:lvl9pPr marL="27432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algn="l" defTabSz="914400"/>
            <a:r>
              <a:rPr lang="en-US" sz="2800" kern="0" dirty="0"/>
              <a:t>#SkillsForLife</a:t>
            </a:r>
          </a:p>
        </p:txBody>
      </p:sp>
    </p:spTree>
    <p:extLst>
      <p:ext uri="{BB962C8B-B14F-4D97-AF65-F5344CB8AC3E}">
        <p14:creationId xmlns:p14="http://schemas.microsoft.com/office/powerpoint/2010/main" val="17432495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1405199-2E68-2D4E-A69D-4823DA61E3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9243" y="826868"/>
            <a:ext cx="11107324" cy="1929759"/>
          </a:xfrm>
        </p:spPr>
        <p:txBody>
          <a:bodyPr/>
          <a:lstStyle/>
          <a:p>
            <a:pPr marL="0" lvl="0">
              <a:lnSpc>
                <a:spcPct val="95192"/>
              </a:lnSpc>
              <a:spcBef>
                <a:spcPts val="0"/>
              </a:spcBef>
            </a:pPr>
            <a:r>
              <a:rPr lang="en-GB" dirty="0"/>
              <a:t>Explorer Scout Young Leader Training</a:t>
            </a:r>
            <a:br>
              <a:rPr lang="en-GB" dirty="0"/>
            </a:b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662917" y="2409675"/>
            <a:ext cx="6791901" cy="46166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10795">
              <a:buSzPts val="1625"/>
            </a:pPr>
            <a:r>
              <a:rPr lang="en-GB" sz="2400" dirty="0"/>
              <a:t>Module </a:t>
            </a:r>
            <a:r>
              <a:rPr lang="en-GB" sz="2400" dirty="0" smtClean="0"/>
              <a:t>E</a:t>
            </a:r>
            <a:r>
              <a:rPr lang="en-GB" sz="2400" dirty="0"/>
              <a:t> – </a:t>
            </a:r>
            <a:r>
              <a:rPr lang="en-GB" sz="2400" dirty="0" smtClean="0">
                <a:solidFill>
                  <a:srgbClr val="000000"/>
                </a:solidFill>
              </a:rPr>
              <a:t>Game on!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9104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xmlns="" id="{5713956E-5891-4E48-9C39-8F4832CC4B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3140" y="328424"/>
            <a:ext cx="5750325" cy="207749"/>
          </a:xfrm>
        </p:spPr>
        <p:txBody>
          <a:bodyPr/>
          <a:lstStyle/>
          <a:p>
            <a:r>
              <a:rPr lang="en-GB" b="1"/>
              <a:t>Do more. Be more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xmlns="" id="{70C7BBBE-EA02-8341-A8EF-960B935FEFEC}"/>
              </a:ext>
            </a:extLst>
          </p:cNvPr>
          <p:cNvSpPr txBox="1">
            <a:spLocks/>
          </p:cNvSpPr>
          <p:nvPr/>
        </p:nvSpPr>
        <p:spPr>
          <a:xfrm>
            <a:off x="493140" y="1081294"/>
            <a:ext cx="5554557" cy="450294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133200" marR="3810" indent="-122400" algn="l" defTabSz="685800" rtl="0" eaLnBrk="1" latinLnBrk="0" hangingPunct="1">
              <a:lnSpc>
                <a:spcPts val="1950"/>
              </a:lnSpc>
              <a:spcBef>
                <a:spcPts val="315"/>
              </a:spcBef>
              <a:buClr>
                <a:schemeClr val="tx2"/>
              </a:buClr>
              <a:buSzPct val="125000"/>
              <a:buFont typeface="Arial" panose="020B0604020202020204" pitchFamily="34" charset="0"/>
              <a:buChar char="•"/>
              <a:tabLst/>
              <a:defRPr lang="en-US" sz="1800" b="0" i="0" kern="1200" spc="-19" dirty="0" smtClean="0">
                <a:solidFill>
                  <a:schemeClr val="tx1"/>
                </a:solidFill>
                <a:latin typeface="Nunito Sans" charset="0"/>
                <a:ea typeface="Nunito Sans" charset="0"/>
                <a:cs typeface="Nunito Sans" charset="0"/>
              </a:defRPr>
            </a:lvl1pPr>
            <a:lvl2pPr marL="9525" marR="3810" indent="-122400" algn="l" defTabSz="685800" rtl="0" eaLnBrk="1" latinLnBrk="0" hangingPunct="1">
              <a:lnSpc>
                <a:spcPts val="2055"/>
              </a:lnSpc>
              <a:spcBef>
                <a:spcPts val="1706"/>
              </a:spcBef>
              <a:buClr>
                <a:schemeClr val="tx2"/>
              </a:buClr>
              <a:buSzPct val="125000"/>
              <a:buFont typeface="Arial" panose="020B0604020202020204" pitchFamily="34" charset="0"/>
              <a:buChar char="•"/>
              <a:tabLst/>
              <a:defRPr lang="en-US" sz="1800" b="1" i="0" kern="1200" dirty="0" smtClean="0">
                <a:solidFill>
                  <a:schemeClr val="tx2"/>
                </a:solidFill>
                <a:latin typeface="Nunito Sans Black" charset="0"/>
                <a:ea typeface="Nunito Sans Black" charset="0"/>
                <a:cs typeface="Nunito Sans Black" charset="0"/>
              </a:defRPr>
            </a:lvl2pPr>
            <a:lvl3pPr marL="9525" marR="3810" indent="-122400" algn="l" defTabSz="685800" rtl="0" eaLnBrk="1" latinLnBrk="0" hangingPunct="1">
              <a:lnSpc>
                <a:spcPts val="2055"/>
              </a:lnSpc>
              <a:spcBef>
                <a:spcPts val="315"/>
              </a:spcBef>
              <a:buClr>
                <a:schemeClr val="tx1"/>
              </a:buClr>
              <a:buSzPct val="125000"/>
              <a:buFont typeface="Arial" panose="020B0604020202020204" pitchFamily="34" charset="0"/>
              <a:buChar char="•"/>
              <a:tabLst/>
              <a:defRPr lang="en-US" sz="1800" b="1" i="0" kern="1200" spc="-45" dirty="0" smtClean="0">
                <a:solidFill>
                  <a:schemeClr val="tx2"/>
                </a:solidFill>
                <a:latin typeface="Nunito Sans" charset="0"/>
                <a:ea typeface="Nunito Sans" charset="0"/>
                <a:cs typeface="Nunito Sans" charset="0"/>
              </a:defRPr>
            </a:lvl3pPr>
            <a:lvl4pPr marL="9525" marR="3810" indent="-122400" algn="l" defTabSz="685800" rtl="0" eaLnBrk="1" latinLnBrk="0" hangingPunct="1">
              <a:lnSpc>
                <a:spcPts val="1950"/>
              </a:lnSpc>
              <a:spcBef>
                <a:spcPts val="315"/>
              </a:spcBef>
              <a:buClr>
                <a:schemeClr val="tx1"/>
              </a:buClr>
              <a:buSzPct val="125000"/>
              <a:buFont typeface="Arial" panose="020B0604020202020204" pitchFamily="34" charset="0"/>
              <a:buChar char="•"/>
              <a:tabLst/>
              <a:defRPr lang="en-US" sz="1800" b="0" i="0" kern="1200" spc="-19" dirty="0" smtClean="0">
                <a:solidFill>
                  <a:schemeClr val="tx1"/>
                </a:solidFill>
                <a:latin typeface="Nunito Sans" charset="0"/>
                <a:ea typeface="Nunito Sans" charset="0"/>
                <a:cs typeface="Nunito Sans" charset="0"/>
              </a:defRPr>
            </a:lvl4pPr>
            <a:lvl5pPr marL="9525" marR="3810" indent="-122400" algn="l" defTabSz="685800" rtl="0" eaLnBrk="1" latinLnBrk="0" hangingPunct="1">
              <a:lnSpc>
                <a:spcPts val="1950"/>
              </a:lnSpc>
              <a:spcBef>
                <a:spcPts val="315"/>
              </a:spcBef>
              <a:buClr>
                <a:schemeClr val="tx2"/>
              </a:buClr>
              <a:buSzPct val="125000"/>
              <a:buFont typeface="Arial" panose="020B0604020202020204" pitchFamily="34" charset="0"/>
              <a:buChar char="•"/>
              <a:tabLst/>
              <a:defRPr lang="en-US" sz="1800" b="0" i="0" kern="1200" spc="-19" dirty="0">
                <a:solidFill>
                  <a:schemeClr val="tx1"/>
                </a:solidFill>
                <a:latin typeface="Nunito Sans" charset="0"/>
                <a:ea typeface="Nunito Sans" charset="0"/>
                <a:cs typeface="Nunito Sans" charset="0"/>
              </a:defRPr>
            </a:lvl5pPr>
            <a:lvl6pPr marL="1714500" eaLnBrk="1" hangingPunct="1">
              <a:defRPr>
                <a:latin typeface="+mn-lt"/>
                <a:ea typeface="+mn-ea"/>
                <a:cs typeface="+mn-cs"/>
              </a:defRPr>
            </a:lvl6pPr>
            <a:lvl7pPr marL="2057400" eaLnBrk="1" hangingPunct="1">
              <a:defRPr>
                <a:latin typeface="+mn-lt"/>
                <a:ea typeface="+mn-ea"/>
                <a:cs typeface="+mn-cs"/>
              </a:defRPr>
            </a:lvl7pPr>
            <a:lvl8pPr marL="2400300" eaLnBrk="1" hangingPunct="1">
              <a:defRPr>
                <a:latin typeface="+mn-lt"/>
                <a:ea typeface="+mn-ea"/>
                <a:cs typeface="+mn-cs"/>
              </a:defRPr>
            </a:lvl8pPr>
            <a:lvl9pPr marL="27432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Clr>
                <a:srgbClr val="003A82"/>
              </a:buClr>
              <a:buNone/>
            </a:pPr>
            <a:r>
              <a:rPr lang="en-GB" sz="4000" dirty="0">
                <a:solidFill>
                  <a:srgbClr val="003A82"/>
                </a:solidFill>
                <a:latin typeface="Nunito Sans Black"/>
              </a:rPr>
              <a:t>Welcome</a:t>
            </a:r>
            <a:endParaRPr lang="en-GB" sz="4000" dirty="0">
              <a:solidFill>
                <a:srgbClr val="003A82"/>
              </a:solidFill>
            </a:endParaRPr>
          </a:p>
          <a:p>
            <a:pPr marL="0" lvl="1" indent="0">
              <a:buClr>
                <a:srgbClr val="003A82"/>
              </a:buClr>
              <a:buNone/>
            </a:pPr>
            <a:endParaRPr lang="en-GB" dirty="0">
              <a:solidFill>
                <a:srgbClr val="003A82"/>
              </a:solidFill>
            </a:endParaRPr>
          </a:p>
          <a:p>
            <a:pPr marL="10795" indent="0">
              <a:buNone/>
            </a:pPr>
            <a:r>
              <a:rPr lang="en-GB" dirty="0">
                <a:solidFill>
                  <a:srgbClr val="003A82"/>
                </a:solidFill>
              </a:rPr>
              <a:t>In this session, we are going to look at:</a:t>
            </a:r>
          </a:p>
          <a:p>
            <a:pPr marL="10795" indent="0">
              <a:buNone/>
            </a:pPr>
            <a:endParaRPr lang="en-GB" dirty="0">
              <a:solidFill>
                <a:srgbClr val="003A82"/>
              </a:solidFill>
            </a:endParaRPr>
          </a:p>
          <a:p>
            <a:pPr marL="132715" indent="-121920">
              <a:lnSpc>
                <a:spcPct val="150000"/>
              </a:lnSpc>
            </a:pPr>
            <a:r>
              <a:rPr lang="en-GB" dirty="0">
                <a:solidFill>
                  <a:srgbClr val="003A82"/>
                </a:solidFill>
                <a:latin typeface="Nunito Sans"/>
              </a:rPr>
              <a:t>the importance of games in the section meeting </a:t>
            </a:r>
          </a:p>
          <a:p>
            <a:pPr marL="132715" indent="-121920">
              <a:lnSpc>
                <a:spcPct val="150000"/>
              </a:lnSpc>
            </a:pPr>
            <a:r>
              <a:rPr lang="en-GB" dirty="0">
                <a:solidFill>
                  <a:srgbClr val="003A82"/>
                </a:solidFill>
                <a:latin typeface="Nunito Sans"/>
              </a:rPr>
              <a:t> the need for different types of games and when to play them </a:t>
            </a:r>
          </a:p>
          <a:p>
            <a:pPr marL="132715" indent="-121920">
              <a:lnSpc>
                <a:spcPct val="150000"/>
              </a:lnSpc>
            </a:pPr>
            <a:r>
              <a:rPr lang="en-GB" dirty="0">
                <a:solidFill>
                  <a:srgbClr val="003A82"/>
                </a:solidFill>
                <a:latin typeface="Nunito Sans"/>
              </a:rPr>
              <a:t> being able to explain and run different types of games </a:t>
            </a:r>
          </a:p>
          <a:p>
            <a:pPr marL="132715" indent="-121920">
              <a:lnSpc>
                <a:spcPct val="150000"/>
              </a:lnSpc>
            </a:pPr>
            <a:r>
              <a:rPr lang="en-GB" dirty="0">
                <a:solidFill>
                  <a:srgbClr val="003A82"/>
                </a:solidFill>
                <a:latin typeface="Nunito Sans"/>
              </a:rPr>
              <a:t> being able to select games that suit the section’s programme </a:t>
            </a:r>
          </a:p>
          <a:p>
            <a:pPr marL="10795" indent="0">
              <a:buNone/>
            </a:pPr>
            <a:endParaRPr lang="en-GB" dirty="0">
              <a:solidFill>
                <a:srgbClr val="003A82"/>
              </a:solidFill>
            </a:endParaRPr>
          </a:p>
          <a:p>
            <a:pPr marL="10795" indent="0">
              <a:buNone/>
            </a:pPr>
            <a:r>
              <a:rPr lang="en-GB" dirty="0">
                <a:solidFill>
                  <a:srgbClr val="003A82"/>
                </a:solidFill>
              </a:rPr>
              <a:t/>
            </a:r>
            <a:br>
              <a:rPr lang="en-GB" dirty="0">
                <a:solidFill>
                  <a:srgbClr val="003A82"/>
                </a:solidFill>
              </a:rPr>
            </a:br>
            <a:endParaRPr lang="en-GB" dirty="0">
              <a:solidFill>
                <a:srgbClr val="003A82"/>
              </a:solidFill>
            </a:endParaRPr>
          </a:p>
          <a:p>
            <a:pPr marL="10795" indent="0">
              <a:buClr>
                <a:srgbClr val="003A82"/>
              </a:buClr>
              <a:buNone/>
            </a:pPr>
            <a:endParaRPr lang="en-GB" dirty="0">
              <a:solidFill>
                <a:srgbClr val="003A82"/>
              </a:solidFill>
            </a:endParaRPr>
          </a:p>
          <a:p>
            <a:pPr marL="10795" indent="0">
              <a:buClr>
                <a:srgbClr val="003A82"/>
              </a:buClr>
              <a:buNone/>
            </a:pPr>
            <a:endParaRPr lang="en-GB" dirty="0">
              <a:solidFill>
                <a:srgbClr val="003A82"/>
              </a:solidFill>
            </a:endParaRPr>
          </a:p>
          <a:p>
            <a:pPr marL="10795" indent="0">
              <a:buClr>
                <a:srgbClr val="003A82"/>
              </a:buClr>
              <a:buNone/>
            </a:pPr>
            <a:endParaRPr lang="en-GB" dirty="0">
              <a:solidFill>
                <a:srgbClr val="003A82"/>
              </a:solidFill>
            </a:endParaRPr>
          </a:p>
          <a:p>
            <a:pPr marL="10795" indent="0">
              <a:buClr>
                <a:srgbClr val="003A82"/>
              </a:buClr>
              <a:buNone/>
            </a:pPr>
            <a:endParaRPr lang="en-GB" dirty="0">
              <a:solidFill>
                <a:srgbClr val="003A82"/>
              </a:solidFill>
            </a:endParaRPr>
          </a:p>
          <a:p>
            <a:pPr marL="10795" indent="0">
              <a:buClr>
                <a:srgbClr val="003A82"/>
              </a:buClr>
              <a:buNone/>
            </a:pPr>
            <a:endParaRPr lang="en-GB" dirty="0">
              <a:solidFill>
                <a:srgbClr val="003A82"/>
              </a:solidFill>
            </a:endParaRPr>
          </a:p>
          <a:p>
            <a:pPr marL="10795" indent="0">
              <a:buClr>
                <a:srgbClr val="003A82"/>
              </a:buClr>
              <a:buNone/>
            </a:pPr>
            <a:endParaRPr lang="en-GB" dirty="0">
              <a:solidFill>
                <a:srgbClr val="003A82"/>
              </a:solidFill>
            </a:endParaRPr>
          </a:p>
          <a:p>
            <a:pPr marL="10795" indent="0">
              <a:buClr>
                <a:srgbClr val="003A82"/>
              </a:buClr>
              <a:buNone/>
            </a:pPr>
            <a:endParaRPr lang="en-GB" dirty="0">
              <a:solidFill>
                <a:srgbClr val="003A82"/>
              </a:solidFill>
            </a:endParaRPr>
          </a:p>
          <a:p>
            <a:pPr marL="10795" indent="0">
              <a:buClr>
                <a:srgbClr val="003A82"/>
              </a:buClr>
              <a:buNone/>
            </a:pPr>
            <a:endParaRPr lang="en-GB" dirty="0">
              <a:solidFill>
                <a:srgbClr val="003A82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24D101F-1693-E345-9B9D-239C12A686FC}"/>
              </a:ext>
            </a:extLst>
          </p:cNvPr>
          <p:cNvSpPr txBox="1"/>
          <p:nvPr/>
        </p:nvSpPr>
        <p:spPr>
          <a:xfrm>
            <a:off x="6920649" y="1307549"/>
            <a:ext cx="4793782" cy="2554545"/>
          </a:xfrm>
          <a:prstGeom prst="rect">
            <a:avLst/>
          </a:prstGeom>
          <a:noFill/>
        </p:spPr>
        <p:txBody>
          <a:bodyPr wrap="square" lIns="72000" rtlCol="0">
            <a:spAutoFit/>
          </a:bodyPr>
          <a:lstStyle/>
          <a:p>
            <a:r>
              <a:rPr lang="en-GB" sz="8000" b="1" dirty="0">
                <a:solidFill>
                  <a:srgbClr val="003A82"/>
                </a:solidFill>
                <a:latin typeface="Nunito Sans Black" pitchFamily="2" charset="77"/>
              </a:rPr>
              <a:t>Do more. </a:t>
            </a:r>
          </a:p>
          <a:p>
            <a:r>
              <a:rPr lang="en-GB" sz="8000" b="1" dirty="0">
                <a:solidFill>
                  <a:srgbClr val="003A82"/>
                </a:solidFill>
                <a:latin typeface="Nunito Sans Black" pitchFamily="2" charset="77"/>
              </a:rPr>
              <a:t>Be </a:t>
            </a:r>
            <a:r>
              <a:rPr lang="en-GB" sz="8000" b="1" dirty="0" smtClean="0">
                <a:solidFill>
                  <a:srgbClr val="003A82"/>
                </a:solidFill>
                <a:latin typeface="Nunito Sans Black" pitchFamily="2" charset="77"/>
              </a:rPr>
              <a:t>more.</a:t>
            </a:r>
            <a:endParaRPr lang="en-US" sz="8000" b="1" dirty="0">
              <a:solidFill>
                <a:srgbClr val="003A82"/>
              </a:solidFill>
              <a:latin typeface="Nunito Sans Black" pitchFamily="2" charset="77"/>
            </a:endParaRP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xmlns="" id="{8BCF033D-0AE1-4944-B6D7-5D80531760B3}"/>
              </a:ext>
            </a:extLst>
          </p:cNvPr>
          <p:cNvSpPr txBox="1">
            <a:spLocks/>
          </p:cNvSpPr>
          <p:nvPr/>
        </p:nvSpPr>
        <p:spPr>
          <a:xfrm>
            <a:off x="7055975" y="3711985"/>
            <a:ext cx="4831225" cy="552007"/>
          </a:xfrm>
          <a:prstGeom prst="rect">
            <a:avLst/>
          </a:prstGeom>
          <a:noFill/>
        </p:spPr>
        <p:txBody>
          <a:bodyPr vert="horz" lIns="0" tIns="0" rIns="0" bIns="0" rtlCol="0">
            <a:normAutofit/>
          </a:bodyPr>
          <a:lstStyle>
            <a:lvl1pPr marL="10800" indent="0" algn="ctr" eaLnBrk="1" hangingPunct="1">
              <a:buClr>
                <a:schemeClr val="tx1"/>
              </a:buClr>
              <a:buSzPct val="125000"/>
              <a:buFontTx/>
              <a:buNone/>
              <a:tabLst/>
              <a:defRPr sz="4400" b="1" i="0">
                <a:solidFill>
                  <a:srgbClr val="003A82"/>
                </a:solidFill>
                <a:latin typeface="Nunito Sans Black" pitchFamily="2" charset="77"/>
                <a:ea typeface="Nunito Sans" charset="0"/>
                <a:cs typeface="Nunito Sans" charset="0"/>
              </a:defRPr>
            </a:lvl1pPr>
            <a:lvl2pPr marL="133200" indent="-122400" eaLnBrk="1" hangingPunct="1">
              <a:buClr>
                <a:schemeClr val="tx1"/>
              </a:buClr>
              <a:buSzPct val="125000"/>
              <a:buFont typeface="Arial" panose="020B0604020202020204" pitchFamily="34" charset="0"/>
              <a:buChar char="•"/>
              <a:tabLst/>
              <a:defRPr sz="1800" b="0" i="0">
                <a:latin typeface="Nunito Sans Black" pitchFamily="2" charset="77"/>
                <a:ea typeface="+mn-ea"/>
                <a:cs typeface="+mn-cs"/>
              </a:defRPr>
            </a:lvl2pPr>
            <a:lvl3pPr marL="133200" indent="-122400" eaLnBrk="1" hangingPunct="1">
              <a:buClr>
                <a:srgbClr val="003A82"/>
              </a:buClr>
              <a:buSzPct val="125000"/>
              <a:buFont typeface="Arial" panose="020B0604020202020204" pitchFamily="34" charset="0"/>
              <a:buChar char="•"/>
              <a:tabLst/>
              <a:defRPr sz="1800">
                <a:solidFill>
                  <a:srgbClr val="003A82"/>
                </a:solidFill>
                <a:latin typeface="+mn-lt"/>
                <a:ea typeface="+mn-ea"/>
                <a:cs typeface="+mn-cs"/>
              </a:defRPr>
            </a:lvl3pPr>
            <a:lvl4pPr marL="133200" indent="-122400" eaLnBrk="1" hangingPunct="1">
              <a:buClr>
                <a:srgbClr val="003A82"/>
              </a:buClr>
              <a:buSzPct val="125000"/>
              <a:buFont typeface="Arial" panose="020B0604020202020204" pitchFamily="34" charset="0"/>
              <a:buChar char="•"/>
              <a:tabLst/>
              <a:defRPr sz="1800" b="0" i="0">
                <a:solidFill>
                  <a:srgbClr val="003A82"/>
                </a:solidFill>
                <a:latin typeface="Nunito Sans Black" pitchFamily="2" charset="77"/>
                <a:ea typeface="+mn-ea"/>
                <a:cs typeface="+mn-cs"/>
              </a:defRPr>
            </a:lvl4pPr>
            <a:lvl5pPr marL="133200" indent="-122400" eaLnBrk="1" hangingPunct="1">
              <a:spcBef>
                <a:spcPts val="1950"/>
              </a:spcBef>
              <a:buClr>
                <a:schemeClr val="tx1"/>
              </a:buClr>
              <a:buSzPct val="125000"/>
              <a:buFont typeface="Arial" panose="020B0604020202020204" pitchFamily="34" charset="0"/>
              <a:buChar char="•"/>
              <a:tabLst/>
              <a:defRPr sz="1800" b="0" i="0">
                <a:latin typeface="Nunito Sans Black" pitchFamily="2" charset="77"/>
                <a:ea typeface="+mn-ea"/>
                <a:cs typeface="+mn-cs"/>
              </a:defRPr>
            </a:lvl5pPr>
            <a:lvl6pPr marL="1714500" eaLnBrk="1" hangingPunct="1">
              <a:defRPr>
                <a:latin typeface="+mn-lt"/>
                <a:ea typeface="+mn-ea"/>
                <a:cs typeface="+mn-cs"/>
              </a:defRPr>
            </a:lvl6pPr>
            <a:lvl7pPr marL="2057400" eaLnBrk="1" hangingPunct="1">
              <a:defRPr>
                <a:latin typeface="+mn-lt"/>
                <a:ea typeface="+mn-ea"/>
                <a:cs typeface="+mn-cs"/>
              </a:defRPr>
            </a:lvl7pPr>
            <a:lvl8pPr marL="2400300" eaLnBrk="1" hangingPunct="1">
              <a:defRPr>
                <a:latin typeface="+mn-lt"/>
                <a:ea typeface="+mn-ea"/>
                <a:cs typeface="+mn-cs"/>
              </a:defRPr>
            </a:lvl8pPr>
            <a:lvl9pPr marL="27432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algn="l" defTabSz="914400"/>
            <a:r>
              <a:rPr lang="en-US" sz="3200" kern="0"/>
              <a:t>Young Leaders’ Scheme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6AB446D-F2BB-DC4B-A4FF-594AD31F50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5975" y="4405059"/>
            <a:ext cx="2343664" cy="25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1761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9243" y="2079519"/>
            <a:ext cx="7917557" cy="677108"/>
          </a:xfrm>
        </p:spPr>
        <p:txBody>
          <a:bodyPr/>
          <a:lstStyle/>
          <a:p>
            <a:r>
              <a:rPr lang="en-GB">
                <a:latin typeface="Nunito Sans Black"/>
              </a:rPr>
              <a:t>Getting to know you...</a:t>
            </a:r>
            <a:endParaRPr lang="en-GB"/>
          </a:p>
        </p:txBody>
      </p:sp>
      <p:pic>
        <p:nvPicPr>
          <p:cNvPr id="3" name="Picture 2" descr="A group of people at a table&#10;&#10;Description automatically generated">
            <a:extLst>
              <a:ext uri="{FF2B5EF4-FFF2-40B4-BE49-F238E27FC236}">
                <a16:creationId xmlns:a16="http://schemas.microsoft.com/office/drawing/2014/main" xmlns="" id="{8FACBCE6-24FB-ED95-F00F-EE296134B2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139" y="2757237"/>
            <a:ext cx="3410170" cy="335881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01502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="" xmlns:a16="http://schemas.microsoft.com/office/drawing/2014/main" id="{C3BC2171-3772-C326-A9C4-A9D9A84D51B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783" y="-1797321"/>
            <a:ext cx="6396434" cy="9592779"/>
          </a:xfrm>
        </p:spPr>
      </p:pic>
      <p:sp>
        <p:nvSpPr>
          <p:cNvPr id="4" name="Title 3">
            <a:extLst>
              <a:ext uri="{FF2B5EF4-FFF2-40B4-BE49-F238E27FC236}">
                <a16:creationId xmlns="" xmlns:a16="http://schemas.microsoft.com/office/drawing/2014/main" id="{7E177D98-7615-75FF-612D-64116BC7CE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2180" y="3373239"/>
            <a:ext cx="4215887" cy="1292662"/>
          </a:xfrm>
        </p:spPr>
        <p:txBody>
          <a:bodyPr/>
          <a:lstStyle/>
          <a:p>
            <a:pPr algn="ctr"/>
            <a:r>
              <a:rPr lang="en-US" sz="2800" b="0" dirty="0" smtClean="0">
                <a:latin typeface="+mn-lt"/>
              </a:rPr>
              <a:t>What games can </a:t>
            </a:r>
            <a:br>
              <a:rPr lang="en-US" sz="2800" b="0" dirty="0" smtClean="0">
                <a:latin typeface="+mn-lt"/>
              </a:rPr>
            </a:br>
            <a:r>
              <a:rPr lang="en-US" sz="2800" b="0" dirty="0" smtClean="0">
                <a:latin typeface="+mn-lt"/>
              </a:rPr>
              <a:t>you create with this equipment? </a:t>
            </a:r>
            <a:endParaRPr lang="en-US" sz="2800" b="0" dirty="0">
              <a:latin typeface="+mn-lt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="" xmlns:a16="http://schemas.microsoft.com/office/drawing/2014/main" id="{7E177D98-7615-75FF-612D-64116BC7CE1B}"/>
              </a:ext>
            </a:extLst>
          </p:cNvPr>
          <p:cNvSpPr txBox="1">
            <a:spLocks/>
          </p:cNvSpPr>
          <p:nvPr/>
        </p:nvSpPr>
        <p:spPr>
          <a:xfrm>
            <a:off x="1002180" y="1620015"/>
            <a:ext cx="4215887" cy="1231106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9525" algn="l" defTabSz="685800" rtl="0" eaLnBrk="1" latinLnBrk="0" hangingPunct="1">
              <a:lnSpc>
                <a:spcPct val="100000"/>
              </a:lnSpc>
              <a:spcBef>
                <a:spcPts val="75"/>
              </a:spcBef>
              <a:defRPr lang="en-US" sz="2400" b="1" i="0" kern="1200" spc="-4">
                <a:solidFill>
                  <a:srgbClr val="003A82"/>
                </a:solidFill>
                <a:latin typeface="Nunito Sans" charset="0"/>
                <a:ea typeface="Nunito Sans" charset="0"/>
                <a:cs typeface="Nunito Sans" charset="0"/>
              </a:defRPr>
            </a:lvl1pPr>
          </a:lstStyle>
          <a:p>
            <a:pPr algn="ctr"/>
            <a:r>
              <a:rPr lang="en-GB" sz="4000" dirty="0" smtClean="0">
                <a:latin typeface="Nunito Sans Black" panose="00000A00000000000000" pitchFamily="2" charset="0"/>
              </a:rPr>
              <a:t>My Scouting backpack </a:t>
            </a:r>
            <a:endParaRPr lang="en-GB" sz="4000" dirty="0">
              <a:latin typeface="Nunito Sans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17030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="" xmlns:a16="http://schemas.microsoft.com/office/drawing/2014/main" id="{7E177D98-7615-75FF-612D-64116BC7CE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09962" y="3255611"/>
            <a:ext cx="4215887" cy="1292662"/>
          </a:xfrm>
        </p:spPr>
        <p:txBody>
          <a:bodyPr/>
          <a:lstStyle/>
          <a:p>
            <a:pPr algn="ctr"/>
            <a:r>
              <a:rPr lang="en-US" sz="2800" b="0" dirty="0" smtClean="0">
                <a:latin typeface="Nunito Sans"/>
              </a:rPr>
              <a:t>What games can </a:t>
            </a:r>
            <a:br>
              <a:rPr lang="en-US" sz="2800" b="0" dirty="0" smtClean="0">
                <a:latin typeface="Nunito Sans"/>
              </a:rPr>
            </a:br>
            <a:r>
              <a:rPr lang="en-US" sz="2800" b="0" dirty="0" smtClean="0">
                <a:latin typeface="Nunito Sans"/>
              </a:rPr>
              <a:t>you create with this equipment? </a:t>
            </a:r>
            <a:endParaRPr lang="en-US" sz="2800" b="0" dirty="0"/>
          </a:p>
        </p:txBody>
      </p:sp>
      <p:sp>
        <p:nvSpPr>
          <p:cNvPr id="5" name="Title 3">
            <a:extLst>
              <a:ext uri="{FF2B5EF4-FFF2-40B4-BE49-F238E27FC236}">
                <a16:creationId xmlns="" xmlns:a16="http://schemas.microsoft.com/office/drawing/2014/main" id="{7E177D98-7615-75FF-612D-64116BC7CE1B}"/>
              </a:ext>
            </a:extLst>
          </p:cNvPr>
          <p:cNvSpPr txBox="1">
            <a:spLocks/>
          </p:cNvSpPr>
          <p:nvPr/>
        </p:nvSpPr>
        <p:spPr>
          <a:xfrm>
            <a:off x="6709963" y="2391073"/>
            <a:ext cx="4215887" cy="615553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9525" algn="l" defTabSz="685800" rtl="0" eaLnBrk="1" latinLnBrk="0" hangingPunct="1">
              <a:lnSpc>
                <a:spcPct val="100000"/>
              </a:lnSpc>
              <a:spcBef>
                <a:spcPts val="75"/>
              </a:spcBef>
              <a:defRPr lang="en-US" sz="2400" b="1" i="0" kern="1200" spc="-4">
                <a:solidFill>
                  <a:srgbClr val="003A82"/>
                </a:solidFill>
                <a:latin typeface="Nunito Sans" charset="0"/>
                <a:ea typeface="Nunito Sans" charset="0"/>
                <a:cs typeface="Nunito Sans" charset="0"/>
              </a:defRPr>
            </a:lvl1pPr>
          </a:lstStyle>
          <a:p>
            <a:pPr algn="ctr"/>
            <a:r>
              <a:rPr lang="en-GB" sz="4000" dirty="0" smtClean="0">
                <a:latin typeface="Nunito Sans Black" panose="00000A00000000000000" pitchFamily="2" charset="0"/>
              </a:rPr>
              <a:t>A-Z</a:t>
            </a:r>
            <a:endParaRPr lang="en-GB" sz="4000" dirty="0">
              <a:latin typeface="Nunito Sans Black" panose="00000A00000000000000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26147" y="0"/>
            <a:ext cx="96068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9115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="" xmlns:a16="http://schemas.microsoft.com/office/drawing/2014/main" id="{C3BC2171-3772-C326-A9C4-A9D9A84D51B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1" r="33319"/>
          <a:stretch/>
        </p:blipFill>
        <p:spPr>
          <a:xfrm>
            <a:off x="6092687" y="0"/>
            <a:ext cx="6132444" cy="6858000"/>
          </a:xfrm>
        </p:spPr>
      </p:pic>
      <p:sp>
        <p:nvSpPr>
          <p:cNvPr id="4" name="Title 3">
            <a:extLst>
              <a:ext uri="{FF2B5EF4-FFF2-40B4-BE49-F238E27FC236}">
                <a16:creationId xmlns="" xmlns:a16="http://schemas.microsoft.com/office/drawing/2014/main" id="{7E177D98-7615-75FF-612D-64116BC7CE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2181" y="3286736"/>
            <a:ext cx="4215887" cy="1723549"/>
          </a:xfrm>
        </p:spPr>
        <p:txBody>
          <a:bodyPr/>
          <a:lstStyle/>
          <a:p>
            <a:pPr algn="ctr"/>
            <a:r>
              <a:rPr lang="en-GB" sz="2800" b="0" dirty="0"/>
              <a:t>How can they prepare for a games session,</a:t>
            </a:r>
            <a:br>
              <a:rPr lang="en-GB" sz="2800" b="0" dirty="0"/>
            </a:br>
            <a:r>
              <a:rPr lang="en-GB" sz="2800" b="0" dirty="0"/>
              <a:t>to make sure it runs successfully? </a:t>
            </a:r>
            <a:endParaRPr lang="en-US" sz="2800" b="0" dirty="0"/>
          </a:p>
        </p:txBody>
      </p:sp>
      <p:sp>
        <p:nvSpPr>
          <p:cNvPr id="6" name="Title 3">
            <a:extLst>
              <a:ext uri="{FF2B5EF4-FFF2-40B4-BE49-F238E27FC236}">
                <a16:creationId xmlns="" xmlns:a16="http://schemas.microsoft.com/office/drawing/2014/main" id="{7E177D98-7615-75FF-612D-64116BC7CE1B}"/>
              </a:ext>
            </a:extLst>
          </p:cNvPr>
          <p:cNvSpPr txBox="1">
            <a:spLocks/>
          </p:cNvSpPr>
          <p:nvPr/>
        </p:nvSpPr>
        <p:spPr>
          <a:xfrm>
            <a:off x="1002180" y="2326311"/>
            <a:ext cx="4215887" cy="615553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9525" algn="l" defTabSz="685800" rtl="0" eaLnBrk="1" latinLnBrk="0" hangingPunct="1">
              <a:lnSpc>
                <a:spcPct val="100000"/>
              </a:lnSpc>
              <a:spcBef>
                <a:spcPts val="75"/>
              </a:spcBef>
              <a:defRPr lang="en-US" sz="2400" b="1" i="0" kern="1200" spc="-4">
                <a:solidFill>
                  <a:srgbClr val="003A82"/>
                </a:solidFill>
                <a:latin typeface="Nunito Sans" charset="0"/>
                <a:ea typeface="Nunito Sans" charset="0"/>
                <a:cs typeface="Nunito Sans" charset="0"/>
              </a:defRPr>
            </a:lvl1pPr>
          </a:lstStyle>
          <a:p>
            <a:pPr algn="ctr"/>
            <a:r>
              <a:rPr lang="en-GB" sz="4000" dirty="0" smtClean="0">
                <a:latin typeface="Nunito Sans Black" panose="00000A00000000000000" pitchFamily="2" charset="0"/>
              </a:rPr>
              <a:t>Being prepared</a:t>
            </a:r>
            <a:endParaRPr lang="en-GB" sz="4000" dirty="0">
              <a:latin typeface="Nunito Sans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9544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12269" y="2377440"/>
            <a:ext cx="9731141" cy="3859731"/>
          </a:xfrm>
        </p:spPr>
        <p:txBody>
          <a:bodyPr/>
          <a:lstStyle/>
          <a:p>
            <a:pPr marL="2965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 smtClean="0"/>
              <a:t>Having </a:t>
            </a:r>
            <a:r>
              <a:rPr lang="en-GB" sz="2400" dirty="0"/>
              <a:t>the correct equipment</a:t>
            </a:r>
          </a:p>
          <a:p>
            <a:pPr marL="2965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 smtClean="0"/>
              <a:t>Explaining </a:t>
            </a:r>
            <a:r>
              <a:rPr lang="en-GB" sz="2400" dirty="0"/>
              <a:t>the rules clearly and simply</a:t>
            </a:r>
          </a:p>
          <a:p>
            <a:pPr marL="2965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 smtClean="0"/>
              <a:t>Maintaining </a:t>
            </a:r>
            <a:r>
              <a:rPr lang="en-GB" sz="2400" dirty="0"/>
              <a:t>discipline and sporting behaviour during the game</a:t>
            </a:r>
          </a:p>
          <a:p>
            <a:pPr marL="2965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 smtClean="0"/>
              <a:t>Timekeeping</a:t>
            </a:r>
            <a:endParaRPr lang="en-GB" sz="2400" dirty="0"/>
          </a:p>
          <a:p>
            <a:pPr marL="2965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 smtClean="0"/>
              <a:t>Safety </a:t>
            </a:r>
            <a:r>
              <a:rPr lang="en-GB" sz="2400" dirty="0"/>
              <a:t>(equipment and environment)</a:t>
            </a:r>
          </a:p>
          <a:p>
            <a:pPr marL="2965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 smtClean="0"/>
              <a:t>Supervision</a:t>
            </a:r>
            <a:r>
              <a:rPr lang="en-GB" sz="2400" dirty="0"/>
              <a:t> </a:t>
            </a:r>
          </a:p>
        </p:txBody>
      </p:sp>
      <p:sp>
        <p:nvSpPr>
          <p:cNvPr id="4" name="Title 3">
            <a:extLst>
              <a:ext uri="{FF2B5EF4-FFF2-40B4-BE49-F238E27FC236}">
                <a16:creationId xmlns="" xmlns:a16="http://schemas.microsoft.com/office/drawing/2014/main" id="{7E177D98-7615-75FF-612D-64116BC7CE1B}"/>
              </a:ext>
            </a:extLst>
          </p:cNvPr>
          <p:cNvSpPr txBox="1">
            <a:spLocks/>
          </p:cNvSpPr>
          <p:nvPr/>
        </p:nvSpPr>
        <p:spPr>
          <a:xfrm>
            <a:off x="571846" y="1411911"/>
            <a:ext cx="4215887" cy="615553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9525" algn="l" defTabSz="685800" rtl="0" eaLnBrk="1" latinLnBrk="0" hangingPunct="1">
              <a:lnSpc>
                <a:spcPct val="100000"/>
              </a:lnSpc>
              <a:spcBef>
                <a:spcPts val="75"/>
              </a:spcBef>
              <a:defRPr lang="en-US" sz="2400" b="1" i="0" kern="1200" spc="-4">
                <a:solidFill>
                  <a:srgbClr val="003A82"/>
                </a:solidFill>
                <a:latin typeface="Nunito Sans" charset="0"/>
                <a:ea typeface="Nunito Sans" charset="0"/>
                <a:cs typeface="Nunito Sans" charset="0"/>
              </a:defRPr>
            </a:lvl1pPr>
          </a:lstStyle>
          <a:p>
            <a:r>
              <a:rPr lang="en-GB" sz="4000" dirty="0" smtClean="0">
                <a:latin typeface="Nunito Sans Black" panose="00000A00000000000000" pitchFamily="2" charset="0"/>
              </a:rPr>
              <a:t>Being prepared</a:t>
            </a:r>
            <a:endParaRPr lang="en-GB" sz="4000" dirty="0">
              <a:latin typeface="Nunito Sans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48501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="" xmlns:a16="http://schemas.microsoft.com/office/drawing/2014/main" id="{7E177D98-7615-75FF-612D-64116BC7CE1B}"/>
              </a:ext>
            </a:extLst>
          </p:cNvPr>
          <p:cNvSpPr txBox="1">
            <a:spLocks/>
          </p:cNvSpPr>
          <p:nvPr/>
        </p:nvSpPr>
        <p:spPr>
          <a:xfrm>
            <a:off x="571846" y="1411911"/>
            <a:ext cx="4215887" cy="615553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9525" algn="l" defTabSz="685800" rtl="0" eaLnBrk="1" latinLnBrk="0" hangingPunct="1">
              <a:lnSpc>
                <a:spcPct val="100000"/>
              </a:lnSpc>
              <a:spcBef>
                <a:spcPts val="75"/>
              </a:spcBef>
              <a:defRPr lang="en-US" sz="2400" b="1" i="0" kern="1200" spc="-4">
                <a:solidFill>
                  <a:srgbClr val="003A82"/>
                </a:solidFill>
                <a:latin typeface="Nunito Sans" charset="0"/>
                <a:ea typeface="Nunito Sans" charset="0"/>
                <a:cs typeface="Nunito Sans" charset="0"/>
              </a:defRPr>
            </a:lvl1pPr>
          </a:lstStyle>
          <a:p>
            <a:r>
              <a:rPr lang="en-GB" sz="4000" dirty="0" smtClean="0">
                <a:latin typeface="Nunito Sans Black" panose="00000A00000000000000" pitchFamily="2" charset="0"/>
              </a:rPr>
              <a:t>Ratios</a:t>
            </a:r>
            <a:endParaRPr lang="en-GB" sz="4000" dirty="0">
              <a:latin typeface="Nunito Sans Black" panose="00000A00000000000000" pitchFamily="2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7733187"/>
              </p:ext>
            </p:extLst>
          </p:nvPr>
        </p:nvGraphicFramePr>
        <p:xfrm>
          <a:off x="571846" y="2251582"/>
          <a:ext cx="10092196" cy="40233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523049"/>
                <a:gridCol w="2523049"/>
                <a:gridCol w="2523049"/>
                <a:gridCol w="2523049"/>
              </a:tblGrid>
              <a:tr h="60421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Usual</a:t>
                      </a:r>
                      <a:r>
                        <a:rPr lang="en-GB" baseline="0" dirty="0" smtClean="0"/>
                        <a:t> meeting place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Outside the</a:t>
                      </a:r>
                      <a:r>
                        <a:rPr lang="en-GB" baseline="0" dirty="0" smtClean="0"/>
                        <a:t> meeting place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Nights away</a:t>
                      </a:r>
                      <a:endParaRPr lang="en-GB" dirty="0"/>
                    </a:p>
                  </a:txBody>
                  <a:tcPr/>
                </a:tc>
              </a:tr>
              <a:tr h="604212">
                <a:tc>
                  <a:txBody>
                    <a:bodyPr/>
                    <a:lstStyle/>
                    <a:p>
                      <a:r>
                        <a:rPr lang="en-GB" dirty="0" smtClean="0"/>
                        <a:t>Squirrels</a:t>
                      </a:r>
                      <a:endParaRPr lang="en-GB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1:6 +</a:t>
                      </a:r>
                      <a:r>
                        <a:rPr lang="en-GB" baseline="0" dirty="0" smtClean="0"/>
                        <a:t> 1 leader in charge (minimum of 3 adults)</a:t>
                      </a:r>
                      <a:endParaRPr lang="en-GB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1:4 + 1 leader in charge (minimum</a:t>
                      </a:r>
                      <a:r>
                        <a:rPr lang="en-GB" baseline="0" dirty="0" smtClean="0"/>
                        <a:t> of 3 adults) </a:t>
                      </a:r>
                      <a:endParaRPr lang="en-GB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1:4 + 1 leader in charge (minimum</a:t>
                      </a:r>
                      <a:r>
                        <a:rPr lang="en-GB" baseline="0" dirty="0" smtClean="0"/>
                        <a:t> of 3 adults) </a:t>
                      </a:r>
                      <a:endParaRPr lang="en-GB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604212">
                <a:tc>
                  <a:txBody>
                    <a:bodyPr/>
                    <a:lstStyle/>
                    <a:p>
                      <a:r>
                        <a:rPr lang="en-GB" dirty="0" smtClean="0"/>
                        <a:t>Beavers</a:t>
                      </a:r>
                      <a:endParaRPr lang="en-GB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2 adults</a:t>
                      </a:r>
                      <a:endParaRPr lang="en-GB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1:6 +</a:t>
                      </a:r>
                      <a:r>
                        <a:rPr lang="en-GB" baseline="0" dirty="0" smtClean="0"/>
                        <a:t> 1 leader in charge (minimum of 2 adults) </a:t>
                      </a:r>
                      <a:endParaRPr lang="en-GB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1:6 +</a:t>
                      </a:r>
                      <a:r>
                        <a:rPr lang="en-GB" baseline="0" dirty="0" smtClean="0"/>
                        <a:t> 1 leader in charge (minimum of 2 adults) </a:t>
                      </a:r>
                      <a:endParaRPr lang="en-GB" dirty="0" smtClean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604212">
                <a:tc>
                  <a:txBody>
                    <a:bodyPr/>
                    <a:lstStyle/>
                    <a:p>
                      <a:r>
                        <a:rPr lang="en-GB" dirty="0" smtClean="0"/>
                        <a:t>Cubs</a:t>
                      </a:r>
                      <a:endParaRPr lang="en-GB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2 adults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1:8 +</a:t>
                      </a:r>
                      <a:r>
                        <a:rPr lang="en-GB" baseline="0" dirty="0" smtClean="0"/>
                        <a:t> 1 leader in charge (minimum of 2 adults) </a:t>
                      </a:r>
                      <a:endParaRPr lang="en-GB" dirty="0" smtClean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1:8 +</a:t>
                      </a:r>
                      <a:r>
                        <a:rPr lang="en-GB" baseline="0" dirty="0" smtClean="0"/>
                        <a:t> 1 leader in charge (minimum of 2 adults) </a:t>
                      </a:r>
                      <a:endParaRPr lang="en-GB" dirty="0" smtClean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604212">
                <a:tc>
                  <a:txBody>
                    <a:bodyPr/>
                    <a:lstStyle/>
                    <a:p>
                      <a:r>
                        <a:rPr lang="en-GB" dirty="0" smtClean="0"/>
                        <a:t>Scouts</a:t>
                      </a:r>
                      <a:endParaRPr lang="en-GB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2 adults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1:12 (minimum</a:t>
                      </a:r>
                      <a:r>
                        <a:rPr lang="en-GB" baseline="0" dirty="0" smtClean="0"/>
                        <a:t> of 2 adults) </a:t>
                      </a:r>
                      <a:endParaRPr lang="en-GB" dirty="0" smtClean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1:12 (minimum</a:t>
                      </a:r>
                      <a:r>
                        <a:rPr lang="en-GB" baseline="0" dirty="0" smtClean="0"/>
                        <a:t> of 2 adults) </a:t>
                      </a:r>
                      <a:endParaRPr lang="en-GB" dirty="0" smtClean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54870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WSJ Korea colours">
      <a:dk1>
        <a:srgbClr val="000000"/>
      </a:dk1>
      <a:lt1>
        <a:srgbClr val="FFFFFF"/>
      </a:lt1>
      <a:dk2>
        <a:srgbClr val="7414DC"/>
      </a:dk2>
      <a:lt2>
        <a:srgbClr val="00A793"/>
      </a:lt2>
      <a:accent1>
        <a:srgbClr val="E22E12"/>
      </a:accent1>
      <a:accent2>
        <a:srgbClr val="23A950"/>
      </a:accent2>
      <a:accent3>
        <a:srgbClr val="006EE0"/>
      </a:accent3>
      <a:accent4>
        <a:srgbClr val="FFB3E5"/>
      </a:accent4>
      <a:accent5>
        <a:srgbClr val="003A82"/>
      </a:accent5>
      <a:accent6>
        <a:srgbClr val="FFE627"/>
      </a:accent6>
      <a:hlink>
        <a:srgbClr val="00B8B8"/>
      </a:hlink>
      <a:folHlink>
        <a:srgbClr val="7414DC"/>
      </a:folHlink>
    </a:clrScheme>
    <a:fontScheme name="Scouts">
      <a:majorFont>
        <a:latin typeface="Nunito Sans"/>
        <a:ea typeface=""/>
        <a:cs typeface=""/>
      </a:majorFont>
      <a:minorFont>
        <a:latin typeface="Nunito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SJ25 Korea-powerpoint-template" id="{02AC4CAF-9426-E440-A08B-F23A27D0CE7F}" vid="{EFE6F48D-6D7A-8243-96B1-80110B72431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2BD96487254144F92710964126C5BF4" ma:contentTypeVersion="15" ma:contentTypeDescription="Create a new document." ma:contentTypeScope="" ma:versionID="d274875b0903e0babdb6953a62ecd1f7">
  <xsd:schema xmlns:xsd="http://www.w3.org/2001/XMLSchema" xmlns:xs="http://www.w3.org/2001/XMLSchema" xmlns:p="http://schemas.microsoft.com/office/2006/metadata/properties" xmlns:ns2="dc55246a-24fe-4e1a-9053-664acc5c9a98" xmlns:ns3="1ee45288-59b2-43a8-840c-5e95452990ca" targetNamespace="http://schemas.microsoft.com/office/2006/metadata/properties" ma:root="true" ma:fieldsID="260a4538f02c6810284e9beb97e1ffd4" ns2:_="" ns3:_="">
    <xsd:import namespace="dc55246a-24fe-4e1a-9053-664acc5c9a98"/>
    <xsd:import namespace="1ee45288-59b2-43a8-840c-5e95452990c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55246a-24fe-4e1a-9053-664acc5c9a9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6a56231d-6d57-4d01-be4e-eaa0c39de8a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e45288-59b2-43a8-840c-5e95452990ca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7" nillable="true" ma:displayName="Taxonomy Catch All Column" ma:hidden="true" ma:list="{ec38b48c-01d0-4702-98bf-d9d7d8bd9dc2}" ma:internalName="TaxCatchAll" ma:showField="CatchAllData" ma:web="1ee45288-59b2-43a8-840c-5e95452990c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ee45288-59b2-43a8-840c-5e95452990ca" xsi:nil="true"/>
    <lcf76f155ced4ddcb4097134ff3c332f xmlns="dc55246a-24fe-4e1a-9053-664acc5c9a98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2F190B0-831A-4512-BDED-CAF0674F2F3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c55246a-24fe-4e1a-9053-664acc5c9a98"/>
    <ds:schemaRef ds:uri="1ee45288-59b2-43a8-840c-5e95452990c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40B8E05-3F5D-48C5-850B-B1212ECEBB9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2851A09-981E-4452-8485-0311281437A7}">
  <ds:schemaRefs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purl.org/dc/elements/1.1/"/>
    <ds:schemaRef ds:uri="1ee45288-59b2-43a8-840c-5e95452990ca"/>
    <ds:schemaRef ds:uri="http://schemas.microsoft.com/office/infopath/2007/PartnerControls"/>
    <ds:schemaRef ds:uri="dc55246a-24fe-4e1a-9053-664acc5c9a98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598</TotalTime>
  <Words>280</Words>
  <Application>Microsoft Office PowerPoint</Application>
  <PresentationFormat>Widescreen</PresentationFormat>
  <Paragraphs>95</Paragraphs>
  <Slides>12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Nunito Sans Black</vt:lpstr>
      <vt:lpstr>Arial</vt:lpstr>
      <vt:lpstr>Nunito Sans SemiBold</vt:lpstr>
      <vt:lpstr>Nunito Sans</vt:lpstr>
      <vt:lpstr>Calibri</vt:lpstr>
      <vt:lpstr>Arboria Medium</vt:lpstr>
      <vt:lpstr>Office Theme</vt:lpstr>
      <vt:lpstr>PowerPoint Presentation</vt:lpstr>
      <vt:lpstr>Explorer Scout Young Leader Training </vt:lpstr>
      <vt:lpstr>Do more. Be more</vt:lpstr>
      <vt:lpstr>Getting to know you...</vt:lpstr>
      <vt:lpstr>What games can  you create with this equipment? </vt:lpstr>
      <vt:lpstr>What games can  you create with this equipment? </vt:lpstr>
      <vt:lpstr>How can they prepare for a games session, to make sure it runs successfully? </vt:lpstr>
      <vt:lpstr>PowerPoint Presentation</vt:lpstr>
      <vt:lpstr>PowerPoint Presentation</vt:lpstr>
      <vt:lpstr>Module G - What is a high quality programme? </vt:lpstr>
      <vt:lpstr>The Young Leader Scheme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Andrew Coe</cp:lastModifiedBy>
  <cp:revision>748</cp:revision>
  <dcterms:created xsi:type="dcterms:W3CDTF">2024-01-29T14:40:33Z</dcterms:created>
  <dcterms:modified xsi:type="dcterms:W3CDTF">2024-08-29T11:25:48Z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2018-02-16T00:00:00Z</vt:filetime>
  </property>
  <property fmtid="{D5CDD505-2E9C-101B-9397-08002B2CF9AE}" pid="3" name="Creator">
    <vt:lpwstr>Adobe InDesign CS5 (7.0)</vt:lpwstr>
  </property>
  <property fmtid="{D5CDD505-2E9C-101B-9397-08002B2CF9AE}" pid="4" name="LastSaved">
    <vt:filetime>2018-02-18T00:00:00Z</vt:filetime>
  </property>
  <property fmtid="{D5CDD505-2E9C-101B-9397-08002B2CF9AE}" pid="5" name="ContentTypeId">
    <vt:lpwstr>0x01010012BD96487254144F92710964126C5BF4</vt:lpwstr>
  </property>
  <property fmtid="{D5CDD505-2E9C-101B-9397-08002B2CF9AE}" pid="6" name="MediaServiceImageTags">
    <vt:lpwstr/>
  </property>
</Properties>
</file>