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97D11-23E4-AA86-F363-FB38DA87C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F98A23-4858-4879-7F50-AEA7DB96B6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F1E5F-6ACE-E352-3D3A-DCE82065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8E3DE-2393-38F7-974D-47A7EE927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34E08-5E7A-7956-A501-477B83A3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770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087EB-989A-0C24-7C2C-9F408DD5F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5FA5E5-B384-36C9-0465-2C25FDF74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8951C-8F30-3040-199B-85931D636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AAB86-AF4B-7A86-B43A-970A7E8CE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C0A42-60C9-48DF-11BF-F540567E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25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BF2FA4-E98B-B880-6446-168CC6DD4E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805F63-61EC-4A1C-B3C5-69FC3FCA7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1F418-2E79-1872-CB87-289571293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02811-BA29-672B-1F59-DC5FFE39E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106A4-71FC-3E7C-C46C-A66E244E1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03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9B10E-D295-05AB-3493-D63FD1A03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AFB13-DF25-D470-9F5B-5C85FCABF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FD576-16BE-E464-B07D-BB8D2F259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D5FC8-F9C0-0A62-5CDC-F9DAF0C1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024EE-3555-6947-DC4D-8B3ADA857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74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556E5-018B-9031-2A07-3D0F3FB0E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75861-A868-DDD2-C94D-57A392250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44619-C1D6-68FC-7391-D9108EED2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CB91E0-A9B2-7E88-09EF-7B76B1EB2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486F4-5A2B-A2EC-30B5-29D6FC1E6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40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201B5-C597-A439-575F-919385C51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150C0-54ED-6114-49D7-357F848E7D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C0A246-8667-32AA-D4B6-4E344EDB8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233C7E-4972-8B69-9C19-AB3BB86EA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38682-F291-F944-C57B-AFA2CD3CB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2CE3E-9227-7BF9-20A6-970618FE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0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30146-4306-D5AB-4FB2-4E44953BB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5D7608-5936-29EE-69A5-0A50A9CA1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8AC618-A535-9851-50BF-106BB930B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E73E7B-846D-4B96-8E3C-6CBD7B22B5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CBFB10-3235-19E0-5FD7-B9C6A398FE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16073F-B138-9312-D1E4-25E826289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517E9B-C3B5-831B-AFC6-6C89A7571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F677F3-D41A-E9F7-6308-C12C57581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17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4357D-3132-CA8F-D0EB-F27197601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43CF4C-B61F-F547-29B2-8F56E511A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AD51B-E48B-B99C-9327-E36B3E58B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C0B67-E815-23D1-66CC-715EAD8AD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007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CF6EC2-DAC0-CA8A-4BBA-C7AB5F211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6D4A0-7AF0-E04E-3458-43FA44524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0F3BAB-EFCE-9633-2DBB-A8BFF643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8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3D49-3AB6-7590-0390-16C1CF298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7E862-4C86-0AAE-F7C1-44E56B64E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AE47B6-C630-A3CB-1B04-3C025CAD3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A1DBC-6CEB-C1BD-2797-4C35966F5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EAD8F-55D0-E1B2-0A0B-D8AB80153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7F459-4AE8-131A-2DDB-A6F49315F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2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6C795-69F7-92AD-5B9F-B2807BA0B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69F403-D5C3-13AA-B748-A643C924A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FAC025-044F-BADC-DE74-4654512C8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6E2118-529D-0D3E-E59E-2F76FE4AF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9808AF-3B04-B93E-F057-D5608E38C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84E293-7348-C9B5-06D4-AB325615F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72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FC454E-238F-47B4-EF2E-B431F26F9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E579A-40D3-A4AC-DC55-BEAFD896B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A4AE5-CB22-B5D5-220E-B350CBB0D5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B4535-5A7E-4F11-BBF8-EFBD9AFF23E7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571F0-0CE8-81E5-EB13-CDC27D745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0739E-AA23-95E0-8E88-ACC522006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76917-CAAC-4735-99C5-211636DE5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8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3720481-3F0B-1FC3-1B30-F82B610C9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99" y="145732"/>
            <a:ext cx="8818879" cy="642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529288-1A83-ABC7-523A-7306FEFF09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7378" y="502920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631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0DC11F2D3EE848B69DB168E3166C1B" ma:contentTypeVersion="7" ma:contentTypeDescription="Create a new document." ma:contentTypeScope="" ma:versionID="02afab9de33c4f2d25c8e624aa75245d">
  <xsd:schema xmlns:xsd="http://www.w3.org/2001/XMLSchema" xmlns:xs="http://www.w3.org/2001/XMLSchema" xmlns:p="http://schemas.microsoft.com/office/2006/metadata/properties" xmlns:ns2="561eebc2-c9e6-49ef-bc01-fa3e83a5eacd" targetNamespace="http://schemas.microsoft.com/office/2006/metadata/properties" ma:root="true" ma:fieldsID="5e05ab8ebc5326e5f0e4791064e56020" ns2:_="">
    <xsd:import namespace="561eebc2-c9e6-49ef-bc01-fa3e83a5ea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1eebc2-c9e6-49ef-bc01-fa3e83a5ea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151E1C4-9743-4EBD-B1CF-A7D76EBE0BE7}"/>
</file>

<file path=customXml/itemProps2.xml><?xml version="1.0" encoding="utf-8"?>
<ds:datastoreItem xmlns:ds="http://schemas.openxmlformats.org/officeDocument/2006/customXml" ds:itemID="{F7B99989-4DEC-428A-AE92-CDB2BE5486C7}"/>
</file>

<file path=customXml/itemProps3.xml><?xml version="1.0" encoding="utf-8"?>
<ds:datastoreItem xmlns:ds="http://schemas.openxmlformats.org/officeDocument/2006/customXml" ds:itemID="{8617E173-7F22-4007-9BFB-225B42F189F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Russ Baldwin</dc:creator>
  <cp:lastModifiedBy>Russ Baldwin</cp:lastModifiedBy>
  <cp:revision>1</cp:revision>
  <dcterms:created xsi:type="dcterms:W3CDTF">2026-05-04T13:24:49Z</dcterms:created>
  <dcterms:modified xsi:type="dcterms:W3CDTF">2026-05-04T13:25:20Z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0x010100B20DC11F2D3EE848B69DB168E3166C1B</vt:lpwstr>
  </property>
</Properties>
</file>