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21" r:id="rId3"/>
    <p:sldMasterId id="2147483733" r:id="rId4"/>
    <p:sldMasterId id="2147483745" r:id="rId5"/>
    <p:sldMasterId id="2147483757" r:id="rId6"/>
  </p:sldMasterIdLst>
  <p:notesMasterIdLst>
    <p:notesMasterId r:id="rId36"/>
  </p:notesMasterIdLst>
  <p:sldIdLst>
    <p:sldId id="337" r:id="rId7"/>
    <p:sldId id="370" r:id="rId8"/>
    <p:sldId id="340" r:id="rId9"/>
    <p:sldId id="383" r:id="rId10"/>
    <p:sldId id="384" r:id="rId11"/>
    <p:sldId id="386" r:id="rId12"/>
    <p:sldId id="385" r:id="rId13"/>
    <p:sldId id="395" r:id="rId14"/>
    <p:sldId id="387" r:id="rId15"/>
    <p:sldId id="350" r:id="rId16"/>
    <p:sldId id="351" r:id="rId17"/>
    <p:sldId id="388" r:id="rId18"/>
    <p:sldId id="389" r:id="rId19"/>
    <p:sldId id="390" r:id="rId20"/>
    <p:sldId id="392" r:id="rId21"/>
    <p:sldId id="393" r:id="rId22"/>
    <p:sldId id="394" r:id="rId23"/>
    <p:sldId id="355" r:id="rId24"/>
    <p:sldId id="356" r:id="rId25"/>
    <p:sldId id="358" r:id="rId26"/>
    <p:sldId id="360" r:id="rId27"/>
    <p:sldId id="362" r:id="rId28"/>
    <p:sldId id="363" r:id="rId29"/>
    <p:sldId id="364" r:id="rId30"/>
    <p:sldId id="365" r:id="rId31"/>
    <p:sldId id="366" r:id="rId32"/>
    <p:sldId id="373" r:id="rId33"/>
    <p:sldId id="375" r:id="rId34"/>
    <p:sldId id="374" r:id="rId35"/>
  </p:sldIdLst>
  <p:sldSz cx="16256000" cy="9144000"/>
  <p:notesSz cx="9363075"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4" autoAdjust="0"/>
    <p:restoredTop sz="70377" autoAdjust="0"/>
  </p:normalViewPr>
  <p:slideViewPr>
    <p:cSldViewPr snapToGrid="0">
      <p:cViewPr varScale="1">
        <p:scale>
          <a:sx n="59" d="100"/>
          <a:sy n="59" d="100"/>
        </p:scale>
        <p:origin x="870" y="6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71" d="100"/>
          <a:sy n="71" d="100"/>
        </p:scale>
        <p:origin x="643"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7028" cy="355083"/>
          </a:xfrm>
          <a:prstGeom prst="rect">
            <a:avLst/>
          </a:prstGeom>
        </p:spPr>
        <p:txBody>
          <a:bodyPr vert="horz" lIns="59180" tIns="29590" rIns="59180" bIns="29590" rtlCol="0"/>
          <a:lstStyle>
            <a:lvl1pPr algn="l">
              <a:defRPr sz="800"/>
            </a:lvl1pPr>
          </a:lstStyle>
          <a:p>
            <a:endParaRPr lang="en-GB"/>
          </a:p>
        </p:txBody>
      </p:sp>
      <p:sp>
        <p:nvSpPr>
          <p:cNvPr id="3" name="Date Placeholder 2"/>
          <p:cNvSpPr>
            <a:spLocks noGrp="1"/>
          </p:cNvSpPr>
          <p:nvPr>
            <p:ph type="dt" idx="1"/>
          </p:nvPr>
        </p:nvSpPr>
        <p:spPr>
          <a:xfrm>
            <a:off x="5303305" y="0"/>
            <a:ext cx="4057942" cy="355083"/>
          </a:xfrm>
          <a:prstGeom prst="rect">
            <a:avLst/>
          </a:prstGeom>
        </p:spPr>
        <p:txBody>
          <a:bodyPr vert="horz" lIns="59180" tIns="29590" rIns="59180" bIns="29590" rtlCol="0"/>
          <a:lstStyle>
            <a:lvl1pPr algn="r">
              <a:defRPr sz="800"/>
            </a:lvl1pPr>
          </a:lstStyle>
          <a:p>
            <a:fld id="{255396BA-BA0B-E646-B112-BDB6D130FD61}" type="datetimeFigureOut">
              <a:rPr lang="en-GB" smtClean="0"/>
              <a:t>07/01/2026</a:t>
            </a:fld>
            <a:endParaRPr lang="en-GB"/>
          </a:p>
        </p:txBody>
      </p:sp>
      <p:sp>
        <p:nvSpPr>
          <p:cNvPr id="4" name="Slide Image Placeholder 3"/>
          <p:cNvSpPr>
            <a:spLocks noGrp="1" noRot="1" noChangeAspect="1"/>
          </p:cNvSpPr>
          <p:nvPr>
            <p:ph type="sldImg" idx="2"/>
          </p:nvPr>
        </p:nvSpPr>
        <p:spPr>
          <a:xfrm>
            <a:off x="2559050" y="884238"/>
            <a:ext cx="4244975" cy="2389187"/>
          </a:xfrm>
          <a:prstGeom prst="rect">
            <a:avLst/>
          </a:prstGeom>
          <a:noFill/>
          <a:ln w="12700">
            <a:solidFill>
              <a:prstClr val="black"/>
            </a:solidFill>
          </a:ln>
        </p:spPr>
        <p:txBody>
          <a:bodyPr vert="horz" lIns="59180" tIns="29590" rIns="59180" bIns="29590" rtlCol="0" anchor="ctr"/>
          <a:lstStyle/>
          <a:p>
            <a:endParaRPr lang="en-GB"/>
          </a:p>
        </p:txBody>
      </p:sp>
      <p:sp>
        <p:nvSpPr>
          <p:cNvPr id="5" name="Notes Placeholder 4"/>
          <p:cNvSpPr>
            <a:spLocks noGrp="1"/>
          </p:cNvSpPr>
          <p:nvPr>
            <p:ph type="body" sz="quarter" idx="3"/>
          </p:nvPr>
        </p:nvSpPr>
        <p:spPr>
          <a:xfrm>
            <a:off x="936308" y="3405842"/>
            <a:ext cx="7490460" cy="2786598"/>
          </a:xfrm>
          <a:prstGeom prst="rect">
            <a:avLst/>
          </a:prstGeom>
        </p:spPr>
        <p:txBody>
          <a:bodyPr vert="horz" lIns="59180" tIns="29590" rIns="59180" bIns="2959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721993"/>
            <a:ext cx="4057028" cy="355082"/>
          </a:xfrm>
          <a:prstGeom prst="rect">
            <a:avLst/>
          </a:prstGeom>
        </p:spPr>
        <p:txBody>
          <a:bodyPr vert="horz" lIns="59180" tIns="29590" rIns="59180" bIns="29590" rtlCol="0" anchor="b"/>
          <a:lstStyle>
            <a:lvl1pPr algn="l">
              <a:defRPr sz="800"/>
            </a:lvl1pPr>
          </a:lstStyle>
          <a:p>
            <a:endParaRPr lang="en-GB"/>
          </a:p>
        </p:txBody>
      </p:sp>
      <p:sp>
        <p:nvSpPr>
          <p:cNvPr id="7" name="Slide Number Placeholder 6"/>
          <p:cNvSpPr>
            <a:spLocks noGrp="1"/>
          </p:cNvSpPr>
          <p:nvPr>
            <p:ph type="sldNum" sz="quarter" idx="5"/>
          </p:nvPr>
        </p:nvSpPr>
        <p:spPr>
          <a:xfrm>
            <a:off x="5303305" y="6721993"/>
            <a:ext cx="4057942" cy="355082"/>
          </a:xfrm>
          <a:prstGeom prst="rect">
            <a:avLst/>
          </a:prstGeom>
        </p:spPr>
        <p:txBody>
          <a:bodyPr vert="horz" lIns="59180" tIns="29590" rIns="59180" bIns="29590" rtlCol="0" anchor="b"/>
          <a:lstStyle>
            <a:lvl1pPr algn="r">
              <a:defRPr sz="800"/>
            </a:lvl1pPr>
          </a:lstStyle>
          <a:p>
            <a:fld id="{DC81CCE8-8669-844C-8A1E-83EDDE9464AC}" type="slidenum">
              <a:rPr lang="en-GB" smtClean="0"/>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embers.scouts.org.uk/supportresources/4617/age-range-flexibility?cat=377,786&amp;moduleID=1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taging.scouts.org.uk/supportresources/search/?cat=9,98"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members.scouts.org.uk/supportresources/4617/age-range-flexibility?cat=377,786&amp;moduleID=1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embers.scouts.org.uk/supportresources/1301/policy-and-approach?cat=377,293&amp;moduleID=1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English_people" TargetMode="External"/><Relationship Id="rId7" Type="http://schemas.openxmlformats.org/officeDocument/2006/relationships/hyperlink" Target="https://en.wikipedia.org/wiki/James_May"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Jeremy_Clarkson" TargetMode="External"/><Relationship Id="rId5" Type="http://schemas.openxmlformats.org/officeDocument/2006/relationships/hyperlink" Target="https://en.wikipedia.org/wiki/Top_Gear_(2002_TV_series)" TargetMode="External"/><Relationship Id="rId4" Type="http://schemas.openxmlformats.org/officeDocument/2006/relationships/hyperlink" Target="https://en.wikipedia.org/wiki/Television_presenter"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President_of_the_United_States" TargetMode="External"/><Relationship Id="rId3" Type="http://schemas.openxmlformats.org/officeDocument/2006/relationships/hyperlink" Target="https://en.wikipedia.org/wiki/Help:IPA/English" TargetMode="External"/><Relationship Id="rId7" Type="http://schemas.openxmlformats.org/officeDocument/2006/relationships/hyperlink" Target="https://en.wikipedia.org/wiki/Politician" TargetMode="External"/><Relationship Id="rId12" Type="http://schemas.openxmlformats.org/officeDocument/2006/relationships/hyperlink" Target="https://en.wikipedia.org/wiki/Adventurer"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Lawyer" TargetMode="External"/><Relationship Id="rId11" Type="http://schemas.openxmlformats.org/officeDocument/2006/relationships/hyperlink" Target="https://en.wikipedia.org/wiki/Lieutenant_colonel_(United_Kingdom)" TargetMode="External"/><Relationship Id="rId5" Type="http://schemas.openxmlformats.org/officeDocument/2006/relationships/hyperlink" Target="https://en.wikipedia.org/wiki/Barack_Obama#cite_note-1" TargetMode="External"/><Relationship Id="rId10" Type="http://schemas.openxmlformats.org/officeDocument/2006/relationships/hyperlink" Target="https://en.wikipedia.org/wiki/Survival_skills" TargetMode="External"/><Relationship Id="rId4" Type="http://schemas.openxmlformats.org/officeDocument/2006/relationships/hyperlink" Target="https://upload.wikimedia.org/wikipedia/commons/8/82/En-us-Barack-Hussein-Obama.ogg" TargetMode="External"/><Relationship Id="rId9" Type="http://schemas.openxmlformats.org/officeDocument/2006/relationships/hyperlink" Target="https://en.wikipedia.org/wiki/Special_Air_Servic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Army_Air_Corps_(United_Kingdom)" TargetMode="External"/><Relationship Id="rId7" Type="http://schemas.openxmlformats.org/officeDocument/2006/relationships/hyperlink" Target="https://en.wikipedia.org/wiki/International_Space_Station"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Tim_Peake#cite_note-3" TargetMode="External"/><Relationship Id="rId5" Type="http://schemas.openxmlformats.org/officeDocument/2006/relationships/hyperlink" Target="https://en.wikipedia.org/wiki/Astronaut" TargetMode="External"/><Relationship Id="rId4" Type="http://schemas.openxmlformats.org/officeDocument/2006/relationships/hyperlink" Target="https://en.wikipedia.org/wiki/European_Space_Agency"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children</a:t>
            </a:r>
            <a:r>
              <a:rPr lang="en-GB" baseline="0" dirty="0"/>
              <a:t> are walking into the hall have slide 1 on display</a:t>
            </a:r>
          </a:p>
          <a:p>
            <a:r>
              <a:rPr lang="en-GB" baseline="0" dirty="0"/>
              <a:t>Move onto slide 2 when ready to start……</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a:t>
            </a:fld>
            <a:endParaRPr lang="en-GB"/>
          </a:p>
        </p:txBody>
      </p:sp>
    </p:spTree>
    <p:extLst>
      <p:ext uri="{BB962C8B-B14F-4D97-AF65-F5344CB8AC3E}">
        <p14:creationId xmlns:p14="http://schemas.microsoft.com/office/powerpoint/2010/main" val="384062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Scouts aims to build and develop young people’s confidence, sense of adventure and outdoor skills, as well as encouraging them to explore their beliefs and attitudes and be creative.  It offers them the independence to put these skills into practice at camps and even on international trips. </a:t>
            </a:r>
            <a:br>
              <a:rPr lang="en-US" dirty="0"/>
            </a:br>
            <a:br>
              <a:rPr lang="en-US" dirty="0"/>
            </a:br>
            <a:r>
              <a:rPr lang="en-US" sz="1200" b="0" i="0" kern="1200" dirty="0">
                <a:solidFill>
                  <a:schemeClr val="tx1"/>
                </a:solidFill>
                <a:effectLst/>
                <a:latin typeface="+mn-lt"/>
                <a:ea typeface="+mn-ea"/>
                <a:cs typeface="+mn-cs"/>
              </a:rPr>
              <a:t>Scouts are encouraged to work together and take the lead on all sorts of projects, from community based work to planning games and activities for their meetings. </a:t>
            </a:r>
            <a:br>
              <a:rPr lang="en-US" dirty="0"/>
            </a:br>
            <a:br>
              <a:rPr lang="en-US" dirty="0"/>
            </a:br>
            <a:r>
              <a:rPr lang="en-US" sz="1200" b="0" i="0" kern="1200" dirty="0">
                <a:solidFill>
                  <a:schemeClr val="tx1"/>
                </a:solidFill>
                <a:effectLst/>
                <a:latin typeface="+mn-lt"/>
                <a:ea typeface="+mn-ea"/>
                <a:cs typeface="+mn-cs"/>
              </a:rPr>
              <a:t>The Scout Troop is the third section in the Scout Group, above Beavers and Cubs. The Scout Section is for young people aged between 10½ and 14 years.  There is core flexibility in the age range:  young people can join from age 10, and can move to Explorers between age 13½ and 14½. It may sometimes be appropriate to extend this flexibility for young people with additional needs. For further information, see our guidance on </a:t>
            </a:r>
            <a:r>
              <a:rPr lang="en-US" sz="1200" b="0" i="0" u="sng" kern="1200" dirty="0">
                <a:solidFill>
                  <a:schemeClr val="tx1"/>
                </a:solidFill>
                <a:effectLst/>
                <a:latin typeface="+mn-lt"/>
                <a:ea typeface="+mn-ea"/>
                <a:cs typeface="+mn-cs"/>
                <a:hlinkClick r:id="rId3"/>
              </a:rPr>
              <a:t>age range flexibility</a:t>
            </a:r>
            <a:r>
              <a:rPr lang="en-US" sz="1200" b="0" i="0" kern="1200" dirty="0">
                <a:solidFill>
                  <a:schemeClr val="tx1"/>
                </a:solidFill>
                <a:effectLst/>
                <a:latin typeface="+mn-lt"/>
                <a:ea typeface="+mn-ea"/>
                <a:cs typeface="+mn-cs"/>
              </a:rPr>
              <a:t>.</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10</a:t>
            </a:fld>
            <a:endParaRPr lang="en-GB"/>
          </a:p>
        </p:txBody>
      </p:sp>
    </p:spTree>
    <p:extLst>
      <p:ext uri="{BB962C8B-B14F-4D97-AF65-F5344CB8AC3E}">
        <p14:creationId xmlns:p14="http://schemas.microsoft.com/office/powerpoint/2010/main" val="2518886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With the support, direction and guidance of Unit leaders, Explorer Scouts are encouraged to lead themselves, design their own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and work towards the top awards that Scouting offers. With exciting prospects like being a part of camps and expeditions both home and abroad; adventurous activities such as mountaineering, parascending and off shore sailing; Explorers offers fun and adventure for all. Explorers also have the opportunity to be a part of The </a:t>
            </a:r>
            <a:r>
              <a:rPr lang="en-US" sz="1200" b="0" i="0" u="sng" kern="1200" dirty="0">
                <a:solidFill>
                  <a:schemeClr val="tx1"/>
                </a:solidFill>
                <a:effectLst/>
                <a:latin typeface="+mn-lt"/>
                <a:ea typeface="+mn-ea"/>
                <a:cs typeface="+mn-cs"/>
                <a:hlinkClick r:id="rId3"/>
              </a:rPr>
              <a:t>Explorer Scout Young Leaders’ Scheme</a:t>
            </a:r>
            <a:r>
              <a:rPr lang="en-US" sz="1200" b="0" i="0" kern="1200" dirty="0">
                <a:solidFill>
                  <a:schemeClr val="tx1"/>
                </a:solidFill>
                <a:effectLst/>
                <a:latin typeface="+mn-lt"/>
                <a:ea typeface="+mn-ea"/>
                <a:cs typeface="+mn-cs"/>
              </a:rPr>
              <a:t> which develops their leadership skills and sense of responsibility, by helping to run meetings for younger sections.</a:t>
            </a:r>
          </a:p>
          <a:p>
            <a:r>
              <a:rPr lang="en-US" sz="1200" b="0" i="0" kern="1200" dirty="0">
                <a:solidFill>
                  <a:schemeClr val="tx1"/>
                </a:solidFill>
                <a:effectLst/>
                <a:latin typeface="+mn-lt"/>
                <a:ea typeface="+mn-ea"/>
                <a:cs typeface="+mn-cs"/>
              </a:rPr>
              <a:t>Explorer Units are the fourth Section of the Scouting family after Beavers, Cubs and Scouts. Explorer Scouts are young people aged between 14 and 18 years old.  There is flexibility in the age range:  young people can join from age 13½ but cannot move to Scout Network until 18.  Young people must have left the Explorer Scout section before the date of their 18th birthday. For further information, see our guidance on </a:t>
            </a:r>
            <a:r>
              <a:rPr lang="en-US" sz="1200" b="0" i="0" u="sng" kern="1200" dirty="0">
                <a:solidFill>
                  <a:schemeClr val="tx1"/>
                </a:solidFill>
                <a:effectLst/>
                <a:latin typeface="+mn-lt"/>
                <a:ea typeface="+mn-ea"/>
                <a:cs typeface="+mn-cs"/>
                <a:hlinkClick r:id="rId4"/>
              </a:rPr>
              <a:t>age range flexibility</a:t>
            </a:r>
            <a:r>
              <a:rPr lang="en-US" sz="1200" b="0" i="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11</a:t>
            </a:fld>
            <a:endParaRPr lang="en-GB"/>
          </a:p>
        </p:txBody>
      </p:sp>
    </p:spTree>
    <p:extLst>
      <p:ext uri="{BB962C8B-B14F-4D97-AF65-F5344CB8AC3E}">
        <p14:creationId xmlns:p14="http://schemas.microsoft.com/office/powerpoint/2010/main" val="717934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children</a:t>
            </a:r>
            <a:r>
              <a:rPr lang="en-GB" baseline="0" dirty="0"/>
              <a:t> to raise their hands for Yes or No</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12</a:t>
            </a:fld>
            <a:endParaRPr lang="en-GB"/>
          </a:p>
        </p:txBody>
      </p:sp>
    </p:spTree>
    <p:extLst>
      <p:ext uri="{BB962C8B-B14F-4D97-AF65-F5344CB8AC3E}">
        <p14:creationId xmlns:p14="http://schemas.microsoft.com/office/powerpoint/2010/main" val="1114161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Boys</a:t>
            </a:r>
            <a:r>
              <a:rPr lang="en-GB" baseline="0" dirty="0"/>
              <a:t> and Girls</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13</a:t>
            </a:fld>
            <a:endParaRPr lang="en-GB"/>
          </a:p>
        </p:txBody>
      </p:sp>
    </p:spTree>
    <p:extLst>
      <p:ext uri="{BB962C8B-B14F-4D97-AF65-F5344CB8AC3E}">
        <p14:creationId xmlns:p14="http://schemas.microsoft.com/office/powerpoint/2010/main" val="2593152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activities and badges</a:t>
            </a:r>
          </a:p>
          <a:p>
            <a:endParaRPr lang="en-GB" dirty="0"/>
          </a:p>
          <a:p>
            <a:r>
              <a:rPr lang="en-GB" dirty="0"/>
              <a:t>200 different activities</a:t>
            </a:r>
            <a:endParaRPr lang="en-GB" baseline="0" dirty="0"/>
          </a:p>
          <a:p>
            <a:endParaRPr lang="en-GB" baseline="0" dirty="0"/>
          </a:p>
          <a:p>
            <a:r>
              <a:rPr lang="en-US" sz="1200" b="0" i="0" kern="1200" dirty="0">
                <a:solidFill>
                  <a:schemeClr val="tx1"/>
                </a:solidFill>
                <a:effectLst/>
                <a:latin typeface="+mn-lt"/>
                <a:ea typeface="+mn-ea"/>
                <a:cs typeface="+mn-cs"/>
              </a:rPr>
              <a:t>he Scouting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provides a structure of badges and awards, which are progressive through the sections, and based on a number of objectives. The objectives are based on Scouting’s Purpose to ‘actively engage and support young people in their personal development, empowering them to make a positive contribution to society’.</a:t>
            </a:r>
            <a:br>
              <a:rPr lang="en-US" dirty="0"/>
            </a:br>
            <a:br>
              <a:rPr lang="en-US" dirty="0"/>
            </a:br>
            <a:r>
              <a:rPr lang="en-US" sz="1200" b="0" i="0" kern="1200" dirty="0">
                <a:solidFill>
                  <a:schemeClr val="tx1"/>
                </a:solidFill>
                <a:effectLst/>
                <a:latin typeface="+mn-lt"/>
                <a:ea typeface="+mn-ea"/>
                <a:cs typeface="+mn-cs"/>
              </a:rPr>
              <a:t>The Scouting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for all five sections is based around three main themes: outdoor and adventure, world and skills. This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of activities is planned by the leadership team in partnership with young people, and should incorporates elements from each theme, to offer young people the most interesting and diverse experience. </a:t>
            </a:r>
            <a:br>
              <a:rPr lang="en-US" dirty="0"/>
            </a:br>
            <a:br>
              <a:rPr lang="en-US" dirty="0"/>
            </a:br>
            <a:r>
              <a:rPr lang="en-US" sz="1200" b="0" i="0" kern="1200" dirty="0">
                <a:solidFill>
                  <a:schemeClr val="tx1"/>
                </a:solidFill>
                <a:effectLst/>
                <a:latin typeface="+mn-lt"/>
                <a:ea typeface="+mn-ea"/>
                <a:cs typeface="+mn-cs"/>
              </a:rPr>
              <a:t>There is flexibility within Scouting which means that all young people, regardless of their abilities, can enjoy and achieve. The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should be flexible and have room to adapt and accommodate the needs of the individuals in the section, with the focus being on personal development. For more information, see our </a:t>
            </a:r>
            <a:r>
              <a:rPr lang="en-US" sz="1200" b="0" i="0" u="sng" kern="1200" dirty="0">
                <a:solidFill>
                  <a:schemeClr val="tx1"/>
                </a:solidFill>
                <a:effectLst/>
                <a:latin typeface="+mn-lt"/>
                <a:ea typeface="+mn-ea"/>
                <a:cs typeface="+mn-cs"/>
                <a:hlinkClick r:id="rId3"/>
              </a:rPr>
              <a:t>flexibility statement</a:t>
            </a:r>
            <a:r>
              <a:rPr lang="en-US" sz="12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14</a:t>
            </a:fld>
            <a:endParaRPr lang="en-GB"/>
          </a:p>
        </p:txBody>
      </p:sp>
    </p:spTree>
    <p:extLst>
      <p:ext uri="{BB962C8B-B14F-4D97-AF65-F5344CB8AC3E}">
        <p14:creationId xmlns:p14="http://schemas.microsoft.com/office/powerpoint/2010/main" val="866661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Only if they want to</a:t>
            </a:r>
          </a:p>
        </p:txBody>
      </p:sp>
      <p:sp>
        <p:nvSpPr>
          <p:cNvPr id="4" name="Slide Number Placeholder 3"/>
          <p:cNvSpPr>
            <a:spLocks noGrp="1"/>
          </p:cNvSpPr>
          <p:nvPr>
            <p:ph type="sldNum" sz="quarter" idx="10"/>
          </p:nvPr>
        </p:nvSpPr>
        <p:spPr/>
        <p:txBody>
          <a:bodyPr/>
          <a:lstStyle/>
          <a:p>
            <a:fld id="{DC81CCE8-8669-844C-8A1E-83EDDE9464AC}" type="slidenum">
              <a:rPr lang="en-GB" smtClean="0"/>
              <a:t>15</a:t>
            </a:fld>
            <a:endParaRPr lang="en-GB"/>
          </a:p>
        </p:txBody>
      </p:sp>
    </p:spTree>
    <p:extLst>
      <p:ext uri="{BB962C8B-B14F-4D97-AF65-F5344CB8AC3E}">
        <p14:creationId xmlns:p14="http://schemas.microsoft.com/office/powerpoint/2010/main" val="2352240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video</a:t>
            </a:r>
          </a:p>
        </p:txBody>
      </p:sp>
      <p:sp>
        <p:nvSpPr>
          <p:cNvPr id="4" name="Slide Number Placeholder 3"/>
          <p:cNvSpPr>
            <a:spLocks noGrp="1"/>
          </p:cNvSpPr>
          <p:nvPr>
            <p:ph type="sldNum" sz="quarter" idx="10"/>
          </p:nvPr>
        </p:nvSpPr>
        <p:spPr/>
        <p:txBody>
          <a:bodyPr/>
          <a:lstStyle/>
          <a:p>
            <a:fld id="{DC81CCE8-8669-844C-8A1E-83EDDE9464AC}" type="slidenum">
              <a:rPr lang="en-GB" smtClean="0"/>
              <a:t>16</a:t>
            </a:fld>
            <a:endParaRPr lang="en-GB"/>
          </a:p>
        </p:txBody>
      </p:sp>
    </p:spTree>
    <p:extLst>
      <p:ext uri="{BB962C8B-B14F-4D97-AF65-F5344CB8AC3E}">
        <p14:creationId xmlns:p14="http://schemas.microsoft.com/office/powerpoint/2010/main" val="2039464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Video</a:t>
            </a:r>
          </a:p>
        </p:txBody>
      </p:sp>
      <p:sp>
        <p:nvSpPr>
          <p:cNvPr id="4" name="Slide Number Placeholder 3"/>
          <p:cNvSpPr>
            <a:spLocks noGrp="1"/>
          </p:cNvSpPr>
          <p:nvPr>
            <p:ph type="sldNum" sz="quarter" idx="10"/>
          </p:nvPr>
        </p:nvSpPr>
        <p:spPr/>
        <p:txBody>
          <a:bodyPr/>
          <a:lstStyle/>
          <a:p>
            <a:fld id="{DC81CCE8-8669-844C-8A1E-83EDDE9464AC}" type="slidenum">
              <a:rPr lang="en-GB" smtClean="0"/>
              <a:t>17</a:t>
            </a:fld>
            <a:endParaRPr lang="en-GB"/>
          </a:p>
        </p:txBody>
      </p:sp>
    </p:spTree>
    <p:extLst>
      <p:ext uri="{BB962C8B-B14F-4D97-AF65-F5344CB8AC3E}">
        <p14:creationId xmlns:p14="http://schemas.microsoft.com/office/powerpoint/2010/main" val="4199120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Climbing</a:t>
            </a:r>
          </a:p>
        </p:txBody>
      </p:sp>
      <p:sp>
        <p:nvSpPr>
          <p:cNvPr id="4" name="Slide Number Placeholder 3"/>
          <p:cNvSpPr>
            <a:spLocks noGrp="1"/>
          </p:cNvSpPr>
          <p:nvPr>
            <p:ph type="sldNum" sz="quarter" idx="10"/>
          </p:nvPr>
        </p:nvSpPr>
        <p:spPr/>
        <p:txBody>
          <a:bodyPr/>
          <a:lstStyle/>
          <a:p>
            <a:fld id="{DC81CCE8-8669-844C-8A1E-83EDDE9464AC}" type="slidenum">
              <a:rPr lang="en-GB" smtClean="0"/>
              <a:t>18</a:t>
            </a:fld>
            <a:endParaRPr lang="en-GB"/>
          </a:p>
        </p:txBody>
      </p:sp>
    </p:spTree>
    <p:extLst>
      <p:ext uri="{BB962C8B-B14F-4D97-AF65-F5344CB8AC3E}">
        <p14:creationId xmlns:p14="http://schemas.microsoft.com/office/powerpoint/2010/main" val="874425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Coasteering</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19</a:t>
            </a:fld>
            <a:endParaRPr lang="en-GB"/>
          </a:p>
        </p:txBody>
      </p:sp>
    </p:spTree>
    <p:extLst>
      <p:ext uri="{BB962C8B-B14F-4D97-AF65-F5344CB8AC3E}">
        <p14:creationId xmlns:p14="http://schemas.microsoft.com/office/powerpoint/2010/main" val="2438644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yourself</a:t>
            </a:r>
          </a:p>
          <a:p>
            <a:r>
              <a:rPr lang="en-GB" dirty="0"/>
              <a:t>Thank</a:t>
            </a:r>
            <a:r>
              <a:rPr lang="en-GB" baseline="0" dirty="0"/>
              <a:t> them for allowing you to spend some time during their assembly  </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a:t>
            </a:fld>
            <a:endParaRPr lang="en-GB"/>
          </a:p>
        </p:txBody>
      </p:sp>
    </p:spTree>
    <p:extLst>
      <p:ext uri="{BB962C8B-B14F-4D97-AF65-F5344CB8AC3E}">
        <p14:creationId xmlns:p14="http://schemas.microsoft.com/office/powerpoint/2010/main" val="64571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White water</a:t>
            </a:r>
            <a:r>
              <a:rPr lang="en-GB" baseline="0" dirty="0"/>
              <a:t> </a:t>
            </a:r>
            <a:r>
              <a:rPr lang="en-GB" dirty="0"/>
              <a:t>Rafting</a:t>
            </a:r>
          </a:p>
        </p:txBody>
      </p:sp>
      <p:sp>
        <p:nvSpPr>
          <p:cNvPr id="4" name="Slide Number Placeholder 3"/>
          <p:cNvSpPr>
            <a:spLocks noGrp="1"/>
          </p:cNvSpPr>
          <p:nvPr>
            <p:ph type="sldNum" sz="quarter" idx="10"/>
          </p:nvPr>
        </p:nvSpPr>
        <p:spPr/>
        <p:txBody>
          <a:bodyPr/>
          <a:lstStyle/>
          <a:p>
            <a:fld id="{DC81CCE8-8669-844C-8A1E-83EDDE9464AC}" type="slidenum">
              <a:rPr lang="en-GB" smtClean="0"/>
              <a:t>20</a:t>
            </a:fld>
            <a:endParaRPr lang="en-GB"/>
          </a:p>
        </p:txBody>
      </p:sp>
    </p:spTree>
    <p:extLst>
      <p:ext uri="{BB962C8B-B14F-4D97-AF65-F5344CB8AC3E}">
        <p14:creationId xmlns:p14="http://schemas.microsoft.com/office/powerpoint/2010/main" val="1997634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Gliding</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21</a:t>
            </a:fld>
            <a:endParaRPr lang="en-GB"/>
          </a:p>
        </p:txBody>
      </p:sp>
    </p:spTree>
    <p:extLst>
      <p:ext uri="{BB962C8B-B14F-4D97-AF65-F5344CB8AC3E}">
        <p14:creationId xmlns:p14="http://schemas.microsoft.com/office/powerpoint/2010/main" val="188993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 Ropes</a:t>
            </a:r>
          </a:p>
        </p:txBody>
      </p:sp>
      <p:sp>
        <p:nvSpPr>
          <p:cNvPr id="4" name="Slide Number Placeholder 3"/>
          <p:cNvSpPr>
            <a:spLocks noGrp="1"/>
          </p:cNvSpPr>
          <p:nvPr>
            <p:ph type="sldNum" sz="quarter" idx="10"/>
          </p:nvPr>
        </p:nvSpPr>
        <p:spPr/>
        <p:txBody>
          <a:bodyPr/>
          <a:lstStyle/>
          <a:p>
            <a:fld id="{DC81CCE8-8669-844C-8A1E-83EDDE9464AC}" type="slidenum">
              <a:rPr lang="en-GB" smtClean="0"/>
              <a:t>22</a:t>
            </a:fld>
            <a:endParaRPr lang="en-GB"/>
          </a:p>
        </p:txBody>
      </p:sp>
    </p:spTree>
    <p:extLst>
      <p:ext uri="{BB962C8B-B14F-4D97-AF65-F5344CB8AC3E}">
        <p14:creationId xmlns:p14="http://schemas.microsoft.com/office/powerpoint/2010/main" val="441592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Canoeing</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23</a:t>
            </a:fld>
            <a:endParaRPr lang="en-GB"/>
          </a:p>
        </p:txBody>
      </p:sp>
    </p:spTree>
    <p:extLst>
      <p:ext uri="{BB962C8B-B14F-4D97-AF65-F5344CB8AC3E}">
        <p14:creationId xmlns:p14="http://schemas.microsoft.com/office/powerpoint/2010/main" val="2548455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Quad biking</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24</a:t>
            </a:fld>
            <a:endParaRPr lang="en-GB"/>
          </a:p>
        </p:txBody>
      </p:sp>
    </p:spTree>
    <p:extLst>
      <p:ext uri="{BB962C8B-B14F-4D97-AF65-F5344CB8AC3E}">
        <p14:creationId xmlns:p14="http://schemas.microsoft.com/office/powerpoint/2010/main" val="4286424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Raft</a:t>
            </a:r>
            <a:r>
              <a:rPr lang="en-GB" baseline="0" dirty="0"/>
              <a:t> Building</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25</a:t>
            </a:fld>
            <a:endParaRPr lang="en-GB"/>
          </a:p>
        </p:txBody>
      </p:sp>
    </p:spTree>
    <p:extLst>
      <p:ext uri="{BB962C8B-B14F-4D97-AF65-F5344CB8AC3E}">
        <p14:creationId xmlns:p14="http://schemas.microsoft.com/office/powerpoint/2010/main" val="2324800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Sailing</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26</a:t>
            </a:fld>
            <a:endParaRPr lang="en-GB"/>
          </a:p>
        </p:txBody>
      </p:sp>
    </p:spTree>
    <p:extLst>
      <p:ext uri="{BB962C8B-B14F-4D97-AF65-F5344CB8AC3E}">
        <p14:creationId xmlns:p14="http://schemas.microsoft.com/office/powerpoint/2010/main" val="508532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about date</a:t>
            </a:r>
            <a:r>
              <a:rPr lang="en-GB" baseline="0" dirty="0"/>
              <a:t> and time of taster event</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27</a:t>
            </a:fld>
            <a:endParaRPr lang="en-GB"/>
          </a:p>
        </p:txBody>
      </p:sp>
    </p:spTree>
    <p:extLst>
      <p:ext uri="{BB962C8B-B14F-4D97-AF65-F5344CB8AC3E}">
        <p14:creationId xmlns:p14="http://schemas.microsoft.com/office/powerpoint/2010/main" val="151267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Richard Hammond</a:t>
            </a:r>
          </a:p>
          <a:p>
            <a:r>
              <a:rPr lang="en-US" sz="1200" b="0" i="0" kern="1200" dirty="0">
                <a:solidFill>
                  <a:schemeClr val="tx1"/>
                </a:solidFill>
                <a:effectLst/>
                <a:latin typeface="+mn-lt"/>
                <a:ea typeface="+mn-ea"/>
                <a:cs typeface="+mn-cs"/>
              </a:rPr>
              <a:t>is an </a:t>
            </a:r>
            <a:r>
              <a:rPr lang="en-US" sz="1200" b="0" i="0" u="none" strike="noStrike" kern="1200" dirty="0">
                <a:solidFill>
                  <a:schemeClr val="tx1"/>
                </a:solidFill>
                <a:effectLst/>
                <a:latin typeface="+mn-lt"/>
                <a:ea typeface="+mn-ea"/>
                <a:cs typeface="+mn-cs"/>
                <a:hlinkClick r:id="rId3" tooltip="English people"/>
              </a:rPr>
              <a:t>English</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tooltip="Television presenter"/>
              </a:rPr>
              <a:t>presenter</a:t>
            </a:r>
            <a:r>
              <a:rPr lang="en-US" sz="1200" b="0" i="0" kern="1200" dirty="0">
                <a:solidFill>
                  <a:schemeClr val="tx1"/>
                </a:solidFill>
                <a:effectLst/>
                <a:latin typeface="+mn-lt"/>
                <a:ea typeface="+mn-ea"/>
                <a:cs typeface="+mn-cs"/>
              </a:rPr>
              <a:t>, writer, and journalist, best known for co-hosting the BBC Two car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5" tooltip="Top Gear (2002 TV series)"/>
              </a:rPr>
              <a:t>Top Gear</a:t>
            </a:r>
            <a:r>
              <a:rPr lang="en-US" sz="1200" b="0" i="0" kern="1200" dirty="0">
                <a:solidFill>
                  <a:schemeClr val="tx1"/>
                </a:solidFill>
                <a:effectLst/>
                <a:latin typeface="+mn-lt"/>
                <a:ea typeface="+mn-ea"/>
                <a:cs typeface="+mn-cs"/>
              </a:rPr>
              <a:t> from 2002 until 2015 with </a:t>
            </a:r>
            <a:r>
              <a:rPr lang="en-US" sz="1200" b="0" i="0" u="none" strike="noStrike" kern="1200" dirty="0">
                <a:solidFill>
                  <a:schemeClr val="tx1"/>
                </a:solidFill>
                <a:effectLst/>
                <a:latin typeface="+mn-lt"/>
                <a:ea typeface="+mn-ea"/>
                <a:cs typeface="+mn-cs"/>
                <a:hlinkClick r:id="rId6" tooltip="Jeremy Clarkson"/>
              </a:rPr>
              <a:t>Jeremy Clarkson</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7"/>
              </a:rPr>
              <a:t>James May</a:t>
            </a:r>
            <a:r>
              <a:rPr lang="en-US" sz="1200" b="0" i="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3</a:t>
            </a:fld>
            <a:endParaRPr lang="en-GB"/>
          </a:p>
        </p:txBody>
      </p:sp>
    </p:spTree>
    <p:extLst>
      <p:ext uri="{BB962C8B-B14F-4D97-AF65-F5344CB8AC3E}">
        <p14:creationId xmlns:p14="http://schemas.microsoft.com/office/powerpoint/2010/main" val="3671943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Barack</a:t>
            </a:r>
            <a:r>
              <a:rPr lang="en-GB" baseline="0" dirty="0"/>
              <a:t> Obama and Bear </a:t>
            </a:r>
            <a:r>
              <a:rPr lang="en-GB" baseline="0" dirty="0" err="1"/>
              <a:t>Grylls</a:t>
            </a:r>
            <a:endParaRPr lang="en-GB" baseline="0" dirty="0"/>
          </a:p>
          <a:p>
            <a:r>
              <a:rPr lang="en-US" sz="1200" b="1" i="0" kern="1200" dirty="0">
                <a:solidFill>
                  <a:schemeClr val="tx1"/>
                </a:solidFill>
                <a:effectLst/>
                <a:latin typeface="+mn-lt"/>
                <a:ea typeface="+mn-ea"/>
                <a:cs typeface="+mn-cs"/>
              </a:rPr>
              <a:t>Barack Hussein Obama II</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tooltip="Help:IPA/English"/>
              </a:rPr>
              <a:t>/</a:t>
            </a:r>
            <a:r>
              <a:rPr lang="en-US" sz="1200" b="0" i="0" u="none" strike="noStrike" kern="1200" dirty="0" err="1">
                <a:solidFill>
                  <a:schemeClr val="tx1"/>
                </a:solidFill>
                <a:effectLst/>
                <a:latin typeface="+mn-lt"/>
                <a:ea typeface="+mn-ea"/>
                <a:cs typeface="+mn-cs"/>
                <a:hlinkClick r:id="rId3" tooltip="Help:IPA/English"/>
              </a:rPr>
              <a:t>bəˈrɑːk</a:t>
            </a:r>
            <a:r>
              <a:rPr lang="en-US" sz="1200" b="0" i="0" u="none" strike="noStrike" kern="1200" dirty="0">
                <a:solidFill>
                  <a:schemeClr val="tx1"/>
                </a:solidFill>
                <a:effectLst/>
                <a:latin typeface="+mn-lt"/>
                <a:ea typeface="+mn-ea"/>
                <a:cs typeface="+mn-cs"/>
                <a:hlinkClick r:id="rId3" tooltip="Help:IPA/English"/>
              </a:rPr>
              <a:t> </a:t>
            </a:r>
            <a:r>
              <a:rPr lang="en-US" sz="1200" b="0" i="0" u="none" strike="noStrike" kern="1200" dirty="0" err="1">
                <a:solidFill>
                  <a:schemeClr val="tx1"/>
                </a:solidFill>
                <a:effectLst/>
                <a:latin typeface="+mn-lt"/>
                <a:ea typeface="+mn-ea"/>
                <a:cs typeface="+mn-cs"/>
                <a:hlinkClick r:id="rId3" tooltip="Help:IPA/English"/>
              </a:rPr>
              <a:t>hu</a:t>
            </a:r>
            <a:r>
              <a:rPr lang="en-US" sz="1200" b="0" i="0" u="none" strike="noStrike" kern="1200" dirty="0">
                <a:solidFill>
                  <a:schemeClr val="tx1"/>
                </a:solidFill>
                <a:effectLst/>
                <a:latin typeface="+mn-lt"/>
                <a:ea typeface="+mn-ea"/>
                <a:cs typeface="+mn-cs"/>
                <a:hlinkClick r:id="rId3" tooltip="Help:IPA/English"/>
              </a:rPr>
              <a:t>ːˈ</a:t>
            </a:r>
            <a:r>
              <a:rPr lang="en-US" sz="1200" b="0" i="0" u="none" strike="noStrike" kern="1200" dirty="0" err="1">
                <a:solidFill>
                  <a:schemeClr val="tx1"/>
                </a:solidFill>
                <a:effectLst/>
                <a:latin typeface="+mn-lt"/>
                <a:ea typeface="+mn-ea"/>
                <a:cs typeface="+mn-cs"/>
                <a:hlinkClick r:id="rId3" tooltip="Help:IPA/English"/>
              </a:rPr>
              <a:t>seɪn</a:t>
            </a:r>
            <a:r>
              <a:rPr lang="en-US" sz="1200" b="0" i="0" u="none" strike="noStrike" kern="1200" dirty="0">
                <a:solidFill>
                  <a:schemeClr val="tx1"/>
                </a:solidFill>
                <a:effectLst/>
                <a:latin typeface="+mn-lt"/>
                <a:ea typeface="+mn-ea"/>
                <a:cs typeface="+mn-cs"/>
                <a:hlinkClick r:id="rId3" tooltip="Help:IPA/English"/>
              </a:rPr>
              <a:t> </a:t>
            </a:r>
            <a:r>
              <a:rPr lang="en-US" sz="1200" b="0" i="0" u="none" strike="noStrike" kern="1200" dirty="0" err="1">
                <a:solidFill>
                  <a:schemeClr val="tx1"/>
                </a:solidFill>
                <a:effectLst/>
                <a:latin typeface="+mn-lt"/>
                <a:ea typeface="+mn-ea"/>
                <a:cs typeface="+mn-cs"/>
                <a:hlinkClick r:id="rId3" tooltip="Help:IPA/English"/>
              </a:rPr>
              <a:t>oʊˈbɑːmə</a:t>
            </a:r>
            <a:r>
              <a:rPr lang="en-US" sz="1200" b="0" i="0" u="none" strike="noStrike" kern="1200" dirty="0">
                <a:solidFill>
                  <a:schemeClr val="tx1"/>
                </a:solidFill>
                <a:effectLst/>
                <a:latin typeface="+mn-lt"/>
                <a:ea typeface="+mn-ea"/>
                <a:cs typeface="+mn-cs"/>
                <a:hlinkClick r:id="rId3" tooltip="Help:IPA/English"/>
              </a:rPr>
              <a:t>/</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tooltip="En-us-Barack-Hussein-Obama.ogg"/>
              </a:rPr>
              <a:t>listen</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5"/>
              </a:rPr>
              <a:t>[1]</a:t>
            </a:r>
            <a:r>
              <a:rPr lang="en-US" sz="1200" b="0" i="0" kern="1200" dirty="0">
                <a:solidFill>
                  <a:schemeClr val="tx1"/>
                </a:solidFill>
                <a:effectLst/>
                <a:latin typeface="+mn-lt"/>
                <a:ea typeface="+mn-ea"/>
                <a:cs typeface="+mn-cs"/>
              </a:rPr>
              <a:t> born August 4, 1961) is an American </a:t>
            </a:r>
            <a:r>
              <a:rPr lang="en-US" sz="1200" b="0" i="0" u="none" strike="noStrike" kern="1200" dirty="0">
                <a:solidFill>
                  <a:schemeClr val="tx1"/>
                </a:solidFill>
                <a:effectLst/>
                <a:latin typeface="+mn-lt"/>
                <a:ea typeface="+mn-ea"/>
                <a:cs typeface="+mn-cs"/>
                <a:hlinkClick r:id="rId6" tooltip="Lawyer"/>
              </a:rPr>
              <a:t>attorney</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7" tooltip="Politician"/>
              </a:rPr>
              <a:t>politician</a:t>
            </a:r>
            <a:r>
              <a:rPr lang="en-US" sz="1200" b="0" i="0" kern="1200" dirty="0">
                <a:solidFill>
                  <a:schemeClr val="tx1"/>
                </a:solidFill>
                <a:effectLst/>
                <a:latin typeface="+mn-lt"/>
                <a:ea typeface="+mn-ea"/>
                <a:cs typeface="+mn-cs"/>
              </a:rPr>
              <a:t> who served as the 44th </a:t>
            </a:r>
            <a:r>
              <a:rPr lang="en-US" sz="1200" b="0" i="0" u="none" strike="noStrike" kern="1200" dirty="0">
                <a:solidFill>
                  <a:schemeClr val="tx1"/>
                </a:solidFill>
                <a:effectLst/>
                <a:latin typeface="+mn-lt"/>
                <a:ea typeface="+mn-ea"/>
                <a:cs typeface="+mn-cs"/>
                <a:hlinkClick r:id="rId8" tooltip="President of the United States"/>
              </a:rPr>
              <a:t>president of the United States</a:t>
            </a:r>
            <a:r>
              <a:rPr lang="en-US" sz="1200" b="0" i="0" kern="1200" dirty="0">
                <a:solidFill>
                  <a:schemeClr val="tx1"/>
                </a:solidFill>
                <a:effectLst/>
                <a:latin typeface="+mn-lt"/>
                <a:ea typeface="+mn-ea"/>
                <a:cs typeface="+mn-cs"/>
              </a:rPr>
              <a:t> from 2009 to 2017. </a:t>
            </a:r>
          </a:p>
          <a:p>
            <a:endParaRPr lang="en-US" sz="1200" b="0" i="0" kern="1200" baseline="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Bear </a:t>
            </a:r>
            <a:r>
              <a:rPr lang="en-US" sz="1200" b="1" i="0" kern="1200" dirty="0" err="1">
                <a:solidFill>
                  <a:schemeClr val="tx1"/>
                </a:solidFill>
                <a:effectLst/>
                <a:latin typeface="+mn-lt"/>
                <a:ea typeface="+mn-ea"/>
                <a:cs typeface="+mn-cs"/>
              </a:rPr>
              <a:t>Grylls</a:t>
            </a:r>
            <a:r>
              <a:rPr lang="en-US" sz="1200" b="0" i="0" kern="1200" dirty="0">
                <a:solidFill>
                  <a:schemeClr val="tx1"/>
                </a:solidFill>
                <a:effectLst/>
                <a:latin typeface="+mn-lt"/>
                <a:ea typeface="+mn-ea"/>
                <a:cs typeface="+mn-cs"/>
              </a:rPr>
              <a:t>, is a British former </a:t>
            </a:r>
            <a:r>
              <a:rPr lang="en-US" sz="1200" b="0" i="0" u="none" strike="noStrike" kern="1200" dirty="0">
                <a:solidFill>
                  <a:schemeClr val="tx1"/>
                </a:solidFill>
                <a:effectLst/>
                <a:latin typeface="+mn-lt"/>
                <a:ea typeface="+mn-ea"/>
                <a:cs typeface="+mn-cs"/>
                <a:hlinkClick r:id="rId9" tooltip="Special Air Service"/>
              </a:rPr>
              <a:t>SAS</a:t>
            </a:r>
            <a:r>
              <a:rPr lang="en-US" sz="1200" b="0" i="0" kern="1200" dirty="0">
                <a:solidFill>
                  <a:schemeClr val="tx1"/>
                </a:solidFill>
                <a:effectLst/>
                <a:latin typeface="+mn-lt"/>
                <a:ea typeface="+mn-ea"/>
                <a:cs typeface="+mn-cs"/>
              </a:rPr>
              <a:t> serviceman, </a:t>
            </a:r>
            <a:r>
              <a:rPr lang="en-US" sz="1200" b="0" i="0" u="none" strike="noStrike" kern="1200" dirty="0">
                <a:solidFill>
                  <a:schemeClr val="tx1"/>
                </a:solidFill>
                <a:effectLst/>
                <a:latin typeface="+mn-lt"/>
                <a:ea typeface="+mn-ea"/>
                <a:cs typeface="+mn-cs"/>
                <a:hlinkClick r:id="rId10" tooltip="Survival skills"/>
              </a:rPr>
              <a:t>survival</a:t>
            </a:r>
            <a:r>
              <a:rPr lang="en-US" sz="1200" b="0" i="0" kern="1200" dirty="0">
                <a:solidFill>
                  <a:schemeClr val="tx1"/>
                </a:solidFill>
                <a:effectLst/>
                <a:latin typeface="+mn-lt"/>
                <a:ea typeface="+mn-ea"/>
                <a:cs typeface="+mn-cs"/>
              </a:rPr>
              <a:t> instructor, and honorary </a:t>
            </a:r>
            <a:r>
              <a:rPr lang="en-US" sz="1200" b="0" i="0" u="none" strike="noStrike" kern="1200" dirty="0">
                <a:solidFill>
                  <a:schemeClr val="tx1"/>
                </a:solidFill>
                <a:effectLst/>
                <a:latin typeface="+mn-lt"/>
                <a:ea typeface="+mn-ea"/>
                <a:cs typeface="+mn-cs"/>
                <a:hlinkClick r:id="rId11" tooltip="Lieutenant colonel (United Kingdom)"/>
              </a:rPr>
              <a:t>lieutenant-colonel</a:t>
            </a:r>
            <a:r>
              <a:rPr lang="en-US" sz="1200" b="0" i="0" kern="1200" dirty="0">
                <a:solidFill>
                  <a:schemeClr val="tx1"/>
                </a:solidFill>
                <a:effectLst/>
                <a:latin typeface="+mn-lt"/>
                <a:ea typeface="+mn-ea"/>
                <a:cs typeface="+mn-cs"/>
              </a:rPr>
              <a:t>, and, outside his military career, an </a:t>
            </a:r>
            <a:r>
              <a:rPr lang="en-US" sz="1200" b="0" i="0" u="none" strike="noStrike" kern="1200" dirty="0">
                <a:solidFill>
                  <a:schemeClr val="tx1"/>
                </a:solidFill>
                <a:effectLst/>
                <a:latin typeface="+mn-lt"/>
                <a:ea typeface="+mn-ea"/>
                <a:cs typeface="+mn-cs"/>
                <a:hlinkClick r:id="rId12" tooltip="Adventurer"/>
              </a:rPr>
              <a:t>adventurer</a:t>
            </a:r>
            <a:r>
              <a:rPr lang="en-US" sz="1200" b="0" i="0" kern="1200" dirty="0">
                <a:solidFill>
                  <a:schemeClr val="tx1"/>
                </a:solidFill>
                <a:effectLst/>
                <a:latin typeface="+mn-lt"/>
                <a:ea typeface="+mn-ea"/>
                <a:cs typeface="+mn-cs"/>
              </a:rPr>
              <a:t>, writer, television presenter and businessman. </a:t>
            </a:r>
            <a:endParaRPr lang="en-GB" baseline="0" dirty="0"/>
          </a:p>
          <a:p>
            <a:endParaRPr lang="en-GB" dirty="0"/>
          </a:p>
        </p:txBody>
      </p:sp>
      <p:sp>
        <p:nvSpPr>
          <p:cNvPr id="4" name="Slide Number Placeholder 3"/>
          <p:cNvSpPr>
            <a:spLocks noGrp="1"/>
          </p:cNvSpPr>
          <p:nvPr>
            <p:ph type="sldNum" sz="quarter" idx="10"/>
          </p:nvPr>
        </p:nvSpPr>
        <p:spPr/>
        <p:txBody>
          <a:bodyPr/>
          <a:lstStyle/>
          <a:p>
            <a:fld id="{E8637135-C346-4870-90A8-E8C3BCE45E0C}"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97192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Catherine, Princess of Wales</a:t>
            </a:r>
          </a:p>
        </p:txBody>
      </p:sp>
      <p:sp>
        <p:nvSpPr>
          <p:cNvPr id="4" name="Slide Number Placeholder 3"/>
          <p:cNvSpPr>
            <a:spLocks noGrp="1"/>
          </p:cNvSpPr>
          <p:nvPr>
            <p:ph type="sldNum" sz="quarter" idx="10"/>
          </p:nvPr>
        </p:nvSpPr>
        <p:spPr/>
        <p:txBody>
          <a:bodyPr/>
          <a:lstStyle/>
          <a:p>
            <a:fld id="{E8637135-C346-4870-90A8-E8C3BCE45E0C}"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145796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 Peake</a:t>
            </a:r>
            <a:r>
              <a:rPr lang="en-GB" baseline="0" dirty="0"/>
              <a:t> is a </a:t>
            </a:r>
            <a:r>
              <a:rPr lang="en-US" sz="1200" b="0" i="0" kern="1200" dirty="0">
                <a:solidFill>
                  <a:schemeClr val="tx1"/>
                </a:solidFill>
                <a:effectLst/>
                <a:latin typeface="+mn-lt"/>
                <a:ea typeface="+mn-ea"/>
                <a:cs typeface="+mn-cs"/>
              </a:rPr>
              <a:t>is a British </a:t>
            </a:r>
            <a:r>
              <a:rPr lang="en-US" sz="1200" b="0" i="0" u="none" strike="noStrike" kern="1200" dirty="0">
                <a:solidFill>
                  <a:schemeClr val="tx1"/>
                </a:solidFill>
                <a:effectLst/>
                <a:latin typeface="+mn-lt"/>
                <a:ea typeface="+mn-ea"/>
                <a:cs typeface="+mn-cs"/>
                <a:hlinkClick r:id="rId3" tooltip="Army Air Corps (United Kingdom)"/>
              </a:rPr>
              <a:t>Army Air Corps</a:t>
            </a:r>
            <a:r>
              <a:rPr lang="en-US" sz="1200" b="0" i="0" kern="1200" dirty="0">
                <a:solidFill>
                  <a:schemeClr val="tx1"/>
                </a:solidFill>
                <a:effectLst/>
                <a:latin typeface="+mn-lt"/>
                <a:ea typeface="+mn-ea"/>
                <a:cs typeface="+mn-cs"/>
              </a:rPr>
              <a:t> officer, </a:t>
            </a:r>
            <a:r>
              <a:rPr lang="en-US" sz="1200" b="0" i="0" u="none" strike="noStrike" kern="1200" dirty="0">
                <a:solidFill>
                  <a:schemeClr val="tx1"/>
                </a:solidFill>
                <a:effectLst/>
                <a:latin typeface="+mn-lt"/>
                <a:ea typeface="+mn-ea"/>
                <a:cs typeface="+mn-cs"/>
                <a:hlinkClick r:id="rId4" tooltip="European Space Agency"/>
              </a:rPr>
              <a:t>European Space Agency</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tooltip="Astronaut"/>
              </a:rPr>
              <a:t>astronaut</a:t>
            </a:r>
            <a:r>
              <a:rPr lang="en-US" sz="1200" b="0" i="0" u="none" strike="noStrike" kern="1200" baseline="30000" dirty="0">
                <a:solidFill>
                  <a:schemeClr val="tx1"/>
                </a:solidFill>
                <a:effectLst/>
                <a:latin typeface="+mn-lt"/>
                <a:ea typeface="+mn-ea"/>
                <a:cs typeface="+mn-cs"/>
                <a:hlinkClick r:id="rId6"/>
              </a:rPr>
              <a:t>[3]</a:t>
            </a:r>
            <a:r>
              <a:rPr lang="en-US" sz="1200" b="0" i="0" kern="1200" dirty="0">
                <a:solidFill>
                  <a:schemeClr val="tx1"/>
                </a:solidFill>
                <a:effectLst/>
                <a:latin typeface="+mn-lt"/>
                <a:ea typeface="+mn-ea"/>
                <a:cs typeface="+mn-cs"/>
              </a:rPr>
              <a:t> and a former </a:t>
            </a:r>
            <a:r>
              <a:rPr lang="en-US" sz="1200" b="0" i="0" u="none" strike="noStrike" kern="1200" dirty="0">
                <a:solidFill>
                  <a:schemeClr val="tx1"/>
                </a:solidFill>
                <a:effectLst/>
                <a:latin typeface="+mn-lt"/>
                <a:ea typeface="+mn-ea"/>
                <a:cs typeface="+mn-cs"/>
                <a:hlinkClick r:id="rId7" tooltip="International Space Station"/>
              </a:rPr>
              <a:t>International Space Station</a:t>
            </a:r>
            <a:r>
              <a:rPr lang="en-US" sz="1200" b="0" i="0" kern="1200" dirty="0">
                <a:solidFill>
                  <a:schemeClr val="tx1"/>
                </a:solidFill>
                <a:effectLst/>
                <a:latin typeface="+mn-lt"/>
                <a:ea typeface="+mn-ea"/>
                <a:cs typeface="+mn-cs"/>
              </a:rPr>
              <a:t> (ISS) crew member.</a:t>
            </a:r>
            <a:endParaRPr lang="en-GB" dirty="0"/>
          </a:p>
          <a:p>
            <a:endParaRPr lang="en-GB" dirty="0"/>
          </a:p>
        </p:txBody>
      </p:sp>
      <p:sp>
        <p:nvSpPr>
          <p:cNvPr id="4" name="Slide Number Placeholder 3"/>
          <p:cNvSpPr>
            <a:spLocks noGrp="1"/>
          </p:cNvSpPr>
          <p:nvPr>
            <p:ph type="sldNum" sz="quarter" idx="10"/>
          </p:nvPr>
        </p:nvSpPr>
        <p:spPr/>
        <p:txBody>
          <a:bodyPr/>
          <a:lstStyle/>
          <a:p>
            <a:fld id="{E8637135-C346-4870-90A8-E8C3BCE45E0C}"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663723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Steve </a:t>
            </a:r>
            <a:r>
              <a:rPr lang="en-GB" dirty="0" err="1"/>
              <a:t>Backshall</a:t>
            </a:r>
            <a:r>
              <a:rPr lang="en-GB" dirty="0"/>
              <a:t> - </a:t>
            </a:r>
            <a:r>
              <a:rPr lang="en-US" sz="1200" b="0" i="0" kern="1200" dirty="0">
                <a:solidFill>
                  <a:schemeClr val="tx1"/>
                </a:solidFill>
                <a:effectLst/>
                <a:latin typeface="+mn-lt"/>
                <a:ea typeface="+mn-ea"/>
                <a:cs typeface="+mn-cs"/>
              </a:rPr>
              <a:t>one of TV's best-known wildlife presenters, naturalists, writers, public speakers and adventurers.</a:t>
            </a:r>
            <a:endParaRPr lang="en-GB" dirty="0"/>
          </a:p>
          <a:p>
            <a:endParaRPr lang="en-GB" dirty="0"/>
          </a:p>
        </p:txBody>
      </p:sp>
      <p:sp>
        <p:nvSpPr>
          <p:cNvPr id="4" name="Slide Number Placeholder 3"/>
          <p:cNvSpPr>
            <a:spLocks noGrp="1"/>
          </p:cNvSpPr>
          <p:nvPr>
            <p:ph type="sldNum" sz="quarter" idx="10"/>
          </p:nvPr>
        </p:nvSpPr>
        <p:spPr/>
        <p:txBody>
          <a:bodyPr/>
          <a:lstStyle/>
          <a:p>
            <a:fld id="{E8637135-C346-4870-90A8-E8C3BCE45E0C}"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590400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have</a:t>
            </a:r>
            <a:r>
              <a:rPr lang="en-GB" baseline="0" dirty="0"/>
              <a:t> all been Scouts</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8</a:t>
            </a:fld>
            <a:endParaRPr lang="en-GB"/>
          </a:p>
        </p:txBody>
      </p:sp>
    </p:spTree>
    <p:extLst>
      <p:ext uri="{BB962C8B-B14F-4D97-AF65-F5344CB8AC3E}">
        <p14:creationId xmlns:p14="http://schemas.microsoft.com/office/powerpoint/2010/main" val="3802730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Scout Ambassadors</a:t>
            </a:r>
          </a:p>
        </p:txBody>
      </p:sp>
      <p:sp>
        <p:nvSpPr>
          <p:cNvPr id="4" name="Slide Number Placeholder 3"/>
          <p:cNvSpPr>
            <a:spLocks noGrp="1"/>
          </p:cNvSpPr>
          <p:nvPr>
            <p:ph type="sldNum" sz="quarter" idx="10"/>
          </p:nvPr>
        </p:nvSpPr>
        <p:spPr/>
        <p:txBody>
          <a:bodyPr/>
          <a:lstStyle/>
          <a:p>
            <a:fld id="{DC81CCE8-8669-844C-8A1E-83EDDE9464AC}" type="slidenum">
              <a:rPr lang="en-GB" smtClean="0"/>
              <a:t>9</a:t>
            </a:fld>
            <a:endParaRPr lang="en-GB"/>
          </a:p>
        </p:txBody>
      </p:sp>
    </p:spTree>
    <p:extLst>
      <p:ext uri="{BB962C8B-B14F-4D97-AF65-F5344CB8AC3E}">
        <p14:creationId xmlns:p14="http://schemas.microsoft.com/office/powerpoint/2010/main" val="1068004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77" name="Group 76"/>
          <p:cNvGrpSpPr/>
          <p:nvPr userDrawn="1"/>
        </p:nvGrpSpPr>
        <p:grpSpPr>
          <a:xfrm>
            <a:off x="4899063" y="2108202"/>
            <a:ext cx="6457874" cy="4714784"/>
            <a:chOff x="1243080" y="996480"/>
            <a:chExt cx="7627680" cy="5568840"/>
          </a:xfrm>
          <a:solidFill>
            <a:schemeClr val="bg1"/>
          </a:solidFill>
        </p:grpSpPr>
        <p:sp>
          <p:nvSpPr>
            <p:cNvPr id="78" name="Freeform 1"/>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txBody>
            <a:bodyPr/>
            <a:lstStyle/>
            <a:p>
              <a:endParaRPr lang="en-GB"/>
            </a:p>
          </p:txBody>
        </p:sp>
        <p:sp>
          <p:nvSpPr>
            <p:cNvPr id="79" name="Freeform 2"/>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txBody>
            <a:bodyPr/>
            <a:lstStyle/>
            <a:p>
              <a:endParaRPr lang="en-GB"/>
            </a:p>
          </p:txBody>
        </p:sp>
        <p:sp>
          <p:nvSpPr>
            <p:cNvPr id="80" name="Freeform 3"/>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txBody>
            <a:bodyPr/>
            <a:lstStyle/>
            <a:p>
              <a:endParaRPr lang="en-GB"/>
            </a:p>
          </p:txBody>
        </p:sp>
        <p:sp>
          <p:nvSpPr>
            <p:cNvPr id="81" name="Freeform 4"/>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txBody>
            <a:bodyPr/>
            <a:lstStyle/>
            <a:p>
              <a:endParaRPr lang="en-GB"/>
            </a:p>
          </p:txBody>
        </p:sp>
        <p:sp>
          <p:nvSpPr>
            <p:cNvPr id="82" name="Freeform 5"/>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txBody>
            <a:bodyPr/>
            <a:lstStyle/>
            <a:p>
              <a:endParaRPr lang="en-GB"/>
            </a:p>
          </p:txBody>
        </p:sp>
        <p:sp>
          <p:nvSpPr>
            <p:cNvPr id="83" name="Freeform 6"/>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txBody>
            <a:bodyPr/>
            <a:lstStyle/>
            <a:p>
              <a:endParaRPr lang="en-GB"/>
            </a:p>
          </p:txBody>
        </p:sp>
        <p:sp>
          <p:nvSpPr>
            <p:cNvPr id="84" name="Freeform 7"/>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txBody>
            <a:bodyPr/>
            <a:lstStyle/>
            <a:p>
              <a:endParaRPr lang="en-GB"/>
            </a:p>
          </p:txBody>
        </p:sp>
        <p:sp>
          <p:nvSpPr>
            <p:cNvPr id="85" name="Freeform 8"/>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txBody>
            <a:bodyPr/>
            <a:lstStyle/>
            <a:p>
              <a:endParaRPr lang="en-GB"/>
            </a:p>
          </p:txBody>
        </p:sp>
        <p:sp>
          <p:nvSpPr>
            <p:cNvPr id="86" name="Freeform 9"/>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txBody>
            <a:bodyPr/>
            <a:lstStyle/>
            <a:p>
              <a:endParaRPr lang="en-GB"/>
            </a:p>
          </p:txBody>
        </p:sp>
        <p:sp>
          <p:nvSpPr>
            <p:cNvPr id="87" name="Freeform 10"/>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txBody>
            <a:bodyPr/>
            <a:lstStyle/>
            <a:p>
              <a:endParaRPr lang="en-GB"/>
            </a:p>
          </p:txBody>
        </p:sp>
        <p:sp>
          <p:nvSpPr>
            <p:cNvPr id="88" name="Freeform 11"/>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txBody>
            <a:bodyPr/>
            <a:lstStyle/>
            <a:p>
              <a:endParaRPr lang="en-GB"/>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ation by Imag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solidFill>
                  <a:schemeClr val="bg1"/>
                </a:solidFill>
                <a:latin typeface="Nunito Sans" charset="0"/>
                <a:ea typeface="Nunito Sans" charset="0"/>
                <a:cs typeface="Nunito Sans" charset="0"/>
              </a:rPr>
              <a:t>A </a:t>
            </a:r>
            <a:r>
              <a:rPr lang="en-US" sz="1800" b="0" i="0" spc="0" dirty="0">
                <a:solidFill>
                  <a:schemeClr val="bg1"/>
                </a:solidFill>
                <a:latin typeface="Nunito Sans" charset="0"/>
                <a:ea typeface="Nunito Sans" charset="0"/>
                <a:cs typeface="Nunito Sans" charset="0"/>
              </a:rPr>
              <a:t>presentation</a:t>
            </a:r>
            <a:r>
              <a:rPr lang="en-US" sz="1800" b="0" i="0" spc="-190" dirty="0">
                <a:solidFill>
                  <a:schemeClr val="bg1"/>
                </a:solidFill>
                <a:latin typeface="Nunito Sans" charset="0"/>
                <a:ea typeface="Nunito Sans" charset="0"/>
                <a:cs typeface="Nunito Sans" charset="0"/>
              </a:rPr>
              <a:t> </a:t>
            </a:r>
            <a:r>
              <a:rPr lang="en-US" sz="1800" b="0" i="0" spc="15" dirty="0">
                <a:solidFill>
                  <a:schemeClr val="bg1"/>
                </a:solidFill>
                <a:latin typeface="Nunito Sans" charset="0"/>
                <a:ea typeface="Nunito Sans" charset="0"/>
                <a:cs typeface="Nunito Sans" charset="0"/>
              </a:rPr>
              <a:t>by</a:t>
            </a:r>
            <a:endParaRPr lang="en-US" sz="1800" b="0" i="0" dirty="0">
              <a:solidFill>
                <a:schemeClr val="bg1"/>
              </a:solidFill>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3" name="TextBox 22"/>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bg1"/>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81708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447706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chemeClr val="accent4"/>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805588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chemeClr val="accent5"/>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314524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chemeClr val="accent6"/>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284864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right">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67573-5790-1D4B-AC14-953738E758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6243300" cy="9144000"/>
          </a:xfrm>
          <a:prstGeom prst="rect">
            <a:avLst/>
          </a:prstGeom>
        </p:spPr>
      </p:pic>
      <p:sp>
        <p:nvSpPr>
          <p:cNvPr id="5" name="Holder 5"/>
          <p:cNvSpPr>
            <a:spLocks noGrp="1"/>
          </p:cNvSpPr>
          <p:nvPr>
            <p:ph type="ftr" sz="quarter" idx="5"/>
          </p:nvPr>
        </p:nvSpPr>
        <p:spPr/>
        <p:txBody>
          <a:bodyPr lIns="0" tIns="0" rIns="0" bIns="0"/>
          <a:lstStyle>
            <a:lvl1pPr>
              <a:defRPr sz="1000" b="1" i="0">
                <a:solidFill>
                  <a:schemeClr val="bg1"/>
                </a:solidFill>
                <a:latin typeface="Arial"/>
                <a:cs typeface="Arial"/>
              </a:defRPr>
            </a:lvl1pPr>
          </a:lstStyle>
          <a:p>
            <a:pPr marL="12700">
              <a:lnSpc>
                <a:spcPct val="100000"/>
              </a:lnSpc>
              <a:spcBef>
                <a:spcPts val="110"/>
              </a:spcBef>
            </a:pPr>
            <a:r>
              <a:rPr spc="75" dirty="0"/>
              <a:t>© </a:t>
            </a:r>
            <a:r>
              <a:rPr spc="-5" dirty="0"/>
              <a:t>The </a:t>
            </a:r>
            <a:r>
              <a:rPr spc="-20" dirty="0"/>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1000" b="1" i="0">
                <a:solidFill>
                  <a:schemeClr val="bg1"/>
                </a:solidFill>
                <a:latin typeface="Arial"/>
                <a:cs typeface="Arial"/>
              </a:defRPr>
            </a:lvl1pPr>
          </a:lstStyle>
          <a:p>
            <a:pPr marL="25400">
              <a:lnSpc>
                <a:spcPct val="100000"/>
              </a:lnSpc>
              <a:spcBef>
                <a:spcPts val="110"/>
              </a:spcBef>
            </a:pPr>
            <a:fld id="{81D60167-4931-47E6-BA6A-407CBD079E47}" type="slidenum">
              <a:rPr spc="35" dirty="0"/>
              <a:t>‹#›</a:t>
            </a:fld>
            <a:endParaRPr spc="35" dirty="0"/>
          </a:p>
        </p:txBody>
      </p:sp>
      <p:grpSp>
        <p:nvGrpSpPr>
          <p:cNvPr id="8" name="Group 7"/>
          <p:cNvGrpSpPr/>
          <p:nvPr userDrawn="1"/>
        </p:nvGrpSpPr>
        <p:grpSpPr>
          <a:xfrm>
            <a:off x="13436599" y="479425"/>
            <a:ext cx="2336829" cy="657493"/>
            <a:chOff x="228240" y="2152440"/>
            <a:chExt cx="10101600" cy="2842200"/>
          </a:xfrm>
          <a:solidFill>
            <a:schemeClr val="tx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1"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2"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3"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4"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5"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6"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7"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18"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19"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0" name="object 17"/>
          <p:cNvSpPr txBox="1"/>
          <p:nvPr userDrawn="1"/>
        </p:nvSpPr>
        <p:spPr>
          <a:xfrm>
            <a:off x="460900" y="418411"/>
            <a:ext cx="3472815" cy="299720"/>
          </a:xfrm>
          <a:prstGeom prst="rect">
            <a:avLst/>
          </a:prstGeom>
        </p:spPr>
        <p:txBody>
          <a:bodyPr vert="horz" wrap="square" lIns="0" tIns="12700" rIns="0" bIns="0" rtlCol="0">
            <a:spAutoFit/>
          </a:bodyPr>
          <a:lstStyle/>
          <a:p>
            <a:pPr marL="12700">
              <a:lnSpc>
                <a:spcPct val="100000"/>
              </a:lnSpc>
              <a:spcBef>
                <a:spcPts val="100"/>
              </a:spcBef>
            </a:pPr>
            <a:r>
              <a:rPr sz="1800" b="0" i="0" spc="25" dirty="0">
                <a:solidFill>
                  <a:srgbClr val="FFFFFF"/>
                </a:solidFill>
                <a:latin typeface="Nunito Sans Black" charset="0"/>
                <a:ea typeface="Nunito Sans Black" charset="0"/>
                <a:cs typeface="Nunito Sans Black" charset="0"/>
              </a:rPr>
              <a:t>Do </a:t>
            </a:r>
            <a:r>
              <a:rPr sz="1800" b="0" i="0" spc="0" dirty="0">
                <a:solidFill>
                  <a:srgbClr val="FFFFFF"/>
                </a:solidFill>
                <a:latin typeface="Nunito Sans Black" charset="0"/>
                <a:ea typeface="Nunito Sans Black" charset="0"/>
                <a:cs typeface="Nunito Sans Black" charset="0"/>
              </a:rPr>
              <a:t>more. </a:t>
            </a:r>
            <a:r>
              <a:rPr sz="1800" b="0" i="0" dirty="0">
                <a:solidFill>
                  <a:srgbClr val="FFFFFF"/>
                </a:solidFill>
                <a:latin typeface="Nunito Sans Black" charset="0"/>
                <a:ea typeface="Nunito Sans Black" charset="0"/>
                <a:cs typeface="Nunito Sans Black" charset="0"/>
              </a:rPr>
              <a:t>Share </a:t>
            </a:r>
            <a:r>
              <a:rPr sz="1800" b="0" i="0" spc="0" dirty="0">
                <a:solidFill>
                  <a:srgbClr val="FFFFFF"/>
                </a:solidFill>
                <a:latin typeface="Nunito Sans Black" charset="0"/>
                <a:ea typeface="Nunito Sans Black" charset="0"/>
                <a:cs typeface="Nunito Sans Black" charset="0"/>
              </a:rPr>
              <a:t>more. </a:t>
            </a:r>
            <a:r>
              <a:rPr sz="1800" b="0" i="0" spc="-45" dirty="0">
                <a:solidFill>
                  <a:srgbClr val="FFFFFF"/>
                </a:solidFill>
                <a:latin typeface="Nunito Sans Black" charset="0"/>
                <a:ea typeface="Nunito Sans Black" charset="0"/>
                <a:cs typeface="Nunito Sans Black" charset="0"/>
              </a:rPr>
              <a:t>Be</a:t>
            </a:r>
            <a:r>
              <a:rPr sz="1800" b="0" i="0" spc="-15" dirty="0">
                <a:solidFill>
                  <a:srgbClr val="FFFFFF"/>
                </a:solidFill>
                <a:latin typeface="Nunito Sans Black" charset="0"/>
                <a:ea typeface="Nunito Sans Black" charset="0"/>
                <a:cs typeface="Nunito Sans Black" charset="0"/>
              </a:rPr>
              <a:t> </a:t>
            </a:r>
            <a:r>
              <a:rPr sz="1800" b="0" i="0" spc="0" dirty="0">
                <a:solidFill>
                  <a:srgbClr val="FFFFFF"/>
                </a:solidFill>
                <a:latin typeface="Nunito Sans Black" charset="0"/>
                <a:ea typeface="Nunito Sans Black" charset="0"/>
                <a:cs typeface="Nunito Sans Black" charset="0"/>
              </a:rPr>
              <a:t>more.</a:t>
            </a:r>
            <a:endParaRPr sz="1800" b="0" i="0" dirty="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54400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1067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left 1">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2EB2C-1017-3B4F-B40F-327EC03102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6243300" cy="9144000"/>
          </a:xfrm>
          <a:prstGeom prst="rect">
            <a:avLst/>
          </a:prstGeom>
        </p:spPr>
      </p:pic>
      <p:sp>
        <p:nvSpPr>
          <p:cNvPr id="5" name="Holder 5"/>
          <p:cNvSpPr>
            <a:spLocks noGrp="1"/>
          </p:cNvSpPr>
          <p:nvPr>
            <p:ph type="ftr" sz="quarter" idx="5"/>
          </p:nvPr>
        </p:nvSpPr>
        <p:spPr/>
        <p:txBody>
          <a:bodyPr lIns="0" tIns="0" rIns="0" bIns="0"/>
          <a:lstStyle>
            <a:lvl1pPr>
              <a:defRPr sz="1000" b="1" i="0">
                <a:solidFill>
                  <a:schemeClr val="bg1"/>
                </a:solidFill>
                <a:latin typeface="Arial"/>
                <a:cs typeface="Arial"/>
              </a:defRPr>
            </a:lvl1pPr>
          </a:lstStyle>
          <a:p>
            <a:pPr marL="12700">
              <a:lnSpc>
                <a:spcPct val="100000"/>
              </a:lnSpc>
              <a:spcBef>
                <a:spcPts val="110"/>
              </a:spcBef>
            </a:pPr>
            <a:r>
              <a:rPr spc="75" dirty="0"/>
              <a:t>© </a:t>
            </a:r>
            <a:r>
              <a:rPr spc="-5" dirty="0"/>
              <a:t>The </a:t>
            </a:r>
            <a:r>
              <a:rPr spc="-20" dirty="0"/>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1000" b="1" i="0">
                <a:solidFill>
                  <a:schemeClr val="bg1"/>
                </a:solidFill>
                <a:latin typeface="Arial"/>
                <a:cs typeface="Arial"/>
              </a:defRPr>
            </a:lvl1pPr>
          </a:lstStyle>
          <a:p>
            <a:pPr marL="25400">
              <a:lnSpc>
                <a:spcPct val="100000"/>
              </a:lnSpc>
              <a:spcBef>
                <a:spcPts val="110"/>
              </a:spcBef>
            </a:pPr>
            <a:fld id="{81D60167-4931-47E6-BA6A-407CBD079E47}" type="slidenum">
              <a:rPr spc="35" dirty="0"/>
              <a:t>‹#›</a:t>
            </a:fld>
            <a:endParaRPr spc="35" dirty="0"/>
          </a:p>
        </p:txBody>
      </p:sp>
      <p:grpSp>
        <p:nvGrpSpPr>
          <p:cNvPr id="8" name="Group 7"/>
          <p:cNvGrpSpPr/>
          <p:nvPr userDrawn="1"/>
        </p:nvGrpSpPr>
        <p:grpSpPr>
          <a:xfrm>
            <a:off x="13436599" y="479425"/>
            <a:ext cx="2336829" cy="65749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1"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2"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3"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4"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5"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6"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7"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18"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19"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0" name="object 17"/>
          <p:cNvSpPr txBox="1"/>
          <p:nvPr userDrawn="1"/>
        </p:nvSpPr>
        <p:spPr>
          <a:xfrm>
            <a:off x="460900" y="418411"/>
            <a:ext cx="3472815" cy="299720"/>
          </a:xfrm>
          <a:prstGeom prst="rect">
            <a:avLst/>
          </a:prstGeom>
        </p:spPr>
        <p:txBody>
          <a:bodyPr vert="horz" wrap="square" lIns="0" tIns="12700" rIns="0" bIns="0" rtlCol="0">
            <a:spAutoFit/>
          </a:bodyPr>
          <a:lstStyle/>
          <a:p>
            <a:pPr marL="12700">
              <a:lnSpc>
                <a:spcPct val="100000"/>
              </a:lnSpc>
              <a:spcBef>
                <a:spcPts val="100"/>
              </a:spcBef>
            </a:pPr>
            <a:r>
              <a:rPr sz="1800" b="0" i="0" spc="25" dirty="0">
                <a:solidFill>
                  <a:schemeClr val="tx1"/>
                </a:solidFill>
                <a:latin typeface="Nunito Sans Black" charset="0"/>
                <a:ea typeface="Nunito Sans Black" charset="0"/>
                <a:cs typeface="Nunito Sans Black" charset="0"/>
              </a:rPr>
              <a:t>Do </a:t>
            </a:r>
            <a:r>
              <a:rPr sz="1800" b="0" i="0" spc="0" dirty="0">
                <a:solidFill>
                  <a:schemeClr val="tx1"/>
                </a:solidFill>
                <a:latin typeface="Nunito Sans Black" charset="0"/>
                <a:ea typeface="Nunito Sans Black" charset="0"/>
                <a:cs typeface="Nunito Sans Black" charset="0"/>
              </a:rPr>
              <a:t>more. </a:t>
            </a:r>
            <a:r>
              <a:rPr sz="1800" b="0" i="0" dirty="0">
                <a:solidFill>
                  <a:schemeClr val="tx1"/>
                </a:solidFill>
                <a:latin typeface="Nunito Sans Black" charset="0"/>
                <a:ea typeface="Nunito Sans Black" charset="0"/>
                <a:cs typeface="Nunito Sans Black" charset="0"/>
              </a:rPr>
              <a:t>Share </a:t>
            </a:r>
            <a:r>
              <a:rPr sz="1800" b="0" i="0" spc="0" dirty="0">
                <a:solidFill>
                  <a:schemeClr val="tx1"/>
                </a:solidFill>
                <a:latin typeface="Nunito Sans Black" charset="0"/>
                <a:ea typeface="Nunito Sans Black" charset="0"/>
                <a:cs typeface="Nunito Sans Black" charset="0"/>
              </a:rPr>
              <a:t>more. </a:t>
            </a:r>
            <a:r>
              <a:rPr sz="1800" b="0" i="0" spc="-45" dirty="0">
                <a:solidFill>
                  <a:schemeClr val="tx1"/>
                </a:solidFill>
                <a:latin typeface="Nunito Sans Black" charset="0"/>
                <a:ea typeface="Nunito Sans Black" charset="0"/>
                <a:cs typeface="Nunito Sans Black" charset="0"/>
              </a:rPr>
              <a:t>Be</a:t>
            </a:r>
            <a:r>
              <a:rPr sz="1800" b="0" i="0" spc="-15" dirty="0">
                <a:solidFill>
                  <a:schemeClr val="tx1"/>
                </a:solidFill>
                <a:latin typeface="Nunito Sans Black" charset="0"/>
                <a:ea typeface="Nunito Sans Black" charset="0"/>
                <a:cs typeface="Nunito Sans Black" charset="0"/>
              </a:rPr>
              <a:t> </a:t>
            </a:r>
            <a:r>
              <a:rPr sz="1800" b="0" i="0" spc="0" dirty="0">
                <a:solidFill>
                  <a:schemeClr val="tx1"/>
                </a:solidFill>
                <a:latin typeface="Nunito Sans Black" charset="0"/>
                <a:ea typeface="Nunito Sans Black" charset="0"/>
                <a:cs typeface="Nunito Sans Black" charset="0"/>
              </a:rPr>
              <a:t>more.</a:t>
            </a:r>
            <a:endParaRPr sz="1800" b="0" i="0" dirty="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966565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322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62655F-896F-9F4E-B95E-DECB96CEA3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62433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14" name="Group 13"/>
          <p:cNvGrpSpPr/>
          <p:nvPr userDrawn="1"/>
        </p:nvGrpSpPr>
        <p:grpSpPr>
          <a:xfrm>
            <a:off x="13436599" y="479425"/>
            <a:ext cx="2336829" cy="657493"/>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966565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2481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8A749-EFBB-7042-B230-FB6C674CAD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62433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14" name="Group 13"/>
          <p:cNvGrpSpPr/>
          <p:nvPr userDrawn="1"/>
        </p:nvGrpSpPr>
        <p:grpSpPr>
          <a:xfrm>
            <a:off x="13436599" y="479425"/>
            <a:ext cx="2336829" cy="657493"/>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966565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2875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Image left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BCF4C6-DBA2-5940-A2FD-BF5891845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8000" y="0"/>
            <a:ext cx="91440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3" name="Text Placeholder 23"/>
          <p:cNvSpPr>
            <a:spLocks noGrp="1"/>
          </p:cNvSpPr>
          <p:nvPr>
            <p:ph type="body" sz="quarter" idx="10"/>
          </p:nvPr>
        </p:nvSpPr>
        <p:spPr>
          <a:xfrm>
            <a:off x="1544000" y="2160000"/>
            <a:ext cx="5040000" cy="6003924"/>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tx2"/>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tx2"/>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3436599" y="479425"/>
            <a:ext cx="2336829" cy="657493"/>
            <a:chOff x="228240" y="2152440"/>
            <a:chExt cx="10101600" cy="2842200"/>
          </a:xfrm>
          <a:solidFill>
            <a:schemeClr val="tx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09694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20" name="Group 19">
            <a:extLst>
              <a:ext uri="{FF2B5EF4-FFF2-40B4-BE49-F238E27FC236}">
                <a16:creationId xmlns:a16="http://schemas.microsoft.com/office/drawing/2014/main" id="{0A31EF12-2A4A-2A4F-A864-E57F1522B63E}"/>
              </a:ext>
            </a:extLst>
          </p:cNvPr>
          <p:cNvGrpSpPr/>
          <p:nvPr userDrawn="1"/>
        </p:nvGrpSpPr>
        <p:grpSpPr>
          <a:xfrm>
            <a:off x="5608000" y="2108202"/>
            <a:ext cx="5050159" cy="3687035"/>
            <a:chOff x="1243080" y="996480"/>
            <a:chExt cx="7627680" cy="5568840"/>
          </a:xfrm>
          <a:solidFill>
            <a:schemeClr val="bg1"/>
          </a:solidFill>
        </p:grpSpPr>
        <p:sp>
          <p:nvSpPr>
            <p:cNvPr id="21" name="Freeform 1">
              <a:extLst>
                <a:ext uri="{FF2B5EF4-FFF2-40B4-BE49-F238E27FC236}">
                  <a16:creationId xmlns:a16="http://schemas.microsoft.com/office/drawing/2014/main"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2641784" y="6092689"/>
            <a:ext cx="10972433" cy="1358900"/>
          </a:xfrm>
        </p:spPr>
        <p:txBody>
          <a:bodyPr>
            <a:noAutofit/>
          </a:bodyPr>
          <a:lstStyle>
            <a:lvl1pPr marL="0" algn="ctr" defTabSz="914400" rtl="0" eaLnBrk="1" latinLnBrk="0" hangingPunct="1">
              <a:defRPr lang="en-US" sz="5400" b="1" kern="1200" dirty="0" smtClean="0">
                <a:solidFill>
                  <a:schemeClr val="bg1"/>
                </a:solidFill>
                <a:latin typeface="Nunito Sans ExtraBold" pitchFamily="2" charset="77"/>
                <a:ea typeface="+mn-ea"/>
                <a:cs typeface="+mn-cs"/>
              </a:defRPr>
            </a:lvl1pPr>
          </a:lstStyle>
          <a:p>
            <a:pPr lvl="0"/>
            <a:r>
              <a:rPr lang="en-US" dirty="0"/>
              <a:t>Insert name here</a:t>
            </a:r>
          </a:p>
        </p:txBody>
      </p:sp>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Image left 2">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50D9913-7279-9243-A338-7CFA98C9B7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21984" y="0"/>
            <a:ext cx="91440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3" name="Text Placeholder 23"/>
          <p:cNvSpPr>
            <a:spLocks noGrp="1"/>
          </p:cNvSpPr>
          <p:nvPr>
            <p:ph type="body" sz="quarter" idx="10" hasCustomPrompt="1"/>
          </p:nvPr>
        </p:nvSpPr>
        <p:spPr>
          <a:xfrm>
            <a:off x="1544000" y="2160000"/>
            <a:ext cx="5040000" cy="6003924"/>
          </a:xfrm>
          <a:prstGeom prst="rect">
            <a:avLst/>
          </a:prstGeom>
        </p:spPr>
        <p:txBody>
          <a:bodyPr>
            <a:noAutofit/>
          </a:bodyPr>
          <a:lstStyle>
            <a:lvl1pPr marL="180000" marR="5080" indent="-162000" algn="l" defTabSz="914400" rtl="0" eaLnBrk="1" latinLnBrk="0" hangingPunct="1">
              <a:lnSpc>
                <a:spcPts val="2600"/>
              </a:lnSpc>
              <a:spcBef>
                <a:spcPts val="420"/>
              </a:spcBef>
              <a:buFont typeface="Arial" charset="0"/>
              <a:buChar char="•"/>
              <a:defRPr lang="en-US" sz="2400" b="0" i="0" kern="1200" spc="-25" dirty="0" smtClean="0">
                <a:solidFill>
                  <a:schemeClr val="tx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tx2"/>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tx2"/>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tx1"/>
                </a:solidFill>
                <a:latin typeface="Nunito Sans" charset="0"/>
                <a:ea typeface="Nunito Sans" charset="0"/>
                <a:cs typeface="Nunito Sans" charset="0"/>
              </a:defRPr>
            </a:lvl5pPr>
          </a:lstStyle>
          <a:p>
            <a:pPr lvl="0"/>
            <a:r>
              <a:rPr lang="en-US" dirty="0"/>
              <a:t>Set the bullets</a:t>
            </a:r>
          </a:p>
        </p:txBody>
      </p:sp>
      <p:grpSp>
        <p:nvGrpSpPr>
          <p:cNvPr id="14" name="Group 13"/>
          <p:cNvGrpSpPr/>
          <p:nvPr userDrawn="1"/>
        </p:nvGrpSpPr>
        <p:grpSpPr>
          <a:xfrm>
            <a:off x="13436599" y="479425"/>
            <a:ext cx="2336829" cy="657493"/>
            <a:chOff x="228240" y="2152440"/>
            <a:chExt cx="10101600" cy="2842200"/>
          </a:xfrm>
          <a:solidFill>
            <a:schemeClr val="tx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336806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Image left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76AC0C-E607-EA49-96F3-AE92A977C4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62433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14" name="Group 13"/>
          <p:cNvGrpSpPr/>
          <p:nvPr userDrawn="1"/>
        </p:nvGrpSpPr>
        <p:grpSpPr>
          <a:xfrm>
            <a:off x="13436599" y="479425"/>
            <a:ext cx="2336829" cy="657493"/>
            <a:chOff x="228240" y="2152440"/>
            <a:chExt cx="10101600" cy="2842200"/>
          </a:xfrm>
          <a:solidFill>
            <a:schemeClr val="tx2"/>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9723255" y="2160000"/>
            <a:ext cx="5022850" cy="6004513"/>
          </a:xfrm>
        </p:spPr>
        <p:txBody>
          <a:bodyPr/>
          <a:lstStyle>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78185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831709" y="2402545"/>
            <a:ext cx="10592583" cy="2641749"/>
          </a:xfrm>
        </p:spPr>
        <p:txBody>
          <a:bodyPr>
            <a:spAutoFit/>
          </a:bodyPr>
          <a:lstStyle>
            <a:lvl1pPr marL="18000" indent="0">
              <a:lnSpc>
                <a:spcPts val="3600"/>
              </a:lnSpc>
              <a:buFont typeface="Arial" panose="020B0604020202020204" pitchFamily="34" charset="0"/>
              <a:buNone/>
              <a:defRPr sz="3400"/>
            </a:lvl1pPr>
            <a:lvl2pPr marL="18000" indent="0">
              <a:lnSpc>
                <a:spcPts val="3600"/>
              </a:lnSpc>
              <a:buFont typeface="Arial" panose="020B0604020202020204" pitchFamily="34" charset="0"/>
              <a:buNone/>
              <a:defRPr sz="3400"/>
            </a:lvl2pPr>
            <a:lvl3pPr marL="18000" indent="0">
              <a:lnSpc>
                <a:spcPts val="3600"/>
              </a:lnSpc>
              <a:buFont typeface="Arial" panose="020B0604020202020204" pitchFamily="34" charset="0"/>
              <a:buNone/>
              <a:defRPr sz="3400"/>
            </a:lvl3pPr>
            <a:lvl4pPr marL="18000" indent="0">
              <a:lnSpc>
                <a:spcPts val="3600"/>
              </a:lnSpc>
              <a:buFont typeface="Arial" panose="020B0604020202020204" pitchFamily="34" charset="0"/>
              <a:buNone/>
              <a:defRPr sz="3400"/>
            </a:lvl4pPr>
            <a:lvl5pPr marL="18000" indent="0">
              <a:lnSpc>
                <a:spcPts val="3600"/>
              </a:lnSpc>
              <a:buFont typeface="Arial" panose="020B0604020202020204" pitchFamily="34" charset="0"/>
              <a:buNone/>
              <a:defRPr sz="3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07633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831709" y="2402545"/>
            <a:ext cx="10592583" cy="2641749"/>
          </a:xfrm>
        </p:spPr>
        <p:txBody>
          <a:bodyPr>
            <a:spAutoFit/>
          </a:bodyPr>
          <a:lstStyle>
            <a:lvl1pPr marL="18000" indent="0">
              <a:lnSpc>
                <a:spcPts val="3600"/>
              </a:lnSpc>
              <a:buClr>
                <a:schemeClr val="bg1"/>
              </a:buClr>
              <a:buFont typeface="Arial" panose="020B0604020202020204" pitchFamily="34" charset="0"/>
              <a:buNone/>
              <a:defRPr sz="3400">
                <a:solidFill>
                  <a:schemeClr val="bg1"/>
                </a:solidFill>
              </a:defRPr>
            </a:lvl1pPr>
            <a:lvl2pPr marL="18000" indent="0">
              <a:lnSpc>
                <a:spcPts val="3600"/>
              </a:lnSpc>
              <a:buClr>
                <a:schemeClr val="bg1"/>
              </a:buClr>
              <a:buFont typeface="Arial" panose="020B0604020202020204" pitchFamily="34" charset="0"/>
              <a:buNone/>
              <a:defRPr sz="3400">
                <a:solidFill>
                  <a:schemeClr val="bg1"/>
                </a:solidFill>
              </a:defRPr>
            </a:lvl2pPr>
            <a:lvl3pPr marL="18000" indent="0">
              <a:lnSpc>
                <a:spcPts val="3600"/>
              </a:lnSpc>
              <a:buClr>
                <a:schemeClr val="bg1"/>
              </a:buClr>
              <a:buFont typeface="Arial" panose="020B0604020202020204" pitchFamily="34" charset="0"/>
              <a:buNone/>
              <a:defRPr sz="3400">
                <a:solidFill>
                  <a:schemeClr val="bg1"/>
                </a:solidFill>
              </a:defRPr>
            </a:lvl3pPr>
            <a:lvl4pPr marL="18000" indent="0">
              <a:lnSpc>
                <a:spcPts val="3600"/>
              </a:lnSpc>
              <a:buClr>
                <a:schemeClr val="bg1"/>
              </a:buClr>
              <a:buFont typeface="Arial" panose="020B0604020202020204" pitchFamily="34" charset="0"/>
              <a:buNone/>
              <a:defRPr sz="3400">
                <a:solidFill>
                  <a:schemeClr val="bg1"/>
                </a:solidFill>
              </a:defRPr>
            </a:lvl4pPr>
            <a:lvl5pPr marL="18000" indent="0">
              <a:lnSpc>
                <a:spcPts val="3600"/>
              </a:lnSpc>
              <a:buClr>
                <a:schemeClr val="bg1"/>
              </a:buClr>
              <a:buFont typeface="Arial" panose="020B0604020202020204" pitchFamily="34" charset="0"/>
              <a:buNone/>
              <a:defRPr sz="3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57416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831709" y="3240000"/>
            <a:ext cx="10592583" cy="3462486"/>
          </a:xfrm>
        </p:spPr>
        <p:txBody>
          <a:bodyPr anchor="ctr" anchorCtr="0">
            <a:spAutoFit/>
          </a:bodyPr>
          <a:lstStyle>
            <a:lvl1pPr marL="18000" indent="0">
              <a:lnSpc>
                <a:spcPts val="3600"/>
              </a:lnSpc>
              <a:buFont typeface="Arial" panose="020B0604020202020204" pitchFamily="34" charset="0"/>
              <a:buNone/>
              <a:defRPr sz="3400"/>
            </a:lvl1pPr>
            <a:lvl2pPr marL="18000" indent="0">
              <a:lnSpc>
                <a:spcPts val="6800"/>
              </a:lnSpc>
              <a:buFont typeface="Arial" panose="020B0604020202020204" pitchFamily="34" charset="0"/>
              <a:buNone/>
              <a:defRPr sz="6400"/>
            </a:lvl2pPr>
            <a:lvl3pPr marL="18000" indent="0">
              <a:lnSpc>
                <a:spcPts val="3600"/>
              </a:lnSpc>
              <a:buFont typeface="Arial" panose="020B0604020202020204" pitchFamily="34" charset="0"/>
              <a:buNone/>
              <a:defRPr sz="3400"/>
            </a:lvl3pPr>
            <a:lvl4pPr marL="18000" indent="0">
              <a:lnSpc>
                <a:spcPts val="6800"/>
              </a:lnSpc>
              <a:buFont typeface="Arial" panose="020B0604020202020204" pitchFamily="34" charset="0"/>
              <a:buNone/>
              <a:defRPr sz="6400"/>
            </a:lvl4pPr>
            <a:lvl5pPr marL="18000" indent="0">
              <a:lnSpc>
                <a:spcPts val="3600"/>
              </a:lnSpc>
              <a:buFont typeface="Arial" panose="020B0604020202020204" pitchFamily="34" charset="0"/>
              <a:buNone/>
              <a:defRPr sz="3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30402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831709" y="3240000"/>
            <a:ext cx="10592583" cy="3462486"/>
          </a:xfrm>
        </p:spPr>
        <p:txBody>
          <a:bodyPr anchor="ctr" anchorCtr="0">
            <a:spAutoFit/>
          </a:bodyPr>
          <a:lstStyle>
            <a:lvl1pPr marL="18000" indent="0">
              <a:lnSpc>
                <a:spcPts val="3600"/>
              </a:lnSpc>
              <a:buFont typeface="Arial" panose="020B0604020202020204" pitchFamily="34" charset="0"/>
              <a:buNone/>
              <a:defRPr sz="3400">
                <a:solidFill>
                  <a:schemeClr val="bg1"/>
                </a:solidFill>
              </a:defRPr>
            </a:lvl1pPr>
            <a:lvl2pPr marL="18000" indent="0">
              <a:lnSpc>
                <a:spcPts val="6800"/>
              </a:lnSpc>
              <a:buFont typeface="Arial" panose="020B0604020202020204" pitchFamily="34" charset="0"/>
              <a:buNone/>
              <a:defRPr sz="6400">
                <a:solidFill>
                  <a:schemeClr val="bg1"/>
                </a:solidFill>
              </a:defRPr>
            </a:lvl2pPr>
            <a:lvl3pPr marL="18000" indent="0">
              <a:lnSpc>
                <a:spcPts val="3600"/>
              </a:lnSpc>
              <a:buFont typeface="Arial" panose="020B0604020202020204" pitchFamily="34" charset="0"/>
              <a:buNone/>
              <a:defRPr sz="3400">
                <a:solidFill>
                  <a:schemeClr val="bg1"/>
                </a:solidFill>
              </a:defRPr>
            </a:lvl3pPr>
            <a:lvl4pPr marL="18000" indent="0">
              <a:lnSpc>
                <a:spcPts val="6800"/>
              </a:lnSpc>
              <a:buFont typeface="Arial" panose="020B0604020202020204" pitchFamily="34" charset="0"/>
              <a:buNone/>
              <a:defRPr sz="6400">
                <a:solidFill>
                  <a:schemeClr val="bg1"/>
                </a:solidFill>
              </a:defRPr>
            </a:lvl4pPr>
            <a:lvl5pPr marL="18000" indent="0">
              <a:lnSpc>
                <a:spcPts val="3600"/>
              </a:lnSpc>
              <a:buFont typeface="Arial" panose="020B0604020202020204" pitchFamily="34" charset="0"/>
              <a:buNone/>
              <a:defRPr sz="3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97255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3058599" y="2402544"/>
            <a:ext cx="10127176" cy="5529343"/>
          </a:xfrm>
        </p:spPr>
        <p:txBody>
          <a:bodyPr numCol="2" spcCol="252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41680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3058599" y="2402544"/>
            <a:ext cx="10127176" cy="5529343"/>
          </a:xfrm>
        </p:spPr>
        <p:txBody>
          <a:bodyPr numCol="2" spcCol="25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99290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3058599" y="2402544"/>
            <a:ext cx="10127176" cy="5529343"/>
          </a:xfrm>
        </p:spPr>
        <p:txBody>
          <a:bodyPr numCol="3" spcCol="252000">
            <a:noAutofit/>
          </a:bodyPr>
          <a:lstStyle>
            <a:lvl2pPr marL="0">
              <a:lnSpc>
                <a:spcPts val="2000"/>
              </a:lnSpc>
              <a:defRPr sz="1800" b="0" i="0">
                <a:latin typeface="Nunito Sans" pitchFamily="2" charset="77"/>
              </a:defRPr>
            </a:lvl2pPr>
            <a:lvl3pPr marL="0">
              <a:lnSpc>
                <a:spcPts val="2000"/>
              </a:lnSpc>
              <a:defRPr sz="1800"/>
            </a:lvl3pPr>
            <a:lvl4pPr>
              <a:defRPr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85455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3058599" y="2402544"/>
            <a:ext cx="10127176" cy="5529343"/>
          </a:xfrm>
        </p:spPr>
        <p:txBody>
          <a:bodyPr numCol="3" spcCol="252000">
            <a:noAutofit/>
          </a:bodyPr>
          <a:lstStyle>
            <a:lvl1pPr>
              <a:defRPr>
                <a:solidFill>
                  <a:schemeClr val="bg1"/>
                </a:solidFill>
              </a:defRPr>
            </a:lvl1pPr>
            <a:lvl2pPr marL="0">
              <a:lnSpc>
                <a:spcPts val="2000"/>
              </a:lnSpc>
              <a:defRPr sz="1800" b="0" i="0">
                <a:solidFill>
                  <a:schemeClr val="bg1"/>
                </a:solidFill>
                <a:latin typeface="Nunito Sans" pitchFamily="2" charset="77"/>
              </a:defRPr>
            </a:lvl2pPr>
            <a:lvl3pPr marL="0">
              <a:lnSpc>
                <a:spcPts val="2000"/>
              </a:lnSpc>
              <a:defRPr sz="1800">
                <a:solidFill>
                  <a:schemeClr val="bg1"/>
                </a:solidFill>
              </a:defRPr>
            </a:lvl3pPr>
            <a:lvl4pPr>
              <a:defRPr b="1" i="0">
                <a:solidFill>
                  <a:schemeClr val="bg1"/>
                </a:solidFill>
                <a:latin typeface="Nunito Sans" pitchFamily="2" charset="77"/>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6245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9" name="object 2"/>
          <p:cNvSpPr txBox="1"/>
          <p:nvPr userDrawn="1"/>
        </p:nvSpPr>
        <p:spPr>
          <a:xfrm>
            <a:off x="3022600" y="5379635"/>
            <a:ext cx="3411220" cy="848360"/>
          </a:xfrm>
          <a:prstGeom prst="rect">
            <a:avLst/>
          </a:prstGeom>
        </p:spPr>
        <p:txBody>
          <a:bodyPr vert="horz" wrap="square" lIns="0" tIns="12700" rIns="0" bIns="0" rtlCol="0">
            <a:spAutoFit/>
          </a:bodyPr>
          <a:lstStyle/>
          <a:p>
            <a:pPr marL="12700">
              <a:lnSpc>
                <a:spcPct val="100000"/>
              </a:lnSpc>
              <a:spcBef>
                <a:spcPts val="100"/>
              </a:spcBef>
            </a:pPr>
            <a:r>
              <a:rPr sz="5400" b="0" i="0" spc="-5" dirty="0">
                <a:solidFill>
                  <a:srgbClr val="FFFFFF"/>
                </a:solidFill>
                <a:latin typeface="Nunito Sans Black" pitchFamily="2" charset="77"/>
                <a:ea typeface="Nunito Sans Black" charset="0"/>
                <a:cs typeface="Nunito Sans Black" charset="0"/>
              </a:rPr>
              <a:t>Thank</a:t>
            </a:r>
            <a:r>
              <a:rPr sz="5400" b="0" i="0" spc="-40" dirty="0">
                <a:solidFill>
                  <a:srgbClr val="FFFFFF"/>
                </a:solidFill>
                <a:latin typeface="Nunito Sans Black" pitchFamily="2" charset="77"/>
                <a:ea typeface="Nunito Sans Black" charset="0"/>
                <a:cs typeface="Nunito Sans Black" charset="0"/>
              </a:rPr>
              <a:t> </a:t>
            </a:r>
            <a:r>
              <a:rPr sz="5400" b="0" i="0" spc="-130" dirty="0">
                <a:solidFill>
                  <a:srgbClr val="FFFFFF"/>
                </a:solidFill>
                <a:latin typeface="Nunito Sans Black" pitchFamily="2" charset="77"/>
                <a:ea typeface="Nunito Sans Black" charset="0"/>
                <a:cs typeface="Nunito Sans Black" charset="0"/>
              </a:rPr>
              <a:t>you</a:t>
            </a:r>
            <a:endParaRPr sz="5400" b="0" i="0" dirty="0">
              <a:latin typeface="Nunito Sans Black" pitchFamily="2" charset="77"/>
              <a:ea typeface="Nunito Sans Black" charset="0"/>
              <a:cs typeface="Nunito Sans Black" charset="0"/>
            </a:endParaRPr>
          </a:p>
        </p:txBody>
      </p:sp>
      <p:grpSp>
        <p:nvGrpSpPr>
          <p:cNvPr id="20" name="Group 19"/>
          <p:cNvGrpSpPr/>
          <p:nvPr userDrawn="1"/>
        </p:nvGrpSpPr>
        <p:grpSpPr>
          <a:xfrm>
            <a:off x="13436599" y="479425"/>
            <a:ext cx="2336829" cy="657493"/>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43" name="Text Placeholder 10"/>
          <p:cNvSpPr>
            <a:spLocks noGrp="1"/>
          </p:cNvSpPr>
          <p:nvPr>
            <p:ph type="body" sz="quarter" idx="20" hasCustomPrompt="1"/>
          </p:nvPr>
        </p:nvSpPr>
        <p:spPr>
          <a:xfrm>
            <a:off x="3277418"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Dwayne Fields</a:t>
            </a:r>
          </a:p>
          <a:p>
            <a:pPr lvl="0"/>
            <a:r>
              <a:rPr lang="en-US" dirty="0"/>
              <a:t>Scout Ambassador</a:t>
            </a:r>
          </a:p>
          <a:p>
            <a:pPr lvl="1"/>
            <a:r>
              <a:rPr lang="en-US" dirty="0"/>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90188" y="2400300"/>
            <a:ext cx="2032000" cy="1562100"/>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5833807"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Helen Glover</a:t>
            </a:r>
          </a:p>
          <a:p>
            <a:pPr lvl="0"/>
            <a:r>
              <a:rPr lang="en-US" dirty="0"/>
              <a:t>Scout Ambassador</a:t>
            </a:r>
          </a:p>
          <a:p>
            <a:pPr lvl="1"/>
            <a:r>
              <a:rPr lang="en-US" dirty="0"/>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8390188"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Tim Peake</a:t>
            </a:r>
          </a:p>
          <a:p>
            <a:pPr lvl="0"/>
            <a:r>
              <a:rPr lang="en-US" dirty="0"/>
              <a:t>Scout Ambassador </a:t>
            </a:r>
          </a:p>
          <a:p>
            <a:pPr lvl="1"/>
            <a:r>
              <a:rPr lang="en-US" dirty="0"/>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10946583"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Bear </a:t>
            </a:r>
            <a:r>
              <a:rPr lang="en-US" dirty="0" err="1"/>
              <a:t>Grylls</a:t>
            </a:r>
            <a:r>
              <a:rPr lang="en-US" dirty="0"/>
              <a:t> </a:t>
            </a:r>
          </a:p>
          <a:p>
            <a:pPr lvl="0"/>
            <a:r>
              <a:rPr lang="en-US" dirty="0"/>
              <a:t>Chief Scout </a:t>
            </a:r>
          </a:p>
          <a:p>
            <a:pPr lvl="1"/>
            <a:r>
              <a:rPr lang="en-US" dirty="0"/>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3262691" y="2413000"/>
            <a:ext cx="2031995" cy="15494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1" name="object 19">
            <a:extLst>
              <a:ext uri="{FF2B5EF4-FFF2-40B4-BE49-F238E27FC236}">
                <a16:creationId xmlns:a16="http://schemas.microsoft.com/office/drawing/2014/main" id="{E9DE9629-A022-FB4C-B643-21A4E670FD25}"/>
              </a:ext>
            </a:extLst>
          </p:cNvPr>
          <p:cNvSpPr/>
          <p:nvPr userDrawn="1"/>
        </p:nvSpPr>
        <p:spPr>
          <a:xfrm>
            <a:off x="5810609" y="2413000"/>
            <a:ext cx="2031987" cy="15494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2" name="object 21">
            <a:extLst>
              <a:ext uri="{FF2B5EF4-FFF2-40B4-BE49-F238E27FC236}">
                <a16:creationId xmlns:a16="http://schemas.microsoft.com/office/drawing/2014/main" id="{4A5F8DA1-C550-1A4A-BE4B-E2591CFF944A}"/>
              </a:ext>
            </a:extLst>
          </p:cNvPr>
          <p:cNvSpPr/>
          <p:nvPr userDrawn="1"/>
        </p:nvSpPr>
        <p:spPr>
          <a:xfrm>
            <a:off x="10931856" y="2413000"/>
            <a:ext cx="2032000" cy="154940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047629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43" name="Text Placeholder 10"/>
          <p:cNvSpPr>
            <a:spLocks noGrp="1"/>
          </p:cNvSpPr>
          <p:nvPr>
            <p:ph type="body" sz="quarter" idx="20" hasCustomPrompt="1"/>
          </p:nvPr>
        </p:nvSpPr>
        <p:spPr>
          <a:xfrm>
            <a:off x="3277418"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5833807"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8390188"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10946583"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p:nvPr>
        </p:nvSpPr>
        <p:spPr>
          <a:xfrm>
            <a:off x="3278188" y="2438810"/>
            <a:ext cx="2016125" cy="1523590"/>
          </a:xfrm>
          <a:prstGeom prst="rect">
            <a:avLst/>
          </a:prstGeom>
        </p:spPr>
        <p:txBody>
          <a:bodyPr/>
          <a:lstStyle/>
          <a:p>
            <a:r>
              <a:rPr lang="en-US"/>
              <a:t>Click icon to add picture</a:t>
            </a:r>
            <a:endParaRPr lang="en-GB"/>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p:nvPr>
        </p:nvSpPr>
        <p:spPr>
          <a:xfrm>
            <a:off x="5833807" y="2438810"/>
            <a:ext cx="2016125" cy="1523590"/>
          </a:xfrm>
          <a:prstGeom prst="rect">
            <a:avLst/>
          </a:prstGeom>
        </p:spPr>
        <p:txBody>
          <a:bodyPr/>
          <a:lstStyle/>
          <a:p>
            <a:r>
              <a:rPr lang="en-US"/>
              <a:t>Click icon to add picture</a:t>
            </a:r>
            <a:endParaRPr lang="en-GB"/>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p:nvPr>
        </p:nvSpPr>
        <p:spPr>
          <a:xfrm>
            <a:off x="8390188" y="2438810"/>
            <a:ext cx="2016125" cy="1523590"/>
          </a:xfrm>
          <a:prstGeom prst="rect">
            <a:avLst/>
          </a:prstGeom>
        </p:spPr>
        <p:txBody>
          <a:bodyPr/>
          <a:lstStyle/>
          <a:p>
            <a:r>
              <a:rPr lang="en-US"/>
              <a:t>Click icon to add picture</a:t>
            </a:r>
            <a:endParaRPr lang="en-GB"/>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p:nvPr>
        </p:nvSpPr>
        <p:spPr>
          <a:xfrm>
            <a:off x="10946569" y="2438810"/>
            <a:ext cx="2016125" cy="1523590"/>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452873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3058599" y="5447875"/>
            <a:ext cx="10127176" cy="2552252"/>
          </a:xfrm>
        </p:spPr>
        <p:txBody>
          <a:bodyPr numCol="1" spcCol="252000">
            <a:noAutofit/>
          </a:bodyPr>
          <a:lstStyle>
            <a:lvl1pPr>
              <a:lnSpc>
                <a:spcPts val="6400"/>
              </a:lnSpc>
              <a:spcBef>
                <a:spcPts val="0"/>
              </a:spcBef>
              <a:defRPr sz="5400">
                <a:solidFill>
                  <a:schemeClr val="bg1"/>
                </a:solidFill>
              </a:defRPr>
            </a:lvl1pPr>
            <a:lvl2pPr marL="0">
              <a:lnSpc>
                <a:spcPts val="6400"/>
              </a:lnSpc>
              <a:spcBef>
                <a:spcPts val="0"/>
              </a:spcBef>
              <a:defRPr sz="5400" b="0" i="0">
                <a:solidFill>
                  <a:schemeClr val="bg1"/>
                </a:solidFill>
                <a:latin typeface="Nunito Sans Black" pitchFamily="2" charset="77"/>
              </a:defRPr>
            </a:lvl2pPr>
            <a:lvl3pPr marL="0">
              <a:lnSpc>
                <a:spcPts val="6400"/>
              </a:lnSpc>
              <a:spcBef>
                <a:spcPts val="0"/>
              </a:spcBef>
              <a:defRPr sz="5400">
                <a:solidFill>
                  <a:schemeClr val="bg1"/>
                </a:solidFill>
              </a:defRPr>
            </a:lvl3pPr>
            <a:lvl4pPr>
              <a:lnSpc>
                <a:spcPts val="6400"/>
              </a:lnSpc>
              <a:spcBef>
                <a:spcPts val="0"/>
              </a:spcBef>
              <a:defRPr sz="5400" b="1" i="0">
                <a:solidFill>
                  <a:schemeClr val="bg1"/>
                </a:solidFill>
                <a:latin typeface="Nunito Sans" pitchFamily="2" charset="77"/>
              </a:defRPr>
            </a:lvl4pPr>
            <a:lvl5pPr>
              <a:lnSpc>
                <a:spcPts val="6400"/>
              </a:lnSpc>
              <a:spcBef>
                <a:spcPts val="0"/>
              </a:spcBef>
              <a:defRPr sz="54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76766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Tree>
    <p:extLst>
      <p:ext uri="{BB962C8B-B14F-4D97-AF65-F5344CB8AC3E}">
        <p14:creationId xmlns:p14="http://schemas.microsoft.com/office/powerpoint/2010/main" val="1085741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tx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Tree>
    <p:extLst>
      <p:ext uri="{BB962C8B-B14F-4D97-AF65-F5344CB8AC3E}">
        <p14:creationId xmlns:p14="http://schemas.microsoft.com/office/powerpoint/2010/main" val="3708538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831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260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8"/>
            <a:ext cx="13817600" cy="1960033"/>
          </a:xfrm>
        </p:spPr>
        <p:txBody>
          <a:bodyPr/>
          <a:lstStyle/>
          <a:p>
            <a:r>
              <a:rPr lang="en-GB"/>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A7E5F0F-4E6A-401E-A191-65BB0CBF44A7}"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50AA19-5AAF-4507-BF0A-63E71944B2D0}" type="slidenum">
              <a:rPr lang="en-US" altLang="en-US"/>
              <a:pPr>
                <a:defRPr/>
              </a:pPr>
              <a:t>‹#›</a:t>
            </a:fld>
            <a:endParaRPr lang="en-US" altLang="en-US"/>
          </a:p>
        </p:txBody>
      </p:sp>
    </p:spTree>
    <p:extLst>
      <p:ext uri="{BB962C8B-B14F-4D97-AF65-F5344CB8AC3E}">
        <p14:creationId xmlns:p14="http://schemas.microsoft.com/office/powerpoint/2010/main" val="3119282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086AD16-200A-404D-95FC-E3EF8846FBCC}"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F5D14-FDA5-43ED-B20C-E746043914B5}" type="slidenum">
              <a:rPr lang="en-US" altLang="en-US"/>
              <a:pPr>
                <a:defRPr/>
              </a:pPr>
              <a:t>‹#›</a:t>
            </a:fld>
            <a:endParaRPr lang="en-US" altLang="en-US"/>
          </a:p>
        </p:txBody>
      </p:sp>
    </p:spTree>
    <p:extLst>
      <p:ext uri="{BB962C8B-B14F-4D97-AF65-F5344CB8AC3E}">
        <p14:creationId xmlns:p14="http://schemas.microsoft.com/office/powerpoint/2010/main" val="3467452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493396E2-E889-434C-9DCD-1DA01D2DCEBA}"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F55AF4-C16D-4F08-931D-1D1AA2ED3B3A}" type="slidenum">
              <a:rPr lang="en-US" altLang="en-US"/>
              <a:pPr>
                <a:defRPr/>
              </a:pPr>
              <a:t>‹#›</a:t>
            </a:fld>
            <a:endParaRPr lang="en-US" altLang="en-US"/>
          </a:p>
        </p:txBody>
      </p:sp>
    </p:spTree>
    <p:extLst>
      <p:ext uri="{BB962C8B-B14F-4D97-AF65-F5344CB8AC3E}">
        <p14:creationId xmlns:p14="http://schemas.microsoft.com/office/powerpoint/2010/main" val="3504296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41" name="Group 40"/>
          <p:cNvGrpSpPr/>
          <p:nvPr userDrawn="1"/>
        </p:nvGrpSpPr>
        <p:grpSpPr>
          <a:xfrm>
            <a:off x="13436599" y="479425"/>
            <a:ext cx="2336829" cy="657493"/>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grpSp>
        <p:nvGrpSpPr>
          <p:cNvPr id="31" name="Group 30"/>
          <p:cNvGrpSpPr/>
          <p:nvPr userDrawn="1"/>
        </p:nvGrpSpPr>
        <p:grpSpPr>
          <a:xfrm>
            <a:off x="4361776" y="1182221"/>
            <a:ext cx="7532449" cy="6779558"/>
            <a:chOff x="6508960" y="2108202"/>
            <a:chExt cx="3238386" cy="2914699"/>
          </a:xfrm>
        </p:grpSpPr>
        <p:sp>
          <p:nvSpPr>
            <p:cNvPr id="32" name="Freeform 7"/>
            <p:cNvSpPr/>
            <p:nvPr/>
          </p:nvSpPr>
          <p:spPr>
            <a:xfrm>
              <a:off x="6508960" y="3022570"/>
              <a:ext cx="1181363" cy="790928"/>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solidFill>
              <a:schemeClr val="bg1"/>
            </a:solidFill>
            <a:ln>
              <a:noFill/>
            </a:ln>
          </p:spPr>
        </p:sp>
        <p:sp>
          <p:nvSpPr>
            <p:cNvPr id="33" name="Freeform 8"/>
            <p:cNvSpPr/>
            <p:nvPr/>
          </p:nvSpPr>
          <p:spPr>
            <a:xfrm>
              <a:off x="7680265" y="4260928"/>
              <a:ext cx="895471" cy="761973"/>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solidFill>
              <a:schemeClr val="bg1"/>
            </a:solidFill>
            <a:ln>
              <a:noFill/>
            </a:ln>
          </p:spPr>
        </p:sp>
        <p:sp>
          <p:nvSpPr>
            <p:cNvPr id="34" name="Freeform 9"/>
            <p:cNvSpPr/>
            <p:nvPr/>
          </p:nvSpPr>
          <p:spPr>
            <a:xfrm>
              <a:off x="8575431" y="3022570"/>
              <a:ext cx="1171915" cy="790928"/>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solidFill>
              <a:schemeClr val="bg1"/>
            </a:solidFill>
            <a:ln>
              <a:noFill/>
            </a:ln>
          </p:spPr>
        </p:sp>
        <p:sp>
          <p:nvSpPr>
            <p:cNvPr id="35" name="Freeform 10"/>
            <p:cNvSpPr/>
            <p:nvPr/>
          </p:nvSpPr>
          <p:spPr>
            <a:xfrm>
              <a:off x="7565969" y="2108202"/>
              <a:ext cx="1133511" cy="1705296"/>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solidFill>
              <a:schemeClr val="bg1"/>
            </a:solidFill>
            <a:ln>
              <a:noFill/>
            </a:ln>
          </p:spPr>
        </p:sp>
        <p:sp>
          <p:nvSpPr>
            <p:cNvPr id="36" name="Freeform 11"/>
            <p:cNvSpPr/>
            <p:nvPr/>
          </p:nvSpPr>
          <p:spPr>
            <a:xfrm>
              <a:off x="7204184" y="3956139"/>
              <a:ext cx="1847632" cy="162148"/>
            </a:xfrm>
            <a:custGeom>
              <a:avLst/>
              <a:gdLst/>
              <a:ahLst/>
              <a:cxnLst/>
              <a:rect l="0" t="0" r="r" b="b"/>
              <a:pathLst>
                <a:path w="6062" h="532">
                  <a:moveTo>
                    <a:pt x="0" y="531"/>
                  </a:moveTo>
                  <a:lnTo>
                    <a:pt x="6061" y="531"/>
                  </a:lnTo>
                  <a:lnTo>
                    <a:pt x="6061" y="0"/>
                  </a:lnTo>
                  <a:lnTo>
                    <a:pt x="0" y="0"/>
                  </a:lnTo>
                  <a:lnTo>
                    <a:pt x="0" y="531"/>
                  </a:lnTo>
                </a:path>
              </a:pathLst>
            </a:custGeom>
            <a:solidFill>
              <a:schemeClr val="bg1"/>
            </a:solidFill>
            <a:ln>
              <a:noFill/>
            </a:ln>
          </p:spPr>
        </p:sp>
      </p:grpSp>
    </p:spTree>
    <p:extLst>
      <p:ext uri="{BB962C8B-B14F-4D97-AF65-F5344CB8AC3E}">
        <p14:creationId xmlns:p14="http://schemas.microsoft.com/office/powerpoint/2010/main" val="152062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00"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3467"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A5C712F1-1A83-4338-BE04-51C40614DC28}" type="datetimeFigureOut">
              <a:rPr lang="en-US">
                <a:solidFill>
                  <a:prstClr val="black">
                    <a:tint val="75000"/>
                  </a:prstClr>
                </a:solidFill>
              </a:rPr>
              <a:pPr>
                <a:defRPr/>
              </a:pPr>
              <a:t>1/7/2026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544275-8AAA-4B8E-ACE8-090E5581F1BB}" type="slidenum">
              <a:rPr lang="en-US" altLang="en-US"/>
              <a:pPr>
                <a:defRPr/>
              </a:pPr>
              <a:t>‹#›</a:t>
            </a:fld>
            <a:endParaRPr lang="en-US" altLang="en-US"/>
          </a:p>
        </p:txBody>
      </p:sp>
    </p:spTree>
    <p:extLst>
      <p:ext uri="{BB962C8B-B14F-4D97-AF65-F5344CB8AC3E}">
        <p14:creationId xmlns:p14="http://schemas.microsoft.com/office/powerpoint/2010/main" val="18539874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7823" y="2046817"/>
            <a:ext cx="7185378"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257823" y="2899833"/>
            <a:ext cx="7185378"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B3391A74-3C4A-46A6-924A-9DAF07D1BFA3}" type="datetimeFigureOut">
              <a:rPr lang="en-US">
                <a:solidFill>
                  <a:prstClr val="black">
                    <a:tint val="75000"/>
                  </a:prstClr>
                </a:solidFill>
              </a:rPr>
              <a:pPr>
                <a:defRPr/>
              </a:pPr>
              <a:t>1/7/2026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0B4106A-58CC-4EAF-B988-42ED4A81BD40}" type="slidenum">
              <a:rPr lang="en-US" altLang="en-US"/>
              <a:pPr>
                <a:defRPr/>
              </a:pPr>
              <a:t>‹#›</a:t>
            </a:fld>
            <a:endParaRPr lang="en-US" altLang="en-US"/>
          </a:p>
        </p:txBody>
      </p:sp>
    </p:spTree>
    <p:extLst>
      <p:ext uri="{BB962C8B-B14F-4D97-AF65-F5344CB8AC3E}">
        <p14:creationId xmlns:p14="http://schemas.microsoft.com/office/powerpoint/2010/main" val="36192655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9F37FB-D4B3-45AB-921B-81C91E83139D}" type="datetimeFigureOut">
              <a:rPr lang="en-US">
                <a:solidFill>
                  <a:prstClr val="black">
                    <a:tint val="75000"/>
                  </a:prstClr>
                </a:solidFill>
              </a:rPr>
              <a:pPr>
                <a:defRPr/>
              </a:pPr>
              <a:t>1/7/2026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C6942A2-9624-4F23-BED2-C03C0B6074B3}" type="slidenum">
              <a:rPr lang="en-US" altLang="en-US"/>
              <a:pPr>
                <a:defRPr/>
              </a:pPr>
              <a:t>‹#›</a:t>
            </a:fld>
            <a:endParaRPr lang="en-US" altLang="en-US"/>
          </a:p>
        </p:txBody>
      </p:sp>
    </p:spTree>
    <p:extLst>
      <p:ext uri="{BB962C8B-B14F-4D97-AF65-F5344CB8AC3E}">
        <p14:creationId xmlns:p14="http://schemas.microsoft.com/office/powerpoint/2010/main" val="643673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141190-E536-4725-8124-42D6E69F7BA4}" type="datetimeFigureOut">
              <a:rPr lang="en-US">
                <a:solidFill>
                  <a:prstClr val="black">
                    <a:tint val="75000"/>
                  </a:prstClr>
                </a:solidFill>
              </a:rPr>
              <a:pPr>
                <a:defRPr/>
              </a:pPr>
              <a:t>1/7/2026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98CF50-121B-4173-A249-16CCB1269B9A}" type="slidenum">
              <a:rPr lang="en-US" altLang="en-US"/>
              <a:pPr>
                <a:defRPr/>
              </a:pPr>
              <a:t>‹#›</a:t>
            </a:fld>
            <a:endParaRPr lang="en-US" altLang="en-US"/>
          </a:p>
        </p:txBody>
      </p:sp>
    </p:spTree>
    <p:extLst>
      <p:ext uri="{BB962C8B-B14F-4D97-AF65-F5344CB8AC3E}">
        <p14:creationId xmlns:p14="http://schemas.microsoft.com/office/powerpoint/2010/main" val="80154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6355644" y="364067"/>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01" y="1913467"/>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9A9C892B-4478-48EE-B80F-F68B8F0825D1}" type="datetimeFigureOut">
              <a:rPr lang="en-US">
                <a:solidFill>
                  <a:prstClr val="black">
                    <a:tint val="75000"/>
                  </a:prstClr>
                </a:solidFill>
              </a:rPr>
              <a:pPr>
                <a:defRPr/>
              </a:pPr>
              <a:t>1/7/2026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D98FB3-2143-48D0-BD6E-0A2B9C0C3D71}" type="slidenum">
              <a:rPr lang="en-US" altLang="en-US"/>
              <a:pPr>
                <a:defRPr/>
              </a:pPr>
              <a:t>‹#›</a:t>
            </a:fld>
            <a:endParaRPr lang="en-US" altLang="en-US"/>
          </a:p>
        </p:txBody>
      </p:sp>
    </p:spTree>
    <p:extLst>
      <p:ext uri="{BB962C8B-B14F-4D97-AF65-F5344CB8AC3E}">
        <p14:creationId xmlns:p14="http://schemas.microsoft.com/office/powerpoint/2010/main" val="3902293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0"/>
            <a:ext cx="9753600" cy="755651"/>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3186290" y="817033"/>
            <a:ext cx="9753600" cy="54864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3186290"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345F52D-5841-472A-BBCC-D5FFE094A2B5}" type="datetimeFigureOut">
              <a:rPr lang="en-US">
                <a:solidFill>
                  <a:prstClr val="black">
                    <a:tint val="75000"/>
                  </a:prstClr>
                </a:solidFill>
              </a:rPr>
              <a:pPr>
                <a:defRPr/>
              </a:pPr>
              <a:t>1/7/2026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5E23B2B-8B54-4AF1-8F20-C6798C671698}" type="slidenum">
              <a:rPr lang="en-US" altLang="en-US"/>
              <a:pPr>
                <a:defRPr/>
              </a:pPr>
              <a:t>‹#›</a:t>
            </a:fld>
            <a:endParaRPr lang="en-US" altLang="en-US"/>
          </a:p>
        </p:txBody>
      </p:sp>
    </p:spTree>
    <p:extLst>
      <p:ext uri="{BB962C8B-B14F-4D97-AF65-F5344CB8AC3E}">
        <p14:creationId xmlns:p14="http://schemas.microsoft.com/office/powerpoint/2010/main" val="614505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18A53F04-2A46-463A-BB8E-26AD1A8A4A93}"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A5EE12-9000-4D09-9063-98F0C13872EA}" type="slidenum">
              <a:rPr lang="en-US" altLang="en-US"/>
              <a:pPr>
                <a:defRPr/>
              </a:pPr>
              <a:t>‹#›</a:t>
            </a:fld>
            <a:endParaRPr lang="en-US" altLang="en-US"/>
          </a:p>
        </p:txBody>
      </p:sp>
    </p:spTree>
    <p:extLst>
      <p:ext uri="{BB962C8B-B14F-4D97-AF65-F5344CB8AC3E}">
        <p14:creationId xmlns:p14="http://schemas.microsoft.com/office/powerpoint/2010/main" val="2682001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5"/>
            <a:ext cx="3657600" cy="7802033"/>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00" y="366185"/>
            <a:ext cx="10701867" cy="780203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B9119D8D-A7A5-4AC0-B28A-ABC8ACCD24BA}"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F1D8B3-BDB5-436C-B908-2A07B7511945}" type="slidenum">
              <a:rPr lang="en-US" altLang="en-US"/>
              <a:pPr>
                <a:defRPr/>
              </a:pPr>
              <a:t>‹#›</a:t>
            </a:fld>
            <a:endParaRPr lang="en-US" altLang="en-US"/>
          </a:p>
        </p:txBody>
      </p:sp>
    </p:spTree>
    <p:extLst>
      <p:ext uri="{BB962C8B-B14F-4D97-AF65-F5344CB8AC3E}">
        <p14:creationId xmlns:p14="http://schemas.microsoft.com/office/powerpoint/2010/main" val="5954138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8"/>
            <a:ext cx="13817600" cy="1960033"/>
          </a:xfrm>
        </p:spPr>
        <p:txBody>
          <a:bodyPr/>
          <a:lstStyle/>
          <a:p>
            <a:r>
              <a:rPr lang="en-GB"/>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A7E5F0F-4E6A-401E-A191-65BB0CBF44A7}"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50AA19-5AAF-4507-BF0A-63E71944B2D0}" type="slidenum">
              <a:rPr lang="en-US" altLang="en-US"/>
              <a:pPr>
                <a:defRPr/>
              </a:pPr>
              <a:t>‹#›</a:t>
            </a:fld>
            <a:endParaRPr lang="en-US" altLang="en-US"/>
          </a:p>
        </p:txBody>
      </p:sp>
    </p:spTree>
    <p:extLst>
      <p:ext uri="{BB962C8B-B14F-4D97-AF65-F5344CB8AC3E}">
        <p14:creationId xmlns:p14="http://schemas.microsoft.com/office/powerpoint/2010/main" val="1337573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086AD16-200A-404D-95FC-E3EF8846FBCC}"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F5D14-FDA5-43ED-B20C-E746043914B5}" type="slidenum">
              <a:rPr lang="en-US" altLang="en-US"/>
              <a:pPr>
                <a:defRPr/>
              </a:pPr>
              <a:t>‹#›</a:t>
            </a:fld>
            <a:endParaRPr lang="en-US" altLang="en-US"/>
          </a:p>
        </p:txBody>
      </p:sp>
    </p:spTree>
    <p:extLst>
      <p:ext uri="{BB962C8B-B14F-4D97-AF65-F5344CB8AC3E}">
        <p14:creationId xmlns:p14="http://schemas.microsoft.com/office/powerpoint/2010/main" val="3271912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38" name="Group 37"/>
          <p:cNvGrpSpPr/>
          <p:nvPr userDrawn="1"/>
        </p:nvGrpSpPr>
        <p:grpSpPr>
          <a:xfrm>
            <a:off x="4361776" y="1182221"/>
            <a:ext cx="7532449" cy="6779558"/>
            <a:chOff x="6508960" y="2108202"/>
            <a:chExt cx="3238386" cy="2914699"/>
          </a:xfrm>
        </p:grpSpPr>
        <p:sp>
          <p:nvSpPr>
            <p:cNvPr id="39" name="Freeform 7"/>
            <p:cNvSpPr/>
            <p:nvPr/>
          </p:nvSpPr>
          <p:spPr>
            <a:xfrm>
              <a:off x="6508960" y="3022570"/>
              <a:ext cx="1181363" cy="790928"/>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solidFill>
              <a:schemeClr val="bg1"/>
            </a:solidFill>
            <a:ln>
              <a:noFill/>
            </a:ln>
          </p:spPr>
        </p:sp>
        <p:sp>
          <p:nvSpPr>
            <p:cNvPr id="40" name="Freeform 8"/>
            <p:cNvSpPr/>
            <p:nvPr/>
          </p:nvSpPr>
          <p:spPr>
            <a:xfrm>
              <a:off x="7680265" y="4260928"/>
              <a:ext cx="895471" cy="761973"/>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solidFill>
              <a:schemeClr val="bg1"/>
            </a:solidFill>
            <a:ln>
              <a:noFill/>
            </a:ln>
          </p:spPr>
        </p:sp>
        <p:sp>
          <p:nvSpPr>
            <p:cNvPr id="53" name="Freeform 9"/>
            <p:cNvSpPr/>
            <p:nvPr/>
          </p:nvSpPr>
          <p:spPr>
            <a:xfrm>
              <a:off x="8575431" y="3022570"/>
              <a:ext cx="1171915" cy="790928"/>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solidFill>
              <a:schemeClr val="bg1"/>
            </a:solidFill>
            <a:ln>
              <a:noFill/>
            </a:ln>
          </p:spPr>
        </p:sp>
        <p:sp>
          <p:nvSpPr>
            <p:cNvPr id="54" name="Freeform 10"/>
            <p:cNvSpPr/>
            <p:nvPr/>
          </p:nvSpPr>
          <p:spPr>
            <a:xfrm>
              <a:off x="7565969" y="2108202"/>
              <a:ext cx="1133511" cy="1705296"/>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solidFill>
              <a:schemeClr val="bg1"/>
            </a:solidFill>
            <a:ln>
              <a:noFill/>
            </a:ln>
          </p:spPr>
        </p:sp>
        <p:sp>
          <p:nvSpPr>
            <p:cNvPr id="55" name="Freeform 11"/>
            <p:cNvSpPr/>
            <p:nvPr/>
          </p:nvSpPr>
          <p:spPr>
            <a:xfrm>
              <a:off x="7204184" y="3956139"/>
              <a:ext cx="1847632" cy="162148"/>
            </a:xfrm>
            <a:custGeom>
              <a:avLst/>
              <a:gdLst/>
              <a:ahLst/>
              <a:cxnLst/>
              <a:rect l="0" t="0" r="r" b="b"/>
              <a:pathLst>
                <a:path w="6062" h="532">
                  <a:moveTo>
                    <a:pt x="0" y="531"/>
                  </a:moveTo>
                  <a:lnTo>
                    <a:pt x="6061" y="531"/>
                  </a:lnTo>
                  <a:lnTo>
                    <a:pt x="6061" y="0"/>
                  </a:lnTo>
                  <a:lnTo>
                    <a:pt x="0" y="0"/>
                  </a:lnTo>
                  <a:lnTo>
                    <a:pt x="0" y="531"/>
                  </a:lnTo>
                </a:path>
              </a:pathLst>
            </a:custGeom>
            <a:solidFill>
              <a:schemeClr val="bg1"/>
            </a:solidFill>
            <a:ln>
              <a:noFill/>
            </a:ln>
          </p:spPr>
        </p:sp>
      </p:grpSp>
    </p:spTree>
    <p:extLst>
      <p:ext uri="{BB962C8B-B14F-4D97-AF65-F5344CB8AC3E}">
        <p14:creationId xmlns:p14="http://schemas.microsoft.com/office/powerpoint/2010/main" val="860964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493396E2-E889-434C-9DCD-1DA01D2DCEBA}"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F55AF4-C16D-4F08-931D-1D1AA2ED3B3A}" type="slidenum">
              <a:rPr lang="en-US" altLang="en-US"/>
              <a:pPr>
                <a:defRPr/>
              </a:pPr>
              <a:t>‹#›</a:t>
            </a:fld>
            <a:endParaRPr lang="en-US" altLang="en-US"/>
          </a:p>
        </p:txBody>
      </p:sp>
    </p:spTree>
    <p:extLst>
      <p:ext uri="{BB962C8B-B14F-4D97-AF65-F5344CB8AC3E}">
        <p14:creationId xmlns:p14="http://schemas.microsoft.com/office/powerpoint/2010/main" val="21195989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00"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3467"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A5C712F1-1A83-4338-BE04-51C40614DC28}" type="datetimeFigureOut">
              <a:rPr lang="en-US">
                <a:solidFill>
                  <a:prstClr val="black">
                    <a:tint val="75000"/>
                  </a:prstClr>
                </a:solidFill>
              </a:rPr>
              <a:pPr>
                <a:defRPr/>
              </a:pPr>
              <a:t>1/7/2026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544275-8AAA-4B8E-ACE8-090E5581F1BB}" type="slidenum">
              <a:rPr lang="en-US" altLang="en-US"/>
              <a:pPr>
                <a:defRPr/>
              </a:pPr>
              <a:t>‹#›</a:t>
            </a:fld>
            <a:endParaRPr lang="en-US" altLang="en-US"/>
          </a:p>
        </p:txBody>
      </p:sp>
    </p:spTree>
    <p:extLst>
      <p:ext uri="{BB962C8B-B14F-4D97-AF65-F5344CB8AC3E}">
        <p14:creationId xmlns:p14="http://schemas.microsoft.com/office/powerpoint/2010/main" val="3306416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7823" y="2046817"/>
            <a:ext cx="7185378"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257823" y="2899833"/>
            <a:ext cx="7185378"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B3391A74-3C4A-46A6-924A-9DAF07D1BFA3}" type="datetimeFigureOut">
              <a:rPr lang="en-US">
                <a:solidFill>
                  <a:prstClr val="black">
                    <a:tint val="75000"/>
                  </a:prstClr>
                </a:solidFill>
              </a:rPr>
              <a:pPr>
                <a:defRPr/>
              </a:pPr>
              <a:t>1/7/2026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0B4106A-58CC-4EAF-B988-42ED4A81BD40}" type="slidenum">
              <a:rPr lang="en-US" altLang="en-US"/>
              <a:pPr>
                <a:defRPr/>
              </a:pPr>
              <a:t>‹#›</a:t>
            </a:fld>
            <a:endParaRPr lang="en-US" altLang="en-US"/>
          </a:p>
        </p:txBody>
      </p:sp>
    </p:spTree>
    <p:extLst>
      <p:ext uri="{BB962C8B-B14F-4D97-AF65-F5344CB8AC3E}">
        <p14:creationId xmlns:p14="http://schemas.microsoft.com/office/powerpoint/2010/main" val="2226187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9F37FB-D4B3-45AB-921B-81C91E83139D}" type="datetimeFigureOut">
              <a:rPr lang="en-US">
                <a:solidFill>
                  <a:prstClr val="black">
                    <a:tint val="75000"/>
                  </a:prstClr>
                </a:solidFill>
              </a:rPr>
              <a:pPr>
                <a:defRPr/>
              </a:pPr>
              <a:t>1/7/2026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C6942A2-9624-4F23-BED2-C03C0B6074B3}" type="slidenum">
              <a:rPr lang="en-US" altLang="en-US"/>
              <a:pPr>
                <a:defRPr/>
              </a:pPr>
              <a:t>‹#›</a:t>
            </a:fld>
            <a:endParaRPr lang="en-US" altLang="en-US"/>
          </a:p>
        </p:txBody>
      </p:sp>
    </p:spTree>
    <p:extLst>
      <p:ext uri="{BB962C8B-B14F-4D97-AF65-F5344CB8AC3E}">
        <p14:creationId xmlns:p14="http://schemas.microsoft.com/office/powerpoint/2010/main" val="528906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141190-E536-4725-8124-42D6E69F7BA4}" type="datetimeFigureOut">
              <a:rPr lang="en-US">
                <a:solidFill>
                  <a:prstClr val="black">
                    <a:tint val="75000"/>
                  </a:prstClr>
                </a:solidFill>
              </a:rPr>
              <a:pPr>
                <a:defRPr/>
              </a:pPr>
              <a:t>1/7/2026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98CF50-121B-4173-A249-16CCB1269B9A}" type="slidenum">
              <a:rPr lang="en-US" altLang="en-US"/>
              <a:pPr>
                <a:defRPr/>
              </a:pPr>
              <a:t>‹#›</a:t>
            </a:fld>
            <a:endParaRPr lang="en-US" altLang="en-US"/>
          </a:p>
        </p:txBody>
      </p:sp>
    </p:spTree>
    <p:extLst>
      <p:ext uri="{BB962C8B-B14F-4D97-AF65-F5344CB8AC3E}">
        <p14:creationId xmlns:p14="http://schemas.microsoft.com/office/powerpoint/2010/main" val="4258120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6355644" y="364067"/>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01" y="1913467"/>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9A9C892B-4478-48EE-B80F-F68B8F0825D1}" type="datetimeFigureOut">
              <a:rPr lang="en-US">
                <a:solidFill>
                  <a:prstClr val="black">
                    <a:tint val="75000"/>
                  </a:prstClr>
                </a:solidFill>
              </a:rPr>
              <a:pPr>
                <a:defRPr/>
              </a:pPr>
              <a:t>1/7/2026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D98FB3-2143-48D0-BD6E-0A2B9C0C3D71}" type="slidenum">
              <a:rPr lang="en-US" altLang="en-US"/>
              <a:pPr>
                <a:defRPr/>
              </a:pPr>
              <a:t>‹#›</a:t>
            </a:fld>
            <a:endParaRPr lang="en-US" altLang="en-US"/>
          </a:p>
        </p:txBody>
      </p:sp>
    </p:spTree>
    <p:extLst>
      <p:ext uri="{BB962C8B-B14F-4D97-AF65-F5344CB8AC3E}">
        <p14:creationId xmlns:p14="http://schemas.microsoft.com/office/powerpoint/2010/main" val="2484496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0"/>
            <a:ext cx="9753600" cy="755651"/>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3186290" y="817033"/>
            <a:ext cx="9753600" cy="54864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3186290"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345F52D-5841-472A-BBCC-D5FFE094A2B5}" type="datetimeFigureOut">
              <a:rPr lang="en-US">
                <a:solidFill>
                  <a:prstClr val="black">
                    <a:tint val="75000"/>
                  </a:prstClr>
                </a:solidFill>
              </a:rPr>
              <a:pPr>
                <a:defRPr/>
              </a:pPr>
              <a:t>1/7/2026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5E23B2B-8B54-4AF1-8F20-C6798C671698}" type="slidenum">
              <a:rPr lang="en-US" altLang="en-US"/>
              <a:pPr>
                <a:defRPr/>
              </a:pPr>
              <a:t>‹#›</a:t>
            </a:fld>
            <a:endParaRPr lang="en-US" altLang="en-US"/>
          </a:p>
        </p:txBody>
      </p:sp>
    </p:spTree>
    <p:extLst>
      <p:ext uri="{BB962C8B-B14F-4D97-AF65-F5344CB8AC3E}">
        <p14:creationId xmlns:p14="http://schemas.microsoft.com/office/powerpoint/2010/main" val="30193039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18A53F04-2A46-463A-BB8E-26AD1A8A4A93}"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A5EE12-9000-4D09-9063-98F0C13872EA}" type="slidenum">
              <a:rPr lang="en-US" altLang="en-US"/>
              <a:pPr>
                <a:defRPr/>
              </a:pPr>
              <a:t>‹#›</a:t>
            </a:fld>
            <a:endParaRPr lang="en-US" altLang="en-US"/>
          </a:p>
        </p:txBody>
      </p:sp>
    </p:spTree>
    <p:extLst>
      <p:ext uri="{BB962C8B-B14F-4D97-AF65-F5344CB8AC3E}">
        <p14:creationId xmlns:p14="http://schemas.microsoft.com/office/powerpoint/2010/main" val="23235850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5"/>
            <a:ext cx="3657600" cy="7802033"/>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00" y="366185"/>
            <a:ext cx="10701867" cy="780203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B9119D8D-A7A5-4AC0-B28A-ABC8ACCD24BA}"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F1D8B3-BDB5-436C-B908-2A07B7511945}" type="slidenum">
              <a:rPr lang="en-US" altLang="en-US"/>
              <a:pPr>
                <a:defRPr/>
              </a:pPr>
              <a:t>‹#›</a:t>
            </a:fld>
            <a:endParaRPr lang="en-US" altLang="en-US"/>
          </a:p>
        </p:txBody>
      </p:sp>
    </p:spTree>
    <p:extLst>
      <p:ext uri="{BB962C8B-B14F-4D97-AF65-F5344CB8AC3E}">
        <p14:creationId xmlns:p14="http://schemas.microsoft.com/office/powerpoint/2010/main" val="2331859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8"/>
            <a:ext cx="13817600" cy="1960033"/>
          </a:xfrm>
        </p:spPr>
        <p:txBody>
          <a:bodyPr/>
          <a:lstStyle/>
          <a:p>
            <a:r>
              <a:rPr lang="en-GB"/>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A7E5F0F-4E6A-401E-A191-65BB0CBF44A7}"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50AA19-5AAF-4507-BF0A-63E71944B2D0}" type="slidenum">
              <a:rPr lang="en-US" altLang="en-US"/>
              <a:pPr>
                <a:defRPr/>
              </a:pPr>
              <a:t>‹#›</a:t>
            </a:fld>
            <a:endParaRPr lang="en-US" altLang="en-US"/>
          </a:p>
        </p:txBody>
      </p:sp>
    </p:spTree>
    <p:extLst>
      <p:ext uri="{BB962C8B-B14F-4D97-AF65-F5344CB8AC3E}">
        <p14:creationId xmlns:p14="http://schemas.microsoft.com/office/powerpoint/2010/main" val="3323324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a:xfrm>
            <a:off x="5749607" y="8520303"/>
            <a:ext cx="1515744" cy="153888"/>
          </a:xfrm>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6" name="Holder 6"/>
          <p:cNvSpPr>
            <a:spLocks noGrp="1"/>
          </p:cNvSpPr>
          <p:nvPr>
            <p:ph type="sldNum" sz="quarter" idx="7"/>
          </p:nvPr>
        </p:nvSpPr>
        <p:spPr>
          <a:xfrm>
            <a:off x="7917816" y="8520303"/>
            <a:ext cx="210184" cy="153888"/>
          </a:xfrm>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37" name="Group 36"/>
          <p:cNvGrpSpPr/>
          <p:nvPr userDrawn="1"/>
        </p:nvGrpSpPr>
        <p:grpSpPr>
          <a:xfrm>
            <a:off x="10846004" y="7272323"/>
            <a:ext cx="4939249" cy="1389713"/>
            <a:chOff x="228240" y="2152440"/>
            <a:chExt cx="10101600" cy="2842200"/>
          </a:xfrm>
          <a:solidFill>
            <a:schemeClr val="tx2"/>
          </a:solidFill>
        </p:grpSpPr>
        <p:sp>
          <p:nvSpPr>
            <p:cNvPr id="4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4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406460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086AD16-200A-404D-95FC-E3EF8846FBCC}"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F5D14-FDA5-43ED-B20C-E746043914B5}" type="slidenum">
              <a:rPr lang="en-US" altLang="en-US"/>
              <a:pPr>
                <a:defRPr/>
              </a:pPr>
              <a:t>‹#›</a:t>
            </a:fld>
            <a:endParaRPr lang="en-US" altLang="en-US"/>
          </a:p>
        </p:txBody>
      </p:sp>
    </p:spTree>
    <p:extLst>
      <p:ext uri="{BB962C8B-B14F-4D97-AF65-F5344CB8AC3E}">
        <p14:creationId xmlns:p14="http://schemas.microsoft.com/office/powerpoint/2010/main" val="10948532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493396E2-E889-434C-9DCD-1DA01D2DCEBA}"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F55AF4-C16D-4F08-931D-1D1AA2ED3B3A}" type="slidenum">
              <a:rPr lang="en-US" altLang="en-US"/>
              <a:pPr>
                <a:defRPr/>
              </a:pPr>
              <a:t>‹#›</a:t>
            </a:fld>
            <a:endParaRPr lang="en-US" altLang="en-US"/>
          </a:p>
        </p:txBody>
      </p:sp>
    </p:spTree>
    <p:extLst>
      <p:ext uri="{BB962C8B-B14F-4D97-AF65-F5344CB8AC3E}">
        <p14:creationId xmlns:p14="http://schemas.microsoft.com/office/powerpoint/2010/main" val="31336400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00"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3467"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A5C712F1-1A83-4338-BE04-51C40614DC28}" type="datetimeFigureOut">
              <a:rPr lang="en-US">
                <a:solidFill>
                  <a:prstClr val="black">
                    <a:tint val="75000"/>
                  </a:prstClr>
                </a:solidFill>
              </a:rPr>
              <a:pPr>
                <a:defRPr/>
              </a:pPr>
              <a:t>1/7/2026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544275-8AAA-4B8E-ACE8-090E5581F1BB}" type="slidenum">
              <a:rPr lang="en-US" altLang="en-US"/>
              <a:pPr>
                <a:defRPr/>
              </a:pPr>
              <a:t>‹#›</a:t>
            </a:fld>
            <a:endParaRPr lang="en-US" altLang="en-US"/>
          </a:p>
        </p:txBody>
      </p:sp>
    </p:spTree>
    <p:extLst>
      <p:ext uri="{BB962C8B-B14F-4D97-AF65-F5344CB8AC3E}">
        <p14:creationId xmlns:p14="http://schemas.microsoft.com/office/powerpoint/2010/main" val="41246655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7823" y="2046817"/>
            <a:ext cx="7185378"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257823" y="2899833"/>
            <a:ext cx="7185378"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B3391A74-3C4A-46A6-924A-9DAF07D1BFA3}" type="datetimeFigureOut">
              <a:rPr lang="en-US">
                <a:solidFill>
                  <a:prstClr val="black">
                    <a:tint val="75000"/>
                  </a:prstClr>
                </a:solidFill>
              </a:rPr>
              <a:pPr>
                <a:defRPr/>
              </a:pPr>
              <a:t>1/7/2026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0B4106A-58CC-4EAF-B988-42ED4A81BD40}" type="slidenum">
              <a:rPr lang="en-US" altLang="en-US"/>
              <a:pPr>
                <a:defRPr/>
              </a:pPr>
              <a:t>‹#›</a:t>
            </a:fld>
            <a:endParaRPr lang="en-US" altLang="en-US"/>
          </a:p>
        </p:txBody>
      </p:sp>
    </p:spTree>
    <p:extLst>
      <p:ext uri="{BB962C8B-B14F-4D97-AF65-F5344CB8AC3E}">
        <p14:creationId xmlns:p14="http://schemas.microsoft.com/office/powerpoint/2010/main" val="32286372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9F37FB-D4B3-45AB-921B-81C91E83139D}" type="datetimeFigureOut">
              <a:rPr lang="en-US">
                <a:solidFill>
                  <a:prstClr val="black">
                    <a:tint val="75000"/>
                  </a:prstClr>
                </a:solidFill>
              </a:rPr>
              <a:pPr>
                <a:defRPr/>
              </a:pPr>
              <a:t>1/7/2026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C6942A2-9624-4F23-BED2-C03C0B6074B3}" type="slidenum">
              <a:rPr lang="en-US" altLang="en-US"/>
              <a:pPr>
                <a:defRPr/>
              </a:pPr>
              <a:t>‹#›</a:t>
            </a:fld>
            <a:endParaRPr lang="en-US" altLang="en-US"/>
          </a:p>
        </p:txBody>
      </p:sp>
    </p:spTree>
    <p:extLst>
      <p:ext uri="{BB962C8B-B14F-4D97-AF65-F5344CB8AC3E}">
        <p14:creationId xmlns:p14="http://schemas.microsoft.com/office/powerpoint/2010/main" val="248646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141190-E536-4725-8124-42D6E69F7BA4}" type="datetimeFigureOut">
              <a:rPr lang="en-US">
                <a:solidFill>
                  <a:prstClr val="black">
                    <a:tint val="75000"/>
                  </a:prstClr>
                </a:solidFill>
              </a:rPr>
              <a:pPr>
                <a:defRPr/>
              </a:pPr>
              <a:t>1/7/2026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98CF50-121B-4173-A249-16CCB1269B9A}" type="slidenum">
              <a:rPr lang="en-US" altLang="en-US"/>
              <a:pPr>
                <a:defRPr/>
              </a:pPr>
              <a:t>‹#›</a:t>
            </a:fld>
            <a:endParaRPr lang="en-US" altLang="en-US"/>
          </a:p>
        </p:txBody>
      </p:sp>
    </p:spTree>
    <p:extLst>
      <p:ext uri="{BB962C8B-B14F-4D97-AF65-F5344CB8AC3E}">
        <p14:creationId xmlns:p14="http://schemas.microsoft.com/office/powerpoint/2010/main" val="3406826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6355644" y="364067"/>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01" y="1913467"/>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9A9C892B-4478-48EE-B80F-F68B8F0825D1}" type="datetimeFigureOut">
              <a:rPr lang="en-US">
                <a:solidFill>
                  <a:prstClr val="black">
                    <a:tint val="75000"/>
                  </a:prstClr>
                </a:solidFill>
              </a:rPr>
              <a:pPr>
                <a:defRPr/>
              </a:pPr>
              <a:t>1/7/2026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D98FB3-2143-48D0-BD6E-0A2B9C0C3D71}" type="slidenum">
              <a:rPr lang="en-US" altLang="en-US"/>
              <a:pPr>
                <a:defRPr/>
              </a:pPr>
              <a:t>‹#›</a:t>
            </a:fld>
            <a:endParaRPr lang="en-US" altLang="en-US"/>
          </a:p>
        </p:txBody>
      </p:sp>
    </p:spTree>
    <p:extLst>
      <p:ext uri="{BB962C8B-B14F-4D97-AF65-F5344CB8AC3E}">
        <p14:creationId xmlns:p14="http://schemas.microsoft.com/office/powerpoint/2010/main" val="42886249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0"/>
            <a:ext cx="9753600" cy="755651"/>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3186290" y="817033"/>
            <a:ext cx="9753600" cy="54864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3186290"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345F52D-5841-472A-BBCC-D5FFE094A2B5}" type="datetimeFigureOut">
              <a:rPr lang="en-US">
                <a:solidFill>
                  <a:prstClr val="black">
                    <a:tint val="75000"/>
                  </a:prstClr>
                </a:solidFill>
              </a:rPr>
              <a:pPr>
                <a:defRPr/>
              </a:pPr>
              <a:t>1/7/2026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5E23B2B-8B54-4AF1-8F20-C6798C671698}" type="slidenum">
              <a:rPr lang="en-US" altLang="en-US"/>
              <a:pPr>
                <a:defRPr/>
              </a:pPr>
              <a:t>‹#›</a:t>
            </a:fld>
            <a:endParaRPr lang="en-US" altLang="en-US"/>
          </a:p>
        </p:txBody>
      </p:sp>
    </p:spTree>
    <p:extLst>
      <p:ext uri="{BB962C8B-B14F-4D97-AF65-F5344CB8AC3E}">
        <p14:creationId xmlns:p14="http://schemas.microsoft.com/office/powerpoint/2010/main" val="16850028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18A53F04-2A46-463A-BB8E-26AD1A8A4A93}"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A5EE12-9000-4D09-9063-98F0C13872EA}" type="slidenum">
              <a:rPr lang="en-US" altLang="en-US"/>
              <a:pPr>
                <a:defRPr/>
              </a:pPr>
              <a:t>‹#›</a:t>
            </a:fld>
            <a:endParaRPr lang="en-US" altLang="en-US"/>
          </a:p>
        </p:txBody>
      </p:sp>
    </p:spTree>
    <p:extLst>
      <p:ext uri="{BB962C8B-B14F-4D97-AF65-F5344CB8AC3E}">
        <p14:creationId xmlns:p14="http://schemas.microsoft.com/office/powerpoint/2010/main" val="1487252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5"/>
            <a:ext cx="3657600" cy="7802033"/>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00" y="366185"/>
            <a:ext cx="10701867" cy="780203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B9119D8D-A7A5-4AC0-B28A-ABC8ACCD24BA}"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F1D8B3-BDB5-436C-B908-2A07B7511945}" type="slidenum">
              <a:rPr lang="en-US" altLang="en-US"/>
              <a:pPr>
                <a:defRPr/>
              </a:pPr>
              <a:t>‹#›</a:t>
            </a:fld>
            <a:endParaRPr lang="en-US" altLang="en-US"/>
          </a:p>
        </p:txBody>
      </p:sp>
    </p:spTree>
    <p:extLst>
      <p:ext uri="{BB962C8B-B14F-4D97-AF65-F5344CB8AC3E}">
        <p14:creationId xmlns:p14="http://schemas.microsoft.com/office/powerpoint/2010/main" val="547705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tx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latin typeface="Nunito Sans" charset="0"/>
                <a:ea typeface="Nunito Sans" charset="0"/>
                <a:cs typeface="Nunito Sans" charset="0"/>
              </a:rPr>
              <a:t>A </a:t>
            </a:r>
            <a:r>
              <a:rPr lang="en-US" sz="1800" b="0" i="0" spc="0" dirty="0">
                <a:latin typeface="Nunito Sans" charset="0"/>
                <a:ea typeface="Nunito Sans" charset="0"/>
                <a:cs typeface="Nunito Sans" charset="0"/>
              </a:rPr>
              <a:t>presentation</a:t>
            </a:r>
            <a:r>
              <a:rPr lang="en-US" sz="1800" b="0" i="0" spc="-190" dirty="0">
                <a:latin typeface="Nunito Sans" charset="0"/>
                <a:ea typeface="Nunito Sans" charset="0"/>
                <a:cs typeface="Nunito Sans" charset="0"/>
              </a:rPr>
              <a:t> </a:t>
            </a:r>
            <a:r>
              <a:rPr lang="en-US" sz="1800" b="0" i="0" spc="15" dirty="0">
                <a:latin typeface="Nunito Sans" charset="0"/>
                <a:ea typeface="Nunito Sans" charset="0"/>
                <a:cs typeface="Nunito Sans" charset="0"/>
              </a:rPr>
              <a:t>by</a:t>
            </a:r>
            <a:endParaRPr lang="en-US" sz="1800" b="0" i="0" dirty="0">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tx2"/>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2" name="TextBox 21"/>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tx2"/>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tx2"/>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tx2"/>
                </a:solidFill>
                <a:latin typeface="Nunito Sans Black" charset="0"/>
                <a:ea typeface="Nunito Sans Black" charset="0"/>
                <a:cs typeface="Nunito Sans Black" charset="0"/>
              </a:rPr>
              <a:t>Be more.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8"/>
            <a:ext cx="13817600" cy="1960033"/>
          </a:xfrm>
        </p:spPr>
        <p:txBody>
          <a:bodyPr/>
          <a:lstStyle/>
          <a:p>
            <a:r>
              <a:rPr lang="en-GB"/>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A7E5F0F-4E6A-401E-A191-65BB0CBF44A7}"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50AA19-5AAF-4507-BF0A-63E71944B2D0}" type="slidenum">
              <a:rPr lang="en-US" altLang="en-US"/>
              <a:pPr>
                <a:defRPr/>
              </a:pPr>
              <a:t>‹#›</a:t>
            </a:fld>
            <a:endParaRPr lang="en-US" altLang="en-US"/>
          </a:p>
        </p:txBody>
      </p:sp>
    </p:spTree>
    <p:extLst>
      <p:ext uri="{BB962C8B-B14F-4D97-AF65-F5344CB8AC3E}">
        <p14:creationId xmlns:p14="http://schemas.microsoft.com/office/powerpoint/2010/main" val="40310117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086AD16-200A-404D-95FC-E3EF8846FBCC}"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F5D14-FDA5-43ED-B20C-E746043914B5}" type="slidenum">
              <a:rPr lang="en-US" altLang="en-US"/>
              <a:pPr>
                <a:defRPr/>
              </a:pPr>
              <a:t>‹#›</a:t>
            </a:fld>
            <a:endParaRPr lang="en-US" altLang="en-US"/>
          </a:p>
        </p:txBody>
      </p:sp>
    </p:spTree>
    <p:extLst>
      <p:ext uri="{BB962C8B-B14F-4D97-AF65-F5344CB8AC3E}">
        <p14:creationId xmlns:p14="http://schemas.microsoft.com/office/powerpoint/2010/main" val="6067519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493396E2-E889-434C-9DCD-1DA01D2DCEBA}"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F55AF4-C16D-4F08-931D-1D1AA2ED3B3A}" type="slidenum">
              <a:rPr lang="en-US" altLang="en-US"/>
              <a:pPr>
                <a:defRPr/>
              </a:pPr>
              <a:t>‹#›</a:t>
            </a:fld>
            <a:endParaRPr lang="en-US" altLang="en-US"/>
          </a:p>
        </p:txBody>
      </p:sp>
    </p:spTree>
    <p:extLst>
      <p:ext uri="{BB962C8B-B14F-4D97-AF65-F5344CB8AC3E}">
        <p14:creationId xmlns:p14="http://schemas.microsoft.com/office/powerpoint/2010/main" val="8793813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00"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3467"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A5C712F1-1A83-4338-BE04-51C40614DC28}" type="datetimeFigureOut">
              <a:rPr lang="en-US">
                <a:solidFill>
                  <a:prstClr val="black">
                    <a:tint val="75000"/>
                  </a:prstClr>
                </a:solidFill>
              </a:rPr>
              <a:pPr>
                <a:defRPr/>
              </a:pPr>
              <a:t>1/7/2026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544275-8AAA-4B8E-ACE8-090E5581F1BB}" type="slidenum">
              <a:rPr lang="en-US" altLang="en-US"/>
              <a:pPr>
                <a:defRPr/>
              </a:pPr>
              <a:t>‹#›</a:t>
            </a:fld>
            <a:endParaRPr lang="en-US" altLang="en-US"/>
          </a:p>
        </p:txBody>
      </p:sp>
    </p:spTree>
    <p:extLst>
      <p:ext uri="{BB962C8B-B14F-4D97-AF65-F5344CB8AC3E}">
        <p14:creationId xmlns:p14="http://schemas.microsoft.com/office/powerpoint/2010/main" val="3854511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7823" y="2046817"/>
            <a:ext cx="7185378"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257823" y="2899833"/>
            <a:ext cx="7185378"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B3391A74-3C4A-46A6-924A-9DAF07D1BFA3}" type="datetimeFigureOut">
              <a:rPr lang="en-US">
                <a:solidFill>
                  <a:prstClr val="black">
                    <a:tint val="75000"/>
                  </a:prstClr>
                </a:solidFill>
              </a:rPr>
              <a:pPr>
                <a:defRPr/>
              </a:pPr>
              <a:t>1/7/2026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0B4106A-58CC-4EAF-B988-42ED4A81BD40}" type="slidenum">
              <a:rPr lang="en-US" altLang="en-US"/>
              <a:pPr>
                <a:defRPr/>
              </a:pPr>
              <a:t>‹#›</a:t>
            </a:fld>
            <a:endParaRPr lang="en-US" altLang="en-US"/>
          </a:p>
        </p:txBody>
      </p:sp>
    </p:spTree>
    <p:extLst>
      <p:ext uri="{BB962C8B-B14F-4D97-AF65-F5344CB8AC3E}">
        <p14:creationId xmlns:p14="http://schemas.microsoft.com/office/powerpoint/2010/main" val="5027383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9F37FB-D4B3-45AB-921B-81C91E83139D}" type="datetimeFigureOut">
              <a:rPr lang="en-US">
                <a:solidFill>
                  <a:prstClr val="black">
                    <a:tint val="75000"/>
                  </a:prstClr>
                </a:solidFill>
              </a:rPr>
              <a:pPr>
                <a:defRPr/>
              </a:pPr>
              <a:t>1/7/2026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C6942A2-9624-4F23-BED2-C03C0B6074B3}" type="slidenum">
              <a:rPr lang="en-US" altLang="en-US"/>
              <a:pPr>
                <a:defRPr/>
              </a:pPr>
              <a:t>‹#›</a:t>
            </a:fld>
            <a:endParaRPr lang="en-US" altLang="en-US"/>
          </a:p>
        </p:txBody>
      </p:sp>
    </p:spTree>
    <p:extLst>
      <p:ext uri="{BB962C8B-B14F-4D97-AF65-F5344CB8AC3E}">
        <p14:creationId xmlns:p14="http://schemas.microsoft.com/office/powerpoint/2010/main" val="40681251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141190-E536-4725-8124-42D6E69F7BA4}" type="datetimeFigureOut">
              <a:rPr lang="en-US">
                <a:solidFill>
                  <a:prstClr val="black">
                    <a:tint val="75000"/>
                  </a:prstClr>
                </a:solidFill>
              </a:rPr>
              <a:pPr>
                <a:defRPr/>
              </a:pPr>
              <a:t>1/7/2026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98CF50-121B-4173-A249-16CCB1269B9A}" type="slidenum">
              <a:rPr lang="en-US" altLang="en-US"/>
              <a:pPr>
                <a:defRPr/>
              </a:pPr>
              <a:t>‹#›</a:t>
            </a:fld>
            <a:endParaRPr lang="en-US" altLang="en-US"/>
          </a:p>
        </p:txBody>
      </p:sp>
    </p:spTree>
    <p:extLst>
      <p:ext uri="{BB962C8B-B14F-4D97-AF65-F5344CB8AC3E}">
        <p14:creationId xmlns:p14="http://schemas.microsoft.com/office/powerpoint/2010/main" val="2888158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6355644" y="364067"/>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01" y="1913467"/>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9A9C892B-4478-48EE-B80F-F68B8F0825D1}" type="datetimeFigureOut">
              <a:rPr lang="en-US">
                <a:solidFill>
                  <a:prstClr val="black">
                    <a:tint val="75000"/>
                  </a:prstClr>
                </a:solidFill>
              </a:rPr>
              <a:pPr>
                <a:defRPr/>
              </a:pPr>
              <a:t>1/7/2026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D98FB3-2143-48D0-BD6E-0A2B9C0C3D71}" type="slidenum">
              <a:rPr lang="en-US" altLang="en-US"/>
              <a:pPr>
                <a:defRPr/>
              </a:pPr>
              <a:t>‹#›</a:t>
            </a:fld>
            <a:endParaRPr lang="en-US" altLang="en-US"/>
          </a:p>
        </p:txBody>
      </p:sp>
    </p:spTree>
    <p:extLst>
      <p:ext uri="{BB962C8B-B14F-4D97-AF65-F5344CB8AC3E}">
        <p14:creationId xmlns:p14="http://schemas.microsoft.com/office/powerpoint/2010/main" val="26553018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0"/>
            <a:ext cx="9753600" cy="755651"/>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3186290" y="817033"/>
            <a:ext cx="9753600" cy="54864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3186290"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345F52D-5841-472A-BBCC-D5FFE094A2B5}" type="datetimeFigureOut">
              <a:rPr lang="en-US">
                <a:solidFill>
                  <a:prstClr val="black">
                    <a:tint val="75000"/>
                  </a:prstClr>
                </a:solidFill>
              </a:rPr>
              <a:pPr>
                <a:defRPr/>
              </a:pPr>
              <a:t>1/7/2026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5E23B2B-8B54-4AF1-8F20-C6798C671698}" type="slidenum">
              <a:rPr lang="en-US" altLang="en-US"/>
              <a:pPr>
                <a:defRPr/>
              </a:pPr>
              <a:t>‹#›</a:t>
            </a:fld>
            <a:endParaRPr lang="en-US" altLang="en-US"/>
          </a:p>
        </p:txBody>
      </p:sp>
    </p:spTree>
    <p:extLst>
      <p:ext uri="{BB962C8B-B14F-4D97-AF65-F5344CB8AC3E}">
        <p14:creationId xmlns:p14="http://schemas.microsoft.com/office/powerpoint/2010/main" val="20196296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18A53F04-2A46-463A-BB8E-26AD1A8A4A93}"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A5EE12-9000-4D09-9063-98F0C13872EA}" type="slidenum">
              <a:rPr lang="en-US" altLang="en-US"/>
              <a:pPr>
                <a:defRPr/>
              </a:pPr>
              <a:t>‹#›</a:t>
            </a:fld>
            <a:endParaRPr lang="en-US" altLang="en-US"/>
          </a:p>
        </p:txBody>
      </p:sp>
    </p:spTree>
    <p:extLst>
      <p:ext uri="{BB962C8B-B14F-4D97-AF65-F5344CB8AC3E}">
        <p14:creationId xmlns:p14="http://schemas.microsoft.com/office/powerpoint/2010/main" val="366387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solidFill>
                  <a:schemeClr val="bg1"/>
                </a:solidFill>
                <a:latin typeface="Nunito Sans" charset="0"/>
                <a:ea typeface="Nunito Sans" charset="0"/>
                <a:cs typeface="Nunito Sans" charset="0"/>
              </a:rPr>
              <a:t>A </a:t>
            </a:r>
            <a:r>
              <a:rPr lang="en-US" sz="1800" b="0" i="0" spc="0" dirty="0">
                <a:solidFill>
                  <a:schemeClr val="bg1"/>
                </a:solidFill>
                <a:latin typeface="Nunito Sans" charset="0"/>
                <a:ea typeface="Nunito Sans" charset="0"/>
                <a:cs typeface="Nunito Sans" charset="0"/>
              </a:rPr>
              <a:t>presentation</a:t>
            </a:r>
            <a:r>
              <a:rPr lang="en-US" sz="1800" b="0" i="0" spc="-190" dirty="0">
                <a:solidFill>
                  <a:schemeClr val="bg1"/>
                </a:solidFill>
                <a:latin typeface="Nunito Sans" charset="0"/>
                <a:ea typeface="Nunito Sans" charset="0"/>
                <a:cs typeface="Nunito Sans" charset="0"/>
              </a:rPr>
              <a:t> </a:t>
            </a:r>
            <a:r>
              <a:rPr lang="en-US" sz="1800" b="0" i="0" spc="15" dirty="0">
                <a:solidFill>
                  <a:schemeClr val="bg1"/>
                </a:solidFill>
                <a:latin typeface="Nunito Sans" charset="0"/>
                <a:ea typeface="Nunito Sans" charset="0"/>
                <a:cs typeface="Nunito Sans" charset="0"/>
              </a:rPr>
              <a:t>by</a:t>
            </a:r>
            <a:endParaRPr lang="en-US" sz="1800" b="0" i="0" dirty="0">
              <a:solidFill>
                <a:schemeClr val="bg1"/>
              </a:solidFill>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4" name="TextBox 23"/>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bg1"/>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9060626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5"/>
            <a:ext cx="3657600" cy="7802033"/>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00" y="366185"/>
            <a:ext cx="10701867" cy="780203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B9119D8D-A7A5-4AC0-B28A-ABC8ACCD24BA}"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F1D8B3-BDB5-436C-B908-2A07B7511945}" type="slidenum">
              <a:rPr lang="en-US" altLang="en-US"/>
              <a:pPr>
                <a:defRPr/>
              </a:pPr>
              <a:t>‹#›</a:t>
            </a:fld>
            <a:endParaRPr lang="en-US" altLang="en-US"/>
          </a:p>
        </p:txBody>
      </p:sp>
    </p:spTree>
    <p:extLst>
      <p:ext uri="{BB962C8B-B14F-4D97-AF65-F5344CB8AC3E}">
        <p14:creationId xmlns:p14="http://schemas.microsoft.com/office/powerpoint/2010/main" val="11612720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8"/>
            <a:ext cx="13817600" cy="1960033"/>
          </a:xfrm>
        </p:spPr>
        <p:txBody>
          <a:bodyPr/>
          <a:lstStyle/>
          <a:p>
            <a:r>
              <a:rPr lang="en-GB"/>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A7E5F0F-4E6A-401E-A191-65BB0CBF44A7}"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50AA19-5AAF-4507-BF0A-63E71944B2D0}" type="slidenum">
              <a:rPr lang="en-US" altLang="en-US"/>
              <a:pPr>
                <a:defRPr/>
              </a:pPr>
              <a:t>‹#›</a:t>
            </a:fld>
            <a:endParaRPr lang="en-US" altLang="en-US"/>
          </a:p>
        </p:txBody>
      </p:sp>
    </p:spTree>
    <p:extLst>
      <p:ext uri="{BB962C8B-B14F-4D97-AF65-F5344CB8AC3E}">
        <p14:creationId xmlns:p14="http://schemas.microsoft.com/office/powerpoint/2010/main" val="4220537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086AD16-200A-404D-95FC-E3EF8846FBCC}"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F5D14-FDA5-43ED-B20C-E746043914B5}" type="slidenum">
              <a:rPr lang="en-US" altLang="en-US"/>
              <a:pPr>
                <a:defRPr/>
              </a:pPr>
              <a:t>‹#›</a:t>
            </a:fld>
            <a:endParaRPr lang="en-US" altLang="en-US"/>
          </a:p>
        </p:txBody>
      </p:sp>
    </p:spTree>
    <p:extLst>
      <p:ext uri="{BB962C8B-B14F-4D97-AF65-F5344CB8AC3E}">
        <p14:creationId xmlns:p14="http://schemas.microsoft.com/office/powerpoint/2010/main" val="33817605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7"/>
            <a:ext cx="13817600" cy="1816100"/>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493396E2-E889-434C-9DCD-1DA01D2DCEBA}"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F55AF4-C16D-4F08-931D-1D1AA2ED3B3A}" type="slidenum">
              <a:rPr lang="en-US" altLang="en-US"/>
              <a:pPr>
                <a:defRPr/>
              </a:pPr>
              <a:t>‹#›</a:t>
            </a:fld>
            <a:endParaRPr lang="en-US" altLang="en-US"/>
          </a:p>
        </p:txBody>
      </p:sp>
    </p:spTree>
    <p:extLst>
      <p:ext uri="{BB962C8B-B14F-4D97-AF65-F5344CB8AC3E}">
        <p14:creationId xmlns:p14="http://schemas.microsoft.com/office/powerpoint/2010/main" val="26734813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00"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3467" y="2133601"/>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A5C712F1-1A83-4338-BE04-51C40614DC28}" type="datetimeFigureOut">
              <a:rPr lang="en-US">
                <a:solidFill>
                  <a:prstClr val="black">
                    <a:tint val="75000"/>
                  </a:prstClr>
                </a:solidFill>
              </a:rPr>
              <a:pPr>
                <a:defRPr/>
              </a:pPr>
              <a:t>1/7/2026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544275-8AAA-4B8E-ACE8-090E5581F1BB}" type="slidenum">
              <a:rPr lang="en-US" altLang="en-US"/>
              <a:pPr>
                <a:defRPr/>
              </a:pPr>
              <a:t>‹#›</a:t>
            </a:fld>
            <a:endParaRPr lang="en-US" altLang="en-US"/>
          </a:p>
        </p:txBody>
      </p:sp>
    </p:spTree>
    <p:extLst>
      <p:ext uri="{BB962C8B-B14F-4D97-AF65-F5344CB8AC3E}">
        <p14:creationId xmlns:p14="http://schemas.microsoft.com/office/powerpoint/2010/main" val="35142640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00"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812800"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7823" y="2046817"/>
            <a:ext cx="7185378"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257823" y="2899833"/>
            <a:ext cx="7185378"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B3391A74-3C4A-46A6-924A-9DAF07D1BFA3}" type="datetimeFigureOut">
              <a:rPr lang="en-US">
                <a:solidFill>
                  <a:prstClr val="black">
                    <a:tint val="75000"/>
                  </a:prstClr>
                </a:solidFill>
              </a:rPr>
              <a:pPr>
                <a:defRPr/>
              </a:pPr>
              <a:t>1/7/2026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0B4106A-58CC-4EAF-B988-42ED4A81BD40}" type="slidenum">
              <a:rPr lang="en-US" altLang="en-US"/>
              <a:pPr>
                <a:defRPr/>
              </a:pPr>
              <a:t>‹#›</a:t>
            </a:fld>
            <a:endParaRPr lang="en-US" altLang="en-US"/>
          </a:p>
        </p:txBody>
      </p:sp>
    </p:spTree>
    <p:extLst>
      <p:ext uri="{BB962C8B-B14F-4D97-AF65-F5344CB8AC3E}">
        <p14:creationId xmlns:p14="http://schemas.microsoft.com/office/powerpoint/2010/main" val="24602194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9F37FB-D4B3-45AB-921B-81C91E83139D}" type="datetimeFigureOut">
              <a:rPr lang="en-US">
                <a:solidFill>
                  <a:prstClr val="black">
                    <a:tint val="75000"/>
                  </a:prstClr>
                </a:solidFill>
              </a:rPr>
              <a:pPr>
                <a:defRPr/>
              </a:pPr>
              <a:t>1/7/2026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C6942A2-9624-4F23-BED2-C03C0B6074B3}" type="slidenum">
              <a:rPr lang="en-US" altLang="en-US"/>
              <a:pPr>
                <a:defRPr/>
              </a:pPr>
              <a:t>‹#›</a:t>
            </a:fld>
            <a:endParaRPr lang="en-US" altLang="en-US"/>
          </a:p>
        </p:txBody>
      </p:sp>
    </p:spTree>
    <p:extLst>
      <p:ext uri="{BB962C8B-B14F-4D97-AF65-F5344CB8AC3E}">
        <p14:creationId xmlns:p14="http://schemas.microsoft.com/office/powerpoint/2010/main" val="27242924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141190-E536-4725-8124-42D6E69F7BA4}" type="datetimeFigureOut">
              <a:rPr lang="en-US">
                <a:solidFill>
                  <a:prstClr val="black">
                    <a:tint val="75000"/>
                  </a:prstClr>
                </a:solidFill>
              </a:rPr>
              <a:pPr>
                <a:defRPr/>
              </a:pPr>
              <a:t>1/7/2026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98CF50-121B-4173-A249-16CCB1269B9A}" type="slidenum">
              <a:rPr lang="en-US" altLang="en-US"/>
              <a:pPr>
                <a:defRPr/>
              </a:pPr>
              <a:t>‹#›</a:t>
            </a:fld>
            <a:endParaRPr lang="en-US" altLang="en-US"/>
          </a:p>
        </p:txBody>
      </p:sp>
    </p:spTree>
    <p:extLst>
      <p:ext uri="{BB962C8B-B14F-4D97-AF65-F5344CB8AC3E}">
        <p14:creationId xmlns:p14="http://schemas.microsoft.com/office/powerpoint/2010/main" val="17932917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GB"/>
              <a:t>Click to edit Master title style</a:t>
            </a:r>
            <a:endParaRPr lang="en-US"/>
          </a:p>
        </p:txBody>
      </p:sp>
      <p:sp>
        <p:nvSpPr>
          <p:cNvPr id="3" name="Content Placeholder 2"/>
          <p:cNvSpPr>
            <a:spLocks noGrp="1"/>
          </p:cNvSpPr>
          <p:nvPr>
            <p:ph idx="1"/>
          </p:nvPr>
        </p:nvSpPr>
        <p:spPr>
          <a:xfrm>
            <a:off x="6355644" y="364067"/>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01" y="1913467"/>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9A9C892B-4478-48EE-B80F-F68B8F0825D1}" type="datetimeFigureOut">
              <a:rPr lang="en-US">
                <a:solidFill>
                  <a:prstClr val="black">
                    <a:tint val="75000"/>
                  </a:prstClr>
                </a:solidFill>
              </a:rPr>
              <a:pPr>
                <a:defRPr/>
              </a:pPr>
              <a:t>1/7/2026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D98FB3-2143-48D0-BD6E-0A2B9C0C3D71}" type="slidenum">
              <a:rPr lang="en-US" altLang="en-US"/>
              <a:pPr>
                <a:defRPr/>
              </a:pPr>
              <a:t>‹#›</a:t>
            </a:fld>
            <a:endParaRPr lang="en-US" altLang="en-US"/>
          </a:p>
        </p:txBody>
      </p:sp>
    </p:spTree>
    <p:extLst>
      <p:ext uri="{BB962C8B-B14F-4D97-AF65-F5344CB8AC3E}">
        <p14:creationId xmlns:p14="http://schemas.microsoft.com/office/powerpoint/2010/main" val="20703237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0"/>
            <a:ext cx="9753600" cy="755651"/>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3186290" y="817033"/>
            <a:ext cx="9753600" cy="54864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3186290"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345F52D-5841-472A-BBCC-D5FFE094A2B5}" type="datetimeFigureOut">
              <a:rPr lang="en-US">
                <a:solidFill>
                  <a:prstClr val="black">
                    <a:tint val="75000"/>
                  </a:prstClr>
                </a:solidFill>
              </a:rPr>
              <a:pPr>
                <a:defRPr/>
              </a:pPr>
              <a:t>1/7/2026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5E23B2B-8B54-4AF1-8F20-C6798C671698}" type="slidenum">
              <a:rPr lang="en-US" altLang="en-US"/>
              <a:pPr>
                <a:defRPr/>
              </a:pPr>
              <a:t>‹#›</a:t>
            </a:fld>
            <a:endParaRPr lang="en-US" altLang="en-US"/>
          </a:p>
        </p:txBody>
      </p:sp>
    </p:spTree>
    <p:extLst>
      <p:ext uri="{BB962C8B-B14F-4D97-AF65-F5344CB8AC3E}">
        <p14:creationId xmlns:p14="http://schemas.microsoft.com/office/powerpoint/2010/main" val="2566277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ation by Imag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solidFill>
                  <a:schemeClr val="bg1"/>
                </a:solidFill>
                <a:latin typeface="Nunito Sans" charset="0"/>
                <a:ea typeface="Nunito Sans" charset="0"/>
                <a:cs typeface="Nunito Sans" charset="0"/>
              </a:rPr>
              <a:t>A </a:t>
            </a:r>
            <a:r>
              <a:rPr lang="en-US" sz="1800" b="0" i="0" spc="0" dirty="0">
                <a:solidFill>
                  <a:schemeClr val="bg1"/>
                </a:solidFill>
                <a:latin typeface="Nunito Sans" charset="0"/>
                <a:ea typeface="Nunito Sans" charset="0"/>
                <a:cs typeface="Nunito Sans" charset="0"/>
              </a:rPr>
              <a:t>presentation</a:t>
            </a:r>
            <a:r>
              <a:rPr lang="en-US" sz="1800" b="0" i="0" spc="-190" dirty="0">
                <a:solidFill>
                  <a:schemeClr val="bg1"/>
                </a:solidFill>
                <a:latin typeface="Nunito Sans" charset="0"/>
                <a:ea typeface="Nunito Sans" charset="0"/>
                <a:cs typeface="Nunito Sans" charset="0"/>
              </a:rPr>
              <a:t> </a:t>
            </a:r>
            <a:r>
              <a:rPr lang="en-US" sz="1800" b="0" i="0" spc="15" dirty="0">
                <a:solidFill>
                  <a:schemeClr val="bg1"/>
                </a:solidFill>
                <a:latin typeface="Nunito Sans" charset="0"/>
                <a:ea typeface="Nunito Sans" charset="0"/>
                <a:cs typeface="Nunito Sans" charset="0"/>
              </a:rPr>
              <a:t>by</a:t>
            </a:r>
            <a:endParaRPr lang="en-US" sz="1800" b="0" i="0" dirty="0">
              <a:solidFill>
                <a:schemeClr val="bg1"/>
              </a:solidFill>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3" name="TextBox 22"/>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bg1"/>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13162593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18A53F04-2A46-463A-BB8E-26AD1A8A4A93}"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A5EE12-9000-4D09-9063-98F0C13872EA}" type="slidenum">
              <a:rPr lang="en-US" altLang="en-US"/>
              <a:pPr>
                <a:defRPr/>
              </a:pPr>
              <a:t>‹#›</a:t>
            </a:fld>
            <a:endParaRPr lang="en-US" altLang="en-US"/>
          </a:p>
        </p:txBody>
      </p:sp>
    </p:spTree>
    <p:extLst>
      <p:ext uri="{BB962C8B-B14F-4D97-AF65-F5344CB8AC3E}">
        <p14:creationId xmlns:p14="http://schemas.microsoft.com/office/powerpoint/2010/main" val="29397755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5"/>
            <a:ext cx="3657600" cy="7802033"/>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00" y="366185"/>
            <a:ext cx="10701867" cy="780203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B9119D8D-A7A5-4AC0-B28A-ABC8ACCD24BA}" type="datetimeFigureOut">
              <a:rPr lang="en-US">
                <a:solidFill>
                  <a:prstClr val="black">
                    <a:tint val="75000"/>
                  </a:prstClr>
                </a:solidFill>
              </a:rPr>
              <a:pPr>
                <a:defRPr/>
              </a:pPr>
              <a:t>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F1D8B3-BDB5-436C-B908-2A07B7511945}" type="slidenum">
              <a:rPr lang="en-US" altLang="en-US"/>
              <a:pPr>
                <a:defRPr/>
              </a:pPr>
              <a:t>‹#›</a:t>
            </a:fld>
            <a:endParaRPr lang="en-US" altLang="en-US"/>
          </a:p>
        </p:txBody>
      </p:sp>
    </p:spTree>
    <p:extLst>
      <p:ext uri="{BB962C8B-B14F-4D97-AF65-F5344CB8AC3E}">
        <p14:creationId xmlns:p14="http://schemas.microsoft.com/office/powerpoint/2010/main" val="1044591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3423952" y="8520303"/>
            <a:ext cx="1515744" cy="153888"/>
          </a:xfrm>
          <a:prstGeom prst="rect">
            <a:avLst/>
          </a:prstGeom>
        </p:spPr>
        <p:txBody>
          <a:bodyPr wrap="square" lIns="0" tIns="0" rIns="0" bIns="0">
            <a:spAutoFit/>
          </a:bodyPr>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a:xfrm>
            <a:off x="457201" y="8429832"/>
            <a:ext cx="2320786" cy="276999"/>
          </a:xfrm>
          <a:prstGeom prst="rect">
            <a:avLst/>
          </a:prstGeom>
        </p:spPr>
        <p:txBody>
          <a:bodyPr wrap="square" lIns="0" tIns="0" rIns="0" bIns="0" anchor="b">
            <a:spAutoFit/>
          </a:bodyPr>
          <a:lstStyle>
            <a:lvl1pPr marL="12700" algn="l" defTabSz="914400" rtl="0" eaLnBrk="1" latinLnBrk="0" hangingPunct="1">
              <a:lnSpc>
                <a:spcPct val="100000"/>
              </a:lnSpc>
              <a:spcBef>
                <a:spcPts val="120"/>
              </a:spcBef>
              <a:defRPr lang="en-US" sz="1800" b="0" i="0" kern="1200" spc="-5" smtClean="0">
                <a:solidFill>
                  <a:schemeClr val="tx1"/>
                </a:solidFill>
                <a:latin typeface="Nunito Sans" charset="0"/>
                <a:ea typeface="Nunito Sans" charset="0"/>
                <a:cs typeface="Nunito Sans" charset="0"/>
              </a:defRPr>
            </a:lvl1pPr>
          </a:lstStyle>
          <a:p>
            <a:r>
              <a:rPr lang="en-GB" dirty="0"/>
              <a:t>18/02/2018</a:t>
            </a:r>
            <a:endParaRPr lang="mr-IN" dirty="0"/>
          </a:p>
        </p:txBody>
      </p:sp>
      <p:sp>
        <p:nvSpPr>
          <p:cNvPr id="6" name="Holder 6"/>
          <p:cNvSpPr>
            <a:spLocks noGrp="1"/>
          </p:cNvSpPr>
          <p:nvPr>
            <p:ph type="sldNum" sz="quarter" idx="7"/>
          </p:nvPr>
        </p:nvSpPr>
        <p:spPr>
          <a:xfrm>
            <a:off x="15592161" y="8520303"/>
            <a:ext cx="210184" cy="153888"/>
          </a:xfrm>
          <a:prstGeom prst="rect">
            <a:avLst/>
          </a:prstGeom>
        </p:spPr>
        <p:txBody>
          <a:bodyPr wrap="square" lIns="0" tIns="0" rIns="0" bIns="0">
            <a:spAutoFit/>
          </a:bodyPr>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7" name="Title Placeholder 6"/>
          <p:cNvSpPr>
            <a:spLocks noGrp="1"/>
          </p:cNvSpPr>
          <p:nvPr>
            <p:ph type="title"/>
          </p:nvPr>
        </p:nvSpPr>
        <p:spPr>
          <a:xfrm>
            <a:off x="457200" y="201035"/>
            <a:ext cx="15345145" cy="523751"/>
          </a:xfrm>
          <a:prstGeom prst="rect">
            <a:avLst/>
          </a:prstGeom>
        </p:spPr>
        <p:txBody>
          <a:bodyPr vert="horz" lIns="0" tIns="0" rIns="0" bIns="0" rtlCol="0" anchor="b">
            <a:normAutofit/>
          </a:bodyPr>
          <a:lstStyle/>
          <a:p>
            <a:r>
              <a:rPr lang="en-US" dirty="0"/>
              <a:t>Presentation title</a:t>
            </a:r>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457200" y="2433638"/>
            <a:ext cx="14681200" cy="5802312"/>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6" r:id="rId4"/>
    <p:sldLayoutId id="2147483667" r:id="rId5"/>
    <p:sldLayoutId id="2147483668" r:id="rId6"/>
    <p:sldLayoutId id="2147483662"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9" r:id="rId17"/>
    <p:sldLayoutId id="2147483680" r:id="rId18"/>
    <p:sldLayoutId id="2147483681" r:id="rId19"/>
    <p:sldLayoutId id="2147483692" r:id="rId20"/>
    <p:sldLayoutId id="2147483682" r:id="rId21"/>
    <p:sldLayoutId id="2147483683" r:id="rId22"/>
    <p:sldLayoutId id="2147483697" r:id="rId23"/>
    <p:sldLayoutId id="2147483701" r:id="rId24"/>
    <p:sldLayoutId id="2147483702" r:id="rId25"/>
    <p:sldLayoutId id="2147483687" r:id="rId26"/>
    <p:sldLayoutId id="2147483699" r:id="rId27"/>
    <p:sldLayoutId id="2147483698" r:id="rId28"/>
    <p:sldLayoutId id="2147483700" r:id="rId29"/>
    <p:sldLayoutId id="2147483689" r:id="rId30"/>
    <p:sldLayoutId id="2147483696" r:id="rId31"/>
    <p:sldLayoutId id="2147483703" r:id="rId32"/>
    <p:sldLayoutId id="2147483704" r:id="rId33"/>
    <p:sldLayoutId id="2147483705" r:id="rId34"/>
    <p:sldLayoutId id="2147483707" r:id="rId35"/>
    <p:sldLayoutId id="2147483708" r:id="rId36"/>
  </p:sldLayoutIdLst>
  <p:txStyles>
    <p:titleStyle>
      <a:lvl1pPr marL="12700" algn="l" defTabSz="914400" rtl="0" eaLnBrk="1" latinLnBrk="0" hangingPunct="1">
        <a:lnSpc>
          <a:spcPct val="100000"/>
        </a:lnSpc>
        <a:spcBef>
          <a:spcPts val="100"/>
        </a:spcBef>
        <a:defRPr lang="en-US" sz="1800" b="0" i="0" kern="1200" spc="-5" dirty="0" smtClean="0">
          <a:solidFill>
            <a:schemeClr val="tx1"/>
          </a:solidFill>
          <a:latin typeface="Nunito Sans" charset="0"/>
          <a:ea typeface="Nunito Sans" charset="0"/>
          <a:cs typeface="Nunito Sans" charset="0"/>
        </a:defRPr>
      </a:lvl1pPr>
    </p:titleStyle>
    <p:bodyStyle>
      <a:lvl1pPr marL="18000" indent="0" eaLnBrk="1" hangingPunct="1">
        <a:buClr>
          <a:schemeClr val="tx2"/>
        </a:buClr>
        <a:buSzPct val="125000"/>
        <a:buFont typeface="Arial" panose="020B0604020202020204" pitchFamily="34" charset="0"/>
        <a:buNone/>
        <a:defRPr sz="2400" b="0" i="0">
          <a:latin typeface="Nunito Sans" charset="0"/>
          <a:ea typeface="Nunito Sans" charset="0"/>
          <a:cs typeface="Nunito Sans"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pos="5120" userDrawn="1">
          <p15:clr>
            <a:srgbClr val="F26B43"/>
          </p15:clr>
        </p15:guide>
        <p15:guide id="2" pos="302" userDrawn="1">
          <p15:clr>
            <a:srgbClr val="F26B43"/>
          </p15:clr>
        </p15:guide>
        <p15:guide id="3" orient="horz" pos="5551" userDrawn="1">
          <p15:clr>
            <a:srgbClr val="F26B43"/>
          </p15:clr>
        </p15:guide>
        <p15:guide id="4" orient="horz" pos="302" userDrawn="1">
          <p15:clr>
            <a:srgbClr val="F26B43"/>
          </p15:clr>
        </p15:guide>
        <p15:guide id="5" pos="9936" userDrawn="1">
          <p15:clr>
            <a:srgbClr val="F26B43"/>
          </p15:clr>
        </p15:guide>
        <p15:guide id="6" orient="horz"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12800" y="366184"/>
            <a:ext cx="1463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812800" y="2133601"/>
            <a:ext cx="14630400" cy="6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12800" y="8475134"/>
            <a:ext cx="3793067" cy="48683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cs typeface="+mn-cs"/>
              </a:defRPr>
            </a:lvl1pPr>
          </a:lstStyle>
          <a:p>
            <a:pPr defTabSz="609585">
              <a:defRPr/>
            </a:pPr>
            <a:fld id="{CDAF451C-6F17-4586-BB9B-BDB6B63C37B1}" type="datetimeFigureOut">
              <a:rPr lang="en-US" smtClean="0">
                <a:solidFill>
                  <a:prstClr val="black">
                    <a:tint val="75000"/>
                  </a:prstClr>
                </a:solidFill>
              </a:rPr>
              <a:pPr defTabSz="609585">
                <a:defRPr/>
              </a:pPr>
              <a:t>1/7/2026</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4"/>
            <a:ext cx="5147733" cy="48683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cs typeface="+mn-cs"/>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4"/>
            <a:ext cx="3793067"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smtClean="0">
                <a:solidFill>
                  <a:srgbClr val="898989"/>
                </a:solidFill>
                <a:latin typeface="Calibri" panose="020F0502020204030204" pitchFamily="34" charset="0"/>
              </a:defRPr>
            </a:lvl1pPr>
          </a:lstStyle>
          <a:p>
            <a:pPr defTabSz="609585" fontAlgn="base">
              <a:spcBef>
                <a:spcPct val="0"/>
              </a:spcBef>
              <a:spcAft>
                <a:spcPct val="0"/>
              </a:spcAft>
              <a:defRPr/>
            </a:pPr>
            <a:fld id="{205212D3-1BB1-432E-8B88-EA0FA19F66DD}" type="slidenum">
              <a:rPr lang="en-US" altLang="en-US" smtClean="0">
                <a:cs typeface="Arial" panose="020B0604020202020204" pitchFamily="34" charset="0"/>
              </a:rPr>
              <a:pPr defTabSz="609585"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22531004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609585" rtl="0" eaLnBrk="0" fontAlgn="base" hangingPunct="0">
        <a:spcBef>
          <a:spcPct val="0"/>
        </a:spcBef>
        <a:spcAft>
          <a:spcPct val="0"/>
        </a:spcAft>
        <a:defRPr sz="5867" kern="1200">
          <a:solidFill>
            <a:schemeClr val="tx1"/>
          </a:solidFill>
          <a:latin typeface="+mj-lt"/>
          <a:ea typeface="+mj-ea"/>
          <a:cs typeface="+mj-cs"/>
        </a:defRPr>
      </a:lvl1pPr>
      <a:lvl2pPr algn="ctr" defTabSz="609585" rtl="0" eaLnBrk="0" fontAlgn="base" hangingPunct="0">
        <a:spcBef>
          <a:spcPct val="0"/>
        </a:spcBef>
        <a:spcAft>
          <a:spcPct val="0"/>
        </a:spcAft>
        <a:defRPr sz="5867">
          <a:solidFill>
            <a:schemeClr val="tx1"/>
          </a:solidFill>
          <a:latin typeface="Calibri" panose="020F0502020204030204" pitchFamily="34" charset="0"/>
        </a:defRPr>
      </a:lvl2pPr>
      <a:lvl3pPr algn="ctr" defTabSz="609585" rtl="0" eaLnBrk="0" fontAlgn="base" hangingPunct="0">
        <a:spcBef>
          <a:spcPct val="0"/>
        </a:spcBef>
        <a:spcAft>
          <a:spcPct val="0"/>
        </a:spcAft>
        <a:defRPr sz="5867">
          <a:solidFill>
            <a:schemeClr val="tx1"/>
          </a:solidFill>
          <a:latin typeface="Calibri" panose="020F0502020204030204" pitchFamily="34" charset="0"/>
        </a:defRPr>
      </a:lvl3pPr>
      <a:lvl4pPr algn="ctr" defTabSz="609585" rtl="0" eaLnBrk="0" fontAlgn="base" hangingPunct="0">
        <a:spcBef>
          <a:spcPct val="0"/>
        </a:spcBef>
        <a:spcAft>
          <a:spcPct val="0"/>
        </a:spcAft>
        <a:defRPr sz="5867">
          <a:solidFill>
            <a:schemeClr val="tx1"/>
          </a:solidFill>
          <a:latin typeface="Calibri" panose="020F0502020204030204" pitchFamily="34" charset="0"/>
        </a:defRPr>
      </a:lvl4pPr>
      <a:lvl5pPr algn="ctr" defTabSz="609585" rtl="0" eaLnBrk="0" fontAlgn="base" hangingPunct="0">
        <a:spcBef>
          <a:spcPct val="0"/>
        </a:spcBef>
        <a:spcAft>
          <a:spcPct val="0"/>
        </a:spcAft>
        <a:defRPr sz="5867">
          <a:solidFill>
            <a:schemeClr val="tx1"/>
          </a:solidFill>
          <a:latin typeface="Calibri" panose="020F0502020204030204" pitchFamily="34" charset="0"/>
        </a:defRPr>
      </a:lvl5pPr>
      <a:lvl6pPr marL="609585" algn="ctr" defTabSz="609585" rtl="0" fontAlgn="base">
        <a:spcBef>
          <a:spcPct val="0"/>
        </a:spcBef>
        <a:spcAft>
          <a:spcPct val="0"/>
        </a:spcAft>
        <a:defRPr sz="5867">
          <a:solidFill>
            <a:schemeClr val="tx1"/>
          </a:solidFill>
          <a:latin typeface="Calibri" panose="020F0502020204030204" pitchFamily="34" charset="0"/>
        </a:defRPr>
      </a:lvl6pPr>
      <a:lvl7pPr marL="1219170" algn="ctr" defTabSz="609585" rtl="0" fontAlgn="base">
        <a:spcBef>
          <a:spcPct val="0"/>
        </a:spcBef>
        <a:spcAft>
          <a:spcPct val="0"/>
        </a:spcAft>
        <a:defRPr sz="5867">
          <a:solidFill>
            <a:schemeClr val="tx1"/>
          </a:solidFill>
          <a:latin typeface="Calibri" panose="020F0502020204030204" pitchFamily="34" charset="0"/>
        </a:defRPr>
      </a:lvl7pPr>
      <a:lvl8pPr marL="1828754" algn="ctr" defTabSz="609585" rtl="0" fontAlgn="base">
        <a:spcBef>
          <a:spcPct val="0"/>
        </a:spcBef>
        <a:spcAft>
          <a:spcPct val="0"/>
        </a:spcAft>
        <a:defRPr sz="5867">
          <a:solidFill>
            <a:schemeClr val="tx1"/>
          </a:solidFill>
          <a:latin typeface="Calibri" panose="020F0502020204030204" pitchFamily="34" charset="0"/>
        </a:defRPr>
      </a:lvl8pPr>
      <a:lvl9pPr marL="2438339" algn="ctr" defTabSz="609585" rtl="0" fontAlgn="base">
        <a:spcBef>
          <a:spcPct val="0"/>
        </a:spcBef>
        <a:spcAft>
          <a:spcPct val="0"/>
        </a:spcAft>
        <a:defRPr sz="5867">
          <a:solidFill>
            <a:schemeClr val="tx1"/>
          </a:solidFill>
          <a:latin typeface="Calibri" panose="020F0502020204030204" pitchFamily="34"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12800" y="366184"/>
            <a:ext cx="1463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812800" y="2133601"/>
            <a:ext cx="14630400" cy="6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12800" y="8475134"/>
            <a:ext cx="3793067" cy="48683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cs typeface="+mn-cs"/>
              </a:defRPr>
            </a:lvl1pPr>
          </a:lstStyle>
          <a:p>
            <a:pPr defTabSz="609585">
              <a:defRPr/>
            </a:pPr>
            <a:fld id="{CDAF451C-6F17-4586-BB9B-BDB6B63C37B1}" type="datetimeFigureOut">
              <a:rPr lang="en-US" smtClean="0">
                <a:solidFill>
                  <a:prstClr val="black">
                    <a:tint val="75000"/>
                  </a:prstClr>
                </a:solidFill>
              </a:rPr>
              <a:pPr defTabSz="609585">
                <a:defRPr/>
              </a:pPr>
              <a:t>1/7/2026</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4"/>
            <a:ext cx="5147733" cy="48683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cs typeface="+mn-cs"/>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4"/>
            <a:ext cx="3793067"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smtClean="0">
                <a:solidFill>
                  <a:srgbClr val="898989"/>
                </a:solidFill>
                <a:latin typeface="Calibri" panose="020F0502020204030204" pitchFamily="34" charset="0"/>
              </a:defRPr>
            </a:lvl1pPr>
          </a:lstStyle>
          <a:p>
            <a:pPr defTabSz="609585" fontAlgn="base">
              <a:spcBef>
                <a:spcPct val="0"/>
              </a:spcBef>
              <a:spcAft>
                <a:spcPct val="0"/>
              </a:spcAft>
              <a:defRPr/>
            </a:pPr>
            <a:fld id="{205212D3-1BB1-432E-8B88-EA0FA19F66DD}" type="slidenum">
              <a:rPr lang="en-US" altLang="en-US" smtClean="0">
                <a:cs typeface="Arial" panose="020B0604020202020204" pitchFamily="34" charset="0"/>
              </a:rPr>
              <a:pPr defTabSz="609585"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37881450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609585" rtl="0" eaLnBrk="0" fontAlgn="base" hangingPunct="0">
        <a:spcBef>
          <a:spcPct val="0"/>
        </a:spcBef>
        <a:spcAft>
          <a:spcPct val="0"/>
        </a:spcAft>
        <a:defRPr sz="5867" kern="1200">
          <a:solidFill>
            <a:schemeClr val="tx1"/>
          </a:solidFill>
          <a:latin typeface="+mj-lt"/>
          <a:ea typeface="+mj-ea"/>
          <a:cs typeface="+mj-cs"/>
        </a:defRPr>
      </a:lvl1pPr>
      <a:lvl2pPr algn="ctr" defTabSz="609585" rtl="0" eaLnBrk="0" fontAlgn="base" hangingPunct="0">
        <a:spcBef>
          <a:spcPct val="0"/>
        </a:spcBef>
        <a:spcAft>
          <a:spcPct val="0"/>
        </a:spcAft>
        <a:defRPr sz="5867">
          <a:solidFill>
            <a:schemeClr val="tx1"/>
          </a:solidFill>
          <a:latin typeface="Calibri" panose="020F0502020204030204" pitchFamily="34" charset="0"/>
        </a:defRPr>
      </a:lvl2pPr>
      <a:lvl3pPr algn="ctr" defTabSz="609585" rtl="0" eaLnBrk="0" fontAlgn="base" hangingPunct="0">
        <a:spcBef>
          <a:spcPct val="0"/>
        </a:spcBef>
        <a:spcAft>
          <a:spcPct val="0"/>
        </a:spcAft>
        <a:defRPr sz="5867">
          <a:solidFill>
            <a:schemeClr val="tx1"/>
          </a:solidFill>
          <a:latin typeface="Calibri" panose="020F0502020204030204" pitchFamily="34" charset="0"/>
        </a:defRPr>
      </a:lvl3pPr>
      <a:lvl4pPr algn="ctr" defTabSz="609585" rtl="0" eaLnBrk="0" fontAlgn="base" hangingPunct="0">
        <a:spcBef>
          <a:spcPct val="0"/>
        </a:spcBef>
        <a:spcAft>
          <a:spcPct val="0"/>
        </a:spcAft>
        <a:defRPr sz="5867">
          <a:solidFill>
            <a:schemeClr val="tx1"/>
          </a:solidFill>
          <a:latin typeface="Calibri" panose="020F0502020204030204" pitchFamily="34" charset="0"/>
        </a:defRPr>
      </a:lvl4pPr>
      <a:lvl5pPr algn="ctr" defTabSz="609585" rtl="0" eaLnBrk="0" fontAlgn="base" hangingPunct="0">
        <a:spcBef>
          <a:spcPct val="0"/>
        </a:spcBef>
        <a:spcAft>
          <a:spcPct val="0"/>
        </a:spcAft>
        <a:defRPr sz="5867">
          <a:solidFill>
            <a:schemeClr val="tx1"/>
          </a:solidFill>
          <a:latin typeface="Calibri" panose="020F0502020204030204" pitchFamily="34" charset="0"/>
        </a:defRPr>
      </a:lvl5pPr>
      <a:lvl6pPr marL="609585" algn="ctr" defTabSz="609585" rtl="0" fontAlgn="base">
        <a:spcBef>
          <a:spcPct val="0"/>
        </a:spcBef>
        <a:spcAft>
          <a:spcPct val="0"/>
        </a:spcAft>
        <a:defRPr sz="5867">
          <a:solidFill>
            <a:schemeClr val="tx1"/>
          </a:solidFill>
          <a:latin typeface="Calibri" panose="020F0502020204030204" pitchFamily="34" charset="0"/>
        </a:defRPr>
      </a:lvl6pPr>
      <a:lvl7pPr marL="1219170" algn="ctr" defTabSz="609585" rtl="0" fontAlgn="base">
        <a:spcBef>
          <a:spcPct val="0"/>
        </a:spcBef>
        <a:spcAft>
          <a:spcPct val="0"/>
        </a:spcAft>
        <a:defRPr sz="5867">
          <a:solidFill>
            <a:schemeClr val="tx1"/>
          </a:solidFill>
          <a:latin typeface="Calibri" panose="020F0502020204030204" pitchFamily="34" charset="0"/>
        </a:defRPr>
      </a:lvl7pPr>
      <a:lvl8pPr marL="1828754" algn="ctr" defTabSz="609585" rtl="0" fontAlgn="base">
        <a:spcBef>
          <a:spcPct val="0"/>
        </a:spcBef>
        <a:spcAft>
          <a:spcPct val="0"/>
        </a:spcAft>
        <a:defRPr sz="5867">
          <a:solidFill>
            <a:schemeClr val="tx1"/>
          </a:solidFill>
          <a:latin typeface="Calibri" panose="020F0502020204030204" pitchFamily="34" charset="0"/>
        </a:defRPr>
      </a:lvl8pPr>
      <a:lvl9pPr marL="2438339" algn="ctr" defTabSz="609585" rtl="0" fontAlgn="base">
        <a:spcBef>
          <a:spcPct val="0"/>
        </a:spcBef>
        <a:spcAft>
          <a:spcPct val="0"/>
        </a:spcAft>
        <a:defRPr sz="5867">
          <a:solidFill>
            <a:schemeClr val="tx1"/>
          </a:solidFill>
          <a:latin typeface="Calibri" panose="020F0502020204030204" pitchFamily="34"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12800" y="366184"/>
            <a:ext cx="1463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812800" y="2133601"/>
            <a:ext cx="14630400" cy="6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12800" y="8475134"/>
            <a:ext cx="3793067" cy="48683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cs typeface="+mn-cs"/>
              </a:defRPr>
            </a:lvl1pPr>
          </a:lstStyle>
          <a:p>
            <a:pPr defTabSz="609585">
              <a:defRPr/>
            </a:pPr>
            <a:fld id="{CDAF451C-6F17-4586-BB9B-BDB6B63C37B1}" type="datetimeFigureOut">
              <a:rPr lang="en-US" smtClean="0">
                <a:solidFill>
                  <a:prstClr val="black">
                    <a:tint val="75000"/>
                  </a:prstClr>
                </a:solidFill>
              </a:rPr>
              <a:pPr defTabSz="609585">
                <a:defRPr/>
              </a:pPr>
              <a:t>1/7/2026</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4"/>
            <a:ext cx="5147733" cy="48683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cs typeface="+mn-cs"/>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4"/>
            <a:ext cx="3793067"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smtClean="0">
                <a:solidFill>
                  <a:srgbClr val="898989"/>
                </a:solidFill>
                <a:latin typeface="Calibri" panose="020F0502020204030204" pitchFamily="34" charset="0"/>
              </a:defRPr>
            </a:lvl1pPr>
          </a:lstStyle>
          <a:p>
            <a:pPr defTabSz="609585" fontAlgn="base">
              <a:spcBef>
                <a:spcPct val="0"/>
              </a:spcBef>
              <a:spcAft>
                <a:spcPct val="0"/>
              </a:spcAft>
              <a:defRPr/>
            </a:pPr>
            <a:fld id="{205212D3-1BB1-432E-8B88-EA0FA19F66DD}" type="slidenum">
              <a:rPr lang="en-US" altLang="en-US" smtClean="0">
                <a:cs typeface="Arial" panose="020B0604020202020204" pitchFamily="34" charset="0"/>
              </a:rPr>
              <a:pPr defTabSz="609585"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04228083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609585" rtl="0" eaLnBrk="0" fontAlgn="base" hangingPunct="0">
        <a:spcBef>
          <a:spcPct val="0"/>
        </a:spcBef>
        <a:spcAft>
          <a:spcPct val="0"/>
        </a:spcAft>
        <a:defRPr sz="5867" kern="1200">
          <a:solidFill>
            <a:schemeClr val="tx1"/>
          </a:solidFill>
          <a:latin typeface="+mj-lt"/>
          <a:ea typeface="+mj-ea"/>
          <a:cs typeface="+mj-cs"/>
        </a:defRPr>
      </a:lvl1pPr>
      <a:lvl2pPr algn="ctr" defTabSz="609585" rtl="0" eaLnBrk="0" fontAlgn="base" hangingPunct="0">
        <a:spcBef>
          <a:spcPct val="0"/>
        </a:spcBef>
        <a:spcAft>
          <a:spcPct val="0"/>
        </a:spcAft>
        <a:defRPr sz="5867">
          <a:solidFill>
            <a:schemeClr val="tx1"/>
          </a:solidFill>
          <a:latin typeface="Calibri" panose="020F0502020204030204" pitchFamily="34" charset="0"/>
        </a:defRPr>
      </a:lvl2pPr>
      <a:lvl3pPr algn="ctr" defTabSz="609585" rtl="0" eaLnBrk="0" fontAlgn="base" hangingPunct="0">
        <a:spcBef>
          <a:spcPct val="0"/>
        </a:spcBef>
        <a:spcAft>
          <a:spcPct val="0"/>
        </a:spcAft>
        <a:defRPr sz="5867">
          <a:solidFill>
            <a:schemeClr val="tx1"/>
          </a:solidFill>
          <a:latin typeface="Calibri" panose="020F0502020204030204" pitchFamily="34" charset="0"/>
        </a:defRPr>
      </a:lvl3pPr>
      <a:lvl4pPr algn="ctr" defTabSz="609585" rtl="0" eaLnBrk="0" fontAlgn="base" hangingPunct="0">
        <a:spcBef>
          <a:spcPct val="0"/>
        </a:spcBef>
        <a:spcAft>
          <a:spcPct val="0"/>
        </a:spcAft>
        <a:defRPr sz="5867">
          <a:solidFill>
            <a:schemeClr val="tx1"/>
          </a:solidFill>
          <a:latin typeface="Calibri" panose="020F0502020204030204" pitchFamily="34" charset="0"/>
        </a:defRPr>
      </a:lvl4pPr>
      <a:lvl5pPr algn="ctr" defTabSz="609585" rtl="0" eaLnBrk="0" fontAlgn="base" hangingPunct="0">
        <a:spcBef>
          <a:spcPct val="0"/>
        </a:spcBef>
        <a:spcAft>
          <a:spcPct val="0"/>
        </a:spcAft>
        <a:defRPr sz="5867">
          <a:solidFill>
            <a:schemeClr val="tx1"/>
          </a:solidFill>
          <a:latin typeface="Calibri" panose="020F0502020204030204" pitchFamily="34" charset="0"/>
        </a:defRPr>
      </a:lvl5pPr>
      <a:lvl6pPr marL="609585" algn="ctr" defTabSz="609585" rtl="0" fontAlgn="base">
        <a:spcBef>
          <a:spcPct val="0"/>
        </a:spcBef>
        <a:spcAft>
          <a:spcPct val="0"/>
        </a:spcAft>
        <a:defRPr sz="5867">
          <a:solidFill>
            <a:schemeClr val="tx1"/>
          </a:solidFill>
          <a:latin typeface="Calibri" panose="020F0502020204030204" pitchFamily="34" charset="0"/>
        </a:defRPr>
      </a:lvl6pPr>
      <a:lvl7pPr marL="1219170" algn="ctr" defTabSz="609585" rtl="0" fontAlgn="base">
        <a:spcBef>
          <a:spcPct val="0"/>
        </a:spcBef>
        <a:spcAft>
          <a:spcPct val="0"/>
        </a:spcAft>
        <a:defRPr sz="5867">
          <a:solidFill>
            <a:schemeClr val="tx1"/>
          </a:solidFill>
          <a:latin typeface="Calibri" panose="020F0502020204030204" pitchFamily="34" charset="0"/>
        </a:defRPr>
      </a:lvl7pPr>
      <a:lvl8pPr marL="1828754" algn="ctr" defTabSz="609585" rtl="0" fontAlgn="base">
        <a:spcBef>
          <a:spcPct val="0"/>
        </a:spcBef>
        <a:spcAft>
          <a:spcPct val="0"/>
        </a:spcAft>
        <a:defRPr sz="5867">
          <a:solidFill>
            <a:schemeClr val="tx1"/>
          </a:solidFill>
          <a:latin typeface="Calibri" panose="020F0502020204030204" pitchFamily="34" charset="0"/>
        </a:defRPr>
      </a:lvl8pPr>
      <a:lvl9pPr marL="2438339" algn="ctr" defTabSz="609585" rtl="0" fontAlgn="base">
        <a:spcBef>
          <a:spcPct val="0"/>
        </a:spcBef>
        <a:spcAft>
          <a:spcPct val="0"/>
        </a:spcAft>
        <a:defRPr sz="5867">
          <a:solidFill>
            <a:schemeClr val="tx1"/>
          </a:solidFill>
          <a:latin typeface="Calibri" panose="020F0502020204030204" pitchFamily="34"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12800" y="366184"/>
            <a:ext cx="1463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812800" y="2133601"/>
            <a:ext cx="14630400" cy="6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12800" y="8475134"/>
            <a:ext cx="3793067" cy="48683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cs typeface="+mn-cs"/>
              </a:defRPr>
            </a:lvl1pPr>
          </a:lstStyle>
          <a:p>
            <a:pPr defTabSz="609585">
              <a:defRPr/>
            </a:pPr>
            <a:fld id="{CDAF451C-6F17-4586-BB9B-BDB6B63C37B1}" type="datetimeFigureOut">
              <a:rPr lang="en-US" smtClean="0">
                <a:solidFill>
                  <a:prstClr val="black">
                    <a:tint val="75000"/>
                  </a:prstClr>
                </a:solidFill>
              </a:rPr>
              <a:pPr defTabSz="609585">
                <a:defRPr/>
              </a:pPr>
              <a:t>1/7/2026</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4"/>
            <a:ext cx="5147733" cy="48683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cs typeface="+mn-cs"/>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4"/>
            <a:ext cx="3793067"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smtClean="0">
                <a:solidFill>
                  <a:srgbClr val="898989"/>
                </a:solidFill>
                <a:latin typeface="Calibri" panose="020F0502020204030204" pitchFamily="34" charset="0"/>
              </a:defRPr>
            </a:lvl1pPr>
          </a:lstStyle>
          <a:p>
            <a:pPr defTabSz="609585" fontAlgn="base">
              <a:spcBef>
                <a:spcPct val="0"/>
              </a:spcBef>
              <a:spcAft>
                <a:spcPct val="0"/>
              </a:spcAft>
              <a:defRPr/>
            </a:pPr>
            <a:fld id="{205212D3-1BB1-432E-8B88-EA0FA19F66DD}" type="slidenum">
              <a:rPr lang="en-US" altLang="en-US" smtClean="0">
                <a:cs typeface="Arial" panose="020B0604020202020204" pitchFamily="34" charset="0"/>
              </a:rPr>
              <a:pPr defTabSz="609585"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40493790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609585" rtl="0" eaLnBrk="0" fontAlgn="base" hangingPunct="0">
        <a:spcBef>
          <a:spcPct val="0"/>
        </a:spcBef>
        <a:spcAft>
          <a:spcPct val="0"/>
        </a:spcAft>
        <a:defRPr sz="5867" kern="1200">
          <a:solidFill>
            <a:schemeClr val="tx1"/>
          </a:solidFill>
          <a:latin typeface="+mj-lt"/>
          <a:ea typeface="+mj-ea"/>
          <a:cs typeface="+mj-cs"/>
        </a:defRPr>
      </a:lvl1pPr>
      <a:lvl2pPr algn="ctr" defTabSz="609585" rtl="0" eaLnBrk="0" fontAlgn="base" hangingPunct="0">
        <a:spcBef>
          <a:spcPct val="0"/>
        </a:spcBef>
        <a:spcAft>
          <a:spcPct val="0"/>
        </a:spcAft>
        <a:defRPr sz="5867">
          <a:solidFill>
            <a:schemeClr val="tx1"/>
          </a:solidFill>
          <a:latin typeface="Calibri" panose="020F0502020204030204" pitchFamily="34" charset="0"/>
        </a:defRPr>
      </a:lvl2pPr>
      <a:lvl3pPr algn="ctr" defTabSz="609585" rtl="0" eaLnBrk="0" fontAlgn="base" hangingPunct="0">
        <a:spcBef>
          <a:spcPct val="0"/>
        </a:spcBef>
        <a:spcAft>
          <a:spcPct val="0"/>
        </a:spcAft>
        <a:defRPr sz="5867">
          <a:solidFill>
            <a:schemeClr val="tx1"/>
          </a:solidFill>
          <a:latin typeface="Calibri" panose="020F0502020204030204" pitchFamily="34" charset="0"/>
        </a:defRPr>
      </a:lvl3pPr>
      <a:lvl4pPr algn="ctr" defTabSz="609585" rtl="0" eaLnBrk="0" fontAlgn="base" hangingPunct="0">
        <a:spcBef>
          <a:spcPct val="0"/>
        </a:spcBef>
        <a:spcAft>
          <a:spcPct val="0"/>
        </a:spcAft>
        <a:defRPr sz="5867">
          <a:solidFill>
            <a:schemeClr val="tx1"/>
          </a:solidFill>
          <a:latin typeface="Calibri" panose="020F0502020204030204" pitchFamily="34" charset="0"/>
        </a:defRPr>
      </a:lvl4pPr>
      <a:lvl5pPr algn="ctr" defTabSz="609585" rtl="0" eaLnBrk="0" fontAlgn="base" hangingPunct="0">
        <a:spcBef>
          <a:spcPct val="0"/>
        </a:spcBef>
        <a:spcAft>
          <a:spcPct val="0"/>
        </a:spcAft>
        <a:defRPr sz="5867">
          <a:solidFill>
            <a:schemeClr val="tx1"/>
          </a:solidFill>
          <a:latin typeface="Calibri" panose="020F0502020204030204" pitchFamily="34" charset="0"/>
        </a:defRPr>
      </a:lvl5pPr>
      <a:lvl6pPr marL="609585" algn="ctr" defTabSz="609585" rtl="0" fontAlgn="base">
        <a:spcBef>
          <a:spcPct val="0"/>
        </a:spcBef>
        <a:spcAft>
          <a:spcPct val="0"/>
        </a:spcAft>
        <a:defRPr sz="5867">
          <a:solidFill>
            <a:schemeClr val="tx1"/>
          </a:solidFill>
          <a:latin typeface="Calibri" panose="020F0502020204030204" pitchFamily="34" charset="0"/>
        </a:defRPr>
      </a:lvl6pPr>
      <a:lvl7pPr marL="1219170" algn="ctr" defTabSz="609585" rtl="0" fontAlgn="base">
        <a:spcBef>
          <a:spcPct val="0"/>
        </a:spcBef>
        <a:spcAft>
          <a:spcPct val="0"/>
        </a:spcAft>
        <a:defRPr sz="5867">
          <a:solidFill>
            <a:schemeClr val="tx1"/>
          </a:solidFill>
          <a:latin typeface="Calibri" panose="020F0502020204030204" pitchFamily="34" charset="0"/>
        </a:defRPr>
      </a:lvl7pPr>
      <a:lvl8pPr marL="1828754" algn="ctr" defTabSz="609585" rtl="0" fontAlgn="base">
        <a:spcBef>
          <a:spcPct val="0"/>
        </a:spcBef>
        <a:spcAft>
          <a:spcPct val="0"/>
        </a:spcAft>
        <a:defRPr sz="5867">
          <a:solidFill>
            <a:schemeClr val="tx1"/>
          </a:solidFill>
          <a:latin typeface="Calibri" panose="020F0502020204030204" pitchFamily="34" charset="0"/>
        </a:defRPr>
      </a:lvl8pPr>
      <a:lvl9pPr marL="2438339" algn="ctr" defTabSz="609585" rtl="0" fontAlgn="base">
        <a:spcBef>
          <a:spcPct val="0"/>
        </a:spcBef>
        <a:spcAft>
          <a:spcPct val="0"/>
        </a:spcAft>
        <a:defRPr sz="5867">
          <a:solidFill>
            <a:schemeClr val="tx1"/>
          </a:solidFill>
          <a:latin typeface="Calibri" panose="020F0502020204030204" pitchFamily="34"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12800" y="366184"/>
            <a:ext cx="1463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812800" y="2133601"/>
            <a:ext cx="14630400" cy="6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812800" y="8475134"/>
            <a:ext cx="3793067" cy="48683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cs typeface="+mn-cs"/>
              </a:defRPr>
            </a:lvl1pPr>
          </a:lstStyle>
          <a:p>
            <a:pPr defTabSz="609585">
              <a:defRPr/>
            </a:pPr>
            <a:fld id="{CDAF451C-6F17-4586-BB9B-BDB6B63C37B1}" type="datetimeFigureOut">
              <a:rPr lang="en-US" smtClean="0">
                <a:solidFill>
                  <a:prstClr val="black">
                    <a:tint val="75000"/>
                  </a:prstClr>
                </a:solidFill>
              </a:rPr>
              <a:pPr defTabSz="609585">
                <a:defRPr/>
              </a:pPr>
              <a:t>1/7/2026</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4"/>
            <a:ext cx="5147733" cy="48683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cs typeface="+mn-cs"/>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4"/>
            <a:ext cx="3793067"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smtClean="0">
                <a:solidFill>
                  <a:srgbClr val="898989"/>
                </a:solidFill>
                <a:latin typeface="Calibri" panose="020F0502020204030204" pitchFamily="34" charset="0"/>
              </a:defRPr>
            </a:lvl1pPr>
          </a:lstStyle>
          <a:p>
            <a:pPr defTabSz="609585" fontAlgn="base">
              <a:spcBef>
                <a:spcPct val="0"/>
              </a:spcBef>
              <a:spcAft>
                <a:spcPct val="0"/>
              </a:spcAft>
              <a:defRPr/>
            </a:pPr>
            <a:fld id="{205212D3-1BB1-432E-8B88-EA0FA19F66DD}" type="slidenum">
              <a:rPr lang="en-US" altLang="en-US" smtClean="0">
                <a:cs typeface="Arial" panose="020B0604020202020204" pitchFamily="34" charset="0"/>
              </a:rPr>
              <a:pPr defTabSz="609585"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73445988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609585" rtl="0" eaLnBrk="0" fontAlgn="base" hangingPunct="0">
        <a:spcBef>
          <a:spcPct val="0"/>
        </a:spcBef>
        <a:spcAft>
          <a:spcPct val="0"/>
        </a:spcAft>
        <a:defRPr sz="5867" kern="1200">
          <a:solidFill>
            <a:schemeClr val="tx1"/>
          </a:solidFill>
          <a:latin typeface="+mj-lt"/>
          <a:ea typeface="+mj-ea"/>
          <a:cs typeface="+mj-cs"/>
        </a:defRPr>
      </a:lvl1pPr>
      <a:lvl2pPr algn="ctr" defTabSz="609585" rtl="0" eaLnBrk="0" fontAlgn="base" hangingPunct="0">
        <a:spcBef>
          <a:spcPct val="0"/>
        </a:spcBef>
        <a:spcAft>
          <a:spcPct val="0"/>
        </a:spcAft>
        <a:defRPr sz="5867">
          <a:solidFill>
            <a:schemeClr val="tx1"/>
          </a:solidFill>
          <a:latin typeface="Calibri" panose="020F0502020204030204" pitchFamily="34" charset="0"/>
        </a:defRPr>
      </a:lvl2pPr>
      <a:lvl3pPr algn="ctr" defTabSz="609585" rtl="0" eaLnBrk="0" fontAlgn="base" hangingPunct="0">
        <a:spcBef>
          <a:spcPct val="0"/>
        </a:spcBef>
        <a:spcAft>
          <a:spcPct val="0"/>
        </a:spcAft>
        <a:defRPr sz="5867">
          <a:solidFill>
            <a:schemeClr val="tx1"/>
          </a:solidFill>
          <a:latin typeface="Calibri" panose="020F0502020204030204" pitchFamily="34" charset="0"/>
        </a:defRPr>
      </a:lvl3pPr>
      <a:lvl4pPr algn="ctr" defTabSz="609585" rtl="0" eaLnBrk="0" fontAlgn="base" hangingPunct="0">
        <a:spcBef>
          <a:spcPct val="0"/>
        </a:spcBef>
        <a:spcAft>
          <a:spcPct val="0"/>
        </a:spcAft>
        <a:defRPr sz="5867">
          <a:solidFill>
            <a:schemeClr val="tx1"/>
          </a:solidFill>
          <a:latin typeface="Calibri" panose="020F0502020204030204" pitchFamily="34" charset="0"/>
        </a:defRPr>
      </a:lvl4pPr>
      <a:lvl5pPr algn="ctr" defTabSz="609585" rtl="0" eaLnBrk="0" fontAlgn="base" hangingPunct="0">
        <a:spcBef>
          <a:spcPct val="0"/>
        </a:spcBef>
        <a:spcAft>
          <a:spcPct val="0"/>
        </a:spcAft>
        <a:defRPr sz="5867">
          <a:solidFill>
            <a:schemeClr val="tx1"/>
          </a:solidFill>
          <a:latin typeface="Calibri" panose="020F0502020204030204" pitchFamily="34" charset="0"/>
        </a:defRPr>
      </a:lvl5pPr>
      <a:lvl6pPr marL="609585" algn="ctr" defTabSz="609585" rtl="0" fontAlgn="base">
        <a:spcBef>
          <a:spcPct val="0"/>
        </a:spcBef>
        <a:spcAft>
          <a:spcPct val="0"/>
        </a:spcAft>
        <a:defRPr sz="5867">
          <a:solidFill>
            <a:schemeClr val="tx1"/>
          </a:solidFill>
          <a:latin typeface="Calibri" panose="020F0502020204030204" pitchFamily="34" charset="0"/>
        </a:defRPr>
      </a:lvl6pPr>
      <a:lvl7pPr marL="1219170" algn="ctr" defTabSz="609585" rtl="0" fontAlgn="base">
        <a:spcBef>
          <a:spcPct val="0"/>
        </a:spcBef>
        <a:spcAft>
          <a:spcPct val="0"/>
        </a:spcAft>
        <a:defRPr sz="5867">
          <a:solidFill>
            <a:schemeClr val="tx1"/>
          </a:solidFill>
          <a:latin typeface="Calibri" panose="020F0502020204030204" pitchFamily="34" charset="0"/>
        </a:defRPr>
      </a:lvl7pPr>
      <a:lvl8pPr marL="1828754" algn="ctr" defTabSz="609585" rtl="0" fontAlgn="base">
        <a:spcBef>
          <a:spcPct val="0"/>
        </a:spcBef>
        <a:spcAft>
          <a:spcPct val="0"/>
        </a:spcAft>
        <a:defRPr sz="5867">
          <a:solidFill>
            <a:schemeClr val="tx1"/>
          </a:solidFill>
          <a:latin typeface="Calibri" panose="020F0502020204030204" pitchFamily="34" charset="0"/>
        </a:defRPr>
      </a:lvl8pPr>
      <a:lvl9pPr marL="2438339" algn="ctr" defTabSz="609585" rtl="0" fontAlgn="base">
        <a:spcBef>
          <a:spcPct val="0"/>
        </a:spcBef>
        <a:spcAft>
          <a:spcPct val="0"/>
        </a:spcAft>
        <a:defRPr sz="5867">
          <a:solidFill>
            <a:schemeClr val="tx1"/>
          </a:solidFill>
          <a:latin typeface="Calibri" panose="020F0502020204030204" pitchFamily="34"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Downloads/skills-for-life.mp4"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MEm8POvalA"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4"/>
          </p:nvPr>
        </p:nvSpPr>
        <p:spPr/>
        <p:txBody>
          <a:bodyPr/>
          <a:lstStyle/>
          <a:p>
            <a:endParaRPr lang="en-GB"/>
          </a:p>
        </p:txBody>
      </p:sp>
    </p:spTree>
    <p:extLst>
      <p:ext uri="{BB962C8B-B14F-4D97-AF65-F5344CB8AC3E}">
        <p14:creationId xmlns:p14="http://schemas.microsoft.com/office/powerpoint/2010/main" val="242519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GB"/>
          </a:p>
        </p:txBody>
      </p:sp>
      <p:sp>
        <p:nvSpPr>
          <p:cNvPr id="8" name="Subtitle 7"/>
          <p:cNvSpPr>
            <a:spLocks noGrp="1"/>
          </p:cNvSpPr>
          <p:nvPr>
            <p:ph type="subTitle" idx="4"/>
          </p:nvPr>
        </p:nvSpPr>
        <p:spPr/>
        <p:txBody>
          <a:bodyPr/>
          <a:lstStyle/>
          <a:p>
            <a:endParaRPr lang="en-GB"/>
          </a:p>
        </p:txBody>
      </p:sp>
      <p:sp>
        <p:nvSpPr>
          <p:cNvPr id="10" name="Text Placeholder 9"/>
          <p:cNvSpPr>
            <a:spLocks noGrp="1"/>
          </p:cNvSpPr>
          <p:nvPr>
            <p:ph type="body" sz="quarter" idx="12"/>
          </p:nvPr>
        </p:nvSpPr>
        <p:spPr>
          <a:xfrm>
            <a:off x="12375642" y="1133856"/>
            <a:ext cx="3880358" cy="8010144"/>
          </a:xfrm>
        </p:spPr>
        <p:txBody>
          <a:bodyPr anchor="ctr">
            <a:normAutofit/>
          </a:bodyPr>
          <a:lstStyle/>
          <a:p>
            <a:pPr algn="ctr"/>
            <a:r>
              <a:rPr lang="en-GB" dirty="0"/>
              <a:t>Scouts </a:t>
            </a:r>
          </a:p>
          <a:p>
            <a:pPr algn="ctr"/>
            <a:r>
              <a:rPr lang="en-GB" dirty="0"/>
              <a:t>10 - 14 yrs</a:t>
            </a:r>
          </a:p>
          <a:p>
            <a:endParaRPr lang="en-GB"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208257" cy="9144000"/>
          </a:xfrm>
          <a:prstGeom prst="rect">
            <a:avLst/>
          </a:prstGeom>
        </p:spPr>
      </p:pic>
    </p:spTree>
    <p:extLst>
      <p:ext uri="{BB962C8B-B14F-4D97-AF65-F5344CB8AC3E}">
        <p14:creationId xmlns:p14="http://schemas.microsoft.com/office/powerpoint/2010/main" val="22191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GB"/>
          </a:p>
        </p:txBody>
      </p:sp>
      <p:sp>
        <p:nvSpPr>
          <p:cNvPr id="4" name="Subtitle 3"/>
          <p:cNvSpPr>
            <a:spLocks noGrp="1"/>
          </p:cNvSpPr>
          <p:nvPr>
            <p:ph type="subTitle" idx="4"/>
          </p:nvPr>
        </p:nvSpPr>
        <p:spPr/>
        <p:txBody>
          <a:bodyPr/>
          <a:lstStyle/>
          <a:p>
            <a:endParaRPr lang="en-GB"/>
          </a:p>
        </p:txBody>
      </p:sp>
      <p:sp>
        <p:nvSpPr>
          <p:cNvPr id="5" name="Text Placeholder 4"/>
          <p:cNvSpPr>
            <a:spLocks noGrp="1"/>
          </p:cNvSpPr>
          <p:nvPr>
            <p:ph type="body" sz="quarter" idx="12"/>
          </p:nvPr>
        </p:nvSpPr>
        <p:spPr>
          <a:xfrm>
            <a:off x="12206732" y="1261872"/>
            <a:ext cx="4049268" cy="7882128"/>
          </a:xfrm>
        </p:spPr>
        <p:txBody>
          <a:bodyPr anchor="ctr">
            <a:normAutofit/>
          </a:bodyPr>
          <a:lstStyle/>
          <a:p>
            <a:pPr algn="ctr"/>
            <a:r>
              <a:rPr lang="en-GB" dirty="0"/>
              <a:t>Explorers 14-18yrs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2144" y="0"/>
            <a:ext cx="13698876" cy="9144000"/>
          </a:xfrm>
          <a:prstGeom prst="rect">
            <a:avLst/>
          </a:prstGeom>
        </p:spPr>
      </p:pic>
    </p:spTree>
    <p:extLst>
      <p:ext uri="{BB962C8B-B14F-4D97-AF65-F5344CB8AC3E}">
        <p14:creationId xmlns:p14="http://schemas.microsoft.com/office/powerpoint/2010/main" val="121032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Text Placeholder 3"/>
          <p:cNvSpPr>
            <a:spLocks noGrp="1"/>
          </p:cNvSpPr>
          <p:nvPr>
            <p:ph type="body" sz="quarter" idx="12"/>
          </p:nvPr>
        </p:nvSpPr>
        <p:spPr>
          <a:xfrm>
            <a:off x="3067050" y="5428628"/>
            <a:ext cx="12706350" cy="1367041"/>
          </a:xfrm>
        </p:spPr>
        <p:txBody>
          <a:bodyPr>
            <a:normAutofit/>
          </a:bodyPr>
          <a:lstStyle/>
          <a:p>
            <a:r>
              <a:rPr lang="en-US" dirty="0"/>
              <a:t>Myth Busting</a:t>
            </a:r>
          </a:p>
        </p:txBody>
      </p:sp>
    </p:spTree>
    <p:extLst>
      <p:ext uri="{BB962C8B-B14F-4D97-AF65-F5344CB8AC3E}">
        <p14:creationId xmlns:p14="http://schemas.microsoft.com/office/powerpoint/2010/main" val="2959282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sp>
        <p:nvSpPr>
          <p:cNvPr id="6" name="Subtitle 5"/>
          <p:cNvSpPr>
            <a:spLocks noGrp="1"/>
          </p:cNvSpPr>
          <p:nvPr>
            <p:ph type="subTitle" idx="4"/>
          </p:nvPr>
        </p:nvSpPr>
        <p:spPr/>
        <p:txBody>
          <a:bodyPr/>
          <a:lstStyle/>
          <a:p>
            <a:endParaRPr lang="en-US"/>
          </a:p>
        </p:txBody>
      </p:sp>
      <p:sp>
        <p:nvSpPr>
          <p:cNvPr id="4" name="Text Placeholder 3"/>
          <p:cNvSpPr>
            <a:spLocks noGrp="1"/>
          </p:cNvSpPr>
          <p:nvPr>
            <p:ph type="body" sz="quarter" idx="12"/>
          </p:nvPr>
        </p:nvSpPr>
        <p:spPr/>
        <p:txBody>
          <a:bodyPr>
            <a:normAutofit/>
          </a:bodyPr>
          <a:lstStyle/>
          <a:p>
            <a:r>
              <a:rPr lang="en-US" dirty="0"/>
              <a:t>Scouts is just for boys</a:t>
            </a:r>
          </a:p>
          <a:p>
            <a:pPr lvl="1"/>
            <a:r>
              <a:rPr lang="en-US" dirty="0"/>
              <a:t>Subhead goes here</a:t>
            </a:r>
          </a:p>
        </p:txBody>
      </p:sp>
    </p:spTree>
    <p:extLst>
      <p:ext uri="{BB962C8B-B14F-4D97-AF65-F5344CB8AC3E}">
        <p14:creationId xmlns:p14="http://schemas.microsoft.com/office/powerpoint/2010/main" val="328076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Text Placeholder 3"/>
          <p:cNvSpPr>
            <a:spLocks noGrp="1"/>
          </p:cNvSpPr>
          <p:nvPr>
            <p:ph type="body" sz="quarter" idx="12"/>
          </p:nvPr>
        </p:nvSpPr>
        <p:spPr/>
        <p:txBody>
          <a:bodyPr>
            <a:normAutofit fontScale="92500"/>
          </a:bodyPr>
          <a:lstStyle/>
          <a:p>
            <a:r>
              <a:rPr lang="en-US" dirty="0"/>
              <a:t>All Scouts do is camp, hike and tie knots</a:t>
            </a:r>
          </a:p>
          <a:p>
            <a:pPr lvl="1"/>
            <a:r>
              <a:rPr lang="en-US" dirty="0"/>
              <a:t>Subhead goes here</a:t>
            </a:r>
          </a:p>
        </p:txBody>
      </p:sp>
    </p:spTree>
    <p:extLst>
      <p:ext uri="{BB962C8B-B14F-4D97-AF65-F5344CB8AC3E}">
        <p14:creationId xmlns:p14="http://schemas.microsoft.com/office/powerpoint/2010/main" val="4020158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Text Placeholder 3"/>
          <p:cNvSpPr>
            <a:spLocks noGrp="1"/>
          </p:cNvSpPr>
          <p:nvPr>
            <p:ph type="body" sz="quarter" idx="12"/>
          </p:nvPr>
        </p:nvSpPr>
        <p:spPr/>
        <p:txBody>
          <a:bodyPr>
            <a:normAutofit fontScale="92500"/>
          </a:bodyPr>
          <a:lstStyle/>
          <a:p>
            <a:r>
              <a:rPr lang="en-US" dirty="0"/>
              <a:t>Scouts wear big hats and baggy shorts?</a:t>
            </a:r>
          </a:p>
          <a:p>
            <a:pPr lvl="1"/>
            <a:r>
              <a:rPr lang="en-US" dirty="0"/>
              <a:t>Subhead goes here</a:t>
            </a:r>
          </a:p>
        </p:txBody>
      </p:sp>
    </p:spTree>
    <p:extLst>
      <p:ext uri="{BB962C8B-B14F-4D97-AF65-F5344CB8AC3E}">
        <p14:creationId xmlns:p14="http://schemas.microsoft.com/office/powerpoint/2010/main" val="1778629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4"/>
          </p:nvPr>
        </p:nvSpPr>
        <p:spPr/>
        <p:txBody>
          <a:bodyPr/>
          <a:lstStyle/>
          <a:p>
            <a:endParaRPr lang="en-GB"/>
          </a:p>
        </p:txBody>
      </p:sp>
      <p:sp>
        <p:nvSpPr>
          <p:cNvPr id="4" name="Text Placeholder 3"/>
          <p:cNvSpPr>
            <a:spLocks noGrp="1"/>
          </p:cNvSpPr>
          <p:nvPr>
            <p:ph type="body" sz="quarter" idx="12"/>
          </p:nvPr>
        </p:nvSpPr>
        <p:spPr>
          <a:xfrm>
            <a:off x="3121914" y="5428627"/>
            <a:ext cx="12706350" cy="1367041"/>
          </a:xfrm>
        </p:spPr>
        <p:txBody>
          <a:bodyPr/>
          <a:lstStyle/>
          <a:p>
            <a:r>
              <a:rPr lang="en-GB" dirty="0"/>
              <a:t>So what are Skills for Life?</a:t>
            </a:r>
          </a:p>
        </p:txBody>
      </p:sp>
      <p:sp>
        <p:nvSpPr>
          <p:cNvPr id="5" name="TextBox 4"/>
          <p:cNvSpPr txBox="1"/>
          <p:nvPr/>
        </p:nvSpPr>
        <p:spPr>
          <a:xfrm>
            <a:off x="3919407" y="6795668"/>
            <a:ext cx="8973633" cy="769441"/>
          </a:xfrm>
          <a:prstGeom prst="rect">
            <a:avLst/>
          </a:prstGeom>
          <a:noFill/>
        </p:spPr>
        <p:txBody>
          <a:bodyPr wrap="square" rtlCol="0">
            <a:spAutoFit/>
          </a:bodyPr>
          <a:lstStyle/>
          <a:p>
            <a:r>
              <a:rPr lang="en-GB" sz="4400" dirty="0">
                <a:hlinkClick r:id="rId3" action="ppaction://hlinkfile"/>
              </a:rPr>
              <a:t>Skills for life video</a:t>
            </a:r>
            <a:endParaRPr lang="en-GB" sz="4400" dirty="0"/>
          </a:p>
        </p:txBody>
      </p:sp>
    </p:spTree>
    <p:extLst>
      <p:ext uri="{BB962C8B-B14F-4D97-AF65-F5344CB8AC3E}">
        <p14:creationId xmlns:p14="http://schemas.microsoft.com/office/powerpoint/2010/main" val="1280143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sp>
        <p:nvSpPr>
          <p:cNvPr id="6" name="Subtitle 5"/>
          <p:cNvSpPr>
            <a:spLocks noGrp="1"/>
          </p:cNvSpPr>
          <p:nvPr>
            <p:ph type="subTitle" idx="4"/>
          </p:nvPr>
        </p:nvSpPr>
        <p:spPr/>
        <p:txBody>
          <a:bodyPr/>
          <a:lstStyle/>
          <a:p>
            <a:endParaRPr lang="en-US"/>
          </a:p>
        </p:txBody>
      </p:sp>
      <p:sp>
        <p:nvSpPr>
          <p:cNvPr id="4" name="Text Placeholder 3"/>
          <p:cNvSpPr>
            <a:spLocks noGrp="1"/>
          </p:cNvSpPr>
          <p:nvPr>
            <p:ph type="body" sz="quarter" idx="12"/>
          </p:nvPr>
        </p:nvSpPr>
        <p:spPr/>
        <p:txBody>
          <a:bodyPr>
            <a:normAutofit/>
          </a:bodyPr>
          <a:lstStyle/>
          <a:p>
            <a:r>
              <a:rPr lang="en-US" dirty="0"/>
              <a:t>What activities do we do?</a:t>
            </a:r>
          </a:p>
          <a:p>
            <a:pPr lvl="1"/>
            <a:r>
              <a:rPr lang="en-GB" dirty="0">
                <a:hlinkClick r:id="rId3"/>
              </a:rPr>
              <a:t>https://youtu.be/-MEm8POvalA</a:t>
            </a:r>
            <a:endParaRPr lang="en-GB" dirty="0"/>
          </a:p>
          <a:p>
            <a:pPr lvl="1"/>
            <a:endParaRPr lang="en-US" dirty="0"/>
          </a:p>
        </p:txBody>
      </p:sp>
    </p:spTree>
    <p:extLst>
      <p:ext uri="{BB962C8B-B14F-4D97-AF65-F5344CB8AC3E}">
        <p14:creationId xmlns:p14="http://schemas.microsoft.com/office/powerpoint/2010/main" val="645734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john.mcatominey\Desktop\To Sort\dukehouse slide show\P101563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00" y="-5048250"/>
            <a:ext cx="12192000" cy="1625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9524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abseiling.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0950" y="0"/>
            <a:ext cx="13754101"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8102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495873" y="4133180"/>
            <a:ext cx="5040000" cy="871958"/>
          </a:xfrm>
        </p:spPr>
        <p:txBody>
          <a:bodyPr/>
          <a:lstStyle/>
          <a:p>
            <a:r>
              <a:rPr lang="en-GB" sz="8800" dirty="0"/>
              <a:t>Welcome</a:t>
            </a:r>
          </a:p>
        </p:txBody>
      </p:sp>
    </p:spTree>
    <p:extLst>
      <p:ext uri="{BB962C8B-B14F-4D97-AF65-F5344CB8AC3E}">
        <p14:creationId xmlns:p14="http://schemas.microsoft.com/office/powerpoint/2010/main" val="3002635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simmi_rafting_11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4967" y="0"/>
            <a:ext cx="13764684"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159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Gliding.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00" y="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5382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jacobs ladder 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00" y="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0550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kayaking.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00" y="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2918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quad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00" y="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5704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rafting.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00" y="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7482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zip 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00" y="0"/>
            <a:ext cx="1371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967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GB"/>
          </a:p>
        </p:txBody>
      </p:sp>
      <p:sp>
        <p:nvSpPr>
          <p:cNvPr id="4" name="Subtitle 3"/>
          <p:cNvSpPr>
            <a:spLocks noGrp="1"/>
          </p:cNvSpPr>
          <p:nvPr>
            <p:ph type="subTitle" idx="4"/>
          </p:nvPr>
        </p:nvSpPr>
        <p:spPr/>
        <p:txBody>
          <a:bodyPr/>
          <a:lstStyle/>
          <a:p>
            <a:endParaRPr lang="en-GB"/>
          </a:p>
        </p:txBody>
      </p:sp>
      <p:sp>
        <p:nvSpPr>
          <p:cNvPr id="5" name="Text Placeholder 4"/>
          <p:cNvSpPr>
            <a:spLocks noGrp="1"/>
          </p:cNvSpPr>
          <p:nvPr>
            <p:ph type="body" sz="quarter" idx="11"/>
          </p:nvPr>
        </p:nvSpPr>
        <p:spPr>
          <a:xfrm>
            <a:off x="8321040" y="1280160"/>
            <a:ext cx="7552944" cy="7717536"/>
          </a:xfrm>
        </p:spPr>
        <p:txBody>
          <a:bodyPr anchor="ctr"/>
          <a:lstStyle/>
          <a:p>
            <a:pPr algn="ctr"/>
            <a:r>
              <a:rPr lang="en-GB" sz="7200" dirty="0"/>
              <a:t>Give it a go……….!</a:t>
            </a:r>
          </a:p>
          <a:p>
            <a:pPr algn="ctr"/>
            <a:endParaRPr lang="en-GB" sz="7200" dirty="0"/>
          </a:p>
          <a:p>
            <a:pPr algn="ctr"/>
            <a:endParaRPr lang="en-GB" sz="7200" dirty="0"/>
          </a:p>
          <a:p>
            <a:pPr algn="ctr"/>
            <a:endParaRPr lang="en-GB" sz="7200" dirty="0"/>
          </a:p>
          <a:p>
            <a:endParaRPr lang="en-GB" sz="7200" dirty="0"/>
          </a:p>
          <a:p>
            <a:r>
              <a:rPr lang="en-GB" sz="7200" dirty="0"/>
              <a:t>Date</a:t>
            </a:r>
          </a:p>
          <a:p>
            <a:endParaRPr lang="en-GB" sz="7200" dirty="0"/>
          </a:p>
          <a:p>
            <a:endParaRPr lang="en-GB" sz="7200" dirty="0"/>
          </a:p>
          <a:p>
            <a:r>
              <a:rPr lang="en-GB" sz="7200" dirty="0"/>
              <a:t>Time</a:t>
            </a:r>
          </a:p>
          <a:p>
            <a:endParaRPr lang="en-GB" sz="7200" dirty="0"/>
          </a:p>
          <a:p>
            <a:endParaRPr lang="en-GB" sz="7200" dirty="0"/>
          </a:p>
          <a:p>
            <a:r>
              <a:rPr lang="en-GB" sz="7200" dirty="0"/>
              <a:t>Venue</a:t>
            </a:r>
          </a:p>
          <a:p>
            <a:endParaRPr lang="en-GB" sz="3600" dirty="0"/>
          </a:p>
          <a:p>
            <a:endParaRPr lang="en-GB" sz="3600" dirty="0"/>
          </a:p>
        </p:txBody>
      </p:sp>
    </p:spTree>
    <p:extLst>
      <p:ext uri="{BB962C8B-B14F-4D97-AF65-F5344CB8AC3E}">
        <p14:creationId xmlns:p14="http://schemas.microsoft.com/office/powerpoint/2010/main" val="895787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GB"/>
          </a:p>
        </p:txBody>
      </p:sp>
      <p:sp>
        <p:nvSpPr>
          <p:cNvPr id="8" name="Subtitle 7"/>
          <p:cNvSpPr>
            <a:spLocks noGrp="1"/>
          </p:cNvSpPr>
          <p:nvPr>
            <p:ph type="subTitle" idx="4"/>
          </p:nvPr>
        </p:nvSpPr>
        <p:spPr/>
        <p:txBody>
          <a:bodyPr/>
          <a:lstStyle/>
          <a:p>
            <a:endParaRPr lang="en-GB"/>
          </a:p>
        </p:txBody>
      </p:sp>
      <p:sp>
        <p:nvSpPr>
          <p:cNvPr id="9" name="Text Placeholder 8"/>
          <p:cNvSpPr>
            <a:spLocks noGrp="1"/>
          </p:cNvSpPr>
          <p:nvPr>
            <p:ph type="body" sz="quarter" idx="10"/>
          </p:nvPr>
        </p:nvSpPr>
        <p:spPr/>
        <p:txBody>
          <a:bodyPr/>
          <a:lstStyle/>
          <a:p>
            <a:r>
              <a:rPr lang="en-GB" dirty="0"/>
              <a:t>(Insert Group Name)</a:t>
            </a:r>
          </a:p>
        </p:txBody>
      </p:sp>
    </p:spTree>
    <p:extLst>
      <p:ext uri="{BB962C8B-B14F-4D97-AF65-F5344CB8AC3E}">
        <p14:creationId xmlns:p14="http://schemas.microsoft.com/office/powerpoint/2010/main" val="2445882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4"/>
          </p:nvPr>
        </p:nvSpPr>
        <p:spPr/>
        <p:txBody>
          <a:bodyPr/>
          <a:lstStyle/>
          <a:p>
            <a:endParaRPr lang="en-GB"/>
          </a:p>
        </p:txBody>
      </p:sp>
    </p:spTree>
    <p:extLst>
      <p:ext uri="{BB962C8B-B14F-4D97-AF65-F5344CB8AC3E}">
        <p14:creationId xmlns:p14="http://schemas.microsoft.com/office/powerpoint/2010/main" val="3424621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endParaRPr lang="en-US" altLang="en-US"/>
          </a:p>
        </p:txBody>
      </p:sp>
      <p:pic>
        <p:nvPicPr>
          <p:cNvPr id="5123" name="Content Placeholder 3" descr="935465DB_1143_EC82_2E8FA5FC6701026F.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032000" y="0"/>
            <a:ext cx="12192000" cy="9753600"/>
          </a:xfrm>
        </p:spPr>
      </p:pic>
    </p:spTree>
    <p:extLst>
      <p:ext uri="{BB962C8B-B14F-4D97-AF65-F5344CB8AC3E}">
        <p14:creationId xmlns:p14="http://schemas.microsoft.com/office/powerpoint/2010/main" val="5725811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7911" y="1"/>
            <a:ext cx="17417144" cy="9144000"/>
          </a:xfrm>
          <a:prstGeom prst="rect">
            <a:avLst/>
          </a:prstGeom>
        </p:spPr>
      </p:pic>
    </p:spTree>
    <p:extLst>
      <p:ext uri="{BB962C8B-B14F-4D97-AF65-F5344CB8AC3E}">
        <p14:creationId xmlns:p14="http://schemas.microsoft.com/office/powerpoint/2010/main" val="751279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00085"/>
        </a:solidFill>
        <a:effectLst/>
      </p:bgPr>
    </p:bg>
    <p:spTree>
      <p:nvGrpSpPr>
        <p:cNvPr id="1" name=""/>
        <p:cNvGrpSpPr/>
        <p:nvPr/>
      </p:nvGrpSpPr>
      <p:grpSpPr>
        <a:xfrm>
          <a:off x="0" y="0"/>
          <a:ext cx="0" cy="0"/>
          <a:chOff x="0" y="0"/>
          <a:chExt cx="0" cy="0"/>
        </a:xfrm>
      </p:grpSpPr>
      <p:pic>
        <p:nvPicPr>
          <p:cNvPr id="819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16155" y="0"/>
            <a:ext cx="13696407"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356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00085"/>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3235" y="1"/>
            <a:ext cx="13749533" cy="9143999"/>
          </a:xfrm>
          <a:prstGeom prst="rect">
            <a:avLst/>
          </a:prstGeom>
        </p:spPr>
      </p:pic>
    </p:spTree>
    <p:extLst>
      <p:ext uri="{BB962C8B-B14F-4D97-AF65-F5344CB8AC3E}">
        <p14:creationId xmlns:p14="http://schemas.microsoft.com/office/powerpoint/2010/main" val="2622219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00085"/>
        </a:solidFill>
        <a:effectLst/>
      </p:bgPr>
    </p:bg>
    <p:spTree>
      <p:nvGrpSpPr>
        <p:cNvPr id="1" name=""/>
        <p:cNvGrpSpPr/>
        <p:nvPr/>
      </p:nvGrpSpPr>
      <p:grpSpPr>
        <a:xfrm>
          <a:off x="0" y="0"/>
          <a:ext cx="0" cy="0"/>
          <a:chOff x="0" y="0"/>
          <a:chExt cx="0" cy="0"/>
        </a:xfrm>
      </p:grpSpPr>
      <p:pic>
        <p:nvPicPr>
          <p:cNvPr id="71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81917" y="0"/>
            <a:ext cx="15033209"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19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FD0753-98D6-9C41-B787-A1EAB7F82C87}"/>
              </a:ext>
            </a:extLst>
          </p:cNvPr>
          <p:cNvSpPr>
            <a:spLocks noGrp="1"/>
          </p:cNvSpPr>
          <p:nvPr>
            <p:ph type="body" sz="quarter" idx="11"/>
          </p:nvPr>
        </p:nvSpPr>
        <p:spPr>
          <a:xfrm>
            <a:off x="9308592" y="2160000"/>
            <a:ext cx="5397058" cy="6003925"/>
          </a:xfrm>
        </p:spPr>
        <p:txBody>
          <a:bodyPr anchor="ctr"/>
          <a:lstStyle/>
          <a:p>
            <a:r>
              <a:rPr lang="en-GB" sz="4000" dirty="0"/>
              <a:t>What do they all have</a:t>
            </a:r>
          </a:p>
          <a:p>
            <a:r>
              <a:rPr lang="en-GB" sz="4000" dirty="0"/>
              <a:t> in common?</a:t>
            </a:r>
          </a:p>
          <a:p>
            <a:pPr lvl="1"/>
            <a:endParaRPr lang="en-GB" dirty="0"/>
          </a:p>
        </p:txBody>
      </p:sp>
    </p:spTree>
    <p:extLst>
      <p:ext uri="{BB962C8B-B14F-4D97-AF65-F5344CB8AC3E}">
        <p14:creationId xmlns:p14="http://schemas.microsoft.com/office/powerpoint/2010/main" val="867970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0008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2000" y="1142565"/>
            <a:ext cx="12192000" cy="6858871"/>
          </a:xfrm>
          <a:prstGeom prst="rect">
            <a:avLst/>
          </a:prstGeom>
        </p:spPr>
      </p:pic>
    </p:spTree>
    <p:extLst>
      <p:ext uri="{BB962C8B-B14F-4D97-AF65-F5344CB8AC3E}">
        <p14:creationId xmlns:p14="http://schemas.microsoft.com/office/powerpoint/2010/main" val="673489629"/>
      </p:ext>
    </p:extLst>
  </p:cSld>
  <p:clrMapOvr>
    <a:masterClrMapping/>
  </p:clrMapOvr>
</p:sld>
</file>

<file path=ppt/theme/theme1.xml><?xml version="1.0" encoding="utf-8"?>
<a:theme xmlns:a="http://schemas.openxmlformats.org/drawingml/2006/main" name="Office Theme">
  <a:themeElements>
    <a:clrScheme name="Scouts 1">
      <a:dk1>
        <a:srgbClr val="000000"/>
      </a:dk1>
      <a:lt1>
        <a:srgbClr val="FFFFFF"/>
      </a:lt1>
      <a:dk2>
        <a:srgbClr val="7414DC"/>
      </a:dk2>
      <a:lt2>
        <a:srgbClr val="00B8A4"/>
      </a:lt2>
      <a:accent1>
        <a:srgbClr val="ED4024"/>
      </a:accent1>
      <a:accent2>
        <a:srgbClr val="26B756"/>
      </a:accent2>
      <a:accent3>
        <a:srgbClr val="006EE0"/>
      </a:accent3>
      <a:accent4>
        <a:srgbClr val="FFB4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8400BDC-67A0-AF49-B9C2-67D615AF437B}" vid="{C062638D-C780-0447-8D86-9CE5781B54A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Scouts_PowerPoint_Template_March2018</Template>
  <TotalTime>1058</TotalTime>
  <Words>924</Words>
  <Application>Microsoft Office PowerPoint</Application>
  <PresentationFormat>Custom</PresentationFormat>
  <Paragraphs>95</Paragraphs>
  <Slides>29</Slides>
  <Notes>27</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29</vt:i4>
      </vt:variant>
    </vt:vector>
  </HeadingPairs>
  <TitlesOfParts>
    <vt:vector size="40" baseType="lpstr">
      <vt:lpstr>Arial</vt:lpstr>
      <vt:lpstr>Calibri</vt:lpstr>
      <vt:lpstr>Nunito Sans</vt:lpstr>
      <vt:lpstr>Nunito Sans Black</vt:lpstr>
      <vt:lpstr>Nunito Sans ExtraBold</vt:lpstr>
      <vt:lpstr>Office Theme</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James</dc:creator>
  <cp:lastModifiedBy>Jack Saunders</cp:lastModifiedBy>
  <cp:revision>48</cp:revision>
  <cp:lastPrinted>2018-09-22T22:30:29Z</cp:lastPrinted>
  <dcterms:created xsi:type="dcterms:W3CDTF">2018-06-22T15:40:17Z</dcterms:created>
  <dcterms:modified xsi:type="dcterms:W3CDTF">2026-01-07T11:04:36Z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ies>
</file>