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5" r:id="rId4"/>
  </p:sldMasterIdLst>
  <p:notesMasterIdLst>
    <p:notesMasterId r:id="rId77"/>
  </p:notesMasterIdLst>
  <p:sldIdLst>
    <p:sldId id="399" r:id="rId5"/>
    <p:sldId id="256" r:id="rId6"/>
    <p:sldId id="270" r:id="rId7"/>
    <p:sldId id="271" r:id="rId8"/>
    <p:sldId id="282" r:id="rId9"/>
    <p:sldId id="387" r:id="rId10"/>
    <p:sldId id="269" r:id="rId11"/>
    <p:sldId id="258" r:id="rId12"/>
    <p:sldId id="285" r:id="rId13"/>
    <p:sldId id="447" r:id="rId14"/>
    <p:sldId id="284" r:id="rId15"/>
    <p:sldId id="353" r:id="rId16"/>
    <p:sldId id="446" r:id="rId17"/>
    <p:sldId id="402" r:id="rId18"/>
    <p:sldId id="403" r:id="rId19"/>
    <p:sldId id="401" r:id="rId20"/>
    <p:sldId id="356" r:id="rId21"/>
    <p:sldId id="404" r:id="rId22"/>
    <p:sldId id="405" r:id="rId23"/>
    <p:sldId id="291" r:id="rId24"/>
    <p:sldId id="406" r:id="rId25"/>
    <p:sldId id="407" r:id="rId26"/>
    <p:sldId id="408" r:id="rId27"/>
    <p:sldId id="293" r:id="rId28"/>
    <p:sldId id="294" r:id="rId29"/>
    <p:sldId id="409" r:id="rId30"/>
    <p:sldId id="410" r:id="rId31"/>
    <p:sldId id="296" r:id="rId32"/>
    <p:sldId id="411" r:id="rId33"/>
    <p:sldId id="264" r:id="rId34"/>
    <p:sldId id="412" r:id="rId35"/>
    <p:sldId id="413" r:id="rId36"/>
    <p:sldId id="304" r:id="rId37"/>
    <p:sldId id="414" r:id="rId38"/>
    <p:sldId id="415" r:id="rId39"/>
    <p:sldId id="354" r:id="rId40"/>
    <p:sldId id="306" r:id="rId41"/>
    <p:sldId id="416" r:id="rId42"/>
    <p:sldId id="445" r:id="rId43"/>
    <p:sldId id="417" r:id="rId44"/>
    <p:sldId id="418" r:id="rId45"/>
    <p:sldId id="420" r:id="rId46"/>
    <p:sldId id="419" r:id="rId47"/>
    <p:sldId id="421" r:id="rId48"/>
    <p:sldId id="422" r:id="rId49"/>
    <p:sldId id="319" r:id="rId50"/>
    <p:sldId id="423" r:id="rId51"/>
    <p:sldId id="424" r:id="rId52"/>
    <p:sldId id="425" r:id="rId53"/>
    <p:sldId id="324" r:id="rId54"/>
    <p:sldId id="426" r:id="rId55"/>
    <p:sldId id="427" r:id="rId56"/>
    <p:sldId id="428" r:id="rId57"/>
    <p:sldId id="429" r:id="rId58"/>
    <p:sldId id="430" r:id="rId59"/>
    <p:sldId id="431" r:id="rId60"/>
    <p:sldId id="432" r:id="rId61"/>
    <p:sldId id="433" r:id="rId62"/>
    <p:sldId id="434" r:id="rId63"/>
    <p:sldId id="435" r:id="rId64"/>
    <p:sldId id="436" r:id="rId65"/>
    <p:sldId id="437" r:id="rId66"/>
    <p:sldId id="438" r:id="rId67"/>
    <p:sldId id="342" r:id="rId68"/>
    <p:sldId id="439" r:id="rId69"/>
    <p:sldId id="440" r:id="rId70"/>
    <p:sldId id="441" r:id="rId71"/>
    <p:sldId id="355" r:id="rId72"/>
    <p:sldId id="442" r:id="rId73"/>
    <p:sldId id="443" r:id="rId74"/>
    <p:sldId id="444" r:id="rId75"/>
    <p:sldId id="352" r:id="rId76"/>
  </p:sldIdLst>
  <p:sldSz cx="12192000" cy="6858000"/>
  <p:notesSz cx="16256000" cy="9144000"/>
  <p:embeddedFontLst>
    <p:embeddedFont>
      <p:font typeface="ＭＳ Ｐゴシック" panose="020B0600070205080204" pitchFamily="34" charset="-128"/>
      <p:regular r:id="rId78"/>
    </p:embeddedFont>
    <p:embeddedFont>
      <p:font typeface="Nunito Sans" panose="00000500000000000000" pitchFamily="2" charset="0"/>
      <p:regular r:id="rId79"/>
      <p:bold r:id="rId80"/>
      <p:italic r:id="rId81"/>
      <p:boldItalic r:id="rId82"/>
    </p:embeddedFont>
    <p:embeddedFont>
      <p:font typeface="Nunito Sans Black" panose="00000A00000000000000" pitchFamily="2" charset="0"/>
      <p:bold r:id="rId83"/>
      <p:italic r:id="rId84"/>
      <p:boldItalic r:id="rId85"/>
    </p:embeddedFont>
    <p:embeddedFont>
      <p:font typeface="Poppins" panose="00000500000000000000" pitchFamily="2" charset="0"/>
      <p:regular r:id="rId86"/>
      <p:bold r:id="rId87"/>
      <p:italic r:id="rId88"/>
      <p:boldItalic r:id="rId89"/>
    </p:embeddedFont>
    <p:embeddedFont>
      <p:font typeface="Poppins SemiBold" panose="00000700000000000000" pitchFamily="2" charset="0"/>
      <p:bold r:id="rId90"/>
      <p:boldItalic r:id="rId91"/>
    </p:embeddedFont>
    <p:embeddedFont>
      <p:font typeface="Trebuchet MS" panose="020B0603020202020204" pitchFamily="34" charset="0"/>
      <p:regular r:id="rId92"/>
      <p:bold r:id="rId93"/>
      <p:italic r:id="rId94"/>
      <p:boldItalic r:id="rId9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B41"/>
    <a:srgbClr val="7413DC"/>
    <a:srgbClr val="24B755"/>
    <a:srgbClr val="FFB3E5"/>
    <a:srgbClr val="006DDF"/>
    <a:srgbClr val="FFE627"/>
    <a:srgbClr val="FF912A"/>
    <a:srgbClr val="FF2200"/>
    <a:srgbClr val="7414D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EBDAC8-FABB-4A17-8F97-08717E364C3A}" v="18" dt="2026-05-20T16:41:54.6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79" autoAdjust="0"/>
  </p:normalViewPr>
  <p:slideViewPr>
    <p:cSldViewPr snapToGrid="0">
      <p:cViewPr varScale="1">
        <p:scale>
          <a:sx n="93" d="100"/>
          <a:sy n="93" d="100"/>
        </p:scale>
        <p:origin x="1236" y="72"/>
      </p:cViewPr>
      <p:guideLst>
        <p:guide orient="horz" pos="2160"/>
        <p:guide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2.fntdata"/><Relationship Id="rId5" Type="http://schemas.openxmlformats.org/officeDocument/2006/relationships/slide" Target="slides/slide1.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0.fntdata"/><Relationship Id="rId61" Type="http://schemas.openxmlformats.org/officeDocument/2006/relationships/slide" Target="slides/slide57.xml"/><Relationship Id="rId82"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notesMaster" Target="notesMasters/notesMaster1.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6.fntdata"/><Relationship Id="rId98" Type="http://schemas.openxmlformats.org/officeDocument/2006/relationships/theme" Target="theme/them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Webber" userId="41a89a31-e75e-4f63-98c9-1cf59c84b7c0" providerId="ADAL" clId="{8A7170AB-A130-4BEB-8226-E819E5C90572}"/>
    <pc:docChg chg="undo custSel addSld delSld modSld">
      <pc:chgData name="Sarah Webber" userId="41a89a31-e75e-4f63-98c9-1cf59c84b7c0" providerId="ADAL" clId="{8A7170AB-A130-4BEB-8226-E819E5C90572}" dt="2026-05-20T16:54:08.699" v="374" actId="14100"/>
      <pc:docMkLst>
        <pc:docMk/>
      </pc:docMkLst>
      <pc:sldChg chg="modNotesTx">
        <pc:chgData name="Sarah Webber" userId="41a89a31-e75e-4f63-98c9-1cf59c84b7c0" providerId="ADAL" clId="{8A7170AB-A130-4BEB-8226-E819E5C90572}" dt="2026-05-20T15:38:25.848" v="0" actId="20577"/>
        <pc:sldMkLst>
          <pc:docMk/>
          <pc:sldMk cId="4214881458" sldId="306"/>
        </pc:sldMkLst>
      </pc:sldChg>
      <pc:sldChg chg="addSp delSp modSp del mod modNotesTx">
        <pc:chgData name="Sarah Webber" userId="41a89a31-e75e-4f63-98c9-1cf59c84b7c0" providerId="ADAL" clId="{8A7170AB-A130-4BEB-8226-E819E5C90572}" dt="2026-05-20T16:42:36.306" v="372" actId="47"/>
        <pc:sldMkLst>
          <pc:docMk/>
          <pc:sldMk cId="1662666317" sldId="400"/>
        </pc:sldMkLst>
        <pc:spChg chg="mod">
          <ac:chgData name="Sarah Webber" userId="41a89a31-e75e-4f63-98c9-1cf59c84b7c0" providerId="ADAL" clId="{8A7170AB-A130-4BEB-8226-E819E5C90572}" dt="2026-05-20T16:09:09.794" v="3" actId="14100"/>
          <ac:spMkLst>
            <pc:docMk/>
            <pc:sldMk cId="1662666317" sldId="400"/>
            <ac:spMk id="2" creationId="{1362B41E-7D3D-790B-45B3-D68D7138921B}"/>
          </ac:spMkLst>
        </pc:spChg>
        <pc:spChg chg="mod">
          <ac:chgData name="Sarah Webber" userId="41a89a31-e75e-4f63-98c9-1cf59c84b7c0" providerId="ADAL" clId="{8A7170AB-A130-4BEB-8226-E819E5C90572}" dt="2026-05-20T16:09:09.794" v="3" actId="14100"/>
          <ac:spMkLst>
            <pc:docMk/>
            <pc:sldMk cId="1662666317" sldId="400"/>
            <ac:spMk id="3" creationId="{609C01FB-8BA8-3346-8366-F20559CD901E}"/>
          </ac:spMkLst>
        </pc:spChg>
        <pc:spChg chg="mod">
          <ac:chgData name="Sarah Webber" userId="41a89a31-e75e-4f63-98c9-1cf59c84b7c0" providerId="ADAL" clId="{8A7170AB-A130-4BEB-8226-E819E5C90572}" dt="2026-05-20T16:08:54.587" v="2" actId="14100"/>
          <ac:spMkLst>
            <pc:docMk/>
            <pc:sldMk cId="1662666317" sldId="400"/>
            <ac:spMk id="6" creationId="{6108FB5A-A1FE-C701-BA79-0C6F82CC91AC}"/>
          </ac:spMkLst>
        </pc:spChg>
        <pc:spChg chg="mod">
          <ac:chgData name="Sarah Webber" userId="41a89a31-e75e-4f63-98c9-1cf59c84b7c0" providerId="ADAL" clId="{8A7170AB-A130-4BEB-8226-E819E5C90572}" dt="2026-05-20T16:09:12.331" v="4" actId="14100"/>
          <ac:spMkLst>
            <pc:docMk/>
            <pc:sldMk cId="1662666317" sldId="400"/>
            <ac:spMk id="9" creationId="{3FE64CEA-BBF4-69B7-0720-0573BF5D9052}"/>
          </ac:spMkLst>
        </pc:spChg>
        <pc:spChg chg="mod">
          <ac:chgData name="Sarah Webber" userId="41a89a31-e75e-4f63-98c9-1cf59c84b7c0" providerId="ADAL" clId="{8A7170AB-A130-4BEB-8226-E819E5C90572}" dt="2026-05-20T16:09:12.331" v="4" actId="14100"/>
          <ac:spMkLst>
            <pc:docMk/>
            <pc:sldMk cId="1662666317" sldId="400"/>
            <ac:spMk id="11" creationId="{2D94513B-2D84-DD01-ED4E-DD809DD04708}"/>
          </ac:spMkLst>
        </pc:spChg>
        <pc:spChg chg="mod">
          <ac:chgData name="Sarah Webber" userId="41a89a31-e75e-4f63-98c9-1cf59c84b7c0" providerId="ADAL" clId="{8A7170AB-A130-4BEB-8226-E819E5C90572}" dt="2026-05-20T16:28:14.495" v="209" actId="14100"/>
          <ac:spMkLst>
            <pc:docMk/>
            <pc:sldMk cId="1662666317" sldId="400"/>
            <ac:spMk id="12" creationId="{A836090A-44C4-7416-2E6C-20A2F20EE3CA}"/>
          </ac:spMkLst>
        </pc:spChg>
        <pc:spChg chg="mod">
          <ac:chgData name="Sarah Webber" userId="41a89a31-e75e-4f63-98c9-1cf59c84b7c0" providerId="ADAL" clId="{8A7170AB-A130-4BEB-8226-E819E5C90572}" dt="2026-05-20T16:28:12.086" v="208" actId="1076"/>
          <ac:spMkLst>
            <pc:docMk/>
            <pc:sldMk cId="1662666317" sldId="400"/>
            <ac:spMk id="14" creationId="{8C9FCC15-434A-8F2B-7136-E57FD8870B07}"/>
          </ac:spMkLst>
        </pc:spChg>
        <pc:spChg chg="del mod">
          <ac:chgData name="Sarah Webber" userId="41a89a31-e75e-4f63-98c9-1cf59c84b7c0" providerId="ADAL" clId="{8A7170AB-A130-4BEB-8226-E819E5C90572}" dt="2026-05-20T16:28:27.497" v="210" actId="478"/>
          <ac:spMkLst>
            <pc:docMk/>
            <pc:sldMk cId="1662666317" sldId="400"/>
            <ac:spMk id="15" creationId="{034F377C-7095-64E8-2553-0B99E82FBA54}"/>
          </ac:spMkLst>
        </pc:spChg>
        <pc:spChg chg="mod">
          <ac:chgData name="Sarah Webber" userId="41a89a31-e75e-4f63-98c9-1cf59c84b7c0" providerId="ADAL" clId="{8A7170AB-A130-4BEB-8226-E819E5C90572}" dt="2026-05-20T16:27:36.914" v="200" actId="255"/>
          <ac:spMkLst>
            <pc:docMk/>
            <pc:sldMk cId="1662666317" sldId="400"/>
            <ac:spMk id="16" creationId="{418AB9CD-560E-1BB8-FE0E-C478E51964FE}"/>
          </ac:spMkLst>
        </pc:spChg>
        <pc:spChg chg="mod">
          <ac:chgData name="Sarah Webber" userId="41a89a31-e75e-4f63-98c9-1cf59c84b7c0" providerId="ADAL" clId="{8A7170AB-A130-4BEB-8226-E819E5C90572}" dt="2026-05-20T16:27:14.681" v="197" actId="255"/>
          <ac:spMkLst>
            <pc:docMk/>
            <pc:sldMk cId="1662666317" sldId="400"/>
            <ac:spMk id="17" creationId="{7E830126-A36E-A988-8CA5-9BC83D598092}"/>
          </ac:spMkLst>
        </pc:spChg>
        <pc:spChg chg="mod">
          <ac:chgData name="Sarah Webber" userId="41a89a31-e75e-4f63-98c9-1cf59c84b7c0" providerId="ADAL" clId="{8A7170AB-A130-4BEB-8226-E819E5C90572}" dt="2026-05-20T16:27:22.426" v="198" actId="255"/>
          <ac:spMkLst>
            <pc:docMk/>
            <pc:sldMk cId="1662666317" sldId="400"/>
            <ac:spMk id="18" creationId="{6B1F40CF-534E-271E-1B6E-23B3790F0223}"/>
          </ac:spMkLst>
        </pc:spChg>
        <pc:spChg chg="mod">
          <ac:chgData name="Sarah Webber" userId="41a89a31-e75e-4f63-98c9-1cf59c84b7c0" providerId="ADAL" clId="{8A7170AB-A130-4BEB-8226-E819E5C90572}" dt="2026-05-20T16:27:29.673" v="199" actId="255"/>
          <ac:spMkLst>
            <pc:docMk/>
            <pc:sldMk cId="1662666317" sldId="400"/>
            <ac:spMk id="19" creationId="{9A535E54-FBF6-0FD6-4423-96937B919088}"/>
          </ac:spMkLst>
        </pc:spChg>
        <pc:spChg chg="mod">
          <ac:chgData name="Sarah Webber" userId="41a89a31-e75e-4f63-98c9-1cf59c84b7c0" providerId="ADAL" clId="{8A7170AB-A130-4BEB-8226-E819E5C90572}" dt="2026-05-20T16:27:42.712" v="201" actId="255"/>
          <ac:spMkLst>
            <pc:docMk/>
            <pc:sldMk cId="1662666317" sldId="400"/>
            <ac:spMk id="20" creationId="{72C09B2D-79B6-72A3-39A7-E028003DDE4C}"/>
          </ac:spMkLst>
        </pc:spChg>
        <pc:spChg chg="mod">
          <ac:chgData name="Sarah Webber" userId="41a89a31-e75e-4f63-98c9-1cf59c84b7c0" providerId="ADAL" clId="{8A7170AB-A130-4BEB-8226-E819E5C90572}" dt="2026-05-20T16:09:12.331" v="4" actId="14100"/>
          <ac:spMkLst>
            <pc:docMk/>
            <pc:sldMk cId="1662666317" sldId="400"/>
            <ac:spMk id="22" creationId="{9606B627-1581-626E-0A28-0A022259CF4B}"/>
          </ac:spMkLst>
        </pc:spChg>
        <pc:spChg chg="mod">
          <ac:chgData name="Sarah Webber" userId="41a89a31-e75e-4f63-98c9-1cf59c84b7c0" providerId="ADAL" clId="{8A7170AB-A130-4BEB-8226-E819E5C90572}" dt="2026-05-20T16:09:12.331" v="4" actId="14100"/>
          <ac:spMkLst>
            <pc:docMk/>
            <pc:sldMk cId="1662666317" sldId="400"/>
            <ac:spMk id="23" creationId="{7944FFB2-C3F9-58B7-BC0F-F1988CF16ACC}"/>
          </ac:spMkLst>
        </pc:spChg>
        <pc:spChg chg="mod">
          <ac:chgData name="Sarah Webber" userId="41a89a31-e75e-4f63-98c9-1cf59c84b7c0" providerId="ADAL" clId="{8A7170AB-A130-4BEB-8226-E819E5C90572}" dt="2026-05-20T16:09:12.331" v="4" actId="14100"/>
          <ac:spMkLst>
            <pc:docMk/>
            <pc:sldMk cId="1662666317" sldId="400"/>
            <ac:spMk id="24" creationId="{B5DFFB3C-52A3-D979-512B-89CF69C74EB3}"/>
          </ac:spMkLst>
        </pc:spChg>
        <pc:spChg chg="mod">
          <ac:chgData name="Sarah Webber" userId="41a89a31-e75e-4f63-98c9-1cf59c84b7c0" providerId="ADAL" clId="{8A7170AB-A130-4BEB-8226-E819E5C90572}" dt="2026-05-20T16:09:12.331" v="4" actId="14100"/>
          <ac:spMkLst>
            <pc:docMk/>
            <pc:sldMk cId="1662666317" sldId="400"/>
            <ac:spMk id="26" creationId="{19662659-226F-5DAB-EB65-7E804DD51A69}"/>
          </ac:spMkLst>
        </pc:spChg>
        <pc:spChg chg="add mod">
          <ac:chgData name="Sarah Webber" userId="41a89a31-e75e-4f63-98c9-1cf59c84b7c0" providerId="ADAL" clId="{8A7170AB-A130-4BEB-8226-E819E5C90572}" dt="2026-05-20T16:25:57.226" v="196" actId="207"/>
          <ac:spMkLst>
            <pc:docMk/>
            <pc:sldMk cId="1662666317" sldId="400"/>
            <ac:spMk id="34" creationId="{C2604EFF-20B6-4A49-0B4F-143BFC248D06}"/>
          </ac:spMkLst>
        </pc:spChg>
      </pc:sldChg>
      <pc:sldChg chg="addSp delSp modSp add mod modNotesTx">
        <pc:chgData name="Sarah Webber" userId="41a89a31-e75e-4f63-98c9-1cf59c84b7c0" providerId="ADAL" clId="{8A7170AB-A130-4BEB-8226-E819E5C90572}" dt="2026-05-20T16:54:08.699" v="374" actId="14100"/>
        <pc:sldMkLst>
          <pc:docMk/>
          <pc:sldMk cId="4043718205" sldId="447"/>
        </pc:sldMkLst>
        <pc:spChg chg="del">
          <ac:chgData name="Sarah Webber" userId="41a89a31-e75e-4f63-98c9-1cf59c84b7c0" providerId="ADAL" clId="{8A7170AB-A130-4BEB-8226-E819E5C90572}" dt="2026-05-20T16:28:36.919" v="212" actId="478"/>
          <ac:spMkLst>
            <pc:docMk/>
            <pc:sldMk cId="4043718205" sldId="447"/>
            <ac:spMk id="3" creationId="{13E9FC38-4165-111E-6D05-6C1BE1E4D01A}"/>
          </ac:spMkLst>
        </pc:spChg>
        <pc:spChg chg="add mod">
          <ac:chgData name="Sarah Webber" userId="41a89a31-e75e-4f63-98c9-1cf59c84b7c0" providerId="ADAL" clId="{8A7170AB-A130-4BEB-8226-E819E5C90572}" dt="2026-05-20T16:36:48.340" v="324" actId="207"/>
          <ac:spMkLst>
            <pc:docMk/>
            <pc:sldMk cId="4043718205" sldId="447"/>
            <ac:spMk id="4" creationId="{88EE5852-1DBF-BC95-F3CC-310F841E4B45}"/>
          </ac:spMkLst>
        </pc:spChg>
        <pc:spChg chg="del">
          <ac:chgData name="Sarah Webber" userId="41a89a31-e75e-4f63-98c9-1cf59c84b7c0" providerId="ADAL" clId="{8A7170AB-A130-4BEB-8226-E819E5C90572}" dt="2026-05-20T16:28:40.174" v="214" actId="478"/>
          <ac:spMkLst>
            <pc:docMk/>
            <pc:sldMk cId="4043718205" sldId="447"/>
            <ac:spMk id="5" creationId="{FEA19345-0103-3350-645A-93D5EB33DF7B}"/>
          </ac:spMkLst>
        </pc:spChg>
        <pc:spChg chg="del">
          <ac:chgData name="Sarah Webber" userId="41a89a31-e75e-4f63-98c9-1cf59c84b7c0" providerId="ADAL" clId="{8A7170AB-A130-4BEB-8226-E819E5C90572}" dt="2026-05-20T16:28:41.134" v="215" actId="478"/>
          <ac:spMkLst>
            <pc:docMk/>
            <pc:sldMk cId="4043718205" sldId="447"/>
            <ac:spMk id="7" creationId="{2C80B203-9919-D9CD-4334-3FA7C551FA86}"/>
          </ac:spMkLst>
        </pc:spChg>
        <pc:spChg chg="add mod">
          <ac:chgData name="Sarah Webber" userId="41a89a31-e75e-4f63-98c9-1cf59c84b7c0" providerId="ADAL" clId="{8A7170AB-A130-4BEB-8226-E819E5C90572}" dt="2026-05-20T16:30:33.886" v="249" actId="20577"/>
          <ac:spMkLst>
            <pc:docMk/>
            <pc:sldMk cId="4043718205" sldId="447"/>
            <ac:spMk id="8" creationId="{41045823-3639-9F57-C6DB-5A8E4B37207F}"/>
          </ac:spMkLst>
        </pc:spChg>
        <pc:spChg chg="del">
          <ac:chgData name="Sarah Webber" userId="41a89a31-e75e-4f63-98c9-1cf59c84b7c0" providerId="ADAL" clId="{8A7170AB-A130-4BEB-8226-E819E5C90572}" dt="2026-05-20T16:28:48.702" v="219" actId="478"/>
          <ac:spMkLst>
            <pc:docMk/>
            <pc:sldMk cId="4043718205" sldId="447"/>
            <ac:spMk id="9" creationId="{8703E523-B6E0-22B3-BD7A-0DF912AA768C}"/>
          </ac:spMkLst>
        </pc:spChg>
        <pc:spChg chg="del">
          <ac:chgData name="Sarah Webber" userId="41a89a31-e75e-4f63-98c9-1cf59c84b7c0" providerId="ADAL" clId="{8A7170AB-A130-4BEB-8226-E819E5C90572}" dt="2026-05-20T16:28:49.495" v="220" actId="478"/>
          <ac:spMkLst>
            <pc:docMk/>
            <pc:sldMk cId="4043718205" sldId="447"/>
            <ac:spMk id="10" creationId="{EADCF0AC-20CF-44C4-1EC1-972F9BACCFF9}"/>
          </ac:spMkLst>
        </pc:spChg>
        <pc:spChg chg="del">
          <ac:chgData name="Sarah Webber" userId="41a89a31-e75e-4f63-98c9-1cf59c84b7c0" providerId="ADAL" clId="{8A7170AB-A130-4BEB-8226-E819E5C90572}" dt="2026-05-20T16:28:57.367" v="224" actId="478"/>
          <ac:spMkLst>
            <pc:docMk/>
            <pc:sldMk cId="4043718205" sldId="447"/>
            <ac:spMk id="11" creationId="{82FE7294-7709-2AEB-30BC-12F1D383D827}"/>
          </ac:spMkLst>
        </pc:spChg>
        <pc:spChg chg="mod">
          <ac:chgData name="Sarah Webber" userId="41a89a31-e75e-4f63-98c9-1cf59c84b7c0" providerId="ADAL" clId="{8A7170AB-A130-4BEB-8226-E819E5C90572}" dt="2026-05-20T16:35:59.599" v="323" actId="207"/>
          <ac:spMkLst>
            <pc:docMk/>
            <pc:sldMk cId="4043718205" sldId="447"/>
            <ac:spMk id="12" creationId="{6D3A24A6-F1D1-1E98-B5B6-2A2A2D1BEF55}"/>
          </ac:spMkLst>
        </pc:spChg>
        <pc:spChg chg="mod">
          <ac:chgData name="Sarah Webber" userId="41a89a31-e75e-4f63-98c9-1cf59c84b7c0" providerId="ADAL" clId="{8A7170AB-A130-4BEB-8226-E819E5C90572}" dt="2026-05-20T16:29:10.438" v="226" actId="1076"/>
          <ac:spMkLst>
            <pc:docMk/>
            <pc:sldMk cId="4043718205" sldId="447"/>
            <ac:spMk id="14" creationId="{0C3992C4-57BB-8BBA-A260-5EBC8DDBCE36}"/>
          </ac:spMkLst>
        </pc:spChg>
        <pc:spChg chg="add mod">
          <ac:chgData name="Sarah Webber" userId="41a89a31-e75e-4f63-98c9-1cf59c84b7c0" providerId="ADAL" clId="{8A7170AB-A130-4BEB-8226-E819E5C90572}" dt="2026-05-20T16:38:48.212" v="339" actId="207"/>
          <ac:spMkLst>
            <pc:docMk/>
            <pc:sldMk cId="4043718205" sldId="447"/>
            <ac:spMk id="15" creationId="{335951AD-0963-D68A-FBF7-C83B391E48D0}"/>
          </ac:spMkLst>
        </pc:spChg>
        <pc:spChg chg="del mod">
          <ac:chgData name="Sarah Webber" userId="41a89a31-e75e-4f63-98c9-1cf59c84b7c0" providerId="ADAL" clId="{8A7170AB-A130-4BEB-8226-E819E5C90572}" dt="2026-05-20T16:28:46.167" v="217" actId="478"/>
          <ac:spMkLst>
            <pc:docMk/>
            <pc:sldMk cId="4043718205" sldId="447"/>
            <ac:spMk id="16" creationId="{93E83FA7-4423-C2BA-5F9F-08DA2938689D}"/>
          </ac:spMkLst>
        </pc:spChg>
        <pc:spChg chg="del">
          <ac:chgData name="Sarah Webber" userId="41a89a31-e75e-4f63-98c9-1cf59c84b7c0" providerId="ADAL" clId="{8A7170AB-A130-4BEB-8226-E819E5C90572}" dt="2026-05-20T16:28:56.422" v="223" actId="478"/>
          <ac:spMkLst>
            <pc:docMk/>
            <pc:sldMk cId="4043718205" sldId="447"/>
            <ac:spMk id="17" creationId="{2287FE84-3EA3-BD04-7E54-160E7B0BFF3D}"/>
          </ac:spMkLst>
        </pc:spChg>
        <pc:spChg chg="del mod">
          <ac:chgData name="Sarah Webber" userId="41a89a31-e75e-4f63-98c9-1cf59c84b7c0" providerId="ADAL" clId="{8A7170AB-A130-4BEB-8226-E819E5C90572}" dt="2026-05-20T16:28:55.183" v="222" actId="478"/>
          <ac:spMkLst>
            <pc:docMk/>
            <pc:sldMk cId="4043718205" sldId="447"/>
            <ac:spMk id="18" creationId="{BD951A69-E035-6423-0EF5-A98F9BC2ABFE}"/>
          </ac:spMkLst>
        </pc:spChg>
        <pc:spChg chg="del">
          <ac:chgData name="Sarah Webber" userId="41a89a31-e75e-4f63-98c9-1cf59c84b7c0" providerId="ADAL" clId="{8A7170AB-A130-4BEB-8226-E819E5C90572}" dt="2026-05-20T16:28:48.065" v="218" actId="478"/>
          <ac:spMkLst>
            <pc:docMk/>
            <pc:sldMk cId="4043718205" sldId="447"/>
            <ac:spMk id="19" creationId="{CB226E60-DBE0-3F04-3778-70118F148582}"/>
          </ac:spMkLst>
        </pc:spChg>
        <pc:spChg chg="del">
          <ac:chgData name="Sarah Webber" userId="41a89a31-e75e-4f63-98c9-1cf59c84b7c0" providerId="ADAL" clId="{8A7170AB-A130-4BEB-8226-E819E5C90572}" dt="2026-05-20T16:28:39.438" v="213" actId="478"/>
          <ac:spMkLst>
            <pc:docMk/>
            <pc:sldMk cId="4043718205" sldId="447"/>
            <ac:spMk id="20" creationId="{4613684E-EA41-CB57-A033-8EE9F38347C8}"/>
          </ac:spMkLst>
        </pc:spChg>
        <pc:spChg chg="mod">
          <ac:chgData name="Sarah Webber" userId="41a89a31-e75e-4f63-98c9-1cf59c84b7c0" providerId="ADAL" clId="{8A7170AB-A130-4BEB-8226-E819E5C90572}" dt="2026-05-20T16:31:28.712" v="274" actId="1076"/>
          <ac:spMkLst>
            <pc:docMk/>
            <pc:sldMk cId="4043718205" sldId="447"/>
            <ac:spMk id="21" creationId="{22C3FC7C-C090-C6B5-015B-B5DC9F8D0014}"/>
          </ac:spMkLst>
        </pc:spChg>
        <pc:spChg chg="mod">
          <ac:chgData name="Sarah Webber" userId="41a89a31-e75e-4f63-98c9-1cf59c84b7c0" providerId="ADAL" clId="{8A7170AB-A130-4BEB-8226-E819E5C90572}" dt="2026-05-20T16:32:30.415" v="286" actId="1076"/>
          <ac:spMkLst>
            <pc:docMk/>
            <pc:sldMk cId="4043718205" sldId="447"/>
            <ac:spMk id="22" creationId="{C89E7ACB-87E9-5BCA-3E39-78461739E04F}"/>
          </ac:spMkLst>
        </pc:spChg>
        <pc:spChg chg="mod">
          <ac:chgData name="Sarah Webber" userId="41a89a31-e75e-4f63-98c9-1cf59c84b7c0" providerId="ADAL" clId="{8A7170AB-A130-4BEB-8226-E819E5C90572}" dt="2026-05-20T16:32:36.998" v="287" actId="1076"/>
          <ac:spMkLst>
            <pc:docMk/>
            <pc:sldMk cId="4043718205" sldId="447"/>
            <ac:spMk id="23" creationId="{2AC288F6-9804-E6CF-CAE8-11F17B8D8711}"/>
          </ac:spMkLst>
        </pc:spChg>
        <pc:spChg chg="mod">
          <ac:chgData name="Sarah Webber" userId="41a89a31-e75e-4f63-98c9-1cf59c84b7c0" providerId="ADAL" clId="{8A7170AB-A130-4BEB-8226-E819E5C90572}" dt="2026-05-20T16:32:44.381" v="288" actId="1076"/>
          <ac:spMkLst>
            <pc:docMk/>
            <pc:sldMk cId="4043718205" sldId="447"/>
            <ac:spMk id="24" creationId="{2C8A56A8-72C1-D37E-6F9F-08E51FF2405C}"/>
          </ac:spMkLst>
        </pc:spChg>
        <pc:spChg chg="mod">
          <ac:chgData name="Sarah Webber" userId="41a89a31-e75e-4f63-98c9-1cf59c84b7c0" providerId="ADAL" clId="{8A7170AB-A130-4BEB-8226-E819E5C90572}" dt="2026-05-20T16:32:46.966" v="289" actId="1076"/>
          <ac:spMkLst>
            <pc:docMk/>
            <pc:sldMk cId="4043718205" sldId="447"/>
            <ac:spMk id="25" creationId="{A4107085-997C-52D6-0E58-474E85F5D52D}"/>
          </ac:spMkLst>
        </pc:spChg>
        <pc:spChg chg="mod">
          <ac:chgData name="Sarah Webber" userId="41a89a31-e75e-4f63-98c9-1cf59c84b7c0" providerId="ADAL" clId="{8A7170AB-A130-4BEB-8226-E819E5C90572}" dt="2026-05-20T16:32:50.244" v="290" actId="1076"/>
          <ac:spMkLst>
            <pc:docMk/>
            <pc:sldMk cId="4043718205" sldId="447"/>
            <ac:spMk id="26" creationId="{B57F9E39-017C-1DE7-799B-D81DC7651C20}"/>
          </ac:spMkLst>
        </pc:spChg>
        <pc:spChg chg="mod">
          <ac:chgData name="Sarah Webber" userId="41a89a31-e75e-4f63-98c9-1cf59c84b7c0" providerId="ADAL" clId="{8A7170AB-A130-4BEB-8226-E819E5C90572}" dt="2026-05-20T16:34:57.837" v="319" actId="1076"/>
          <ac:spMkLst>
            <pc:docMk/>
            <pc:sldMk cId="4043718205" sldId="447"/>
            <ac:spMk id="27" creationId="{8DCC0F06-931F-7C1D-FA5D-BE8A54040ADD}"/>
          </ac:spMkLst>
        </pc:spChg>
        <pc:spChg chg="mod">
          <ac:chgData name="Sarah Webber" userId="41a89a31-e75e-4f63-98c9-1cf59c84b7c0" providerId="ADAL" clId="{8A7170AB-A130-4BEB-8226-E819E5C90572}" dt="2026-05-20T16:46:10.139" v="373" actId="14100"/>
          <ac:spMkLst>
            <pc:docMk/>
            <pc:sldMk cId="4043718205" sldId="447"/>
            <ac:spMk id="28" creationId="{3074BE24-FE85-6AEA-32AF-682645B1F96C}"/>
          </ac:spMkLst>
        </pc:spChg>
        <pc:spChg chg="mod">
          <ac:chgData name="Sarah Webber" userId="41a89a31-e75e-4f63-98c9-1cf59c84b7c0" providerId="ADAL" clId="{8A7170AB-A130-4BEB-8226-E819E5C90572}" dt="2026-05-20T16:40:19.800" v="354" actId="207"/>
          <ac:spMkLst>
            <pc:docMk/>
            <pc:sldMk cId="4043718205" sldId="447"/>
            <ac:spMk id="29" creationId="{4E459173-1C66-DC34-11DF-FEBEE9D24A25}"/>
          </ac:spMkLst>
        </pc:spChg>
        <pc:spChg chg="add mod">
          <ac:chgData name="Sarah Webber" userId="41a89a31-e75e-4f63-98c9-1cf59c84b7c0" providerId="ADAL" clId="{8A7170AB-A130-4BEB-8226-E819E5C90572}" dt="2026-05-20T16:38:50.921" v="340" actId="207"/>
          <ac:spMkLst>
            <pc:docMk/>
            <pc:sldMk cId="4043718205" sldId="447"/>
            <ac:spMk id="33" creationId="{7C8CEC4A-1A9D-2575-7104-5610E7E83212}"/>
          </ac:spMkLst>
        </pc:spChg>
        <pc:spChg chg="mod">
          <ac:chgData name="Sarah Webber" userId="41a89a31-e75e-4f63-98c9-1cf59c84b7c0" providerId="ADAL" clId="{8A7170AB-A130-4BEB-8226-E819E5C90572}" dt="2026-05-20T16:40:43.638" v="355" actId="20577"/>
          <ac:spMkLst>
            <pc:docMk/>
            <pc:sldMk cId="4043718205" sldId="447"/>
            <ac:spMk id="34" creationId="{6666C3C7-47BF-30AE-45ED-7DA93921C8BE}"/>
          </ac:spMkLst>
        </pc:spChg>
        <pc:spChg chg="add mod">
          <ac:chgData name="Sarah Webber" userId="41a89a31-e75e-4f63-98c9-1cf59c84b7c0" providerId="ADAL" clId="{8A7170AB-A130-4BEB-8226-E819E5C90572}" dt="2026-05-20T16:36:55.256" v="325" actId="207"/>
          <ac:spMkLst>
            <pc:docMk/>
            <pc:sldMk cId="4043718205" sldId="447"/>
            <ac:spMk id="35" creationId="{2CDBF0BC-416C-BC07-1225-496353FB6C06}"/>
          </ac:spMkLst>
        </pc:spChg>
        <pc:spChg chg="add mod">
          <ac:chgData name="Sarah Webber" userId="41a89a31-e75e-4f63-98c9-1cf59c84b7c0" providerId="ADAL" clId="{8A7170AB-A130-4BEB-8226-E819E5C90572}" dt="2026-05-20T16:37:03.149" v="326" actId="207"/>
          <ac:spMkLst>
            <pc:docMk/>
            <pc:sldMk cId="4043718205" sldId="447"/>
            <ac:spMk id="36" creationId="{AF176F07-B22F-25B4-469E-6ED776418C77}"/>
          </ac:spMkLst>
        </pc:spChg>
        <pc:spChg chg="add mod">
          <ac:chgData name="Sarah Webber" userId="41a89a31-e75e-4f63-98c9-1cf59c84b7c0" providerId="ADAL" clId="{8A7170AB-A130-4BEB-8226-E819E5C90572}" dt="2026-05-20T16:37:13.052" v="327" actId="207"/>
          <ac:spMkLst>
            <pc:docMk/>
            <pc:sldMk cId="4043718205" sldId="447"/>
            <ac:spMk id="37" creationId="{D4B07DF8-54CF-F3AC-34CE-E1C7037EA963}"/>
          </ac:spMkLst>
        </pc:spChg>
        <pc:spChg chg="add mod">
          <ac:chgData name="Sarah Webber" userId="41a89a31-e75e-4f63-98c9-1cf59c84b7c0" providerId="ADAL" clId="{8A7170AB-A130-4BEB-8226-E819E5C90572}" dt="2026-05-20T16:37:38.984" v="334" actId="207"/>
          <ac:spMkLst>
            <pc:docMk/>
            <pc:sldMk cId="4043718205" sldId="447"/>
            <ac:spMk id="38" creationId="{B7F8922A-01B7-76DC-6BAB-C706450C9C62}"/>
          </ac:spMkLst>
        </pc:spChg>
        <pc:spChg chg="add mod">
          <ac:chgData name="Sarah Webber" userId="41a89a31-e75e-4f63-98c9-1cf59c84b7c0" providerId="ADAL" clId="{8A7170AB-A130-4BEB-8226-E819E5C90572}" dt="2026-05-20T16:37:17.022" v="328" actId="207"/>
          <ac:spMkLst>
            <pc:docMk/>
            <pc:sldMk cId="4043718205" sldId="447"/>
            <ac:spMk id="39" creationId="{717D71C5-4F82-2B1B-4082-1DF4E978A565}"/>
          </ac:spMkLst>
        </pc:spChg>
        <pc:spChg chg="add mod">
          <ac:chgData name="Sarah Webber" userId="41a89a31-e75e-4f63-98c9-1cf59c84b7c0" providerId="ADAL" clId="{8A7170AB-A130-4BEB-8226-E819E5C90572}" dt="2026-05-20T16:38:05.261" v="338" actId="1076"/>
          <ac:spMkLst>
            <pc:docMk/>
            <pc:sldMk cId="4043718205" sldId="447"/>
            <ac:spMk id="40" creationId="{523C2D82-C9BB-23B6-F612-C32E1214A730}"/>
          </ac:spMkLst>
        </pc:spChg>
        <pc:spChg chg="add mod">
          <ac:chgData name="Sarah Webber" userId="41a89a31-e75e-4f63-98c9-1cf59c84b7c0" providerId="ADAL" clId="{8A7170AB-A130-4BEB-8226-E819E5C90572}" dt="2026-05-20T16:37:35.942" v="333" actId="207"/>
          <ac:spMkLst>
            <pc:docMk/>
            <pc:sldMk cId="4043718205" sldId="447"/>
            <ac:spMk id="41" creationId="{CAFD039C-268C-77F2-B419-5DFEFC6D39FB}"/>
          </ac:spMkLst>
        </pc:spChg>
        <pc:spChg chg="add mod">
          <ac:chgData name="Sarah Webber" userId="41a89a31-e75e-4f63-98c9-1cf59c84b7c0" providerId="ADAL" clId="{8A7170AB-A130-4BEB-8226-E819E5C90572}" dt="2026-05-20T16:37:59.389" v="337" actId="1076"/>
          <ac:spMkLst>
            <pc:docMk/>
            <pc:sldMk cId="4043718205" sldId="447"/>
            <ac:spMk id="42" creationId="{A47E3A20-CD99-819C-C68A-F75BC6E81A7D}"/>
          </ac:spMkLst>
        </pc:spChg>
        <pc:spChg chg="add mod">
          <ac:chgData name="Sarah Webber" userId="41a89a31-e75e-4f63-98c9-1cf59c84b7c0" providerId="ADAL" clId="{8A7170AB-A130-4BEB-8226-E819E5C90572}" dt="2026-05-20T16:37:31.102" v="332" actId="207"/>
          <ac:spMkLst>
            <pc:docMk/>
            <pc:sldMk cId="4043718205" sldId="447"/>
            <ac:spMk id="43" creationId="{344EB25F-2020-95D3-A31D-ADAF9E5DD442}"/>
          </ac:spMkLst>
        </pc:spChg>
        <pc:spChg chg="add mod">
          <ac:chgData name="Sarah Webber" userId="41a89a31-e75e-4f63-98c9-1cf59c84b7c0" providerId="ADAL" clId="{8A7170AB-A130-4BEB-8226-E819E5C90572}" dt="2026-05-20T16:37:26.576" v="330" actId="207"/>
          <ac:spMkLst>
            <pc:docMk/>
            <pc:sldMk cId="4043718205" sldId="447"/>
            <ac:spMk id="44" creationId="{B75B0344-D109-FA52-66E4-9A6BD63C2FF5}"/>
          </ac:spMkLst>
        </pc:spChg>
        <pc:spChg chg="add mod">
          <ac:chgData name="Sarah Webber" userId="41a89a31-e75e-4f63-98c9-1cf59c84b7c0" providerId="ADAL" clId="{8A7170AB-A130-4BEB-8226-E819E5C90572}" dt="2026-05-20T16:33:20.271" v="302" actId="404"/>
          <ac:spMkLst>
            <pc:docMk/>
            <pc:sldMk cId="4043718205" sldId="447"/>
            <ac:spMk id="48" creationId="{F121E577-AA37-EED0-D15F-55265FA837E6}"/>
          </ac:spMkLst>
        </pc:spChg>
        <pc:cxnChg chg="mod">
          <ac:chgData name="Sarah Webber" userId="41a89a31-e75e-4f63-98c9-1cf59c84b7c0" providerId="ADAL" clId="{8A7170AB-A130-4BEB-8226-E819E5C90572}" dt="2026-05-20T16:34:57.837" v="319" actId="1076"/>
          <ac:cxnSpMkLst>
            <pc:docMk/>
            <pc:sldMk cId="4043718205" sldId="447"/>
            <ac:cxnSpMk id="30" creationId="{0E81CD36-731F-9D50-4378-A27330CAA09E}"/>
          </ac:cxnSpMkLst>
        </pc:cxnChg>
        <pc:cxnChg chg="mod">
          <ac:chgData name="Sarah Webber" userId="41a89a31-e75e-4f63-98c9-1cf59c84b7c0" providerId="ADAL" clId="{8A7170AB-A130-4BEB-8226-E819E5C90572}" dt="2026-05-20T16:54:08.699" v="374" actId="14100"/>
          <ac:cxnSpMkLst>
            <pc:docMk/>
            <pc:sldMk cId="4043718205" sldId="447"/>
            <ac:cxnSpMk id="31" creationId="{EAC6D372-23F9-2C98-7940-460CBD7ADADA}"/>
          </ac:cxnSpMkLst>
        </pc:cxnChg>
        <pc:cxnChg chg="mod">
          <ac:chgData name="Sarah Webber" userId="41a89a31-e75e-4f63-98c9-1cf59c84b7c0" providerId="ADAL" clId="{8A7170AB-A130-4BEB-8226-E819E5C90572}" dt="2026-05-20T16:39:24.476" v="347" actId="14100"/>
          <ac:cxnSpMkLst>
            <pc:docMk/>
            <pc:sldMk cId="4043718205" sldId="447"/>
            <ac:cxnSpMk id="32" creationId="{1DA59301-E968-B758-A7B1-225DCE71BCDC}"/>
          </ac:cxnSpMkLst>
        </pc:cxnChg>
        <pc:cxnChg chg="add mod">
          <ac:chgData name="Sarah Webber" userId="41a89a31-e75e-4f63-98c9-1cf59c84b7c0" providerId="ADAL" clId="{8A7170AB-A130-4BEB-8226-E819E5C90572}" dt="2026-05-20T16:34:35.573" v="315" actId="1076"/>
          <ac:cxnSpMkLst>
            <pc:docMk/>
            <pc:sldMk cId="4043718205" sldId="447"/>
            <ac:cxnSpMk id="54" creationId="{3033F2F8-21AF-3339-E2EB-EFA16393D8F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20/05/2026</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TsJ49Np3HS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0aV9NS0ogiM&amp;t=2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UFvL7wTFzl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efibfinder.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HGBBu4zr8s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fN_jrMrPLp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GmqXqwSV3bo&amp;list=PLvd0isBh6beQyNsOGQvs9EG_4HGBGr7us&amp;index=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p9KHec6xfu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ks.nice.org.uk/topics/sprains-strains/management/manageme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youtube.com/shorts/KwqV_9bu3p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youtube.com/watch?v=LTgTv3Qmn9M"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sz="1200">
                <a:solidFill>
                  <a:schemeClr val="tx1"/>
                </a:solidFill>
                <a:latin typeface="Calibri (Body)"/>
                <a:ea typeface="Tahoma" panose="020B0604030504040204" pitchFamily="34" charset="0"/>
                <a:cs typeface="Tahoma" panose="020B0604030504040204" pitchFamily="34" charset="0"/>
              </a:rPr>
              <a:t>The accompanying training plan contains the key learning points and activities for each slide. In these PowerPoint trainer notes you will find background context and/or suggested delivery ideas to help you as a trainer as appropriate</a:t>
            </a:r>
            <a:r>
              <a:rPr lang="en-GB" sz="1200">
                <a:solidFill>
                  <a:schemeClr val="tx1"/>
                </a:solidFill>
                <a:latin typeface="Calibri (Body)"/>
              </a:rPr>
              <a:t>.</a:t>
            </a:r>
          </a:p>
          <a:p>
            <a:pPr>
              <a:buSzPct val="25000"/>
              <a:buNone/>
            </a:pPr>
            <a:endParaRPr lang="en-GB" sz="1200">
              <a:solidFill>
                <a:schemeClr val="tx1"/>
              </a:solidFill>
              <a:latin typeface="Calibri (Body)"/>
            </a:endParaRPr>
          </a:p>
          <a:p>
            <a:pPr>
              <a:buSzPct val="25000"/>
              <a:buNone/>
            </a:pPr>
            <a:r>
              <a:rPr lang="en-GB" sz="1200" b="1" u="sng">
                <a:solidFill>
                  <a:schemeClr val="tx1"/>
                </a:solidFill>
                <a:latin typeface="Calibri (Body)"/>
              </a:rPr>
              <a:t>Trainers notes:</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Outline the structure of the session - You may be delivering this as a standalone module (2hours) or as part of a full day of training (6 hours).</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i="1">
                <a:solidFill>
                  <a:schemeClr val="tx1"/>
                </a:solidFill>
                <a:effectLst/>
                <a:latin typeface="Calibri (Body)"/>
                <a:ea typeface="Calibri" panose="020F0502020204030204" pitchFamily="34" charset="0"/>
                <a:cs typeface="Times New Roman" panose="02020603050405020304" pitchFamily="18" charset="0"/>
              </a:rPr>
              <a:t>If delivering as virtual training all notes and trainers’ instructions can be found on the webinar PowerPoint</a:t>
            </a:r>
            <a:endParaRPr lang="en-GB" sz="1200" i="1">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2</a:t>
            </a:fld>
            <a:endParaRPr lang="en-GB"/>
          </a:p>
        </p:txBody>
      </p:sp>
    </p:spTree>
    <p:extLst>
      <p:ext uri="{BB962C8B-B14F-4D97-AF65-F5344CB8AC3E}">
        <p14:creationId xmlns:p14="http://schemas.microsoft.com/office/powerpoint/2010/main" val="1309241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i="1" dirty="0">
                <a:solidFill>
                  <a:schemeClr val="tx1"/>
                </a:solidFill>
                <a:latin typeface="Calibri (Body)"/>
              </a:rPr>
              <a:t>This</a:t>
            </a:r>
            <a:r>
              <a:rPr lang="en-GB" dirty="0">
                <a:solidFill>
                  <a:schemeClr val="tx1"/>
                </a:solidFill>
                <a:latin typeface="Calibri (Body)"/>
              </a:rPr>
              <a:t> </a:t>
            </a:r>
            <a:r>
              <a:rPr lang="en-GB" i="1" u="sng" dirty="0">
                <a:solidFill>
                  <a:schemeClr val="tx1"/>
                </a:solidFill>
                <a:latin typeface="Calibri (Body)"/>
              </a:rPr>
              <a:t>must</a:t>
            </a:r>
            <a:r>
              <a:rPr lang="en-GB" i="1" dirty="0">
                <a:solidFill>
                  <a:schemeClr val="tx1"/>
                </a:solidFill>
                <a:latin typeface="Calibri (Body)"/>
              </a:rPr>
              <a:t> be demonstrated practically by the participants (although those who are not able to do this may instruct others in doing the skill), and with a combination of trainer delivered, video and practical teaching methods to aid with learning. </a:t>
            </a:r>
            <a:endParaRPr lang="en-US" dirty="0">
              <a:solidFill>
                <a:schemeClr val="tx1"/>
              </a:solidFill>
              <a:latin typeface="Calibri (Body)"/>
              <a:ea typeface="Calibri"/>
              <a:cs typeface="Calibri"/>
            </a:endParaRPr>
          </a:p>
          <a:p>
            <a:pPr>
              <a:lnSpc>
                <a:spcPct val="107000"/>
              </a:lnSpc>
              <a:spcAft>
                <a:spcPts val="800"/>
              </a:spcAft>
            </a:pPr>
            <a:endParaRPr lang="en-GB" dirty="0">
              <a:solidFill>
                <a:schemeClr val="tx1"/>
              </a:solidFill>
              <a:latin typeface="Calibri (Body)"/>
            </a:endParaRPr>
          </a:p>
          <a:p>
            <a:pPr marL="0" marR="0" lvl="0" indent="0" algn="l" defTabSz="685800" rtl="0" eaLnBrk="1" fontAlgn="auto" latinLnBrk="0" hangingPunct="1">
              <a:lnSpc>
                <a:spcPct val="107000"/>
              </a:lnSpc>
              <a:spcBef>
                <a:spcPts val="0"/>
              </a:spcBef>
              <a:spcAft>
                <a:spcPts val="800"/>
              </a:spcAft>
              <a:buClrTx/>
              <a:buSzTx/>
              <a:buFontTx/>
              <a:buNone/>
              <a:tabLst/>
              <a:defRPr/>
            </a:pPr>
            <a:r>
              <a:rPr lang="en-GB" dirty="0">
                <a:solidFill>
                  <a:schemeClr val="tx1"/>
                </a:solidFill>
                <a:latin typeface="Calibri (Body)"/>
              </a:rPr>
              <a:t>Remember </a:t>
            </a:r>
            <a:r>
              <a:rPr lang="en-GB" dirty="0"/>
              <a:t>as soon as someone is found to be unresponsive, call 999.</a:t>
            </a:r>
            <a:endParaRPr lang="en-US" dirty="0">
              <a:solidFill>
                <a:srgbClr val="444444"/>
              </a:solidFill>
            </a:endParaRPr>
          </a:p>
          <a:p>
            <a:pPr>
              <a:lnSpc>
                <a:spcPct val="107000"/>
              </a:lnSpc>
              <a:spcAft>
                <a:spcPts val="800"/>
              </a:spcAft>
            </a:pPr>
            <a:endParaRPr lang="en-GB" dirty="0">
              <a:solidFill>
                <a:schemeClr val="tx1"/>
              </a:solidFill>
              <a:latin typeface="Calibri (Body)"/>
            </a:endParaRPr>
          </a:p>
          <a:p>
            <a:pPr>
              <a:lnSpc>
                <a:spcPct val="107000"/>
              </a:lnSpc>
              <a:spcAft>
                <a:spcPts val="800"/>
              </a:spcAft>
            </a:pPr>
            <a:endParaRPr lang="en-GB" b="1" u="sng" dirty="0">
              <a:solidFill>
                <a:schemeClr val="tx1"/>
              </a:solidFill>
              <a:latin typeface="Calibri (Body)"/>
              <a:ea typeface="Calibri"/>
              <a:cs typeface="Calibri"/>
            </a:endParaRPr>
          </a:p>
          <a:p>
            <a:endParaRPr lang="en-GB" sz="1200" dirty="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11</a:t>
            </a:fld>
            <a:endParaRPr lang="en-GB"/>
          </a:p>
        </p:txBody>
      </p:sp>
    </p:spTree>
    <p:extLst>
      <p:ext uri="{BB962C8B-B14F-4D97-AF65-F5344CB8AC3E}">
        <p14:creationId xmlns:p14="http://schemas.microsoft.com/office/powerpoint/2010/main" val="166936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(St John Ambulance) </a:t>
            </a:r>
            <a:r>
              <a:rPr lang="en-GB" sz="1200">
                <a:hlinkClick r:id="rId3"/>
              </a:rPr>
              <a:t>First Aid Training: CPR</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AE65042A-08D6-43F4-9209-7C0BF31FE522}" type="slidenum">
              <a:rPr lang="en-GB" smtClean="0"/>
              <a:t>12</a:t>
            </a:fld>
            <a:endParaRPr lang="en-GB"/>
          </a:p>
        </p:txBody>
      </p:sp>
    </p:spTree>
    <p:extLst>
      <p:ext uri="{BB962C8B-B14F-4D97-AF65-F5344CB8AC3E}">
        <p14:creationId xmlns:p14="http://schemas.microsoft.com/office/powerpoint/2010/main" val="14840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BC116-2ECD-9D71-C52B-A71F6B8D5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D624C-2AE4-9A96-C26D-7D398CC27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FC26F-0671-043B-0D95-6C7D7FA7C6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sng" dirty="0">
                <a:solidFill>
                  <a:schemeClr val="tx1"/>
                </a:solidFill>
              </a:rPr>
              <a:t>Trainers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rPr>
              <a:t>Emphasis on the key areas</a:t>
            </a:r>
          </a:p>
          <a:p>
            <a:endParaRPr lang="en-GB" b="1" u="sng" dirty="0">
              <a:solidFill>
                <a:schemeClr val="tx1"/>
              </a:solidFill>
              <a:latin typeface="Calibri (Body)"/>
            </a:endParaRPr>
          </a:p>
        </p:txBody>
      </p:sp>
      <p:sp>
        <p:nvSpPr>
          <p:cNvPr id="4" name="Slide Number Placeholder 3">
            <a:extLst>
              <a:ext uri="{FF2B5EF4-FFF2-40B4-BE49-F238E27FC236}">
                <a16:creationId xmlns:a16="http://schemas.microsoft.com/office/drawing/2014/main" id="{B24B4BD1-84EC-FCF4-A5A9-C9F89B2289B6}"/>
              </a:ext>
            </a:extLst>
          </p:cNvPr>
          <p:cNvSpPr>
            <a:spLocks noGrp="1"/>
          </p:cNvSpPr>
          <p:nvPr>
            <p:ph type="sldNum" sz="quarter" idx="5"/>
          </p:nvPr>
        </p:nvSpPr>
        <p:spPr/>
        <p:txBody>
          <a:bodyPr/>
          <a:lstStyle/>
          <a:p>
            <a:fld id="{AE65042A-08D6-43F4-9209-7C0BF31FE522}" type="slidenum">
              <a:rPr lang="en-GB" smtClean="0"/>
              <a:t>13</a:t>
            </a:fld>
            <a:endParaRPr lang="en-GB"/>
          </a:p>
        </p:txBody>
      </p:sp>
    </p:spTree>
    <p:extLst>
      <p:ext uri="{BB962C8B-B14F-4D97-AF65-F5344CB8AC3E}">
        <p14:creationId xmlns:p14="http://schemas.microsoft.com/office/powerpoint/2010/main" val="4013965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8481-F524-78DE-8111-E7BDF5A8F2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630CE-B5B0-99E6-1230-C2E3272CE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7E3E2-FF4E-CBE8-4121-82164BF2E616}"/>
              </a:ext>
            </a:extLst>
          </p:cNvPr>
          <p:cNvSpPr>
            <a:spLocks noGrp="1"/>
          </p:cNvSpPr>
          <p:nvPr>
            <p:ph type="body" idx="1"/>
          </p:nvPr>
        </p:nvSpPr>
        <p:spPr/>
        <p:txBody>
          <a:bodyPr/>
          <a:lstStyle/>
          <a:p>
            <a:pPr>
              <a:lnSpc>
                <a:spcPct val="107000"/>
              </a:lnSpc>
              <a:spcAft>
                <a:spcPts val="800"/>
              </a:spcAft>
              <a:buNone/>
            </a:pPr>
            <a:r>
              <a:rPr lang="en-GB" sz="900" b="0" i="1" u="sng">
                <a:solidFill>
                  <a:schemeClr val="tx1"/>
                </a:solidFill>
                <a:effectLst/>
                <a:latin typeface="Calibri (Body)"/>
                <a:ea typeface="Calibri" panose="020F0502020204030204" pitchFamily="34" charset="0"/>
                <a:cs typeface="Times New Roman" panose="02020603050405020304" pitchFamily="18" charset="0"/>
              </a:rPr>
              <a:t>This must</a:t>
            </a:r>
            <a:r>
              <a:rPr lang="en-GB" sz="900" b="0" i="1">
                <a:solidFill>
                  <a:schemeClr val="tx1"/>
                </a:solidFill>
                <a:effectLst/>
                <a:latin typeface="Calibri (Body)"/>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p>
          <a:p>
            <a:pPr>
              <a:lnSpc>
                <a:spcPct val="107000"/>
              </a:lnSpc>
              <a:spcAft>
                <a:spcPts val="800"/>
              </a:spcAft>
              <a:buNone/>
            </a:pPr>
            <a:endParaRPr lang="en-GB" sz="900" b="0" i="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b="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b="1" u="sng">
                <a:solidFill>
                  <a:schemeClr val="tx1"/>
                </a:solidFill>
                <a:effectLst/>
                <a:latin typeface="Calibri (Body)"/>
                <a:ea typeface="Calibri" panose="020F0502020204030204" pitchFamily="34" charset="0"/>
                <a:cs typeface="Times New Roman" panose="02020603050405020304" pitchFamily="18" charset="0"/>
              </a:rPr>
              <a:t>Trainers notes: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b="1">
                <a:solidFill>
                  <a:schemeClr val="tx1"/>
                </a:solidFill>
                <a:effectLst/>
                <a:latin typeface="Calibri (Body)"/>
                <a:ea typeface="Trebuchet MS" panose="020B0603020202020204" pitchFamily="34" charset="0"/>
                <a:cs typeface="Trebuchet MS" panose="020B0603020202020204" pitchFamily="34" charset="0"/>
              </a:rPr>
              <a:t>Basic life support for child post puberty or adult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mj-lt"/>
              <a:buAutoNum type="arabicPeriod"/>
            </a:pPr>
            <a:r>
              <a:rPr lang="en-GB" sz="900">
                <a:solidFill>
                  <a:schemeClr val="tx1"/>
                </a:solidFill>
                <a:effectLst/>
                <a:latin typeface="Calibri (Body)"/>
                <a:ea typeface="Trebuchet MS" panose="020B0603020202020204" pitchFamily="34" charset="0"/>
                <a:cs typeface="Trebuchet MS" panose="020B0603020202020204" pitchFamily="34" charset="0"/>
              </a:rPr>
              <a:t>If you suspect a cardiac arrest, call 999 and follow the call handler’s instructions on how to perform cardiopulmonary resuscitation (CPR).</a:t>
            </a:r>
          </a:p>
          <a:p>
            <a:pPr marL="342900" marR="0" lvl="0" indent="-342900" algn="l" defTabSz="914400" rtl="0" eaLnBrk="1" fontAlgn="base" latinLnBrk="0" hangingPunct="1">
              <a:lnSpc>
                <a:spcPct val="107000"/>
              </a:lnSpc>
              <a:spcBef>
                <a:spcPts val="0"/>
              </a:spcBef>
              <a:spcAft>
                <a:spcPts val="800"/>
              </a:spcAft>
              <a:buClrTx/>
              <a:buSzTx/>
              <a:buFont typeface="+mj-lt"/>
              <a:buAutoNum type="arabicPeriod"/>
              <a:tabLst/>
              <a:defRPr/>
            </a:pPr>
            <a:r>
              <a:rPr lang="en-GB" sz="900">
                <a:solidFill>
                  <a:schemeClr val="tx1"/>
                </a:solidFill>
                <a:effectLst/>
                <a:latin typeface="Calibri (Body)"/>
                <a:ea typeface="Trebuchet MS" panose="020B0603020202020204" pitchFamily="34" charset="0"/>
                <a:cs typeface="Trebuchet MS" panose="020B0603020202020204" pitchFamily="34" charset="0"/>
              </a:rPr>
              <a:t>Perform CPR - cardiopulmonary resuscitation. This involves giving someone chest compressions and rescue breaths to keep their heart and circulation going.</a:t>
            </a:r>
          </a:p>
          <a:p>
            <a:pPr marL="342900" lvl="0" indent="-342900" fontAlgn="base">
              <a:lnSpc>
                <a:spcPct val="107000"/>
              </a:lnSpc>
              <a:spcAft>
                <a:spcPts val="800"/>
              </a:spcAft>
              <a:buFont typeface="+mj-lt"/>
              <a:buAutoNum type="arabicPeriod"/>
            </a:pPr>
            <a:r>
              <a:rPr lang="en-GB" sz="900">
                <a:solidFill>
                  <a:schemeClr val="tx1"/>
                </a:solidFill>
                <a:effectLst/>
                <a:latin typeface="Calibri (Body)"/>
                <a:ea typeface="Trebuchet MS" panose="020B0603020202020204" pitchFamily="34" charset="0"/>
                <a:cs typeface="Trebuchet MS" panose="020B0603020202020204" pitchFamily="34" charset="0"/>
              </a:rPr>
              <a:t>Saving a person’s life is a priority, and you should not be concerned about causing harm to the patient.</a:t>
            </a:r>
          </a:p>
          <a:p>
            <a:pPr marL="342900" lvl="0" indent="-342900" fontAlgn="base">
              <a:lnSpc>
                <a:spcPct val="107000"/>
              </a:lnSpc>
              <a:spcAft>
                <a:spcPts val="800"/>
              </a:spcAft>
              <a:buFont typeface="+mj-lt"/>
              <a:buAutoNum type="arabicPeriod"/>
            </a:pPr>
            <a:endParaRPr lang="en-GB" sz="900">
              <a:solidFill>
                <a:schemeClr val="tx1"/>
              </a:solidFill>
              <a:effectLst/>
              <a:latin typeface="Calibri (Body)"/>
              <a:ea typeface="Trebuchet MS" panose="020B0603020202020204" pitchFamily="34" charset="0"/>
              <a:cs typeface="Trebuchet MS" panose="020B0603020202020204" pitchFamily="34" charset="0"/>
            </a:endParaRPr>
          </a:p>
          <a:p>
            <a:pPr marL="228600">
              <a:lnSpc>
                <a:spcPct val="107000"/>
              </a:lnSpc>
              <a:spcAft>
                <a:spcPts val="800"/>
              </a:spcAft>
            </a:pPr>
            <a:r>
              <a:rPr lang="en-GB" sz="900" i="1">
                <a:solidFill>
                  <a:schemeClr val="tx1"/>
                </a:solidFill>
                <a:effectLst/>
                <a:latin typeface="Calibri (Body)"/>
                <a:ea typeface="Trebuchet MS" panose="020B0603020202020204" pitchFamily="34" charset="0"/>
                <a:cs typeface="Trebuchet MS" panose="020B0603020202020204" pitchFamily="34" charset="0"/>
              </a:rPr>
              <a:t>Continue CPR: until professional help arrives and takes over (or tells you to</a:t>
            </a:r>
          </a:p>
          <a:p>
            <a:pPr marL="228600">
              <a:lnSpc>
                <a:spcPct val="107000"/>
              </a:lnSpc>
              <a:spcAft>
                <a:spcPts val="800"/>
              </a:spcAft>
            </a:pPr>
            <a:r>
              <a:rPr lang="en-GB" sz="900" i="1">
                <a:solidFill>
                  <a:schemeClr val="tx1"/>
                </a:solidFill>
                <a:effectLst/>
                <a:latin typeface="Calibri (Body)"/>
                <a:ea typeface="Trebuchet MS" panose="020B0603020202020204" pitchFamily="34" charset="0"/>
                <a:cs typeface="Trebuchet MS" panose="020B0603020202020204" pitchFamily="34" charset="0"/>
              </a:rPr>
              <a:t>stop), the individual becomes responsive (speaks, opens eyes, moves</a:t>
            </a:r>
          </a:p>
          <a:p>
            <a:pPr marL="228600">
              <a:lnSpc>
                <a:spcPct val="107000"/>
              </a:lnSpc>
              <a:spcAft>
                <a:spcPts val="800"/>
              </a:spcAft>
            </a:pPr>
            <a:r>
              <a:rPr lang="en-GB" sz="900" i="1">
                <a:solidFill>
                  <a:schemeClr val="tx1"/>
                </a:solidFill>
                <a:effectLst/>
                <a:latin typeface="Calibri (Body)"/>
                <a:ea typeface="Trebuchet MS" panose="020B0603020202020204" pitchFamily="34" charset="0"/>
                <a:cs typeface="Trebuchet MS" panose="020B0603020202020204" pitchFamily="34" charset="0"/>
              </a:rPr>
              <a:t>purposefully, or breathes normally), or the rescuer becomes exhausted.</a:t>
            </a:r>
          </a:p>
          <a:p>
            <a:pPr marL="228600">
              <a:lnSpc>
                <a:spcPct val="107000"/>
              </a:lnSpc>
              <a:spcAft>
                <a:spcPts val="800"/>
              </a:spcAft>
            </a:pPr>
            <a:endParaRPr lang="en-GB" sz="900">
              <a:solidFill>
                <a:schemeClr val="tx1"/>
              </a:solidFill>
              <a:effectLst/>
              <a:latin typeface="Calibri (Body)"/>
              <a:ea typeface="Calibri" panose="020F0502020204030204" pitchFamily="34" charset="0"/>
              <a:cs typeface="Times New Roman" panose="02020603050405020304" pitchFamily="18" charset="0"/>
            </a:endParaRPr>
          </a:p>
          <a:p>
            <a:endParaRPr lang="en-GB">
              <a:solidFill>
                <a:srgbClr val="444444"/>
              </a:solidFill>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B898F13D-740F-4BED-67E3-AD1A0056FA3C}"/>
              </a:ext>
            </a:extLst>
          </p:cNvPr>
          <p:cNvSpPr>
            <a:spLocks noGrp="1"/>
          </p:cNvSpPr>
          <p:nvPr>
            <p:ph type="sldNum" sz="quarter" idx="5"/>
          </p:nvPr>
        </p:nvSpPr>
        <p:spPr/>
        <p:txBody>
          <a:bodyPr/>
          <a:lstStyle/>
          <a:p>
            <a:fld id="{AE65042A-08D6-43F4-9209-7C0BF31FE522}" type="slidenum">
              <a:rPr lang="en-GB" smtClean="0"/>
              <a:t>14</a:t>
            </a:fld>
            <a:endParaRPr lang="en-GB"/>
          </a:p>
        </p:txBody>
      </p:sp>
    </p:spTree>
    <p:extLst>
      <p:ext uri="{BB962C8B-B14F-4D97-AF65-F5344CB8AC3E}">
        <p14:creationId xmlns:p14="http://schemas.microsoft.com/office/powerpoint/2010/main" val="4250518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7E3AD-2AF2-538C-40DB-B36F2F335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2D730-461F-2343-D4E2-3DCABD05E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2E9DB-3715-E4FA-02AF-38FE7A58DC7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900" b="1" u="sng">
                <a:solidFill>
                  <a:schemeClr val="tx1"/>
                </a:solidFill>
                <a:latin typeface="Calibri (Body)"/>
              </a:rPr>
              <a:t>Trainers notes:</a:t>
            </a:r>
          </a:p>
          <a:p>
            <a:pPr>
              <a:lnSpc>
                <a:spcPct val="107000"/>
              </a:lnSpc>
              <a:spcAft>
                <a:spcPts val="800"/>
              </a:spcAft>
              <a:buNone/>
            </a:pPr>
            <a:endParaRPr lang="en-GB" sz="900">
              <a:solidFill>
                <a:schemeClr val="tx1"/>
              </a:solidFill>
              <a:effectLst/>
              <a:latin typeface="Calibri (Body)"/>
              <a:ea typeface="Trebuchet MS" panose="020B0603020202020204" pitchFamily="34" charset="0"/>
              <a:cs typeface="Trebuchet MS" panose="020B0603020202020204" pitchFamily="34" charset="0"/>
            </a:endParaRPr>
          </a:p>
          <a:p>
            <a:pPr>
              <a:lnSpc>
                <a:spcPct val="107000"/>
              </a:lnSpc>
              <a:spcAft>
                <a:spcPts val="800"/>
              </a:spcAft>
              <a:buNone/>
            </a:pPr>
            <a:r>
              <a:rPr lang="en-GB" sz="900">
                <a:solidFill>
                  <a:schemeClr val="tx1"/>
                </a:solidFill>
                <a:effectLst/>
                <a:latin typeface="Calibri (Body)"/>
                <a:ea typeface="Trebuchet MS" panose="020B0603020202020204" pitchFamily="34" charset="0"/>
                <a:cs typeface="Trebuchet MS" panose="020B0603020202020204" pitchFamily="34" charset="0"/>
              </a:rPr>
              <a:t>How to give chest compressions: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Kneel down beside the casualty on the floor level with their chest. </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Place the heel of one hand towards the end of their breastbone, in the centre of their chest.</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Place the heel of your other hand on top of the first hand and interlock your fingers, making sure you keep the fingers off the ribs.</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Lean over the casualty, with your arms straight, pressing down vertically on the breastbone, and press the chest down by 5-6cm.</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Release the pressure without removing your hands from their chest. Allow the chest to come back up fully – this is one compression.</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Trebuchet MS" panose="020B0603020202020204" pitchFamily="34" charset="0"/>
                <a:cs typeface="Trebuchet MS" panose="020B0603020202020204" pitchFamily="34" charset="0"/>
              </a:rPr>
              <a:t>Repeat 30 times, at a rate of about twice a secon</a:t>
            </a:r>
            <a:r>
              <a:rPr lang="en-GB" sz="900">
                <a:solidFill>
                  <a:schemeClr val="tx1"/>
                </a:solidFill>
                <a:effectLst/>
                <a:latin typeface="Calibri (Body)"/>
                <a:ea typeface="Times New Roman" panose="02020603050405020304" pitchFamily="18" charset="0"/>
                <a:cs typeface="Arial" panose="020B0604020202020204" pitchFamily="34" charset="0"/>
              </a:rPr>
              <a:t>d (100-120/min)</a:t>
            </a:r>
            <a:endParaRPr lang="en-GB" sz="90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Arial" panose="020B0604020202020204" pitchFamily="34" charset="0"/>
                <a:cs typeface="Arial" panose="020B0604020202020204" pitchFamily="34" charset="0"/>
              </a:rPr>
              <a:t>If there is more than 1 rescuer, alternate the rescuer giving chest compressions every 1-2 minutes to prevent fatigue.</a:t>
            </a:r>
          </a:p>
          <a:p>
            <a:pPr marL="342900" lvl="0" indent="-342900" fontAlgn="base">
              <a:lnSpc>
                <a:spcPct val="107000"/>
              </a:lnSpc>
              <a:spcAft>
                <a:spcPts val="800"/>
              </a:spcAft>
              <a:buFont typeface="Arial" panose="020B0604020202020204" pitchFamily="34" charset="0"/>
              <a:buChar char="●"/>
            </a:pPr>
            <a:r>
              <a:rPr lang="en-GB" sz="900">
                <a:solidFill>
                  <a:schemeClr val="tx1"/>
                </a:solidFill>
                <a:effectLst/>
                <a:latin typeface="Calibri (Body)"/>
                <a:ea typeface="Arial" panose="020B0604020202020204" pitchFamily="34" charset="0"/>
                <a:cs typeface="Arial" panose="020B0604020202020204" pitchFamily="34" charset="0"/>
              </a:rPr>
              <a:t>Make no more than 2 attempts to achieve rescue breaths before continuing chest compressions</a:t>
            </a:r>
          </a:p>
          <a:p>
            <a:pPr marL="0" lvl="0" indent="0" fontAlgn="base">
              <a:lnSpc>
                <a:spcPct val="107000"/>
              </a:lnSpc>
              <a:spcAft>
                <a:spcPts val="800"/>
              </a:spcAft>
              <a:buFont typeface="Arial" panose="020B0604020202020204" pitchFamily="34" charset="0"/>
              <a:buNone/>
            </a:pPr>
            <a:endParaRPr lang="en-GB" sz="900">
              <a:solidFill>
                <a:schemeClr val="tx1"/>
              </a:solidFill>
              <a:effectLst/>
              <a:latin typeface="Calibri (Body)"/>
              <a:ea typeface="Trebuchet MS" panose="020B0603020202020204" pitchFamily="34" charset="0"/>
              <a:cs typeface="Arial" panose="020B0604020202020204" pitchFamily="34" charset="0"/>
            </a:endParaRPr>
          </a:p>
          <a:p>
            <a:pPr>
              <a:lnSpc>
                <a:spcPct val="107000"/>
              </a:lnSpc>
              <a:spcAft>
                <a:spcPts val="800"/>
              </a:spcAft>
            </a:pPr>
            <a:endParaRPr lang="en-GB" sz="900" b="1">
              <a:solidFill>
                <a:schemeClr val="tx1"/>
              </a:solidFill>
              <a:latin typeface="Calibri (Body)"/>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GB" sz="900" b="1">
              <a:solidFill>
                <a:schemeClr val="tx1"/>
              </a:solidFill>
              <a:latin typeface="Calibri (Body)"/>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900" b="1">
                <a:solidFill>
                  <a:schemeClr val="tx1"/>
                </a:solidFill>
                <a:latin typeface="Calibri (Body)"/>
              </a:rPr>
              <a:t>Emphasis on the key areas</a:t>
            </a:r>
          </a:p>
          <a:p>
            <a:pPr>
              <a:buSzPct val="25000"/>
              <a:buNone/>
            </a:pPr>
            <a:endParaRPr lang="en-GB" sz="900">
              <a:solidFill>
                <a:schemeClr val="tx1"/>
              </a:solidFill>
              <a:latin typeface="Calibri (Body)"/>
            </a:endParaRPr>
          </a:p>
          <a:p>
            <a:pPr>
              <a:buSzPct val="25000"/>
              <a:buNone/>
            </a:pPr>
            <a:r>
              <a:rPr lang="en-GB" sz="900">
                <a:solidFill>
                  <a:schemeClr val="tx1"/>
                </a:solidFill>
                <a:effectLst/>
                <a:latin typeface="Calibri (Body)"/>
                <a:ea typeface="Calibri" panose="020F0502020204030204" pitchFamily="34" charset="0"/>
                <a:cs typeface="Times New Roman" panose="02020603050405020304" pitchFamily="18" charset="0"/>
              </a:rPr>
              <a:t>If there is more than 1 rescuer, alternate the rescuer giving chest compressions every 1-2 minutes to prevent fatigue</a:t>
            </a:r>
            <a:endParaRPr lang="en-GB" sz="900">
              <a:solidFill>
                <a:schemeClr val="tx1"/>
              </a:solidFill>
              <a:latin typeface="Calibri (Body)"/>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FA786861-6AF2-9F95-6DAC-FCCC799541AF}"/>
              </a:ext>
            </a:extLst>
          </p:cNvPr>
          <p:cNvSpPr>
            <a:spLocks noGrp="1"/>
          </p:cNvSpPr>
          <p:nvPr>
            <p:ph type="sldNum" sz="quarter" idx="5"/>
          </p:nvPr>
        </p:nvSpPr>
        <p:spPr/>
        <p:txBody>
          <a:bodyPr/>
          <a:lstStyle/>
          <a:p>
            <a:fld id="{AE65042A-08D6-43F4-9209-7C0BF31FE522}" type="slidenum">
              <a:rPr lang="en-GB" smtClean="0"/>
              <a:t>15</a:t>
            </a:fld>
            <a:endParaRPr lang="en-GB"/>
          </a:p>
        </p:txBody>
      </p:sp>
    </p:spTree>
    <p:extLst>
      <p:ext uri="{BB962C8B-B14F-4D97-AF65-F5344CB8AC3E}">
        <p14:creationId xmlns:p14="http://schemas.microsoft.com/office/powerpoint/2010/main" val="199632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1BD5D-D8DB-3811-28B8-A25E648EF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C84EA-F9F6-62B3-16E6-7A87DAB53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638A2-1FB4-ECF6-28A6-0E0D6E9AF2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u="sng">
                <a:solidFill>
                  <a:schemeClr val="tx1"/>
                </a:solidFill>
                <a:latin typeface="Calibri (Body)"/>
              </a:rPr>
              <a:t>Trainers notes: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GB" b="1">
              <a:solidFill>
                <a:schemeClr val="tx1"/>
              </a:solidFill>
              <a:latin typeface="Calibri (Body)"/>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a:solidFill>
                  <a:schemeClr val="tx1"/>
                </a:solidFill>
                <a:latin typeface="Calibri (Body)"/>
              </a:rPr>
              <a:t>Emphasis on the key areas</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900">
                <a:solidFill>
                  <a:schemeClr val="tx1"/>
                </a:solidFill>
                <a:effectLst/>
                <a:latin typeface="Calibri (Body)"/>
                <a:ea typeface="Calibri" panose="020F0502020204030204" pitchFamily="34" charset="0"/>
                <a:cs typeface="Times New Roman" panose="02020603050405020304" pitchFamily="18" charset="0"/>
              </a:rPr>
              <a:t>Make no more than 2 attempts to achieve rescue breaths before continuing chest compressions</a:t>
            </a:r>
            <a:endParaRPr lang="en-GB" b="1">
              <a:solidFill>
                <a:schemeClr val="tx1"/>
              </a:solidFill>
              <a:latin typeface="Calibri (Body)"/>
            </a:endParaRPr>
          </a:p>
          <a:p>
            <a:endParaRPr lang="en-GB">
              <a:solidFill>
                <a:srgbClr val="444444"/>
              </a:solidFill>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8B0EF802-6FA5-5011-2AED-445C55C07EFB}"/>
              </a:ext>
            </a:extLst>
          </p:cNvPr>
          <p:cNvSpPr>
            <a:spLocks noGrp="1"/>
          </p:cNvSpPr>
          <p:nvPr>
            <p:ph type="sldNum" sz="quarter" idx="5"/>
          </p:nvPr>
        </p:nvSpPr>
        <p:spPr/>
        <p:txBody>
          <a:bodyPr/>
          <a:lstStyle/>
          <a:p>
            <a:fld id="{AE65042A-08D6-43F4-9209-7C0BF31FE522}" type="slidenum">
              <a:rPr lang="en-GB" smtClean="0"/>
              <a:t>16</a:t>
            </a:fld>
            <a:endParaRPr lang="en-GB"/>
          </a:p>
        </p:txBody>
      </p:sp>
    </p:spTree>
    <p:extLst>
      <p:ext uri="{BB962C8B-B14F-4D97-AF65-F5344CB8AC3E}">
        <p14:creationId xmlns:p14="http://schemas.microsoft.com/office/powerpoint/2010/main" val="98638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(St John Ambulance) </a:t>
            </a:r>
            <a:r>
              <a:rPr lang="en-GB" sz="1200">
                <a:hlinkClick r:id="rId3"/>
              </a:rPr>
              <a:t>How to do Child CPR - First Aid Training - St John Ambulance</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AE65042A-08D6-43F4-9209-7C0BF31FE522}" type="slidenum">
              <a:rPr lang="en-GB" smtClean="0"/>
              <a:t>17</a:t>
            </a:fld>
            <a:endParaRPr lang="en-GB"/>
          </a:p>
        </p:txBody>
      </p:sp>
    </p:spTree>
    <p:extLst>
      <p:ext uri="{BB962C8B-B14F-4D97-AF65-F5344CB8AC3E}">
        <p14:creationId xmlns:p14="http://schemas.microsoft.com/office/powerpoint/2010/main" val="1633400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C47EB-1FC6-2152-8A60-2E8B8AF26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BA0F3-8C73-E274-B97A-73715E7E3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6E53CF-E3D6-65D7-9590-6312D73BF15B}"/>
              </a:ext>
            </a:extLst>
          </p:cNvPr>
          <p:cNvSpPr>
            <a:spLocks noGrp="1"/>
          </p:cNvSpPr>
          <p:nvPr>
            <p:ph type="body" idx="1"/>
          </p:nvPr>
        </p:nvSpPr>
        <p:spPr/>
        <p:txBody>
          <a:bodyPr/>
          <a:lstStyle/>
          <a:p>
            <a:pPr>
              <a:lnSpc>
                <a:spcPct val="107000"/>
              </a:lnSpc>
              <a:spcAft>
                <a:spcPts val="800"/>
              </a:spcAft>
              <a:buNone/>
            </a:pPr>
            <a:r>
              <a:rPr lang="en-GB" sz="900" b="0" i="1" u="none" dirty="0">
                <a:solidFill>
                  <a:schemeClr val="tx1"/>
                </a:solidFill>
                <a:effectLst/>
                <a:latin typeface="Calibri (Body)"/>
                <a:ea typeface="Calibri" panose="020F0502020204030204" pitchFamily="34" charset="0"/>
                <a:cs typeface="Times New Roman" panose="02020603050405020304" pitchFamily="18" charset="0"/>
              </a:rPr>
              <a:t>This must </a:t>
            </a:r>
            <a:r>
              <a:rPr lang="en-GB" sz="900" b="0" i="1" dirty="0">
                <a:solidFill>
                  <a:schemeClr val="tx1"/>
                </a:solidFill>
                <a:effectLst/>
                <a:latin typeface="Calibri (Body)"/>
                <a:ea typeface="Calibri" panose="020F0502020204030204" pitchFamily="34" charset="0"/>
                <a:cs typeface="Times New Roman" panose="02020603050405020304" pitchFamily="18" charset="0"/>
              </a:rPr>
              <a:t>be demonstrated practically by the participants (although those who are not able to do this may instruct others in doing the skill), and with a combination of trainer delivered, video and practical teaching methods to aid with learning. </a:t>
            </a:r>
            <a:endParaRPr lang="en-GB" sz="900" b="1" u="sng"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b="1" u="sng"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b="1" u="sng" dirty="0">
                <a:solidFill>
                  <a:schemeClr val="tx1"/>
                </a:solidFill>
                <a:effectLst/>
                <a:latin typeface="Calibri (Body)"/>
                <a:ea typeface="Calibri" panose="020F0502020204030204" pitchFamily="34" charset="0"/>
                <a:cs typeface="Times New Roman" panose="02020603050405020304" pitchFamily="18" charset="0"/>
              </a:rPr>
              <a:t>Trainers notes:</a:t>
            </a:r>
            <a:endParaRPr lang="en-GB" sz="900" b="1"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b="0" dirty="0">
                <a:solidFill>
                  <a:schemeClr val="tx1"/>
                </a:solidFill>
                <a:effectLst/>
                <a:latin typeface="Calibri (Body)"/>
                <a:ea typeface="Trebuchet MS" panose="020B0603020202020204" pitchFamily="34" charset="0"/>
                <a:cs typeface="Trebuchet MS" panose="020B0603020202020204" pitchFamily="34" charset="0"/>
              </a:rPr>
              <a:t>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Basic life support for child.</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A child is between 1 and 18 years of age.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Note: we are teaching the sequence for lay rescuers- the adult sequence with paediatric modifications.  (Healthcare professionals may have been trained to perform a different sequence.)</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0" dirty="0">
                <a:solidFill>
                  <a:schemeClr val="tx1"/>
                </a:solidFill>
                <a:effectLst/>
                <a:latin typeface="Calibri (Body)"/>
                <a:ea typeface="Trebuchet MS" panose="020B0603020202020204" pitchFamily="34" charset="0"/>
                <a:cs typeface="Trebuchet MS" panose="020B0603020202020204" pitchFamily="34" charset="0"/>
              </a:rPr>
              <a:t>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Check for response by gently stimulating child and asking –“are you alright?”</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If unresponsive – shout for help.</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Turn child onto back and open airway using a head tilt and chin lift.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Look, listen and feel for breathing for up to 10 seconds.</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Simultaneously look for signs of life – movement, coughing.</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Give 5 rescue breaths.</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If there are no signs of life – start chest compressions.</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Rate 100-120 per minute</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i="0" kern="1200" dirty="0">
                <a:solidFill>
                  <a:schemeClr val="tx1"/>
                </a:solidFill>
                <a:effectLst/>
                <a:latin typeface="Nunito Sans" panose="00000500000000000000" pitchFamily="2" charset="0"/>
                <a:ea typeface="+mn-ea"/>
                <a:cs typeface="+mn-cs"/>
              </a:rPr>
              <a:t>Place the heel of 1 hand on the centre of the child's chest and push down a d</a:t>
            </a:r>
            <a:r>
              <a:rPr lang="en-GB" sz="900" b="0" dirty="0">
                <a:solidFill>
                  <a:schemeClr val="tx1"/>
                </a:solidFill>
                <a:effectLst/>
                <a:latin typeface="Calibri (Body)"/>
                <a:ea typeface="Trebuchet MS" panose="020B0603020202020204" pitchFamily="34" charset="0"/>
                <a:cs typeface="Trebuchet MS" panose="020B0603020202020204" pitchFamily="34" charset="0"/>
              </a:rPr>
              <a:t>epth of 1/3 of chest - approx. 5cm for a child. </a:t>
            </a:r>
            <a:r>
              <a:rPr lang="en-GB" sz="900" b="0" i="0" kern="1200" dirty="0">
                <a:solidFill>
                  <a:schemeClr val="tx1"/>
                </a:solidFill>
                <a:effectLst/>
                <a:latin typeface="Nunito Sans" panose="00000500000000000000" pitchFamily="2" charset="0"/>
                <a:ea typeface="+mn-ea"/>
                <a:cs typeface="+mn-cs"/>
              </a:rPr>
              <a:t>Use 2 hands if you can't achieve a depth of 5cm using 1 hand.</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Ratio of 30 chest compressions to 2 rescue breaths.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900" b="0" dirty="0">
                <a:solidFill>
                  <a:schemeClr val="tx1"/>
                </a:solidFill>
                <a:effectLst/>
                <a:latin typeface="Calibri (Body)"/>
                <a:ea typeface="Trebuchet MS" panose="020B0603020202020204" pitchFamily="34" charset="0"/>
                <a:cs typeface="Trebuchet MS" panose="020B0603020202020204" pitchFamily="34" charset="0"/>
              </a:rPr>
              <a:t>If you have to leave to get help -perform 1 minute of CPR before going for help. </a:t>
            </a:r>
            <a:endParaRPr lang="en-GB" sz="900" b="0" dirty="0">
              <a:solidFill>
                <a:schemeClr val="tx1"/>
              </a:solidFill>
              <a:effectLst/>
              <a:latin typeface="Calibri (Body)"/>
              <a:ea typeface="Calibri" panose="020F0502020204030204" pitchFamily="34" charset="0"/>
              <a:cs typeface="Times New Roman" panose="02020603050405020304" pitchFamily="18" charset="0"/>
            </a:endParaRPr>
          </a:p>
          <a:p>
            <a:endParaRPr lang="en-GB" b="1" u="sng" dirty="0">
              <a:solidFill>
                <a:schemeClr val="tx1"/>
              </a:solidFill>
              <a:latin typeface="Calibri (Body)"/>
            </a:endParaRPr>
          </a:p>
        </p:txBody>
      </p:sp>
      <p:sp>
        <p:nvSpPr>
          <p:cNvPr id="4" name="Slide Number Placeholder 3">
            <a:extLst>
              <a:ext uri="{FF2B5EF4-FFF2-40B4-BE49-F238E27FC236}">
                <a16:creationId xmlns:a16="http://schemas.microsoft.com/office/drawing/2014/main" id="{465035CD-5EF2-1A3A-6ECE-2C6D55403066}"/>
              </a:ext>
            </a:extLst>
          </p:cNvPr>
          <p:cNvSpPr>
            <a:spLocks noGrp="1"/>
          </p:cNvSpPr>
          <p:nvPr>
            <p:ph type="sldNum" sz="quarter" idx="5"/>
          </p:nvPr>
        </p:nvSpPr>
        <p:spPr/>
        <p:txBody>
          <a:bodyPr/>
          <a:lstStyle/>
          <a:p>
            <a:fld id="{AE65042A-08D6-43F4-9209-7C0BF31FE522}" type="slidenum">
              <a:rPr lang="en-GB" smtClean="0"/>
              <a:t>18</a:t>
            </a:fld>
            <a:endParaRPr lang="en-GB"/>
          </a:p>
        </p:txBody>
      </p:sp>
    </p:spTree>
    <p:extLst>
      <p:ext uri="{BB962C8B-B14F-4D97-AF65-F5344CB8AC3E}">
        <p14:creationId xmlns:p14="http://schemas.microsoft.com/office/powerpoint/2010/main" val="1559123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Nunito Sans" panose="00000500000000000000" pitchFamily="2" charset="0"/>
                <a:ea typeface="+mn-ea"/>
                <a:cs typeface="+mn-cs"/>
              </a:rPr>
              <a:t>(St Johns Ambulance) </a:t>
            </a:r>
            <a:r>
              <a:rPr lang="en-GB" sz="1200">
                <a:hlinkClick r:id="rId3"/>
              </a:rPr>
              <a:t>How to Use a Defibrillator (AED) - First Aid Training - St John Ambulance</a:t>
            </a:r>
            <a:endParaRPr lang="en-GB" sz="1200" kern="1200">
              <a:solidFill>
                <a:schemeClr val="tx1"/>
              </a:solidFill>
              <a:effectLst/>
              <a:latin typeface="Nunito Sans" panose="00000500000000000000" pitchFamily="2" charset="0"/>
              <a:ea typeface="+mn-ea"/>
              <a:cs typeface="+mn-cs"/>
            </a:endParaRPr>
          </a:p>
          <a:p>
            <a:endParaRPr lang="en-GB"/>
          </a:p>
        </p:txBody>
      </p:sp>
      <p:sp>
        <p:nvSpPr>
          <p:cNvPr id="4" name="Slide Number Placeholder 3"/>
          <p:cNvSpPr>
            <a:spLocks noGrp="1"/>
          </p:cNvSpPr>
          <p:nvPr>
            <p:ph type="sldNum" sz="quarter" idx="5"/>
          </p:nvPr>
        </p:nvSpPr>
        <p:spPr/>
        <p:txBody>
          <a:bodyPr/>
          <a:lstStyle/>
          <a:p>
            <a:fld id="{AE65042A-08D6-43F4-9209-7C0BF31FE522}" type="slidenum">
              <a:rPr lang="en-GB" smtClean="0"/>
              <a:t>19</a:t>
            </a:fld>
            <a:endParaRPr lang="en-GB"/>
          </a:p>
        </p:txBody>
      </p:sp>
    </p:spTree>
    <p:extLst>
      <p:ext uri="{BB962C8B-B14F-4D97-AF65-F5344CB8AC3E}">
        <p14:creationId xmlns:p14="http://schemas.microsoft.com/office/powerpoint/2010/main" val="1575548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solidFill>
                  <a:schemeClr val="tx1"/>
                </a:solidFill>
                <a:effectLst/>
                <a:latin typeface="Calibri (Body)"/>
                <a:ea typeface="Calibri" panose="020F0502020204030204" pitchFamily="34" charset="0"/>
                <a:cs typeface="Times New Roman" panose="02020603050405020304" pitchFamily="18" charset="0"/>
              </a:rPr>
              <a:t>Trainers notes: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chemeClr val="tx1"/>
                </a:solidFill>
                <a:effectLst/>
                <a:latin typeface="Calibri (Body)"/>
                <a:ea typeface="Calibri" panose="020F0502020204030204" pitchFamily="34" charset="0"/>
                <a:cs typeface="Times New Roman" panose="02020603050405020304" pitchFamily="18" charset="0"/>
              </a:rPr>
              <a:t>The most common cause of cardiac arrest is an abnormal rhythm of the heart, known as ventricular fibrillation.</a:t>
            </a:r>
          </a:p>
          <a:p>
            <a:pPr>
              <a:lnSpc>
                <a:spcPct val="107000"/>
              </a:lnSpc>
              <a:spcAft>
                <a:spcPts val="800"/>
              </a:spcAft>
              <a:buNone/>
            </a:pPr>
            <a:r>
              <a:rPr lang="en-GB" sz="1200" dirty="0">
                <a:solidFill>
                  <a:schemeClr val="tx1"/>
                </a:solidFill>
                <a:effectLst/>
                <a:latin typeface="Calibri (Body)"/>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chemeClr val="tx1"/>
                </a:solidFill>
                <a:effectLst/>
                <a:latin typeface="Calibri (Body)"/>
                <a:ea typeface="Calibri" panose="020F0502020204030204" pitchFamily="34" charset="0"/>
                <a:cs typeface="Times New Roman" panose="02020603050405020304" pitchFamily="18" charset="0"/>
              </a:rPr>
              <a:t>A machine called an AED (automatic external defibrillator) can be used on adults and children over 1 year to correct the heart rhythm by giving it an electric shock.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a:solidFill>
                  <a:schemeClr val="tx1"/>
                </a:solidFill>
                <a:effectLst/>
                <a:latin typeface="Calibri (Body)"/>
                <a:ea typeface="Calibri" panose="020F0502020204030204" pitchFamily="34" charset="0"/>
                <a:cs typeface="Times New Roman" panose="02020603050405020304" pitchFamily="18" charset="0"/>
              </a:rPr>
              <a:t>AEDs can be used safely and effectively with no prior training.</a:t>
            </a: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chemeClr val="tx1"/>
                </a:solidFill>
                <a:effectLst/>
                <a:latin typeface="Calibri (Body)"/>
                <a:ea typeface="Calibri" panose="020F0502020204030204" pitchFamily="34" charset="0"/>
                <a:cs typeface="Times New Roman" panose="02020603050405020304" pitchFamily="18" charset="0"/>
              </a:rPr>
              <a:t>Question the group: Do you know where your nearest AED is in your meeting place?</a:t>
            </a: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kern="1200" dirty="0">
                <a:solidFill>
                  <a:schemeClr val="tx1"/>
                </a:solidFill>
                <a:effectLst/>
                <a:latin typeface="Calibri (Body)"/>
                <a:ea typeface="+mn-ea"/>
                <a:cs typeface="+mn-cs"/>
              </a:rPr>
              <a:t>The ambulance service should be able to direct callers to the nearest accessible AED during the 999 call. In the UK, this is facilitated by The Circuit, a national database of the location and availability of public-access AEDs. Circuit-registered AEDs local to your area can be located on </a:t>
            </a:r>
            <a:r>
              <a:rPr lang="en-GB" sz="1200" b="0" i="0" u="none" strike="noStrike" kern="1200" dirty="0">
                <a:solidFill>
                  <a:schemeClr val="tx1"/>
                </a:solidFill>
                <a:effectLst/>
                <a:latin typeface="Calibri (Body)"/>
                <a:ea typeface="+mn-ea"/>
                <a:cs typeface="+mn-cs"/>
                <a:hlinkClick r:id="rId3">
                  <a:extLst>
                    <a:ext uri="{A12FA001-AC4F-418D-AE19-62706E023703}">
                      <ahyp:hlinkClr xmlns:ahyp="http://schemas.microsoft.com/office/drawing/2018/hyperlinkcolor" val="tx"/>
                    </a:ext>
                  </a:extLst>
                </a:hlinkClick>
              </a:rPr>
              <a:t>Defib Finder</a:t>
            </a:r>
            <a:r>
              <a:rPr lang="en-GB" sz="1200" b="0" i="0" kern="1200" dirty="0">
                <a:solidFill>
                  <a:schemeClr val="tx1"/>
                </a:solidFill>
                <a:effectLst/>
                <a:latin typeface="Calibri (Body)"/>
                <a:ea typeface="+mn-ea"/>
                <a:cs typeface="+mn-cs"/>
              </a:rPr>
              <a:t>.  </a:t>
            </a: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20</a:t>
            </a:fld>
            <a:endParaRPr lang="en-GB"/>
          </a:p>
        </p:txBody>
      </p:sp>
    </p:spTree>
    <p:extLst>
      <p:ext uri="{BB962C8B-B14F-4D97-AF65-F5344CB8AC3E}">
        <p14:creationId xmlns:p14="http://schemas.microsoft.com/office/powerpoint/2010/main" val="407587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a:solidFill>
                  <a:schemeClr val="tx1"/>
                </a:solidFill>
              </a:rPr>
              <a:t>Trainers notes:</a:t>
            </a:r>
          </a:p>
          <a:p>
            <a:pPr>
              <a:buNone/>
            </a:pPr>
            <a:endParaRPr lang="en-GB">
              <a:solidFill>
                <a:schemeClr val="tx1"/>
              </a:solidFill>
            </a:endParaRPr>
          </a:p>
          <a:p>
            <a:pPr>
              <a:buNone/>
            </a:pPr>
            <a:r>
              <a:rPr lang="en-GB">
                <a:solidFill>
                  <a:schemeClr val="tx1"/>
                </a:solidFill>
              </a:rPr>
              <a:t>The above aims, objectives and learning outcomes are for the full course. Each session will have its own aims, objectives and outcomes. </a:t>
            </a:r>
          </a:p>
          <a:p>
            <a:endParaRPr lang="en-GB">
              <a:solidFill>
                <a:schemeClr val="tx1"/>
              </a:solidFill>
            </a:endParaRPr>
          </a:p>
          <a:p>
            <a:endParaRPr lang="en-GB">
              <a:solidFill>
                <a:schemeClr val="tx1"/>
              </a:solidFill>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3</a:t>
            </a:fld>
            <a:endParaRPr lang="en-GB"/>
          </a:p>
        </p:txBody>
      </p:sp>
    </p:spTree>
    <p:extLst>
      <p:ext uri="{BB962C8B-B14F-4D97-AF65-F5344CB8AC3E}">
        <p14:creationId xmlns:p14="http://schemas.microsoft.com/office/powerpoint/2010/main" val="2064772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BF110-7D5E-0747-D509-50A117625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9F2E1-8A86-00FA-9F25-A911484F2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F96A8-1B1C-4E27-15FC-05F23956B6D6}"/>
              </a:ext>
            </a:extLst>
          </p:cNvPr>
          <p:cNvSpPr>
            <a:spLocks noGrp="1"/>
          </p:cNvSpPr>
          <p:nvPr>
            <p:ph type="body" idx="1"/>
          </p:nvPr>
        </p:nvSpPr>
        <p:spPr/>
        <p:txBody>
          <a:bodyPr/>
          <a:lstStyle/>
          <a:p>
            <a:pPr>
              <a:buSzPct val="25000"/>
              <a:buNone/>
            </a:pPr>
            <a:endParaRPr lang="en-GB" sz="1200" u="sng">
              <a:solidFill>
                <a:schemeClr val="tx1"/>
              </a:solidFill>
              <a:latin typeface="Calibri (Body)"/>
            </a:endParaRPr>
          </a:p>
          <a:p>
            <a:pPr>
              <a:buSzPct val="25000"/>
              <a:buNone/>
            </a:pPr>
            <a:r>
              <a:rPr lang="en-GB" sz="1200" b="1" u="sng">
                <a:solidFill>
                  <a:schemeClr val="tx1"/>
                </a:solidFill>
                <a:latin typeface="Calibri (Body)"/>
              </a:rPr>
              <a:t>Trainers notes:</a:t>
            </a:r>
          </a:p>
          <a:p>
            <a:pPr>
              <a:buSzPct val="25000"/>
              <a:buNone/>
            </a:pPr>
            <a:endParaRPr lang="en-GB" sz="1200">
              <a:solidFill>
                <a:schemeClr val="tx1"/>
              </a:solidFill>
              <a:latin typeface="Calibri (Body)"/>
            </a:endParaRP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Use an AED as soon as it is available.</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Open the AED case (if present). Some AEDs automatically turn on when opened. If not, identify the power button and turn it on.</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Follow the audio/visual prompts from the AED.</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Attach the electrode pads to the person’s bare chest according to the position shown on the AED (or AED pads). </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Removing a bra before defibrillation: You should prioritise correct pad placement and contact with bare skin. If this can be quickly achieved without removing the bra, then it is acceptable to keep the bra in place. If the bra interferes with correctly locating the pad position, then the bra should be removed. You should not be concerned about exposing the person's chest to apply the pads and should prioritise life-saving interventions.</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If more than one person is present, continue CPR while the pads are being attached.</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Ensure that nobody touches the person whilst the AED is analysing the heart rhythm.</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If a shock is indicated, ensure that nobody is touching the person.  </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Some AEDs (fully automatic AEDs) will deliver a shock automatically, while others (semi-automatic AEDs) will require the rescuer to press the shock button to deliver the shock.</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After the shock has been delivered, immediately restart chest compressions.</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If no shock is indicated, immediately restart chest compressions.</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Continue to follow the AED instructions.  </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Usually, the AED will instruct the rescuer to perform CPR, then, after a set time interval, the AED will instruct the rescuer to pause CPR to undertake rhythm analysis.</a:t>
            </a:r>
          </a:p>
          <a:p>
            <a:endParaRPr lang="en-GB" sz="1200" b="0" i="0" kern="1200">
              <a:solidFill>
                <a:schemeClr val="tx1"/>
              </a:solidFill>
              <a:effectLst/>
              <a:latin typeface="Calibri (Body)"/>
              <a:ea typeface="+mn-ea"/>
              <a:cs typeface="+mn-cs"/>
            </a:endParaRPr>
          </a:p>
          <a:p>
            <a:endParaRPr lang="en-GB" sz="1200" b="0" i="0" kern="1200">
              <a:solidFill>
                <a:schemeClr val="tx1"/>
              </a:solidFill>
              <a:effectLst/>
              <a:latin typeface="Calibri (Body)"/>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Use adult pads for adults and children aged 8 years and upwards.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Use paediatric pads for children aged 1-8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Pads can be placed in the same position as an adult for larger children. For smaller children place on pad on the back and one on the left hand side of chest.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Do not use for children under 1.</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D6AA41-0706-D7CD-B132-ADE435D3EBB5}"/>
              </a:ext>
            </a:extLst>
          </p:cNvPr>
          <p:cNvSpPr>
            <a:spLocks noGrp="1"/>
          </p:cNvSpPr>
          <p:nvPr>
            <p:ph type="sldNum" sz="quarter" idx="5"/>
          </p:nvPr>
        </p:nvSpPr>
        <p:spPr/>
        <p:txBody>
          <a:bodyPr/>
          <a:lstStyle/>
          <a:p>
            <a:fld id="{AE65042A-08D6-43F4-9209-7C0BF31FE522}" type="slidenum">
              <a:rPr lang="en-GB" smtClean="0"/>
              <a:t>21</a:t>
            </a:fld>
            <a:endParaRPr lang="en-GB"/>
          </a:p>
        </p:txBody>
      </p:sp>
    </p:spTree>
    <p:extLst>
      <p:ext uri="{BB962C8B-B14F-4D97-AF65-F5344CB8AC3E}">
        <p14:creationId xmlns:p14="http://schemas.microsoft.com/office/powerpoint/2010/main" val="2276546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0C63-367E-A506-2CAE-76B0E5312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B3FCA-3A34-3D82-1ED7-13C71C703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4F6F6-AEFB-C6F7-BE24-0B9CFEDCF388}"/>
              </a:ext>
            </a:extLst>
          </p:cNvPr>
          <p:cNvSpPr>
            <a:spLocks noGrp="1"/>
          </p:cNvSpPr>
          <p:nvPr>
            <p:ph type="body" idx="1"/>
          </p:nvPr>
        </p:nvSpPr>
        <p:spPr/>
        <p:txBody>
          <a:bodyPr/>
          <a:lstStyle/>
          <a:p>
            <a:r>
              <a:rPr lang="en-GB" sz="1200">
                <a:hlinkClick r:id="rId3"/>
              </a:rPr>
              <a:t>First Aid Training: Choking</a:t>
            </a:r>
            <a:r>
              <a:rPr lang="en-GB" sz="1200"/>
              <a:t> </a:t>
            </a:r>
            <a:r>
              <a:rPr lang="en-GB" sz="1200" kern="1200">
                <a:solidFill>
                  <a:schemeClr val="tx1"/>
                </a:solidFill>
                <a:effectLst/>
                <a:latin typeface="Nunito Sans" panose="00000500000000000000" pitchFamily="2" charset="0"/>
                <a:ea typeface="+mn-ea"/>
                <a:cs typeface="+mn-cs"/>
              </a:rPr>
              <a:t>(St John Ambulance)</a:t>
            </a:r>
          </a:p>
          <a:p>
            <a:endParaRPr lang="en-GB"/>
          </a:p>
        </p:txBody>
      </p:sp>
      <p:sp>
        <p:nvSpPr>
          <p:cNvPr id="4" name="Slide Number Placeholder 3">
            <a:extLst>
              <a:ext uri="{FF2B5EF4-FFF2-40B4-BE49-F238E27FC236}">
                <a16:creationId xmlns:a16="http://schemas.microsoft.com/office/drawing/2014/main" id="{4420B7A8-1D7D-A370-DD61-A1028B9773FA}"/>
              </a:ext>
            </a:extLst>
          </p:cNvPr>
          <p:cNvSpPr>
            <a:spLocks noGrp="1"/>
          </p:cNvSpPr>
          <p:nvPr>
            <p:ph type="sldNum" sz="quarter" idx="5"/>
          </p:nvPr>
        </p:nvSpPr>
        <p:spPr/>
        <p:txBody>
          <a:bodyPr/>
          <a:lstStyle/>
          <a:p>
            <a:fld id="{AE65042A-08D6-43F4-9209-7C0BF31FE522}" type="slidenum">
              <a:rPr lang="en-GB" smtClean="0"/>
              <a:t>22</a:t>
            </a:fld>
            <a:endParaRPr lang="en-GB"/>
          </a:p>
        </p:txBody>
      </p:sp>
    </p:spTree>
    <p:extLst>
      <p:ext uri="{BB962C8B-B14F-4D97-AF65-F5344CB8AC3E}">
        <p14:creationId xmlns:p14="http://schemas.microsoft.com/office/powerpoint/2010/main" val="3121200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0C63-367E-A506-2CAE-76B0E5312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B3FCA-3A34-3D82-1ED7-13C71C703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4F6F6-AEFB-C6F7-BE24-0B9CFEDCF388}"/>
              </a:ext>
            </a:extLst>
          </p:cNvPr>
          <p:cNvSpPr>
            <a:spLocks noGrp="1"/>
          </p:cNvSpPr>
          <p:nvPr>
            <p:ph type="body" idx="1"/>
          </p:nvPr>
        </p:nvSpPr>
        <p:spPr/>
        <p:txBody>
          <a:bodyPr/>
          <a:lstStyle/>
          <a:p>
            <a:r>
              <a:rPr lang="en-GB" sz="1200" u="sng" kern="1200">
                <a:solidFill>
                  <a:schemeClr val="tx1"/>
                </a:solidFill>
                <a:effectLst/>
                <a:latin typeface="Nunito Sans" panose="00000500000000000000" pitchFamily="2" charset="0"/>
                <a:ea typeface="+mn-ea"/>
                <a:cs typeface="+mn-cs"/>
                <a:hlinkClick r:id="rId3"/>
              </a:rPr>
              <a:t>Choking (child)</a:t>
            </a:r>
            <a:r>
              <a:rPr lang="en-GB" sz="1200" kern="1200">
                <a:solidFill>
                  <a:schemeClr val="tx1"/>
                </a:solidFill>
                <a:effectLst/>
                <a:latin typeface="Nunito Sans" panose="00000500000000000000" pitchFamily="2" charset="0"/>
                <a:ea typeface="+mn-ea"/>
                <a:cs typeface="+mn-cs"/>
              </a:rPr>
              <a:t> (British Red Cross)</a:t>
            </a:r>
          </a:p>
          <a:p>
            <a:endParaRPr lang="en-GB"/>
          </a:p>
        </p:txBody>
      </p:sp>
      <p:sp>
        <p:nvSpPr>
          <p:cNvPr id="4" name="Slide Number Placeholder 3">
            <a:extLst>
              <a:ext uri="{FF2B5EF4-FFF2-40B4-BE49-F238E27FC236}">
                <a16:creationId xmlns:a16="http://schemas.microsoft.com/office/drawing/2014/main" id="{4420B7A8-1D7D-A370-DD61-A1028B9773FA}"/>
              </a:ext>
            </a:extLst>
          </p:cNvPr>
          <p:cNvSpPr>
            <a:spLocks noGrp="1"/>
          </p:cNvSpPr>
          <p:nvPr>
            <p:ph type="sldNum" sz="quarter" idx="5"/>
          </p:nvPr>
        </p:nvSpPr>
        <p:spPr/>
        <p:txBody>
          <a:bodyPr/>
          <a:lstStyle/>
          <a:p>
            <a:fld id="{AE65042A-08D6-43F4-9209-7C0BF31FE522}" type="slidenum">
              <a:rPr lang="en-GB" smtClean="0"/>
              <a:t>23</a:t>
            </a:fld>
            <a:endParaRPr lang="en-GB"/>
          </a:p>
        </p:txBody>
      </p:sp>
    </p:spTree>
    <p:extLst>
      <p:ext uri="{BB962C8B-B14F-4D97-AF65-F5344CB8AC3E}">
        <p14:creationId xmlns:p14="http://schemas.microsoft.com/office/powerpoint/2010/main" val="871110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Trebuchet MS" panose="020B0603020202020204" pitchFamily="34" charset="0"/>
                <a:cs typeface="Trebuchet MS" panose="020B0603020202020204" pitchFamily="34" charset="0"/>
              </a:rPr>
              <a:t>If you think someone is choking, ask them: ‘Are you choking?’ to check they’re not suffering from something else. Can they speak, cry, cough or breathe? If they can, they should be able to clear their throat on their own by coughing, so encourage them to cough.</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buNone/>
            </a:pPr>
            <a:r>
              <a:rPr lang="en-GB" sz="1200">
                <a:solidFill>
                  <a:schemeClr val="tx1"/>
                </a:solidFill>
                <a:effectLst/>
                <a:latin typeface="Calibri (Body)"/>
                <a:ea typeface="Trebuchet MS" panose="020B0603020202020204" pitchFamily="34" charset="0"/>
                <a:cs typeface="Trebuchet MS" panose="020B0603020202020204" pitchFamily="34" charset="0"/>
              </a:rPr>
              <a:t>If they can’t cough or make any noise, take the following action: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buNone/>
            </a:pPr>
            <a:r>
              <a:rPr lang="en-GB" sz="1200" b="1">
                <a:solidFill>
                  <a:schemeClr val="tx1"/>
                </a:solidFill>
                <a:effectLst/>
                <a:latin typeface="Calibri (Body)"/>
                <a:ea typeface="Trebuchet MS" panose="020B0603020202020204" pitchFamily="34" charset="0"/>
                <a:cs typeface="Trebuchet MS" panose="020B0603020202020204" pitchFamily="34" charset="0"/>
              </a:rPr>
              <a:t>Cough it out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71450" lvl="0" indent="-171450">
              <a:lnSpc>
                <a:spcPct val="107000"/>
              </a:lnSpc>
              <a:spcAft>
                <a:spcPts val="800"/>
              </a:spcAft>
            </a:pPr>
            <a:r>
              <a:rPr lang="en-GB" sz="1200">
                <a:solidFill>
                  <a:schemeClr val="tx1"/>
                </a:solidFill>
                <a:effectLst/>
                <a:latin typeface="Calibri (Body)"/>
                <a:ea typeface="Trebuchet MS" panose="020B0603020202020204" pitchFamily="34" charset="0"/>
                <a:cs typeface="Trebuchet MS" panose="020B0603020202020204" pitchFamily="34" charset="0"/>
              </a:rPr>
              <a:t>Encourage them to cough a couple of times. If this doesn't clear the obstruction, support their upper body with one hand and help them lean forward.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Trebuchet MS" panose="020B0603020202020204" pitchFamily="34" charset="0"/>
                <a:cs typeface="Trebuchet MS" panose="020B0603020202020204" pitchFamily="34" charset="0"/>
              </a:rPr>
              <a:t>Slap it out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If coughing doesn’t work, help the casualty bend forward.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Use the heel of your hand to give up to five sharp back blows between their shoulder blades.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Check their mouth to see if there’s anything in there and, if there is, get them to pick it out.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Trebuchet MS" panose="020B0603020202020204" pitchFamily="34" charset="0"/>
                <a:cs typeface="Trebuchet MS" panose="020B0603020202020204" pitchFamily="34" charset="0"/>
              </a:rPr>
              <a:t>Squeeze it out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If back blows don’t work, give up to five abdominal thrusts.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To do this: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a:solidFill>
                  <a:schemeClr val="tx1"/>
                </a:solidFill>
                <a:effectLst/>
                <a:latin typeface="Calibri (Body)"/>
                <a:ea typeface="Trebuchet MS" panose="020B0603020202020204" pitchFamily="34" charset="0"/>
                <a:cs typeface="Trebuchet MS" panose="020B0603020202020204" pitchFamily="34" charset="0"/>
              </a:rPr>
              <a:t>Stand behind them.</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a:solidFill>
                  <a:schemeClr val="tx1"/>
                </a:solidFill>
                <a:effectLst/>
                <a:latin typeface="Calibri (Body)"/>
                <a:ea typeface="Trebuchet MS" panose="020B0603020202020204" pitchFamily="34" charset="0"/>
                <a:cs typeface="Trebuchet MS" panose="020B0603020202020204" pitchFamily="34" charset="0"/>
              </a:rPr>
              <a:t>Link your hands between their tummy button and the bottom of their chest, with your lower hand clenched in a fist.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200">
                <a:solidFill>
                  <a:schemeClr val="tx1"/>
                </a:solidFill>
                <a:effectLst/>
                <a:latin typeface="Calibri (Body)"/>
                <a:ea typeface="Trebuchet MS" panose="020B0603020202020204" pitchFamily="34" charset="0"/>
                <a:cs typeface="Trebuchet MS" panose="020B0603020202020204" pitchFamily="34" charset="0"/>
              </a:rPr>
              <a:t>Pull sharply inwards and upwards.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200">
                <a:solidFill>
                  <a:schemeClr val="tx1"/>
                </a:solidFill>
                <a:effectLst/>
                <a:latin typeface="Calibri (Body)"/>
                <a:ea typeface="Trebuchet MS" panose="020B0603020202020204" pitchFamily="34" charset="0"/>
                <a:cs typeface="Trebuchet MS" panose="020B0603020202020204" pitchFamily="34" charset="0"/>
              </a:rPr>
              <a:t>Repeat up to five times.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273050">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Trebuchet MS" panose="020B0603020202020204" pitchFamily="34" charset="0"/>
                <a:cs typeface="Trebuchet MS" panose="020B0603020202020204" pitchFamily="34" charset="0"/>
              </a:rPr>
              <a:t>Call for help</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If they’re still choking, call 999 or 112 for medical help.</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Once you’ve called, continue steps 2 and 3 – back blows and abdominal thrusts – until what’s in there has cleared, help arrives or they become unresponsive.</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1275"/>
              </a:spcAft>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If they become unresponsive at any stage, open their airway and check their breathing.</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Trebuchet MS" panose="020B0603020202020204" pitchFamily="34" charset="0"/>
                <a:cs typeface="Trebuchet MS" panose="020B0603020202020204" pitchFamily="34" charset="0"/>
              </a:rPr>
              <a:t>If they’re not breathing, start chest compressions and rescue breaths (CPR). If the patient becomes unresponsive the throat muscles may relax and the airway open enough to allow rescue breaths.</a:t>
            </a:r>
          </a:p>
          <a:p>
            <a:pPr marL="0" lvl="0" indent="0">
              <a:lnSpc>
                <a:spcPct val="107000"/>
              </a:lnSpc>
              <a:spcAft>
                <a:spcPts val="800"/>
              </a:spcAft>
              <a:buFont typeface="Symbol" panose="05050102010706020507" pitchFamily="18" charset="2"/>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a:solidFill>
                  <a:schemeClr val="tx1"/>
                </a:solidFill>
                <a:effectLst/>
                <a:latin typeface="Calibri (Body)"/>
                <a:ea typeface="Calibri" panose="020F0502020204030204" pitchFamily="34" charset="0"/>
              </a:rPr>
              <a:t>However the Resuscitation Council does also advise “it may be difficult to carry out abdominal thrusts in a choking individual who is very obese, and abdominal thrusts should not be performed on a pregnant person. If you are enable to encircle the person’s abdomen, you should stand behind the individual, as for abdominal thrusts, but position your hands somewhat higher, over the lower end of the sternum (breastbone). Pull hard into the chest with quick thrusts.” </a:t>
            </a:r>
          </a:p>
          <a:p>
            <a:pPr marL="0" lvl="0" indent="0">
              <a:lnSpc>
                <a:spcPct val="107000"/>
              </a:lnSpc>
              <a:spcAft>
                <a:spcPts val="800"/>
              </a:spcAft>
              <a:buFont typeface="Symbol" panose="05050102010706020507" pitchFamily="18" charset="2"/>
              <a:buNone/>
            </a:pPr>
            <a:endParaRPr lang="en-US" sz="1200">
              <a:solidFill>
                <a:schemeClr val="tx1"/>
              </a:solidFill>
              <a:effectLst/>
              <a:latin typeface="Calibri (Body)"/>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a:t>Any person successfully treated for choking with abdominal thrusts or chest compressions should be evaluated by a healthcare practitioner since complications and injuries may occur</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endParaRPr lang="en-GB" sz="120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24</a:t>
            </a:fld>
            <a:endParaRPr lang="en-GB"/>
          </a:p>
        </p:txBody>
      </p:sp>
    </p:spTree>
    <p:extLst>
      <p:ext uri="{BB962C8B-B14F-4D97-AF65-F5344CB8AC3E}">
        <p14:creationId xmlns:p14="http://schemas.microsoft.com/office/powerpoint/2010/main" val="2578358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p>
          <a:p>
            <a:pPr>
              <a:lnSpc>
                <a:spcPct val="107000"/>
              </a:lnSpc>
              <a:spcAft>
                <a:spcPts val="800"/>
              </a:spcAft>
              <a:buNone/>
            </a:pPr>
            <a:r>
              <a:rPr lang="en-GB" sz="1200" b="0" u="none">
                <a:solidFill>
                  <a:schemeClr val="tx1"/>
                </a:solidFill>
                <a:effectLst/>
                <a:latin typeface="Calibri (Body)"/>
                <a:ea typeface="Calibri" panose="020F0502020204030204" pitchFamily="34" charset="0"/>
                <a:cs typeface="Times New Roman" panose="02020603050405020304" pitchFamily="18" charset="0"/>
              </a:rPr>
              <a:t>Use this slide to gather thoughts from participants</a:t>
            </a:r>
          </a:p>
          <a:p>
            <a:endParaRPr lang="en-GB">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25</a:t>
            </a:fld>
            <a:endParaRPr lang="en-GB"/>
          </a:p>
        </p:txBody>
      </p:sp>
    </p:spTree>
    <p:extLst>
      <p:ext uri="{BB962C8B-B14F-4D97-AF65-F5344CB8AC3E}">
        <p14:creationId xmlns:p14="http://schemas.microsoft.com/office/powerpoint/2010/main" val="2435830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34D2-F891-8CFA-7EB9-6E6C1DFE8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58A79-04A4-E5CA-43BE-BD179C5FF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59F633-4A3E-6BFB-FEBE-5C10885DD60C}"/>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Causes of unresponsiveness</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Fainting</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Shock</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Head Injury</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Seizures</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Stroke</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Diabetes </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Asphyxia</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Drowning</a:t>
            </a:r>
          </a:p>
          <a:p>
            <a:pPr marL="342900" lvl="0" indent="-342900">
              <a:lnSpc>
                <a:spcPct val="107000"/>
              </a:lnSpc>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Choking</a:t>
            </a:r>
          </a:p>
          <a:p>
            <a:pPr marL="342900" lvl="0" indent="-342900">
              <a:lnSpc>
                <a:spcPct val="107000"/>
              </a:lnSpc>
              <a:spcAft>
                <a:spcPts val="800"/>
              </a:spcAft>
              <a:buFont typeface="Trebuchet MS" panose="020B0603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Asthma</a:t>
            </a:r>
          </a:p>
          <a:p>
            <a:endParaRPr lang="en-GB" sz="1200">
              <a:solidFill>
                <a:schemeClr val="tx1"/>
              </a:solidFill>
              <a:latin typeface="Calibri (Body)"/>
            </a:endParaRPr>
          </a:p>
          <a:p>
            <a:endParaRPr lang="en-GB">
              <a:solidFill>
                <a:schemeClr val="tx1"/>
              </a:solidFill>
              <a:latin typeface="Calibri (Body)"/>
            </a:endParaRPr>
          </a:p>
        </p:txBody>
      </p:sp>
      <p:sp>
        <p:nvSpPr>
          <p:cNvPr id="4" name="Slide Number Placeholder 3">
            <a:extLst>
              <a:ext uri="{FF2B5EF4-FFF2-40B4-BE49-F238E27FC236}">
                <a16:creationId xmlns:a16="http://schemas.microsoft.com/office/drawing/2014/main" id="{B4EC213A-2F69-9DFB-EC16-F43A540184FF}"/>
              </a:ext>
            </a:extLst>
          </p:cNvPr>
          <p:cNvSpPr>
            <a:spLocks noGrp="1"/>
          </p:cNvSpPr>
          <p:nvPr>
            <p:ph type="sldNum" sz="quarter" idx="5"/>
          </p:nvPr>
        </p:nvSpPr>
        <p:spPr/>
        <p:txBody>
          <a:bodyPr/>
          <a:lstStyle/>
          <a:p>
            <a:fld id="{AE65042A-08D6-43F4-9209-7C0BF31FE522}" type="slidenum">
              <a:rPr lang="en-GB" smtClean="0"/>
              <a:t>26</a:t>
            </a:fld>
            <a:endParaRPr lang="en-GB"/>
          </a:p>
        </p:txBody>
      </p:sp>
    </p:spTree>
    <p:extLst>
      <p:ext uri="{BB962C8B-B14F-4D97-AF65-F5344CB8AC3E}">
        <p14:creationId xmlns:p14="http://schemas.microsoft.com/office/powerpoint/2010/main" val="4152847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80A51-A567-0560-57AD-065F70F35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5F1CE-F27C-5169-A56E-46E9A2498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3ADE5-663E-BFDD-C7B5-54DA2D5CD7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Nunito Sans" panose="00000500000000000000" pitchFamily="2" charset="0"/>
                <a:ea typeface="+mn-ea"/>
                <a:cs typeface="+mn-cs"/>
                <a:hlinkClick r:id="rId3"/>
              </a:rPr>
              <a:t>The Recovery Position</a:t>
            </a:r>
            <a:r>
              <a:rPr lang="en-GB" sz="1200" kern="1200">
                <a:solidFill>
                  <a:schemeClr val="tx1"/>
                </a:solidFill>
                <a:effectLst/>
                <a:latin typeface="Nunito Sans" panose="00000500000000000000" pitchFamily="2" charset="0"/>
                <a:ea typeface="+mn-ea"/>
                <a:cs typeface="+mn-cs"/>
              </a:rPr>
              <a:t> (St Johns Ambulance)</a:t>
            </a:r>
          </a:p>
          <a:p>
            <a:endParaRPr lang="en-GB"/>
          </a:p>
        </p:txBody>
      </p:sp>
      <p:sp>
        <p:nvSpPr>
          <p:cNvPr id="4" name="Slide Number Placeholder 3">
            <a:extLst>
              <a:ext uri="{FF2B5EF4-FFF2-40B4-BE49-F238E27FC236}">
                <a16:creationId xmlns:a16="http://schemas.microsoft.com/office/drawing/2014/main" id="{A67945DE-27C4-41AF-4823-1FED1CF629D4}"/>
              </a:ext>
            </a:extLst>
          </p:cNvPr>
          <p:cNvSpPr>
            <a:spLocks noGrp="1"/>
          </p:cNvSpPr>
          <p:nvPr>
            <p:ph type="sldNum" sz="quarter" idx="5"/>
          </p:nvPr>
        </p:nvSpPr>
        <p:spPr/>
        <p:txBody>
          <a:bodyPr/>
          <a:lstStyle/>
          <a:p>
            <a:fld id="{AE65042A-08D6-43F4-9209-7C0BF31FE522}" type="slidenum">
              <a:rPr lang="en-GB" smtClean="0"/>
              <a:t>27</a:t>
            </a:fld>
            <a:endParaRPr lang="en-GB"/>
          </a:p>
        </p:txBody>
      </p:sp>
    </p:spTree>
    <p:extLst>
      <p:ext uri="{BB962C8B-B14F-4D97-AF65-F5344CB8AC3E}">
        <p14:creationId xmlns:p14="http://schemas.microsoft.com/office/powerpoint/2010/main" val="1204259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0" i="1" dirty="0">
                <a:solidFill>
                  <a:schemeClr val="tx1"/>
                </a:solidFill>
                <a:effectLst/>
                <a:latin typeface="Calibri (Body)"/>
                <a:ea typeface="Calibri" panose="020F0502020204030204" pitchFamily="34" charset="0"/>
                <a:cs typeface="Times New Roman" panose="02020603050405020304" pitchFamily="18" charset="0"/>
              </a:rPr>
              <a:t>This can be delivered in either theory or practical methods, recognising that a variety of factors may make this not possible, where possible practical activities would be encouraged.</a:t>
            </a:r>
          </a:p>
          <a:p>
            <a:pPr>
              <a:buSzPct val="25000"/>
              <a:buNone/>
            </a:pPr>
            <a:endParaRPr lang="en-GB" sz="1200" dirty="0">
              <a:solidFill>
                <a:schemeClr val="tx1"/>
              </a:solidFill>
              <a:latin typeface="Calibri (Body)"/>
            </a:endParaRPr>
          </a:p>
          <a:p>
            <a:pPr>
              <a:buSzPct val="25000"/>
              <a:buNone/>
            </a:pPr>
            <a:r>
              <a:rPr lang="en-GB" sz="1200" i="1" dirty="0">
                <a:solidFill>
                  <a:schemeClr val="tx1"/>
                </a:solidFill>
                <a:latin typeface="Calibri (Body)"/>
              </a:rPr>
              <a:t>After performing a primary survey – </a:t>
            </a:r>
            <a:r>
              <a:rPr lang="en-GB" sz="1200" i="1" dirty="0">
                <a:solidFill>
                  <a:schemeClr val="tx1"/>
                </a:solidFill>
                <a:effectLst/>
                <a:latin typeface="Calibri (Body)"/>
                <a:ea typeface="Calibri" panose="020F0502020204030204" pitchFamily="34" charset="0"/>
                <a:cs typeface="Times New Roman" panose="02020603050405020304" pitchFamily="18" charset="0"/>
              </a:rPr>
              <a:t>adults and children with a reduced level of responsiveness who do not meet the criteria for starting CPR should be put in the recovery position. Casualties should be closely monitored and should be returned to lying on their backs if they deteriorate.</a:t>
            </a:r>
          </a:p>
          <a:p>
            <a:pPr>
              <a:buSzPct val="25000"/>
              <a:buNone/>
            </a:pPr>
            <a:endParaRPr lang="en-GB" sz="1200" i="1" dirty="0">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sng" dirty="0">
                <a:solidFill>
                  <a:schemeClr val="tx1"/>
                </a:solidFill>
                <a:latin typeface="Calibri (Body)"/>
              </a:rPr>
              <a:t>Trainers notes:</a:t>
            </a:r>
            <a:endParaRPr lang="en-GB" sz="1200" i="1" dirty="0">
              <a:solidFill>
                <a:schemeClr val="tx1"/>
              </a:solidFill>
              <a:effectLst/>
              <a:latin typeface="Calibri (Body)"/>
              <a:ea typeface="Calibri" panose="020F0502020204030204" pitchFamily="34" charset="0"/>
              <a:cs typeface="Times New Roman" panose="02020603050405020304" pitchFamily="18" charset="0"/>
            </a:endParaRPr>
          </a:p>
          <a:p>
            <a:pPr>
              <a:buSzPct val="25000"/>
              <a:buNone/>
            </a:pPr>
            <a:endParaRPr lang="en-GB" sz="1200" dirty="0">
              <a:solidFill>
                <a:schemeClr val="tx1"/>
              </a:solidFill>
              <a:latin typeface="Calibri (Body)"/>
            </a:endParaRPr>
          </a:p>
          <a:p>
            <a:pPr>
              <a:buSzPct val="25000"/>
              <a:buNone/>
            </a:pPr>
            <a:r>
              <a:rPr lang="en-GB" sz="1200" b="1" dirty="0">
                <a:solidFill>
                  <a:schemeClr val="tx1"/>
                </a:solidFill>
                <a:latin typeface="Calibri (Body)"/>
              </a:rPr>
              <a:t>Ask Participants if any of them know the stages of the recovery position. Try and get as many participants as possible feeding into this. </a:t>
            </a:r>
            <a:endParaRPr lang="en-GB" sz="1200" b="1" u="sng" dirty="0">
              <a:solidFill>
                <a:schemeClr val="tx1"/>
              </a:solidFill>
              <a:effectLst/>
              <a:latin typeface="Calibri (Body)"/>
              <a:ea typeface="Trebuchet MS" panose="020B0603020202020204" pitchFamily="34" charset="0"/>
              <a:cs typeface="Trebuchet MS" panose="020B0603020202020204" pitchFamily="34" charset="0"/>
            </a:endParaRPr>
          </a:p>
          <a:p>
            <a:pPr>
              <a:lnSpc>
                <a:spcPct val="107000"/>
              </a:lnSpc>
              <a:spcAft>
                <a:spcPts val="800"/>
              </a:spcAft>
              <a:buNone/>
            </a:pPr>
            <a:endParaRPr lang="en-GB" sz="1200" b="1" u="sng" dirty="0">
              <a:solidFill>
                <a:schemeClr val="tx1"/>
              </a:solidFill>
              <a:effectLst/>
              <a:latin typeface="Calibri (Body)"/>
              <a:ea typeface="Trebuchet MS" panose="020B0603020202020204" pitchFamily="34" charset="0"/>
              <a:cs typeface="Trebuchet MS" panose="020B0603020202020204" pitchFamily="34" charset="0"/>
            </a:endParaRPr>
          </a:p>
          <a:p>
            <a:pPr>
              <a:lnSpc>
                <a:spcPct val="107000"/>
              </a:lnSpc>
              <a:spcAft>
                <a:spcPts val="800"/>
              </a:spcAft>
              <a:buNone/>
            </a:pPr>
            <a:r>
              <a:rPr lang="en-GB" sz="1200" b="1" u="sng" dirty="0">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Body)"/>
                <a:ea typeface="Trebuchet MS" panose="020B0603020202020204" pitchFamily="34" charset="0"/>
                <a:cs typeface="Trebuchet MS" panose="020B0603020202020204" pitchFamily="34" charset="0"/>
              </a:rPr>
              <a:t>This will keep their airway open.</a:t>
            </a:r>
          </a:p>
          <a:p>
            <a:pPr>
              <a:lnSpc>
                <a:spcPct val="107000"/>
              </a:lnSpc>
              <a:spcAft>
                <a:spcPts val="800"/>
              </a:spcAft>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Body)"/>
                <a:ea typeface="Calibri" panose="020F0502020204030204" pitchFamily="34" charset="0"/>
                <a:cs typeface="Times New Roman" panose="02020603050405020304" pitchFamily="18" charset="0"/>
              </a:rPr>
              <a:t>This position is used when someone is unresponsive. </a:t>
            </a:r>
          </a:p>
          <a:p>
            <a:pPr>
              <a:lnSpc>
                <a:spcPct val="107000"/>
              </a:lnSpc>
              <a:spcAft>
                <a:spcPts val="800"/>
              </a:spcAft>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Body)"/>
                <a:ea typeface="Calibri" panose="020F0502020204030204" pitchFamily="34" charset="0"/>
                <a:cs typeface="Times New Roman" panose="02020603050405020304" pitchFamily="18" charset="0"/>
              </a:rPr>
              <a:t>The example below is for someone in the left side-lying position, but either is appropriate</a:t>
            </a:r>
          </a:p>
          <a:p>
            <a:pPr>
              <a:lnSpc>
                <a:spcPct val="107000"/>
              </a:lnSpc>
              <a:spcAft>
                <a:spcPts val="800"/>
              </a:spcAft>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Kneel down next to them on the floor. </a:t>
            </a:r>
            <a:r>
              <a:rPr lang="en-GB" sz="1200" i="1" dirty="0">
                <a:solidFill>
                  <a:schemeClr val="tx1"/>
                </a:solidFill>
                <a:effectLst/>
                <a:latin typeface="Calibri (Body)"/>
                <a:ea typeface="Trebuchet MS" panose="020B0603020202020204" pitchFamily="34" charset="0"/>
                <a:cs typeface="Trebuchet MS" panose="020B0603020202020204" pitchFamily="34" charset="0"/>
              </a:rPr>
              <a:t>The next steps are for if you find the casualty lying on their back. If you find them lying on their side or their front you may not need all these steps. However please move them as safely as possible into the recovery position using relevant steps below.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Check casualty’s pockets for any objects on the side they will be laying on – remove sharp objects.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Place their left arm at a right angle to their body, with their palm facing upwards.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Bring their right arm and place it across their chest so the back of their hand is against their cheek nearest you, and hold it there.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With your other hand, lift their far knee and pull it up until their foot is flat on the floor.</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Carefully pull on their bent knee and roll them towards you.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Once you’ve done this, the top arm should be supporting the head and the bent leg should be on the floor to stop them from rolling over too far. Ensure hip and knee are at right angles.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Cover casualty with a blanket if possible.</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SzPts val="1000"/>
              <a:buFont typeface="+mj-lt"/>
              <a:buAutoNum type="arabicPeriod"/>
            </a:pPr>
            <a:r>
              <a:rPr lang="en-GB" sz="1200" dirty="0">
                <a:solidFill>
                  <a:schemeClr val="tx1"/>
                </a:solidFill>
                <a:effectLst/>
                <a:latin typeface="Calibri (Body)"/>
                <a:ea typeface="Trebuchet MS" panose="020B0603020202020204" pitchFamily="34" charset="0"/>
                <a:cs typeface="Trebuchet MS" panose="020B0603020202020204" pitchFamily="34" charset="0"/>
              </a:rPr>
              <a:t>Once you’ve put them safely into the recovery position, call 999 or 112 for medical help.  Until help arrives, keep checking the casualty's breathing.</a:t>
            </a:r>
          </a:p>
          <a:p>
            <a:pPr marL="342900" lvl="0" indent="-342900" fontAlgn="base">
              <a:lnSpc>
                <a:spcPct val="107000"/>
              </a:lnSpc>
              <a:spcAft>
                <a:spcPts val="800"/>
              </a:spcAft>
              <a:buSzPts val="1000"/>
              <a:buFont typeface="+mj-lt"/>
              <a:buAutoNum type="arabicPeriod"/>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0" lvl="0" indent="0" fontAlgn="base">
              <a:lnSpc>
                <a:spcPct val="107000"/>
              </a:lnSpc>
              <a:spcAft>
                <a:spcPts val="800"/>
              </a:spcAft>
              <a:buSzPts val="1000"/>
              <a:buFont typeface="Arial" panose="020B0604020202020204" pitchFamily="34" charset="0"/>
              <a:buNone/>
            </a:pPr>
            <a:r>
              <a:rPr lang="en-GB" sz="1200" i="1" dirty="0">
                <a:solidFill>
                  <a:schemeClr val="tx1"/>
                </a:solidFill>
                <a:effectLst/>
                <a:latin typeface="Calibri (Body)"/>
                <a:ea typeface="Trebuchet MS" panose="020B0603020202020204" pitchFamily="34" charset="0"/>
                <a:cs typeface="Trebuchet MS" panose="020B0603020202020204" pitchFamily="34" charset="0"/>
              </a:rPr>
              <a:t>If they stop breathing at any point, call 999 or 112 straight away and give them CPR.</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0" lvl="0" indent="0" fontAlgn="base">
              <a:lnSpc>
                <a:spcPct val="107000"/>
              </a:lnSpc>
              <a:spcAft>
                <a:spcPts val="800"/>
              </a:spcAft>
              <a:buSzPts val="1000"/>
              <a:buFont typeface="Arial" panose="020B0604020202020204" pitchFamily="34" charset="0"/>
              <a:buNone/>
            </a:pPr>
            <a:endParaRPr lang="en-GB" sz="1200" i="1" dirty="0">
              <a:solidFill>
                <a:schemeClr val="tx1"/>
              </a:solidFill>
              <a:effectLst/>
              <a:latin typeface="Calibri (Body)"/>
              <a:ea typeface="Trebuchet MS" panose="020B0603020202020204" pitchFamily="34" charset="0"/>
              <a:cs typeface="Trebuchet MS" panose="020B0603020202020204" pitchFamily="34" charset="0"/>
            </a:endParaRPr>
          </a:p>
          <a:p>
            <a:pPr marL="0" lvl="0" indent="0" fontAlgn="base">
              <a:lnSpc>
                <a:spcPct val="107000"/>
              </a:lnSpc>
              <a:spcAft>
                <a:spcPts val="800"/>
              </a:spcAft>
              <a:buSzPts val="1000"/>
              <a:buFont typeface="Arial" panose="020B0604020202020204" pitchFamily="34" charset="0"/>
              <a:buNone/>
            </a:pPr>
            <a:r>
              <a:rPr lang="en-GB" sz="1200" i="1" dirty="0">
                <a:solidFill>
                  <a:schemeClr val="tx1"/>
                </a:solidFill>
                <a:effectLst/>
                <a:latin typeface="Calibri (Body)"/>
                <a:ea typeface="Trebuchet MS" panose="020B0603020202020204" pitchFamily="34" charset="0"/>
                <a:cs typeface="Trebuchet MS" panose="020B0603020202020204" pitchFamily="34" charset="0"/>
              </a:rPr>
              <a:t>If you think the casualty could have a spinal injury, keep their neck as still as possible. Instead of tilting their neck, use the jaw thrust technique: place your hands on either side of their face and with your fingertips gently lift the jaw to open the airway, avoiding any movement of their neck.</a:t>
            </a:r>
            <a:endParaRPr lang="en-GB" sz="1200" dirty="0">
              <a:solidFill>
                <a:schemeClr val="tx1"/>
              </a:solidFill>
              <a:effectLst/>
              <a:latin typeface="Calibri (Body)"/>
              <a:ea typeface="Arial" panose="020B0604020202020204" pitchFamily="34" charset="0"/>
              <a:cs typeface="Arial" panose="020B0604020202020204" pitchFamily="34" charset="0"/>
            </a:endParaRPr>
          </a:p>
          <a:p>
            <a:endParaRPr lang="en-GB" sz="1200" dirty="0">
              <a:solidFill>
                <a:schemeClr val="tx1"/>
              </a:solidFill>
              <a:latin typeface="Calibri (Body)"/>
            </a:endParaRPr>
          </a:p>
          <a:p>
            <a:endParaRPr lang="en-GB" sz="1200" dirty="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28</a:t>
            </a:fld>
            <a:endParaRPr lang="en-GB"/>
          </a:p>
        </p:txBody>
      </p:sp>
    </p:spTree>
    <p:extLst>
      <p:ext uri="{BB962C8B-B14F-4D97-AF65-F5344CB8AC3E}">
        <p14:creationId xmlns:p14="http://schemas.microsoft.com/office/powerpoint/2010/main" val="1757457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012F2-A8D8-18F3-8295-706B3B907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A2FE2-EB88-507D-FEDD-C93198929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55CFC-087C-D469-B1FB-607E7D834D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Body)"/>
              </a:rPr>
              <a:t>Allow time for any questions on the topics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latin typeface="Calibri (Body)"/>
            </a:endParaRPr>
          </a:p>
          <a:p>
            <a:pPr algn="l" fontAlgn="base">
              <a:buNone/>
            </a:pPr>
            <a:endParaRPr lang="en-GB" sz="1200" b="1" i="1" u="sng">
              <a:solidFill>
                <a:schemeClr val="tx1"/>
              </a:solidFill>
              <a:effectLst/>
              <a:latin typeface="Calibri (Body)"/>
              <a:ea typeface="Times New Roman" panose="02020603050405020304" pitchFamily="18" charset="0"/>
            </a:endParaRPr>
          </a:p>
          <a:p>
            <a:pPr algn="l" fontAlgn="base">
              <a:buNone/>
            </a:pPr>
            <a:r>
              <a:rPr lang="en-GB" sz="1200" b="1" i="0" u="sng">
                <a:solidFill>
                  <a:schemeClr val="tx1"/>
                </a:solidFill>
                <a:effectLst/>
                <a:latin typeface="Calibri (Body)"/>
                <a:ea typeface="Times New Roman" panose="02020603050405020304" pitchFamily="18" charset="0"/>
              </a:rPr>
              <a:t>Trainers notes:</a:t>
            </a:r>
          </a:p>
          <a:p>
            <a:pPr>
              <a:buSzPct val="25000"/>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none">
                <a:solidFill>
                  <a:schemeClr val="tx1"/>
                </a:solidFill>
                <a:effectLst/>
                <a:latin typeface="Calibri (Body)"/>
                <a:ea typeface="Calibri" panose="020F0502020204030204" pitchFamily="34" charset="0"/>
                <a:cs typeface="Times New Roman" panose="02020603050405020304" pitchFamily="18" charset="0"/>
              </a:rPr>
              <a:t>Ask participants if they think we met the session outcomes and for them to feedback </a:t>
            </a:r>
            <a:r>
              <a:rPr lang="en-GB" sz="1200" b="1">
                <a:solidFill>
                  <a:schemeClr val="tx1"/>
                </a:solidFill>
                <a:effectLst/>
                <a:latin typeface="Calibri (Body)"/>
              </a:rPr>
              <a:t>what in particular they have learnt today or will take away from this section of the course.</a:t>
            </a: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079FC6E9-35A9-EBA1-DD78-FEC8527AE093}"/>
              </a:ext>
            </a:extLst>
          </p:cNvPr>
          <p:cNvSpPr>
            <a:spLocks noGrp="1"/>
          </p:cNvSpPr>
          <p:nvPr>
            <p:ph type="sldNum" sz="quarter" idx="5"/>
          </p:nvPr>
        </p:nvSpPr>
        <p:spPr/>
        <p:txBody>
          <a:bodyPr/>
          <a:lstStyle/>
          <a:p>
            <a:fld id="{AE65042A-08D6-43F4-9209-7C0BF31FE522}" type="slidenum">
              <a:rPr lang="en-GB" smtClean="0"/>
              <a:t>29</a:t>
            </a:fld>
            <a:endParaRPr lang="en-GB"/>
          </a:p>
        </p:txBody>
      </p:sp>
    </p:spTree>
    <p:extLst>
      <p:ext uri="{BB962C8B-B14F-4D97-AF65-F5344CB8AC3E}">
        <p14:creationId xmlns:p14="http://schemas.microsoft.com/office/powerpoint/2010/main" val="2453444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Calibri (Body)"/>
              </a:rPr>
              <a:t>If delivering a full 6-hour course, please take a break here.</a:t>
            </a:r>
          </a:p>
        </p:txBody>
      </p:sp>
      <p:sp>
        <p:nvSpPr>
          <p:cNvPr id="4" name="Slide Number Placeholder 3"/>
          <p:cNvSpPr>
            <a:spLocks noGrp="1"/>
          </p:cNvSpPr>
          <p:nvPr>
            <p:ph type="sldNum" sz="quarter" idx="5"/>
          </p:nvPr>
        </p:nvSpPr>
        <p:spPr/>
        <p:txBody>
          <a:bodyPr/>
          <a:lstStyle/>
          <a:p>
            <a:fld id="{AE65042A-08D6-43F4-9209-7C0BF31FE522}" type="slidenum">
              <a:rPr lang="en-GB" smtClean="0"/>
              <a:t>30</a:t>
            </a:fld>
            <a:endParaRPr lang="en-GB"/>
          </a:p>
        </p:txBody>
      </p:sp>
    </p:spTree>
    <p:extLst>
      <p:ext uri="{BB962C8B-B14F-4D97-AF65-F5344CB8AC3E}">
        <p14:creationId xmlns:p14="http://schemas.microsoft.com/office/powerpoint/2010/main" val="645244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a:solidFill>
                  <a:schemeClr val="tx1"/>
                </a:solidFill>
              </a:rPr>
              <a:t>Trainers notes:</a:t>
            </a:r>
          </a:p>
          <a:p>
            <a:pPr>
              <a:buNone/>
            </a:pPr>
            <a:endParaRPr lang="en-GB">
              <a:solidFill>
                <a:schemeClr val="tx1"/>
              </a:solidFill>
            </a:endParaRPr>
          </a:p>
          <a:p>
            <a:pPr>
              <a:buNone/>
            </a:pPr>
            <a:r>
              <a:rPr lang="en-GB">
                <a:solidFill>
                  <a:schemeClr val="tx1"/>
                </a:solidFill>
              </a:rPr>
              <a:t>The above aims, objectives and learning outcomes are for the full course. Each session will have its own aims, objectives and outcomes. </a:t>
            </a:r>
          </a:p>
          <a:p>
            <a:endParaRPr lang="en-GB">
              <a:solidFill>
                <a:schemeClr val="tx1"/>
              </a:solidFill>
            </a:endParaRPr>
          </a:p>
          <a:p>
            <a:endParaRPr lang="en-GB">
              <a:solidFill>
                <a:schemeClr val="tx1"/>
              </a:solidFill>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4</a:t>
            </a:fld>
            <a:endParaRPr lang="en-GB"/>
          </a:p>
        </p:txBody>
      </p:sp>
    </p:spTree>
    <p:extLst>
      <p:ext uri="{BB962C8B-B14F-4D97-AF65-F5344CB8AC3E}">
        <p14:creationId xmlns:p14="http://schemas.microsoft.com/office/powerpoint/2010/main" val="3716487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5B164-928F-5714-EACD-76002F9388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3021C-97EA-DF7F-C75E-145C87903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64789-D7F6-D72E-318D-7B9050327900}"/>
              </a:ext>
            </a:extLst>
          </p:cNvPr>
          <p:cNvSpPr>
            <a:spLocks noGrp="1"/>
          </p:cNvSpPr>
          <p:nvPr>
            <p:ph type="body" idx="1"/>
          </p:nvPr>
        </p:nvSpPr>
        <p:spPr/>
        <p:txBody>
          <a:bodyPr/>
          <a:lstStyle/>
          <a:p>
            <a:pPr>
              <a:buSzPct val="25000"/>
              <a:buNone/>
            </a:pPr>
            <a:r>
              <a:rPr lang="en-GB" sz="1000" b="1" u="sng">
                <a:solidFill>
                  <a:schemeClr val="tx1"/>
                </a:solidFill>
                <a:latin typeface="Calibri (Body)"/>
              </a:rPr>
              <a:t>Trainers notes:</a:t>
            </a:r>
          </a:p>
          <a:p>
            <a:pPr>
              <a:buSzPct val="25000"/>
              <a:buNone/>
            </a:pPr>
            <a:endParaRPr lang="en-GB" sz="1000" b="1" u="sng">
              <a:solidFill>
                <a:schemeClr val="tx1"/>
              </a:solidFill>
              <a:latin typeface="Calibri (Body)"/>
            </a:endParaRPr>
          </a:p>
          <a:p>
            <a:pPr>
              <a:buSzPct val="25000"/>
              <a:buNone/>
            </a:pPr>
            <a:r>
              <a:rPr lang="en-GB" sz="1000">
                <a:solidFill>
                  <a:schemeClr val="tx1"/>
                </a:solidFill>
                <a:latin typeface="Calibri (Body)"/>
              </a:rPr>
              <a:t>Introduce the Trauma and Injury session and inform the participants of the syllabus areas you will cover in the first session. Ask participants what they think they will be covering in the Trauma and Injury section and add anything missed. </a:t>
            </a:r>
          </a:p>
          <a:p>
            <a:pPr>
              <a:lnSpc>
                <a:spcPct val="107000"/>
              </a:lnSpc>
              <a:spcAft>
                <a:spcPts val="800"/>
              </a:spcAft>
              <a:buNone/>
            </a:pPr>
            <a:endParaRPr lang="en-GB" sz="1000" b="0" i="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000" b="0" i="1">
                <a:solidFill>
                  <a:schemeClr val="tx1"/>
                </a:solidFill>
                <a:effectLst/>
                <a:latin typeface="Calibri (Body)"/>
                <a:ea typeface="Calibri" panose="020F0502020204030204" pitchFamily="34" charset="0"/>
                <a:cs typeface="Times New Roman" panose="02020603050405020304" pitchFamily="18" charset="0"/>
              </a:rPr>
              <a:t>Items identified with * can be delivered in either theory or practical methods, recognising that a variety of factors may make this not possible, where possible practical activities would be encouraged.</a:t>
            </a:r>
          </a:p>
          <a:p>
            <a:pPr>
              <a:buSzPct val="25000"/>
              <a:buNone/>
            </a:pPr>
            <a:endParaRPr lang="en-GB" sz="1000">
              <a:solidFill>
                <a:schemeClr val="tx1"/>
              </a:solidFill>
              <a:latin typeface="Calibri (Body)"/>
            </a:endParaRPr>
          </a:p>
          <a:p>
            <a:pPr>
              <a:buSzPct val="25000"/>
              <a:buNone/>
            </a:pPr>
            <a:r>
              <a:rPr lang="en-GB" sz="1000">
                <a:solidFill>
                  <a:schemeClr val="tx1"/>
                </a:solidFill>
                <a:latin typeface="Calibri (Body)"/>
              </a:rPr>
              <a:t>This session covers the following topics:</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Shock </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Bleeding* </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Burns</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Spinal injuries</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Fractures and sprains </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Head injury </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Dental incidents </a:t>
            </a:r>
            <a:endParaRPr lang="en-GB" sz="1000">
              <a:solidFill>
                <a:schemeClr val="tx1"/>
              </a:solidFill>
              <a:effectLst/>
              <a:latin typeface="Calibri (Body)"/>
              <a:ea typeface="Times New Roman" panose="02020603050405020304" pitchFamily="18" charset="0"/>
              <a:cs typeface="+mn-cs"/>
            </a:endParaRPr>
          </a:p>
          <a:p>
            <a:endParaRPr lang="en-GB" sz="1000">
              <a:solidFill>
                <a:schemeClr val="tx1"/>
              </a:solidFill>
              <a:effectLst/>
              <a:latin typeface="Calibri (Body)"/>
              <a:cs typeface="Times New Roman" panose="02020603050405020304" pitchFamily="18" charset="0"/>
            </a:endParaRPr>
          </a:p>
          <a:p>
            <a:pPr>
              <a:buSzPct val="25000"/>
              <a:buNone/>
            </a:pPr>
            <a:r>
              <a:rPr lang="en-GB" sz="1000" b="1" i="1">
                <a:solidFill>
                  <a:schemeClr val="tx1"/>
                </a:solidFill>
                <a:latin typeface="Calibri (Body)"/>
              </a:rPr>
              <a:t>Objectives:</a:t>
            </a:r>
          </a:p>
          <a:p>
            <a:r>
              <a:rPr lang="en-GB" sz="1000" kern="1200">
                <a:solidFill>
                  <a:schemeClr val="tx1"/>
                </a:solidFill>
                <a:effectLst/>
                <a:latin typeface="Nunito Sans" panose="00000500000000000000" pitchFamily="2" charset="0"/>
                <a:ea typeface="+mn-ea"/>
                <a:cs typeface="+mn-cs"/>
              </a:rPr>
              <a:t>The participant will learn the signs and symptoms of, causes of, and treatment of:</a:t>
            </a: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Shock</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Bleeding</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Burns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Spinal injuries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Fractures and sprains</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Head injury</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Yu Mincho" panose="02020400000000000000" pitchFamily="18" charset="-128"/>
              </a:rPr>
              <a:t>Dental incidents</a:t>
            </a:r>
            <a:r>
              <a:rPr lang="en-GB" sz="1000">
                <a:effectLst/>
                <a:latin typeface="Calibri" panose="020F0502020204030204" pitchFamily="34" charset="0"/>
                <a:ea typeface="Yu Mincho" panose="02020400000000000000" pitchFamily="18" charset="-128"/>
                <a:cs typeface="Arial" panose="020B0604020202020204" pitchFamily="34" charset="0"/>
              </a:rPr>
              <a:t> </a:t>
            </a:r>
            <a:endParaRPr lang="en-GB" sz="1000" i="0">
              <a:solidFill>
                <a:schemeClr val="tx1"/>
              </a:solidFill>
              <a:effectLst/>
              <a:latin typeface="Calibri (Body)"/>
            </a:endParaRPr>
          </a:p>
          <a:p>
            <a:pPr marL="0" lvl="0" indent="0" algn="l">
              <a:lnSpc>
                <a:spcPct val="107000"/>
              </a:lnSpc>
              <a:buFont typeface="+mj-lt"/>
              <a:buNone/>
            </a:pPr>
            <a:endParaRPr lang="en-GB" sz="1000" i="0">
              <a:solidFill>
                <a:schemeClr val="tx1"/>
              </a:solidFill>
              <a:effectLst/>
              <a:latin typeface="Calibri (Body)"/>
            </a:endParaRPr>
          </a:p>
          <a:p>
            <a:pPr marL="0" lvl="0" indent="0" algn="l">
              <a:lnSpc>
                <a:spcPct val="107000"/>
              </a:lnSpc>
              <a:buFont typeface="+mj-lt"/>
              <a:buNone/>
            </a:pPr>
            <a:r>
              <a:rPr lang="en-GB" sz="1000" b="1" i="1">
                <a:solidFill>
                  <a:schemeClr val="tx1"/>
                </a:solidFill>
                <a:effectLst/>
                <a:latin typeface="Calibri (Body)"/>
              </a:rPr>
              <a:t>Outcomes:</a:t>
            </a:r>
          </a:p>
          <a:p>
            <a:pPr algn="l" fontAlgn="base">
              <a:buNone/>
            </a:pPr>
            <a:r>
              <a:rPr lang="en-GB" sz="1000">
                <a:effectLst/>
                <a:latin typeface="Poppins" panose="00000500000000000000" pitchFamily="2" charset="0"/>
                <a:ea typeface="Times New Roman" panose="02020603050405020304" pitchFamily="18" charset="0"/>
              </a:rPr>
              <a:t>The participant will be able to recognise the signs and symptoms of the following traumas or injuries, and undertake the required action in each case:</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Shock</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Bleeding</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Burns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Spinal injuries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Fractures and sprains</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Head injury</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Yu Mincho" panose="02020400000000000000" pitchFamily="18" charset="-128"/>
              </a:rPr>
              <a:t>Dental incidents</a:t>
            </a:r>
            <a:r>
              <a:rPr lang="en-GB" sz="1000">
                <a:effectLst/>
                <a:latin typeface="Calibri" panose="020F0502020204030204" pitchFamily="34" charset="0"/>
                <a:ea typeface="Yu Mincho" panose="02020400000000000000" pitchFamily="18" charset="-128"/>
                <a:cs typeface="Arial" panose="020B0604020202020204" pitchFamily="34" charset="0"/>
              </a:rPr>
              <a:t> </a:t>
            </a:r>
            <a:endParaRPr lang="en-GB" sz="1000" i="0">
              <a:solidFill>
                <a:schemeClr val="tx1"/>
              </a:solidFill>
              <a:effectLst/>
              <a:latin typeface="Calibri (Body)"/>
            </a:endParaRPr>
          </a:p>
          <a:p>
            <a:pPr marL="0" lvl="0" indent="0" algn="l">
              <a:lnSpc>
                <a:spcPct val="107000"/>
              </a:lnSpc>
              <a:buFont typeface="+mj-lt"/>
              <a:buNone/>
            </a:pPr>
            <a:endParaRPr lang="en-GB" sz="1000">
              <a:solidFill>
                <a:schemeClr val="tx1"/>
              </a:solidFill>
              <a:effectLst/>
              <a:latin typeface="Calibri (Body)"/>
            </a:endParaRPr>
          </a:p>
          <a:p>
            <a:pPr>
              <a:buSzPct val="25000"/>
              <a:buNone/>
            </a:pPr>
            <a:endParaRPr lang="en-GB" sz="1000" i="1">
              <a:solidFill>
                <a:schemeClr val="tx1"/>
              </a:solidFill>
              <a:latin typeface="Calibri (Body)"/>
            </a:endParaRPr>
          </a:p>
          <a:p>
            <a:pPr>
              <a:buSzPct val="25000"/>
              <a:buNone/>
            </a:pPr>
            <a:r>
              <a:rPr lang="en-GB" sz="1000" b="0" i="0" u="none" strike="noStrike" kern="1200" cap="none">
                <a:solidFill>
                  <a:schemeClr val="tx1"/>
                </a:solidFill>
                <a:effectLst/>
                <a:latin typeface="Calibri (Body)"/>
                <a:cs typeface="Calibri"/>
                <a:sym typeface="Calibri"/>
              </a:rPr>
              <a:t>With a focus on the Trauma and Injury syllabus areas. Ask the participants what first aid scenarios they would currently feel confident dealing with. </a:t>
            </a:r>
          </a:p>
          <a:p>
            <a:pPr>
              <a:buSzPct val="25000"/>
              <a:buNone/>
            </a:pPr>
            <a:endParaRPr lang="en-GB" sz="1000" b="0" i="0" u="none" strike="noStrike" kern="1200" cap="none">
              <a:solidFill>
                <a:schemeClr val="tx1"/>
              </a:solidFill>
              <a:effectLst/>
              <a:latin typeface="Calibri (Body)"/>
              <a:cs typeface="Calibri"/>
              <a:sym typeface="Calibri"/>
            </a:endParaRPr>
          </a:p>
          <a:p>
            <a:pPr>
              <a:buSzPct val="25000"/>
              <a:buNone/>
            </a:pPr>
            <a:r>
              <a:rPr lang="en-GB" sz="1000" b="0" i="0" u="none" strike="noStrike" kern="1200" cap="none">
                <a:solidFill>
                  <a:schemeClr val="tx1"/>
                </a:solidFill>
                <a:effectLst/>
                <a:latin typeface="Calibri (Body)"/>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000" b="0" i="0" u="none" strike="noStrike" kern="1200" cap="none">
              <a:solidFill>
                <a:schemeClr val="tx1"/>
              </a:solidFill>
              <a:effectLst/>
              <a:latin typeface="Calibri (Body)"/>
              <a:cs typeface="Calibri"/>
              <a:sym typeface="Calibri"/>
            </a:endParaRPr>
          </a:p>
          <a:p>
            <a:pPr>
              <a:buSzPct val="25000"/>
              <a:buNone/>
            </a:pPr>
            <a:r>
              <a:rPr lang="en-GB" sz="1000" b="0" i="0" u="none" strike="noStrike" kern="1200" cap="none">
                <a:solidFill>
                  <a:schemeClr val="tx1"/>
                </a:solidFill>
                <a:effectLst/>
                <a:latin typeface="Calibri (Body)"/>
                <a:cs typeface="Calibri"/>
                <a:sym typeface="Calibri"/>
              </a:rPr>
              <a:t>For those who have attended first aid training before - Ask how the training they had been on before prepared them for an accident or incident.</a:t>
            </a:r>
          </a:p>
          <a:p>
            <a:pPr>
              <a:buSzPct val="25000"/>
              <a:buNone/>
            </a:pPr>
            <a:endParaRPr lang="en-GB" sz="1000" b="0" i="0" u="none" strike="noStrike" kern="1200" cap="none">
              <a:solidFill>
                <a:schemeClr val="tx1"/>
              </a:solidFill>
              <a:effectLst/>
              <a:latin typeface="Calibri (Body)"/>
              <a:cs typeface="Calibri"/>
              <a:sym typeface="Calibri"/>
            </a:endParaRPr>
          </a:p>
          <a:p>
            <a:pPr>
              <a:buSzPct val="25000"/>
              <a:buNone/>
            </a:pPr>
            <a:r>
              <a:rPr lang="en-GB" sz="1000" b="0" i="0" u="none" strike="noStrike" kern="1200" cap="none">
                <a:solidFill>
                  <a:schemeClr val="tx1"/>
                </a:solidFill>
                <a:effectLst/>
                <a:latin typeface="Calibri (Body)"/>
                <a:cs typeface="Calibri"/>
                <a:sym typeface="Calibri"/>
              </a:rPr>
              <a:t>For those new to first aid - ask then what they are hoping to achieve training.</a:t>
            </a:r>
          </a:p>
          <a:p>
            <a:endParaRPr lang="en-GB" sz="1000">
              <a:latin typeface="Calibri (Body)"/>
            </a:endParaRPr>
          </a:p>
        </p:txBody>
      </p:sp>
      <p:sp>
        <p:nvSpPr>
          <p:cNvPr id="4" name="Slide Number Placeholder 3">
            <a:extLst>
              <a:ext uri="{FF2B5EF4-FFF2-40B4-BE49-F238E27FC236}">
                <a16:creationId xmlns:a16="http://schemas.microsoft.com/office/drawing/2014/main" id="{59B01D19-7705-6FFA-E1A2-2C73D4BFC471}"/>
              </a:ext>
            </a:extLst>
          </p:cNvPr>
          <p:cNvSpPr>
            <a:spLocks noGrp="1"/>
          </p:cNvSpPr>
          <p:nvPr>
            <p:ph type="sldNum" sz="quarter" idx="5"/>
          </p:nvPr>
        </p:nvSpPr>
        <p:spPr/>
        <p:txBody>
          <a:bodyPr/>
          <a:lstStyle/>
          <a:p>
            <a:fld id="{AE65042A-08D6-43F4-9209-7C0BF31FE522}" type="slidenum">
              <a:rPr lang="en-GB" sz="1000" smtClean="0">
                <a:latin typeface="Calibri (Body)"/>
              </a:rPr>
              <a:t>31</a:t>
            </a:fld>
            <a:endParaRPr lang="en-GB" sz="1000">
              <a:latin typeface="Calibri (Body)"/>
            </a:endParaRPr>
          </a:p>
        </p:txBody>
      </p:sp>
    </p:spTree>
    <p:extLst>
      <p:ext uri="{BB962C8B-B14F-4D97-AF65-F5344CB8AC3E}">
        <p14:creationId xmlns:p14="http://schemas.microsoft.com/office/powerpoint/2010/main" val="164252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4E13-71C0-E9D8-3EFB-5730B2B95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7CB94-0F65-6B4D-91F1-F4E2704078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8C35-5297-1D40-1335-F2ACE41553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u="sng">
                <a:solidFill>
                  <a:schemeClr val="tx1"/>
                </a:solidFill>
                <a:latin typeface="Calibri (Body)"/>
              </a:rPr>
              <a:t>Trainers notes:</a:t>
            </a:r>
          </a:p>
          <a:p>
            <a:pPr>
              <a:buSzPct val="25000"/>
              <a:buNone/>
            </a:pPr>
            <a:endParaRPr lang="en-GB" sz="900">
              <a:solidFill>
                <a:schemeClr val="tx1"/>
              </a:solidFill>
              <a:latin typeface="Calibri (Body)"/>
            </a:endParaRPr>
          </a:p>
          <a:p>
            <a:pPr algn="l">
              <a:lnSpc>
                <a:spcPts val="905"/>
              </a:lnSpc>
              <a:spcAft>
                <a:spcPts val="500"/>
              </a:spcAft>
              <a:buNone/>
            </a:pPr>
            <a:r>
              <a:rPr lang="en-GB" sz="900">
                <a:solidFill>
                  <a:schemeClr val="tx1"/>
                </a:solidFill>
                <a:effectLst/>
                <a:latin typeface="Calibri (Body)"/>
                <a:ea typeface="Calibri" panose="020F0502020204030204" pitchFamily="34" charset="0"/>
                <a:cs typeface="Trebuchet MS" panose="020B0603020202020204" pitchFamily="34" charset="0"/>
              </a:rPr>
              <a:t>This may involve sending someone to telephone for the emergency services or letting a parent/carer know that a minor incident (</a:t>
            </a:r>
            <a:r>
              <a:rPr lang="en-GB" sz="900" err="1">
                <a:solidFill>
                  <a:schemeClr val="tx1"/>
                </a:solidFill>
                <a:effectLst/>
                <a:latin typeface="Calibri (Body)"/>
                <a:ea typeface="Calibri" panose="020F0502020204030204" pitchFamily="34" charset="0"/>
                <a:cs typeface="Trebuchet MS" panose="020B0603020202020204" pitchFamily="34" charset="0"/>
              </a:rPr>
              <a:t>eg</a:t>
            </a:r>
            <a:r>
              <a:rPr lang="en-GB" sz="900">
                <a:solidFill>
                  <a:schemeClr val="tx1"/>
                </a:solidFill>
                <a:effectLst/>
                <a:latin typeface="Calibri (Body)"/>
                <a:ea typeface="Calibri" panose="020F0502020204030204" pitchFamily="34" charset="0"/>
                <a:cs typeface="Trebuchet MS" panose="020B0603020202020204" pitchFamily="34" charset="0"/>
              </a:rPr>
              <a:t> grazed knee) has taken place. </a:t>
            </a:r>
          </a:p>
          <a:p>
            <a:pPr algn="l">
              <a:lnSpc>
                <a:spcPts val="905"/>
              </a:lnSpc>
              <a:spcAft>
                <a:spcPts val="500"/>
              </a:spcAft>
              <a:buNone/>
            </a:pPr>
            <a:endParaRPr lang="en-GB" sz="900">
              <a:solidFill>
                <a:schemeClr val="tx1"/>
              </a:solidFill>
              <a:effectLst/>
              <a:latin typeface="Calibri (Body)"/>
              <a:ea typeface="Calibri" panose="020F0502020204030204" pitchFamily="34" charset="0"/>
            </a:endParaRPr>
          </a:p>
          <a:p>
            <a:pPr algn="l">
              <a:lnSpc>
                <a:spcPts val="905"/>
              </a:lnSpc>
              <a:spcAft>
                <a:spcPts val="500"/>
              </a:spcAft>
              <a:buNone/>
            </a:pPr>
            <a:r>
              <a:rPr lang="en-GB" sz="900">
                <a:solidFill>
                  <a:schemeClr val="tx1"/>
                </a:solidFill>
                <a:effectLst/>
                <a:latin typeface="Calibri (Body)"/>
                <a:ea typeface="Calibri" panose="020F0502020204030204" pitchFamily="34" charset="0"/>
              </a:rPr>
              <a:t>In a serious emergency, it is important to get help as quickly as possible. Either phone yourself or ask someone you trust to call 999 or 112. The call handler will ask you a set of questions to ensure you get the help you need. It is important to be able to give an accurate location. </a:t>
            </a:r>
          </a:p>
          <a:p>
            <a:pPr algn="l">
              <a:lnSpc>
                <a:spcPts val="905"/>
              </a:lnSpc>
              <a:spcAft>
                <a:spcPts val="500"/>
              </a:spcAft>
              <a:buNone/>
            </a:pPr>
            <a:endParaRPr lang="en-GB" sz="900">
              <a:solidFill>
                <a:schemeClr val="tx1"/>
              </a:solidFill>
              <a:effectLst/>
              <a:latin typeface="Calibri (Body)"/>
              <a:ea typeface="Calibri" panose="020F0502020204030204" pitchFamily="34" charset="0"/>
            </a:endParaRPr>
          </a:p>
          <a:p>
            <a:pPr algn="l">
              <a:lnSpc>
                <a:spcPts val="905"/>
              </a:lnSpc>
              <a:spcAft>
                <a:spcPts val="500"/>
              </a:spcAft>
              <a:buNone/>
            </a:pPr>
            <a:r>
              <a:rPr lang="en-GB" sz="900">
                <a:solidFill>
                  <a:schemeClr val="tx1"/>
                </a:solidFill>
                <a:effectLst/>
                <a:latin typeface="Calibri (Body)"/>
                <a:ea typeface="Calibri" panose="020F0502020204030204" pitchFamily="34" charset="0"/>
              </a:rPr>
              <a:t>You may need to know the postcode, know local landmarks or use the What3words app.</a:t>
            </a:r>
          </a:p>
          <a:p>
            <a:pPr algn="l">
              <a:lnSpc>
                <a:spcPts val="905"/>
              </a:lnSpc>
              <a:spcAft>
                <a:spcPts val="500"/>
              </a:spcAft>
              <a:buNone/>
            </a:pPr>
            <a:endParaRPr lang="en-GB" sz="900">
              <a:solidFill>
                <a:schemeClr val="tx1"/>
              </a:solidFill>
              <a:effectLst/>
              <a:latin typeface="Calibri (Body)"/>
              <a:ea typeface="Calibri" panose="020F0502020204030204" pitchFamily="34" charset="0"/>
            </a:endParaRPr>
          </a:p>
          <a:p>
            <a:pPr algn="l">
              <a:lnSpc>
                <a:spcPts val="905"/>
              </a:lnSpc>
              <a:spcAft>
                <a:spcPts val="500"/>
              </a:spcAft>
              <a:buNone/>
            </a:pPr>
            <a:r>
              <a:rPr lang="en-GB" sz="900">
                <a:solidFill>
                  <a:schemeClr val="tx1"/>
                </a:solidFill>
                <a:effectLst/>
                <a:latin typeface="Calibri (Body)"/>
                <a:ea typeface="Calibri" panose="020F0502020204030204" pitchFamily="34" charset="0"/>
              </a:rPr>
              <a:t>In less urgent situations, there are other places you can look for help:</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NHS 111 service – by phone. They will ask questions to ensure you are directed to the correct help. They can call a 999 ambulance, or help book an out of hours GP appointment or direct you to an urgent dentist. </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NHS 111 website</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Local minor injury unit</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Pharmacy</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Resources on GG Learning Platform</a:t>
            </a:r>
          </a:p>
          <a:p>
            <a:pPr marL="628650" indent="-171450">
              <a:buFont typeface="Arial" panose="020B0604020202020204" pitchFamily="34" charset="0"/>
              <a:buChar char="•"/>
            </a:pPr>
            <a:r>
              <a:rPr lang="en-GB" sz="900">
                <a:solidFill>
                  <a:schemeClr val="tx1"/>
                </a:solidFill>
                <a:effectLst/>
                <a:latin typeface="Calibri (Body)"/>
                <a:ea typeface="Calibri" panose="020F0502020204030204" pitchFamily="34" charset="0"/>
              </a:rPr>
              <a:t>An up to date first aid manual (recommended Dorling Kindersley  - authorised manual of St John Ambulance, St Andrew’s First Aid and the British Red Cross)</a:t>
            </a:r>
          </a:p>
          <a:p>
            <a:pPr marL="457200"/>
            <a:r>
              <a:rPr lang="en-GB" sz="900">
                <a:solidFill>
                  <a:schemeClr val="tx1"/>
                </a:solidFill>
                <a:effectLst/>
                <a:latin typeface="Calibri (Body)"/>
                <a:ea typeface="Calibri" panose="020F0502020204030204" pitchFamily="34" charset="0"/>
              </a:rPr>
              <a:t> </a:t>
            </a:r>
          </a:p>
          <a:p>
            <a:r>
              <a:rPr lang="en-GB" sz="900">
                <a:solidFill>
                  <a:schemeClr val="tx1"/>
                </a:solidFill>
                <a:effectLst/>
                <a:latin typeface="Calibri (Body)"/>
                <a:ea typeface="Calibri" panose="020F0502020204030204" pitchFamily="34" charset="0"/>
              </a:rPr>
              <a:t>Consider whether in a less urgent situation an alternative method of transport could be used instead of an emergency ambulance. This may include calling parents/carers to take patient in their car</a:t>
            </a:r>
            <a:endParaRPr lang="en-GB" sz="900">
              <a:solidFill>
                <a:schemeClr val="tx1"/>
              </a:solidFill>
              <a:latin typeface="Calibri (Body)"/>
            </a:endParaRPr>
          </a:p>
          <a:p>
            <a:endParaRPr lang="en-GB">
              <a:solidFill>
                <a:schemeClr val="tx1"/>
              </a:solidFill>
            </a:endParaRPr>
          </a:p>
          <a:p>
            <a:endParaRPr lang="en-GB">
              <a:solidFill>
                <a:schemeClr val="tx1"/>
              </a:solidFill>
            </a:endParaRPr>
          </a:p>
        </p:txBody>
      </p:sp>
      <p:sp>
        <p:nvSpPr>
          <p:cNvPr id="4" name="Slide Number Placeholder 3">
            <a:extLst>
              <a:ext uri="{FF2B5EF4-FFF2-40B4-BE49-F238E27FC236}">
                <a16:creationId xmlns:a16="http://schemas.microsoft.com/office/drawing/2014/main" id="{4D400C7F-711C-1C64-3552-100A5AA0C2EA}"/>
              </a:ext>
            </a:extLst>
          </p:cNvPr>
          <p:cNvSpPr>
            <a:spLocks noGrp="1"/>
          </p:cNvSpPr>
          <p:nvPr>
            <p:ph type="sldNum" sz="quarter" idx="5"/>
          </p:nvPr>
        </p:nvSpPr>
        <p:spPr/>
        <p:txBody>
          <a:bodyPr/>
          <a:lstStyle/>
          <a:p>
            <a:fld id="{AE65042A-08D6-43F4-9209-7C0BF31FE522}" type="slidenum">
              <a:rPr lang="en-GB" smtClean="0"/>
              <a:t>32</a:t>
            </a:fld>
            <a:endParaRPr lang="en-GB"/>
          </a:p>
        </p:txBody>
      </p:sp>
    </p:spTree>
    <p:extLst>
      <p:ext uri="{BB962C8B-B14F-4D97-AF65-F5344CB8AC3E}">
        <p14:creationId xmlns:p14="http://schemas.microsoft.com/office/powerpoint/2010/main" val="3411992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u="sng">
                <a:solidFill>
                  <a:schemeClr val="tx1"/>
                </a:solidFill>
                <a:latin typeface="Calibri (Body)"/>
              </a:rPr>
              <a:t>Trainers notes:</a:t>
            </a:r>
          </a:p>
          <a:p>
            <a:pPr algn="l">
              <a:buSzPct val="25000"/>
              <a:buNone/>
            </a:pPr>
            <a:endParaRPr lang="en-GB" b="1">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a:cs typeface="Times New Roman" panose="02020603050405020304" pitchFamily="18" charset="0"/>
              </a:rPr>
              <a:t>What is shock? </a:t>
            </a:r>
            <a:endParaRPr lang="en-GB" sz="1200">
              <a:solidFill>
                <a:schemeClr val="tx1"/>
              </a:solidFill>
              <a:effectLst/>
              <a:latin typeface="Calibri (Body)"/>
              <a:ea typeface="Calibri"/>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a:cs typeface="Times New Roman" panose="02020603050405020304" pitchFamily="18" charset="0"/>
              </a:rPr>
              <a:t>Shock is a life-threatening condition when the circulatory system fails and the vital organs fail to get an adequate supply of oxygen.</a:t>
            </a:r>
            <a:endParaRPr lang="en-GB" b="1">
              <a:solidFill>
                <a:schemeClr val="tx1"/>
              </a:solidFill>
              <a:latin typeface="Calibri (Body)"/>
              <a:ea typeface="Calibri"/>
            </a:endParaRPr>
          </a:p>
          <a:p>
            <a:pPr>
              <a:buSzPct val="25000"/>
              <a:buNone/>
            </a:pPr>
            <a:endParaRPr lang="en-GB">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a:cs typeface="Times New Roman" panose="02020603050405020304" pitchFamily="18" charset="0"/>
              </a:rPr>
              <a:t>Symptoms of shock</a:t>
            </a:r>
            <a:endParaRPr lang="en-GB" sz="1200">
              <a:solidFill>
                <a:schemeClr val="tx1"/>
              </a:solidFill>
              <a:effectLst/>
              <a:latin typeface="Calibri (Body)"/>
              <a:ea typeface="Calibri"/>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Pale, cold, clammy skin</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Weak, dizzy, light-headed</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Nausea or vomiting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Thirsty</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Yawning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Rapid, weak pulse</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Anxiety or irrational behaviour</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Rapid, shallow breathing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Dropping levels of responsiveness</a:t>
            </a:r>
          </a:p>
          <a:p>
            <a:pPr>
              <a:lnSpc>
                <a:spcPct val="107000"/>
              </a:lnSpc>
              <a:spcAft>
                <a:spcPts val="800"/>
              </a:spcAft>
            </a:pPr>
            <a:endParaRPr lang="en-GB">
              <a:solidFill>
                <a:schemeClr val="tx1"/>
              </a:solidFill>
              <a:latin typeface="Calibri (Body)"/>
              <a:ea typeface="Calibri"/>
              <a:cs typeface="Times New Roman" panose="02020603050405020304" pitchFamily="18" charset="0"/>
            </a:endParaRPr>
          </a:p>
          <a:p>
            <a:pPr>
              <a:lnSpc>
                <a:spcPct val="107000"/>
              </a:lnSpc>
              <a:spcAft>
                <a:spcPts val="800"/>
              </a:spcAft>
            </a:pPr>
            <a:r>
              <a:rPr lang="en-GB">
                <a:solidFill>
                  <a:schemeClr val="tx1"/>
                </a:solidFill>
                <a:latin typeface="Calibri (Body)"/>
                <a:ea typeface="Calibri"/>
                <a:cs typeface="Times New Roman" panose="02020603050405020304" pitchFamily="18" charset="0"/>
              </a:rPr>
              <a:t>Ultimately results in Cardiac</a:t>
            </a:r>
            <a:r>
              <a:rPr lang="en-GB" sz="1200">
                <a:solidFill>
                  <a:schemeClr val="tx1"/>
                </a:solidFill>
                <a:effectLst/>
                <a:latin typeface="Calibri (Body)"/>
                <a:ea typeface="Calibri"/>
                <a:cs typeface="Times New Roman" panose="02020603050405020304" pitchFamily="18" charset="0"/>
              </a:rPr>
              <a:t> arrest</a:t>
            </a:r>
            <a:endParaRPr lang="en-GB">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33</a:t>
            </a:fld>
            <a:endParaRPr lang="en-GB"/>
          </a:p>
        </p:txBody>
      </p:sp>
    </p:spTree>
    <p:extLst>
      <p:ext uri="{BB962C8B-B14F-4D97-AF65-F5344CB8AC3E}">
        <p14:creationId xmlns:p14="http://schemas.microsoft.com/office/powerpoint/2010/main" val="354760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428A-550A-A1CD-2088-BAD14F621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2BF1A-0784-FD54-2513-34A81057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E037B7-7608-04E6-579F-9202715D75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sng">
                <a:solidFill>
                  <a:schemeClr val="tx1"/>
                </a:solidFill>
              </a:rPr>
              <a:t>Trainers notes:</a:t>
            </a:r>
          </a:p>
          <a:p>
            <a:pPr>
              <a:buSzPct val="25000"/>
              <a:buNone/>
            </a:pPr>
            <a:endParaRPr lang="en-GB" sz="1200">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Causes of shock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Severe blood loss is most common cause</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Loss of other fluids – diarrhoea and vomiting, burns</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Heart attack or heart failure</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Septic shock – overwhelming infection</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Anaphylaxis</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Spinal Cord Injury – neurogenic shock</a:t>
            </a: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3E9ED36D-4D17-2E32-46E7-1E2196722607}"/>
              </a:ext>
            </a:extLst>
          </p:cNvPr>
          <p:cNvSpPr>
            <a:spLocks noGrp="1"/>
          </p:cNvSpPr>
          <p:nvPr>
            <p:ph type="sldNum" sz="quarter" idx="5"/>
          </p:nvPr>
        </p:nvSpPr>
        <p:spPr/>
        <p:txBody>
          <a:bodyPr/>
          <a:lstStyle/>
          <a:p>
            <a:fld id="{AE65042A-08D6-43F4-9209-7C0BF31FE522}" type="slidenum">
              <a:rPr lang="en-GB" smtClean="0"/>
              <a:t>34</a:t>
            </a:fld>
            <a:endParaRPr lang="en-GB"/>
          </a:p>
        </p:txBody>
      </p:sp>
    </p:spTree>
    <p:extLst>
      <p:ext uri="{BB962C8B-B14F-4D97-AF65-F5344CB8AC3E}">
        <p14:creationId xmlns:p14="http://schemas.microsoft.com/office/powerpoint/2010/main" val="3674446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59A9-1AF0-1994-C666-B1D1BF1BC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5BDF5-07E7-9927-4695-B86DABBE6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4FF1-9E7B-F6E4-5E46-E0B4DCDF330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900" b="1" u="sng">
                <a:solidFill>
                  <a:schemeClr val="tx1"/>
                </a:solidFill>
                <a:highlight>
                  <a:srgbClr val="FF0000"/>
                </a:highlight>
                <a:latin typeface="Calibri (Body)"/>
              </a:rPr>
              <a:t>Trainers notes:</a:t>
            </a:r>
          </a:p>
          <a:p>
            <a:pPr>
              <a:lnSpc>
                <a:spcPct val="107000"/>
              </a:lnSpc>
              <a:spcAft>
                <a:spcPts val="800"/>
              </a:spcAft>
            </a:pPr>
            <a:endPar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endParaRPr>
          </a:p>
          <a:p>
            <a:pPr>
              <a:lnSpc>
                <a:spcPct val="107000"/>
              </a:lnSpc>
              <a:spcAft>
                <a:spcPts val="800"/>
              </a:spcAft>
            </a:pPr>
            <a:endPar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Treatment of shock</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Treat any possible cause of shock e.g. severe bleeding, anaphylaxis.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Lie casualty down on rug or blanket if possible as this will help keep them warm. </a:t>
            </a:r>
          </a:p>
          <a:p>
            <a:pPr marL="342900" lvl="0" indent="-342900">
              <a:lnSpc>
                <a:spcPct val="107000"/>
              </a:lnSpc>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Discourage walking.</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Elevate the casualty’s legs to help improve blood supply to major organs.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Keep the casualty warm with blankets etc.</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Do not allow casualty to eat or drink in case an anaesthetic is needed. If thirsty, they may moisten their lips with water.</a:t>
            </a:r>
          </a:p>
          <a:p>
            <a:pPr marL="342900" lvl="0" indent="-342900">
              <a:lnSpc>
                <a:spcPct val="107000"/>
              </a:lnSpc>
              <a:spcAft>
                <a:spcPts val="800"/>
              </a:spcAft>
              <a:buFont typeface="+mj-lt"/>
              <a:buAutoNum type="arabicPeriod"/>
            </a:pPr>
            <a:r>
              <a:rPr lang="en-GB" sz="900">
                <a:solidFill>
                  <a:schemeClr val="tx1"/>
                </a:solidFill>
                <a:effectLst/>
                <a:highlight>
                  <a:srgbClr val="FF0000"/>
                </a:highlight>
                <a:latin typeface="Calibri (Body)"/>
                <a:ea typeface="Calibri" panose="020F0502020204030204" pitchFamily="34" charset="0"/>
                <a:cs typeface="Times New Roman" panose="02020603050405020304" pitchFamily="18" charset="0"/>
              </a:rPr>
              <a:t>Call 999/112 and tell the call handler that the patient is suffering from shock</a:t>
            </a:r>
            <a:endParaRPr lang="en-GB" sz="900">
              <a:solidFill>
                <a:schemeClr val="tx1"/>
              </a:solidFill>
              <a:latin typeface="Calibri (Body)"/>
            </a:endParaRPr>
          </a:p>
          <a:p>
            <a:endParaRPr lang="en-GB">
              <a:solidFill>
                <a:schemeClr val="tx1"/>
              </a:solidFill>
            </a:endParaRPr>
          </a:p>
        </p:txBody>
      </p:sp>
      <p:sp>
        <p:nvSpPr>
          <p:cNvPr id="4" name="Slide Number Placeholder 3">
            <a:extLst>
              <a:ext uri="{FF2B5EF4-FFF2-40B4-BE49-F238E27FC236}">
                <a16:creationId xmlns:a16="http://schemas.microsoft.com/office/drawing/2014/main" id="{1803C322-C9FC-4335-37FA-DEA6800AD932}"/>
              </a:ext>
            </a:extLst>
          </p:cNvPr>
          <p:cNvSpPr>
            <a:spLocks noGrp="1"/>
          </p:cNvSpPr>
          <p:nvPr>
            <p:ph type="sldNum" sz="quarter" idx="5"/>
          </p:nvPr>
        </p:nvSpPr>
        <p:spPr/>
        <p:txBody>
          <a:bodyPr/>
          <a:lstStyle/>
          <a:p>
            <a:fld id="{AE65042A-08D6-43F4-9209-7C0BF31FE522}" type="slidenum">
              <a:rPr lang="en-GB" smtClean="0"/>
              <a:t>35</a:t>
            </a:fld>
            <a:endParaRPr lang="en-GB"/>
          </a:p>
        </p:txBody>
      </p:sp>
    </p:spTree>
    <p:extLst>
      <p:ext uri="{BB962C8B-B14F-4D97-AF65-F5344CB8AC3E}">
        <p14:creationId xmlns:p14="http://schemas.microsoft.com/office/powerpoint/2010/main" val="3951455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hlinkClick r:id="rId3"/>
              </a:rPr>
              <a:t>First Aid Training: Life-threatening bleeding</a:t>
            </a:r>
            <a:r>
              <a:rPr lang="en-GB" sz="1200"/>
              <a:t> </a:t>
            </a:r>
            <a:r>
              <a:rPr lang="en-GB" sz="1200" kern="1200">
                <a:solidFill>
                  <a:schemeClr val="tx1"/>
                </a:solidFill>
                <a:effectLst/>
                <a:latin typeface="+mn-lt"/>
                <a:ea typeface="+mn-ea"/>
                <a:cs typeface="+mn-cs"/>
              </a:rPr>
              <a:t>(St Johns Ambulance) Please provide a trigger warning for blood</a:t>
            </a:r>
          </a:p>
          <a:p>
            <a:endParaRPr lang="en-GB"/>
          </a:p>
        </p:txBody>
      </p:sp>
      <p:sp>
        <p:nvSpPr>
          <p:cNvPr id="4" name="Slide Number Placeholder 3"/>
          <p:cNvSpPr>
            <a:spLocks noGrp="1"/>
          </p:cNvSpPr>
          <p:nvPr>
            <p:ph type="sldNum" sz="quarter" idx="5"/>
          </p:nvPr>
        </p:nvSpPr>
        <p:spPr/>
        <p:txBody>
          <a:bodyPr/>
          <a:lstStyle/>
          <a:p>
            <a:fld id="{AE65042A-08D6-43F4-9209-7C0BF31FE522}" type="slidenum">
              <a:rPr lang="en-GB" smtClean="0"/>
              <a:t>36</a:t>
            </a:fld>
            <a:endParaRPr lang="en-GB"/>
          </a:p>
        </p:txBody>
      </p:sp>
    </p:spTree>
    <p:extLst>
      <p:ext uri="{BB962C8B-B14F-4D97-AF65-F5344CB8AC3E}">
        <p14:creationId xmlns:p14="http://schemas.microsoft.com/office/powerpoint/2010/main" val="66923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dirty="0">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Calibri" panose="020F0502020204030204" pitchFamily="34" charset="0"/>
                <a:cs typeface="Times New Roman" panose="02020603050405020304" pitchFamily="18" charset="0"/>
              </a:rPr>
              <a:t>Severe bleeding – treatment</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dirty="0">
                <a:solidFill>
                  <a:schemeClr val="tx1"/>
                </a:solidFill>
                <a:effectLst/>
                <a:latin typeface="Calibri (Body)"/>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Call 999.</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Apply firm, direct manual pressure to any bleeding injury site.</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Apply a standard or ideally a haemostatic dressing directly to the bleeding injury, then apply firm direct pressure, which may require at some sites the dressing to be packed into the wound. In the absence of any first aid dressings, any clean material can be utilised in this way, with an emphasis on stopping the bleeding.</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Once bleeding is under control, apply a pressure dressing.</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Apply a tourniquet as soon as possible for life-threatening extremity bleeding that is not controlled by direct manual pressure:</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Place the tourniquet around the traumatised limb 5-7cm above the</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injury, but not over a joint.</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Tighten the tourniquet until the bleeding slows and stops. This may be painful for the person.</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Write the time the tourniquet was applied.</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Do not release the tourniquet. It should only be released by a healthcare professional.</a:t>
            </a:r>
          </a:p>
          <a:p>
            <a:pPr marL="800100" lvl="1"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In some cases, you may need to apply a second tourniquet, above the first tourniquet, to control the bleeding.</a:t>
            </a:r>
          </a:p>
          <a:p>
            <a:pPr marL="800100" lvl="1" indent="-342900">
              <a:lnSpc>
                <a:spcPct val="107000"/>
              </a:lnSpc>
              <a:buFont typeface="Symbol" panose="05050102010706020507" pitchFamily="18" charset="2"/>
              <a:buChar char=""/>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457200" lvl="1" indent="0">
              <a:lnSpc>
                <a:spcPct val="107000"/>
              </a:lnSpc>
              <a:buFont typeface="Symbol" panose="05050102010706020507" pitchFamily="18" charset="2"/>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buSzPct val="25000"/>
              <a:buNone/>
            </a:pPr>
            <a:r>
              <a:rPr lang="en-US" b="1" i="0" u="sng" dirty="0">
                <a:solidFill>
                  <a:schemeClr val="tx1"/>
                </a:solidFill>
                <a:latin typeface="Calibri (Body)"/>
              </a:rPr>
              <a:t>Trainers notes</a:t>
            </a:r>
          </a:p>
          <a:p>
            <a:pPr>
              <a:buSzPct val="25000"/>
              <a:buNone/>
            </a:pPr>
            <a:endParaRPr lang="en-US" dirty="0">
              <a:solidFill>
                <a:schemeClr val="tx1"/>
              </a:solidFill>
              <a:latin typeface="Calibri (Body)"/>
            </a:endParaRP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There are some rare but potential situations in which the area around an incident has been sealed off for safety, and medical and rescue services are unable to enter. An example of this would be the Manchester Arena bombing or some natural disasters. In these situations first aiders may need to control life threatening bleeding until help arrives by using a tourniquet. </a:t>
            </a:r>
          </a:p>
          <a:p>
            <a:pPr marL="342900" lvl="0" indent="-342900">
              <a:lnSpc>
                <a:spcPct val="107000"/>
              </a:lnSpc>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imes New Roman" panose="02020603050405020304" pitchFamily="18" charset="0"/>
              </a:rPr>
              <a:t>We do not expect first aid kits to include haemostatic dressings and tourniquets, and the inclusion of this treatment is to ensure first aiders can use it if they have it available. </a:t>
            </a:r>
          </a:p>
          <a:p>
            <a:pPr marL="342900" lvl="0" indent="-342900">
              <a:lnSpc>
                <a:spcPct val="107000"/>
              </a:lnSpc>
              <a:buFont typeface="Symbol" panose="05050102010706020507" pitchFamily="18" charset="2"/>
              <a:buChar char=""/>
            </a:pPr>
            <a:r>
              <a:rPr lang="en-GB" sz="1200" kern="1200" dirty="0">
                <a:solidFill>
                  <a:schemeClr val="tx1"/>
                </a:solidFill>
                <a:effectLst/>
                <a:latin typeface="Calibri (Body)"/>
                <a:ea typeface="+mn-ea"/>
                <a:cs typeface="+mn-cs"/>
              </a:rPr>
              <a:t>Haemostatic dressings and tourniquets are available in Public Access Community Bleed Kits.</a:t>
            </a:r>
            <a:r>
              <a:rPr lang="en-GB" dirty="0">
                <a:solidFill>
                  <a:schemeClr val="tx1"/>
                </a:solidFill>
                <a:effectLst/>
                <a:latin typeface="Calibri (Body)"/>
              </a:rPr>
              <a:t>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solidFill>
                  <a:schemeClr val="tx1"/>
                </a:solidFill>
                <a:effectLst/>
                <a:latin typeface="Calibri (Body)"/>
                <a:ea typeface="Calibri" panose="020F0502020204030204" pitchFamily="34" charset="0"/>
                <a:cs typeface="Trebuchet MS" panose="020B0603020202020204" pitchFamily="34" charset="0"/>
              </a:rPr>
              <a:t>Citizen Aid have both an app and a tourniquet kit giving excellent advice on what to do in these situations. If you feel in your risk assessment that you may potentially be in a situation like this – then you could prepare yourself beforehand by looking through this advice.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37</a:t>
            </a:fld>
            <a:endParaRPr lang="en-GB"/>
          </a:p>
        </p:txBody>
      </p:sp>
    </p:spTree>
    <p:extLst>
      <p:ext uri="{BB962C8B-B14F-4D97-AF65-F5344CB8AC3E}">
        <p14:creationId xmlns:p14="http://schemas.microsoft.com/office/powerpoint/2010/main" val="4049154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099B8-C575-7A74-C8C8-C3F678E97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5B4AE-97DF-9582-9806-E6E416604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2E346-CE77-5314-CE8D-BCF95FF3CD89}"/>
              </a:ext>
            </a:extLst>
          </p:cNvPr>
          <p:cNvSpPr>
            <a:spLocks noGrp="1"/>
          </p:cNvSpPr>
          <p:nvPr>
            <p:ph type="body" idx="1"/>
          </p:nvPr>
        </p:nvSpPr>
        <p:spPr/>
        <p:txBody>
          <a:bodyPr/>
          <a:lstStyle/>
          <a:p>
            <a:pPr>
              <a:buSzPct val="25000"/>
              <a:buNone/>
            </a:pPr>
            <a:r>
              <a:rPr lang="en-GB" sz="900" b="1" u="sng">
                <a:solidFill>
                  <a:schemeClr val="tx1"/>
                </a:solidFill>
                <a:latin typeface="Calibri (Body)"/>
              </a:rPr>
              <a:t>Trainers notes:</a:t>
            </a:r>
          </a:p>
          <a:p>
            <a:pPr>
              <a:buSzPct val="25000"/>
              <a:buNone/>
            </a:pPr>
            <a:endParaRPr lang="en-GB" sz="900">
              <a:solidFill>
                <a:schemeClr val="tx1"/>
              </a:solidFill>
              <a:latin typeface="Calibri (Body)"/>
            </a:endParaRPr>
          </a:p>
          <a:p>
            <a:pPr>
              <a:lnSpc>
                <a:spcPts val="1105"/>
              </a:lnSpc>
              <a:spcBef>
                <a:spcPts val="200"/>
              </a:spcBef>
              <a:spcAft>
                <a:spcPts val="800"/>
              </a:spcAft>
              <a:buNone/>
            </a:pPr>
            <a:r>
              <a:rPr lang="en-GB" sz="900" b="1">
                <a:solidFill>
                  <a:schemeClr val="tx1"/>
                </a:solidFill>
                <a:effectLst/>
                <a:latin typeface="Calibri (Body)"/>
                <a:ea typeface="Calibri" panose="020F0502020204030204" pitchFamily="34" charset="0"/>
                <a:cs typeface="Trebuchet MS" panose="020B0603020202020204" pitchFamily="34" charset="0"/>
              </a:rPr>
              <a:t>Nosebleeds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buNone/>
            </a:pPr>
            <a:r>
              <a:rPr lang="en-GB" sz="900">
                <a:solidFill>
                  <a:schemeClr val="tx1"/>
                </a:solidFill>
                <a:effectLst/>
                <a:latin typeface="Calibri (Body)"/>
                <a:ea typeface="Calibri" panose="020F0502020204030204" pitchFamily="34" charset="0"/>
                <a:cs typeface="Trebuchet MS" panose="020B0603020202020204" pitchFamily="34" charset="0"/>
              </a:rPr>
              <a:t>Nosebleeds are fairly common and may be caused by a blow to the nose, picking, sneezing or blowing it. Nosebleeds can lead to considerable loss of blood which, if swallowed, may cause vomiting.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GB" sz="900" b="1">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900" b="1">
                <a:solidFill>
                  <a:schemeClr val="tx1"/>
                </a:solidFill>
                <a:effectLst/>
                <a:latin typeface="Calibri (Body)"/>
                <a:ea typeface="Calibri" panose="020F0502020204030204" pitchFamily="34" charset="0"/>
                <a:cs typeface="Trebuchet MS" panose="020B0603020202020204" pitchFamily="34" charset="0"/>
              </a:rPr>
              <a:t>What to do: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Apply firm pressure just below the firm part of the nose (you may have to do this for a younger casualty).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Get them to sit down and lean forward. If possible, protect their clothing with a cloth or</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bowl.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Try to make sure they do not breathe through their nose, speak, swallow, cough, spit or sniff.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Apply the pressure to their nose for ten minutes. If the bleeding still has not stopped, continue this for a further ten minutes.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rebuchet MS" panose="020B0603020202020204" pitchFamily="34" charset="0"/>
              </a:rPr>
              <a:t>When the bleeding has stopped, advise them to rest, to avoid exertion and not to pick or blow their nose for a few hours.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GB" sz="900">
                <a:solidFill>
                  <a:schemeClr val="tx1"/>
                </a:solidFill>
                <a:effectLst/>
                <a:latin typeface="Calibri (Body)"/>
                <a:ea typeface="Calibri" panose="020F0502020204030204" pitchFamily="34" charset="0"/>
                <a:cs typeface="Trebuchet MS" panose="020B0603020202020204" pitchFamily="34" charset="0"/>
              </a:rPr>
              <a:t>If the nosebleed persists for longer than 30 minutes, take them to hospital. </a:t>
            </a:r>
          </a:p>
          <a:p>
            <a:pPr marL="0" lvl="0" indent="0">
              <a:lnSpc>
                <a:spcPct val="107000"/>
              </a:lnSpc>
              <a:spcAft>
                <a:spcPts val="800"/>
              </a:spcAft>
              <a:buFont typeface="+mj-l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0" lvl="0" indent="0">
              <a:lnSpc>
                <a:spcPct val="107000"/>
              </a:lnSpc>
              <a:spcAft>
                <a:spcPts val="800"/>
              </a:spcAft>
              <a:buFont typeface="+mj-lt"/>
              <a:buNone/>
            </a:pPr>
            <a:r>
              <a:rPr lang="en-GB" sz="900">
                <a:solidFill>
                  <a:schemeClr val="tx1"/>
                </a:solidFill>
                <a:effectLst/>
                <a:latin typeface="Calibri (Body)"/>
                <a:ea typeface="Calibri" panose="020F0502020204030204" pitchFamily="34" charset="0"/>
                <a:cs typeface="Times New Roman" panose="02020603050405020304" pitchFamily="18" charset="0"/>
              </a:rPr>
              <a:t>Avoid hot drinks for 24 hours once the bleeding has stopped</a:t>
            </a: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828BB15A-1EF3-D4D4-EFB0-46A49E6293D6}"/>
              </a:ext>
            </a:extLst>
          </p:cNvPr>
          <p:cNvSpPr>
            <a:spLocks noGrp="1"/>
          </p:cNvSpPr>
          <p:nvPr>
            <p:ph type="sldNum" sz="quarter" idx="5"/>
          </p:nvPr>
        </p:nvSpPr>
        <p:spPr/>
        <p:txBody>
          <a:bodyPr/>
          <a:lstStyle/>
          <a:p>
            <a:fld id="{AE65042A-08D6-43F4-9209-7C0BF31FE522}" type="slidenum">
              <a:rPr lang="en-GB" smtClean="0"/>
              <a:t>38</a:t>
            </a:fld>
            <a:endParaRPr lang="en-GB"/>
          </a:p>
        </p:txBody>
      </p:sp>
    </p:spTree>
    <p:extLst>
      <p:ext uri="{BB962C8B-B14F-4D97-AF65-F5344CB8AC3E}">
        <p14:creationId xmlns:p14="http://schemas.microsoft.com/office/powerpoint/2010/main" val="42620367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p>
          <a:p>
            <a:pPr>
              <a:lnSpc>
                <a:spcPct val="107000"/>
              </a:lnSpc>
              <a:spcAft>
                <a:spcPts val="800"/>
              </a:spcAft>
              <a:buNone/>
            </a:pPr>
            <a:r>
              <a:rPr lang="en-GB" sz="1200">
                <a:solidFill>
                  <a:schemeClr val="tx1"/>
                </a:solidFill>
                <a:effectLst/>
                <a:latin typeface="Calibri (Body)"/>
                <a:ea typeface="Calibri" panose="020F0502020204030204" pitchFamily="34" charset="0"/>
                <a:cs typeface="Trebuchet MS" panose="020B0603020202020204" pitchFamily="34" charset="0"/>
              </a:rPr>
              <a:t>Burns can be caused by dry heat, friction, radiation (including sunrays), hot liquids, steam and chemicals.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rebuchet MS" panose="020B0603020202020204" pitchFamily="34" charset="0"/>
              </a:rPr>
              <a:t>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What to do: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Immediately cool the skin with cool water for at least 20 minutes or until the pain stops.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Once cooled, lay cling film ideally or if not, a clean dry dressing.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If possible, immediately remove jewellery, watches or other restrictions as the area can swell very quickly.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Be prepared for shock to develop and lay the casualty down if you can.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Do not burst blisters.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Leave on any clothing which has stuck to the body. If possible gently remove rings, watches or shoes before swelling occurs.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Do not apply anything but water. Special dressings, sprays and gels are not recommended.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Do not apply adhesive dressings. </a:t>
            </a:r>
          </a:p>
          <a:p>
            <a:pPr marL="342900" lvl="0" indent="-342900">
              <a:lnSpc>
                <a:spcPct val="107000"/>
              </a:lnSpc>
              <a:spcAft>
                <a:spcPts val="800"/>
              </a:spcAft>
              <a:buFont typeface="Symbol" panose="05050102010706020507" pitchFamily="18" charset="2"/>
              <a:buChar char=""/>
            </a:pPr>
            <a:endParaRPr lang="en-GB" sz="1200">
              <a:solidFill>
                <a:schemeClr val="tx1"/>
              </a:solidFill>
              <a:effectLst/>
              <a:latin typeface="Calibri (Body)"/>
            </a:endParaRPr>
          </a:p>
          <a:p>
            <a:endParaRPr lang="en-GB" sz="1200">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Seek urgent medical attention if: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The patient is a child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The burn is deep</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The burn affects face, eyes, hands, feet or genitals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All burns that go all the way around a limb</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Superficial burn if larger than 5 palms of the casualty.</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Partial/full thickness burns that are larger than 1 palm of patient</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Burns caused by tar, oil, fat, chemicals or electricity</a:t>
            </a:r>
          </a:p>
          <a:p>
            <a:pPr marL="342900" lvl="0" indent="-342900">
              <a:lnSpc>
                <a:spcPct val="107000"/>
              </a:lnSpc>
              <a:spcAft>
                <a:spcPts val="800"/>
              </a:spcAft>
              <a:buFont typeface="Symbol" panose="05050102010706020507" pitchFamily="18" charset="2"/>
              <a:buChar char=""/>
            </a:pPr>
            <a:endParaRPr lang="en-GB" sz="1200">
              <a:solidFill>
                <a:schemeClr val="tx1"/>
              </a:solidFill>
              <a:effectLst/>
              <a:latin typeface="Calibri (Body)"/>
            </a:endParaRPr>
          </a:p>
          <a:p>
            <a:pPr marL="342900" lvl="0" indent="-342900">
              <a:lnSpc>
                <a:spcPct val="107000"/>
              </a:lnSpc>
              <a:spcAft>
                <a:spcPts val="800"/>
              </a:spcAft>
              <a:buFont typeface="Symbol" panose="05050102010706020507" pitchFamily="18" charset="2"/>
              <a:buChar char=""/>
            </a:pPr>
            <a:endParaRPr lang="en-GB" sz="1200">
              <a:solidFill>
                <a:schemeClr val="tx1"/>
              </a:solidFill>
              <a:effectLst/>
              <a:latin typeface="Calibri (Body)"/>
            </a:endParaRPr>
          </a:p>
          <a:p>
            <a:pPr>
              <a:lnSpc>
                <a:spcPct val="107000"/>
              </a:lnSpc>
              <a:spcBef>
                <a:spcPts val="200"/>
              </a:spcBef>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Chemical burns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buNone/>
            </a:pPr>
            <a:r>
              <a:rPr lang="en-GB" sz="1200">
                <a:solidFill>
                  <a:schemeClr val="tx1"/>
                </a:solidFill>
                <a:effectLst/>
                <a:latin typeface="Calibri (Body)"/>
                <a:ea typeface="Calibri" panose="020F0502020204030204" pitchFamily="34" charset="0"/>
                <a:cs typeface="Trebuchet MS" panose="020B0603020202020204" pitchFamily="34" charset="0"/>
              </a:rPr>
              <a:t>Some industrial and domestic chemicals can burn the skin. When going to the aid of someone with chemical burns it is vital to ensure your own safety first. If possible, note the name of the chemical.</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Bef>
                <a:spcPts val="200"/>
              </a:spcBef>
              <a:spcAft>
                <a:spcPts val="800"/>
              </a:spcAft>
            </a:pPr>
            <a:endParaRPr lang="en-GB" sz="1200" b="1">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What to do:</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Wash the affected area for at least 20 minutes, with the flow of water running away from the casualty. Take care not to splash the chemical on to yourself or the casualty.</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3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Chemical burns around the mouth and throat can cause swelling, which can restrict or close the airway, therefore:</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200">
                <a:solidFill>
                  <a:schemeClr val="tx1"/>
                </a:solidFill>
                <a:effectLst/>
                <a:latin typeface="Calibri (Body)"/>
                <a:ea typeface="Calibri" panose="020F0502020204030204" pitchFamily="34" charset="0"/>
                <a:cs typeface="Trebuchet MS" panose="020B0603020202020204" pitchFamily="34" charset="0"/>
              </a:rPr>
              <a:t>loosen clothing around the neck</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200">
                <a:solidFill>
                  <a:schemeClr val="tx1"/>
                </a:solidFill>
                <a:effectLst/>
                <a:latin typeface="Calibri (Body)"/>
                <a:ea typeface="Calibri" panose="020F0502020204030204" pitchFamily="34" charset="0"/>
                <a:cs typeface="Trebuchet MS" panose="020B0603020202020204" pitchFamily="34" charset="0"/>
              </a:rPr>
              <a:t>give a conscious casualty sips (not more) of cold water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600200" lvl="3" indent="-228600">
              <a:lnSpc>
                <a:spcPct val="107000"/>
              </a:lnSpc>
              <a:spcAft>
                <a:spcPts val="30"/>
              </a:spcAft>
              <a:buFont typeface="+mj-lt"/>
              <a:buAutoNum type="arabicPeriod"/>
            </a:pPr>
            <a:r>
              <a:rPr lang="en-GB" sz="1200">
                <a:solidFill>
                  <a:schemeClr val="tx1"/>
                </a:solidFill>
                <a:effectLst/>
                <a:latin typeface="Calibri (Body)"/>
                <a:ea typeface="Calibri" panose="020F0502020204030204" pitchFamily="34" charset="0"/>
                <a:cs typeface="Trebuchet MS" panose="020B0603020202020204" pitchFamily="34" charset="0"/>
              </a:rPr>
              <a:t>be prepared to start CPR but remember to protect your mouth from the chemical by using a resuscitation face shield.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600200" lvl="3" indent="-228600">
              <a:lnSpc>
                <a:spcPct val="107000"/>
              </a:lnSpc>
              <a:spcAft>
                <a:spcPts val="800"/>
              </a:spcAft>
              <a:buFont typeface="+mj-lt"/>
              <a:buAutoNum type="arabicPeriod"/>
            </a:pPr>
            <a:r>
              <a:rPr lang="en-GB" sz="1200">
                <a:solidFill>
                  <a:schemeClr val="tx1"/>
                </a:solidFill>
                <a:effectLst/>
                <a:latin typeface="Calibri (Body)"/>
                <a:ea typeface="Calibri" panose="020F0502020204030204" pitchFamily="34" charset="0"/>
                <a:cs typeface="Trebuchet MS" panose="020B0603020202020204" pitchFamily="34" charset="0"/>
              </a:rPr>
              <a:t>Get urgent medical help.</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rebuchet MS" panose="020B0603020202020204" pitchFamily="34" charset="0"/>
              </a:rPr>
              <a:t>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Sunburn</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buNone/>
            </a:pPr>
            <a:r>
              <a:rPr lang="en-GB" sz="1200">
                <a:solidFill>
                  <a:schemeClr val="tx1"/>
                </a:solidFill>
                <a:effectLst/>
                <a:latin typeface="Calibri (Body)"/>
                <a:ea typeface="Calibri" panose="020F0502020204030204" pitchFamily="34" charset="0"/>
                <a:cs typeface="Trebuchet MS" panose="020B0603020202020204" pitchFamily="34" charset="0"/>
              </a:rPr>
              <a:t>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pPr>
            <a:r>
              <a:rPr lang="en-GB" sz="1200">
                <a:solidFill>
                  <a:schemeClr val="tx1"/>
                </a:solidFill>
                <a:effectLst/>
                <a:latin typeface="Calibri (Body)"/>
                <a:ea typeface="Calibri" panose="020F0502020204030204" pitchFamily="34" charset="0"/>
                <a:cs typeface="Trebuchet MS" panose="020B0603020202020204" pitchFamily="34" charset="0"/>
              </a:rPr>
              <a:t>Although sunburn is a common condition, it can be quite serious. It can be prevented by wearing a sun hat and clothes made of natural fibres that cover the whole body, and by using appropriate sun protection cream. </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Bef>
                <a:spcPts val="200"/>
              </a:spcBef>
              <a:spcAft>
                <a:spcPts val="800"/>
              </a:spcAft>
              <a:buNone/>
            </a:pPr>
            <a:endParaRPr lang="en-GB" sz="1200" b="1">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Bef>
                <a:spcPts val="200"/>
              </a:spcBef>
              <a:spcAft>
                <a:spcPts val="800"/>
              </a:spcAft>
              <a:buNone/>
            </a:pPr>
            <a:r>
              <a:rPr lang="en-GB" sz="1200" b="1">
                <a:solidFill>
                  <a:schemeClr val="tx1"/>
                </a:solidFill>
                <a:effectLst/>
                <a:latin typeface="Calibri (Body)"/>
                <a:ea typeface="Calibri" panose="020F0502020204030204" pitchFamily="34" charset="0"/>
                <a:cs typeface="Trebuchet MS" panose="020B0603020202020204" pitchFamily="34" charset="0"/>
              </a:rPr>
              <a:t>What to do:</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Move the casualty into a shaded area.</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rebuchet MS" panose="020B0603020202020204" pitchFamily="34" charset="0"/>
              </a:rPr>
              <a:t>Cool the sunburnt area by sponging or showering it with cold water or get the casualty to soak in a cool bath for at least ten minutes.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a:solidFill>
                  <a:schemeClr val="tx1"/>
                </a:solidFill>
                <a:effectLst/>
                <a:latin typeface="Calibri (Body)"/>
                <a:ea typeface="Calibri" panose="020F0502020204030204" pitchFamily="34" charset="0"/>
                <a:cs typeface="Trebuchet MS" panose="020B0603020202020204" pitchFamily="34" charset="0"/>
              </a:rPr>
              <a:t>Seek medical aid if there is extensive blistering or skin damage</a:t>
            </a:r>
          </a:p>
          <a:p>
            <a:pPr>
              <a:lnSpc>
                <a:spcPct val="107000"/>
              </a:lnSpc>
              <a:spcAft>
                <a:spcPts val="800"/>
              </a:spcAft>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0" u="none">
                <a:solidFill>
                  <a:schemeClr val="tx1"/>
                </a:solidFill>
                <a:effectLst/>
                <a:latin typeface="Calibri (Body)"/>
                <a:ea typeface="Calibri" panose="020F0502020204030204" pitchFamily="34" charset="0"/>
                <a:cs typeface="Times New Roman" panose="02020603050405020304" pitchFamily="18" charset="0"/>
              </a:rPr>
              <a:t>Useful link: https://</a:t>
            </a:r>
            <a:r>
              <a:rPr lang="en-GB" sz="1200" b="0" u="none" err="1">
                <a:solidFill>
                  <a:schemeClr val="tx1"/>
                </a:solidFill>
                <a:effectLst/>
                <a:latin typeface="Calibri (Body)"/>
                <a:ea typeface="Calibri" panose="020F0502020204030204" pitchFamily="34" charset="0"/>
                <a:cs typeface="Times New Roman" panose="02020603050405020304" pitchFamily="18" charset="0"/>
              </a:rPr>
              <a:t>www.britishburnassociation.org</a:t>
            </a:r>
            <a:r>
              <a:rPr lang="en-GB" sz="1200" b="0" u="none">
                <a:solidFill>
                  <a:schemeClr val="tx1"/>
                </a:solidFill>
                <a:effectLst/>
                <a:latin typeface="Calibri (Body)"/>
                <a:ea typeface="Calibri" panose="020F0502020204030204" pitchFamily="34" charset="0"/>
                <a:cs typeface="Times New Roman" panose="02020603050405020304" pitchFamily="18" charset="0"/>
              </a:rPr>
              <a:t>/</a:t>
            </a:r>
            <a:r>
              <a:rPr lang="en-GB" sz="1200" b="0" u="none" err="1">
                <a:solidFill>
                  <a:schemeClr val="tx1"/>
                </a:solidFill>
                <a:effectLst/>
                <a:latin typeface="Calibri (Body)"/>
                <a:ea typeface="Calibri" panose="020F0502020204030204" pitchFamily="34" charset="0"/>
                <a:cs typeface="Times New Roman" panose="02020603050405020304" pitchFamily="18" charset="0"/>
              </a:rPr>
              <a:t>wp</a:t>
            </a:r>
            <a:r>
              <a:rPr lang="en-GB" sz="1200" b="0" u="none">
                <a:solidFill>
                  <a:schemeClr val="tx1"/>
                </a:solidFill>
                <a:effectLst/>
                <a:latin typeface="Calibri (Body)"/>
                <a:ea typeface="Calibri" panose="020F0502020204030204" pitchFamily="34" charset="0"/>
                <a:cs typeface="Times New Roman" panose="02020603050405020304" pitchFamily="18" charset="0"/>
              </a:rPr>
              <a:t>-content/uploads/2017/06/BBA-First-Aid-Guideline-24.7.18.pdf </a:t>
            </a: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 </a:t>
            </a:r>
          </a:p>
          <a:p>
            <a:endParaRPr lang="en-GB" sz="120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39</a:t>
            </a:fld>
            <a:endParaRPr lang="en-GB"/>
          </a:p>
        </p:txBody>
      </p:sp>
    </p:spTree>
    <p:extLst>
      <p:ext uri="{BB962C8B-B14F-4D97-AF65-F5344CB8AC3E}">
        <p14:creationId xmlns:p14="http://schemas.microsoft.com/office/powerpoint/2010/main" val="19999993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00101-E3EB-D103-7EAF-8C531655F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33ED7-F8B1-144E-880C-FDF83B98C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33249-0F8B-9926-931E-150A6297FD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u="sng">
                <a:solidFill>
                  <a:schemeClr val="tx1"/>
                </a:solidFill>
                <a:latin typeface="Calibri (Body)"/>
              </a:rPr>
              <a:t>Trainers notes:</a:t>
            </a: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i="0" kern="1200">
                <a:solidFill>
                  <a:schemeClr val="tx1"/>
                </a:solidFill>
                <a:effectLst/>
                <a:latin typeface="Calibri (Body)"/>
                <a:ea typeface="+mn-ea"/>
                <a:cs typeface="+mn-cs"/>
              </a:rPr>
              <a:t>Suspect a cervical spine injury in a person who fell or dived from a height, was crushed by a heavy object or was involved in a road traffic or a sporting accident.</a:t>
            </a: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i="0" kern="1200">
                <a:solidFill>
                  <a:schemeClr val="tx1"/>
                </a:solidFill>
                <a:effectLst/>
                <a:latin typeface="Calibri (Body)"/>
                <a:ea typeface="+mn-ea"/>
                <a:cs typeface="+mn-cs"/>
              </a:rPr>
              <a:t>Minimise movement of the neck. If the person is awake and alert, encourage them to self-maintain their neck in a comfortable, stable position.</a:t>
            </a:r>
          </a:p>
          <a:p>
            <a:endParaRPr lang="en-GB" sz="1200" i="0" kern="1200">
              <a:solidFill>
                <a:schemeClr val="tx1"/>
              </a:solidFill>
              <a:effectLst/>
              <a:latin typeface="Calibri (Body)"/>
              <a:ea typeface="+mn-ea"/>
              <a:cs typeface="+mn-cs"/>
            </a:endParaRPr>
          </a:p>
          <a:p>
            <a:r>
              <a:rPr lang="en-GB" sz="1200" i="0" kern="1200">
                <a:solidFill>
                  <a:schemeClr val="tx1"/>
                </a:solidFill>
                <a:effectLst/>
                <a:latin typeface="Calibri (Body)"/>
                <a:ea typeface="+mn-ea"/>
                <a:cs typeface="+mn-cs"/>
              </a:rPr>
              <a:t>Never force an uncooperative person into any position, as this may exacerbate an injury.</a:t>
            </a: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Do not move the patient. If the patient is unresponsive you may need to open the airway whilst avoiding moving the neck.</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b="0" i="0" u="sng" kern="1200">
                <a:solidFill>
                  <a:schemeClr val="tx1"/>
                </a:solidFill>
                <a:effectLst/>
                <a:latin typeface="Calibri (Body)"/>
                <a:ea typeface="+mn-ea"/>
                <a:cs typeface="+mn-cs"/>
              </a:rPr>
              <a:t>Approach &amp; Positioning: </a:t>
            </a:r>
          </a:p>
          <a:p>
            <a:pPr marL="628650" lvl="1" indent="-171450">
              <a:buFont typeface="Arial" panose="020B0604020202020204" pitchFamily="34" charset="0"/>
              <a:buChar char="•"/>
            </a:pPr>
            <a:r>
              <a:rPr lang="en-GB" sz="1200" b="0" i="0" kern="1200">
                <a:solidFill>
                  <a:schemeClr val="tx1"/>
                </a:solidFill>
                <a:effectLst/>
                <a:latin typeface="Calibri (Body)"/>
                <a:ea typeface="+mn-ea"/>
                <a:cs typeface="+mn-cs"/>
              </a:rPr>
              <a:t>Approach the patient from the head</a:t>
            </a:r>
            <a:r>
              <a:rPr lang="en-GB" sz="1200">
                <a:latin typeface="Calibri (Body)"/>
              </a:rPr>
              <a:t> or feet</a:t>
            </a:r>
            <a:r>
              <a:rPr lang="en-GB" sz="1200" b="0" i="0" kern="1200">
                <a:solidFill>
                  <a:schemeClr val="tx1"/>
                </a:solidFill>
                <a:effectLst/>
                <a:latin typeface="Calibri (Body)"/>
                <a:ea typeface="+mn-ea"/>
                <a:cs typeface="+mn-cs"/>
              </a:rPr>
              <a:t>, not the side, to avoid turning their head. </a:t>
            </a:r>
            <a:endParaRPr lang="en-GB" sz="1200" b="0" i="0" kern="1200">
              <a:solidFill>
                <a:schemeClr val="tx1"/>
              </a:solidFill>
              <a:effectLst/>
              <a:latin typeface="Calibri (Body)"/>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a:solidFill>
                  <a:schemeClr val="tx1"/>
                </a:solidFill>
                <a:effectLst/>
                <a:latin typeface="Calibri (Body)"/>
                <a:ea typeface="+mn-ea"/>
                <a:cs typeface="+mn-cs"/>
              </a:rPr>
              <a:t>Instruct the patient to keep their head completely still.</a:t>
            </a:r>
          </a:p>
          <a:p>
            <a:endParaRPr lang="en-GB">
              <a:solidFill>
                <a:schemeClr val="tx1"/>
              </a:solidFill>
            </a:endParaRPr>
          </a:p>
        </p:txBody>
      </p:sp>
      <p:sp>
        <p:nvSpPr>
          <p:cNvPr id="4" name="Slide Number Placeholder 3">
            <a:extLst>
              <a:ext uri="{FF2B5EF4-FFF2-40B4-BE49-F238E27FC236}">
                <a16:creationId xmlns:a16="http://schemas.microsoft.com/office/drawing/2014/main" id="{2187BCBE-3571-E631-242E-E9778C8D723E}"/>
              </a:ext>
            </a:extLst>
          </p:cNvPr>
          <p:cNvSpPr>
            <a:spLocks noGrp="1"/>
          </p:cNvSpPr>
          <p:nvPr>
            <p:ph type="sldNum" sz="quarter" idx="5"/>
          </p:nvPr>
        </p:nvSpPr>
        <p:spPr/>
        <p:txBody>
          <a:bodyPr/>
          <a:lstStyle/>
          <a:p>
            <a:fld id="{AE65042A-08D6-43F4-9209-7C0BF31FE522}" type="slidenum">
              <a:rPr lang="en-GB" smtClean="0"/>
              <a:t>40</a:t>
            </a:fld>
            <a:endParaRPr lang="en-GB"/>
          </a:p>
        </p:txBody>
      </p:sp>
    </p:spTree>
    <p:extLst>
      <p:ext uri="{BB962C8B-B14F-4D97-AF65-F5344CB8AC3E}">
        <p14:creationId xmlns:p14="http://schemas.microsoft.com/office/powerpoint/2010/main" val="99371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u="sng">
                <a:solidFill>
                  <a:schemeClr val="tx1"/>
                </a:solidFill>
              </a:rPr>
              <a:t>Trainers notes:</a:t>
            </a:r>
          </a:p>
          <a:p>
            <a:pPr>
              <a:buNone/>
            </a:pPr>
            <a:endParaRPr lang="en-GB">
              <a:solidFill>
                <a:schemeClr val="tx1"/>
              </a:solidFill>
            </a:endParaRPr>
          </a:p>
          <a:p>
            <a:pPr>
              <a:buNone/>
            </a:pPr>
            <a:r>
              <a:rPr lang="en-GB">
                <a:solidFill>
                  <a:schemeClr val="tx1"/>
                </a:solidFill>
              </a:rPr>
              <a:t>The above aims, objectives and learning outcomes are for the full course. Each session will have its own aims, objectives and outcomes. </a:t>
            </a:r>
          </a:p>
          <a:p>
            <a:endParaRPr lang="en-GB">
              <a:solidFill>
                <a:schemeClr val="tx1"/>
              </a:solidFill>
            </a:endParaRPr>
          </a:p>
          <a:p>
            <a:endParaRPr lang="en-GB">
              <a:solidFill>
                <a:schemeClr val="tx1"/>
              </a:solidFill>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5</a:t>
            </a:fld>
            <a:endParaRPr lang="en-GB"/>
          </a:p>
        </p:txBody>
      </p:sp>
    </p:spTree>
    <p:extLst>
      <p:ext uri="{BB962C8B-B14F-4D97-AF65-F5344CB8AC3E}">
        <p14:creationId xmlns:p14="http://schemas.microsoft.com/office/powerpoint/2010/main" val="3340510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0150D-3286-DEA1-8344-503547B33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E4884-D73A-4796-4DB6-C67699FC25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C6F8A-504F-D9E1-C85D-12D91B9FF04E}"/>
              </a:ext>
            </a:extLst>
          </p:cNvPr>
          <p:cNvSpPr>
            <a:spLocks noGrp="1"/>
          </p:cNvSpPr>
          <p:nvPr>
            <p:ph type="body" idx="1"/>
          </p:nvPr>
        </p:nvSpPr>
        <p:spPr/>
        <p:txBody>
          <a:bodyPr/>
          <a:lstStyle/>
          <a:p>
            <a:pPr>
              <a:lnSpc>
                <a:spcPct val="107000"/>
              </a:lnSpc>
              <a:spcAft>
                <a:spcPts val="800"/>
              </a:spcAft>
              <a:buNone/>
            </a:pPr>
            <a:r>
              <a:rPr lang="en-GB" sz="9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buNone/>
            </a:pPr>
            <a:r>
              <a:rPr lang="en-GB" sz="900" b="1">
                <a:solidFill>
                  <a:schemeClr val="tx1"/>
                </a:solidFill>
                <a:effectLst/>
                <a:latin typeface="Calibri (Body)"/>
                <a:ea typeface="Calibri" panose="020F0502020204030204" pitchFamily="34" charset="0"/>
                <a:cs typeface="Trebuchet MS" panose="020B0603020202020204" pitchFamily="34" charset="0"/>
              </a:rPr>
              <a:t>Signs and Symptoms</a:t>
            </a:r>
            <a:r>
              <a:rPr lang="en-GB" sz="900">
                <a:solidFill>
                  <a:schemeClr val="tx1"/>
                </a:solidFill>
                <a:effectLst/>
                <a:latin typeface="Calibri (Body)"/>
                <a:ea typeface="Calibri" panose="020F0502020204030204" pitchFamily="34" charset="0"/>
                <a:cs typeface="Trebuchet MS" panose="020B0603020202020204" pitchFamily="34" charset="0"/>
              </a:rPr>
              <a:t>:</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Pain or difficulty moving the area/limb</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Tenderness around the area</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Deformity, swelling and bruising around the fracture area (a lump or bump)</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Shock</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Bone breaking through the skin</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Awareness of grating of bones together</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65"/>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Shortening, bending and twisting of limb</a:t>
            </a:r>
            <a:endParaRPr lang="en-GB" sz="900">
              <a:solidFill>
                <a:schemeClr val="tx1"/>
              </a:solidFill>
              <a:effectLst/>
              <a:latin typeface="Calibri (Body)"/>
              <a:ea typeface="Calibri" panose="020F0502020204030204" pitchFamily="34" charset="0"/>
              <a:cs typeface="Times New Roman" panose="02020603050405020304" pitchFamily="18" charset="0"/>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81EE94E0-ECD7-C387-5DCF-BE28C87C5494}"/>
              </a:ext>
            </a:extLst>
          </p:cNvPr>
          <p:cNvSpPr>
            <a:spLocks noGrp="1"/>
          </p:cNvSpPr>
          <p:nvPr>
            <p:ph type="sldNum" sz="quarter" idx="5"/>
          </p:nvPr>
        </p:nvSpPr>
        <p:spPr/>
        <p:txBody>
          <a:bodyPr/>
          <a:lstStyle/>
          <a:p>
            <a:fld id="{AE65042A-08D6-43F4-9209-7C0BF31FE522}" type="slidenum">
              <a:rPr lang="en-GB" smtClean="0"/>
              <a:t>41</a:t>
            </a:fld>
            <a:endParaRPr lang="en-GB"/>
          </a:p>
        </p:txBody>
      </p:sp>
    </p:spTree>
    <p:extLst>
      <p:ext uri="{BB962C8B-B14F-4D97-AF65-F5344CB8AC3E}">
        <p14:creationId xmlns:p14="http://schemas.microsoft.com/office/powerpoint/2010/main" val="2547939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DC1C-9888-3D05-9C3E-5881AA732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85006-BFA7-27BA-0DDD-F7166E22C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BA6A4-90AF-F225-4BCE-B62BA40A64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900" b="1" u="sng">
                <a:solidFill>
                  <a:schemeClr val="tx1"/>
                </a:solidFill>
                <a:latin typeface="Calibri (Body)"/>
              </a:rPr>
              <a:t>Trainers notes:</a:t>
            </a:r>
          </a:p>
          <a:p>
            <a:pPr>
              <a:buSzPct val="25000"/>
              <a:buNone/>
            </a:pPr>
            <a:endParaRPr lang="en-GB" sz="900">
              <a:solidFill>
                <a:schemeClr val="tx1"/>
              </a:solidFill>
              <a:latin typeface="Calibri (Body)"/>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900">
                <a:solidFill>
                  <a:schemeClr val="tx1"/>
                </a:solidFill>
                <a:effectLst/>
                <a:latin typeface="Calibri (Body)"/>
                <a:ea typeface="Calibri" panose="020F0502020204030204" pitchFamily="34" charset="0"/>
                <a:cs typeface="Trebuchet MS" panose="020B0603020202020204" pitchFamily="34" charset="0"/>
              </a:rPr>
              <a:t>Immobilise in the position found with as little movement as possible and apply a sling or splint.</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rebuchet MS" panose="020B0603020202020204" pitchFamily="34" charset="0"/>
              </a:rPr>
              <a:t>Seek medical help – it is common for fractures to be “missed”</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rebuchet MS" panose="020B0603020202020204" pitchFamily="34" charset="0"/>
              </a:rPr>
              <a:t>Arrange transport for further assessment, if in severe pain –call 999/112.</a:t>
            </a:r>
            <a:endParaRPr lang="en-GB" sz="900">
              <a:solidFill>
                <a:schemeClr val="tx1"/>
              </a:solidFill>
              <a:effectLst/>
              <a:latin typeface="Calibri (Body)"/>
              <a:ea typeface="Calibri" panose="020F0502020204030204" pitchFamily="34" charset="0"/>
              <a:cs typeface="Times New Roman" panose="02020603050405020304" pitchFamily="18" charset="0"/>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2F17899F-8ED7-69EC-9C32-1B9DB4520767}"/>
              </a:ext>
            </a:extLst>
          </p:cNvPr>
          <p:cNvSpPr>
            <a:spLocks noGrp="1"/>
          </p:cNvSpPr>
          <p:nvPr>
            <p:ph type="sldNum" sz="quarter" idx="5"/>
          </p:nvPr>
        </p:nvSpPr>
        <p:spPr/>
        <p:txBody>
          <a:bodyPr/>
          <a:lstStyle/>
          <a:p>
            <a:fld id="{AE65042A-08D6-43F4-9209-7C0BF31FE522}" type="slidenum">
              <a:rPr lang="en-GB" smtClean="0"/>
              <a:t>42</a:t>
            </a:fld>
            <a:endParaRPr lang="en-GB"/>
          </a:p>
        </p:txBody>
      </p:sp>
    </p:spTree>
    <p:extLst>
      <p:ext uri="{BB962C8B-B14F-4D97-AF65-F5344CB8AC3E}">
        <p14:creationId xmlns:p14="http://schemas.microsoft.com/office/powerpoint/2010/main" val="893392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CB97-4F0E-1243-E60D-8CD674B12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D3781-1B25-F37A-F388-D12514A301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317EC5-69DF-A2E7-DDBF-5CD3B54CCD05}"/>
              </a:ext>
            </a:extLst>
          </p:cNvPr>
          <p:cNvSpPr>
            <a:spLocks noGrp="1"/>
          </p:cNvSpPr>
          <p:nvPr>
            <p:ph type="body" idx="1"/>
          </p:nvPr>
        </p:nvSpPr>
        <p:spPr/>
        <p:txBody>
          <a:bodyPr/>
          <a:lstStyle/>
          <a:p>
            <a:pPr>
              <a:lnSpc>
                <a:spcPct val="107000"/>
              </a:lnSpc>
              <a:spcAft>
                <a:spcPts val="800"/>
              </a:spcAft>
              <a:buNone/>
            </a:pPr>
            <a:r>
              <a:rPr lang="en-GB" sz="900" b="1" u="sng">
                <a:solidFill>
                  <a:schemeClr val="tx1"/>
                </a:solidFill>
                <a:effectLst/>
                <a:latin typeface="Calibri (Body)"/>
                <a:ea typeface="Trebuchet MS" panose="020B0603020202020204" pitchFamily="34" charset="0"/>
                <a:cs typeface="Trebuchet MS" panose="020B0603020202020204" pitchFamily="34" charset="0"/>
              </a:rPr>
              <a:t>Trainers notes:</a:t>
            </a:r>
            <a:r>
              <a:rPr lang="en-GB" sz="900">
                <a:solidFill>
                  <a:schemeClr val="tx1"/>
                </a:solidFill>
                <a:effectLst/>
                <a:latin typeface="Calibri (Body)"/>
                <a:ea typeface="Calibri" panose="020F0502020204030204" pitchFamily="34" charset="0"/>
                <a:cs typeface="Times New Roman" panose="02020603050405020304" pitchFamily="18" charset="0"/>
              </a:rPr>
              <a:t> </a:t>
            </a:r>
          </a:p>
          <a:p>
            <a:pPr>
              <a:lnSpc>
                <a:spcPts val="1105"/>
              </a:lnSpc>
              <a:spcBef>
                <a:spcPts val="200"/>
              </a:spcBef>
              <a:spcAft>
                <a:spcPts val="800"/>
              </a:spcAft>
              <a:buNone/>
            </a:pPr>
            <a:r>
              <a:rPr lang="en-GB" sz="900" b="1">
                <a:solidFill>
                  <a:schemeClr val="tx1"/>
                </a:solidFill>
                <a:effectLst/>
                <a:latin typeface="Calibri (Body)"/>
                <a:ea typeface="Calibri" panose="020F0502020204030204" pitchFamily="34" charset="0"/>
                <a:cs typeface="Trebuchet MS" panose="020B0603020202020204" pitchFamily="34" charset="0"/>
              </a:rPr>
              <a:t>Sprains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buNone/>
            </a:pPr>
            <a:endParaRPr lang="en-GB" sz="900">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Aft>
                <a:spcPts val="500"/>
              </a:spcAft>
              <a:buNone/>
            </a:pPr>
            <a:r>
              <a:rPr lang="en-GB" sz="900">
                <a:solidFill>
                  <a:schemeClr val="tx1"/>
                </a:solidFill>
                <a:effectLst/>
                <a:latin typeface="Calibri (Body)"/>
                <a:ea typeface="Calibri" panose="020F0502020204030204" pitchFamily="34" charset="0"/>
                <a:cs typeface="Trebuchet MS" panose="020B0603020202020204" pitchFamily="34" charset="0"/>
              </a:rPr>
              <a:t>A soft tissue injury occurs when a ligament or tendon around a joint has been torn or pulled. This sort of injury can often give similar symptoms to a fracture. If you are in any doubt, treat as a fracture. Remember </a:t>
            </a:r>
            <a:r>
              <a:rPr lang="en-GB" sz="900" b="1">
                <a:solidFill>
                  <a:schemeClr val="tx1"/>
                </a:solidFill>
                <a:effectLst/>
                <a:latin typeface="Calibri (Body)"/>
                <a:ea typeface="Calibri" panose="020F0502020204030204" pitchFamily="34" charset="0"/>
                <a:cs typeface="Trebuchet MS" panose="020B0603020202020204" pitchFamily="34" charset="0"/>
              </a:rPr>
              <a:t>RICE </a:t>
            </a:r>
            <a:r>
              <a:rPr lang="en-GB" sz="900">
                <a:solidFill>
                  <a:schemeClr val="tx1"/>
                </a:solidFill>
                <a:effectLst/>
                <a:latin typeface="Calibri (Body)"/>
                <a:ea typeface="Calibri" panose="020F0502020204030204" pitchFamily="34" charset="0"/>
                <a:cs typeface="Trebuchet MS" panose="020B0603020202020204" pitchFamily="34" charset="0"/>
              </a:rPr>
              <a:t>in caring for a soft tissue injury. </a:t>
            </a:r>
          </a:p>
          <a:p>
            <a:pPr>
              <a:lnSpc>
                <a:spcPct val="107000"/>
              </a:lnSpc>
              <a:spcAft>
                <a:spcPts val="500"/>
              </a:spcAf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1">
                <a:solidFill>
                  <a:schemeClr val="tx1"/>
                </a:solidFill>
                <a:effectLst/>
                <a:latin typeface="Calibri (Body)"/>
                <a:ea typeface="Calibri" panose="020F0502020204030204" pitchFamily="34" charset="0"/>
                <a:cs typeface="Trebuchet MS" panose="020B0603020202020204" pitchFamily="34" charset="0"/>
              </a:rPr>
              <a:t>R </a:t>
            </a:r>
            <a:r>
              <a:rPr lang="en-GB" sz="900">
                <a:solidFill>
                  <a:schemeClr val="tx1"/>
                </a:solidFill>
                <a:effectLst/>
                <a:latin typeface="Calibri (Body)"/>
                <a:ea typeface="Calibri" panose="020F0502020204030204" pitchFamily="34" charset="0"/>
                <a:cs typeface="Trebuchet MS" panose="020B0603020202020204" pitchFamily="34" charset="0"/>
              </a:rPr>
              <a:t>– </a:t>
            </a:r>
            <a:r>
              <a:rPr lang="en-GB" sz="900" b="1">
                <a:solidFill>
                  <a:schemeClr val="tx1"/>
                </a:solidFill>
                <a:effectLst/>
                <a:latin typeface="Calibri (Body)"/>
                <a:ea typeface="Calibri" panose="020F0502020204030204" pitchFamily="34" charset="0"/>
                <a:cs typeface="Trebuchet MS" panose="020B0603020202020204" pitchFamily="34" charset="0"/>
              </a:rPr>
              <a:t>R</a:t>
            </a:r>
            <a:r>
              <a:rPr lang="en-GB" sz="900">
                <a:solidFill>
                  <a:schemeClr val="tx1"/>
                </a:solidFill>
                <a:effectLst/>
                <a:latin typeface="Calibri (Body)"/>
                <a:ea typeface="Calibri" panose="020F0502020204030204" pitchFamily="34" charset="0"/>
                <a:cs typeface="Trebuchet MS" panose="020B0603020202020204" pitchFamily="34" charset="0"/>
              </a:rPr>
              <a:t>est the injured part.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1">
                <a:solidFill>
                  <a:schemeClr val="tx1"/>
                </a:solidFill>
                <a:effectLst/>
                <a:latin typeface="Calibri (Body)"/>
                <a:ea typeface="Calibri" panose="020F0502020204030204" pitchFamily="34" charset="0"/>
                <a:cs typeface="Trebuchet MS" panose="020B0603020202020204" pitchFamily="34" charset="0"/>
              </a:rPr>
              <a:t>I </a:t>
            </a:r>
            <a:r>
              <a:rPr lang="en-GB" sz="900">
                <a:solidFill>
                  <a:schemeClr val="tx1"/>
                </a:solidFill>
                <a:effectLst/>
                <a:latin typeface="Calibri (Body)"/>
                <a:ea typeface="Calibri" panose="020F0502020204030204" pitchFamily="34" charset="0"/>
                <a:cs typeface="Trebuchet MS" panose="020B0603020202020204" pitchFamily="34" charset="0"/>
              </a:rPr>
              <a:t>– Apply </a:t>
            </a:r>
            <a:r>
              <a:rPr lang="en-GB" sz="900" b="1">
                <a:solidFill>
                  <a:schemeClr val="tx1"/>
                </a:solidFill>
                <a:effectLst/>
                <a:latin typeface="Calibri (Body)"/>
                <a:ea typeface="Calibri" panose="020F0502020204030204" pitchFamily="34" charset="0"/>
                <a:cs typeface="Trebuchet MS" panose="020B0603020202020204" pitchFamily="34" charset="0"/>
              </a:rPr>
              <a:t>I</a:t>
            </a:r>
            <a:r>
              <a:rPr lang="en-GB" sz="900">
                <a:solidFill>
                  <a:schemeClr val="tx1"/>
                </a:solidFill>
                <a:effectLst/>
                <a:latin typeface="Calibri (Body)"/>
                <a:ea typeface="Calibri" panose="020F0502020204030204" pitchFamily="34" charset="0"/>
                <a:cs typeface="Trebuchet MS" panose="020B0603020202020204" pitchFamily="34" charset="0"/>
              </a:rPr>
              <a:t>ce (not directly to the skin) or a cold compress.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900" b="1">
                <a:solidFill>
                  <a:schemeClr val="tx1"/>
                </a:solidFill>
                <a:effectLst/>
                <a:latin typeface="Calibri (Body)"/>
                <a:ea typeface="Calibri" panose="020F0502020204030204" pitchFamily="34" charset="0"/>
                <a:cs typeface="Trebuchet MS" panose="020B0603020202020204" pitchFamily="34" charset="0"/>
              </a:rPr>
              <a:t>C </a:t>
            </a:r>
            <a:r>
              <a:rPr lang="en-GB" sz="900">
                <a:solidFill>
                  <a:schemeClr val="tx1"/>
                </a:solidFill>
                <a:effectLst/>
                <a:latin typeface="Calibri (Body)"/>
                <a:ea typeface="Calibri" panose="020F0502020204030204" pitchFamily="34" charset="0"/>
                <a:cs typeface="Trebuchet MS" panose="020B0603020202020204" pitchFamily="34" charset="0"/>
              </a:rPr>
              <a:t>– Provide </a:t>
            </a:r>
            <a:r>
              <a:rPr lang="en-GB" sz="900" b="1">
                <a:solidFill>
                  <a:schemeClr val="tx1"/>
                </a:solidFill>
                <a:effectLst/>
                <a:latin typeface="Calibri (Body)"/>
                <a:ea typeface="Calibri" panose="020F0502020204030204" pitchFamily="34" charset="0"/>
                <a:cs typeface="Trebuchet MS" panose="020B0603020202020204" pitchFamily="34" charset="0"/>
              </a:rPr>
              <a:t>C</a:t>
            </a:r>
            <a:r>
              <a:rPr lang="en-GB" sz="900">
                <a:solidFill>
                  <a:schemeClr val="tx1"/>
                </a:solidFill>
                <a:effectLst/>
                <a:latin typeface="Calibri (Body)"/>
                <a:ea typeface="Calibri" panose="020F0502020204030204" pitchFamily="34" charset="0"/>
                <a:cs typeface="Trebuchet MS" panose="020B0603020202020204" pitchFamily="34" charset="0"/>
              </a:rPr>
              <a:t>omfortable support – soft padding and a bandage support. </a:t>
            </a:r>
            <a:endParaRPr lang="en-GB" sz="900">
              <a:solidFill>
                <a:schemeClr val="tx1"/>
              </a:solidFill>
              <a:effectLst/>
              <a:latin typeface="Calibri (Body)"/>
              <a:ea typeface="Calibri" panose="020F0502020204030204" pitchFamily="34" charset="0"/>
              <a:cs typeface="Times New Roman" panose="02020603050405020304" pitchFamily="18" charset="0"/>
            </a:endParaRPr>
          </a:p>
          <a:p>
            <a:r>
              <a:rPr lang="en-GB" sz="900" b="1">
                <a:solidFill>
                  <a:schemeClr val="tx1"/>
                </a:solidFill>
                <a:effectLst/>
                <a:latin typeface="Calibri (Body)"/>
                <a:ea typeface="Calibri" panose="020F0502020204030204" pitchFamily="34" charset="0"/>
                <a:cs typeface="Trebuchet MS" panose="020B0603020202020204" pitchFamily="34" charset="0"/>
              </a:rPr>
              <a:t>E </a:t>
            </a:r>
            <a:r>
              <a:rPr lang="en-GB" sz="900">
                <a:solidFill>
                  <a:schemeClr val="tx1"/>
                </a:solidFill>
                <a:effectLst/>
                <a:latin typeface="Calibri (Body)"/>
                <a:ea typeface="Calibri" panose="020F0502020204030204" pitchFamily="34" charset="0"/>
                <a:cs typeface="Trebuchet MS" panose="020B0603020202020204" pitchFamily="34" charset="0"/>
              </a:rPr>
              <a:t>– </a:t>
            </a:r>
            <a:r>
              <a:rPr lang="en-GB" sz="900" b="1">
                <a:solidFill>
                  <a:schemeClr val="tx1"/>
                </a:solidFill>
                <a:effectLst/>
                <a:latin typeface="Calibri (Body)"/>
                <a:ea typeface="Calibri" panose="020F0502020204030204" pitchFamily="34" charset="0"/>
                <a:cs typeface="Trebuchet MS" panose="020B0603020202020204" pitchFamily="34" charset="0"/>
              </a:rPr>
              <a:t>E</a:t>
            </a:r>
            <a:r>
              <a:rPr lang="en-GB" sz="900">
                <a:solidFill>
                  <a:schemeClr val="tx1"/>
                </a:solidFill>
                <a:effectLst/>
                <a:latin typeface="Calibri (Body)"/>
                <a:ea typeface="Calibri" panose="020F0502020204030204" pitchFamily="34" charset="0"/>
                <a:cs typeface="Trebuchet MS" panose="020B0603020202020204" pitchFamily="34" charset="0"/>
              </a:rPr>
              <a:t>levate the limb</a:t>
            </a:r>
          </a:p>
          <a:p>
            <a:endParaRPr lang="en-GB" sz="900">
              <a:solidFill>
                <a:schemeClr val="tx1"/>
              </a:solidFill>
              <a:effectLst/>
              <a:latin typeface="Calibri (Body)"/>
              <a:ea typeface="Calibri" panose="020F0502020204030204" pitchFamily="34" charset="0"/>
              <a:cs typeface="Trebuchet MS" panose="020B0603020202020204" pitchFamily="34" charset="0"/>
            </a:endParaRPr>
          </a:p>
          <a:p>
            <a:r>
              <a:rPr lang="en-GB" sz="900">
                <a:solidFill>
                  <a:schemeClr val="tx1"/>
                </a:solidFill>
                <a:effectLst/>
                <a:latin typeface="Calibri (Body)"/>
                <a:ea typeface="Calibri" panose="020F0502020204030204" pitchFamily="34" charset="0"/>
                <a:cs typeface="Times New Roman" panose="02020603050405020304" pitchFamily="18" charset="0"/>
              </a:rPr>
              <a:t>ice application only applied for maximum of 20 minutes</a:t>
            </a:r>
            <a:endParaRPr lang="en-GB" sz="900">
              <a:solidFill>
                <a:schemeClr val="tx1"/>
              </a:solidFill>
              <a:effectLst/>
              <a:latin typeface="Calibri (Body)"/>
              <a:ea typeface="Calibri" panose="020F0502020204030204" pitchFamily="34" charset="0"/>
              <a:cs typeface="Trebuchet MS" panose="020B0603020202020204" pitchFamily="34" charset="0"/>
            </a:endParaRPr>
          </a:p>
          <a:p>
            <a:pPr>
              <a:buNone/>
            </a:pPr>
            <a:endParaRPr lang="en-GB" sz="900">
              <a:solidFill>
                <a:schemeClr val="tx1"/>
              </a:solidFill>
              <a:effectLst/>
              <a:latin typeface="Calibri (Body)"/>
            </a:endParaRPr>
          </a:p>
          <a:p>
            <a:pPr>
              <a:lnSpc>
                <a:spcPct val="107000"/>
              </a:lnSpc>
              <a:spcAft>
                <a:spcPts val="800"/>
              </a:spcAft>
              <a:buNone/>
            </a:pPr>
            <a:r>
              <a:rPr lang="en-GB" sz="900">
                <a:solidFill>
                  <a:schemeClr val="tx1"/>
                </a:solidFill>
                <a:effectLst/>
                <a:latin typeface="Calibri (Body)"/>
                <a:ea typeface="Times New Roman" panose="02020603050405020304" pitchFamily="18" charset="0"/>
                <a:cs typeface="Times New Roman" panose="02020603050405020304" pitchFamily="18" charset="0"/>
              </a:rPr>
              <a:t>If an accident occurs when you are away from help, such as on a hike, it may be applicable to use added protection – this may include the tightening of high top boots (hiking boots) etc to prevent further (or worsening of the) injury. This is most applicable in relatively minor sprains/strains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buNone/>
            </a:pPr>
            <a:endParaRPr lang="en-GB" sz="900">
              <a:solidFill>
                <a:schemeClr val="tx1"/>
              </a:solidFill>
              <a:effectLst/>
              <a:latin typeface="Calibri (Body)"/>
              <a:ea typeface="Times New Roman" panose="02020603050405020304" pitchFamily="18" charset="0"/>
            </a:endParaRPr>
          </a:p>
          <a:p>
            <a:pPr>
              <a:buNone/>
            </a:pPr>
            <a:r>
              <a:rPr lang="en-GB" sz="900">
                <a:solidFill>
                  <a:schemeClr val="tx1"/>
                </a:solidFill>
                <a:effectLst/>
                <a:latin typeface="Calibri (Body)"/>
                <a:ea typeface="Times New Roman" panose="02020603050405020304" pitchFamily="18" charset="0"/>
              </a:rPr>
              <a:t>Additional information can be found here: </a:t>
            </a:r>
            <a:r>
              <a:rPr lang="en-GB" sz="900" u="sng">
                <a:solidFill>
                  <a:schemeClr val="tx1"/>
                </a:solidFill>
                <a:effectLst/>
                <a:latin typeface="Calibri (Body)"/>
                <a:ea typeface="Times New Roman" panose="02020603050405020304" pitchFamily="18" charset="0"/>
                <a:hlinkClick r:id="rId3">
                  <a:extLst>
                    <a:ext uri="{A12FA001-AC4F-418D-AE19-62706E023703}">
                      <ahyp:hlinkClr xmlns:ahyp="http://schemas.microsoft.com/office/drawing/2018/hyperlinkcolor" val="tx"/>
                    </a:ext>
                  </a:extLst>
                </a:hlinkClick>
              </a:rPr>
              <a:t>https://cks.nice.org.uk/topics/sprains-strains/management/management/</a:t>
            </a:r>
            <a:endParaRPr lang="en-US" sz="900">
              <a:solidFill>
                <a:schemeClr val="tx1"/>
              </a:solidFill>
              <a:latin typeface="Calibri (Body)"/>
            </a:endParaRPr>
          </a:p>
          <a:p>
            <a:endParaRPr lang="en-GB" sz="900">
              <a:solidFill>
                <a:schemeClr val="tx1"/>
              </a:solidFill>
              <a:latin typeface="Calibri (Body)"/>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4B31C87F-1429-F95C-DE30-711437E77800}"/>
              </a:ext>
            </a:extLst>
          </p:cNvPr>
          <p:cNvSpPr>
            <a:spLocks noGrp="1"/>
          </p:cNvSpPr>
          <p:nvPr>
            <p:ph type="sldNum" sz="quarter" idx="5"/>
          </p:nvPr>
        </p:nvSpPr>
        <p:spPr/>
        <p:txBody>
          <a:bodyPr/>
          <a:lstStyle/>
          <a:p>
            <a:fld id="{AE65042A-08D6-43F4-9209-7C0BF31FE522}" type="slidenum">
              <a:rPr lang="en-GB" smtClean="0"/>
              <a:t>43</a:t>
            </a:fld>
            <a:endParaRPr lang="en-GB"/>
          </a:p>
        </p:txBody>
      </p:sp>
    </p:spTree>
    <p:extLst>
      <p:ext uri="{BB962C8B-B14F-4D97-AF65-F5344CB8AC3E}">
        <p14:creationId xmlns:p14="http://schemas.microsoft.com/office/powerpoint/2010/main" val="662041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86838-B55C-2B0B-6B4A-0E110C4CB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CB435-9B8E-015A-E905-902C57AA9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414CF-D13D-AFE9-1023-F07F38679822}"/>
              </a:ext>
            </a:extLst>
          </p:cNvPr>
          <p:cNvSpPr>
            <a:spLocks noGrp="1"/>
          </p:cNvSpPr>
          <p:nvPr>
            <p:ph type="body" idx="1"/>
          </p:nvPr>
        </p:nvSpPr>
        <p:spPr/>
        <p:txBody>
          <a:bodyPr/>
          <a:lstStyle/>
          <a:p>
            <a:pPr>
              <a:lnSpc>
                <a:spcPct val="107000"/>
              </a:lnSpc>
              <a:spcAft>
                <a:spcPts val="800"/>
              </a:spcAft>
              <a:buNone/>
            </a:pPr>
            <a:r>
              <a:rPr lang="en-GB" sz="9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500"/>
              </a:spcAft>
              <a:buNone/>
            </a:pPr>
            <a:endParaRPr lang="en-GB" sz="900">
              <a:solidFill>
                <a:schemeClr val="tx1"/>
              </a:solidFill>
              <a:effectLst/>
              <a:latin typeface="Calibri (Body)"/>
              <a:ea typeface="Calibri" panose="020F0502020204030204" pitchFamily="34" charset="0"/>
              <a:cs typeface="Trebuchet MS" panose="020B0603020202020204" pitchFamily="34" charset="0"/>
            </a:endParaRPr>
          </a:p>
          <a:p>
            <a:pPr>
              <a:lnSpc>
                <a:spcPct val="107000"/>
              </a:lnSpc>
              <a:spcAft>
                <a:spcPts val="500"/>
              </a:spcAft>
              <a:buNone/>
            </a:pPr>
            <a:r>
              <a:rPr lang="en-GB" sz="900">
                <a:solidFill>
                  <a:schemeClr val="tx1"/>
                </a:solidFill>
                <a:effectLst/>
                <a:latin typeface="Calibri (Body)"/>
                <a:ea typeface="Calibri" panose="020F0502020204030204" pitchFamily="34" charset="0"/>
                <a:cs typeface="Trebuchet MS" panose="020B0603020202020204" pitchFamily="34" charset="0"/>
              </a:rPr>
              <a:t>Head injuries are very common but can become very serious. For this reason, the casualty’s parent/carer or person they live with must be informed of even an apparently minor bump to the head, since symptoms can be delayed. All head injuries must be taken seriously.</a:t>
            </a: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F59B135E-C5D6-2AB5-40C0-9C015B1FEF84}"/>
              </a:ext>
            </a:extLst>
          </p:cNvPr>
          <p:cNvSpPr>
            <a:spLocks noGrp="1"/>
          </p:cNvSpPr>
          <p:nvPr>
            <p:ph type="sldNum" sz="quarter" idx="5"/>
          </p:nvPr>
        </p:nvSpPr>
        <p:spPr/>
        <p:txBody>
          <a:bodyPr/>
          <a:lstStyle/>
          <a:p>
            <a:fld id="{AE65042A-08D6-43F4-9209-7C0BF31FE522}" type="slidenum">
              <a:rPr lang="en-GB" smtClean="0"/>
              <a:t>44</a:t>
            </a:fld>
            <a:endParaRPr lang="en-GB"/>
          </a:p>
        </p:txBody>
      </p:sp>
    </p:spTree>
    <p:extLst>
      <p:ext uri="{BB962C8B-B14F-4D97-AF65-F5344CB8AC3E}">
        <p14:creationId xmlns:p14="http://schemas.microsoft.com/office/powerpoint/2010/main" val="2673398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2A462-11FA-5719-4226-B82342F41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FBC07-ABAA-A186-18ED-70B067F2F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037F5-50D5-B0D9-148B-4096CE73FD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b="1" u="sng">
                <a:solidFill>
                  <a:schemeClr val="tx1"/>
                </a:solidFill>
                <a:latin typeface="Calibri (Body)"/>
              </a:rPr>
              <a:t>Trainers notes:</a:t>
            </a:r>
          </a:p>
          <a:p>
            <a:pPr>
              <a:buNone/>
            </a:pPr>
            <a:endParaRPr lang="en-GB">
              <a:solidFill>
                <a:schemeClr val="tx1"/>
              </a:solidFill>
              <a:latin typeface="Calibri (Body)"/>
            </a:endParaRPr>
          </a:p>
          <a:p>
            <a:pPr>
              <a:lnSpc>
                <a:spcPct val="107000"/>
              </a:lnSpc>
              <a:spcBef>
                <a:spcPts val="200"/>
              </a:spcBef>
              <a:spcAft>
                <a:spcPts val="800"/>
              </a:spcAft>
              <a:buNone/>
            </a:pPr>
            <a:r>
              <a:rPr lang="en-GB" sz="900" b="1">
                <a:solidFill>
                  <a:schemeClr val="tx1"/>
                </a:solidFill>
                <a:effectLst/>
                <a:latin typeface="Calibri (Body)"/>
                <a:ea typeface="Calibri" panose="020F0502020204030204" pitchFamily="34" charset="0"/>
                <a:cs typeface="Trebuchet MS" panose="020B0603020202020204" pitchFamily="34" charset="0"/>
              </a:rPr>
              <a:t>What to do:</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rebuchet MS" panose="020B0603020202020204" pitchFamily="34" charset="0"/>
              </a:rPr>
              <a:t>Seek medical help if:</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Signs of worsening injury</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Increasing drowsiness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Persistent headache</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Confusion, loss of balance, loss of memory</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Difficulty speaking</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Difficulty walking</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Vomiting episodes after the injury has occurred</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Double vision or strange movement of the eyes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Seizures</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Patient is aged over 65</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Patient has had previous brain surgery</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Patient is on anti-coagulation/anti-clotting medication</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rebuchet MS" panose="020B0603020202020204" pitchFamily="34" charset="0"/>
              </a:rPr>
              <a:t>There is no responsible person to keep an eye on the patient</a:t>
            </a: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900">
              <a:solidFill>
                <a:schemeClr val="tx1"/>
              </a:solidFill>
              <a:effectLst/>
              <a:latin typeface="Calibri (Body)"/>
              <a:ea typeface="Calibri" panose="020F0502020204030204" pitchFamily="34" charset="0"/>
              <a:cs typeface="Trebuchet MS" panose="020B0603020202020204" pitchFamily="34" charset="0"/>
            </a:endParaRPr>
          </a:p>
          <a:p>
            <a:r>
              <a:rPr lang="en-GB" sz="900" i="0" kern="1200">
                <a:solidFill>
                  <a:schemeClr val="tx1"/>
                </a:solidFill>
                <a:effectLst/>
                <a:latin typeface="Calibri (Body)"/>
                <a:ea typeface="+mn-ea"/>
                <a:cs typeface="+mn-cs"/>
              </a:rPr>
              <a:t>Remove the person from physical activities.</a:t>
            </a:r>
          </a:p>
          <a:p>
            <a:endParaRPr lang="en-GB" sz="900" i="0" kern="1200">
              <a:solidFill>
                <a:schemeClr val="tx1"/>
              </a:solidFill>
              <a:effectLst/>
              <a:latin typeface="Calibri (Body)"/>
              <a:ea typeface="+mn-ea"/>
              <a:cs typeface="+mn-cs"/>
            </a:endParaRPr>
          </a:p>
          <a:p>
            <a:r>
              <a:rPr lang="en-GB" sz="900" i="0" kern="1200">
                <a:solidFill>
                  <a:schemeClr val="tx1"/>
                </a:solidFill>
                <a:effectLst/>
                <a:latin typeface="Calibri (Body)"/>
                <a:ea typeface="+mn-ea"/>
                <a:cs typeface="+mn-cs"/>
              </a:rPr>
              <a:t>Refer to a healthcare professional for assessment and further advice.</a:t>
            </a:r>
          </a:p>
          <a:p>
            <a:pPr>
              <a:buNone/>
            </a:pPr>
            <a:endParaRPr lang="en-GB">
              <a:solidFill>
                <a:schemeClr val="tx1"/>
              </a:solidFill>
              <a:latin typeface="Calibri (Body)"/>
            </a:endParaRPr>
          </a:p>
          <a:p>
            <a:endParaRPr lang="en-GB">
              <a:solidFill>
                <a:schemeClr val="tx1"/>
              </a:solidFill>
              <a:latin typeface="Calibri (Body)"/>
            </a:endParaRP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BF700E0F-A80A-9A5D-71C6-4458555A136F}"/>
              </a:ext>
            </a:extLst>
          </p:cNvPr>
          <p:cNvSpPr>
            <a:spLocks noGrp="1"/>
          </p:cNvSpPr>
          <p:nvPr>
            <p:ph type="sldNum" sz="quarter" idx="5"/>
          </p:nvPr>
        </p:nvSpPr>
        <p:spPr/>
        <p:txBody>
          <a:bodyPr/>
          <a:lstStyle/>
          <a:p>
            <a:fld id="{AE65042A-08D6-43F4-9209-7C0BF31FE522}" type="slidenum">
              <a:rPr lang="en-GB" smtClean="0"/>
              <a:t>45</a:t>
            </a:fld>
            <a:endParaRPr lang="en-GB"/>
          </a:p>
        </p:txBody>
      </p:sp>
    </p:spTree>
    <p:extLst>
      <p:ext uri="{BB962C8B-B14F-4D97-AF65-F5344CB8AC3E}">
        <p14:creationId xmlns:p14="http://schemas.microsoft.com/office/powerpoint/2010/main" val="3822538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sng">
                <a:solidFill>
                  <a:schemeClr val="tx1"/>
                </a:solidFill>
                <a:latin typeface="Calibri (Body)"/>
              </a:rPr>
              <a:t>Trainers notes:</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Emergency First Aid will be required if an adult tooth is knocked out</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What to do?</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There are things you can do yourself before seeing a dentist if your tooth has been knocked out.</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Hold the tooth by the white bit that sticks out of the gum (the crown) – do not touch the root.</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If the tooth is dirty, rinse it gently in milk, saline or saliva.</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Try to put it back into the hole in the gum.</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Bite down gently on a clean cloth to hold the tooth in place if it goes back in easily.</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Go to a dentist as soon as possible.</a:t>
            </a:r>
          </a:p>
          <a:p>
            <a:endParaRPr lang="en-GB" sz="1200">
              <a:solidFill>
                <a:schemeClr val="tx1"/>
              </a:solidFill>
              <a:effectLst/>
              <a:latin typeface="Calibri (Body)"/>
              <a:ea typeface="Calibri" panose="020F0502020204030204" pitchFamily="34" charset="0"/>
              <a:cs typeface="Times New Roman" panose="02020603050405020304" pitchFamily="18" charset="0"/>
            </a:endParaRPr>
          </a:p>
          <a:p>
            <a:r>
              <a:rPr lang="en-GB" sz="1200">
                <a:solidFill>
                  <a:schemeClr val="tx1"/>
                </a:solidFill>
                <a:effectLst/>
                <a:latin typeface="Calibri (Body)"/>
                <a:ea typeface="Calibri" panose="020F0502020204030204" pitchFamily="34" charset="0"/>
                <a:cs typeface="Times New Roman" panose="02020603050405020304" pitchFamily="18" charset="0"/>
              </a:rPr>
              <a:t>Tap water and saline are not recommended.</a:t>
            </a:r>
            <a:endParaRPr lang="en-GB" sz="1200">
              <a:solidFill>
                <a:schemeClr val="tx1"/>
              </a:solidFill>
              <a:latin typeface="Calibri (Body)"/>
            </a:endParaRPr>
          </a:p>
          <a:p>
            <a:endParaRPr lang="en-GB" sz="1200">
              <a:solidFill>
                <a:schemeClr val="tx1"/>
              </a:solidFill>
              <a:latin typeface="Calibri (Body)"/>
            </a:endParaRPr>
          </a:p>
          <a:p>
            <a:r>
              <a:rPr lang="en-GB" sz="1200" b="0" i="1" kern="1200">
                <a:solidFill>
                  <a:schemeClr val="tx1"/>
                </a:solidFill>
                <a:effectLst/>
                <a:latin typeface="Calibri (Body)"/>
                <a:ea typeface="+mn-ea"/>
                <a:cs typeface="+mn-cs"/>
              </a:rPr>
              <a:t>Do not put a baby tooth back in as it could damage the tooth growing underneath.</a:t>
            </a:r>
            <a:endParaRPr lang="en-GB" sz="1200" i="1">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46</a:t>
            </a:fld>
            <a:endParaRPr lang="en-GB"/>
          </a:p>
        </p:txBody>
      </p:sp>
    </p:spTree>
    <p:extLst>
      <p:ext uri="{BB962C8B-B14F-4D97-AF65-F5344CB8AC3E}">
        <p14:creationId xmlns:p14="http://schemas.microsoft.com/office/powerpoint/2010/main" val="2558077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74E9A-5946-7CBE-2532-1ABEEFF42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ABD2DF-8E45-968F-34E2-961FE10E2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28A07-CAD5-8472-3B21-4A341446EE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Body)"/>
              </a:rPr>
              <a:t>Allow time for any questions on the topics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latin typeface="Calibri (Body)"/>
            </a:endParaRPr>
          </a:p>
          <a:p>
            <a:pPr algn="l" fontAlgn="base">
              <a:buNone/>
            </a:pPr>
            <a:endParaRPr lang="en-GB" sz="1200" b="1" i="1" u="sng">
              <a:solidFill>
                <a:schemeClr val="tx1"/>
              </a:solidFill>
              <a:effectLst/>
              <a:latin typeface="Calibri (Body)"/>
              <a:ea typeface="Times New Roman" panose="02020603050405020304" pitchFamily="18" charset="0"/>
            </a:endParaRPr>
          </a:p>
          <a:p>
            <a:pPr algn="l" fontAlgn="base">
              <a:buNone/>
            </a:pPr>
            <a:r>
              <a:rPr lang="en-GB" sz="1200" b="1" i="0" u="sng">
                <a:solidFill>
                  <a:schemeClr val="tx1"/>
                </a:solidFill>
                <a:effectLst/>
                <a:latin typeface="Calibri (Body)"/>
                <a:ea typeface="Times New Roman" panose="02020603050405020304" pitchFamily="18" charset="0"/>
              </a:rPr>
              <a:t>Trainers notes:</a:t>
            </a:r>
          </a:p>
          <a:p>
            <a:pPr>
              <a:buSzPct val="25000"/>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none">
                <a:solidFill>
                  <a:schemeClr val="tx1"/>
                </a:solidFill>
                <a:effectLst/>
                <a:latin typeface="Calibri (Body)"/>
                <a:ea typeface="Calibri" panose="020F0502020204030204" pitchFamily="34" charset="0"/>
                <a:cs typeface="Times New Roman" panose="02020603050405020304" pitchFamily="18" charset="0"/>
              </a:rPr>
              <a:t>Ask participants if they think we met the session outcomes and for them to feedback </a:t>
            </a:r>
            <a:r>
              <a:rPr lang="en-GB" sz="1200" b="1">
                <a:solidFill>
                  <a:schemeClr val="tx1"/>
                </a:solidFill>
                <a:effectLst/>
                <a:latin typeface="Calibri (Body)"/>
              </a:rPr>
              <a:t>what in particular they have learnt today or will take away from this section of the course.</a:t>
            </a: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A5C8142C-432C-5221-5892-F8B46CCFC780}"/>
              </a:ext>
            </a:extLst>
          </p:cNvPr>
          <p:cNvSpPr>
            <a:spLocks noGrp="1"/>
          </p:cNvSpPr>
          <p:nvPr>
            <p:ph type="sldNum" sz="quarter" idx="5"/>
          </p:nvPr>
        </p:nvSpPr>
        <p:spPr/>
        <p:txBody>
          <a:bodyPr/>
          <a:lstStyle/>
          <a:p>
            <a:fld id="{AE65042A-08D6-43F4-9209-7C0BF31FE522}" type="slidenum">
              <a:rPr lang="en-GB" smtClean="0"/>
              <a:t>47</a:t>
            </a:fld>
            <a:endParaRPr lang="en-GB"/>
          </a:p>
        </p:txBody>
      </p:sp>
    </p:spTree>
    <p:extLst>
      <p:ext uri="{BB962C8B-B14F-4D97-AF65-F5344CB8AC3E}">
        <p14:creationId xmlns:p14="http://schemas.microsoft.com/office/powerpoint/2010/main" val="1601228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32E6E-8EC5-6C8D-6493-54D0ED3FB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946252-F0FB-C7F8-F530-AE79B7F6F9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ADE6D-AF92-46F5-2747-67F1C77D8E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Calibri (Body)"/>
              </a:rPr>
              <a:t>If delivering a full 6-hour course, please take a break here.</a:t>
            </a:r>
          </a:p>
        </p:txBody>
      </p:sp>
      <p:sp>
        <p:nvSpPr>
          <p:cNvPr id="4" name="Slide Number Placeholder 3">
            <a:extLst>
              <a:ext uri="{FF2B5EF4-FFF2-40B4-BE49-F238E27FC236}">
                <a16:creationId xmlns:a16="http://schemas.microsoft.com/office/drawing/2014/main" id="{4DF74A70-1F69-0693-F7A9-C0086EA93BE6}"/>
              </a:ext>
            </a:extLst>
          </p:cNvPr>
          <p:cNvSpPr>
            <a:spLocks noGrp="1"/>
          </p:cNvSpPr>
          <p:nvPr>
            <p:ph type="sldNum" sz="quarter" idx="5"/>
          </p:nvPr>
        </p:nvSpPr>
        <p:spPr/>
        <p:txBody>
          <a:bodyPr/>
          <a:lstStyle/>
          <a:p>
            <a:fld id="{AE65042A-08D6-43F4-9209-7C0BF31FE522}" type="slidenum">
              <a:rPr lang="en-GB" smtClean="0"/>
              <a:t>48</a:t>
            </a:fld>
            <a:endParaRPr lang="en-GB"/>
          </a:p>
        </p:txBody>
      </p:sp>
    </p:spTree>
    <p:extLst>
      <p:ext uri="{BB962C8B-B14F-4D97-AF65-F5344CB8AC3E}">
        <p14:creationId xmlns:p14="http://schemas.microsoft.com/office/powerpoint/2010/main" val="2523802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A86A5-6AEF-237E-0E1B-E3918A366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04FE8-B5A6-C36E-F5B6-88B03674B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2397E-8844-F531-A891-C8F74405A667}"/>
              </a:ext>
            </a:extLst>
          </p:cNvPr>
          <p:cNvSpPr>
            <a:spLocks noGrp="1"/>
          </p:cNvSpPr>
          <p:nvPr>
            <p:ph type="body" idx="1"/>
          </p:nvPr>
        </p:nvSpPr>
        <p:spPr/>
        <p:txBody>
          <a:bodyPr/>
          <a:lstStyle/>
          <a:p>
            <a:pPr>
              <a:buSzPct val="25000"/>
              <a:buNone/>
            </a:pPr>
            <a:r>
              <a:rPr lang="en-GB" sz="1000" b="1" u="sng">
                <a:solidFill>
                  <a:schemeClr val="tx1"/>
                </a:solidFill>
                <a:latin typeface="Calibri (Body)"/>
              </a:rPr>
              <a:t>Trainers notes:</a:t>
            </a:r>
          </a:p>
          <a:p>
            <a:pPr>
              <a:buSzPct val="25000"/>
              <a:buNone/>
            </a:pPr>
            <a:r>
              <a:rPr lang="en-GB" sz="1000">
                <a:solidFill>
                  <a:schemeClr val="tx1"/>
                </a:solidFill>
                <a:latin typeface="Calibri (Body)"/>
              </a:rPr>
              <a:t>Introduce the major illness session and inform the participants of the syllabus areas you will cover in the first session. </a:t>
            </a:r>
          </a:p>
          <a:p>
            <a:pPr>
              <a:buSzPct val="25000"/>
              <a:buNone/>
            </a:pPr>
            <a:endParaRPr lang="en-GB" sz="1000">
              <a:solidFill>
                <a:schemeClr val="tx1"/>
              </a:solidFill>
              <a:latin typeface="Calibri (Body)"/>
            </a:endParaRPr>
          </a:p>
          <a:p>
            <a:pPr>
              <a:buSzPct val="25000"/>
              <a:buNone/>
            </a:pPr>
            <a:r>
              <a:rPr lang="en-GB" sz="1000">
                <a:solidFill>
                  <a:schemeClr val="tx1"/>
                </a:solidFill>
                <a:latin typeface="Calibri (Body)"/>
              </a:rPr>
              <a:t>Ask participants what they think they will be covering in the Trauma and Injury section and add anything missed.</a:t>
            </a:r>
            <a:endParaRPr lang="en-GB" sz="1000" b="1" i="1">
              <a:solidFill>
                <a:schemeClr val="tx1"/>
              </a:solidFill>
              <a:latin typeface="Calibri (Body)"/>
            </a:endParaRPr>
          </a:p>
          <a:p>
            <a:pPr>
              <a:buSzPct val="25000"/>
              <a:buNone/>
            </a:pPr>
            <a:r>
              <a:rPr lang="en-GB" sz="1000" b="1" i="1">
                <a:solidFill>
                  <a:schemeClr val="tx1"/>
                </a:solidFill>
                <a:latin typeface="Calibri (Body)"/>
              </a:rPr>
              <a:t>Trauma and injury Key Topics:</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Asthma </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Anaphylaxis </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Chest pain</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Stroke </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Seizures </a:t>
            </a:r>
          </a:p>
          <a:p>
            <a:pPr marL="342900" lvl="0" indent="-342900" fontAlgn="base">
              <a:buFont typeface="Symbol" panose="05050102010706020507" pitchFamily="18" charset="2"/>
              <a:buChar char=""/>
            </a:pPr>
            <a:r>
              <a:rPr lang="en-GB" sz="1000" b="0">
                <a:solidFill>
                  <a:schemeClr val="tx1"/>
                </a:solidFill>
                <a:effectLst/>
                <a:latin typeface="Calibri (Body)"/>
                <a:ea typeface="Times New Roman" panose="02020603050405020304" pitchFamily="18" charset="0"/>
              </a:rPr>
              <a:t>Hypoglycaemia</a:t>
            </a:r>
          </a:p>
          <a:p>
            <a:pPr marL="342900" lvl="0" indent="-342900" fontAlgn="base">
              <a:buFont typeface="Symbol" panose="05050102010706020507" pitchFamily="18" charset="2"/>
              <a:buChar char=""/>
            </a:pPr>
            <a:r>
              <a:rPr lang="en-GB" sz="1000" b="0">
                <a:solidFill>
                  <a:schemeClr val="tx1"/>
                </a:solidFill>
                <a:effectLst/>
                <a:latin typeface="Calibri (Body)"/>
                <a:ea typeface="Calibri" panose="020F0502020204030204" pitchFamily="34" charset="0"/>
                <a:cs typeface="Times New Roman" panose="02020603050405020304" pitchFamily="18" charset="0"/>
              </a:rPr>
              <a:t>Sepsis</a:t>
            </a:r>
          </a:p>
          <a:p>
            <a:pPr>
              <a:buSzPct val="25000"/>
              <a:buNone/>
            </a:pPr>
            <a:endParaRPr lang="en-GB" sz="1000">
              <a:solidFill>
                <a:schemeClr val="tx1"/>
              </a:solidFill>
              <a:latin typeface="Calibri (Body)"/>
            </a:endParaRPr>
          </a:p>
          <a:p>
            <a:pPr>
              <a:buSzPct val="25000"/>
              <a:buNone/>
            </a:pPr>
            <a:r>
              <a:rPr lang="en-GB" sz="1000" b="1" i="1">
                <a:solidFill>
                  <a:schemeClr val="tx1"/>
                </a:solidFill>
                <a:latin typeface="Calibri (Body)"/>
              </a:rPr>
              <a:t>Objectives:</a:t>
            </a:r>
            <a:endParaRPr lang="en-GB" sz="1000" i="1">
              <a:solidFill>
                <a:schemeClr val="tx1"/>
              </a:solidFill>
              <a:latin typeface="Calibri (Body)"/>
            </a:endParaRPr>
          </a:p>
          <a:p>
            <a:pPr algn="l">
              <a:lnSpc>
                <a:spcPct val="115000"/>
              </a:lnSpc>
              <a:spcAft>
                <a:spcPts val="1000"/>
              </a:spcAft>
              <a:buNone/>
            </a:pPr>
            <a:r>
              <a:rPr lang="en-GB" sz="1000">
                <a:effectLst/>
                <a:latin typeface="Poppins" panose="00000500000000000000" pitchFamily="2" charset="0"/>
                <a:ea typeface="Yu Mincho" panose="02020400000000000000" pitchFamily="18" charset="-128"/>
                <a:cs typeface="Arial" panose="020B0604020202020204" pitchFamily="34" charset="0"/>
              </a:rPr>
              <a:t>The participant will:</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algn="l">
              <a:lnSpc>
                <a:spcPct val="107000"/>
              </a:lnSpc>
              <a:spcAft>
                <a:spcPts val="800"/>
              </a:spcAft>
              <a:buNone/>
            </a:pPr>
            <a:r>
              <a:rPr lang="en-GB" sz="1000">
                <a:effectLst/>
                <a:latin typeface="Poppins" panose="00000500000000000000" pitchFamily="2" charset="0"/>
                <a:ea typeface="Yu Mincho" panose="02020400000000000000" pitchFamily="18" charset="-128"/>
                <a:cs typeface="Arial" panose="020B0604020202020204" pitchFamily="34" charset="0"/>
              </a:rPr>
              <a:t>1. Learn how to use adjustment plans to manage known conditions/illnesses.</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algn="l">
              <a:lnSpc>
                <a:spcPct val="107000"/>
              </a:lnSpc>
              <a:spcAft>
                <a:spcPts val="800"/>
              </a:spcAft>
              <a:buNone/>
            </a:pPr>
            <a:r>
              <a:rPr lang="en-GB" sz="1000">
                <a:effectLst/>
                <a:latin typeface="Poppins" panose="00000500000000000000" pitchFamily="2" charset="0"/>
                <a:ea typeface="Yu Mincho" panose="02020400000000000000" pitchFamily="18" charset="-128"/>
                <a:cs typeface="Arial" panose="020B0604020202020204" pitchFamily="34" charset="0"/>
              </a:rPr>
              <a:t>2. Learn the signs and symptoms of, causes of, and treatment of:</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Asthma</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Anaphylaxis</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Chest pain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Stroke</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Seizures</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Hypoglycaemia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Yu Mincho" panose="02020400000000000000" pitchFamily="18" charset="-128"/>
              </a:rPr>
              <a:t>Sepsis</a:t>
            </a:r>
            <a:endParaRPr lang="en-GB" sz="1000" i="1">
              <a:solidFill>
                <a:schemeClr val="tx1"/>
              </a:solidFill>
              <a:effectLst/>
              <a:latin typeface="Calibri (Body)"/>
              <a:cs typeface="Times New Roman" panose="02020603050405020304" pitchFamily="18" charset="0"/>
            </a:endParaRPr>
          </a:p>
          <a:p>
            <a:pPr algn="l">
              <a:lnSpc>
                <a:spcPct val="107000"/>
              </a:lnSpc>
              <a:spcAft>
                <a:spcPts val="800"/>
              </a:spcAft>
            </a:pPr>
            <a:endParaRPr lang="en-GB" sz="1000" i="1">
              <a:solidFill>
                <a:schemeClr val="tx1"/>
              </a:solidFill>
              <a:effectLst/>
              <a:latin typeface="Calibri (Body)"/>
              <a:cs typeface="Times New Roman" panose="02020603050405020304" pitchFamily="18" charset="0"/>
            </a:endParaRPr>
          </a:p>
          <a:p>
            <a:pPr algn="l">
              <a:lnSpc>
                <a:spcPct val="107000"/>
              </a:lnSpc>
              <a:spcAft>
                <a:spcPts val="800"/>
              </a:spcAft>
              <a:buNone/>
            </a:pPr>
            <a:r>
              <a:rPr lang="en-GB" sz="1000" b="1" i="1">
                <a:solidFill>
                  <a:schemeClr val="tx1"/>
                </a:solidFill>
                <a:effectLst/>
                <a:latin typeface="Calibri (Body)"/>
                <a:cs typeface="Times New Roman" panose="02020603050405020304" pitchFamily="18" charset="0"/>
              </a:rPr>
              <a:t>Outcomes</a:t>
            </a:r>
          </a:p>
          <a:p>
            <a:pPr algn="l" fontAlgn="base">
              <a:buNone/>
            </a:pPr>
            <a:r>
              <a:rPr lang="en-GB" sz="1000">
                <a:effectLst/>
                <a:latin typeface="Poppins" panose="00000500000000000000" pitchFamily="2" charset="0"/>
                <a:ea typeface="Times New Roman" panose="02020603050405020304" pitchFamily="18" charset="0"/>
              </a:rPr>
              <a:t>The participant will be able to:</a:t>
            </a:r>
            <a:endParaRPr lang="en-GB" sz="1200">
              <a:effectLst/>
              <a:latin typeface="Times New Roman" panose="02020603050405020304" pitchFamily="18" charset="0"/>
              <a:ea typeface="Times New Roman" panose="02020603050405020304" pitchFamily="18" charset="0"/>
            </a:endParaRPr>
          </a:p>
          <a:p>
            <a:pPr algn="l" fontAlgn="base">
              <a:buNone/>
            </a:pPr>
            <a:r>
              <a:rPr lang="en-GB" sz="1000">
                <a:effectLst/>
                <a:latin typeface="Poppins" panose="00000500000000000000" pitchFamily="2" charset="0"/>
                <a:ea typeface="Times New Roman" panose="02020603050405020304" pitchFamily="18" charset="0"/>
              </a:rPr>
              <a:t>1. Recognise the signs and symptoms of the following conditions/illnesses:</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Asthma</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Anaphylaxis</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Chest pain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Stroke</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Seizures</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Hypoglycaemia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Sepsis</a:t>
            </a:r>
            <a:r>
              <a:rPr lang="en-GB" sz="1000">
                <a:effectLst/>
                <a:latin typeface="Times New Roman" panose="02020603050405020304" pitchFamily="18" charset="0"/>
                <a:ea typeface="Times New Roman" panose="02020603050405020304" pitchFamily="18" charset="0"/>
              </a:rPr>
              <a:t> </a:t>
            </a:r>
            <a:r>
              <a:rPr lang="en-GB" sz="1000">
                <a:effectLst/>
                <a:latin typeface="Poppins" panose="00000500000000000000" pitchFamily="2" charset="0"/>
                <a:ea typeface="Times New Roman" panose="02020603050405020304" pitchFamily="18" charset="0"/>
              </a:rPr>
              <a:t> </a:t>
            </a:r>
          </a:p>
          <a:p>
            <a:pPr marL="0" lvl="0" indent="0" algn="l" fontAlgn="base">
              <a:buFont typeface="+mj-lt"/>
              <a:buNone/>
            </a:pPr>
            <a:endParaRPr lang="en-GB" sz="1200">
              <a:effectLst/>
              <a:latin typeface="Times New Roman" panose="02020603050405020304" pitchFamily="18" charset="0"/>
              <a:ea typeface="Times New Roman" panose="02020603050405020304" pitchFamily="18" charset="0"/>
            </a:endParaRPr>
          </a:p>
          <a:p>
            <a:pPr algn="l" fontAlgn="base">
              <a:buNone/>
            </a:pPr>
            <a:r>
              <a:rPr lang="en-GB" sz="1000">
                <a:effectLst/>
                <a:latin typeface="Poppins" panose="00000500000000000000" pitchFamily="2" charset="0"/>
                <a:ea typeface="Times New Roman" panose="02020603050405020304" pitchFamily="18" charset="0"/>
              </a:rPr>
              <a:t>2. Seek appropriate professional medical help and advice regarding the conditions/ illnesses listed above.</a:t>
            </a:r>
          </a:p>
          <a:p>
            <a:pPr algn="l" fontAlgn="base">
              <a:buNone/>
            </a:pPr>
            <a:endParaRPr lang="en-GB" sz="1200">
              <a:effectLst/>
              <a:latin typeface="Times New Roman" panose="02020603050405020304" pitchFamily="18" charset="0"/>
              <a:ea typeface="Times New Roman" panose="02020603050405020304" pitchFamily="18" charset="0"/>
            </a:endParaRPr>
          </a:p>
          <a:p>
            <a:pPr>
              <a:buNone/>
            </a:pPr>
            <a:r>
              <a:rPr lang="en-GB" sz="1000">
                <a:effectLst/>
                <a:latin typeface="Poppins" panose="00000500000000000000" pitchFamily="2" charset="0"/>
                <a:ea typeface="Yu Mincho" panose="02020400000000000000" pitchFamily="18" charset="-128"/>
              </a:rPr>
              <a:t>3. Provide immediate first aid treatment to patients with the conditions/illnesses listed above, including helping the patient to use their own emergency medication.</a:t>
            </a:r>
            <a:endParaRPr lang="en-GB" sz="1000" b="0" i="1">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buFont typeface="Symbol" panose="05050102010706020507" pitchFamily="18" charset="2"/>
              <a:buChar char=""/>
            </a:pPr>
            <a:endParaRPr lang="en-GB" sz="1000" i="1">
              <a:solidFill>
                <a:schemeClr val="tx1"/>
              </a:solidFill>
              <a:effectLst/>
              <a:latin typeface="Calibri (Body)"/>
              <a:ea typeface="Times New Roman" panose="02020603050405020304" pitchFamily="18" charset="0"/>
            </a:endParaRPr>
          </a:p>
          <a:p>
            <a:pPr>
              <a:buSzPct val="25000"/>
              <a:buNone/>
            </a:pPr>
            <a:r>
              <a:rPr lang="en-GB" sz="1000" b="1" i="0" u="none" strike="noStrike" kern="1200" cap="none">
                <a:solidFill>
                  <a:schemeClr val="tx1"/>
                </a:solidFill>
                <a:effectLst/>
                <a:latin typeface="Calibri (Body)"/>
                <a:cs typeface="Calibri"/>
                <a:sym typeface="Calibri"/>
              </a:rPr>
              <a:t>With a focus on the major illness syllabus areas. Ask the participants which major illnesses they would be confident dealing with. </a:t>
            </a:r>
          </a:p>
          <a:p>
            <a:pPr>
              <a:buSzPct val="25000"/>
              <a:buNone/>
            </a:pPr>
            <a:endParaRPr lang="en-GB" sz="1000" b="1" i="0" u="none" strike="noStrike" kern="1200" cap="none">
              <a:solidFill>
                <a:schemeClr val="tx1"/>
              </a:solidFill>
              <a:effectLst/>
              <a:latin typeface="Calibri (Body)"/>
              <a:cs typeface="Calibri"/>
              <a:sym typeface="Calibri"/>
            </a:endParaRPr>
          </a:p>
          <a:p>
            <a:pPr>
              <a:buSzPct val="25000"/>
              <a:buNone/>
            </a:pPr>
            <a:r>
              <a:rPr lang="en-GB" sz="1000" b="1" i="0" u="none" strike="noStrike" kern="1200" cap="none">
                <a:solidFill>
                  <a:schemeClr val="tx1"/>
                </a:solidFill>
                <a:effectLst/>
                <a:latin typeface="Calibri (Body)"/>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000" b="1" i="0" u="none" strike="noStrike" kern="1200" cap="none">
              <a:solidFill>
                <a:schemeClr val="tx1"/>
              </a:solidFill>
              <a:effectLst/>
              <a:latin typeface="Calibri (Body)"/>
              <a:cs typeface="Calibri"/>
              <a:sym typeface="Calibri"/>
            </a:endParaRPr>
          </a:p>
          <a:p>
            <a:pPr>
              <a:buSzPct val="25000"/>
              <a:buNone/>
            </a:pPr>
            <a:r>
              <a:rPr lang="en-GB" sz="1000" b="1" i="0" u="none" strike="noStrike" kern="1200" cap="none">
                <a:solidFill>
                  <a:schemeClr val="tx1"/>
                </a:solidFill>
                <a:effectLst/>
                <a:latin typeface="Calibri (Body)"/>
                <a:cs typeface="Calibri"/>
                <a:sym typeface="Calibri"/>
              </a:rPr>
              <a:t>For those who have attended first aid training before - Ask how the training they had been on before prepared them for an accident or incident.</a:t>
            </a:r>
          </a:p>
          <a:p>
            <a:pPr>
              <a:buSzPct val="25000"/>
              <a:buNone/>
            </a:pPr>
            <a:endParaRPr lang="en-GB" sz="1000" b="1" i="0" u="none" strike="noStrike" kern="1200" cap="none">
              <a:solidFill>
                <a:schemeClr val="tx1"/>
              </a:solidFill>
              <a:effectLst/>
              <a:latin typeface="Calibri (Body)"/>
              <a:cs typeface="Calibri"/>
              <a:sym typeface="Calibri"/>
            </a:endParaRPr>
          </a:p>
          <a:p>
            <a:pPr>
              <a:buSzPct val="25000"/>
              <a:buNone/>
            </a:pPr>
            <a:r>
              <a:rPr lang="en-GB" sz="1000" b="1" i="0" u="none" strike="noStrike" kern="1200" cap="none">
                <a:solidFill>
                  <a:schemeClr val="tx1"/>
                </a:solidFill>
                <a:effectLst/>
                <a:latin typeface="Calibri (Body)"/>
                <a:cs typeface="Calibri"/>
                <a:sym typeface="Calibri"/>
              </a:rPr>
              <a:t>For those new to first aid - ask then what they are hoping to achieve training.</a:t>
            </a:r>
          </a:p>
          <a:p>
            <a:endParaRPr lang="en-GB" sz="1000">
              <a:latin typeface="Calibri (Body)"/>
            </a:endParaRPr>
          </a:p>
        </p:txBody>
      </p:sp>
      <p:sp>
        <p:nvSpPr>
          <p:cNvPr id="4" name="Slide Number Placeholder 3">
            <a:extLst>
              <a:ext uri="{FF2B5EF4-FFF2-40B4-BE49-F238E27FC236}">
                <a16:creationId xmlns:a16="http://schemas.microsoft.com/office/drawing/2014/main" id="{17488620-73A8-068D-72B5-DAFF48D738D4}"/>
              </a:ext>
            </a:extLst>
          </p:cNvPr>
          <p:cNvSpPr>
            <a:spLocks noGrp="1"/>
          </p:cNvSpPr>
          <p:nvPr>
            <p:ph type="sldNum" sz="quarter" idx="5"/>
          </p:nvPr>
        </p:nvSpPr>
        <p:spPr/>
        <p:txBody>
          <a:bodyPr/>
          <a:lstStyle/>
          <a:p>
            <a:fld id="{AE65042A-08D6-43F4-9209-7C0BF31FE522}" type="slidenum">
              <a:rPr lang="en-GB" sz="1000" smtClean="0">
                <a:latin typeface="Calibri (Body)"/>
              </a:rPr>
              <a:t>49</a:t>
            </a:fld>
            <a:endParaRPr lang="en-GB" sz="1000">
              <a:latin typeface="Calibri (Body)"/>
            </a:endParaRPr>
          </a:p>
        </p:txBody>
      </p:sp>
    </p:spTree>
    <p:extLst>
      <p:ext uri="{BB962C8B-B14F-4D97-AF65-F5344CB8AC3E}">
        <p14:creationId xmlns:p14="http://schemas.microsoft.com/office/powerpoint/2010/main" val="2451023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0" u="none">
                <a:solidFill>
                  <a:schemeClr val="tx1"/>
                </a:solidFill>
                <a:effectLst/>
                <a:latin typeface="Calibri (Body)"/>
                <a:ea typeface="Calibri" panose="020F0502020204030204" pitchFamily="34" charset="0"/>
                <a:cs typeface="Times New Roman" panose="02020603050405020304" pitchFamily="18" charset="0"/>
              </a:rPr>
              <a:t>What do participants know about Asthma?</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Asthma is a chronic (long-term) condition in which the muscles of the air passages go into spasm making the airways narrow and causing the patient to have difficulty in breathing.</a:t>
            </a: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Signs and symptoms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Difficulty breathing – short sentences and whispering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Wheezing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Coughing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Distress and anxiety</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Grey-blue tinge to lips, earlobes and nailbed</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Exhaustion in a severe attack</a:t>
            </a:r>
          </a:p>
        </p:txBody>
      </p:sp>
      <p:sp>
        <p:nvSpPr>
          <p:cNvPr id="4" name="Slide Number Placeholder 3"/>
          <p:cNvSpPr>
            <a:spLocks noGrp="1"/>
          </p:cNvSpPr>
          <p:nvPr>
            <p:ph type="sldNum" sz="quarter" idx="5"/>
          </p:nvPr>
        </p:nvSpPr>
        <p:spPr/>
        <p:txBody>
          <a:bodyPr/>
          <a:lstStyle/>
          <a:p>
            <a:fld id="{AE65042A-08D6-43F4-9209-7C0BF31FE522}" type="slidenum">
              <a:rPr lang="en-GB" smtClean="0"/>
              <a:t>50</a:t>
            </a:fld>
            <a:endParaRPr lang="en-GB"/>
          </a:p>
        </p:txBody>
      </p:sp>
    </p:spTree>
    <p:extLst>
      <p:ext uri="{BB962C8B-B14F-4D97-AF65-F5344CB8AC3E}">
        <p14:creationId xmlns:p14="http://schemas.microsoft.com/office/powerpoint/2010/main" val="371583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None/>
            </a:pPr>
            <a:r>
              <a:rPr lang="en-US" sz="1200" b="1" i="0" u="none" strike="noStrike" kern="1200" cap="none">
                <a:solidFill>
                  <a:schemeClr val="dk1"/>
                </a:solidFill>
                <a:effectLst/>
                <a:latin typeface="+mn-lt"/>
                <a:ea typeface="Calibri"/>
                <a:cs typeface="Calibri"/>
                <a:sym typeface="Calibri"/>
              </a:rPr>
              <a:t>​</a:t>
            </a:r>
          </a:p>
          <a:p>
            <a:pPr rtl="0" fontAlgn="base">
              <a:buNone/>
            </a:pPr>
            <a:r>
              <a:rPr lang="en-GB" sz="1200" b="1" i="0" u="none" strike="noStrike" kern="1200" cap="none">
                <a:solidFill>
                  <a:schemeClr val="dk1"/>
                </a:solidFill>
                <a:effectLst/>
                <a:latin typeface="+mn-lt"/>
                <a:ea typeface="Calibri"/>
                <a:cs typeface="Calibri"/>
                <a:sym typeface="Calibri"/>
              </a:rPr>
              <a:t>Acknowledge where people are at the moment and explain the importance of the training.</a:t>
            </a:r>
            <a:r>
              <a:rPr lang="en-US" sz="1200" b="1" i="0" u="none" strike="noStrike" kern="1200" cap="none">
                <a:solidFill>
                  <a:schemeClr val="dk1"/>
                </a:solidFill>
                <a:effectLst/>
                <a:latin typeface="+mn-lt"/>
                <a:ea typeface="Calibri"/>
                <a:cs typeface="Calibri"/>
                <a:sym typeface="Calibri"/>
              </a:rPr>
              <a:t>​</a:t>
            </a:r>
          </a:p>
          <a:p>
            <a:pPr>
              <a:buSzPct val="25000"/>
              <a:buNone/>
            </a:pPr>
            <a:endParaRPr lang="en-GB" sz="1200" b="0" i="0" u="none" strike="noStrike" kern="1200" cap="none">
              <a:solidFill>
                <a:schemeClr val="dk1"/>
              </a:solidFill>
              <a:effectLst/>
              <a:latin typeface="+mn-lt"/>
              <a:cs typeface="Calibri"/>
              <a:sym typeface="Calibri"/>
            </a:endParaRPr>
          </a:p>
          <a:p>
            <a:pPr>
              <a:buSzPct val="25000"/>
              <a:buNone/>
            </a:pPr>
            <a:r>
              <a:rPr lang="en-GB" sz="1200" b="0" i="1" u="none" strike="noStrike" kern="1200" cap="none">
                <a:solidFill>
                  <a:schemeClr val="dk1"/>
                </a:solidFill>
                <a:effectLst/>
                <a:latin typeface="+mn-lt"/>
                <a:cs typeface="Calibri"/>
                <a:sym typeface="Calibri"/>
              </a:rPr>
              <a:t>You can use the scale for a few questions – such knowledge confidence or skill confidence. </a:t>
            </a:r>
          </a:p>
          <a:p>
            <a:pPr>
              <a:buSzPct val="25000"/>
              <a:buNone/>
            </a:pPr>
            <a:endParaRPr lang="en-GB" sz="1200" b="0" i="1" u="none" strike="noStrike" kern="1200" cap="none">
              <a:solidFill>
                <a:schemeClr val="dk1"/>
              </a:solidFill>
              <a:effectLst/>
              <a:latin typeface="+mn-lt"/>
              <a:cs typeface="Calibri"/>
              <a:sym typeface="Calibri"/>
            </a:endParaRPr>
          </a:p>
          <a:p>
            <a:pPr>
              <a:buSzPct val="25000"/>
              <a:buNone/>
            </a:pPr>
            <a:r>
              <a:rPr lang="en-GB" sz="1200" b="0" i="0" u="none" strike="noStrike" kern="1200" cap="none">
                <a:solidFill>
                  <a:schemeClr val="tx1"/>
                </a:solidFill>
                <a:effectLst/>
                <a:latin typeface="Calibri (Body)"/>
                <a:cs typeface="Calibri"/>
                <a:sym typeface="Calibri"/>
              </a:rPr>
              <a:t>With a focus on the Life Support syllabus areas. Ask the participants what first aid scenarios they would currently feel confident dealing with. </a:t>
            </a:r>
          </a:p>
          <a:p>
            <a:pPr>
              <a:buSzPct val="25000"/>
              <a:buNone/>
            </a:pPr>
            <a:endParaRPr lang="en-GB" sz="1200" b="0" i="0" u="none" strike="noStrike" kern="1200" cap="none">
              <a:solidFill>
                <a:schemeClr val="tx1"/>
              </a:solidFill>
              <a:effectLst/>
              <a:latin typeface="Calibri (Body)"/>
              <a:cs typeface="Calibri"/>
              <a:sym typeface="Calibri"/>
            </a:endParaRPr>
          </a:p>
          <a:p>
            <a:pPr>
              <a:buSzPct val="25000"/>
              <a:buNone/>
            </a:pPr>
            <a:r>
              <a:rPr lang="en-GB" sz="1200" b="0" i="0" u="none" strike="noStrike" kern="1200" cap="none">
                <a:solidFill>
                  <a:schemeClr val="tx1"/>
                </a:solidFill>
                <a:effectLst/>
                <a:latin typeface="Calibri (Body)"/>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200" b="0" i="0" u="none" strike="noStrike" kern="1200" cap="none">
              <a:solidFill>
                <a:schemeClr val="tx1"/>
              </a:solidFill>
              <a:effectLst/>
              <a:latin typeface="Calibri (Body)"/>
              <a:cs typeface="Calibri"/>
              <a:sym typeface="Calibri"/>
            </a:endParaRPr>
          </a:p>
          <a:p>
            <a:pPr>
              <a:buSzPct val="25000"/>
              <a:buNone/>
            </a:pPr>
            <a:r>
              <a:rPr lang="en-GB" sz="1200" b="0" i="0" u="none" strike="noStrike" kern="1200" cap="none">
                <a:solidFill>
                  <a:schemeClr val="tx1"/>
                </a:solidFill>
                <a:effectLst/>
                <a:latin typeface="Calibri (Body)"/>
                <a:cs typeface="Calibri"/>
                <a:sym typeface="Calibri"/>
              </a:rPr>
              <a:t>For those who have attended first aid training before - Ask how the training they had been on before prepared them for an accident or incident.</a:t>
            </a:r>
          </a:p>
          <a:p>
            <a:pPr>
              <a:buSzPct val="25000"/>
              <a:buNone/>
            </a:pPr>
            <a:endParaRPr lang="en-GB" sz="1200" b="0" i="0" u="none" strike="noStrike" kern="1200" cap="none">
              <a:solidFill>
                <a:schemeClr val="tx1"/>
              </a:solidFill>
              <a:effectLst/>
              <a:latin typeface="Calibri (Body)"/>
              <a:cs typeface="Calibri"/>
              <a:sym typeface="Calibri"/>
            </a:endParaRPr>
          </a:p>
          <a:p>
            <a:pPr>
              <a:buSzPct val="25000"/>
              <a:buNone/>
            </a:pPr>
            <a:r>
              <a:rPr lang="en-GB" sz="1200" b="0" i="0" u="none" strike="noStrike" kern="1200" cap="none">
                <a:solidFill>
                  <a:schemeClr val="tx1"/>
                </a:solidFill>
                <a:effectLst/>
                <a:latin typeface="Calibri (Body)"/>
                <a:cs typeface="Calibri"/>
                <a:sym typeface="Calibri"/>
              </a:rPr>
              <a:t>For those new to first aid - ask then what they are hoping to achieve training.</a:t>
            </a:r>
          </a:p>
          <a:p>
            <a:pPr>
              <a:buSzPct val="25000"/>
              <a:buNone/>
            </a:pPr>
            <a:endParaRPr lang="en-GB" sz="1200" b="0" i="1" u="none" strike="noStrike" kern="1200" cap="none">
              <a:solidFill>
                <a:schemeClr val="dk1"/>
              </a:solidFill>
              <a:effectLst/>
              <a:latin typeface="+mn-lt"/>
              <a:cs typeface="Calibri"/>
              <a:sym typeface="Calibri"/>
            </a:endParaRPr>
          </a:p>
        </p:txBody>
      </p:sp>
      <p:sp>
        <p:nvSpPr>
          <p:cNvPr id="4" name="Slide Number Placeholder 3"/>
          <p:cNvSpPr>
            <a:spLocks noGrp="1"/>
          </p:cNvSpPr>
          <p:nvPr>
            <p:ph type="sldNum" sz="quarter" idx="10"/>
          </p:nvPr>
        </p:nvSpPr>
        <p:spPr/>
        <p:txBody>
          <a:bodyPr/>
          <a:lstStyle/>
          <a:p>
            <a:fld id="{DC81CCE8-8669-844C-8A1E-83EDDE9464AC}" type="slidenum">
              <a:rPr lang="en-GB" smtClean="0"/>
              <a:t>6</a:t>
            </a:fld>
            <a:endParaRPr lang="en-GB"/>
          </a:p>
        </p:txBody>
      </p:sp>
    </p:spTree>
    <p:extLst>
      <p:ext uri="{BB962C8B-B14F-4D97-AF65-F5344CB8AC3E}">
        <p14:creationId xmlns:p14="http://schemas.microsoft.com/office/powerpoint/2010/main" val="12537988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C013-413A-0370-1201-F15C7E5C6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CDC24-9842-DE17-BDCF-E6C40518D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5181E-6625-225D-B25C-E5B3188EE370}"/>
              </a:ext>
            </a:extLst>
          </p:cNvPr>
          <p:cNvSpPr>
            <a:spLocks noGrp="1"/>
          </p:cNvSpPr>
          <p:nvPr>
            <p:ph type="body" idx="1"/>
          </p:nvPr>
        </p:nvSpPr>
        <p:spPr/>
        <p:txBody>
          <a:bodyPr/>
          <a:lstStyle/>
          <a:p>
            <a:pPr>
              <a:buSzPct val="25000"/>
              <a:buNone/>
            </a:pPr>
            <a:r>
              <a:rPr lang="en-GB" sz="900" b="1" u="sng">
                <a:solidFill>
                  <a:schemeClr val="tx1"/>
                </a:solidFill>
                <a:latin typeface="Calibri (Body)"/>
              </a:rPr>
              <a:t>Trainers notes:</a:t>
            </a:r>
          </a:p>
          <a:p>
            <a:pPr>
              <a:lnSpc>
                <a:spcPct val="107000"/>
              </a:lnSpc>
              <a:spcAft>
                <a:spcPts val="800"/>
              </a:spcAft>
              <a:buNone/>
            </a:pPr>
            <a:endParaRPr lang="en-GB" sz="9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b="1">
                <a:solidFill>
                  <a:schemeClr val="tx1"/>
                </a:solidFill>
                <a:effectLst/>
                <a:latin typeface="Calibri (Body)"/>
                <a:ea typeface="Calibri" panose="020F0502020204030204" pitchFamily="34" charset="0"/>
                <a:cs typeface="Times New Roman" panose="02020603050405020304" pitchFamily="18" charset="0"/>
              </a:rPr>
              <a:t>Treatment</a:t>
            </a:r>
          </a:p>
          <a:p>
            <a:pPr>
              <a:lnSpc>
                <a:spcPct val="107000"/>
              </a:lnSpc>
              <a:spcAft>
                <a:spcPts val="800"/>
              </a:spcAft>
              <a:buNone/>
            </a:pPr>
            <a:endParaRPr lang="en-GB" sz="900" b="1">
              <a:solidFill>
                <a:schemeClr val="tx1"/>
              </a:solidFill>
              <a:effectLst/>
              <a:latin typeface="Calibri (Body)"/>
              <a:ea typeface="Calibri" panose="020F0502020204030204" pitchFamily="34" charset="0"/>
              <a:cs typeface="Times New Roman" panose="02020603050405020304" pitchFamily="18" charset="0"/>
            </a:endParaRPr>
          </a:p>
          <a:p>
            <a:r>
              <a:rPr lang="en-GB" sz="900" i="0" kern="1200">
                <a:solidFill>
                  <a:schemeClr val="tx1"/>
                </a:solidFill>
                <a:effectLst/>
                <a:latin typeface="Calibri (Body)"/>
                <a:ea typeface="+mn-ea"/>
                <a:cs typeface="+mn-cs"/>
              </a:rPr>
              <a:t>If a person with asthma is experiencing breathing difficulties, we should help them to use their own reliever inhaler, using a spacer device if one is available.</a:t>
            </a:r>
          </a:p>
          <a:p>
            <a:endParaRPr lang="en-GB" sz="900">
              <a:solidFill>
                <a:schemeClr val="tx1"/>
              </a:solidFill>
              <a:effectLst/>
              <a:latin typeface="Calibri (Body)"/>
              <a:ea typeface="Calibri" panose="020F0502020204030204" pitchFamily="34" charset="0"/>
              <a:cs typeface="Times New Roman" panose="02020603050405020304" pitchFamily="18" charset="0"/>
            </a:endParaRPr>
          </a:p>
          <a:p>
            <a:r>
              <a:rPr lang="en-GB" sz="900">
                <a:solidFill>
                  <a:schemeClr val="tx1"/>
                </a:solidFill>
                <a:effectLst/>
                <a:latin typeface="Calibri (Body)"/>
                <a:ea typeface="Calibri" panose="020F0502020204030204" pitchFamily="34" charset="0"/>
                <a:cs typeface="Times New Roman" panose="02020603050405020304" pitchFamily="18" charset="0"/>
              </a:rPr>
              <a:t>One puff of reliever inhaler every 30-60 seconds for up to 10 puffs. Use spacer device if available. Call for help if no improvement after 10 puffs. The 10 puff routine can be repeated after 10 minutes if ambulance hasn’t arrived.</a:t>
            </a:r>
          </a:p>
          <a:p>
            <a:endParaRPr lang="en-GB" sz="900">
              <a:solidFill>
                <a:schemeClr val="tx1"/>
              </a:solidFill>
              <a:effectLst/>
              <a:latin typeface="Calibri (Body)"/>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a:solidFill>
                  <a:schemeClr val="tx1"/>
                </a:solidFill>
                <a:effectLst/>
                <a:latin typeface="Calibri (Body)"/>
                <a:ea typeface="+mn-ea"/>
                <a:cs typeface="+mn-cs"/>
              </a:rPr>
              <a:t>Some asthmatics now use a combination (MART/AIR) inhaler as both their reliever and maintenance therapy </a:t>
            </a:r>
            <a:r>
              <a:rPr lang="en-GB" sz="900">
                <a:solidFill>
                  <a:schemeClr val="tx1"/>
                </a:solidFill>
                <a:effectLst/>
                <a:latin typeface="Calibri (Body)"/>
                <a:ea typeface="Times New Roman" panose="02020603050405020304" pitchFamily="18" charset="0"/>
              </a:rPr>
              <a:t>– they should use this during an asthma attack. This may not be a pump (like the one in the picture)and may be inhaled without a spacer. </a:t>
            </a:r>
            <a:r>
              <a:rPr lang="en-GB" sz="900" kern="1200">
                <a:solidFill>
                  <a:schemeClr val="tx1"/>
                </a:solidFill>
                <a:effectLst/>
                <a:latin typeface="Calibri (Body)"/>
                <a:ea typeface="+mn-ea"/>
                <a:cs typeface="+mn-cs"/>
              </a:rPr>
              <a:t> They can still take 1-2 puffs every minute, but the maximum doses can vary and so it's important to check with them/their parent/guardian and record this in their adjustment plan. Most MART inhalers have a maximum of 6 puffs.</a:t>
            </a:r>
          </a:p>
          <a:p>
            <a:pPr>
              <a:lnSpc>
                <a:spcPct val="107000"/>
              </a:lnSpc>
              <a:spcAft>
                <a:spcPts val="800"/>
              </a:spcAft>
              <a:buNone/>
            </a:pPr>
            <a:endParaRPr lang="en-GB" sz="9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900">
                <a:solidFill>
                  <a:schemeClr val="tx1"/>
                </a:solidFill>
                <a:effectLst/>
                <a:latin typeface="Calibri (Body)"/>
                <a:ea typeface="Calibri" panose="020F0502020204030204" pitchFamily="34" charset="0"/>
                <a:cs typeface="Times New Roman" panose="02020603050405020304" pitchFamily="18" charset="0"/>
              </a:rPr>
              <a:t>Call 999/112 for medical help if:</a:t>
            </a: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imes New Roman" panose="02020603050405020304" pitchFamily="18" charset="0"/>
              </a:rPr>
              <a:t>Reliever/MART inhaler not easing attack</a:t>
            </a:r>
          </a:p>
          <a:p>
            <a:pPr marL="342900" lvl="0" indent="-342900">
              <a:lnSpc>
                <a:spcPct val="107000"/>
              </a:lnSpc>
              <a:buFont typeface="Symbol" panose="05050102010706020507" pitchFamily="18" charset="2"/>
              <a:buChar char=""/>
            </a:pPr>
            <a:r>
              <a:rPr lang="en-GB" sz="900">
                <a:solidFill>
                  <a:schemeClr val="tx1"/>
                </a:solidFill>
                <a:effectLst/>
                <a:latin typeface="Calibri (Body)"/>
                <a:ea typeface="Calibri" panose="020F0502020204030204" pitchFamily="34" charset="0"/>
                <a:cs typeface="Times New Roman" panose="02020603050405020304" pitchFamily="18" charset="0"/>
              </a:rPr>
              <a:t>Patient is becoming exhausted</a:t>
            </a:r>
          </a:p>
          <a:p>
            <a:pPr marL="342900" lvl="0" indent="-342900">
              <a:lnSpc>
                <a:spcPct val="107000"/>
              </a:lnSpc>
              <a:spcAft>
                <a:spcPts val="80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imes New Roman" panose="02020603050405020304" pitchFamily="18" charset="0"/>
              </a:rPr>
              <a:t>Patient is too breathless to speak</a:t>
            </a:r>
          </a:p>
          <a:p>
            <a:pPr marL="342900" lvl="0" indent="-342900">
              <a:lnSpc>
                <a:spcPct val="107000"/>
              </a:lnSpc>
              <a:spcAft>
                <a:spcPts val="800"/>
              </a:spcAft>
              <a:buFont typeface="Symbol" panose="05050102010706020507" pitchFamily="18" charset="2"/>
              <a:buChar char=""/>
            </a:pPr>
            <a:r>
              <a:rPr lang="en-GB" sz="900">
                <a:solidFill>
                  <a:schemeClr val="tx1"/>
                </a:solidFill>
                <a:effectLst/>
                <a:latin typeface="Calibri (Body)"/>
                <a:ea typeface="Calibri" panose="020F0502020204030204" pitchFamily="34" charset="0"/>
                <a:cs typeface="Times New Roman" panose="02020603050405020304" pitchFamily="18" charset="0"/>
              </a:rPr>
              <a:t>Patient cannot complete full sentences</a:t>
            </a:r>
          </a:p>
          <a:p>
            <a:endParaRPr lang="en-GB" b="1" u="sng">
              <a:solidFill>
                <a:schemeClr val="tx1"/>
              </a:solidFill>
              <a:latin typeface="Calibri (Body)"/>
            </a:endParaRPr>
          </a:p>
        </p:txBody>
      </p:sp>
      <p:sp>
        <p:nvSpPr>
          <p:cNvPr id="4" name="Slide Number Placeholder 3">
            <a:extLst>
              <a:ext uri="{FF2B5EF4-FFF2-40B4-BE49-F238E27FC236}">
                <a16:creationId xmlns:a16="http://schemas.microsoft.com/office/drawing/2014/main" id="{B3CA600C-EEC3-9911-BC33-AF444E78BB96}"/>
              </a:ext>
            </a:extLst>
          </p:cNvPr>
          <p:cNvSpPr>
            <a:spLocks noGrp="1"/>
          </p:cNvSpPr>
          <p:nvPr>
            <p:ph type="sldNum" sz="quarter" idx="5"/>
          </p:nvPr>
        </p:nvSpPr>
        <p:spPr/>
        <p:txBody>
          <a:bodyPr/>
          <a:lstStyle/>
          <a:p>
            <a:fld id="{AE65042A-08D6-43F4-9209-7C0BF31FE522}" type="slidenum">
              <a:rPr lang="en-GB" smtClean="0"/>
              <a:t>51</a:t>
            </a:fld>
            <a:endParaRPr lang="en-GB"/>
          </a:p>
        </p:txBody>
      </p:sp>
    </p:spTree>
    <p:extLst>
      <p:ext uri="{BB962C8B-B14F-4D97-AF65-F5344CB8AC3E}">
        <p14:creationId xmlns:p14="http://schemas.microsoft.com/office/powerpoint/2010/main" val="3553592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C635-E576-15C7-659E-5E1514E7F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BFF1F-5CB7-AD3C-ECE7-24F64214E6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ADF39-12EC-3433-6006-2DAFF92ED460}"/>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a:cs typeface="Times New Roman" panose="02020603050405020304" pitchFamily="18" charset="0"/>
              </a:rPr>
              <a:t>Anaphylaxis is a severe allergic reaction affecting the whole body. It may develop within seconds or minutes of coming into contact with a trigger and can be fatal.</a:t>
            </a: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pPr>
            <a:r>
              <a:rPr lang="en-GB" sz="1200" b="1">
                <a:solidFill>
                  <a:schemeClr val="tx1"/>
                </a:solidFill>
                <a:effectLst/>
                <a:latin typeface="Calibri (Body)"/>
                <a:ea typeface="Calibri"/>
                <a:cs typeface="Times New Roman" panose="02020603050405020304" pitchFamily="18" charset="0"/>
              </a:rPr>
              <a:t>Signs and symptoms</a:t>
            </a:r>
            <a:r>
              <a:rPr lang="en-GB" sz="1200" b="1">
                <a:latin typeface="Calibri (Body)"/>
                <a:ea typeface="Calibri"/>
                <a:cs typeface="Times New Roman" panose="02020603050405020304" pitchFamily="18" charset="0"/>
              </a:rPr>
              <a:t> will depend on the allergen, but can include:</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Red itchy rash</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Red itchy eyes</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Swelling of hands feet or face</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a:cs typeface="Times New Roman" panose="02020603050405020304" pitchFamily="18" charset="0"/>
              </a:rPr>
              <a:t>Abdominal pain, vomiting and diarrhoea</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Wheezing and difficulty breathing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Swelling of tongue or throat</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Agitation and feeling of terror</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Shock</a:t>
            </a:r>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85E1F370-5799-F96B-A30C-E28C00B929C3}"/>
              </a:ext>
            </a:extLst>
          </p:cNvPr>
          <p:cNvSpPr>
            <a:spLocks noGrp="1"/>
          </p:cNvSpPr>
          <p:nvPr>
            <p:ph type="sldNum" sz="quarter" idx="5"/>
          </p:nvPr>
        </p:nvSpPr>
        <p:spPr/>
        <p:txBody>
          <a:bodyPr/>
          <a:lstStyle/>
          <a:p>
            <a:fld id="{AE65042A-08D6-43F4-9209-7C0BF31FE522}" type="slidenum">
              <a:rPr lang="en-GB" smtClean="0"/>
              <a:t>52</a:t>
            </a:fld>
            <a:endParaRPr lang="en-GB"/>
          </a:p>
        </p:txBody>
      </p:sp>
    </p:spTree>
    <p:extLst>
      <p:ext uri="{BB962C8B-B14F-4D97-AF65-F5344CB8AC3E}">
        <p14:creationId xmlns:p14="http://schemas.microsoft.com/office/powerpoint/2010/main" val="33757774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1E1F2-5D6B-618E-8EC2-FA4077161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8DB8C-DE46-2EF8-B5AA-89B7F3E9E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57830-D8A6-FB11-D350-C554A28C589A}"/>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Ensure that the person is lying down unless there are breathing difficulties, in which case they may sit up with their legs extended.</a:t>
            </a: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Remove the trigger if known and possible.</a:t>
            </a: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Intramuscular adrenaline should be given (either self-administered or by trained individuals) as soon as possible via autoinjector into the outer thigh, which delivers the recommended dose.</a:t>
            </a: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symptoms persist five minutes after administration, give a second dose of adrenaline, ideally in the opposite leg.</a:t>
            </a: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Calibri" panose="020F0502020204030204" pitchFamily="34" charset="0"/>
                <a:cs typeface="Times New Roman" panose="02020603050405020304" pitchFamily="18" charset="0"/>
              </a:rPr>
              <a:t>Anyone receiving adrenaline treatment must be taken to hospital.</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Adrenaline auto-injectors cannot be shared.</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Trebuchet MS" panose="020B0603020202020204" pitchFamily="34" charset="0"/>
                <a:cs typeface="Trebuchet MS" panose="020B0603020202020204" pitchFamily="34" charset="0"/>
              </a:rPr>
              <a:t>There are several  types of adrenaline auto injectors available in the UK. All deliver ‘adrenaline’ (also referred to as ‘epinephrine’). All types are prescription only medicines, and need to be prescribed by an allergy specialist. The dose of adrenaline required is dependent on the age and weight of the person requiring the adrenaline auto injector device, and will be prescribed by the clinician. Each adrenaline auto injector device will differ in appearance and the availability of the dose/strength available in that particular brand.</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DE8E176-0431-8002-4C46-5081FBF9425B}"/>
              </a:ext>
            </a:extLst>
          </p:cNvPr>
          <p:cNvSpPr>
            <a:spLocks noGrp="1"/>
          </p:cNvSpPr>
          <p:nvPr>
            <p:ph type="sldNum" sz="quarter" idx="5"/>
          </p:nvPr>
        </p:nvSpPr>
        <p:spPr/>
        <p:txBody>
          <a:bodyPr/>
          <a:lstStyle/>
          <a:p>
            <a:fld id="{AE65042A-08D6-43F4-9209-7C0BF31FE522}" type="slidenum">
              <a:rPr lang="en-GB" smtClean="0"/>
              <a:t>53</a:t>
            </a:fld>
            <a:endParaRPr lang="en-GB"/>
          </a:p>
        </p:txBody>
      </p:sp>
    </p:spTree>
    <p:extLst>
      <p:ext uri="{BB962C8B-B14F-4D97-AF65-F5344CB8AC3E}">
        <p14:creationId xmlns:p14="http://schemas.microsoft.com/office/powerpoint/2010/main" val="116125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2D83-B9A4-271F-B42A-65B4A73A9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D53D0-57DA-D4EA-1640-B35AEAC1A4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B12C6-AD03-E96B-BDD1-05F9D425CB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a:solidFill>
                  <a:schemeClr val="tx1"/>
                </a:solidFill>
                <a:effectLst/>
                <a:latin typeface="Nunito Sans" panose="00000500000000000000" pitchFamily="2" charset="0"/>
                <a:ea typeface="+mn-ea"/>
                <a:cs typeface="+mn-cs"/>
                <a:hlinkClick r:id="rId3"/>
              </a:rPr>
              <a:t>How to use an EpiPen</a:t>
            </a:r>
            <a:endParaRPr lang="en-GB" sz="1200" kern="1200">
              <a:solidFill>
                <a:schemeClr val="tx1"/>
              </a:solidFill>
              <a:effectLst/>
              <a:latin typeface="Nunito Sans" panose="00000500000000000000" pitchFamily="2" charset="0"/>
              <a:ea typeface="+mn-ea"/>
              <a:cs typeface="+mn-cs"/>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B1B52C2-1048-4F03-0A2A-63230402DB5F}"/>
              </a:ext>
            </a:extLst>
          </p:cNvPr>
          <p:cNvSpPr>
            <a:spLocks noGrp="1"/>
          </p:cNvSpPr>
          <p:nvPr>
            <p:ph type="sldNum" sz="quarter" idx="5"/>
          </p:nvPr>
        </p:nvSpPr>
        <p:spPr/>
        <p:txBody>
          <a:bodyPr/>
          <a:lstStyle/>
          <a:p>
            <a:fld id="{AE65042A-08D6-43F4-9209-7C0BF31FE522}" type="slidenum">
              <a:rPr lang="en-GB" smtClean="0"/>
              <a:t>54</a:t>
            </a:fld>
            <a:endParaRPr lang="en-GB"/>
          </a:p>
        </p:txBody>
      </p:sp>
    </p:spTree>
    <p:extLst>
      <p:ext uri="{BB962C8B-B14F-4D97-AF65-F5344CB8AC3E}">
        <p14:creationId xmlns:p14="http://schemas.microsoft.com/office/powerpoint/2010/main" val="14831743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193F-B661-E43D-F28E-2E1B7E47C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03691-2797-FF9F-E6F0-62F3BD137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87C9D-3926-45AF-93B8-48FE1E9DCD53}"/>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p>
          <a:p>
            <a:pPr>
              <a:lnSpc>
                <a:spcPct val="107000"/>
              </a:lnSpc>
              <a:spcAft>
                <a:spcPts val="800"/>
              </a:spcAft>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Chest pain is pain or discomfort in the area between the neck and belly. Chest pain may be sharp or dull. It might come and go, or you might always feel the pain. The exact symptoms depend on the cause.</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Many different things can cause chest pain. The most life-threatening causes involve the heart or lungs. So it's important to get medical help for an accurate diagnosis.</a:t>
            </a: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Heart related chest pain often has other signs and symptoms: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Feeling lightheaded or dizzy</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Sweating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Shortness of breath</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Feeling sick (nausea) or being sick (vomiting)</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An overwhelming sense of anxiety (similar to having a panic attack)</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coughing or wheezing</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Although the chest pain in heart attack is often severe, some people may only experience minor pain, similar to indigestion. In some cases, there may not be any chest pain at all, especially in women, older people, and people who have diabetes.</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It's the overall pattern of symptoms that helps to determine whether you are having a heart attack.</a:t>
            </a:r>
          </a:p>
          <a:p>
            <a:pPr>
              <a:buSzPct val="25000"/>
              <a:buNone/>
            </a:pPr>
            <a:endParaRPr lang="en-GB" sz="1200">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 and positioning</a:t>
            </a:r>
          </a:p>
          <a:p>
            <a:pPr marL="342900" marR="0" lvl="0" indent="-342900" algn="l" defTabSz="914400" rtl="0" eaLnBrk="1" fontAlgn="auto" latinLnBrk="0" hangingPunct="1">
              <a:lnSpc>
                <a:spcPct val="117000"/>
              </a:lnSpc>
              <a:spcBef>
                <a:spcPts val="0"/>
              </a:spcBef>
              <a:spcAft>
                <a:spcPts val="0"/>
              </a:spcAft>
              <a:buClrTx/>
              <a:buSzTx/>
              <a:buFont typeface="Symbol" panose="05050102010706020507" pitchFamily="18" charset="2"/>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Call 999 for an ambulance.</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the casualty is still conscious, sit them up, supporting them from behind with their knees slightly bent (the ‘W’ position).</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Encourage and assist adults </a:t>
            </a:r>
            <a:r>
              <a:rPr lang="en-GB" sz="1200" b="0" i="0" kern="1200">
                <a:solidFill>
                  <a:schemeClr val="tx1"/>
                </a:solidFill>
                <a:effectLst/>
                <a:latin typeface="Calibri (Body)"/>
                <a:ea typeface="+mn-ea"/>
                <a:cs typeface="+mn-cs"/>
              </a:rPr>
              <a:t>with cardiac sounding chest pain in self-administering 300 mg of aspirin (ideally chewable or dissolvable) as soon as possible, whilst awaiting emergency assistance (but not to adults with a known aspirin allergy). </a:t>
            </a:r>
            <a:r>
              <a:rPr lang="en-GB" sz="1200">
                <a:solidFill>
                  <a:schemeClr val="tx1"/>
                </a:solidFill>
                <a:effectLst/>
                <a:latin typeface="Calibri (Body)"/>
                <a:ea typeface="Calibri" panose="020F0502020204030204" pitchFamily="34" charset="0"/>
                <a:cs typeface="Times New Roman" panose="02020603050405020304" pitchFamily="18" charset="0"/>
              </a:rPr>
              <a:t>Do not give to under 16s, those with severe allergy to aspirin, those with known stomach problems, or those with severe asthma. </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It is shown that when aspirin is given early, survival rates are better and there are no increased side effects</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the casualty is known to have angina and has medication for it, they can be helped to use it as instructed on the prescription Constantly monitor their level of response, circulation and breathing until help arrives.</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they lose consciousness, put them in the recovery position if still breathing normally.</a:t>
            </a:r>
          </a:p>
          <a:p>
            <a:pPr marL="342900" lvl="0" indent="-342900">
              <a:lnSpc>
                <a:spcPct val="11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breathing deteriorates, begin CPR </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NEVER give aspirin to anyone under 16</a:t>
            </a:r>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658F72-80B8-2714-D574-ABD6C961E8DE}"/>
              </a:ext>
            </a:extLst>
          </p:cNvPr>
          <p:cNvSpPr>
            <a:spLocks noGrp="1"/>
          </p:cNvSpPr>
          <p:nvPr>
            <p:ph type="sldNum" sz="quarter" idx="5"/>
          </p:nvPr>
        </p:nvSpPr>
        <p:spPr/>
        <p:txBody>
          <a:bodyPr/>
          <a:lstStyle/>
          <a:p>
            <a:fld id="{AE65042A-08D6-43F4-9209-7C0BF31FE522}" type="slidenum">
              <a:rPr lang="en-GB" smtClean="0"/>
              <a:t>55</a:t>
            </a:fld>
            <a:endParaRPr lang="en-GB"/>
          </a:p>
        </p:txBody>
      </p:sp>
    </p:spTree>
    <p:extLst>
      <p:ext uri="{BB962C8B-B14F-4D97-AF65-F5344CB8AC3E}">
        <p14:creationId xmlns:p14="http://schemas.microsoft.com/office/powerpoint/2010/main" val="5561912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965C-99FB-E844-AE5C-C1A267D94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EF4F8-4F82-D7B6-412E-7CE118993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8F5E0-A406-CF1B-2912-3A29973BD268}"/>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A stroke is a medical emergency when the blood supply to the brain is disrupted. The majority of strokes are caused by a clot in a blood vessel that blocks the flow of blood to part of the brain. Some strokes are the result of a ruptured blood vessel that causes bleeding into the brain.</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A transient ischaemic attack, or TIA, is sometimes called a mini-stroke. It is similar to a full stroke but the symptoms last for a short while, improve and disappear</a:t>
            </a:r>
            <a:r>
              <a:rPr lang="en-GB" sz="1200" i="1">
                <a:solidFill>
                  <a:schemeClr val="tx1"/>
                </a:solidFill>
                <a:effectLst/>
                <a:latin typeface="Calibri (Body)"/>
                <a:ea typeface="Calibri" panose="020F0502020204030204" pitchFamily="34" charset="0"/>
                <a:cs typeface="Times New Roman" panose="02020603050405020304" pitchFamily="18" charset="0"/>
              </a:rPr>
              <a: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Face ‒ look at their face and ask them to smile. Are they only able to smile on one side of their mouth?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Arms ‒ ask them to raise both arms. Are they only able to lift one arm?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Speech ‒ ask them to speak. Are they struggling to speak clearly? If yes, this is not normal.</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Time </a:t>
            </a:r>
            <a:r>
              <a:rPr lang="en-GB" sz="1200">
                <a:solidFill>
                  <a:schemeClr val="tx1"/>
                </a:solidFill>
                <a:effectLst/>
                <a:latin typeface="Calibri (Body)"/>
                <a:ea typeface="Calibri" panose="020F0502020204030204" pitchFamily="34" charset="0"/>
              </a:rPr>
              <a:t>‒</a:t>
            </a:r>
            <a:r>
              <a:rPr lang="en-GB" sz="1200">
                <a:solidFill>
                  <a:schemeClr val="tx1"/>
                </a:solidFill>
                <a:effectLst/>
                <a:latin typeface="Calibri (Body)"/>
                <a:ea typeface="Calibri" panose="020F0502020204030204" pitchFamily="34" charset="0"/>
                <a:cs typeface="Times New Roman" panose="02020603050405020304" pitchFamily="18" charset="0"/>
              </a:rPr>
              <a:t> if the answer to any of these three questions is yes, then it is time to call 999 or 112 for medical help and say you think the casualty is having a   stroke</a:t>
            </a:r>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C53C00E-3FA7-953D-A06F-4BD24353D533}"/>
              </a:ext>
            </a:extLst>
          </p:cNvPr>
          <p:cNvSpPr>
            <a:spLocks noGrp="1"/>
          </p:cNvSpPr>
          <p:nvPr>
            <p:ph type="sldNum" sz="quarter" idx="5"/>
          </p:nvPr>
        </p:nvSpPr>
        <p:spPr/>
        <p:txBody>
          <a:bodyPr/>
          <a:lstStyle/>
          <a:p>
            <a:fld id="{AE65042A-08D6-43F4-9209-7C0BF31FE522}" type="slidenum">
              <a:rPr lang="en-GB" smtClean="0"/>
              <a:t>56</a:t>
            </a:fld>
            <a:endParaRPr lang="en-GB"/>
          </a:p>
        </p:txBody>
      </p:sp>
    </p:spTree>
    <p:extLst>
      <p:ext uri="{BB962C8B-B14F-4D97-AF65-F5344CB8AC3E}">
        <p14:creationId xmlns:p14="http://schemas.microsoft.com/office/powerpoint/2010/main" val="739202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CE576-A210-1D1F-A24E-97853B46E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530EC-6BE8-8C78-EC60-E5405B8A70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1813F-10CE-D2A4-876A-D29A047FAECF}"/>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Trebuchet MS" panose="020B0603020202020204" pitchFamily="34" charset="0"/>
                <a:cs typeface="Trebuchet MS" panose="020B0603020202020204" pitchFamily="34" charset="0"/>
              </a:rPr>
              <a:t>A seizure – or convulsion or fit – consists of involuntary contractions of many of the muscles in the body, due to a disturbance in the electrical activity of the brain. </a:t>
            </a:r>
            <a:r>
              <a:rPr lang="en-GB" sz="1200">
                <a:solidFill>
                  <a:schemeClr val="tx1"/>
                </a:solidFill>
                <a:effectLst/>
                <a:latin typeface="Calibri (Body)"/>
                <a:ea typeface="Calibri" panose="020F0502020204030204" pitchFamily="34" charset="0"/>
                <a:cs typeface="Times New Roman" panose="02020603050405020304" pitchFamily="18" charset="0"/>
              </a:rPr>
              <a:t>The most common cause of seizures is epilepsy. Epilepsy is a chronic condition and patients often take medication to prevent or reduce seizures. Other causes include head injury, lack of oxygen to the brain, excess of alcohol or drugs, fever in young children.</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pPr>
            <a:r>
              <a:rPr lang="en-GB" sz="1200" b="1">
                <a:solidFill>
                  <a:schemeClr val="tx1"/>
                </a:solidFill>
                <a:effectLst/>
                <a:latin typeface="Calibri (Body)"/>
                <a:ea typeface="Calibri" panose="020F0502020204030204" pitchFamily="34" charset="0"/>
                <a:cs typeface="Times New Roman" panose="02020603050405020304" pitchFamily="18" charset="0"/>
              </a:rPr>
              <a:t>Symptoms and signs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457200">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Sudden loss of responsiveness</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Patient becomes rigid and arches back</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Breathing may be noisy and become difficult, lips may show a grey-blue tinge – cyanosis</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Uncontrollable jerking and shaking, called a "fit" may lose bladder control</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Most seizures terminate within a few minutes</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After a seizure the patient may feel tired and fall into a deep sleep.</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Some people have a form of epilepsy known as absence seizures during which they appear distant  and unaware of their surroundings. You may notice slight or localised twitching or jerking of lips, eyelids, head or limbs.</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pPr>
            <a:r>
              <a:rPr lang="en-GB" sz="1200" b="1">
                <a:solidFill>
                  <a:schemeClr val="tx1"/>
                </a:solidFill>
                <a:effectLst/>
                <a:latin typeface="Calibri (Body)"/>
                <a:ea typeface="Calibri" panose="020F0502020204030204" pitchFamily="34" charset="0"/>
                <a:cs typeface="Times New Roman" panose="02020603050405020304" pitchFamily="18" charset="0"/>
              </a:rPr>
              <a:t>Treatment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Make space around patient and move bystanders out of the way.</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Remove any potentially dangerous items such as hot drinks or sharp objects</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Note what time fit started</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Do not move patient unless they are in immediate danger</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When the fit has stopped, check airway and breathing and place into recovery position.</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Note how long seizure lasted.</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 </a:t>
            </a:r>
          </a:p>
          <a:p>
            <a:pPr>
              <a:lnSpc>
                <a:spcPct val="107000"/>
              </a:lnSpc>
              <a:spcAft>
                <a:spcPts val="800"/>
              </a:spcAft>
            </a:pPr>
            <a:r>
              <a:rPr lang="en-GB" sz="1200">
                <a:solidFill>
                  <a:schemeClr val="tx1"/>
                </a:solidFill>
                <a:effectLst/>
                <a:latin typeface="Calibri (Body)"/>
                <a:ea typeface="Calibri" panose="020F0502020204030204" pitchFamily="34" charset="0"/>
                <a:cs typeface="Times New Roman" panose="02020603050405020304" pitchFamily="18" charset="0"/>
              </a:rPr>
              <a:t>Call for emergency help if:</a:t>
            </a:r>
          </a:p>
          <a:p>
            <a:pPr marL="342900" lvl="0" indent="-342900">
              <a:lnSpc>
                <a:spcPct val="10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There are repeated seizures or if this is first seizure</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The seizure continues for more than 5 minutes</a:t>
            </a:r>
          </a:p>
          <a:p>
            <a:pPr marL="342900" lvl="0" indent="-342900">
              <a:lnSpc>
                <a:spcPct val="107000"/>
              </a:lnSpc>
              <a:spcAft>
                <a:spcPts val="800"/>
              </a:spcAft>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The patient is unresponsive for more than 10 minutes</a:t>
            </a:r>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45EDE41-69D8-11DB-6576-260235955947}"/>
              </a:ext>
            </a:extLst>
          </p:cNvPr>
          <p:cNvSpPr>
            <a:spLocks noGrp="1"/>
          </p:cNvSpPr>
          <p:nvPr>
            <p:ph type="sldNum" sz="quarter" idx="5"/>
          </p:nvPr>
        </p:nvSpPr>
        <p:spPr/>
        <p:txBody>
          <a:bodyPr/>
          <a:lstStyle/>
          <a:p>
            <a:fld id="{AE65042A-08D6-43F4-9209-7C0BF31FE522}" type="slidenum">
              <a:rPr lang="en-GB" smtClean="0"/>
              <a:t>57</a:t>
            </a:fld>
            <a:endParaRPr lang="en-GB"/>
          </a:p>
        </p:txBody>
      </p:sp>
    </p:spTree>
    <p:extLst>
      <p:ext uri="{BB962C8B-B14F-4D97-AF65-F5344CB8AC3E}">
        <p14:creationId xmlns:p14="http://schemas.microsoft.com/office/powerpoint/2010/main" val="562076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9BD33-F40F-698E-0078-FF8D282BB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805D55-7D67-4B6D-90D6-73834D717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0D62FE-C77F-0877-846E-82ECD2B609F4}"/>
              </a:ext>
            </a:extLst>
          </p:cNvPr>
          <p:cNvSpPr>
            <a:spLocks noGrp="1"/>
          </p:cNvSpPr>
          <p:nvPr>
            <p:ph type="body" idx="1"/>
          </p:nvPr>
        </p:nvSpPr>
        <p:spPr/>
        <p:txBody>
          <a:bodyPr/>
          <a:lstStyle/>
          <a:p>
            <a:r>
              <a:rPr lang="en-GB" sz="1200" b="1" u="sng">
                <a:solidFill>
                  <a:schemeClr val="tx1"/>
                </a:solidFill>
                <a:latin typeface="Calibri (Body)"/>
              </a:rPr>
              <a:t>Trainers notes:</a:t>
            </a:r>
          </a:p>
          <a:p>
            <a:endParaRPr lang="en-GB" sz="1200">
              <a:solidFill>
                <a:schemeClr val="tx1"/>
              </a:solidFill>
              <a:latin typeface="Calibri (Body)"/>
            </a:endParaRPr>
          </a:p>
          <a:p>
            <a:r>
              <a:rPr lang="en-GB" sz="1200">
                <a:solidFill>
                  <a:schemeClr val="tx1"/>
                </a:solidFill>
                <a:latin typeface="Calibri (Body)"/>
              </a:rPr>
              <a:t>Epilepsy Society 3 c’s ca- </a:t>
            </a:r>
            <a:r>
              <a:rPr lang="en-GB" sz="1200" b="0" i="0">
                <a:solidFill>
                  <a:schemeClr val="tx1"/>
                </a:solidFill>
                <a:effectLst/>
                <a:latin typeface="Calibri (Body)"/>
              </a:rPr>
              <a:t>The charity’s new campaign gives people three simple but key instructions to remember in an emergency: “Calm, Cushion, Call” Cam</a:t>
            </a:r>
            <a:r>
              <a:rPr lang="en-GB" sz="1200">
                <a:solidFill>
                  <a:schemeClr val="tx1"/>
                </a:solidFill>
                <a:latin typeface="Calibri (Body)"/>
              </a:rPr>
              <a:t>paign </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A30D13B-7AB2-588D-0554-1BE2B1FF931B}"/>
              </a:ext>
            </a:extLst>
          </p:cNvPr>
          <p:cNvSpPr>
            <a:spLocks noGrp="1"/>
          </p:cNvSpPr>
          <p:nvPr>
            <p:ph type="sldNum" sz="quarter" idx="5"/>
          </p:nvPr>
        </p:nvSpPr>
        <p:spPr/>
        <p:txBody>
          <a:bodyPr/>
          <a:lstStyle/>
          <a:p>
            <a:fld id="{AE65042A-08D6-43F4-9209-7C0BF31FE522}" type="slidenum">
              <a:rPr lang="en-GB" smtClean="0"/>
              <a:t>58</a:t>
            </a:fld>
            <a:endParaRPr lang="en-GB"/>
          </a:p>
        </p:txBody>
      </p:sp>
    </p:spTree>
    <p:extLst>
      <p:ext uri="{BB962C8B-B14F-4D97-AF65-F5344CB8AC3E}">
        <p14:creationId xmlns:p14="http://schemas.microsoft.com/office/powerpoint/2010/main" val="2048490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D0DE4-6987-DFC7-213F-4E2A0C87F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7DF07B-3D95-0D6B-B6F6-FAC6EEEE9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40039-2965-B572-061D-08CA0FA40C95}"/>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highlight>
                <a:srgbClr val="FFFF00"/>
              </a:highligh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Diabetes is a chronic (long-term) condition in which the body fails to produce sufficient insulin, which is a hormone that controls blood sugar level. This can result in higher than normal blood sugar (hyperglycaemia) or lower than normal blood sugar (hypoglycaemia or hypo).</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latin typeface="Calibri (Body)"/>
              </a:rPr>
              <a:t>Hypoglycaemia</a:t>
            </a:r>
            <a:r>
              <a:rPr lang="en-GB" sz="1200">
                <a:solidFill>
                  <a:schemeClr val="tx1"/>
                </a:solidFill>
                <a:effectLst/>
                <a:latin typeface="Calibri (Body)"/>
                <a:ea typeface="Calibri" panose="020F0502020204030204" pitchFamily="34" charset="0"/>
                <a:cs typeface="Times New Roman" panose="02020603050405020304" pitchFamily="18" charset="0"/>
              </a:rPr>
              <a:t> is the emergency. If a patient with diabetes is unwell giving them sugar will rapidly restore blood sugar, and is unlikely to do harm in hyperglycaemia. The need is to act urgently rather than trying to decide.</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Signs and Symptoms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A history of diabetes – some people may recognise a “Hypo” coming</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Weakness, fainting, hunger</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Confusion, being irrational</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Sweaty with clammy skin</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Rapid pulse</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Decreasing level of responsiveness</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Evidence of medical warning device – or carrying glucose gel or sweets</a:t>
            </a: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u="sng">
                <a:solidFill>
                  <a:schemeClr val="tx1"/>
                </a:solidFill>
                <a:effectLst/>
                <a:latin typeface="Calibri (Body)"/>
                <a:ea typeface="Calibri" panose="020F0502020204030204" pitchFamily="34" charset="0"/>
                <a:cs typeface="Times New Roman" panose="02020603050405020304" pitchFamily="18" charset="0"/>
              </a:rPr>
              <a:t>Give sugar.</a:t>
            </a:r>
          </a:p>
          <a:p>
            <a:pPr marL="342900" lvl="0" indent="-342900">
              <a:lnSpc>
                <a:spcPct val="107000"/>
              </a:lnSpc>
              <a:buFont typeface="Times New Roman" panose="02020603050405020304" pitchFamily="18" charset="0"/>
              <a:buChar char="●"/>
              <a:tabLst>
                <a:tab pos="457200" algn="l"/>
              </a:tabLs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Patient may have their own emergency supplies (think about a adjustment plan). </a:t>
            </a:r>
            <a:r>
              <a:rPr lang="en-GB" sz="1200" i="1" kern="1200">
                <a:solidFill>
                  <a:schemeClr val="tx1"/>
                </a:solidFill>
                <a:effectLst/>
                <a:latin typeface="Calibri (Body)"/>
                <a:ea typeface="+mn-ea"/>
                <a:cs typeface="+mn-cs"/>
              </a:rPr>
              <a:t>Give glucose or dextrose tablets (15-20 g) by mouth if the person is</a:t>
            </a:r>
            <a:r>
              <a:rPr lang="en-GB" sz="1200" i="0" kern="1200">
                <a:solidFill>
                  <a:schemeClr val="tx1"/>
                </a:solidFill>
                <a:effectLst/>
                <a:latin typeface="Calibri (Body)"/>
                <a:ea typeface="+mn-ea"/>
                <a:cs typeface="+mn-cs"/>
              </a:rPr>
              <a:t> </a:t>
            </a:r>
            <a:r>
              <a:rPr lang="en-GB" sz="1200" i="1" kern="1200">
                <a:solidFill>
                  <a:schemeClr val="tx1"/>
                </a:solidFill>
                <a:effectLst/>
                <a:latin typeface="Calibri (Body)"/>
                <a:ea typeface="+mn-ea"/>
                <a:cs typeface="+mn-cs"/>
              </a:rPr>
              <a:t>awake and able to swallow.</a:t>
            </a:r>
            <a:endParaRPr lang="en-GB" sz="1200" kern="1200">
              <a:solidFill>
                <a:schemeClr val="tx1"/>
              </a:solidFill>
              <a:effectLst/>
              <a:latin typeface="Calibri (Body)"/>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tab pos="457200" algn="l"/>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If not give  50-100ml of fruit juice or a sugar containing drink, 3 jelly babies, 3 sugar lumps</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If the casualty feels better –help them to check their own blood sugar</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Call 999 if the person is/or becomes unresponsive, or the condition does not improve.</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Following recovery from symptoms (5-10 min after sugar intake), encourage the person to eat a light snack.</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In an unresponsive person, do not give oral sugar in any; instead, call 999 and consider the recovery position</a:t>
            </a:r>
          </a:p>
          <a:p>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E6D6300-9256-209D-5AB6-7420D0D2C6C9}"/>
              </a:ext>
            </a:extLst>
          </p:cNvPr>
          <p:cNvSpPr>
            <a:spLocks noGrp="1"/>
          </p:cNvSpPr>
          <p:nvPr>
            <p:ph type="sldNum" sz="quarter" idx="5"/>
          </p:nvPr>
        </p:nvSpPr>
        <p:spPr/>
        <p:txBody>
          <a:bodyPr/>
          <a:lstStyle/>
          <a:p>
            <a:fld id="{AE65042A-08D6-43F4-9209-7C0BF31FE522}" type="slidenum">
              <a:rPr lang="en-GB" smtClean="0"/>
              <a:t>59</a:t>
            </a:fld>
            <a:endParaRPr lang="en-GB"/>
          </a:p>
        </p:txBody>
      </p:sp>
    </p:spTree>
    <p:extLst>
      <p:ext uri="{BB962C8B-B14F-4D97-AF65-F5344CB8AC3E}">
        <p14:creationId xmlns:p14="http://schemas.microsoft.com/office/powerpoint/2010/main" val="3389434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303FC-F0EA-944A-CE41-57496CC57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AC0901-0149-8FC7-722E-C5C7B4434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AC937-15B7-8C90-1C71-F954FDA95332}"/>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Trebuchet MS" panose="020B0603020202020204" pitchFamily="34" charset="0"/>
                <a:cs typeface="Trebuchet MS" panose="020B0603020202020204" pitchFamily="34" charset="0"/>
              </a:rPr>
              <a:t>Trainers notes:</a:t>
            </a:r>
          </a:p>
          <a:p>
            <a:pPr>
              <a:lnSpc>
                <a:spcPct val="107000"/>
              </a:lnSpc>
              <a:spcAft>
                <a:spcPts val="800"/>
              </a:spcAft>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Sepsis (also known as blood poisoning) is the immune system’s overreaction to an infection or injury. Normally our immune system fights infection – but sometimes, for reasons we don’t yet understand, it attacks our body’s own organs and tissues. If not treated immediately.</a:t>
            </a:r>
          </a:p>
          <a:p>
            <a:pPr>
              <a:lnSpc>
                <a:spcPct val="107000"/>
              </a:lnSpc>
              <a:spcAft>
                <a:spcPts val="800"/>
              </a:spcAft>
              <a:buNone/>
            </a:pPr>
            <a:endParaRPr lang="en-GB" sz="1200">
              <a:solidFill>
                <a:schemeClr val="tx1"/>
              </a:solidFill>
              <a:effectLst/>
              <a:highlight>
                <a:srgbClr val="FFFF00"/>
              </a:highligh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0">
                <a:solidFill>
                  <a:schemeClr val="tx1"/>
                </a:solidFill>
                <a:effectLst/>
                <a:latin typeface="Calibri (Body)"/>
                <a:ea typeface="Calibri" panose="020F0502020204030204" pitchFamily="34" charset="0"/>
                <a:cs typeface="Times New Roman" panose="02020603050405020304" pitchFamily="18" charset="0"/>
              </a:rPr>
              <a:t>Although it is not a common condition, you should also be aware of meningitis. </a:t>
            </a:r>
            <a:r>
              <a:rPr lang="en-GB" sz="1200" b="0" i="0">
                <a:solidFill>
                  <a:schemeClr val="tx1"/>
                </a:solidFill>
                <a:effectLst/>
                <a:latin typeface="Calibri (Body)"/>
              </a:rPr>
              <a:t>Meningitis is an infection of the protective membranes that surround the brain and spinal cord (meninges). It can affect anyone, but is most common in babies, young children, teenagers and young adults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Signs and symptoms (Children)</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Breathing very fast</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Has a ‘fit’ or convulsion</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Looks mottled, bluish or pale</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Has a rash that does not fade when you press it</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Is very lethargic or difficult to wake</a:t>
            </a:r>
          </a:p>
          <a:p>
            <a:pPr marL="342900" lvl="0" indent="-342900">
              <a:lnSpc>
                <a:spcPct val="107000"/>
              </a:lnSpc>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Feels abnormally cold to touch</a:t>
            </a:r>
          </a:p>
          <a:p>
            <a:pPr marL="342900" lvl="0" indent="-342900">
              <a:lnSpc>
                <a:spcPct val="107000"/>
              </a:lnSpc>
              <a:spcAft>
                <a:spcPts val="800"/>
              </a:spcAft>
              <a:buFont typeface="Times New Roman" panose="02020603050405020304" pitchFamily="18" charset="0"/>
              <a:buChar char="●"/>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They may not have all these symptoms.</a:t>
            </a:r>
          </a:p>
          <a:p>
            <a:pPr marL="342900" lvl="0" indent="-342900">
              <a:lnSpc>
                <a:spcPct val="107000"/>
              </a:lnSpc>
              <a:spcAft>
                <a:spcPts val="800"/>
              </a:spcAft>
              <a:buFont typeface="Times New Roman" panose="02020603050405020304" pitchFamily="18" charset="0"/>
              <a:buChar char="●"/>
              <a:tabLst>
                <a:tab pos="457200" algn="l"/>
              </a:tabLs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Times New Roman" panose="02020603050405020304" pitchFamily="18" charset="0"/>
              <a:buNone/>
              <a:tabLst>
                <a:tab pos="457200" algn="l"/>
              </a:tabLst>
              <a:defRPr/>
            </a:pPr>
            <a:r>
              <a:rPr lang="en-GB" sz="1200" b="1">
                <a:solidFill>
                  <a:schemeClr val="tx1"/>
                </a:solidFill>
                <a:effectLst/>
                <a:latin typeface="Calibri (Body)"/>
                <a:ea typeface="Calibri" panose="020F0502020204030204" pitchFamily="34" charset="0"/>
                <a:cs typeface="Times New Roman" panose="02020603050405020304" pitchFamily="18" charset="0"/>
              </a:rPr>
              <a:t>Signs and symptoms (Adult)</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Slurred speech of confusion</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Extreme shivering or muscle pain</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Passing no urine (in a day)</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Severe breathlessness</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It feels like you’re going to die</a:t>
            </a:r>
          </a:p>
          <a:p>
            <a:pPr marL="0" lvl="0" indent="0">
              <a:lnSpc>
                <a:spcPct val="107000"/>
              </a:lnSpc>
              <a:spcAft>
                <a:spcPts val="800"/>
              </a:spcAft>
              <a:buFont typeface="Times New Roman" panose="02020603050405020304" pitchFamily="18" charset="0"/>
              <a:buNone/>
              <a:tabLst>
                <a:tab pos="457200" algn="l"/>
              </a:tabLst>
            </a:pPr>
            <a:r>
              <a:rPr lang="en-GB" sz="1200">
                <a:solidFill>
                  <a:schemeClr val="tx1"/>
                </a:solidFill>
                <a:effectLst/>
                <a:latin typeface="Calibri (Body)"/>
                <a:ea typeface="Calibri" panose="020F0502020204030204" pitchFamily="34" charset="0"/>
                <a:cs typeface="Times New Roman" panose="02020603050405020304" pitchFamily="18" charset="0"/>
              </a:rPr>
              <a:t>Skin mottled or discoloured</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Sometimes symptoms can be vague and can be like other conditions, including flu or chest infection.</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a:solidFill>
                  <a:schemeClr val="tx1"/>
                </a:solidFill>
                <a:effectLst/>
                <a:latin typeface="Calibri (Body)"/>
                <a:ea typeface="Calibri" panose="020F0502020204030204" pitchFamily="34" charset="0"/>
                <a:cs typeface="Times New Roman" panose="02020603050405020304" pitchFamily="18" charset="0"/>
              </a:rPr>
              <a:t>Image: The Sepsis Trust</a:t>
            </a:r>
          </a:p>
          <a:p>
            <a:endParaRPr lang="en-GB" sz="1200">
              <a:solidFill>
                <a:schemeClr val="tx1"/>
              </a:solidFill>
              <a:latin typeface="Calibri (Body)"/>
            </a:endParaRP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9785F29-198F-8FE8-F85C-E78E0880D376}"/>
              </a:ext>
            </a:extLst>
          </p:cNvPr>
          <p:cNvSpPr>
            <a:spLocks noGrp="1"/>
          </p:cNvSpPr>
          <p:nvPr>
            <p:ph type="sldNum" sz="quarter" idx="5"/>
          </p:nvPr>
        </p:nvSpPr>
        <p:spPr/>
        <p:txBody>
          <a:bodyPr/>
          <a:lstStyle/>
          <a:p>
            <a:fld id="{AE65042A-08D6-43F4-9209-7C0BF31FE522}" type="slidenum">
              <a:rPr lang="en-GB" smtClean="0"/>
              <a:t>60</a:t>
            </a:fld>
            <a:endParaRPr lang="en-GB"/>
          </a:p>
        </p:txBody>
      </p:sp>
    </p:spTree>
    <p:extLst>
      <p:ext uri="{BB962C8B-B14F-4D97-AF65-F5344CB8AC3E}">
        <p14:creationId xmlns:p14="http://schemas.microsoft.com/office/powerpoint/2010/main" val="225094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u="sng">
                <a:latin typeface="Calibri (Body)"/>
              </a:rPr>
              <a:t>Trainers notes:</a:t>
            </a:r>
            <a:endParaRPr lang="en-US" sz="1000">
              <a:latin typeface="Calibri (Body)"/>
            </a:endParaRPr>
          </a:p>
          <a:p>
            <a:endParaRPr lang="en-GB" sz="1000">
              <a:latin typeface="Calibri (Body)"/>
            </a:endParaRPr>
          </a:p>
          <a:p>
            <a:r>
              <a:rPr lang="en-GB" sz="1000">
                <a:latin typeface="Calibri (Body)"/>
              </a:rPr>
              <a:t>Introduce the life support session and inform the participants of the syllabus areas you will cover in the first session. Ask participants what they think they will be covering in the life support section and add anything missed. </a:t>
            </a:r>
            <a:endParaRPr lang="en-US" sz="1000">
              <a:latin typeface="Calibri (Body)"/>
            </a:endParaRPr>
          </a:p>
          <a:p>
            <a:endParaRPr lang="en-GB" sz="1000">
              <a:latin typeface="Calibri (Body)"/>
            </a:endParaRPr>
          </a:p>
          <a:p>
            <a:pPr>
              <a:lnSpc>
                <a:spcPct val="107000"/>
              </a:lnSpc>
              <a:spcAft>
                <a:spcPts val="800"/>
              </a:spcAft>
            </a:pPr>
            <a:r>
              <a:rPr lang="en-GB" sz="1000" i="1">
                <a:latin typeface="Calibri (Body)"/>
              </a:rPr>
              <a:t>Unless otherwise stated (as identified by * or **) items can be delivered in a theoretical way, using trainer delivered or video content.</a:t>
            </a:r>
            <a:endParaRPr lang="en-US" sz="1000">
              <a:latin typeface="Calibri (Body)"/>
            </a:endParaRPr>
          </a:p>
          <a:p>
            <a:pPr>
              <a:lnSpc>
                <a:spcPct val="107000"/>
              </a:lnSpc>
              <a:spcAft>
                <a:spcPts val="800"/>
              </a:spcAft>
            </a:pPr>
            <a:endParaRPr lang="en-GB" sz="1000">
              <a:latin typeface="Calibri (Body)"/>
            </a:endParaRPr>
          </a:p>
          <a:p>
            <a:pPr>
              <a:lnSpc>
                <a:spcPct val="107000"/>
              </a:lnSpc>
              <a:spcAft>
                <a:spcPts val="800"/>
              </a:spcAft>
            </a:pPr>
            <a:r>
              <a:rPr lang="en-GB" sz="1000" i="1">
                <a:latin typeface="Calibri (Body)"/>
              </a:rPr>
              <a:t>Items identified with * can be delivered in either theory or practical methods, recognising that a variety of factors may make this not possible, where possible practical activities would be encouraged.</a:t>
            </a:r>
            <a:endParaRPr lang="en-US" sz="1000">
              <a:latin typeface="Calibri (Body)"/>
            </a:endParaRPr>
          </a:p>
          <a:p>
            <a:pPr>
              <a:lnSpc>
                <a:spcPct val="107000"/>
              </a:lnSpc>
              <a:spcAft>
                <a:spcPts val="800"/>
              </a:spcAft>
            </a:pPr>
            <a:endParaRPr lang="en-GB" sz="1000">
              <a:latin typeface="Calibri (Body)"/>
            </a:endParaRPr>
          </a:p>
          <a:p>
            <a:r>
              <a:rPr lang="en-GB" sz="1000" i="1">
                <a:latin typeface="Calibri (Body)"/>
              </a:rPr>
              <a:t>Items identified with ** </a:t>
            </a:r>
            <a:r>
              <a:rPr lang="en-GB" sz="1000" i="1" u="sng">
                <a:latin typeface="Calibri (Body)"/>
              </a:rPr>
              <a:t>must</a:t>
            </a:r>
            <a:r>
              <a:rPr lang="en-GB" sz="1000" i="1">
                <a:latin typeface="Calibri (Body)"/>
              </a:rPr>
              <a:t> be demonstrated practically by the participants (although those who are not able to do this may instruct others in doing the skill), and with a combination of trainer delivered, video and practical teaching methods to aid with learning. </a:t>
            </a:r>
            <a:endParaRPr lang="en-GB" sz="1000">
              <a:latin typeface="Calibri (Body)"/>
            </a:endParaRPr>
          </a:p>
          <a:p>
            <a:endParaRPr lang="en-GB" sz="1000">
              <a:latin typeface="Calibri (Body)"/>
            </a:endParaRPr>
          </a:p>
          <a:p>
            <a:r>
              <a:rPr lang="en-GB" sz="1000" b="1" i="1">
                <a:latin typeface="Calibri (Body)"/>
              </a:rPr>
              <a:t>Life Support Key Topics:</a:t>
            </a:r>
            <a:endParaRPr lang="en-US" sz="1000">
              <a:latin typeface="Calibri (Body)"/>
            </a:endParaRPr>
          </a:p>
          <a:p>
            <a:pPr marL="342900" indent="-342900">
              <a:buFont typeface="Arial,Sans-Serif"/>
              <a:buChar char="•"/>
            </a:pPr>
            <a:r>
              <a:rPr lang="en-GB" sz="1000" i="1">
                <a:latin typeface="Calibri (Body)"/>
              </a:rPr>
              <a:t>Safe Approach *</a:t>
            </a:r>
            <a:endParaRPr lang="en-US" sz="1000">
              <a:latin typeface="Calibri (Body)"/>
            </a:endParaRPr>
          </a:p>
          <a:p>
            <a:pPr marL="342900" indent="-342900">
              <a:buFont typeface="Arial,Sans-Serif"/>
              <a:buChar char="•"/>
            </a:pPr>
            <a:r>
              <a:rPr lang="en-GB" sz="1000" i="1">
                <a:latin typeface="Calibri (Body)"/>
              </a:rPr>
              <a:t>Primary Survey and ABC assessment</a:t>
            </a:r>
            <a:endParaRPr lang="en-US" sz="1000">
              <a:latin typeface="Calibri (Body)"/>
            </a:endParaRPr>
          </a:p>
          <a:p>
            <a:pPr marL="342900" indent="-342900">
              <a:buFont typeface="Arial,Sans-Serif"/>
              <a:buChar char="•"/>
            </a:pPr>
            <a:r>
              <a:rPr lang="en-GB" sz="1000" i="1">
                <a:latin typeface="Calibri (Body)"/>
              </a:rPr>
              <a:t>Adult CPR*</a:t>
            </a:r>
            <a:endParaRPr lang="en-US" sz="1000">
              <a:latin typeface="Calibri (Body)"/>
            </a:endParaRPr>
          </a:p>
          <a:p>
            <a:pPr marL="342900" indent="-342900">
              <a:buFont typeface="Arial,Sans-Serif"/>
              <a:buChar char="•"/>
            </a:pPr>
            <a:r>
              <a:rPr lang="en-GB" sz="1000" i="1">
                <a:latin typeface="Calibri (Body)"/>
              </a:rPr>
              <a:t>Child CPR *</a:t>
            </a:r>
            <a:endParaRPr lang="en-US" sz="1000">
              <a:latin typeface="Calibri (Body)"/>
            </a:endParaRPr>
          </a:p>
          <a:p>
            <a:pPr marL="342900" indent="-342900">
              <a:buFont typeface="Arial,Sans-Serif"/>
              <a:buChar char="•"/>
            </a:pPr>
            <a:r>
              <a:rPr lang="en-GB" sz="1000" i="1">
                <a:latin typeface="Calibri (Body)"/>
              </a:rPr>
              <a:t>AED </a:t>
            </a:r>
            <a:endParaRPr lang="en-US" sz="1000">
              <a:latin typeface="Calibri (Body)"/>
            </a:endParaRPr>
          </a:p>
          <a:p>
            <a:pPr marL="342900" indent="-342900">
              <a:buFont typeface="Arial,Sans-Serif"/>
              <a:buChar char="•"/>
            </a:pPr>
            <a:r>
              <a:rPr lang="en-GB" sz="1000" i="1">
                <a:latin typeface="Calibri (Body)"/>
              </a:rPr>
              <a:t>Choking </a:t>
            </a:r>
            <a:endParaRPr lang="en-US" sz="1000">
              <a:latin typeface="Calibri (Body)"/>
            </a:endParaRPr>
          </a:p>
          <a:p>
            <a:pPr marL="342900" indent="-342900">
              <a:buFont typeface="Arial,Sans-Serif"/>
              <a:buChar char="•"/>
            </a:pPr>
            <a:r>
              <a:rPr lang="en-GB" sz="1000" i="1">
                <a:latin typeface="Calibri (Body)"/>
              </a:rPr>
              <a:t>Unresponsiveness</a:t>
            </a:r>
            <a:endParaRPr lang="en-US" sz="1000">
              <a:latin typeface="Calibri (Body)"/>
            </a:endParaRPr>
          </a:p>
          <a:p>
            <a:pPr marL="342900" indent="-342900">
              <a:buFont typeface="Arial,Sans-Serif"/>
              <a:buChar char="•"/>
            </a:pPr>
            <a:r>
              <a:rPr lang="en-GB" sz="1000" i="1">
                <a:latin typeface="Calibri (Body)"/>
              </a:rPr>
              <a:t>Recovery position </a:t>
            </a:r>
            <a:endParaRPr lang="en-US" sz="1000">
              <a:latin typeface="Calibri (Body)"/>
            </a:endParaRPr>
          </a:p>
          <a:p>
            <a:pPr marL="342900" indent="-342900">
              <a:buFont typeface="Arial,Sans-Serif"/>
              <a:buChar char="•"/>
            </a:pPr>
            <a:endParaRPr lang="en-GB" sz="1000">
              <a:latin typeface="Calibri (Body)"/>
            </a:endParaRPr>
          </a:p>
          <a:p>
            <a:endParaRPr lang="en-GB" sz="1000">
              <a:latin typeface="Calibri (Body)"/>
            </a:endParaRPr>
          </a:p>
          <a:p>
            <a:r>
              <a:rPr lang="en-GB" sz="1000" b="1" i="1">
                <a:latin typeface="Calibri (Body)"/>
              </a:rPr>
              <a:t>Objectives:</a:t>
            </a:r>
            <a:endParaRPr lang="en-US" sz="1000">
              <a:latin typeface="Calibri (Body)"/>
            </a:endParaRPr>
          </a:p>
          <a:p>
            <a:pPr algn="l">
              <a:lnSpc>
                <a:spcPct val="107000"/>
              </a:lnSpc>
              <a:spcAft>
                <a:spcPts val="800"/>
              </a:spcAft>
              <a:buNone/>
            </a:pPr>
            <a:r>
              <a:rPr lang="en-GB" sz="1000">
                <a:effectLst/>
                <a:latin typeface="Poppins" panose="00000500000000000000" pitchFamily="2" charset="0"/>
                <a:ea typeface="Yu Mincho" panose="02020400000000000000" pitchFamily="18" charset="-128"/>
                <a:cs typeface="Arial" panose="020B0604020202020204" pitchFamily="34" charset="0"/>
              </a:rPr>
              <a:t>The participant will:</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Practise the safe approach of a patient</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Demonstrate the DRABCDE approach to the primary survey</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Practise adult and child CPR</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Practise the use of an AED</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Learn how to deal with choking in an adult or child</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Learn the causes of unresponsiveness</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a:lnSpc>
                <a:spcPct val="107000"/>
              </a:lnSpc>
              <a:spcAft>
                <a:spcPts val="800"/>
              </a:spcAft>
              <a:buFont typeface="+mj-lt"/>
              <a:buAutoNum type="arabicPeriod"/>
            </a:pPr>
            <a:r>
              <a:rPr lang="en-GB" sz="1000">
                <a:effectLst/>
                <a:latin typeface="Poppins" panose="00000500000000000000" pitchFamily="2" charset="0"/>
                <a:ea typeface="Yu Mincho" panose="02020400000000000000" pitchFamily="18" charset="-128"/>
                <a:cs typeface="Arial" panose="020B0604020202020204" pitchFamily="34" charset="0"/>
              </a:rPr>
              <a:t>Practise putting a patient into the recovery position</a:t>
            </a:r>
            <a:endParaRPr lang="en-GB" sz="1100">
              <a:effectLst/>
              <a:latin typeface="Calibri" panose="020F0502020204030204" pitchFamily="34" charset="0"/>
              <a:ea typeface="Yu Mincho" panose="02020400000000000000" pitchFamily="18" charset="-128"/>
              <a:cs typeface="Arial" panose="020B0604020202020204" pitchFamily="34" charset="0"/>
            </a:endParaRPr>
          </a:p>
          <a:p>
            <a:endParaRPr lang="en-GB" sz="1000">
              <a:latin typeface="Calibri (Body)"/>
            </a:endParaRPr>
          </a:p>
          <a:p>
            <a:r>
              <a:rPr lang="en-GB" sz="1000" b="1" i="1">
                <a:latin typeface="Calibri (Body)"/>
              </a:rPr>
              <a:t>Outcomes:</a:t>
            </a:r>
            <a:endParaRPr lang="en-US" sz="1000" b="1">
              <a:latin typeface="Calibri (Body)"/>
            </a:endParaRPr>
          </a:p>
          <a:p>
            <a:pPr algn="l" fontAlgn="base">
              <a:buNone/>
            </a:pPr>
            <a:r>
              <a:rPr lang="en-GB" sz="1000">
                <a:effectLst/>
                <a:latin typeface="Poppins" panose="00000500000000000000" pitchFamily="2" charset="0"/>
                <a:ea typeface="Times New Roman" panose="02020603050405020304" pitchFamily="18" charset="0"/>
              </a:rPr>
              <a:t>The participant will be able to, or able to instruct others to:</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Safely approach and engage with a person requiring first aid</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Seek the right kind of help</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Carry out a primary survey of the patient</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Perform CPR on an adult or child</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Use an AED (automated external defibrillator) on a patient</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Help a patient who is choking</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Times New Roman" panose="02020603050405020304" pitchFamily="18" charset="0"/>
              </a:rPr>
              <a:t>Recognise the causes of unresponsiveness</a:t>
            </a:r>
            <a:endParaRPr lang="en-GB" sz="1200">
              <a:effectLst/>
              <a:latin typeface="Times New Roman" panose="02020603050405020304" pitchFamily="18" charset="0"/>
              <a:ea typeface="Times New Roman" panose="02020603050405020304" pitchFamily="18" charset="0"/>
            </a:endParaRPr>
          </a:p>
          <a:p>
            <a:pPr marL="285750" lvl="0" indent="-285750" algn="l" fontAlgn="base">
              <a:buFont typeface="+mj-lt"/>
              <a:buAutoNum type="arabicPeriod"/>
            </a:pPr>
            <a:r>
              <a:rPr lang="en-GB" sz="1000">
                <a:effectLst/>
                <a:latin typeface="Poppins" panose="00000500000000000000" pitchFamily="2" charset="0"/>
                <a:ea typeface="Yu Mincho" panose="02020400000000000000" pitchFamily="18" charset="-128"/>
              </a:rPr>
              <a:t>Place a patient in the recovery position</a:t>
            </a:r>
            <a:endParaRPr lang="en-GB" sz="1000">
              <a:latin typeface="Calibri (Body)"/>
            </a:endParaRPr>
          </a:p>
          <a:p>
            <a:endParaRPr lang="en-GB" sz="1000">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z="1000" smtClean="0">
                <a:latin typeface="Calibri (Body)"/>
              </a:rPr>
              <a:t>7</a:t>
            </a:fld>
            <a:endParaRPr lang="en-GB" sz="1000">
              <a:latin typeface="Calibri (Body)"/>
            </a:endParaRPr>
          </a:p>
        </p:txBody>
      </p:sp>
    </p:spTree>
    <p:extLst>
      <p:ext uri="{BB962C8B-B14F-4D97-AF65-F5344CB8AC3E}">
        <p14:creationId xmlns:p14="http://schemas.microsoft.com/office/powerpoint/2010/main" val="31480854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31FF-017C-F457-7344-FBDEDFEFB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2055DC-F96D-1AEC-262E-253FDCBF62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074A4-6026-4E29-F005-6437D83A1F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Body)"/>
              </a:rPr>
              <a:t>Allow time for any questions on the topics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latin typeface="Calibri (Body)"/>
            </a:endParaRPr>
          </a:p>
          <a:p>
            <a:pPr algn="l" fontAlgn="base">
              <a:buNone/>
            </a:pPr>
            <a:endParaRPr lang="en-GB" sz="1200" b="1" i="1" u="sng">
              <a:solidFill>
                <a:schemeClr val="tx1"/>
              </a:solidFill>
              <a:effectLst/>
              <a:latin typeface="Calibri (Body)"/>
              <a:ea typeface="Times New Roman" panose="02020603050405020304" pitchFamily="18" charset="0"/>
            </a:endParaRPr>
          </a:p>
          <a:p>
            <a:pPr algn="l" fontAlgn="base">
              <a:buNone/>
            </a:pPr>
            <a:r>
              <a:rPr lang="en-GB" sz="1200" b="1" i="0" u="sng">
                <a:solidFill>
                  <a:schemeClr val="tx1"/>
                </a:solidFill>
                <a:effectLst/>
                <a:latin typeface="Calibri (Body)"/>
                <a:ea typeface="Times New Roman" panose="02020603050405020304" pitchFamily="18" charset="0"/>
              </a:rPr>
              <a:t>Trainers notes:</a:t>
            </a:r>
          </a:p>
          <a:p>
            <a:pPr>
              <a:buSzPct val="25000"/>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none">
                <a:solidFill>
                  <a:schemeClr val="tx1"/>
                </a:solidFill>
                <a:effectLst/>
                <a:latin typeface="Calibri (Body)"/>
                <a:ea typeface="Calibri" panose="020F0502020204030204" pitchFamily="34" charset="0"/>
                <a:cs typeface="Times New Roman" panose="02020603050405020304" pitchFamily="18" charset="0"/>
              </a:rPr>
              <a:t>Ask participants if they think we met the session outcomes and for them to feedback </a:t>
            </a:r>
            <a:r>
              <a:rPr lang="en-GB" sz="1200" b="1">
                <a:solidFill>
                  <a:schemeClr val="tx1"/>
                </a:solidFill>
                <a:effectLst/>
                <a:latin typeface="Calibri (Body)"/>
              </a:rPr>
              <a:t>what in particular they have learnt today or will take away from this section of the course.</a:t>
            </a: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41B31E3B-CDE8-D56C-F9D2-BFCA0A23EBBE}"/>
              </a:ext>
            </a:extLst>
          </p:cNvPr>
          <p:cNvSpPr>
            <a:spLocks noGrp="1"/>
          </p:cNvSpPr>
          <p:nvPr>
            <p:ph type="sldNum" sz="quarter" idx="5"/>
          </p:nvPr>
        </p:nvSpPr>
        <p:spPr/>
        <p:txBody>
          <a:bodyPr/>
          <a:lstStyle/>
          <a:p>
            <a:fld id="{AE65042A-08D6-43F4-9209-7C0BF31FE522}" type="slidenum">
              <a:rPr lang="en-GB" smtClean="0"/>
              <a:t>61</a:t>
            </a:fld>
            <a:endParaRPr lang="en-GB"/>
          </a:p>
        </p:txBody>
      </p:sp>
    </p:spTree>
    <p:extLst>
      <p:ext uri="{BB962C8B-B14F-4D97-AF65-F5344CB8AC3E}">
        <p14:creationId xmlns:p14="http://schemas.microsoft.com/office/powerpoint/2010/main" val="2753467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D646-C16B-5A76-D84F-DF3072D9AA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62AB4-9ABA-B7B2-FE69-56583A00E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476A3-0FCA-1761-5A55-4A142DFE7B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solidFill>
                  <a:schemeClr val="tx1"/>
                </a:solidFill>
                <a:latin typeface="Calibri (Body)"/>
              </a:rPr>
              <a:t>If delivering a full 6-hour course, please take a break here.</a:t>
            </a:r>
          </a:p>
        </p:txBody>
      </p:sp>
      <p:sp>
        <p:nvSpPr>
          <p:cNvPr id="4" name="Slide Number Placeholder 3">
            <a:extLst>
              <a:ext uri="{FF2B5EF4-FFF2-40B4-BE49-F238E27FC236}">
                <a16:creationId xmlns:a16="http://schemas.microsoft.com/office/drawing/2014/main" id="{A16BEA1F-554B-BD30-0ED1-67C4B8C1EC2A}"/>
              </a:ext>
            </a:extLst>
          </p:cNvPr>
          <p:cNvSpPr>
            <a:spLocks noGrp="1"/>
          </p:cNvSpPr>
          <p:nvPr>
            <p:ph type="sldNum" sz="quarter" idx="5"/>
          </p:nvPr>
        </p:nvSpPr>
        <p:spPr/>
        <p:txBody>
          <a:bodyPr/>
          <a:lstStyle/>
          <a:p>
            <a:fld id="{AE65042A-08D6-43F4-9209-7C0BF31FE522}" type="slidenum">
              <a:rPr lang="en-GB" smtClean="0"/>
              <a:t>62</a:t>
            </a:fld>
            <a:endParaRPr lang="en-GB"/>
          </a:p>
        </p:txBody>
      </p:sp>
    </p:spTree>
    <p:extLst>
      <p:ext uri="{BB962C8B-B14F-4D97-AF65-F5344CB8AC3E}">
        <p14:creationId xmlns:p14="http://schemas.microsoft.com/office/powerpoint/2010/main" val="1315135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04CC-347F-5FF1-CF24-D34CECA2B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A0CE1-8E8D-B1D1-74D8-54EC6467C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0A95C-8AA0-23AA-54A9-FF991546443B}"/>
              </a:ext>
            </a:extLst>
          </p:cNvPr>
          <p:cNvSpPr>
            <a:spLocks noGrp="1"/>
          </p:cNvSpPr>
          <p:nvPr>
            <p:ph type="body" idx="1"/>
          </p:nvPr>
        </p:nvSpPr>
        <p:spPr/>
        <p:txBody>
          <a:bodyPr/>
          <a:lstStyle/>
          <a:p>
            <a:pPr>
              <a:buSzPct val="25000"/>
              <a:buNone/>
            </a:pPr>
            <a:r>
              <a:rPr lang="en-GB" sz="1000" b="1" u="sng">
                <a:solidFill>
                  <a:schemeClr val="tx1"/>
                </a:solidFill>
                <a:latin typeface="Calibri (Body)"/>
              </a:rPr>
              <a:t>Trainers notes:</a:t>
            </a:r>
          </a:p>
          <a:p>
            <a:pPr>
              <a:buSzPct val="25000"/>
              <a:buNone/>
            </a:pPr>
            <a:endParaRPr lang="en-GB" sz="1000" b="1" u="sng">
              <a:solidFill>
                <a:schemeClr val="tx1"/>
              </a:solidFill>
              <a:latin typeface="Calibri (Body)"/>
            </a:endParaRPr>
          </a:p>
          <a:p>
            <a:pPr>
              <a:buSzPct val="25000"/>
              <a:buNone/>
            </a:pPr>
            <a:r>
              <a:rPr lang="en-GB" sz="1000">
                <a:solidFill>
                  <a:schemeClr val="tx1"/>
                </a:solidFill>
                <a:latin typeface="Calibri (Body)"/>
              </a:rPr>
              <a:t>Introduce the environmental emergencies session and inform the participants of the syllabus areas you will cover. </a:t>
            </a:r>
          </a:p>
          <a:p>
            <a:pPr>
              <a:buSzPct val="25000"/>
              <a:buNone/>
            </a:pPr>
            <a:endParaRPr lang="en-GB" sz="1000">
              <a:solidFill>
                <a:schemeClr val="tx1"/>
              </a:solidFill>
              <a:latin typeface="Calibri (Body)"/>
            </a:endParaRPr>
          </a:p>
          <a:p>
            <a:pPr>
              <a:buSzPct val="25000"/>
              <a:buNone/>
            </a:pPr>
            <a:r>
              <a:rPr lang="en-GB" sz="1000">
                <a:solidFill>
                  <a:schemeClr val="tx1"/>
                </a:solidFill>
                <a:latin typeface="Calibri (Body)"/>
              </a:rPr>
              <a:t>This session covers the following topics:</a:t>
            </a:r>
          </a:p>
          <a:p>
            <a:pPr marL="342900" lvl="0" indent="-342900" fontAlgn="base">
              <a:buFont typeface="Symbol" panose="05050102010706020507" pitchFamily="18" charset="2"/>
              <a:buChar char=""/>
            </a:pPr>
            <a:r>
              <a:rPr lang="en-GB" sz="1000">
                <a:solidFill>
                  <a:schemeClr val="tx1"/>
                </a:solidFill>
                <a:effectLst/>
                <a:latin typeface="Calibri (Body)"/>
                <a:ea typeface="Times New Roman" panose="02020603050405020304" pitchFamily="18" charset="0"/>
              </a:rPr>
              <a:t>Drowning</a:t>
            </a:r>
          </a:p>
          <a:p>
            <a:pPr marL="342900" lvl="0" indent="-342900" fontAlgn="base">
              <a:buFont typeface="Symbol" panose="05050102010706020507" pitchFamily="18" charset="2"/>
              <a:buChar char=""/>
            </a:pPr>
            <a:r>
              <a:rPr lang="en-GB" sz="1000">
                <a:solidFill>
                  <a:schemeClr val="tx1"/>
                </a:solidFill>
                <a:effectLst/>
                <a:latin typeface="Calibri (Body)"/>
                <a:ea typeface="Calibri" panose="020F0502020204030204" pitchFamily="34" charset="0"/>
                <a:cs typeface="Times New Roman" panose="02020603050405020304" pitchFamily="18" charset="0"/>
              </a:rPr>
              <a:t>Prevention of hypothermia</a:t>
            </a:r>
          </a:p>
          <a:p>
            <a:pPr marL="342900" lvl="0" indent="-342900" fontAlgn="base">
              <a:buFont typeface="Symbol" panose="05050102010706020507" pitchFamily="18" charset="2"/>
              <a:buChar char=""/>
            </a:pPr>
            <a:r>
              <a:rPr lang="en-GB" sz="1000">
                <a:solidFill>
                  <a:schemeClr val="tx1"/>
                </a:solidFill>
                <a:effectLst/>
                <a:latin typeface="Calibri (Body)"/>
                <a:ea typeface="Calibri" panose="020F0502020204030204" pitchFamily="34" charset="0"/>
                <a:cs typeface="Times New Roman" panose="02020603050405020304" pitchFamily="18" charset="0"/>
              </a:rPr>
              <a:t>Heat stroke</a:t>
            </a:r>
          </a:p>
          <a:p>
            <a:pPr marL="342900" lvl="0" indent="-342900" fontAlgn="base">
              <a:buFont typeface="Symbol" panose="05050102010706020507" pitchFamily="18" charset="2"/>
              <a:buChar char=""/>
            </a:pPr>
            <a:r>
              <a:rPr lang="en-GB" sz="1000">
                <a:solidFill>
                  <a:schemeClr val="tx1"/>
                </a:solidFill>
                <a:effectLst/>
                <a:latin typeface="Calibri (Body)"/>
                <a:ea typeface="Calibri" panose="020F0502020204030204" pitchFamily="34" charset="0"/>
                <a:cs typeface="Times New Roman" panose="02020603050405020304" pitchFamily="18" charset="0"/>
              </a:rPr>
              <a:t>Snake bite</a:t>
            </a:r>
          </a:p>
          <a:p>
            <a:pPr marL="342900" lvl="0" indent="-342900" fontAlgn="base">
              <a:buFont typeface="Symbol" panose="05050102010706020507" pitchFamily="18" charset="2"/>
              <a:buChar char=""/>
            </a:pPr>
            <a:r>
              <a:rPr lang="en-GB" sz="1000">
                <a:solidFill>
                  <a:schemeClr val="tx1"/>
                </a:solidFill>
                <a:effectLst/>
                <a:latin typeface="Calibri (Body)"/>
                <a:ea typeface="Calibri" panose="020F0502020204030204" pitchFamily="34" charset="0"/>
                <a:cs typeface="Times New Roman" panose="02020603050405020304" pitchFamily="18" charset="0"/>
              </a:rPr>
              <a:t>Tick removal</a:t>
            </a:r>
          </a:p>
          <a:p>
            <a:endParaRPr lang="en-GB" sz="1000">
              <a:solidFill>
                <a:schemeClr val="tx1"/>
              </a:solidFill>
              <a:effectLst/>
              <a:latin typeface="Calibri (Body)"/>
              <a:cs typeface="Times New Roman" panose="02020603050405020304" pitchFamily="18" charset="0"/>
            </a:endParaRPr>
          </a:p>
          <a:p>
            <a:pPr>
              <a:buSzPct val="25000"/>
              <a:buNone/>
            </a:pPr>
            <a:r>
              <a:rPr lang="en-GB" sz="1000" b="1" i="1" u="none">
                <a:solidFill>
                  <a:schemeClr val="tx1"/>
                </a:solidFill>
                <a:latin typeface="Calibri (Body)"/>
              </a:rPr>
              <a:t>Objectives:</a:t>
            </a:r>
          </a:p>
          <a:p>
            <a:pPr algn="l">
              <a:lnSpc>
                <a:spcPct val="107000"/>
              </a:lnSpc>
              <a:spcAft>
                <a:spcPts val="800"/>
              </a:spcAft>
              <a:buNone/>
            </a:pPr>
            <a:r>
              <a:rPr lang="en-GB" sz="1000">
                <a:effectLst/>
                <a:latin typeface="Poppins" panose="00000500000000000000" pitchFamily="2" charset="0"/>
                <a:ea typeface="Yu Mincho" panose="02020400000000000000" pitchFamily="18" charset="-128"/>
                <a:cs typeface="Arial" panose="020B0604020202020204" pitchFamily="34" charset="0"/>
              </a:rPr>
              <a:t>The participant will learn how to deal with the following environmental emergencies:</a:t>
            </a:r>
            <a:endParaRPr lang="en-GB" sz="110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Drowning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Hypothermia and its prevention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Heat stroke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Snake bite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Yu Mincho" panose="02020400000000000000" pitchFamily="18" charset="-128"/>
              </a:rPr>
              <a:t>Tick bite and removal</a:t>
            </a:r>
            <a:endParaRPr lang="en-GB" sz="1000" i="0">
              <a:solidFill>
                <a:schemeClr val="tx1"/>
              </a:solidFill>
              <a:effectLst/>
              <a:latin typeface="Calibri (Body)"/>
            </a:endParaRPr>
          </a:p>
          <a:p>
            <a:pPr marL="0" lvl="0" indent="0" algn="l">
              <a:lnSpc>
                <a:spcPct val="107000"/>
              </a:lnSpc>
              <a:buFont typeface="+mj-lt"/>
              <a:buNone/>
            </a:pPr>
            <a:endParaRPr lang="en-GB" sz="1000" i="1">
              <a:solidFill>
                <a:schemeClr val="tx1"/>
              </a:solidFill>
              <a:effectLst/>
              <a:latin typeface="Calibri (Body)"/>
            </a:endParaRPr>
          </a:p>
          <a:p>
            <a:pPr marL="0" lvl="0" indent="0" algn="l">
              <a:lnSpc>
                <a:spcPct val="107000"/>
              </a:lnSpc>
              <a:buFont typeface="+mj-lt"/>
              <a:buNone/>
            </a:pPr>
            <a:r>
              <a:rPr lang="en-GB" sz="1000" b="1" i="1" u="none">
                <a:solidFill>
                  <a:schemeClr val="tx1"/>
                </a:solidFill>
                <a:effectLst/>
                <a:latin typeface="Calibri (Body)"/>
              </a:rPr>
              <a:t>Outcomes:</a:t>
            </a:r>
          </a:p>
          <a:p>
            <a:pPr algn="l" fontAlgn="base">
              <a:buNone/>
            </a:pPr>
            <a:r>
              <a:rPr lang="en-GB" sz="1000">
                <a:effectLst/>
                <a:latin typeface="Poppins" panose="00000500000000000000" pitchFamily="2" charset="0"/>
                <a:ea typeface="Times New Roman" panose="02020603050405020304" pitchFamily="18" charset="0"/>
              </a:rPr>
              <a:t>The participant will be able to recognise the signs and symptoms of the following environmental emergencies, and undertake the required action in each case:</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Drowning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Hypothermia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Heat stroke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Times New Roman" panose="02020603050405020304" pitchFamily="18" charset="0"/>
              </a:rPr>
              <a:t>Snake bite </a:t>
            </a:r>
            <a:endParaRPr lang="en-GB" sz="1200">
              <a:effectLst/>
              <a:latin typeface="Times New Roman" panose="02020603050405020304" pitchFamily="18" charset="0"/>
              <a:ea typeface="Times New Roman" panose="02020603050405020304" pitchFamily="18" charset="0"/>
            </a:endParaRPr>
          </a:p>
          <a:p>
            <a:pPr marL="342900" lvl="0" indent="-342900" algn="l" fontAlgn="base">
              <a:buFont typeface="+mj-lt"/>
              <a:buAutoNum type="alphaLcParenR"/>
            </a:pPr>
            <a:r>
              <a:rPr lang="en-GB" sz="1000">
                <a:effectLst/>
                <a:latin typeface="Poppins" panose="00000500000000000000" pitchFamily="2" charset="0"/>
                <a:ea typeface="Yu Mincho" panose="02020400000000000000" pitchFamily="18" charset="-128"/>
              </a:rPr>
              <a:t>Tick bite</a:t>
            </a:r>
            <a:endParaRPr lang="en-GB" sz="1000" i="1">
              <a:solidFill>
                <a:schemeClr val="tx1"/>
              </a:solidFill>
              <a:latin typeface="Calibri (Body)"/>
            </a:endParaRPr>
          </a:p>
          <a:p>
            <a:pPr>
              <a:buSzPct val="25000"/>
              <a:buNone/>
            </a:pPr>
            <a:endParaRPr lang="en-GB" sz="1000" i="1">
              <a:solidFill>
                <a:schemeClr val="tx1"/>
              </a:solidFill>
              <a:latin typeface="Calibri (Body)"/>
            </a:endParaRPr>
          </a:p>
          <a:p>
            <a:pPr>
              <a:buSzPct val="25000"/>
              <a:buNone/>
            </a:pPr>
            <a:r>
              <a:rPr lang="en-GB" sz="1000" b="1" i="0" u="none" strike="noStrike" kern="1200" cap="none">
                <a:solidFill>
                  <a:schemeClr val="tx1"/>
                </a:solidFill>
                <a:effectLst/>
                <a:latin typeface="Calibri (Body)"/>
                <a:cs typeface="Calibri"/>
                <a:sym typeface="Calibri"/>
              </a:rPr>
              <a:t>With a focus on the </a:t>
            </a:r>
            <a:r>
              <a:rPr lang="en-GB" sz="1000" b="1" i="0" u="none" strike="noStrike" kern="1200" cap="none" err="1">
                <a:solidFill>
                  <a:schemeClr val="tx1"/>
                </a:solidFill>
                <a:effectLst/>
                <a:latin typeface="Calibri (Body)"/>
                <a:cs typeface="Calibri"/>
                <a:sym typeface="Calibri"/>
              </a:rPr>
              <a:t>the</a:t>
            </a:r>
            <a:r>
              <a:rPr lang="en-GB" sz="1000" b="1" i="0" u="none" strike="noStrike" kern="1200" cap="none">
                <a:solidFill>
                  <a:schemeClr val="tx1"/>
                </a:solidFill>
                <a:effectLst/>
                <a:latin typeface="Calibri (Body)"/>
                <a:cs typeface="Calibri"/>
                <a:sym typeface="Calibri"/>
              </a:rPr>
              <a:t> environmental emergencies syllabus areas. Ask the participants what first aid scenarios they would currently feel confident dealing with. </a:t>
            </a:r>
          </a:p>
          <a:p>
            <a:pPr>
              <a:buSzPct val="25000"/>
              <a:buNone/>
            </a:pPr>
            <a:endParaRPr lang="en-GB" sz="1000" b="1" i="0" u="none" strike="noStrike" kern="1200" cap="none">
              <a:solidFill>
                <a:schemeClr val="tx1"/>
              </a:solidFill>
              <a:effectLst/>
              <a:latin typeface="Calibri (Body)"/>
              <a:cs typeface="Calibri"/>
              <a:sym typeface="Calibri"/>
            </a:endParaRPr>
          </a:p>
          <a:p>
            <a:pPr>
              <a:buSzPct val="25000"/>
              <a:buNone/>
            </a:pPr>
            <a:r>
              <a:rPr lang="en-GB" sz="1000" b="1" i="0" u="none" strike="noStrike" kern="1200" cap="none">
                <a:solidFill>
                  <a:schemeClr val="tx1"/>
                </a:solidFill>
                <a:effectLst/>
                <a:latin typeface="Calibri (Body)"/>
                <a:cs typeface="Calibri"/>
                <a:sym typeface="Calibri"/>
              </a:rPr>
              <a:t>It is important to acknowledge that some may be attending first aid training for the first time, and others may be refreshing their knowledge and understanding. </a:t>
            </a:r>
          </a:p>
          <a:p>
            <a:pPr>
              <a:buSzPct val="25000"/>
              <a:buNone/>
            </a:pPr>
            <a:endParaRPr lang="en-GB" sz="1000" b="1" i="0" u="none" strike="noStrike" kern="1200" cap="none">
              <a:solidFill>
                <a:schemeClr val="tx1"/>
              </a:solidFill>
              <a:effectLst/>
              <a:latin typeface="Calibri (Body)"/>
              <a:cs typeface="Calibri"/>
              <a:sym typeface="Calibri"/>
            </a:endParaRPr>
          </a:p>
          <a:p>
            <a:pPr>
              <a:buSzPct val="25000"/>
              <a:buNone/>
            </a:pPr>
            <a:r>
              <a:rPr lang="en-GB" sz="1000" b="1" i="0" u="none" strike="noStrike" kern="1200" cap="none">
                <a:solidFill>
                  <a:schemeClr val="tx1"/>
                </a:solidFill>
                <a:effectLst/>
                <a:latin typeface="Calibri (Body)"/>
                <a:cs typeface="Calibri"/>
                <a:sym typeface="Calibri"/>
              </a:rPr>
              <a:t>For those who have attended first aid training before - Ask how the training they had been on before prepared them for an environmental incident.</a:t>
            </a:r>
          </a:p>
          <a:p>
            <a:endParaRPr lang="en-GB" sz="1000">
              <a:latin typeface="Calibri (Body)"/>
            </a:endParaRPr>
          </a:p>
        </p:txBody>
      </p:sp>
      <p:sp>
        <p:nvSpPr>
          <p:cNvPr id="4" name="Slide Number Placeholder 3">
            <a:extLst>
              <a:ext uri="{FF2B5EF4-FFF2-40B4-BE49-F238E27FC236}">
                <a16:creationId xmlns:a16="http://schemas.microsoft.com/office/drawing/2014/main" id="{85226BE1-B55A-6FD6-EDB8-FFAC97A28CD9}"/>
              </a:ext>
            </a:extLst>
          </p:cNvPr>
          <p:cNvSpPr>
            <a:spLocks noGrp="1"/>
          </p:cNvSpPr>
          <p:nvPr>
            <p:ph type="sldNum" sz="quarter" idx="5"/>
          </p:nvPr>
        </p:nvSpPr>
        <p:spPr/>
        <p:txBody>
          <a:bodyPr/>
          <a:lstStyle/>
          <a:p>
            <a:fld id="{AE65042A-08D6-43F4-9209-7C0BF31FE522}" type="slidenum">
              <a:rPr lang="en-GB" sz="1000" smtClean="0">
                <a:latin typeface="Calibri (Body)"/>
              </a:rPr>
              <a:t>63</a:t>
            </a:fld>
            <a:endParaRPr lang="en-GB" sz="1000">
              <a:latin typeface="Calibri (Body)"/>
            </a:endParaRPr>
          </a:p>
        </p:txBody>
      </p:sp>
    </p:spTree>
    <p:extLst>
      <p:ext uri="{BB962C8B-B14F-4D97-AF65-F5344CB8AC3E}">
        <p14:creationId xmlns:p14="http://schemas.microsoft.com/office/powerpoint/2010/main" val="1887330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B8A36-2A3C-8DB4-F830-9268583B9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38CFC-EDEC-3511-6F55-5089367A9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BA22B-DEDA-34EF-38F9-6DBD84B6F8AA}"/>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a:cs typeface="Times New Roman" panose="02020603050405020304" pitchFamily="18" charset="0"/>
              </a:rPr>
              <a:t>Trainers notes:</a:t>
            </a:r>
          </a:p>
          <a:p>
            <a:pPr>
              <a:lnSpc>
                <a:spcPct val="107000"/>
              </a:lnSpc>
              <a:spcAft>
                <a:spcPts val="800"/>
              </a:spcAft>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r>
              <a:rPr lang="en-GB" sz="1200" i="0" kern="1200">
                <a:solidFill>
                  <a:schemeClr val="tx1"/>
                </a:solidFill>
                <a:effectLst/>
                <a:latin typeface="Calibri (Body)"/>
                <a:ea typeface="+mn-ea"/>
                <a:cs typeface="+mn-cs"/>
              </a:rPr>
              <a:t>Call for help: (lifeguard) and 999</a:t>
            </a:r>
          </a:p>
          <a:p>
            <a:endParaRPr lang="en-GB" sz="1200" i="0" kern="1200">
              <a:solidFill>
                <a:schemeClr val="tx1"/>
              </a:solidFill>
              <a:effectLst/>
              <a:latin typeface="Calibri (Body)"/>
              <a:ea typeface="+mn-ea"/>
              <a:cs typeface="+mn-cs"/>
            </a:endParaRPr>
          </a:p>
          <a:p>
            <a:r>
              <a:rPr lang="en-GB" sz="1200" i="0" kern="1200">
                <a:solidFill>
                  <a:schemeClr val="tx1"/>
                </a:solidFill>
                <a:effectLst/>
                <a:latin typeface="Calibri (Body)"/>
                <a:ea typeface="+mn-ea"/>
                <a:cs typeface="+mn-cs"/>
              </a:rPr>
              <a:t>If the person is awake and responsive, stay on land and reach out to </a:t>
            </a:r>
            <a:r>
              <a:rPr lang="en-GB">
                <a:latin typeface="Calibri (Body)"/>
              </a:rPr>
              <a:t>the person</a:t>
            </a:r>
            <a:r>
              <a:rPr lang="en-GB" sz="1200" i="0" kern="1200">
                <a:solidFill>
                  <a:schemeClr val="tx1"/>
                </a:solidFill>
                <a:effectLst/>
                <a:latin typeface="Calibri (Body)"/>
                <a:ea typeface="+mn-ea"/>
                <a:cs typeface="+mn-cs"/>
              </a:rPr>
              <a:t> through flotation devices, a lifebuoy, a rescue tube or other </a:t>
            </a:r>
            <a:r>
              <a:rPr lang="en-GB">
                <a:latin typeface="Calibri (Body)"/>
              </a:rPr>
              <a:t>rescue equipment</a:t>
            </a:r>
            <a:r>
              <a:rPr lang="en-GB" sz="1200" i="0" kern="1200">
                <a:solidFill>
                  <a:schemeClr val="tx1"/>
                </a:solidFill>
                <a:effectLst/>
                <a:latin typeface="Calibri (Body)"/>
                <a:ea typeface="+mn-ea"/>
                <a:cs typeface="+mn-cs"/>
              </a:rPr>
              <a:t>.</a:t>
            </a:r>
            <a:endParaRPr lang="en-GB" sz="1200" i="0" kern="1200">
              <a:solidFill>
                <a:schemeClr val="tx1"/>
              </a:solidFill>
              <a:effectLst/>
              <a:latin typeface="Calibri (Body)"/>
            </a:endParaRPr>
          </a:p>
          <a:p>
            <a:pPr>
              <a:buSzPct val="25000"/>
              <a:buNone/>
            </a:pPr>
            <a:endParaRPr lang="en-GB" sz="1200">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Once on land or a rescue boat, check if the person is unresponsive and not breathing.</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a:cs typeface="Times New Roman" panose="02020603050405020304" pitchFamily="18" charset="0"/>
              </a:rPr>
              <a:t>If so, immediately give five rescue breaths, then begin standard CPR.</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If an AED is available, dry the chest quickly and follow the device prompts to apply and use it.</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a:cs typeface="Times New Roman" panose="02020603050405020304" pitchFamily="18" charset="0"/>
              </a:rPr>
              <a:t>Continue CPR and AED use until the person shows signs of life or emergency assistance help arrives, and they take over.</a:t>
            </a:r>
          </a:p>
        </p:txBody>
      </p:sp>
      <p:sp>
        <p:nvSpPr>
          <p:cNvPr id="4" name="Slide Number Placeholder 3">
            <a:extLst>
              <a:ext uri="{FF2B5EF4-FFF2-40B4-BE49-F238E27FC236}">
                <a16:creationId xmlns:a16="http://schemas.microsoft.com/office/drawing/2014/main" id="{549F13EB-8017-5329-3F37-A8F67274F422}"/>
              </a:ext>
            </a:extLst>
          </p:cNvPr>
          <p:cNvSpPr>
            <a:spLocks noGrp="1"/>
          </p:cNvSpPr>
          <p:nvPr>
            <p:ph type="sldNum" sz="quarter" idx="5"/>
          </p:nvPr>
        </p:nvSpPr>
        <p:spPr/>
        <p:txBody>
          <a:bodyPr/>
          <a:lstStyle/>
          <a:p>
            <a:fld id="{AE65042A-08D6-43F4-9209-7C0BF31FE522}" type="slidenum">
              <a:rPr lang="en-GB" smtClean="0"/>
              <a:t>64</a:t>
            </a:fld>
            <a:endParaRPr lang="en-GB"/>
          </a:p>
        </p:txBody>
      </p:sp>
    </p:spTree>
    <p:extLst>
      <p:ext uri="{BB962C8B-B14F-4D97-AF65-F5344CB8AC3E}">
        <p14:creationId xmlns:p14="http://schemas.microsoft.com/office/powerpoint/2010/main" val="24089023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5F29E-4639-D11B-8054-6EA23F52D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A7DCD-7AE9-E152-6D73-895DC9F6E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674781-3810-16EC-A3EF-360BB746A7B0}"/>
              </a:ext>
            </a:extLst>
          </p:cNvPr>
          <p:cNvSpPr>
            <a:spLocks noGrp="1"/>
          </p:cNvSpPr>
          <p:nvPr>
            <p:ph type="body" idx="1"/>
          </p:nvPr>
        </p:nvSpPr>
        <p:spPr/>
        <p:txBody>
          <a:bodyPr/>
          <a:lstStyle/>
          <a:p>
            <a:pPr>
              <a:lnSpc>
                <a:spcPct val="107000"/>
              </a:lnSpc>
              <a:spcAft>
                <a:spcPts val="800"/>
              </a:spcAft>
              <a:buNone/>
            </a:pPr>
            <a:r>
              <a:rPr lang="en-GB" sz="2000" b="1" u="sng">
                <a:solidFill>
                  <a:schemeClr val="tx1"/>
                </a:solidFill>
                <a:effectLst/>
                <a:latin typeface="Calibri (Body)"/>
                <a:ea typeface="Calibri"/>
                <a:cs typeface="Times New Roman" panose="02020603050405020304" pitchFamily="18" charset="0"/>
              </a:rPr>
              <a:t>Trainers notes:</a:t>
            </a:r>
          </a:p>
          <a:p>
            <a:pPr>
              <a:lnSpc>
                <a:spcPct val="107000"/>
              </a:lnSpc>
              <a:spcAft>
                <a:spcPts val="800"/>
              </a:spcAft>
            </a:pPr>
            <a:endParaRPr lang="en-GB" sz="2000" b="1">
              <a:solidFill>
                <a:schemeClr val="tx1"/>
              </a:solidFill>
              <a:effectLst/>
              <a:latin typeface="Calibri (Body)"/>
              <a:ea typeface="Calibri" panose="020F0502020204030204" pitchFamily="34" charset="0"/>
              <a:cs typeface="Times New Roman" panose="02020603050405020304" pitchFamily="18" charset="0"/>
            </a:endParaRPr>
          </a:p>
          <a:p>
            <a:r>
              <a:rPr lang="en-GB" sz="2000" i="0" kern="1200">
                <a:solidFill>
                  <a:schemeClr val="tx1"/>
                </a:solidFill>
                <a:effectLst/>
                <a:latin typeface="Calibri (Body)"/>
                <a:ea typeface="+mn-ea"/>
                <a:cs typeface="+mn-cs"/>
              </a:rPr>
              <a:t>If hypothermia is likely to occur (</a:t>
            </a:r>
            <a:r>
              <a:rPr lang="en-GB" sz="2000" i="0" kern="1200" err="1">
                <a:solidFill>
                  <a:schemeClr val="tx1"/>
                </a:solidFill>
                <a:effectLst/>
                <a:latin typeface="Calibri (Body)"/>
                <a:ea typeface="+mn-ea"/>
                <a:cs typeface="+mn-cs"/>
              </a:rPr>
              <a:t>eg.</a:t>
            </a:r>
            <a:r>
              <a:rPr lang="en-GB" sz="2000" i="0" kern="1200">
                <a:solidFill>
                  <a:schemeClr val="tx1"/>
                </a:solidFill>
                <a:effectLst/>
                <a:latin typeface="Calibri (Body)"/>
                <a:ea typeface="+mn-ea"/>
                <a:cs typeface="+mn-cs"/>
              </a:rPr>
              <a:t> winter camp) implement tailored prevention plan and consider additional training in Outdoor First Aid.</a:t>
            </a:r>
          </a:p>
          <a:p>
            <a:pPr>
              <a:buNone/>
            </a:pPr>
            <a:endParaRPr lang="en-GB" sz="2000" b="1">
              <a:solidFill>
                <a:schemeClr val="tx1"/>
              </a:solidFill>
              <a:latin typeface="Calibri (Body)"/>
            </a:endParaRPr>
          </a:p>
          <a:p>
            <a:r>
              <a:rPr lang="en-GB" sz="1200" b="1">
                <a:solidFill>
                  <a:schemeClr val="tx1"/>
                </a:solidFill>
                <a:latin typeface="Calibri (Body)"/>
                <a:ea typeface="Calibri"/>
                <a:cs typeface="Times New Roman" panose="02020603050405020304" pitchFamily="18" charset="0"/>
              </a:rPr>
              <a:t>Ask: What are the common symptoms?</a:t>
            </a:r>
            <a:endParaRPr lang="en-GB" sz="1200" b="1">
              <a:solidFill>
                <a:schemeClr val="tx1"/>
              </a:solidFill>
              <a:latin typeface="Calibri (Body)"/>
              <a:ea typeface="Calibri" panose="020F0502020204030204" pitchFamily="34" charset="0"/>
              <a:cs typeface="Times New Roman" panose="02020603050405020304" pitchFamily="18" charset="0"/>
            </a:endParaRPr>
          </a:p>
          <a:p>
            <a:pPr marL="285750" indent="-285750">
              <a:buFont typeface="Arial"/>
              <a:buChar char="•"/>
            </a:pPr>
            <a:r>
              <a:rPr lang="en-GB" sz="1200">
                <a:solidFill>
                  <a:schemeClr val="tx1"/>
                </a:solidFill>
                <a:latin typeface="Calibri (Body)"/>
              </a:rPr>
              <a:t>Shivering</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Cold, pale skin</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Slurred speech</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Clumsiness</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Confusion or unusual behaviour</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Drowsiness</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Slow breathing or pulse</a:t>
            </a:r>
            <a:endParaRPr lang="en-GB" sz="1200">
              <a:solidFill>
                <a:schemeClr val="tx1"/>
              </a:solidFill>
              <a:latin typeface="Calibri (Body)"/>
              <a:ea typeface="Calibri" panose="020F0502020204030204"/>
              <a:cs typeface="Calibri" panose="020F0502020204030204"/>
            </a:endParaRPr>
          </a:p>
          <a:p>
            <a:pPr marL="285750" indent="-285750">
              <a:buFont typeface="Arial"/>
              <a:buChar char="•"/>
            </a:pPr>
            <a:r>
              <a:rPr lang="en-GB" sz="1200">
                <a:solidFill>
                  <a:schemeClr val="tx1"/>
                </a:solidFill>
                <a:latin typeface="Calibri (Body)"/>
              </a:rPr>
              <a:t>Unresponsive (severe)</a:t>
            </a:r>
            <a:endParaRPr lang="en-GB" sz="1200">
              <a:solidFill>
                <a:schemeClr val="tx1"/>
              </a:solidFill>
              <a:latin typeface="Calibri (Body)"/>
              <a:ea typeface="Calibri" panose="020F0502020204030204"/>
              <a:cs typeface="Calibri" panose="020F0502020204030204"/>
            </a:endParaRPr>
          </a:p>
          <a:p>
            <a:endParaRPr lang="en-GB" sz="1200">
              <a:solidFill>
                <a:schemeClr val="tx1"/>
              </a:solidFill>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2000" b="1">
                <a:solidFill>
                  <a:schemeClr val="tx1"/>
                </a:solidFill>
                <a:effectLst/>
                <a:latin typeface="Calibri (Body)"/>
                <a:ea typeface="Calibri" panose="020F0502020204030204" pitchFamily="34" charset="0"/>
                <a:cs typeface="Times New Roman" panose="02020603050405020304" pitchFamily="18" charset="0"/>
              </a:rPr>
              <a:t>Treatment and positioning</a:t>
            </a:r>
          </a:p>
          <a:p>
            <a:pPr marL="342900" lvl="0" indent="-342900">
              <a:lnSpc>
                <a:spcPct val="117000"/>
              </a:lnSpc>
              <a:buFont typeface="Arial" panose="05050102010706020507" pitchFamily="18" charset="2"/>
              <a:buChar char="•"/>
            </a:pPr>
            <a:r>
              <a:rPr lang="en-GB" sz="2000">
                <a:solidFill>
                  <a:schemeClr val="tx1"/>
                </a:solidFill>
                <a:effectLst/>
                <a:latin typeface="Calibri (Body)"/>
                <a:ea typeface="Calibri" panose="020F0502020204030204" pitchFamily="34" charset="0"/>
                <a:cs typeface="Times New Roman" panose="02020603050405020304" pitchFamily="18" charset="0"/>
              </a:rPr>
              <a:t>Insulation: Cover the person with blankets or clothing to minimise heat loss</a:t>
            </a:r>
          </a:p>
          <a:p>
            <a:pPr marL="342900" lvl="0" indent="-342900">
              <a:lnSpc>
                <a:spcPct val="117000"/>
              </a:lnSpc>
              <a:buFont typeface="Arial" panose="05050102010706020507" pitchFamily="18" charset="2"/>
              <a:buChar char="•"/>
            </a:pPr>
            <a:r>
              <a:rPr lang="en-GB" sz="2000">
                <a:solidFill>
                  <a:schemeClr val="tx1"/>
                </a:solidFill>
                <a:effectLst/>
                <a:latin typeface="Calibri (Body)"/>
                <a:ea typeface="Calibri" panose="020F0502020204030204" pitchFamily="34" charset="0"/>
                <a:cs typeface="Times New Roman" panose="02020603050405020304" pitchFamily="18" charset="0"/>
              </a:rPr>
              <a:t>Wind protection: shield from wind</a:t>
            </a:r>
          </a:p>
          <a:p>
            <a:pPr marL="342900" lvl="0" indent="-342900">
              <a:lnSpc>
                <a:spcPct val="117000"/>
              </a:lnSpc>
              <a:buFont typeface="Arial" panose="05050102010706020507" pitchFamily="18" charset="2"/>
              <a:buChar char="•"/>
            </a:pPr>
            <a:r>
              <a:rPr lang="en-GB" sz="2000">
                <a:solidFill>
                  <a:schemeClr val="tx1"/>
                </a:solidFill>
                <a:effectLst/>
                <a:latin typeface="Calibri (Body)"/>
                <a:ea typeface="Calibri" panose="020F0502020204030204" pitchFamily="34" charset="0"/>
                <a:cs typeface="Times New Roman" panose="02020603050405020304" pitchFamily="18" charset="0"/>
              </a:rPr>
              <a:t>Wet clothing removal: Gently remove wet clothing and replace with dry garments</a:t>
            </a:r>
          </a:p>
          <a:p>
            <a:pPr marL="342900" lvl="0" indent="-342900">
              <a:lnSpc>
                <a:spcPct val="117000"/>
              </a:lnSpc>
              <a:buFont typeface="Arial" panose="05050102010706020507" pitchFamily="18" charset="2"/>
              <a:buChar char="•"/>
            </a:pPr>
            <a:r>
              <a:rPr lang="en-GB" sz="2000">
                <a:solidFill>
                  <a:schemeClr val="tx1"/>
                </a:solidFill>
                <a:effectLst/>
                <a:latin typeface="Calibri (Body)"/>
                <a:ea typeface="Calibri" panose="020F0502020204030204" pitchFamily="34" charset="0"/>
                <a:cs typeface="Times New Roman" panose="02020603050405020304" pitchFamily="18" charset="0"/>
              </a:rPr>
              <a:t>Ground isolation: Place insulating materials (</a:t>
            </a:r>
            <a:r>
              <a:rPr lang="en-GB" sz="2000" err="1">
                <a:solidFill>
                  <a:schemeClr val="tx1"/>
                </a:solidFill>
                <a:effectLst/>
                <a:latin typeface="Calibri (Body)"/>
                <a:ea typeface="Calibri" panose="020F0502020204030204" pitchFamily="34" charset="0"/>
                <a:cs typeface="Times New Roman" panose="02020603050405020304" pitchFamily="18" charset="0"/>
              </a:rPr>
              <a:t>eg.</a:t>
            </a:r>
            <a:r>
              <a:rPr lang="en-GB" sz="2000">
                <a:solidFill>
                  <a:schemeClr val="tx1"/>
                </a:solidFill>
                <a:effectLst/>
                <a:latin typeface="Calibri (Body)"/>
                <a:ea typeface="Calibri" panose="020F0502020204030204" pitchFamily="34" charset="0"/>
                <a:cs typeface="Times New Roman" panose="02020603050405020304" pitchFamily="18" charset="0"/>
              </a:rPr>
              <a:t> blankets) between the individual and cold ground to prevent direct contact</a:t>
            </a:r>
          </a:p>
          <a:p>
            <a:pPr marL="342900" lvl="0" indent="-342900">
              <a:lnSpc>
                <a:spcPct val="117000"/>
              </a:lnSpc>
              <a:buFont typeface="Arial" panose="05050102010706020507" pitchFamily="18" charset="2"/>
              <a:buChar char="•"/>
            </a:pPr>
            <a:r>
              <a:rPr lang="en-GB" sz="2000">
                <a:solidFill>
                  <a:schemeClr val="tx1"/>
                </a:solidFill>
                <a:effectLst/>
                <a:latin typeface="Calibri (Body)"/>
                <a:ea typeface="Calibri" panose="020F0502020204030204" pitchFamily="34" charset="0"/>
                <a:cs typeface="Times New Roman" panose="02020603050405020304" pitchFamily="18" charset="0"/>
              </a:rPr>
              <a:t>An individual suffering from hypothermia may not be an isolated case, and you should check and treat the rest of the group</a:t>
            </a:r>
          </a:p>
        </p:txBody>
      </p:sp>
      <p:sp>
        <p:nvSpPr>
          <p:cNvPr id="4" name="Slide Number Placeholder 3">
            <a:extLst>
              <a:ext uri="{FF2B5EF4-FFF2-40B4-BE49-F238E27FC236}">
                <a16:creationId xmlns:a16="http://schemas.microsoft.com/office/drawing/2014/main" id="{1CA9FBFA-60B1-AE60-0030-ABABF965811E}"/>
              </a:ext>
            </a:extLst>
          </p:cNvPr>
          <p:cNvSpPr>
            <a:spLocks noGrp="1"/>
          </p:cNvSpPr>
          <p:nvPr>
            <p:ph type="sldNum" sz="quarter" idx="5"/>
          </p:nvPr>
        </p:nvSpPr>
        <p:spPr/>
        <p:txBody>
          <a:bodyPr/>
          <a:lstStyle/>
          <a:p>
            <a:fld id="{AE65042A-08D6-43F4-9209-7C0BF31FE522}" type="slidenum">
              <a:rPr lang="en-GB" smtClean="0"/>
              <a:t>65</a:t>
            </a:fld>
            <a:endParaRPr lang="en-GB"/>
          </a:p>
        </p:txBody>
      </p:sp>
    </p:spTree>
    <p:extLst>
      <p:ext uri="{BB962C8B-B14F-4D97-AF65-F5344CB8AC3E}">
        <p14:creationId xmlns:p14="http://schemas.microsoft.com/office/powerpoint/2010/main" val="1685669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E546E-6714-8809-F677-F95575D8B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B9907-FE80-3BAF-493F-854BF120A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3765F-6123-820B-BE57-126A1C4C864A}"/>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p>
          <a:p>
            <a:pPr>
              <a:lnSpc>
                <a:spcPct val="107000"/>
              </a:lnSpc>
              <a:spcAft>
                <a:spcPts val="800"/>
              </a:spcAft>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kern="1200">
                <a:solidFill>
                  <a:schemeClr val="tx1"/>
                </a:solidFill>
                <a:effectLst/>
                <a:latin typeface="Calibri (Body)"/>
                <a:ea typeface="+mn-ea"/>
                <a:cs typeface="+mn-cs"/>
              </a:rPr>
              <a:t>Heatstroke is a condition caused by the body overheating. This usually happens because of exposure to high temperatures or physical activity in high temperatures for too long. There are a few stages of heat injury, and heatstroke is the most serious when someone is s</a:t>
            </a:r>
            <a:r>
              <a:rPr lang="en-GB" sz="1200" kern="1200">
                <a:solidFill>
                  <a:schemeClr val="tx1"/>
                </a:solidFill>
                <a:effectLst/>
                <a:latin typeface="Calibri (Body)"/>
                <a:ea typeface="+mn-ea"/>
                <a:cs typeface="+mn-cs"/>
              </a:rPr>
              <a:t>till unwell after 30 minutes of resting in a cool place, being cooled and drinking fluids</a:t>
            </a:r>
          </a:p>
          <a:p>
            <a:endParaRPr lang="en-GB" sz="1200" i="0" kern="1200">
              <a:solidFill>
                <a:schemeClr val="tx1"/>
              </a:solidFill>
              <a:effectLst/>
              <a:latin typeface="Calibri (Body)"/>
              <a:ea typeface="+mn-ea"/>
              <a:cs typeface="+mn-cs"/>
            </a:endParaRPr>
          </a:p>
          <a:p>
            <a:endParaRPr lang="en-GB" sz="1200">
              <a:solidFill>
                <a:schemeClr val="tx1"/>
              </a:solidFill>
              <a:latin typeface="Calibri (Body)"/>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Symptoms</a:t>
            </a:r>
          </a:p>
          <a:p>
            <a:pPr marL="342900" indent="-342900">
              <a:lnSpc>
                <a:spcPct val="200000"/>
              </a:lnSpc>
              <a:spcAft>
                <a:spcPts val="800"/>
              </a:spcAft>
              <a:buFont typeface="Arial" panose="020B0604020202020204" pitchFamily="34" charset="0"/>
              <a:buChar char="•"/>
            </a:pPr>
            <a:r>
              <a:rPr lang="en-GB" sz="1200" kern="1200">
                <a:solidFill>
                  <a:schemeClr val="tx1"/>
                </a:solidFill>
                <a:latin typeface="Calibri (Body)"/>
                <a:ea typeface="+mn-ea"/>
                <a:cs typeface="+mn-cs"/>
              </a:rPr>
              <a:t>H</a:t>
            </a:r>
            <a:r>
              <a:rPr lang="en-GB" sz="1200" kern="1200">
                <a:solidFill>
                  <a:schemeClr val="tx1"/>
                </a:solidFill>
                <a:effectLst/>
                <a:latin typeface="Calibri (Body)"/>
                <a:ea typeface="+mn-ea"/>
                <a:cs typeface="+mn-cs"/>
              </a:rPr>
              <a:t>ot skin that's not sweating and might look red (this can be harder to see on brown and black skin)</a:t>
            </a:r>
          </a:p>
          <a:p>
            <a:pPr marL="342900" indent="-342900">
              <a:lnSpc>
                <a:spcPct val="200000"/>
              </a:lnSpc>
              <a:spcAft>
                <a:spcPts val="800"/>
              </a:spcAft>
              <a:buFont typeface="Arial" panose="020B0604020202020204" pitchFamily="34" charset="0"/>
              <a:buChar char="•"/>
            </a:pPr>
            <a:r>
              <a:rPr lang="en-GB" sz="1200" kern="1200">
                <a:solidFill>
                  <a:schemeClr val="tx1"/>
                </a:solidFill>
                <a:latin typeface="Calibri (Body)"/>
                <a:ea typeface="+mn-ea"/>
                <a:cs typeface="+mn-cs"/>
              </a:rPr>
              <a:t>F</a:t>
            </a:r>
            <a:r>
              <a:rPr lang="en-GB" sz="1200" kern="1200">
                <a:solidFill>
                  <a:schemeClr val="tx1"/>
                </a:solidFill>
                <a:effectLst/>
                <a:latin typeface="Calibri (Body)"/>
                <a:ea typeface="+mn-ea"/>
                <a:cs typeface="+mn-cs"/>
              </a:rPr>
              <a:t>ast breathing or shortness of breath</a:t>
            </a:r>
          </a:p>
          <a:p>
            <a:pPr marL="342900" indent="-342900">
              <a:lnSpc>
                <a:spcPct val="200000"/>
              </a:lnSpc>
              <a:spcAft>
                <a:spcPts val="800"/>
              </a:spcAft>
              <a:buFont typeface="Arial" panose="020B0604020202020204" pitchFamily="34" charset="0"/>
              <a:buChar char="•"/>
            </a:pPr>
            <a:r>
              <a:rPr lang="en-GB" sz="1200" kern="1200">
                <a:solidFill>
                  <a:schemeClr val="tx1"/>
                </a:solidFill>
                <a:latin typeface="Calibri (Body)"/>
                <a:ea typeface="+mn-ea"/>
                <a:cs typeface="+mn-cs"/>
              </a:rPr>
              <a:t>C</a:t>
            </a:r>
            <a:r>
              <a:rPr lang="en-GB" sz="1200" kern="1200">
                <a:solidFill>
                  <a:schemeClr val="tx1"/>
                </a:solidFill>
                <a:effectLst/>
                <a:latin typeface="Calibri (Body)"/>
                <a:ea typeface="+mn-ea"/>
                <a:cs typeface="+mn-cs"/>
              </a:rPr>
              <a:t>onfusion and lack of coordination</a:t>
            </a:r>
          </a:p>
          <a:p>
            <a:pPr marL="342900" indent="-342900">
              <a:lnSpc>
                <a:spcPct val="200000"/>
              </a:lnSpc>
              <a:spcAft>
                <a:spcPts val="800"/>
              </a:spcAft>
              <a:buFont typeface="Arial" panose="020B0604020202020204" pitchFamily="34" charset="0"/>
              <a:buChar char="•"/>
            </a:pPr>
            <a:r>
              <a:rPr lang="en-GB" sz="1200" kern="1200">
                <a:solidFill>
                  <a:schemeClr val="tx1"/>
                </a:solidFill>
                <a:effectLst/>
                <a:latin typeface="Calibri (Body)"/>
                <a:ea typeface="+mn-ea"/>
                <a:cs typeface="+mn-cs"/>
              </a:rPr>
              <a:t>Seizure </a:t>
            </a:r>
          </a:p>
          <a:p>
            <a:pPr marL="342900" indent="-342900">
              <a:lnSpc>
                <a:spcPct val="200000"/>
              </a:lnSpc>
              <a:spcAft>
                <a:spcPts val="800"/>
              </a:spcAft>
              <a:buFont typeface="Arial" panose="020B0604020202020204" pitchFamily="34" charset="0"/>
              <a:buChar char="•"/>
            </a:pPr>
            <a:r>
              <a:rPr lang="en-GB" sz="1200" kern="1200">
                <a:solidFill>
                  <a:schemeClr val="tx1"/>
                </a:solidFill>
                <a:latin typeface="Calibri (Body)"/>
                <a:ea typeface="+mn-ea"/>
                <a:cs typeface="+mn-cs"/>
              </a:rPr>
              <a:t>L</a:t>
            </a:r>
            <a:r>
              <a:rPr lang="en-GB" sz="1200" kern="1200">
                <a:solidFill>
                  <a:schemeClr val="tx1"/>
                </a:solidFill>
                <a:effectLst/>
                <a:latin typeface="Calibri (Body)"/>
                <a:ea typeface="+mn-ea"/>
                <a:cs typeface="+mn-cs"/>
              </a:rPr>
              <a:t>oss of consciousness</a:t>
            </a: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 and positioning</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Call 999</a:t>
            </a:r>
          </a:p>
          <a:p>
            <a:pPr marL="342900" lvl="0" indent="-342900">
              <a:lnSpc>
                <a:spcPct val="117000"/>
              </a:lnSpc>
              <a:buFont typeface="Symbol" panose="05050102010706020507" pitchFamily="18" charset="2"/>
              <a:buChar char=""/>
            </a:pPr>
            <a:r>
              <a:rPr lang="en-GB" sz="1200" b="0" i="0" kern="1200">
                <a:solidFill>
                  <a:schemeClr val="tx1"/>
                </a:solidFill>
                <a:effectLst/>
                <a:latin typeface="Calibri (Body)"/>
                <a:ea typeface="+mn-ea"/>
                <a:cs typeface="+mn-cs"/>
              </a:rPr>
              <a:t>Move them to a cool place.</a:t>
            </a:r>
          </a:p>
          <a:p>
            <a:pPr marL="342900" lvl="0" indent="-342900">
              <a:lnSpc>
                <a:spcPct val="117000"/>
              </a:lnSpc>
              <a:buFont typeface="Symbol" panose="05050102010706020507" pitchFamily="18" charset="2"/>
              <a:buChar char=""/>
            </a:pPr>
            <a:r>
              <a:rPr lang="en-GB" sz="1200" b="0" i="0" kern="1200">
                <a:solidFill>
                  <a:schemeClr val="tx1"/>
                </a:solidFill>
                <a:effectLst/>
                <a:latin typeface="Calibri (Body)"/>
                <a:ea typeface="+mn-ea"/>
                <a:cs typeface="+mn-cs"/>
              </a:rPr>
              <a:t>Remove all unnecessary clothing like a jacket or socks.</a:t>
            </a:r>
          </a:p>
          <a:p>
            <a:pPr marL="342900" lvl="0" indent="-342900">
              <a:lnSpc>
                <a:spcPct val="117000"/>
              </a:lnSpc>
              <a:buFont typeface="Symbol" panose="05050102010706020507" pitchFamily="18" charset="2"/>
              <a:buChar char=""/>
            </a:pPr>
            <a:r>
              <a:rPr lang="en-GB" sz="1200" b="0" i="0" kern="1200">
                <a:solidFill>
                  <a:schemeClr val="tx1"/>
                </a:solidFill>
                <a:effectLst/>
                <a:latin typeface="Calibri (Body)"/>
                <a:ea typeface="+mn-ea"/>
                <a:cs typeface="+mn-cs"/>
              </a:rPr>
              <a:t>Get them to drink a sports or rehydration drink, or cool water.</a:t>
            </a:r>
          </a:p>
          <a:p>
            <a:pPr marL="342900" lvl="0" indent="-342900">
              <a:lnSpc>
                <a:spcPct val="117000"/>
              </a:lnSpc>
              <a:buFont typeface="Symbol" panose="05050102010706020507" pitchFamily="18" charset="2"/>
              <a:buChar char=""/>
            </a:pPr>
            <a:r>
              <a:rPr lang="en-GB" sz="1200" b="0" i="0" kern="1200">
                <a:solidFill>
                  <a:schemeClr val="tx1"/>
                </a:solidFill>
                <a:effectLst/>
                <a:latin typeface="Calibri (Body)"/>
                <a:ea typeface="+mn-ea"/>
                <a:cs typeface="+mn-cs"/>
              </a:rPr>
              <a:t>Cool their skin – spray or sponge them with cool water and fan them. Cold packs, wrapped in a cloth and put under the armpits or on the neck are good too.</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Put the person in the recovery position if they lose consciousness while you're waiting for help.</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1457EEE-6828-B8DB-12B1-B784A4FD8AEB}"/>
              </a:ext>
            </a:extLst>
          </p:cNvPr>
          <p:cNvSpPr>
            <a:spLocks noGrp="1"/>
          </p:cNvSpPr>
          <p:nvPr>
            <p:ph type="sldNum" sz="quarter" idx="5"/>
          </p:nvPr>
        </p:nvSpPr>
        <p:spPr/>
        <p:txBody>
          <a:bodyPr/>
          <a:lstStyle/>
          <a:p>
            <a:fld id="{AE65042A-08D6-43F4-9209-7C0BF31FE522}" type="slidenum">
              <a:rPr lang="en-GB" smtClean="0"/>
              <a:t>66</a:t>
            </a:fld>
            <a:endParaRPr lang="en-GB"/>
          </a:p>
        </p:txBody>
      </p:sp>
    </p:spTree>
    <p:extLst>
      <p:ext uri="{BB962C8B-B14F-4D97-AF65-F5344CB8AC3E}">
        <p14:creationId xmlns:p14="http://schemas.microsoft.com/office/powerpoint/2010/main" val="12108750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5E6FC-02CF-3FA8-C521-59A384642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9C22F-B360-54BA-D771-3F83F8619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3C94B0-D8DC-8103-8E77-FDFDE9A41258}"/>
              </a:ext>
            </a:extLst>
          </p:cNvPr>
          <p:cNvSpPr>
            <a:spLocks noGrp="1"/>
          </p:cNvSpPr>
          <p:nvPr>
            <p:ph type="body" idx="1"/>
          </p:nvPr>
        </p:nvSpPr>
        <p:spPr/>
        <p:txBody>
          <a:bodyPr/>
          <a:lstStyle/>
          <a:p>
            <a:pPr>
              <a:lnSpc>
                <a:spcPct val="107000"/>
              </a:lnSpc>
              <a:spcAft>
                <a:spcPts val="800"/>
              </a:spcAft>
              <a:buNone/>
            </a:pPr>
            <a:r>
              <a:rPr lang="en-GB" sz="1200" b="1" u="sng">
                <a:solidFill>
                  <a:schemeClr val="tx1"/>
                </a:solidFill>
                <a:effectLst/>
                <a:latin typeface="Calibri (Body)"/>
                <a:ea typeface="Calibri" panose="020F0502020204030204" pitchFamily="34" charset="0"/>
                <a:cs typeface="Times New Roman" panose="02020603050405020304" pitchFamily="18" charset="0"/>
              </a:rPr>
              <a:t>Trainers notes:</a:t>
            </a:r>
          </a:p>
          <a:p>
            <a:pPr>
              <a:lnSpc>
                <a:spcPct val="107000"/>
              </a:lnSpc>
              <a:spcAft>
                <a:spcPts val="800"/>
              </a:spcAft>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r>
              <a:rPr lang="en-GB" sz="1200" i="0" kern="1200">
                <a:solidFill>
                  <a:schemeClr val="tx1"/>
                </a:solidFill>
                <a:effectLst/>
                <a:latin typeface="Calibri (Body)"/>
                <a:ea typeface="+mn-ea"/>
                <a:cs typeface="+mn-cs"/>
              </a:rPr>
              <a:t>The only indigenous, highly venomous snake in the UK is the Adder (also</a:t>
            </a:r>
          </a:p>
          <a:p>
            <a:r>
              <a:rPr lang="en-GB" sz="1200" i="0" kern="1200">
                <a:solidFill>
                  <a:schemeClr val="tx1"/>
                </a:solidFill>
                <a:effectLst/>
                <a:latin typeface="Calibri (Body)"/>
                <a:ea typeface="+mn-ea"/>
                <a:cs typeface="+mn-cs"/>
              </a:rPr>
              <a:t>known as the European Viper), which has a haemolytic toxic venom.</a:t>
            </a:r>
          </a:p>
          <a:p>
            <a:endParaRPr lang="en-GB" sz="1200" i="0" kern="1200">
              <a:solidFill>
                <a:schemeClr val="tx1"/>
              </a:solidFill>
              <a:effectLst/>
              <a:latin typeface="Calibri (Body)"/>
              <a:ea typeface="+mn-ea"/>
              <a:cs typeface="+mn-cs"/>
            </a:endParaRPr>
          </a:p>
          <a:p>
            <a:pPr>
              <a:lnSpc>
                <a:spcPct val="107000"/>
              </a:lnSpc>
              <a:spcAft>
                <a:spcPts val="800"/>
              </a:spcAft>
              <a:buNone/>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a:solidFill>
                  <a:schemeClr val="tx1"/>
                </a:solidFill>
                <a:effectLst/>
                <a:latin typeface="Calibri (Body)"/>
                <a:ea typeface="Calibri" panose="020F0502020204030204" pitchFamily="34" charset="0"/>
                <a:cs typeface="Times New Roman" panose="02020603050405020304" pitchFamily="18" charset="0"/>
              </a:rPr>
              <a:t>Treatment and positioning</a:t>
            </a:r>
          </a:p>
          <a:p>
            <a:pPr marL="342900" marR="0" lvl="0" indent="-342900" algn="l" defTabSz="914400" rtl="0" eaLnBrk="1" fontAlgn="auto" latinLnBrk="0" hangingPunct="1">
              <a:lnSpc>
                <a:spcPct val="117000"/>
              </a:lnSpc>
              <a:spcBef>
                <a:spcPts val="0"/>
              </a:spcBef>
              <a:spcAft>
                <a:spcPts val="0"/>
              </a:spcAft>
              <a:buClrTx/>
              <a:buSzTx/>
              <a:buFont typeface="Symbol" panose="05050102010706020507" pitchFamily="18" charset="2"/>
              <a:buChar char=""/>
              <a:tabLst/>
              <a:defRPr/>
            </a:pPr>
            <a:r>
              <a:rPr lang="en-GB" sz="1200">
                <a:solidFill>
                  <a:schemeClr val="tx1"/>
                </a:solidFill>
                <a:effectLst/>
                <a:latin typeface="Calibri (Body)"/>
                <a:ea typeface="Calibri" panose="020F0502020204030204" pitchFamily="34" charset="0"/>
                <a:cs typeface="Times New Roman" panose="02020603050405020304" pitchFamily="18" charset="0"/>
              </a:rPr>
              <a:t>Call 999 </a:t>
            </a:r>
            <a:r>
              <a:rPr lang="en-GB" sz="1200" kern="1200">
                <a:solidFill>
                  <a:schemeClr val="tx1"/>
                </a:solidFill>
                <a:latin typeface="Calibri (Body)"/>
                <a:ea typeface="+mn-ea"/>
                <a:cs typeface="+mn-cs"/>
              </a:rPr>
              <a:t>or attend the nearest emergency department.</a:t>
            </a:r>
            <a:r>
              <a:rPr lang="en-GB" sz="1200">
                <a:solidFill>
                  <a:schemeClr val="tx1"/>
                </a:solidFill>
                <a:effectLst/>
                <a:latin typeface="Calibri (Body)"/>
                <a:ea typeface="Calibri" panose="020F0502020204030204" pitchFamily="34" charset="0"/>
                <a:cs typeface="Times New Roman" panose="02020603050405020304" pitchFamily="18" charset="0"/>
              </a:rPr>
              <a:t>.</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Keep the person calm and at rest.</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Keep the bitten body part still and immobilise the affected limb, as this may slow the spread of venom.</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Remove tight clothes, rings or watches from the affected limb.</a:t>
            </a:r>
          </a:p>
          <a:p>
            <a:pPr marL="342900" lvl="0"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Avoid harmful actions:</a:t>
            </a:r>
          </a:p>
          <a:p>
            <a:pPr marL="800100" lvl="1"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Do not apply a pressure dressing, ice, heat, or use tourniquets.</a:t>
            </a:r>
          </a:p>
          <a:p>
            <a:pPr marL="800100" lvl="1" indent="-342900">
              <a:lnSpc>
                <a:spcPct val="117000"/>
              </a:lnSpc>
              <a:buFont typeface="Symbol" panose="05050102010706020507" pitchFamily="18" charset="2"/>
              <a:buChar char=""/>
            </a:pPr>
            <a:r>
              <a:rPr lang="en-GB" sz="1200">
                <a:solidFill>
                  <a:schemeClr val="tx1"/>
                </a:solidFill>
                <a:effectLst/>
                <a:latin typeface="Calibri (Body)"/>
                <a:ea typeface="Calibri" panose="020F0502020204030204" pitchFamily="34" charset="0"/>
                <a:cs typeface="Times New Roman" panose="02020603050405020304" pitchFamily="18" charset="0"/>
              </a:rPr>
              <a:t>Do not cut the wound and never try to suck out the venom..</a:t>
            </a:r>
          </a:p>
          <a:p>
            <a:pPr>
              <a:lnSpc>
                <a:spcPct val="107000"/>
              </a:lnSpc>
              <a:spcAft>
                <a:spcPts val="800"/>
              </a:spcAft>
              <a:buNone/>
            </a:pPr>
            <a:endParaRPr lang="en-GB" sz="1200">
              <a:solidFill>
                <a:schemeClr val="tx1"/>
              </a:solidFill>
              <a:effectLst/>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3AEF6D5-D7AC-ACBD-C674-8D2BCBB2E474}"/>
              </a:ext>
            </a:extLst>
          </p:cNvPr>
          <p:cNvSpPr>
            <a:spLocks noGrp="1"/>
          </p:cNvSpPr>
          <p:nvPr>
            <p:ph type="sldNum" sz="quarter" idx="5"/>
          </p:nvPr>
        </p:nvSpPr>
        <p:spPr/>
        <p:txBody>
          <a:bodyPr/>
          <a:lstStyle/>
          <a:p>
            <a:fld id="{AE65042A-08D6-43F4-9209-7C0BF31FE522}" type="slidenum">
              <a:rPr lang="en-GB" smtClean="0"/>
              <a:t>67</a:t>
            </a:fld>
            <a:endParaRPr lang="en-GB"/>
          </a:p>
        </p:txBody>
      </p:sp>
    </p:spTree>
    <p:extLst>
      <p:ext uri="{BB962C8B-B14F-4D97-AF65-F5344CB8AC3E}">
        <p14:creationId xmlns:p14="http://schemas.microsoft.com/office/powerpoint/2010/main" val="36506190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a:solidFill>
                  <a:schemeClr val="tx1"/>
                </a:solidFill>
                <a:effectLst/>
                <a:latin typeface="+mn-lt"/>
                <a:ea typeface="+mn-ea"/>
                <a:cs typeface="+mn-cs"/>
                <a:hlinkClick r:id="rId3"/>
              </a:rPr>
              <a:t>How to remove a tick</a:t>
            </a:r>
            <a:r>
              <a:rPr lang="en-GB" sz="1200" kern="1200">
                <a:solidFill>
                  <a:schemeClr val="tx1"/>
                </a:solidFill>
                <a:effectLst/>
                <a:latin typeface="+mn-lt"/>
                <a:ea typeface="+mn-ea"/>
                <a:cs typeface="+mn-cs"/>
              </a:rPr>
              <a:t> (NHS)</a:t>
            </a:r>
          </a:p>
        </p:txBody>
      </p:sp>
      <p:sp>
        <p:nvSpPr>
          <p:cNvPr id="4" name="Slide Number Placeholder 3"/>
          <p:cNvSpPr>
            <a:spLocks noGrp="1"/>
          </p:cNvSpPr>
          <p:nvPr>
            <p:ph type="sldNum" sz="quarter" idx="5"/>
          </p:nvPr>
        </p:nvSpPr>
        <p:spPr/>
        <p:txBody>
          <a:bodyPr/>
          <a:lstStyle/>
          <a:p>
            <a:fld id="{AE65042A-08D6-43F4-9209-7C0BF31FE522}" type="slidenum">
              <a:rPr lang="en-GB" smtClean="0"/>
              <a:t>68</a:t>
            </a:fld>
            <a:endParaRPr lang="en-GB"/>
          </a:p>
        </p:txBody>
      </p:sp>
    </p:spTree>
    <p:extLst>
      <p:ext uri="{BB962C8B-B14F-4D97-AF65-F5344CB8AC3E}">
        <p14:creationId xmlns:p14="http://schemas.microsoft.com/office/powerpoint/2010/main" val="2712913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EF3F9-6D1F-4656-E3D9-F1EAE5681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B24D3B-1C75-D53C-1EC2-955EF06D1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F8F273-AC8E-F806-1677-F5227FE6260A}"/>
              </a:ext>
            </a:extLst>
          </p:cNvPr>
          <p:cNvSpPr>
            <a:spLocks noGrp="1"/>
          </p:cNvSpPr>
          <p:nvPr>
            <p:ph type="body" idx="1"/>
          </p:nvPr>
        </p:nvSpPr>
        <p:spPr/>
        <p:txBody>
          <a:bodyPr/>
          <a:lstStyle/>
          <a:p>
            <a:pPr>
              <a:lnSpc>
                <a:spcPct val="107000"/>
              </a:lnSpc>
              <a:spcAft>
                <a:spcPts val="800"/>
              </a:spcAft>
            </a:pPr>
            <a:r>
              <a:rPr lang="en-GB" sz="1200" b="1" u="sng">
                <a:solidFill>
                  <a:schemeClr val="tx1"/>
                </a:solidFill>
                <a:effectLst/>
                <a:latin typeface="Calibri (Body)"/>
                <a:ea typeface="Times New Roman" panose="02020603050405020304" pitchFamily="18" charset="0"/>
                <a:cs typeface="Arial" panose="020B0604020202020204" pitchFamily="34" charset="0"/>
              </a:rPr>
              <a:t>Trainers notes:</a:t>
            </a:r>
          </a:p>
          <a:p>
            <a:pPr>
              <a:lnSpc>
                <a:spcPct val="107000"/>
              </a:lnSpc>
              <a:spcAft>
                <a:spcPts val="800"/>
              </a:spcAft>
            </a:pPr>
            <a:endParaRPr lang="en-GB" sz="1200" b="1">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Times New Roman" panose="02020603050405020304" pitchFamily="18" charset="0"/>
                <a:cs typeface="Arial" panose="020B0604020202020204" pitchFamily="34" charset="0"/>
              </a:rPr>
              <a:t>Ticks can transmit bacteria that cause diseases such as Lyme disease. Lyme disease can cause serious problems such as nerve damage and arthritis. Not all tick bites can lead to illness, but it is important to know how to avoid tick bites and what to do if somebody gets bitten, as prevention and early detection are crucial.</a:t>
            </a: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Times New Roman" panose="02020603050405020304" pitchFamily="18" charset="0"/>
                <a:cs typeface="Arial" panose="020B0604020202020204" pitchFamily="34" charset="0"/>
              </a:rPr>
              <a:t>Ticks are often found in dense vegetation or long grass, and climb onto people as they brush past them. They bite to attach to the skin and start to feed on the blood.. </a:t>
            </a:r>
          </a:p>
          <a:p>
            <a:pPr>
              <a:lnSpc>
                <a:spcPct val="107000"/>
              </a:lnSpc>
              <a:spcAft>
                <a:spcPts val="800"/>
              </a:spcAft>
            </a:pP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a:solidFill>
                  <a:schemeClr val="tx1"/>
                </a:solidFill>
                <a:effectLst/>
                <a:latin typeface="Calibri (Body)"/>
                <a:ea typeface="Times New Roman" panose="02020603050405020304" pitchFamily="18" charset="0"/>
                <a:cs typeface="Arial" panose="020B0604020202020204" pitchFamily="34" charset="0"/>
              </a:rPr>
              <a:t>People don’t always know they’ve been bitten so it is important to check thoroughly. Look over clothes or body for any ticks to brush off. Ticks prefer warm moist places such as groin area, waist, arm pits, behind the knee or along the hairline. You’re looking out for anything as tiny as a freckle or speck of dirt. This will need to be handled sensitively and appropriately in a residential setting.</a:t>
            </a:r>
          </a:p>
          <a:p>
            <a:pPr>
              <a:lnSpc>
                <a:spcPct val="107000"/>
              </a:lnSpc>
              <a:spcAft>
                <a:spcPts val="800"/>
              </a:spcAft>
            </a:pPr>
            <a:endParaRPr lang="en-GB" sz="1200">
              <a:solidFill>
                <a:schemeClr val="tx1"/>
              </a:solidFill>
              <a:effectLst/>
              <a:latin typeface="Calibri (Body)"/>
              <a:ea typeface="Calibri" panose="020F0502020204030204" pitchFamily="34" charset="0"/>
              <a:cs typeface="Arial" panose="020B0604020202020204" pitchFamily="34" charset="0"/>
            </a:endParaRPr>
          </a:p>
          <a:p>
            <a:r>
              <a:rPr lang="en-GB" sz="1200" b="1" i="0" kern="1200">
                <a:solidFill>
                  <a:schemeClr val="tx1"/>
                </a:solidFill>
                <a:effectLst/>
                <a:latin typeface="Calibri (Body)"/>
                <a:ea typeface="+mn-ea"/>
                <a:cs typeface="+mn-cs"/>
              </a:rPr>
              <a:t>How to avoid tick bites</a:t>
            </a:r>
          </a:p>
          <a:p>
            <a:r>
              <a:rPr lang="en-GB" sz="1200" b="0" i="0" kern="1200">
                <a:solidFill>
                  <a:schemeClr val="tx1"/>
                </a:solidFill>
                <a:effectLst/>
                <a:latin typeface="Calibri (Body)"/>
                <a:ea typeface="+mn-ea"/>
                <a:cs typeface="+mn-cs"/>
              </a:rPr>
              <a:t>To reduce the chance of being bitten by a tick:</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cover your skin while walking outdoors and tuck your trousers into your socks</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use insect repellent on your clothes and skin – products containing DEET are best</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stay on clear paths whenever possible</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wear light-coloured clothing so ticks are easier to see and brush off</a:t>
            </a:r>
          </a:p>
          <a:p>
            <a:pPr>
              <a:lnSpc>
                <a:spcPct val="107000"/>
              </a:lnSpc>
              <a:spcAft>
                <a:spcPts val="800"/>
              </a:spcAft>
            </a:pPr>
            <a:endParaRPr lang="en-GB" sz="1200">
              <a:solidFill>
                <a:schemeClr val="tx1"/>
              </a:solidFill>
              <a:effectLst/>
              <a:latin typeface="Calibri (Body)"/>
              <a:ea typeface="Calibri" panose="020F0502020204030204" pitchFamily="34" charset="0"/>
              <a:cs typeface="Arial" panose="020B0604020202020204" pitchFamily="34" charset="0"/>
            </a:endParaRPr>
          </a:p>
          <a:p>
            <a:r>
              <a:rPr lang="en-GB" sz="1200" b="1" i="0" kern="1200">
                <a:solidFill>
                  <a:schemeClr val="tx1"/>
                </a:solidFill>
                <a:effectLst/>
                <a:latin typeface="Calibri (Body)"/>
                <a:ea typeface="+mn-ea"/>
                <a:cs typeface="+mn-cs"/>
              </a:rPr>
              <a:t>To remove a tick safely:</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Use fine-tipped tweezers or a tick-removal tool. You can buy these from some pharmacies, vets and pet shops.</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Grasp the tick as close to the skin as possible.</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Slowly pull upwards, taking care not to squeeze or crush the tick. Dispose of it when you have removed it.</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Clean the bite with antiseptic or soap and water.</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The chance of getting ill is low. You do not need to do anything else unless you notice a rash or become unwell.</a:t>
            </a:r>
          </a:p>
          <a:p>
            <a:br>
              <a:rPr lang="en-GB" sz="1200" b="1" i="0" kern="1200">
                <a:solidFill>
                  <a:schemeClr val="tx1"/>
                </a:solidFill>
                <a:effectLst/>
                <a:latin typeface="Calibri (Body)"/>
                <a:ea typeface="+mn-ea"/>
                <a:cs typeface="+mn-cs"/>
              </a:rPr>
            </a:br>
            <a:r>
              <a:rPr lang="en-GB" sz="1200" b="1" i="0" kern="1200">
                <a:solidFill>
                  <a:schemeClr val="tx1"/>
                </a:solidFill>
                <a:effectLst/>
                <a:latin typeface="Calibri (Body)"/>
                <a:ea typeface="+mn-ea"/>
                <a:cs typeface="+mn-cs"/>
              </a:rPr>
              <a:t>Symptoms of Lyme disease</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A circular or oval shape rash around a tick bite can be an early symptom of Lyme disease in some people.</a:t>
            </a:r>
          </a:p>
          <a:p>
            <a:pPr marL="171450" indent="-171450">
              <a:buFont typeface="Arial" panose="020B0604020202020204" pitchFamily="34" charset="0"/>
              <a:buChar char="•"/>
            </a:pPr>
            <a:r>
              <a:rPr lang="en-GB" sz="1200" b="0" i="0" kern="1200">
                <a:solidFill>
                  <a:schemeClr val="tx1"/>
                </a:solidFill>
                <a:effectLst/>
                <a:latin typeface="Calibri (Body)"/>
                <a:ea typeface="+mn-ea"/>
                <a:cs typeface="+mn-cs"/>
              </a:rPr>
              <a:t>The rash can appear up to 3 months after being bitten by an infected tick, but usually appears within 1 to 4 weeks. It can last for several weeks.</a:t>
            </a:r>
          </a:p>
          <a:p>
            <a:pPr marL="171450" indent="-171450">
              <a:lnSpc>
                <a:spcPct val="107000"/>
              </a:lnSpc>
              <a:spcAft>
                <a:spcPts val="800"/>
              </a:spcAft>
              <a:buFont typeface="Arial" panose="020B0604020202020204" pitchFamily="34" charset="0"/>
              <a:buChar char="•"/>
            </a:pPr>
            <a:r>
              <a:rPr lang="en-GB" sz="1200" b="0" i="0" kern="1200">
                <a:solidFill>
                  <a:schemeClr val="tx1"/>
                </a:solidFill>
                <a:effectLst/>
                <a:latin typeface="Calibri (Body)"/>
                <a:ea typeface="+mn-ea"/>
                <a:cs typeface="+mn-cs"/>
              </a:rPr>
              <a:t>Other symptoms </a:t>
            </a:r>
            <a:r>
              <a:rPr lang="en-GB" sz="1200">
                <a:solidFill>
                  <a:schemeClr val="tx1"/>
                </a:solidFill>
                <a:effectLst/>
                <a:latin typeface="Calibri (Body)"/>
                <a:ea typeface="Times New Roman" panose="02020603050405020304" pitchFamily="18" charset="0"/>
                <a:cs typeface="Arial" panose="020B0604020202020204" pitchFamily="34" charset="0"/>
              </a:rPr>
              <a:t>include flu-like symptoms, fatigue, muscle and joint pain. </a:t>
            </a:r>
          </a:p>
          <a:p>
            <a:pPr marL="171450" indent="-171450">
              <a:lnSpc>
                <a:spcPct val="107000"/>
              </a:lnSpc>
              <a:spcAft>
                <a:spcPts val="800"/>
              </a:spcAft>
              <a:buFont typeface="Arial" panose="020B0604020202020204" pitchFamily="34" charset="0"/>
              <a:buChar char="•"/>
            </a:pPr>
            <a:r>
              <a:rPr lang="en-GB" sz="1200">
                <a:solidFill>
                  <a:schemeClr val="tx1"/>
                </a:solidFill>
                <a:effectLst/>
                <a:latin typeface="Calibri (Body)"/>
                <a:ea typeface="Times New Roman" panose="02020603050405020304" pitchFamily="18" charset="0"/>
                <a:cs typeface="Arial" panose="020B0604020202020204" pitchFamily="34" charset="0"/>
              </a:rPr>
              <a:t>It is easily  treated with a course of antibiotics in the early stages.</a:t>
            </a:r>
            <a:endParaRPr lang="en-GB" sz="1200">
              <a:solidFill>
                <a:schemeClr val="tx1"/>
              </a:solidFill>
              <a:effectLst/>
              <a:latin typeface="Calibri (Body)"/>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a:highlight>
                  <a:srgbClr val="FFFFFF"/>
                </a:highlight>
              </a:rPr>
              <a:t>Lyme disease symptoms can appear even after 3 months, so it is important parents / carers are told about what symptoms they will need to look out for</a:t>
            </a:r>
            <a:endParaRPr lang="en-GB">
              <a:effectLst/>
              <a:highlight>
                <a:srgbClr val="C6C6C6"/>
              </a:highlight>
            </a:endParaRPr>
          </a:p>
          <a:p>
            <a:pPr>
              <a:lnSpc>
                <a:spcPct val="107000"/>
              </a:lnSpc>
              <a:spcAft>
                <a:spcPts val="800"/>
              </a:spcAft>
            </a:pPr>
            <a:endParaRPr lang="en-GB" sz="1200">
              <a:latin typeface="Calibri (Body)"/>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215309A-9EB4-43F9-0020-4F8AA346FCE5}"/>
              </a:ext>
            </a:extLst>
          </p:cNvPr>
          <p:cNvSpPr>
            <a:spLocks noGrp="1"/>
          </p:cNvSpPr>
          <p:nvPr>
            <p:ph type="sldNum" sz="quarter" idx="5"/>
          </p:nvPr>
        </p:nvSpPr>
        <p:spPr/>
        <p:txBody>
          <a:bodyPr/>
          <a:lstStyle/>
          <a:p>
            <a:fld id="{AE65042A-08D6-43F4-9209-7C0BF31FE522}" type="slidenum">
              <a:rPr lang="en-GB" smtClean="0"/>
              <a:t>69</a:t>
            </a:fld>
            <a:endParaRPr lang="en-GB"/>
          </a:p>
        </p:txBody>
      </p:sp>
    </p:spTree>
    <p:extLst>
      <p:ext uri="{BB962C8B-B14F-4D97-AF65-F5344CB8AC3E}">
        <p14:creationId xmlns:p14="http://schemas.microsoft.com/office/powerpoint/2010/main" val="14246591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B7C58-E427-7FA5-B7D8-BF6944183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B3D48-7661-23D9-BCF6-0BC54B1C4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6B9FC-6182-A34A-B21E-D2C28AEFAE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1"/>
                </a:solidFill>
                <a:latin typeface="Calibri (Body)"/>
              </a:rPr>
              <a:t>Allow time for any questions on the topics covered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1"/>
              </a:solidFill>
              <a:latin typeface="Calibri (Body)"/>
            </a:endParaRPr>
          </a:p>
          <a:p>
            <a:pPr algn="l" fontAlgn="base">
              <a:buNone/>
            </a:pPr>
            <a:endParaRPr lang="en-GB" sz="1200" b="1" i="1" u="sng">
              <a:solidFill>
                <a:schemeClr val="tx1"/>
              </a:solidFill>
              <a:effectLst/>
              <a:latin typeface="Calibri (Body)"/>
              <a:ea typeface="Times New Roman" panose="02020603050405020304" pitchFamily="18" charset="0"/>
            </a:endParaRPr>
          </a:p>
          <a:p>
            <a:pPr algn="l" fontAlgn="base">
              <a:buNone/>
            </a:pPr>
            <a:r>
              <a:rPr lang="en-GB" sz="1200" b="1" i="0" u="sng">
                <a:solidFill>
                  <a:schemeClr val="tx1"/>
                </a:solidFill>
                <a:effectLst/>
                <a:latin typeface="Calibri (Body)"/>
                <a:ea typeface="Times New Roman" panose="02020603050405020304" pitchFamily="18" charset="0"/>
              </a:rPr>
              <a:t>Trainers notes:</a:t>
            </a:r>
          </a:p>
          <a:p>
            <a:pPr>
              <a:buSzPct val="25000"/>
              <a:buNone/>
            </a:pPr>
            <a:endParaRPr lang="en-GB" sz="1200" b="1" u="sng">
              <a:solidFill>
                <a:schemeClr val="tx1"/>
              </a:solidFill>
              <a:effectLst/>
              <a:latin typeface="Calibri (Body)"/>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GB" sz="1200" b="1" u="none">
                <a:solidFill>
                  <a:schemeClr val="tx1"/>
                </a:solidFill>
                <a:effectLst/>
                <a:latin typeface="Calibri (Body)"/>
                <a:ea typeface="Calibri" panose="020F0502020204030204" pitchFamily="34" charset="0"/>
                <a:cs typeface="Times New Roman" panose="02020603050405020304" pitchFamily="18" charset="0"/>
              </a:rPr>
              <a:t>Ask participants if they think we met the session outcomes and for them to feedback </a:t>
            </a:r>
            <a:r>
              <a:rPr lang="en-GB" sz="1200" b="1">
                <a:solidFill>
                  <a:schemeClr val="tx1"/>
                </a:solidFill>
                <a:effectLst/>
                <a:latin typeface="Calibri (Body)"/>
              </a:rPr>
              <a:t>what in particular they have learnt today or will take away from this section of the course.</a:t>
            </a: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57607A71-B51A-ABA8-590C-5C642899E481}"/>
              </a:ext>
            </a:extLst>
          </p:cNvPr>
          <p:cNvSpPr>
            <a:spLocks noGrp="1"/>
          </p:cNvSpPr>
          <p:nvPr>
            <p:ph type="sldNum" sz="quarter" idx="5"/>
          </p:nvPr>
        </p:nvSpPr>
        <p:spPr/>
        <p:txBody>
          <a:bodyPr/>
          <a:lstStyle/>
          <a:p>
            <a:fld id="{AE65042A-08D6-43F4-9209-7C0BF31FE522}" type="slidenum">
              <a:rPr lang="en-GB" smtClean="0"/>
              <a:t>70</a:t>
            </a:fld>
            <a:endParaRPr lang="en-GB"/>
          </a:p>
        </p:txBody>
      </p:sp>
    </p:spTree>
    <p:extLst>
      <p:ext uri="{BB962C8B-B14F-4D97-AF65-F5344CB8AC3E}">
        <p14:creationId xmlns:p14="http://schemas.microsoft.com/office/powerpoint/2010/main" val="1713535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n-GB" dirty="0">
                <a:solidFill>
                  <a:schemeClr val="tx1"/>
                </a:solidFill>
                <a:latin typeface="Calibri (Body)"/>
              </a:rPr>
              <a:t>This </a:t>
            </a:r>
            <a:r>
              <a:rPr lang="en-GB" sz="1200" b="0" i="1" u="sng" dirty="0">
                <a:solidFill>
                  <a:schemeClr val="tx1"/>
                </a:solidFill>
                <a:effectLst/>
                <a:latin typeface="Calibri (Body)"/>
                <a:ea typeface="Calibri" panose="020F0502020204030204" pitchFamily="34" charset="0"/>
                <a:cs typeface="Times New Roman" panose="02020603050405020304" pitchFamily="18" charset="0"/>
              </a:rPr>
              <a:t>must</a:t>
            </a:r>
            <a:r>
              <a:rPr lang="en-GB" sz="1200" b="0" i="1" dirty="0">
                <a:solidFill>
                  <a:schemeClr val="tx1"/>
                </a:solidFill>
                <a:effectLst/>
                <a:latin typeface="Calibri (Body)"/>
                <a:ea typeface="Calibri" panose="020F0502020204030204" pitchFamily="34" charset="0"/>
                <a:cs typeface="Times New Roman" panose="02020603050405020304" pitchFamily="18" charset="0"/>
              </a:rPr>
              <a:t> be demonstrated practically by the participants (although those who are not able to do this may instruct others in doing the skill), and with a combination of trainer delivered, video and practical teaching methods to aid with learning. </a:t>
            </a:r>
            <a:endParaRPr lang="en-GB" dirty="0">
              <a:solidFill>
                <a:schemeClr val="tx1"/>
              </a:solidFill>
              <a:latin typeface="Calibri (Body)"/>
            </a:endParaRPr>
          </a:p>
          <a:p>
            <a:pPr>
              <a:buSzPct val="25000"/>
              <a:buNone/>
            </a:pPr>
            <a:endParaRPr lang="en-GB" dirty="0">
              <a:solidFill>
                <a:schemeClr val="tx1"/>
              </a:solidFill>
              <a:latin typeface="Calibri (Body)"/>
            </a:endParaRPr>
          </a:p>
          <a:p>
            <a:pPr>
              <a:lnSpc>
                <a:spcPct val="107000"/>
              </a:lnSpc>
              <a:spcAft>
                <a:spcPts val="800"/>
              </a:spcAft>
              <a:buNone/>
            </a:pPr>
            <a:r>
              <a:rPr lang="en-GB" sz="1200" b="1" u="sng" dirty="0">
                <a:solidFill>
                  <a:schemeClr val="tx1"/>
                </a:solidFill>
                <a:effectLst/>
                <a:latin typeface="Calibri (Body)"/>
                <a:ea typeface="Trebuchet MS" panose="020B0603020202020204" pitchFamily="34" charset="0"/>
                <a:cs typeface="Trebuchet MS" panose="020B0603020202020204" pitchFamily="34" charset="0"/>
              </a:rPr>
              <a:t>Trainers notes:</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1. Arrival at an incident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i="1" dirty="0">
                <a:solidFill>
                  <a:schemeClr val="tx1"/>
                </a:solidFill>
                <a:effectLst/>
                <a:latin typeface="Calibri (Body)"/>
                <a:ea typeface="Trebuchet MS" panose="020B0603020202020204" pitchFamily="34" charset="0"/>
                <a:cs typeface="Trebuchet MS" panose="020B0603020202020204" pitchFamily="34" charset="0"/>
              </a:rPr>
              <a:t>Assess the situation quickly and calmly:</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Safety: Are you or they in any danger? Is it safe for you to go up to them?</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Scene: What caused the accident or situation? How many casualties are there?</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Situation: What are the environmental factors involved? Ages of casualties? Are the injuries life threatening?</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0" indent="0">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2. Protect yourself and them from any further danger:</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Always protect yourself first -  never put yourself at risk</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Only move them to safety if leaving them would cause them more harm</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If you can’t make an area safe, call 999 for emergency help</a:t>
            </a:r>
            <a:endParaRPr lang="en-GB" sz="1200" dirty="0">
              <a:solidFill>
                <a:schemeClr val="tx1"/>
              </a:solidFill>
              <a:effectLst/>
              <a:latin typeface="Calibri (Body)"/>
              <a:ea typeface="Arial" panose="020B0604020202020204" pitchFamily="34" charset="0"/>
              <a:cs typeface="Arial" panose="020B0604020202020204" pitchFamily="34"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3. Prevent infection between you and them</a:t>
            </a:r>
            <a:r>
              <a:rPr lang="en-GB" sz="1200" dirty="0">
                <a:solidFill>
                  <a:schemeClr val="tx1"/>
                </a:solidFill>
                <a:effectLst/>
                <a:latin typeface="Calibri (Body)"/>
                <a:ea typeface="Trebuchet MS" panose="020B0603020202020204" pitchFamily="34" charset="0"/>
                <a:cs typeface="Trebuchet MS" panose="020B0603020202020204" pitchFamily="34" charset="0"/>
              </a:rPr>
              <a:t>: </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Wash your hands or use alcohol gel</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Wear disposable gloves or use the casualty’s hand to hold a wound if necessary </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Arial" panose="020B0604020202020204" pitchFamily="34" charset="0"/>
                <a:cs typeface="Arial" panose="020B0604020202020204" pitchFamily="34" charset="0"/>
              </a:rPr>
              <a:t>Don currently appropriate PPE – gloves, apron, mask and goggles or visor.</a:t>
            </a: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4. Comfort and reassure:</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Stay calm and take charge of the situation</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Introduce yourself to them to help gain their trust</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Explain what’s happening and why using appropriate language to the age of the person. </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Say what you’re going to do before you do it -</a:t>
            </a:r>
            <a:r>
              <a:rPr lang="en-GB" sz="1200" dirty="0">
                <a:solidFill>
                  <a:schemeClr val="tx1"/>
                </a:solidFill>
                <a:effectLst/>
                <a:latin typeface="Calibri (Body)"/>
                <a:ea typeface="Arial" panose="020B0604020202020204" pitchFamily="34" charset="0"/>
                <a:cs typeface="Arial" panose="020B0604020202020204" pitchFamily="34" charset="0"/>
              </a:rPr>
              <a:t> Ask them if this is ok and wait for a response if they’re able to.</a:t>
            </a: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5. Arrange for the right kind of care:</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Call 999 for an ambulance if you think it’s serious</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Take or send them to hospital if it’s a serious condition but is unlikely to get worse</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Suggest they see their doctor if they’re concerned about a less serious condition</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Advise them to go home to rest, but to seek help if they feel worse as long as someone else will be at home with them. </a:t>
            </a:r>
            <a:r>
              <a:rPr lang="en-GB" sz="1200" dirty="0">
                <a:solidFill>
                  <a:schemeClr val="tx1"/>
                </a:solidFill>
                <a:effectLst/>
                <a:latin typeface="Calibri (Body)"/>
                <a:ea typeface="Arial" panose="020B0604020202020204" pitchFamily="34" charset="0"/>
                <a:cs typeface="Arial" panose="020B0604020202020204" pitchFamily="34" charset="0"/>
              </a:rPr>
              <a:t>If this is a head injury, concerns for a concussion especially if they live alone, advise that they will need to find someone to stay with them </a:t>
            </a: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Stay with them until you can leave them in the right care</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Inform parents/carers of what has happened</a:t>
            </a:r>
            <a:endParaRPr lang="en-GB" sz="1200" dirty="0">
              <a:solidFill>
                <a:schemeClr val="tx1"/>
              </a:solidFill>
              <a:effectLst/>
              <a:latin typeface="Calibri (Body)"/>
              <a:ea typeface="Arial" panose="020B0604020202020204" pitchFamily="34" charset="0"/>
              <a:cs typeface="Arial" panose="020B0604020202020204" pitchFamily="34" charset="0"/>
            </a:endParaRPr>
          </a:p>
          <a:p>
            <a:pPr>
              <a:lnSpc>
                <a:spcPct val="107000"/>
              </a:lnSpc>
              <a:spcAft>
                <a:spcPts val="800"/>
              </a:spcAft>
              <a:buNone/>
            </a:pP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buNone/>
            </a:pPr>
            <a:r>
              <a:rPr lang="en-GB" sz="1200" b="1" dirty="0">
                <a:solidFill>
                  <a:schemeClr val="tx1"/>
                </a:solidFill>
                <a:effectLst/>
                <a:latin typeface="Calibri (Body)"/>
                <a:ea typeface="Trebuchet MS" panose="020B0603020202020204" pitchFamily="34" charset="0"/>
                <a:cs typeface="Trebuchet MS" panose="020B0603020202020204" pitchFamily="34" charset="0"/>
              </a:rPr>
              <a:t>6. Record keeping:</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a:lnSpc>
                <a:spcPct val="107000"/>
              </a:lnSpc>
              <a:spcAft>
                <a:spcPts val="800"/>
              </a:spcAft>
            </a:pPr>
            <a:r>
              <a:rPr lang="en-GB" sz="1200" dirty="0">
                <a:solidFill>
                  <a:schemeClr val="tx1"/>
                </a:solidFill>
                <a:effectLst/>
                <a:latin typeface="Calibri (Body)"/>
                <a:ea typeface="Trebuchet MS" panose="020B0603020202020204" pitchFamily="34" charset="0"/>
                <a:cs typeface="Trebuchet MS" panose="020B0603020202020204" pitchFamily="34" charset="0"/>
              </a:rPr>
              <a:t>Complete reports to include:</a:t>
            </a:r>
            <a:endParaRPr lang="en-GB" sz="1200" dirty="0">
              <a:solidFill>
                <a:schemeClr val="tx1"/>
              </a:solidFill>
              <a:effectLst/>
              <a:latin typeface="Calibri (Body)"/>
              <a:ea typeface="Calibri" panose="020F0502020204030204" pitchFamily="34" charset="0"/>
              <a:cs typeface="Times New Roman" panose="02020603050405020304" pitchFamily="18"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Details of the incident</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Location</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Date and time of incident</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Who was involved</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What was done</a:t>
            </a:r>
            <a:endParaRPr lang="en-GB" sz="1200" dirty="0">
              <a:solidFill>
                <a:schemeClr val="tx1"/>
              </a:solidFill>
              <a:effectLst/>
              <a:latin typeface="Calibri (Body)"/>
              <a:ea typeface="Arial" panose="020B0604020202020204" pitchFamily="34" charset="0"/>
              <a:cs typeface="Arial" panose="020B0604020202020204" pitchFamily="34" charset="0"/>
            </a:endParaRPr>
          </a:p>
          <a:p>
            <a:pPr marL="342900" lvl="0" indent="-342900" fontAlgn="base">
              <a:lnSpc>
                <a:spcPct val="107000"/>
              </a:lnSpc>
              <a:spcAft>
                <a:spcPts val="800"/>
              </a:spcAft>
              <a:buFont typeface="Arial" panose="020B0604020202020204" pitchFamily="34" charset="0"/>
              <a:buChar char="•"/>
            </a:pPr>
            <a:r>
              <a:rPr lang="en-GB" sz="1200" dirty="0">
                <a:solidFill>
                  <a:schemeClr val="tx1"/>
                </a:solidFill>
                <a:effectLst/>
                <a:latin typeface="Calibri (Body)"/>
                <a:ea typeface="Trebuchet MS" panose="020B0603020202020204" pitchFamily="34" charset="0"/>
                <a:cs typeface="Trebuchet MS" panose="020B0603020202020204" pitchFamily="34" charset="0"/>
              </a:rPr>
              <a:t>Who was notified </a:t>
            </a:r>
            <a:endParaRPr lang="en-GB" sz="1200" dirty="0">
              <a:solidFill>
                <a:schemeClr val="tx1"/>
              </a:solidFill>
              <a:effectLst/>
              <a:latin typeface="Calibri (Body)"/>
              <a:ea typeface="Arial" panose="020B0604020202020204" pitchFamily="34" charset="0"/>
              <a:cs typeface="Arial" panose="020B0604020202020204" pitchFamily="34" charset="0"/>
            </a:endParaRPr>
          </a:p>
          <a:p>
            <a:endParaRPr lang="en-GB" dirty="0">
              <a:solidFill>
                <a:schemeClr val="tx1"/>
              </a:solidFill>
              <a:latin typeface="Calibri (Body)"/>
            </a:endParaRPr>
          </a:p>
          <a:p>
            <a:endParaRPr lang="en-GB" dirty="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8</a:t>
            </a:fld>
            <a:endParaRPr lang="en-GB"/>
          </a:p>
        </p:txBody>
      </p:sp>
    </p:spTree>
    <p:extLst>
      <p:ext uri="{BB962C8B-B14F-4D97-AF65-F5344CB8AC3E}">
        <p14:creationId xmlns:p14="http://schemas.microsoft.com/office/powerpoint/2010/main" val="3644429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31994-2686-3A71-2D7F-D1A41B384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3411D-92C6-6274-2B4A-34CDF8C9F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0D66D-2238-52B7-C8ED-45D9F794109D}"/>
              </a:ext>
            </a:extLst>
          </p:cNvPr>
          <p:cNvSpPr>
            <a:spLocks noGrp="1"/>
          </p:cNvSpPr>
          <p:nvPr>
            <p:ph type="body" idx="1"/>
          </p:nvPr>
        </p:nvSpPr>
        <p:spPr/>
        <p:txBody>
          <a:bodyPr/>
          <a:lstStyle/>
          <a:p>
            <a:pPr rtl="0" fontAlgn="base">
              <a:buNone/>
            </a:pPr>
            <a:r>
              <a:rPr lang="en-US" sz="1200" b="1" i="0" u="none" strike="noStrike" kern="1200" cap="none">
                <a:solidFill>
                  <a:schemeClr val="dk1"/>
                </a:solidFill>
                <a:effectLst/>
                <a:latin typeface="+mn-lt"/>
                <a:ea typeface="Calibri"/>
                <a:cs typeface="Calibri"/>
                <a:sym typeface="Calibri"/>
              </a:rPr>
              <a:t>​</a:t>
            </a:r>
          </a:p>
          <a:p>
            <a:pPr rtl="0" fontAlgn="base">
              <a:buNone/>
            </a:pPr>
            <a:r>
              <a:rPr lang="en-GB" sz="1200" b="1" i="1" u="none" strike="noStrike" kern="1200" cap="none">
                <a:solidFill>
                  <a:schemeClr val="tx1"/>
                </a:solidFill>
                <a:effectLst/>
                <a:latin typeface="Calibri (Body)"/>
                <a:ea typeface="Calibri"/>
                <a:cs typeface="Calibri"/>
                <a:sym typeface="Calibri"/>
              </a:rPr>
              <a:t>Back to the first question –</a:t>
            </a:r>
          </a:p>
          <a:p>
            <a:pPr rtl="0" fontAlgn="base">
              <a:buNone/>
            </a:pPr>
            <a:r>
              <a:rPr lang="en-US" sz="1200" b="1" i="0" u="none" strike="noStrike" kern="1200" cap="none">
                <a:solidFill>
                  <a:schemeClr val="tx1"/>
                </a:solidFill>
                <a:effectLst/>
                <a:latin typeface="Calibri (Body)"/>
                <a:ea typeface="Calibri"/>
                <a:cs typeface="Calibri"/>
                <a:sym typeface="Calibri"/>
              </a:rPr>
              <a:t>​</a:t>
            </a:r>
          </a:p>
          <a:p>
            <a:pPr rtl="0" fontAlgn="base">
              <a:buNone/>
            </a:pPr>
            <a:r>
              <a:rPr lang="en-US" sz="1200" b="1" i="0" u="none" strike="noStrike" kern="1200" cap="none">
                <a:solidFill>
                  <a:schemeClr val="tx1"/>
                </a:solidFill>
                <a:effectLst/>
                <a:latin typeface="Calibri (Body)"/>
                <a:ea typeface="Calibri"/>
                <a:cs typeface="Calibri"/>
                <a:sym typeface="Calibri"/>
              </a:rPr>
              <a:t>​</a:t>
            </a:r>
          </a:p>
          <a:p>
            <a:pPr rtl="0" fontAlgn="base">
              <a:buNone/>
            </a:pPr>
            <a:r>
              <a:rPr lang="en-GB" sz="1200" b="1" i="1" u="none" strike="noStrike" kern="1200" cap="none">
                <a:solidFill>
                  <a:schemeClr val="tx1"/>
                </a:solidFill>
                <a:effectLst/>
                <a:latin typeface="Calibri (Body)"/>
                <a:ea typeface="Calibri"/>
                <a:cs typeface="Calibri"/>
                <a:sym typeface="Calibri"/>
              </a:rPr>
              <a:t>This is a good way to test what people have learnt throughout the  course and their confidence levels now. </a:t>
            </a:r>
            <a:endParaRPr lang="en-US" sz="1200" b="1" i="0" u="none" strike="noStrike" kern="1200" cap="none">
              <a:solidFill>
                <a:schemeClr val="tx1"/>
              </a:solidFill>
              <a:effectLst/>
              <a:latin typeface="Calibri (Body)"/>
              <a:ea typeface="Calibri"/>
              <a:cs typeface="Calibri"/>
              <a:sym typeface="Calibri"/>
            </a:endParaRPr>
          </a:p>
          <a:p>
            <a:pPr>
              <a:buSzPct val="25000"/>
              <a:buNone/>
            </a:pPr>
            <a:endParaRPr lang="en-GB" sz="1200" b="0" i="0" u="none" strike="noStrike" kern="1200" cap="none">
              <a:solidFill>
                <a:schemeClr val="tx1"/>
              </a:solidFill>
              <a:effectLst/>
              <a:latin typeface="Calibri (Body)"/>
              <a:cs typeface="Calibri"/>
              <a:sym typeface="Calibri"/>
            </a:endParaRPr>
          </a:p>
          <a:p>
            <a:pPr>
              <a:buSzPct val="25000"/>
              <a:buNone/>
            </a:pPr>
            <a:r>
              <a:rPr lang="en-GB" sz="1200" b="0" i="1" u="none" strike="noStrike" kern="1200" cap="none">
                <a:solidFill>
                  <a:schemeClr val="tx1"/>
                </a:solidFill>
                <a:effectLst/>
                <a:latin typeface="Calibri (Body)"/>
                <a:cs typeface="Calibri"/>
                <a:sym typeface="Calibri"/>
              </a:rPr>
              <a:t>You can use the scale for a few questions – such knowledge confidence or skill confidence</a:t>
            </a:r>
          </a:p>
          <a:p>
            <a:pPr>
              <a:buSzPct val="25000"/>
              <a:buNone/>
            </a:pPr>
            <a:endParaRPr lang="en-GB" sz="1200" b="0" i="1" u="none" strike="noStrike" kern="1200" cap="none">
              <a:solidFill>
                <a:schemeClr val="dk1"/>
              </a:solidFill>
              <a:effectLst/>
              <a:latin typeface="+mn-lt"/>
              <a:cs typeface="Calibri"/>
              <a:sym typeface="Calibri"/>
            </a:endParaRPr>
          </a:p>
        </p:txBody>
      </p:sp>
      <p:sp>
        <p:nvSpPr>
          <p:cNvPr id="4" name="Slide Number Placeholder 3">
            <a:extLst>
              <a:ext uri="{FF2B5EF4-FFF2-40B4-BE49-F238E27FC236}">
                <a16:creationId xmlns:a16="http://schemas.microsoft.com/office/drawing/2014/main" id="{EF06D3CB-6F84-EB81-DFEF-1D5C5FD445F8}"/>
              </a:ext>
            </a:extLst>
          </p:cNvPr>
          <p:cNvSpPr>
            <a:spLocks noGrp="1"/>
          </p:cNvSpPr>
          <p:nvPr>
            <p:ph type="sldNum" sz="quarter" idx="10"/>
          </p:nvPr>
        </p:nvSpPr>
        <p:spPr/>
        <p:txBody>
          <a:bodyPr/>
          <a:lstStyle/>
          <a:p>
            <a:fld id="{DC81CCE8-8669-844C-8A1E-83EDDE9464AC}" type="slidenum">
              <a:rPr lang="en-GB" smtClean="0"/>
              <a:t>71</a:t>
            </a:fld>
            <a:endParaRPr lang="en-GB"/>
          </a:p>
        </p:txBody>
      </p:sp>
    </p:spTree>
    <p:extLst>
      <p:ext uri="{BB962C8B-B14F-4D97-AF65-F5344CB8AC3E}">
        <p14:creationId xmlns:p14="http://schemas.microsoft.com/office/powerpoint/2010/main" val="33344427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FB06-9D70-0F4E-3A94-4F13B82DE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DE19C-4743-4449-7969-9BEA117AE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1757-477F-2780-3646-7F0F43123771}"/>
              </a:ext>
            </a:extLst>
          </p:cNvPr>
          <p:cNvSpPr>
            <a:spLocks noGrp="1"/>
          </p:cNvSpPr>
          <p:nvPr>
            <p:ph type="body" idx="1"/>
          </p:nvPr>
        </p:nvSpPr>
        <p:spPr/>
        <p:txBody>
          <a:bodyPr/>
          <a:lstStyle/>
          <a:p>
            <a:pPr>
              <a:buSzPct val="25000"/>
              <a:buNone/>
            </a:pPr>
            <a:r>
              <a:rPr lang="en-GB" sz="1200">
                <a:solidFill>
                  <a:schemeClr val="tx1"/>
                </a:solidFill>
                <a:latin typeface="Calibri (Body)"/>
                <a:ea typeface="Tahoma" panose="020B0604030504040204" pitchFamily="34" charset="0"/>
                <a:cs typeface="Tahoma" panose="020B0604030504040204" pitchFamily="34" charset="0"/>
              </a:rPr>
              <a:t>Use this slide to add your own QR code for your own feedback as a training team.</a:t>
            </a:r>
            <a:endParaRPr lang="en-GB" sz="1200" i="1">
              <a:solidFill>
                <a:schemeClr val="tx1"/>
              </a:solidFill>
              <a:latin typeface="Calibri (Body)"/>
            </a:endParaRPr>
          </a:p>
          <a:p>
            <a:endParaRPr lang="en-GB" sz="1200">
              <a:solidFill>
                <a:schemeClr val="tx1"/>
              </a:solidFill>
              <a:latin typeface="Calibri (Body)"/>
            </a:endParaRPr>
          </a:p>
          <a:p>
            <a:endParaRPr lang="en-GB" sz="1200">
              <a:solidFill>
                <a:schemeClr val="tx1"/>
              </a:solidFill>
              <a:latin typeface="Calibri (Body)"/>
            </a:endParaRPr>
          </a:p>
        </p:txBody>
      </p:sp>
      <p:sp>
        <p:nvSpPr>
          <p:cNvPr id="4" name="Slide Number Placeholder 3">
            <a:extLst>
              <a:ext uri="{FF2B5EF4-FFF2-40B4-BE49-F238E27FC236}">
                <a16:creationId xmlns:a16="http://schemas.microsoft.com/office/drawing/2014/main" id="{448584C3-2FC5-296C-581E-DBDE01E9588C}"/>
              </a:ext>
            </a:extLst>
          </p:cNvPr>
          <p:cNvSpPr>
            <a:spLocks noGrp="1"/>
          </p:cNvSpPr>
          <p:nvPr>
            <p:ph type="sldNum" sz="quarter" idx="5"/>
          </p:nvPr>
        </p:nvSpPr>
        <p:spPr/>
        <p:txBody>
          <a:bodyPr/>
          <a:lstStyle/>
          <a:p>
            <a:fld id="{AE65042A-08D6-43F4-9209-7C0BF31FE522}" type="slidenum">
              <a:rPr lang="en-GB" smtClean="0"/>
              <a:t>72</a:t>
            </a:fld>
            <a:endParaRPr lang="en-GB"/>
          </a:p>
        </p:txBody>
      </p:sp>
    </p:spTree>
    <p:extLst>
      <p:ext uri="{BB962C8B-B14F-4D97-AF65-F5344CB8AC3E}">
        <p14:creationId xmlns:p14="http://schemas.microsoft.com/office/powerpoint/2010/main" val="279596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Trainers notes:</a:t>
            </a:r>
            <a:endParaRPr lang="en-US" dirty="0">
              <a:solidFill>
                <a:srgbClr val="444444"/>
              </a:solidFill>
            </a:endParaRPr>
          </a:p>
          <a:p>
            <a:endParaRPr lang="en-GB" dirty="0">
              <a:solidFill>
                <a:srgbClr val="444444"/>
              </a:solidFill>
            </a:endParaRPr>
          </a:p>
          <a:p>
            <a:r>
              <a:rPr lang="en-GB" dirty="0"/>
              <a:t>As soon as someone is found to be unresponsive, call 999.</a:t>
            </a:r>
            <a:endParaRPr lang="en-US" dirty="0">
              <a:solidFill>
                <a:srgbClr val="444444"/>
              </a:solidFill>
            </a:endParaRPr>
          </a:p>
          <a:p>
            <a:endParaRPr lang="en-GB" dirty="0">
              <a:solidFill>
                <a:srgbClr val="444444"/>
              </a:solidFill>
            </a:endParaRPr>
          </a:p>
          <a:p>
            <a:r>
              <a:rPr lang="en-GB" dirty="0"/>
              <a:t>Send someone to call for help and to bring back an AED. If you are alone, call for help yourself and put your phone on speaker phone so the call handler can assist you</a:t>
            </a:r>
            <a:endParaRPr lang="en-GB" dirty="0">
              <a:solidFill>
                <a:srgbClr val="444444"/>
              </a:solidFill>
            </a:endParaRPr>
          </a:p>
          <a:p>
            <a:endParaRPr lang="en-GB" dirty="0">
              <a:solidFill>
                <a:srgbClr val="444444"/>
              </a:solidFill>
            </a:endParaRPr>
          </a:p>
          <a:p>
            <a:endParaRPr lang="en-GB" b="1" u="sng" dirty="0">
              <a:solidFill>
                <a:schemeClr val="tx1"/>
              </a:solidFill>
              <a:latin typeface="Calibri (Body)"/>
            </a:endParaRPr>
          </a:p>
        </p:txBody>
      </p:sp>
      <p:sp>
        <p:nvSpPr>
          <p:cNvPr id="4" name="Slide Number Placeholder 3"/>
          <p:cNvSpPr>
            <a:spLocks noGrp="1"/>
          </p:cNvSpPr>
          <p:nvPr>
            <p:ph type="sldNum" sz="quarter" idx="5"/>
          </p:nvPr>
        </p:nvSpPr>
        <p:spPr/>
        <p:txBody>
          <a:bodyPr/>
          <a:lstStyle/>
          <a:p>
            <a:fld id="{AE65042A-08D6-43F4-9209-7C0BF31FE522}" type="slidenum">
              <a:rPr lang="en-GB" smtClean="0"/>
              <a:t>9</a:t>
            </a:fld>
            <a:endParaRPr lang="en-GB"/>
          </a:p>
        </p:txBody>
      </p:sp>
    </p:spTree>
    <p:extLst>
      <p:ext uri="{BB962C8B-B14F-4D97-AF65-F5344CB8AC3E}">
        <p14:creationId xmlns:p14="http://schemas.microsoft.com/office/powerpoint/2010/main" val="140228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0F84-3EA8-DB8B-D227-6B617A7F9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C0D44-3448-48C4-1669-48BAFB559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8B924-71BB-6F4B-62E3-FE448D9EE243}"/>
              </a:ext>
            </a:extLst>
          </p:cNvPr>
          <p:cNvSpPr>
            <a:spLocks noGrp="1"/>
          </p:cNvSpPr>
          <p:nvPr>
            <p:ph type="body" idx="1"/>
          </p:nvPr>
        </p:nvSpPr>
        <p:spPr/>
        <p:txBody>
          <a:bodyPr/>
          <a:lstStyle/>
          <a:p>
            <a:pPr>
              <a:lnSpc>
                <a:spcPct val="107000"/>
              </a:lnSpc>
              <a:spcAft>
                <a:spcPts val="800"/>
              </a:spcAft>
            </a:pPr>
            <a:r>
              <a:rPr lang="en-GB" b="1" u="sng" dirty="0"/>
              <a:t>Trainers notes:</a:t>
            </a:r>
            <a:r>
              <a:rPr lang="en-GB" b="1" u="sng" dirty="0">
                <a:solidFill>
                  <a:srgbClr val="000000"/>
                </a:solidFill>
              </a:rPr>
              <a:t> </a:t>
            </a:r>
          </a:p>
          <a:p>
            <a:pPr>
              <a:lnSpc>
                <a:spcPct val="107000"/>
              </a:lnSpc>
              <a:spcAft>
                <a:spcPts val="800"/>
              </a:spcAft>
            </a:pPr>
            <a:r>
              <a:rPr lang="en-GB" dirty="0">
                <a:solidFill>
                  <a:srgbClr val="000000"/>
                </a:solidFill>
              </a:rPr>
              <a:t>Primary Survey – Treat What You Find</a:t>
            </a:r>
            <a:endParaRPr lang="en-GB" dirty="0">
              <a:ea typeface="Calibri"/>
              <a:cs typeface="Calibri"/>
            </a:endParaRPr>
          </a:p>
          <a:p>
            <a:pPr>
              <a:lnSpc>
                <a:spcPct val="107000"/>
              </a:lnSpc>
            </a:pPr>
            <a:endParaRPr lang="en-GB" dirty="0">
              <a:solidFill>
                <a:srgbClr val="000000"/>
              </a:solidFill>
            </a:endParaRPr>
          </a:p>
          <a:p>
            <a:pPr>
              <a:lnSpc>
                <a:spcPct val="107000"/>
              </a:lnSpc>
            </a:pPr>
            <a:r>
              <a:rPr lang="en-GB" b="1" dirty="0">
                <a:solidFill>
                  <a:srgbClr val="000000"/>
                </a:solidFill>
              </a:rPr>
              <a:t>Danger</a:t>
            </a:r>
            <a:endParaRPr lang="en-GB" b="1" dirty="0">
              <a:ea typeface="Calibri"/>
              <a:cs typeface="Calibri"/>
            </a:endParaRPr>
          </a:p>
          <a:p>
            <a:pPr marL="171450" indent="-171450">
              <a:lnSpc>
                <a:spcPct val="107000"/>
              </a:lnSpc>
              <a:spcAft>
                <a:spcPts val="800"/>
              </a:spcAft>
              <a:buFont typeface="Arial"/>
              <a:buChar char="•"/>
            </a:pPr>
            <a:r>
              <a:rPr lang="en-GB" dirty="0">
                <a:solidFill>
                  <a:srgbClr val="000000"/>
                </a:solidFill>
              </a:rPr>
              <a:t>Check it is safe to approach</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Look and listen for danger to yourself, others and the casualty</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Make the area safe if possible</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Do not move the casualty unless they are in danger</a:t>
            </a:r>
            <a:endParaRPr lang="en-GB" dirty="0">
              <a:ea typeface="Calibri" panose="020F0502020204030204"/>
              <a:cs typeface="Calibri" panose="020F0502020204030204"/>
            </a:endParaRPr>
          </a:p>
          <a:p>
            <a:pPr>
              <a:lnSpc>
                <a:spcPct val="107000"/>
              </a:lnSpc>
            </a:pPr>
            <a:endParaRPr lang="en-US" dirty="0">
              <a:cs typeface="+mn-lt"/>
            </a:endParaRPr>
          </a:p>
          <a:p>
            <a:pPr>
              <a:lnSpc>
                <a:spcPct val="107000"/>
              </a:lnSpc>
            </a:pPr>
            <a:r>
              <a:rPr lang="en-GB" b="1" dirty="0">
                <a:solidFill>
                  <a:srgbClr val="000000"/>
                </a:solidFill>
              </a:rPr>
              <a:t>Response – Decide your pathway</a:t>
            </a:r>
            <a:endParaRPr lang="en-GB" b="1" dirty="0"/>
          </a:p>
          <a:p>
            <a:pPr>
              <a:lnSpc>
                <a:spcPct val="107000"/>
              </a:lnSpc>
              <a:spcAft>
                <a:spcPts val="800"/>
              </a:spcAft>
            </a:pPr>
            <a:r>
              <a:rPr lang="en-GB" dirty="0">
                <a:solidFill>
                  <a:srgbClr val="000000"/>
                </a:solidFill>
              </a:rPr>
              <a:t>Ask: “Are you alright?” or “Open your eyes”</a:t>
            </a:r>
            <a:endParaRPr lang="en-GB" dirty="0"/>
          </a:p>
          <a:p>
            <a:pPr>
              <a:lnSpc>
                <a:spcPct val="107000"/>
              </a:lnSpc>
              <a:spcAft>
                <a:spcPts val="800"/>
              </a:spcAft>
            </a:pPr>
            <a:endParaRPr lang="en-GB" dirty="0">
              <a:solidFill>
                <a:srgbClr val="000000"/>
              </a:solidFill>
            </a:endParaRPr>
          </a:p>
          <a:p>
            <a:pPr>
              <a:lnSpc>
                <a:spcPct val="107000"/>
              </a:lnSpc>
              <a:spcAft>
                <a:spcPts val="800"/>
              </a:spcAft>
            </a:pPr>
            <a:r>
              <a:rPr lang="en-GB" dirty="0">
                <a:solidFill>
                  <a:srgbClr val="000000"/>
                </a:solidFill>
              </a:rPr>
              <a:t>If RESPONSIVE:</a:t>
            </a:r>
            <a:endParaRPr lang="en-GB" dirty="0"/>
          </a:p>
          <a:p>
            <a:pPr marL="171450" indent="-171450">
              <a:lnSpc>
                <a:spcPct val="107000"/>
              </a:lnSpc>
              <a:spcAft>
                <a:spcPts val="800"/>
              </a:spcAft>
              <a:buFont typeface="Arial"/>
              <a:buChar char="•"/>
            </a:pPr>
            <a:r>
              <a:rPr lang="en-GB" dirty="0">
                <a:solidFill>
                  <a:srgbClr val="000000"/>
                </a:solidFill>
              </a:rPr>
              <a:t>They have an open airway and are breathing</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Stay with them and assess what is wrong</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Treat what you find (e.g. bleeding, breathing problems, illness)</a:t>
            </a:r>
            <a:endParaRPr lang="en-GB" dirty="0">
              <a:ea typeface="Calibri" panose="020F0502020204030204"/>
              <a:cs typeface="Calibri" panose="020F0502020204030204"/>
            </a:endParaRPr>
          </a:p>
          <a:p>
            <a:pPr>
              <a:lnSpc>
                <a:spcPct val="107000"/>
              </a:lnSpc>
              <a:spcAft>
                <a:spcPts val="800"/>
              </a:spcAft>
            </a:pPr>
            <a:endParaRPr lang="en-GB" dirty="0">
              <a:solidFill>
                <a:srgbClr val="000000"/>
              </a:solidFill>
            </a:endParaRPr>
          </a:p>
          <a:p>
            <a:pPr>
              <a:lnSpc>
                <a:spcPct val="107000"/>
              </a:lnSpc>
              <a:spcAft>
                <a:spcPts val="800"/>
              </a:spcAft>
            </a:pPr>
            <a:r>
              <a:rPr lang="en-GB" dirty="0">
                <a:solidFill>
                  <a:srgbClr val="000000"/>
                </a:solidFill>
              </a:rPr>
              <a:t>If UNRESPONSIVE:</a:t>
            </a:r>
            <a:endParaRPr lang="en-GB" dirty="0"/>
          </a:p>
          <a:p>
            <a:pPr marL="171450" indent="-171450">
              <a:lnSpc>
                <a:spcPct val="107000"/>
              </a:lnSpc>
              <a:spcAft>
                <a:spcPts val="800"/>
              </a:spcAft>
              <a:buFont typeface="Arial"/>
              <a:buChar char="•"/>
            </a:pPr>
            <a:r>
              <a:rPr lang="en-GB" dirty="0">
                <a:solidFill>
                  <a:srgbClr val="000000"/>
                </a:solidFill>
              </a:rPr>
              <a:t>Call 999/112</a:t>
            </a:r>
          </a:p>
          <a:p>
            <a:pPr marL="171450" marR="0" lvl="0" indent="-171450" algn="l" defTabSz="685800" rtl="0" eaLnBrk="1" fontAlgn="auto" latinLnBrk="0" hangingPunct="1">
              <a:lnSpc>
                <a:spcPct val="107000"/>
              </a:lnSpc>
              <a:spcBef>
                <a:spcPts val="0"/>
              </a:spcBef>
              <a:spcAft>
                <a:spcPts val="800"/>
              </a:spcAft>
              <a:buClrTx/>
              <a:buSzTx/>
              <a:buFont typeface="Arial"/>
              <a:buChar char="•"/>
              <a:tabLst/>
              <a:defRPr/>
            </a:pPr>
            <a:r>
              <a:rPr lang="en-GB" dirty="0">
                <a:solidFill>
                  <a:srgbClr val="000000"/>
                </a:solidFill>
              </a:rPr>
              <a:t>Shout for help</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Gently shake shoulders (tap for child)</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Move immediately to Airway</a:t>
            </a:r>
            <a:endParaRPr lang="en-GB" b="0" dirty="0">
              <a:solidFill>
                <a:srgbClr val="000000"/>
              </a:solidFill>
            </a:endParaRPr>
          </a:p>
          <a:p>
            <a:pPr marL="171450" indent="-171450">
              <a:lnSpc>
                <a:spcPct val="107000"/>
              </a:lnSpc>
              <a:spcAft>
                <a:spcPts val="800"/>
              </a:spcAft>
              <a:buFont typeface="Arial"/>
              <a:buChar char="•"/>
            </a:pPr>
            <a:endParaRPr lang="en-GB" b="0" dirty="0">
              <a:solidFill>
                <a:srgbClr val="000000"/>
              </a:solidFill>
            </a:endParaRPr>
          </a:p>
          <a:p>
            <a:pPr marL="0" indent="0">
              <a:lnSpc>
                <a:spcPct val="107000"/>
              </a:lnSpc>
              <a:spcAft>
                <a:spcPts val="800"/>
              </a:spcAft>
              <a:buFont typeface="Arial"/>
              <a:buNone/>
            </a:pPr>
            <a:r>
              <a:rPr lang="en-GB" b="0" dirty="0">
                <a:solidFill>
                  <a:srgbClr val="000000"/>
                </a:solidFill>
              </a:rPr>
              <a:t>&lt;</a:t>
            </a:r>
            <a:r>
              <a:rPr lang="en-GB" b="1" dirty="0">
                <a:solidFill>
                  <a:schemeClr val="bg1"/>
                </a:solidFill>
              </a:rPr>
              <a:t>Catastrophic Bleeding&gt;</a:t>
            </a:r>
          </a:p>
          <a:p>
            <a:pPr>
              <a:lnSpc>
                <a:spcPct val="107000"/>
              </a:lnSpc>
              <a:spcAft>
                <a:spcPts val="800"/>
              </a:spcAft>
            </a:pPr>
            <a:r>
              <a:rPr lang="en-GB" dirty="0">
                <a:solidFill>
                  <a:srgbClr val="000000"/>
                </a:solidFill>
              </a:rPr>
              <a:t>If present:</a:t>
            </a:r>
            <a:endParaRPr lang="en-GB" dirty="0"/>
          </a:p>
          <a:p>
            <a:pPr marL="171450" indent="-171450">
              <a:lnSpc>
                <a:spcPct val="107000"/>
              </a:lnSpc>
              <a:spcAft>
                <a:spcPts val="800"/>
              </a:spcAft>
              <a:buFont typeface="Arial"/>
              <a:buChar char="•"/>
            </a:pPr>
            <a:r>
              <a:rPr lang="en-GB" dirty="0">
                <a:solidFill>
                  <a:srgbClr val="000000"/>
                </a:solidFill>
              </a:rPr>
              <a:t>Control bleeding immediately</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Call 999</a:t>
            </a:r>
          </a:p>
          <a:p>
            <a:pPr marL="0" indent="0">
              <a:lnSpc>
                <a:spcPct val="107000"/>
              </a:lnSpc>
              <a:spcAft>
                <a:spcPts val="800"/>
              </a:spcAft>
              <a:buFont typeface="Arial"/>
              <a:buNone/>
            </a:pPr>
            <a:endParaRPr lang="en-GB" dirty="0">
              <a:ea typeface="Calibri" panose="020F0502020204030204"/>
              <a:cs typeface="Calibri" panose="020F0502020204030204"/>
            </a:endParaRPr>
          </a:p>
          <a:p>
            <a:pPr>
              <a:lnSpc>
                <a:spcPct val="107000"/>
              </a:lnSpc>
            </a:pPr>
            <a:endParaRPr lang="en-US" dirty="0">
              <a:cs typeface="+mn-lt"/>
            </a:endParaRPr>
          </a:p>
          <a:p>
            <a:pPr>
              <a:lnSpc>
                <a:spcPct val="107000"/>
              </a:lnSpc>
            </a:pPr>
            <a:r>
              <a:rPr lang="en-GB" b="1" dirty="0">
                <a:solidFill>
                  <a:srgbClr val="000000"/>
                </a:solidFill>
              </a:rPr>
              <a:t>Airway</a:t>
            </a:r>
            <a:endParaRPr lang="en-GB" b="1" dirty="0"/>
          </a:p>
          <a:p>
            <a:pPr>
              <a:lnSpc>
                <a:spcPct val="107000"/>
              </a:lnSpc>
              <a:spcAft>
                <a:spcPts val="800"/>
              </a:spcAft>
            </a:pPr>
            <a:r>
              <a:rPr lang="en-GB" dirty="0">
                <a:solidFill>
                  <a:srgbClr val="000000"/>
                </a:solidFill>
              </a:rPr>
              <a:t>Responsive casualty:</a:t>
            </a:r>
            <a:endParaRPr lang="en-GB" dirty="0"/>
          </a:p>
          <a:p>
            <a:pPr marL="171450" indent="-171450">
              <a:lnSpc>
                <a:spcPct val="107000"/>
              </a:lnSpc>
              <a:spcAft>
                <a:spcPts val="800"/>
              </a:spcAft>
              <a:buFont typeface="Arial"/>
              <a:buChar char="•"/>
            </a:pPr>
            <a:r>
              <a:rPr lang="en-GB" dirty="0">
                <a:solidFill>
                  <a:srgbClr val="000000"/>
                </a:solidFill>
              </a:rPr>
              <a:t>Airway is open — continue assessment</a:t>
            </a:r>
            <a:endParaRPr lang="en-GB" dirty="0">
              <a:ea typeface="Calibri" panose="020F0502020204030204"/>
              <a:cs typeface="Calibri" panose="020F0502020204030204"/>
            </a:endParaRPr>
          </a:p>
          <a:p>
            <a:pPr>
              <a:lnSpc>
                <a:spcPct val="107000"/>
              </a:lnSpc>
              <a:spcAft>
                <a:spcPts val="800"/>
              </a:spcAft>
            </a:pPr>
            <a:r>
              <a:rPr lang="en-GB" dirty="0">
                <a:solidFill>
                  <a:srgbClr val="000000"/>
                </a:solidFill>
              </a:rPr>
              <a:t>Unresponsive casualty:</a:t>
            </a:r>
            <a:endParaRPr lang="en-GB" dirty="0"/>
          </a:p>
          <a:p>
            <a:pPr marL="171450" indent="-171450">
              <a:lnSpc>
                <a:spcPct val="107000"/>
              </a:lnSpc>
              <a:spcAft>
                <a:spcPts val="800"/>
              </a:spcAft>
              <a:buFont typeface="Arial"/>
              <a:buChar char="•"/>
            </a:pPr>
            <a:r>
              <a:rPr lang="en-GB" dirty="0">
                <a:solidFill>
                  <a:srgbClr val="000000"/>
                </a:solidFill>
              </a:rPr>
              <a:t>Open airway (head tilt, chin lift)</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Check for obstruction</a:t>
            </a:r>
            <a:br>
              <a:rPr lang="en-US" dirty="0">
                <a:cs typeface="+mn-lt"/>
              </a:rPr>
            </a:br>
            <a:endParaRPr lang="en-US" dirty="0">
              <a:ea typeface="Calibri"/>
              <a:cs typeface="Calibri"/>
            </a:endParaRPr>
          </a:p>
          <a:p>
            <a:pPr>
              <a:lnSpc>
                <a:spcPct val="107000"/>
              </a:lnSpc>
            </a:pPr>
            <a:r>
              <a:rPr lang="en-GB" b="1" dirty="0">
                <a:solidFill>
                  <a:srgbClr val="000000"/>
                </a:solidFill>
              </a:rPr>
              <a:t>Breathing</a:t>
            </a:r>
            <a:endParaRPr lang="en-GB" b="1" dirty="0"/>
          </a:p>
          <a:p>
            <a:pPr>
              <a:lnSpc>
                <a:spcPct val="107000"/>
              </a:lnSpc>
              <a:spcAft>
                <a:spcPts val="800"/>
              </a:spcAft>
            </a:pPr>
            <a:r>
              <a:rPr lang="en-GB" dirty="0">
                <a:solidFill>
                  <a:srgbClr val="000000"/>
                </a:solidFill>
              </a:rPr>
              <a:t>Responsive casualty:</a:t>
            </a:r>
            <a:endParaRPr lang="en-GB" dirty="0"/>
          </a:p>
          <a:p>
            <a:pPr marL="171450" indent="-171450">
              <a:lnSpc>
                <a:spcPct val="107000"/>
              </a:lnSpc>
              <a:spcAft>
                <a:spcPts val="800"/>
              </a:spcAft>
              <a:buFont typeface="Arial"/>
              <a:buChar char="•"/>
            </a:pPr>
            <a:r>
              <a:rPr lang="en-GB" dirty="0">
                <a:solidFill>
                  <a:srgbClr val="000000"/>
                </a:solidFill>
              </a:rPr>
              <a:t>Look for signs of breathing difficulty (e.g. short sentences, distress)</a:t>
            </a:r>
          </a:p>
          <a:p>
            <a:pPr marL="171450" indent="-171450">
              <a:lnSpc>
                <a:spcPct val="107000"/>
              </a:lnSpc>
              <a:spcAft>
                <a:spcPts val="800"/>
              </a:spcAft>
              <a:buFont typeface="Arial"/>
              <a:buChar char="•"/>
            </a:pPr>
            <a:r>
              <a:rPr lang="en-GB" dirty="0">
                <a:solidFill>
                  <a:srgbClr val="000000"/>
                </a:solidFill>
              </a:rPr>
              <a:t>Treat what you find</a:t>
            </a:r>
            <a:endParaRPr lang="en-GB" dirty="0">
              <a:ea typeface="Calibri" panose="020F0502020204030204"/>
              <a:cs typeface="Calibri" panose="020F0502020204030204"/>
            </a:endParaRPr>
          </a:p>
          <a:p>
            <a:pPr>
              <a:lnSpc>
                <a:spcPct val="107000"/>
              </a:lnSpc>
              <a:spcAft>
                <a:spcPts val="800"/>
              </a:spcAft>
            </a:pPr>
            <a:r>
              <a:rPr lang="en-GB" dirty="0">
                <a:solidFill>
                  <a:srgbClr val="000000"/>
                </a:solidFill>
              </a:rPr>
              <a:t>Unresponsive casualty:</a:t>
            </a:r>
            <a:endParaRPr lang="en-GB" dirty="0"/>
          </a:p>
          <a:p>
            <a:pPr marL="171450" indent="-171450">
              <a:lnSpc>
                <a:spcPct val="107000"/>
              </a:lnSpc>
              <a:spcAft>
                <a:spcPts val="800"/>
              </a:spcAft>
              <a:buFont typeface="Arial"/>
              <a:buChar char="•"/>
            </a:pPr>
            <a:r>
              <a:rPr lang="en-GB" dirty="0">
                <a:solidFill>
                  <a:srgbClr val="000000"/>
                </a:solidFill>
              </a:rPr>
              <a:t>Check breathing (no more than 10 seconds)</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Normal breathing → Recovery position</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Not breathing / abnormal breathing → Start CRP</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(Agonal gasps are NOT normal breathing)</a:t>
            </a:r>
            <a:endParaRPr lang="en-GB" dirty="0">
              <a:ea typeface="Calibri" panose="020F0502020204030204"/>
              <a:cs typeface="Calibri" panose="020F0502020204030204"/>
            </a:endParaRPr>
          </a:p>
          <a:p>
            <a:pPr>
              <a:lnSpc>
                <a:spcPct val="107000"/>
              </a:lnSpc>
            </a:pPr>
            <a:endParaRPr lang="en-US" dirty="0">
              <a:cs typeface="+mn-lt"/>
            </a:endParaRPr>
          </a:p>
          <a:p>
            <a:pPr>
              <a:lnSpc>
                <a:spcPct val="107000"/>
              </a:lnSpc>
            </a:pPr>
            <a:r>
              <a:rPr lang="en-GB" b="1" dirty="0">
                <a:solidFill>
                  <a:srgbClr val="000000"/>
                </a:solidFill>
              </a:rPr>
              <a:t>Circulation</a:t>
            </a:r>
          </a:p>
          <a:p>
            <a:pPr>
              <a:lnSpc>
                <a:spcPct val="107000"/>
              </a:lnSpc>
            </a:pPr>
            <a:r>
              <a:rPr lang="en-GB" b="0" dirty="0">
                <a:solidFill>
                  <a:srgbClr val="000000"/>
                </a:solidFill>
              </a:rPr>
              <a:t>Check circulation and look for signs of shock</a:t>
            </a:r>
          </a:p>
          <a:p>
            <a:pPr marL="171450" indent="-171450">
              <a:lnSpc>
                <a:spcPct val="107000"/>
              </a:lnSpc>
              <a:buFont typeface="Arial" panose="020B0604020202020204" pitchFamily="34" charset="0"/>
              <a:buChar char="•"/>
            </a:pPr>
            <a:r>
              <a:rPr lang="en-GB" b="0" dirty="0">
                <a:solidFill>
                  <a:srgbClr val="000000"/>
                </a:solidFill>
              </a:rPr>
              <a:t>Pale, cold or clammy skin</a:t>
            </a:r>
          </a:p>
          <a:p>
            <a:pPr marL="171450" indent="-171450">
              <a:lnSpc>
                <a:spcPct val="107000"/>
              </a:lnSpc>
              <a:buFont typeface="Arial" panose="020B0604020202020204" pitchFamily="34" charset="0"/>
              <a:buChar char="•"/>
            </a:pPr>
            <a:r>
              <a:rPr lang="en-GB" b="0" dirty="0">
                <a:solidFill>
                  <a:srgbClr val="000000"/>
                </a:solidFill>
              </a:rPr>
              <a:t>Rapid pulse</a:t>
            </a:r>
          </a:p>
          <a:p>
            <a:pPr marL="171450" indent="-171450">
              <a:lnSpc>
                <a:spcPct val="107000"/>
              </a:lnSpc>
              <a:buFont typeface="Arial" panose="020B0604020202020204" pitchFamily="34" charset="0"/>
              <a:buChar char="•"/>
            </a:pPr>
            <a:r>
              <a:rPr lang="en-GB" b="0" dirty="0">
                <a:solidFill>
                  <a:srgbClr val="000000"/>
                </a:solidFill>
              </a:rPr>
              <a:t>Ongoing bleeding</a:t>
            </a:r>
          </a:p>
          <a:p>
            <a:pPr marL="171450" indent="-171450">
              <a:lnSpc>
                <a:spcPct val="107000"/>
              </a:lnSpc>
              <a:buFont typeface="Arial" panose="020B0604020202020204" pitchFamily="34" charset="0"/>
              <a:buChar char="•"/>
            </a:pPr>
            <a:r>
              <a:rPr lang="en-GB" b="0" dirty="0">
                <a:solidFill>
                  <a:srgbClr val="000000"/>
                </a:solidFill>
              </a:rPr>
              <a:t>Reduced level of consciousness</a:t>
            </a:r>
            <a:r>
              <a:rPr lang="en-GB" b="1" dirty="0">
                <a:solidFill>
                  <a:srgbClr val="000000"/>
                </a:solidFill>
              </a:rPr>
              <a:t>. </a:t>
            </a:r>
          </a:p>
          <a:p>
            <a:pPr marL="171450" marR="0" lvl="0" indent="-171450" algn="l" defTabSz="6858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dirty="0">
                <a:solidFill>
                  <a:srgbClr val="000000"/>
                </a:solidFill>
              </a:rPr>
              <a:t>Treat for shock</a:t>
            </a:r>
            <a:endParaRPr lang="en-GB" b="1" dirty="0">
              <a:solidFill>
                <a:srgbClr val="000000"/>
              </a:solidFill>
            </a:endParaRPr>
          </a:p>
          <a:p>
            <a:pPr marL="171450" indent="-171450">
              <a:lnSpc>
                <a:spcPct val="107000"/>
              </a:lnSpc>
              <a:buFont typeface="Arial" panose="020B0604020202020204" pitchFamily="34" charset="0"/>
              <a:buChar char="•"/>
            </a:pPr>
            <a:endParaRPr lang="en-GB" b="1" dirty="0"/>
          </a:p>
          <a:p>
            <a:pPr>
              <a:lnSpc>
                <a:spcPct val="107000"/>
              </a:lnSpc>
              <a:spcAft>
                <a:spcPts val="800"/>
              </a:spcAft>
            </a:pPr>
            <a:r>
              <a:rPr lang="en-GB" dirty="0">
                <a:solidFill>
                  <a:srgbClr val="000000"/>
                </a:solidFill>
              </a:rPr>
              <a:t>Continue assessment</a:t>
            </a:r>
            <a:endParaRPr lang="en-GB" dirty="0"/>
          </a:p>
          <a:p>
            <a:pPr>
              <a:lnSpc>
                <a:spcPct val="107000"/>
              </a:lnSpc>
            </a:pPr>
            <a:endParaRPr lang="en-US" dirty="0">
              <a:cs typeface="+mn-lt"/>
            </a:endParaRPr>
          </a:p>
          <a:p>
            <a:pPr>
              <a:lnSpc>
                <a:spcPct val="107000"/>
              </a:lnSpc>
            </a:pPr>
            <a:r>
              <a:rPr lang="en-GB" b="1" dirty="0">
                <a:solidFill>
                  <a:srgbClr val="000000"/>
                </a:solidFill>
              </a:rPr>
              <a:t>Disability (Level of Response)</a:t>
            </a:r>
            <a:endParaRPr lang="en-GB" b="1" dirty="0"/>
          </a:p>
          <a:p>
            <a:pPr marL="171450" indent="-171450">
              <a:lnSpc>
                <a:spcPct val="107000"/>
              </a:lnSpc>
              <a:spcAft>
                <a:spcPts val="800"/>
              </a:spcAft>
              <a:buFont typeface="Arial"/>
              <a:buChar char="•"/>
            </a:pPr>
            <a:r>
              <a:rPr lang="en-GB" dirty="0">
                <a:solidFill>
                  <a:srgbClr val="000000"/>
                </a:solidFill>
              </a:rPr>
              <a:t>Assess alertness (e.g. confusion, drowsiness)</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Look for serious conditions:</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Stroke</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Hypoglycaemia</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Head injury</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Temperature-related illness</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Treat what you find</a:t>
            </a:r>
            <a:br>
              <a:rPr lang="en-US" dirty="0">
                <a:cs typeface="+mn-lt"/>
              </a:rPr>
            </a:br>
            <a:endParaRPr lang="en-US" dirty="0">
              <a:ea typeface="Calibri"/>
              <a:cs typeface="Calibri"/>
            </a:endParaRPr>
          </a:p>
          <a:p>
            <a:pPr>
              <a:lnSpc>
                <a:spcPct val="107000"/>
              </a:lnSpc>
            </a:pPr>
            <a:r>
              <a:rPr lang="en-GB" b="1" dirty="0">
                <a:solidFill>
                  <a:srgbClr val="000000"/>
                </a:solidFill>
              </a:rPr>
              <a:t>Exposure</a:t>
            </a:r>
            <a:endParaRPr lang="en-GB" b="1" dirty="0"/>
          </a:p>
          <a:p>
            <a:pPr marL="171450" indent="-171450">
              <a:lnSpc>
                <a:spcPct val="107000"/>
              </a:lnSpc>
              <a:spcAft>
                <a:spcPts val="800"/>
              </a:spcAft>
              <a:buFont typeface="Arial"/>
              <a:buChar char="•"/>
            </a:pPr>
            <a:r>
              <a:rPr lang="en-GB" dirty="0">
                <a:solidFill>
                  <a:srgbClr val="000000"/>
                </a:solidFill>
              </a:rPr>
              <a:t>Check for other injuries or illnesses</a:t>
            </a:r>
            <a:endParaRPr lang="en-GB" dirty="0">
              <a:ea typeface="Calibri" panose="020F0502020204030204"/>
              <a:cs typeface="Calibri" panose="020F0502020204030204"/>
            </a:endParaRPr>
          </a:p>
          <a:p>
            <a:pPr marL="171450" indent="-171450">
              <a:lnSpc>
                <a:spcPct val="107000"/>
              </a:lnSpc>
              <a:spcAft>
                <a:spcPts val="800"/>
              </a:spcAft>
              <a:buFont typeface="Arial"/>
              <a:buChar char="•"/>
            </a:pPr>
            <a:r>
              <a:rPr lang="en-GB" dirty="0">
                <a:solidFill>
                  <a:srgbClr val="000000"/>
                </a:solidFill>
              </a:rPr>
              <a:t>Look for:</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Fractures</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Spinal injury</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Burns</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Environmental issues</a:t>
            </a:r>
            <a:endParaRPr lang="en-GB" dirty="0">
              <a:ea typeface="Calibri" panose="020F0502020204030204"/>
              <a:cs typeface="Calibri" panose="020F0502020204030204"/>
            </a:endParaRPr>
          </a:p>
          <a:p>
            <a:pPr marL="800100" lvl="1" indent="-171450">
              <a:lnSpc>
                <a:spcPct val="107000"/>
              </a:lnSpc>
              <a:spcAft>
                <a:spcPts val="800"/>
              </a:spcAft>
              <a:buFont typeface="Courier New"/>
              <a:buChar char="o"/>
            </a:pPr>
            <a:r>
              <a:rPr lang="en-GB" dirty="0">
                <a:solidFill>
                  <a:srgbClr val="000000"/>
                </a:solidFill>
              </a:rPr>
              <a:t>Protect dignity and prevent heat loss</a:t>
            </a:r>
            <a:endParaRPr lang="en-GB" dirty="0">
              <a:ea typeface="Calibri" panose="020F0502020204030204"/>
              <a:cs typeface="Calibri" panose="020F0502020204030204"/>
            </a:endParaRPr>
          </a:p>
          <a:p>
            <a:pPr>
              <a:lnSpc>
                <a:spcPct val="107000"/>
              </a:lnSpc>
            </a:pPr>
            <a:br>
              <a:rPr lang="en-US" dirty="0"/>
            </a:br>
            <a:endParaRPr lang="en-US" dirty="0"/>
          </a:p>
          <a:p>
            <a:pPr>
              <a:lnSpc>
                <a:spcPct val="107000"/>
              </a:lnSpc>
            </a:pPr>
            <a:r>
              <a:rPr lang="en-GB" b="1" dirty="0">
                <a:solidFill>
                  <a:srgbClr val="000000"/>
                </a:solidFill>
              </a:rPr>
              <a:t>Key Teaching Point</a:t>
            </a:r>
            <a:endParaRPr lang="en-GB" b="1" dirty="0">
              <a:ea typeface="Calibri"/>
              <a:cs typeface="Calibri"/>
            </a:endParaRPr>
          </a:p>
          <a:p>
            <a:pPr>
              <a:lnSpc>
                <a:spcPct val="107000"/>
              </a:lnSpc>
              <a:spcAft>
                <a:spcPts val="800"/>
              </a:spcAft>
            </a:pPr>
            <a:r>
              <a:rPr lang="en-GB" b="1" dirty="0">
                <a:solidFill>
                  <a:srgbClr val="000000"/>
                </a:solidFill>
              </a:rPr>
              <a:t>➡️ Responsive = assess and treat what you find</a:t>
            </a:r>
            <a:br>
              <a:rPr lang="en-GB" b="1" dirty="0">
                <a:cs typeface="+mn-lt"/>
              </a:rPr>
            </a:br>
            <a:r>
              <a:rPr lang="en-GB" b="1" dirty="0">
                <a:solidFill>
                  <a:srgbClr val="000000"/>
                </a:solidFill>
              </a:rPr>
              <a:t>➡️ Unresponsive = Call 999/112, airway and breathing take priority</a:t>
            </a:r>
            <a:endParaRPr lang="en-GB" b="1" dirty="0"/>
          </a:p>
          <a:p>
            <a:endParaRPr lang="en-GB" dirty="0">
              <a:solidFill>
                <a:srgbClr val="444444"/>
              </a:solidFill>
            </a:endParaRPr>
          </a:p>
          <a:p>
            <a:endParaRPr lang="en-GB" b="1" u="sng" dirty="0">
              <a:solidFill>
                <a:schemeClr val="tx1"/>
              </a:solidFill>
              <a:latin typeface="Calibri (Body)"/>
            </a:endParaRPr>
          </a:p>
        </p:txBody>
      </p:sp>
      <p:sp>
        <p:nvSpPr>
          <p:cNvPr id="4" name="Slide Number Placeholder 3">
            <a:extLst>
              <a:ext uri="{FF2B5EF4-FFF2-40B4-BE49-F238E27FC236}">
                <a16:creationId xmlns:a16="http://schemas.microsoft.com/office/drawing/2014/main" id="{44DBB616-1C22-9625-8AF6-459FA6658D3F}"/>
              </a:ext>
            </a:extLst>
          </p:cNvPr>
          <p:cNvSpPr>
            <a:spLocks noGrp="1"/>
          </p:cNvSpPr>
          <p:nvPr>
            <p:ph type="sldNum" sz="quarter" idx="5"/>
          </p:nvPr>
        </p:nvSpPr>
        <p:spPr/>
        <p:txBody>
          <a:bodyPr/>
          <a:lstStyle/>
          <a:p>
            <a:fld id="{AE65042A-08D6-43F4-9209-7C0BF31FE522}" type="slidenum">
              <a:rPr lang="en-GB" smtClean="0"/>
              <a:t>10</a:t>
            </a:fld>
            <a:endParaRPr lang="en-GB"/>
          </a:p>
        </p:txBody>
      </p:sp>
    </p:spTree>
    <p:extLst>
      <p:ext uri="{BB962C8B-B14F-4D97-AF65-F5344CB8AC3E}">
        <p14:creationId xmlns:p14="http://schemas.microsoft.com/office/powerpoint/2010/main" val="36149538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sv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
        <p:nvSpPr>
          <p:cNvPr id="7" name="Rectangle 6">
            <a:extLst>
              <a:ext uri="{FF2B5EF4-FFF2-40B4-BE49-F238E27FC236}">
                <a16:creationId xmlns:a16="http://schemas.microsoft.com/office/drawing/2014/main" id="{E6446C09-500D-BE88-60B4-0DED10C6C05E}"/>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21064E-09C6-83B4-D168-DFF532501C1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357FC0C-06A0-3341-CA37-28BFF4C702B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B856FD5-F324-CADD-25D6-22D1525EEDD9}"/>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93D4E93-76E6-15ED-23DF-4E9CDB6EB5C1}"/>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F1B4CDE-2E68-92F1-5A93-4DB88034B9A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4F43BF-2669-D31B-AAF1-0D6484050147}"/>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FD995F1-FA8F-A7E5-537B-2D4E973E735E}"/>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D01B751-240C-CEA9-A1E4-14619DB9B094}"/>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27899-3929-9F69-8B96-777EC0C38ADE}"/>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877A1E9B-094E-B1C1-B6E5-C36334C526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
        <p:nvSpPr>
          <p:cNvPr id="18" name="Rectangle 17">
            <a:extLst>
              <a:ext uri="{FF2B5EF4-FFF2-40B4-BE49-F238E27FC236}">
                <a16:creationId xmlns:a16="http://schemas.microsoft.com/office/drawing/2014/main" id="{A6D77BB5-E70D-E305-8114-BE008DAE5049}"/>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FEE8124-53BD-C3A7-B775-BA69E8E6680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0D23BE1-0FBF-548A-3E1A-4232559311A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B64897C-07C4-B732-9778-99F6D27656F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F3F1921-A955-C14E-4B3B-714424A05A5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80BAC91-0B51-2E85-EAC5-FC62698C71C8}"/>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A4176E5-5D09-84C9-5A39-2EBDF3FF392D}"/>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3577A35-A496-20A3-6A12-197699A0BC7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A1EBE06-D97A-7CC8-BB40-25E085EFF30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229B701-9BCE-E47F-3951-979751383693}"/>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937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C2BBDB81-6DFB-3C5D-89F5-7FEF3102231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814ED3E-20D3-EEF2-3159-D875007A087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EC78E4A-A180-444B-1628-60820BEF2BB8}"/>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67D55D5-D790-189C-0B2C-FEE3071BA33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5D630AA-2DB1-B6D8-72BD-B06FA0D75038}"/>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707A0C8-1E30-DCF4-3938-F633139F3381}"/>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FAEE95A-2A1E-FCA9-587F-B55C90F9527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4D2E3C5-D8EA-F532-9085-AD889EB88A35}"/>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10CCC70-9F74-C059-43A5-963F1AA29265}"/>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672AC09-A7ED-B1A4-BEBB-90F538C77A55}"/>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49ACECD-B1AB-D90D-3389-28EAB42EE6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19" name="Rectangle 18">
            <a:extLst>
              <a:ext uri="{FF2B5EF4-FFF2-40B4-BE49-F238E27FC236}">
                <a16:creationId xmlns:a16="http://schemas.microsoft.com/office/drawing/2014/main" id="{1A8EF9F3-FD88-D9EF-FE15-4B42DD5C126D}"/>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9090E66-3F48-257A-EAC9-09297FFE979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57FA8DF-0B63-0B10-E46C-0B3ED4CBF68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71FF06D-AAB0-9F67-0406-F7E687D3B0A0}"/>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2CAC4F6-DF1F-E3A4-7E1C-BE3FE609EACF}"/>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5302976-CDE3-94C9-D6FF-802BA7241266}"/>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6974C3C-7526-84E0-C208-7DEF6D4A46C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7586AF-77FA-9932-DF4E-A6E11EAB279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E6F5D97-AFF7-A74C-9D84-4111DD26A5C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01AE5B4-0E92-CB35-98A5-7A37FA84A81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3609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23E35AE-5420-C309-3478-6B458F231F4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D02B065-D2BF-0792-9DB8-2D43AC0F559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EDDC04D-D6FC-5D5A-C9FF-837B231887A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F59E32-439C-41BD-29D0-65163A0A2DA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386A80-3A04-41C0-2DAD-ECFB3B5B363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951ADB1-CC7E-E266-54B3-3A3755CCEDC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9BE8621-6D6E-DCA6-30EA-72FDC99D82C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96F0FE0-33F1-0D4C-9AC6-6918FA9C46D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FA48EDE-6F40-1E65-7762-5F0DCDDA80A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386C6E6-2B4C-68D9-9B0E-7CC278D5A9A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60889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4" name="Rectangle 3">
            <a:extLst>
              <a:ext uri="{FF2B5EF4-FFF2-40B4-BE49-F238E27FC236}">
                <a16:creationId xmlns:a16="http://schemas.microsoft.com/office/drawing/2014/main" id="{100A4E69-FBA4-854D-E0CC-CB5D18A9A72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4E729D-2F0B-76BD-F16C-6687BD3B729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5A581E3-194C-B848-A903-92F51B03D56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94BBE4-E268-FBEF-0FAE-4AC2EFADAEA2}"/>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E1B09AA-232B-7B1D-BC11-FDE67A342C88}"/>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1006A9-ACE7-57A1-675C-A4CC1882E8F7}"/>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8071B10-1111-82AA-4367-CB4C4E77692A}"/>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D00F4F8-BA84-8267-CFC0-B1516B6D3B6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751472-7664-F426-2109-7C9848747A0F}"/>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658A8B8-F607-2854-BC84-BA3940B669E4}"/>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24518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4" name="Rectangle 3">
            <a:extLst>
              <a:ext uri="{FF2B5EF4-FFF2-40B4-BE49-F238E27FC236}">
                <a16:creationId xmlns:a16="http://schemas.microsoft.com/office/drawing/2014/main" id="{245D1AA6-A71C-1E78-BBA8-63F439F8AC2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1E8B544-3982-DBA4-41F1-BC3565D3C28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54454C6-B8CC-0982-05C2-89A6A79D155F}"/>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58FED7-2965-0ED9-B319-64AB4B9BC5B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6A0CBEF-BC4B-E1F1-4065-F9C59D61F19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19EF077-5BAE-7104-8335-2E56640D39B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11B53F-849E-FB8C-7BE2-956485430324}"/>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A1E7BF-B5FE-DA76-F26C-34C952FD2B2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E21B265-FEBE-7AEF-2B6C-324A11BD705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01443F0-34F0-DBB7-4C2D-64C6C51E0E3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94331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61402DA3-A9F9-40A0-AADC-46E0BB57D8D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BC56016-721E-09C6-EA04-F0123B9A6B4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B769660-52C0-D356-3D8E-8E8F1B5722B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05C7CB3-A36F-E1ED-4557-F29DC44D3B6A}"/>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5734144-14F8-C0C4-907D-7E98C88B2D6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9B3FAC6-3A43-EE7D-25B6-917397B4CC88}"/>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CAB1AE8-0421-2391-90FB-5F27668A9D0A}"/>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298F006-F8BD-9CD3-FDB9-0B47A69142FF}"/>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0D9A31-D9F3-2C9C-45D9-405815FA6C4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D2967C-E419-4904-F70D-E5EA50F218C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009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EFAFAAFD-8CF2-374E-596B-735AB4144A3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6E5F0DE-A3C4-A3D4-FB3E-04BDF8FCBF3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852A16-79E5-88BC-FA61-06692603A96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79D2C81-02F3-1213-5099-A20AD095AD4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145B775-0AD6-5174-CB57-4AB16E32434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FEE2BB-9542-75EA-44AD-01205E6EE078}"/>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EF447B0-4888-1E35-7379-27BAD6D464B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30B9F4E-FA9A-CAE4-2BED-9F135711E65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B017D0E-3BF2-E446-4505-689B89ABAAC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218CB96-2319-1029-8FD9-99B0CCD5051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76294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F353AC79-D745-0E22-AA3C-54C9E8CB54B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7A6C3BD-F428-8D4B-ED4D-E7D417F84C0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C0067D-A2E9-8293-8ED7-59C50FAD9A6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0DAF43-9104-5619-4BB2-DB89A80A114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C2A1AC0-F56A-54AC-31D3-A051E6332A7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A8A166B-7EC2-282E-B841-CF22A5465DB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33EDAB9-0C61-E178-BFE9-789F992973C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C498256-07F5-EA0A-5399-1A1012CBA2A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FEE2AF-1E32-F476-617C-1B7473897A5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8409161-D6A5-BBD5-A29D-FDB36D468204}"/>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28733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
        <p:nvSpPr>
          <p:cNvPr id="4" name="Rectangle 3">
            <a:extLst>
              <a:ext uri="{FF2B5EF4-FFF2-40B4-BE49-F238E27FC236}">
                <a16:creationId xmlns:a16="http://schemas.microsoft.com/office/drawing/2014/main" id="{839469C2-6A6A-8119-3389-369613EF51A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72881D2-AF3D-B9BD-4FA9-C14A2789B0D9}"/>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31455C9-1586-1ACC-5D5D-40AB098574E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545ADD-D9CD-B598-5EDB-D88A224681B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DB03750-10CE-3D22-463D-BB5B47CF3A9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C93309-07C3-C684-2B93-84844E16C76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F69971A-DA26-EC5F-05FA-795EDAE73A9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F03A829-5804-DD55-7BB2-EC4244D7A8B8}"/>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202BE30-6640-E502-9BC4-AB5841BA2EA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7FA79E4-6AD2-10A8-636D-8FC6C25C192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67667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4" name="Rectangle 3">
            <a:extLst>
              <a:ext uri="{FF2B5EF4-FFF2-40B4-BE49-F238E27FC236}">
                <a16:creationId xmlns:a16="http://schemas.microsoft.com/office/drawing/2014/main" id="{2ECAF487-6484-0E43-874B-CCFB78DF716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3386618-8A76-0152-D0CD-134773DA428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364BB83-4453-F2EF-F0CD-FE2FBB7A5A6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FCB9E11-9896-EB3E-53B8-1BB0C012DF07}"/>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224931D-05B5-18ED-B825-8641F887E9A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42271D-6AF4-7537-5B82-8C2151903747}"/>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8E87DC-8EB8-8760-B31A-171741A2811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59E7531-C873-1A31-ED0D-6D472B5130B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1A638C-7A9E-0219-65C3-CCF1FA72068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5449A15-FE74-B85E-71A4-72E318009CB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57417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4" name="Rectangle 3">
            <a:extLst>
              <a:ext uri="{FF2B5EF4-FFF2-40B4-BE49-F238E27FC236}">
                <a16:creationId xmlns:a16="http://schemas.microsoft.com/office/drawing/2014/main" id="{5D4679FF-7CA6-75A0-B36D-220E9519E67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DF24A70-3011-36F3-58C7-C0442626E02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0B64D7-87D2-7392-EA5B-4F001E2463F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6D24975-7235-9E82-C442-082E8479C6F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6853E8E-E19E-863E-7E0E-BAD8C7CE856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F31E0A-EF7A-F7A3-B9CE-22AFC857349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EFAB1B-A820-A383-59D9-DEA6AD2EBF2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3815CB-AA17-2721-D8B7-EC84FFBB57A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914F442-F72F-0E8B-692D-ACA7E310F02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F463F4E-ADD5-D163-30CE-1E77EF556FF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8538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C0BC8D73-69EE-0959-E2D0-5C08CEDBC823}"/>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BB24F6-5F34-9D7B-2D45-771A9EB2EC7B}"/>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17789E-2CAC-080E-8006-AD0CBEDD6BBE}"/>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33F1DB5-889F-6F07-934C-C00C00A7A0A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86A116-CE7E-EC06-CD3A-8A450E5BCFDF}"/>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858D4F1-54A6-120B-A85B-C172B682C7DF}"/>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0C42B51-F944-152A-9EFB-5B13C5EBEBCE}"/>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792B47B-09FB-A2F8-433C-49A73675D57C}"/>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1BFF725-366C-C580-DD92-80860611B8E7}"/>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8E7F195-EF8C-1DF6-9255-EA71B9F6520E}"/>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E779F65-99E9-57ED-0238-E124623616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19" name="Rectangle 18">
            <a:extLst>
              <a:ext uri="{FF2B5EF4-FFF2-40B4-BE49-F238E27FC236}">
                <a16:creationId xmlns:a16="http://schemas.microsoft.com/office/drawing/2014/main" id="{FF433235-04A3-B95A-3794-FC80F459910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392104B-72A0-EF38-07C3-1F52F14403F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196C3C2-C15B-E922-A871-B1DA7D15D3C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92FC26D-CF6A-08D2-CC4F-0355AE2660A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5534E85-CF0C-247A-EC55-9A1F84F8B6B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93378EA-4C74-89C0-7181-107ED05207BC}"/>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0A5FD91-69B2-EC76-4F34-C8AC3B2E6DE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AAA9105-9E78-5931-74BA-7DF9AB1B3D2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656DB92-03FC-FC99-0A86-D2B5D2653C1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4FD7294-3618-35EE-A106-DEF368FCC29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64002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1_Divider slide Red">
    <p:bg>
      <p:bgPr>
        <a:solidFill>
          <a:schemeClr val="accent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71CEC679-AD13-E982-FF26-3BF24C3B07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F6100E09-F56E-E198-E86A-B7FF8F7E5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3538237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2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AF21DA2-4F38-A0C0-512D-1B10F1271A3F}"/>
              </a:ext>
            </a:extLst>
          </p:cNvPr>
          <p:cNvSpPr/>
          <p:nvPr/>
        </p:nvSpPr>
        <p:spPr>
          <a:xfrm>
            <a:off x="-12" y="59"/>
            <a:ext cx="12193270" cy="6858000"/>
          </a:xfrm>
          <a:custGeom>
            <a:avLst/>
            <a:gdLst>
              <a:gd name="connsiteX0" fmla="*/ 0 w 12193270"/>
              <a:gd name="connsiteY0" fmla="*/ 0 h 6858000"/>
              <a:gd name="connsiteX1" fmla="*/ 12193270 w 12193270"/>
              <a:gd name="connsiteY1" fmla="*/ 0 h 6858000"/>
              <a:gd name="connsiteX2" fmla="*/ 12193270 w 12193270"/>
              <a:gd name="connsiteY2" fmla="*/ 6858000 h 6858000"/>
              <a:gd name="connsiteX3" fmla="*/ 0 w 121932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70" h="6858000">
                <a:moveTo>
                  <a:pt x="0" y="0"/>
                </a:moveTo>
                <a:lnTo>
                  <a:pt x="12193270" y="0"/>
                </a:lnTo>
                <a:lnTo>
                  <a:pt x="12193270" y="6858000"/>
                </a:lnTo>
                <a:lnTo>
                  <a:pt x="0" y="6858000"/>
                </a:lnTo>
                <a:close/>
              </a:path>
            </a:pathLst>
          </a:custGeom>
          <a:solidFill>
            <a:srgbClr val="FF912A"/>
          </a:solidFill>
          <a:ln w="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1ECBB4D2-613B-9CE9-6A66-42099ACD2D6C}"/>
              </a:ext>
            </a:extLst>
          </p:cNvPr>
          <p:cNvGrpSpPr/>
          <p:nvPr userDrawn="1"/>
        </p:nvGrpSpPr>
        <p:grpSpPr>
          <a:xfrm>
            <a:off x="9622656" y="850917"/>
            <a:ext cx="2570600" cy="5141095"/>
            <a:chOff x="9151988" y="387791"/>
            <a:chExt cx="3041268" cy="6082413"/>
          </a:xfrm>
        </p:grpSpPr>
        <p:sp>
          <p:nvSpPr>
            <p:cNvPr id="20" name="Freeform 19">
              <a:extLst>
                <a:ext uri="{FF2B5EF4-FFF2-40B4-BE49-F238E27FC236}">
                  <a16:creationId xmlns:a16="http://schemas.microsoft.com/office/drawing/2014/main" id="{17985B02-14E2-F6BC-BDA3-7DBA4791A446}"/>
                </a:ext>
              </a:extLst>
            </p:cNvPr>
            <p:cNvSpPr/>
            <p:nvPr/>
          </p:nvSpPr>
          <p:spPr>
            <a:xfrm>
              <a:off x="9151988" y="387791"/>
              <a:ext cx="3041268" cy="6082413"/>
            </a:xfrm>
            <a:custGeom>
              <a:avLst/>
              <a:gdLst>
                <a:gd name="connsiteX0" fmla="*/ 3041269 w 3041268"/>
                <a:gd name="connsiteY0" fmla="*/ 0 h 6082413"/>
                <a:gd name="connsiteX1" fmla="*/ 3041269 w 3041268"/>
                <a:gd name="connsiteY1" fmla="*/ 6082414 h 6082413"/>
                <a:gd name="connsiteX2" fmla="*/ 0 w 3041268"/>
                <a:gd name="connsiteY2" fmla="*/ 3041272 h 6082413"/>
                <a:gd name="connsiteX3" fmla="*/ 3041269 w 3041268"/>
                <a:gd name="connsiteY3" fmla="*/ 0 h 6082413"/>
              </a:gdLst>
              <a:ahLst/>
              <a:cxnLst>
                <a:cxn ang="0">
                  <a:pos x="connsiteX0" y="connsiteY0"/>
                </a:cxn>
                <a:cxn ang="0">
                  <a:pos x="connsiteX1" y="connsiteY1"/>
                </a:cxn>
                <a:cxn ang="0">
                  <a:pos x="connsiteX2" y="connsiteY2"/>
                </a:cxn>
                <a:cxn ang="0">
                  <a:pos x="connsiteX3" y="connsiteY3"/>
                </a:cxn>
              </a:cxnLst>
              <a:rect l="l" t="t" r="r" b="b"/>
              <a:pathLst>
                <a:path w="3041268" h="6082413">
                  <a:moveTo>
                    <a:pt x="3041269" y="0"/>
                  </a:moveTo>
                  <a:lnTo>
                    <a:pt x="3041269" y="6082414"/>
                  </a:lnTo>
                  <a:cubicBezTo>
                    <a:pt x="1361567" y="6082414"/>
                    <a:pt x="0" y="4720847"/>
                    <a:pt x="0" y="3041272"/>
                  </a:cubicBezTo>
                  <a:cubicBezTo>
                    <a:pt x="0" y="1361697"/>
                    <a:pt x="1361567" y="0"/>
                    <a:pt x="3041269" y="0"/>
                  </a:cubicBezTo>
                  <a:close/>
                </a:path>
              </a:pathLst>
            </a:custGeom>
            <a:solidFill>
              <a:srgbClr val="253883"/>
            </a:solidFill>
            <a:ln w="0"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DEDD3378-0A47-F3AD-5C18-80B8417CBA7A}"/>
                </a:ext>
              </a:extLst>
            </p:cNvPr>
            <p:cNvSpPr/>
            <p:nvPr/>
          </p:nvSpPr>
          <p:spPr>
            <a:xfrm>
              <a:off x="9551657" y="4936769"/>
              <a:ext cx="2641473" cy="647992"/>
            </a:xfrm>
            <a:custGeom>
              <a:avLst/>
              <a:gdLst>
                <a:gd name="connsiteX0" fmla="*/ 0 w 2641473"/>
                <a:gd name="connsiteY0" fmla="*/ 0 h 647992"/>
                <a:gd name="connsiteX1" fmla="*/ 2641473 w 2641473"/>
                <a:gd name="connsiteY1" fmla="*/ 0 h 647992"/>
                <a:gd name="connsiteX2" fmla="*/ 2641473 w 2641473"/>
                <a:gd name="connsiteY2" fmla="*/ 647992 h 647992"/>
                <a:gd name="connsiteX3" fmla="*/ 0 w 2641473"/>
                <a:gd name="connsiteY3" fmla="*/ 647992 h 647992"/>
              </a:gdLst>
              <a:ahLst/>
              <a:cxnLst>
                <a:cxn ang="0">
                  <a:pos x="connsiteX0" y="connsiteY0"/>
                </a:cxn>
                <a:cxn ang="0">
                  <a:pos x="connsiteX1" y="connsiteY1"/>
                </a:cxn>
                <a:cxn ang="0">
                  <a:pos x="connsiteX2" y="connsiteY2"/>
                </a:cxn>
                <a:cxn ang="0">
                  <a:pos x="connsiteX3" y="connsiteY3"/>
                </a:cxn>
              </a:cxnLst>
              <a:rect l="l" t="t" r="r" b="b"/>
              <a:pathLst>
                <a:path w="2641473" h="647992">
                  <a:moveTo>
                    <a:pt x="0" y="0"/>
                  </a:moveTo>
                  <a:lnTo>
                    <a:pt x="2641473" y="0"/>
                  </a:lnTo>
                  <a:lnTo>
                    <a:pt x="2641473" y="647992"/>
                  </a:lnTo>
                  <a:lnTo>
                    <a:pt x="0" y="647992"/>
                  </a:lnTo>
                  <a:close/>
                </a:path>
              </a:pathLst>
            </a:custGeom>
            <a:solidFill>
              <a:srgbClr val="FFB4E5"/>
            </a:solidFill>
            <a:ln w="0" cap="flat">
              <a:noFill/>
              <a:prstDash val="solid"/>
              <a:miter/>
            </a:ln>
          </p:spPr>
          <p:txBody>
            <a:bodyPr rtlCol="0" anchor="ctr"/>
            <a:lstStyle/>
            <a:p>
              <a:endParaRPr lang="en-GB"/>
            </a:p>
          </p:txBody>
        </p:sp>
      </p:gr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BE9C53C-8685-6C9F-032D-4D87056A4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8663646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Quotes purple">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EE7D44B-6B84-04C3-AFA4-6977E882A060}"/>
              </a:ext>
            </a:extLst>
          </p:cNvPr>
          <p:cNvGrpSpPr/>
          <p:nvPr userDrawn="1"/>
        </p:nvGrpSpPr>
        <p:grpSpPr>
          <a:xfrm>
            <a:off x="-25" y="-30"/>
            <a:ext cx="12193272" cy="6858030"/>
            <a:chOff x="-25" y="-30"/>
            <a:chExt cx="12193272" cy="6858030"/>
          </a:xfrm>
        </p:grpSpPr>
        <p:sp>
          <p:nvSpPr>
            <p:cNvPr id="19" name="Freeform 18">
              <a:extLst>
                <a:ext uri="{FF2B5EF4-FFF2-40B4-BE49-F238E27FC236}">
                  <a16:creationId xmlns:a16="http://schemas.microsoft.com/office/drawing/2014/main" id="{3B0F84D9-2461-148B-9DDD-33DAFEA7EBDC}"/>
                </a:ext>
              </a:extLst>
            </p:cNvPr>
            <p:cNvSpPr/>
            <p:nvPr/>
          </p:nvSpPr>
          <p:spPr>
            <a:xfrm>
              <a:off x="-25" y="-30"/>
              <a:ext cx="12193271" cy="6858000"/>
            </a:xfrm>
            <a:custGeom>
              <a:avLst/>
              <a:gdLst>
                <a:gd name="connsiteX0" fmla="*/ 0 w 12193271"/>
                <a:gd name="connsiteY0" fmla="*/ 0 h 6858000"/>
                <a:gd name="connsiteX1" fmla="*/ 12193271 w 12193271"/>
                <a:gd name="connsiteY1" fmla="*/ 0 h 6858000"/>
                <a:gd name="connsiteX2" fmla="*/ 12193271 w 12193271"/>
                <a:gd name="connsiteY2" fmla="*/ 6858000 h 6858000"/>
                <a:gd name="connsiteX3" fmla="*/ 0 w 121932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71" h="6858000">
                  <a:moveTo>
                    <a:pt x="0" y="0"/>
                  </a:moveTo>
                  <a:lnTo>
                    <a:pt x="12193271" y="0"/>
                  </a:lnTo>
                  <a:lnTo>
                    <a:pt x="12193271" y="6858000"/>
                  </a:lnTo>
                  <a:lnTo>
                    <a:pt x="0" y="6858000"/>
                  </a:lnTo>
                  <a:close/>
                </a:path>
              </a:pathLst>
            </a:custGeom>
            <a:solidFill>
              <a:srgbClr val="068486"/>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4696DC37-253A-D877-9C86-F9E785B189B4}"/>
                </a:ext>
              </a:extLst>
            </p:cNvPr>
            <p:cNvSpPr/>
            <p:nvPr/>
          </p:nvSpPr>
          <p:spPr>
            <a:xfrm>
              <a:off x="-24" y="6075682"/>
              <a:ext cx="12193271" cy="782318"/>
            </a:xfrm>
            <a:custGeom>
              <a:avLst/>
              <a:gdLst>
                <a:gd name="connsiteX0" fmla="*/ 12827 w 12193271"/>
                <a:gd name="connsiteY0" fmla="*/ 0 h 782318"/>
                <a:gd name="connsiteX1" fmla="*/ 0 w 12193271"/>
                <a:gd name="connsiteY1" fmla="*/ 10794 h 782318"/>
                <a:gd name="connsiteX2" fmla="*/ 0 w 12193271"/>
                <a:gd name="connsiteY2" fmla="*/ 782319 h 782318"/>
                <a:gd name="connsiteX3" fmla="*/ 109094 w 12193271"/>
                <a:gd name="connsiteY3" fmla="*/ 782319 h 782318"/>
                <a:gd name="connsiteX4" fmla="*/ 1041400 w 12193271"/>
                <a:gd name="connsiteY4" fmla="*/ 0 h 782318"/>
                <a:gd name="connsiteX5" fmla="*/ 12827 w 12193271"/>
                <a:gd name="connsiteY5" fmla="*/ 0 h 782318"/>
                <a:gd name="connsiteX6" fmla="*/ 11423269 w 12193271"/>
                <a:gd name="connsiteY6" fmla="*/ 782319 h 782318"/>
                <a:gd name="connsiteX7" fmla="*/ 12193271 w 12193271"/>
                <a:gd name="connsiteY7" fmla="*/ 782319 h 782318"/>
                <a:gd name="connsiteX8" fmla="*/ 12193271 w 12193271"/>
                <a:gd name="connsiteY8" fmla="*/ 136271 h 782318"/>
                <a:gd name="connsiteX9" fmla="*/ 11423269 w 12193271"/>
                <a:gd name="connsiteY9" fmla="*/ 782319 h 782318"/>
                <a:gd name="connsiteX10" fmla="*/ 10298558 w 12193271"/>
                <a:gd name="connsiteY10" fmla="*/ 0 h 782318"/>
                <a:gd name="connsiteX11" fmla="*/ 9366252 w 12193271"/>
                <a:gd name="connsiteY11" fmla="*/ 782319 h 782318"/>
                <a:gd name="connsiteX12" fmla="*/ 10394825 w 12193271"/>
                <a:gd name="connsiteY12" fmla="*/ 782319 h 782318"/>
                <a:gd name="connsiteX13" fmla="*/ 11327131 w 12193271"/>
                <a:gd name="connsiteY13" fmla="*/ 0 h 782318"/>
                <a:gd name="connsiteX14" fmla="*/ 10298558 w 12193271"/>
                <a:gd name="connsiteY14" fmla="*/ 0 h 782318"/>
                <a:gd name="connsiteX15" fmla="*/ 8241411 w 12193271"/>
                <a:gd name="connsiteY15" fmla="*/ 0 h 782318"/>
                <a:gd name="connsiteX16" fmla="*/ 7309105 w 12193271"/>
                <a:gd name="connsiteY16" fmla="*/ 782319 h 782318"/>
                <a:gd name="connsiteX17" fmla="*/ 8337678 w 12193271"/>
                <a:gd name="connsiteY17" fmla="*/ 782319 h 782318"/>
                <a:gd name="connsiteX18" fmla="*/ 9269985 w 12193271"/>
                <a:gd name="connsiteY18" fmla="*/ 0 h 782318"/>
                <a:gd name="connsiteX19" fmla="*/ 8241411 w 12193271"/>
                <a:gd name="connsiteY19" fmla="*/ 0 h 782318"/>
                <a:gd name="connsiteX20" fmla="*/ 6184265 w 12193271"/>
                <a:gd name="connsiteY20" fmla="*/ 0 h 782318"/>
                <a:gd name="connsiteX21" fmla="*/ 5251960 w 12193271"/>
                <a:gd name="connsiteY21" fmla="*/ 782319 h 782318"/>
                <a:gd name="connsiteX22" fmla="*/ 6280532 w 12193271"/>
                <a:gd name="connsiteY22" fmla="*/ 782319 h 782318"/>
                <a:gd name="connsiteX23" fmla="*/ 7212838 w 12193271"/>
                <a:gd name="connsiteY23" fmla="*/ 0 h 782318"/>
                <a:gd name="connsiteX24" fmla="*/ 6184265 w 12193271"/>
                <a:gd name="connsiteY24" fmla="*/ 0 h 782318"/>
                <a:gd name="connsiteX25" fmla="*/ 4127119 w 12193271"/>
                <a:gd name="connsiteY25" fmla="*/ 0 h 782318"/>
                <a:gd name="connsiteX26" fmla="*/ 3194813 w 12193271"/>
                <a:gd name="connsiteY26" fmla="*/ 782319 h 782318"/>
                <a:gd name="connsiteX27" fmla="*/ 4223386 w 12193271"/>
                <a:gd name="connsiteY27" fmla="*/ 782319 h 782318"/>
                <a:gd name="connsiteX28" fmla="*/ 5155692 w 12193271"/>
                <a:gd name="connsiteY28" fmla="*/ 0 h 782318"/>
                <a:gd name="connsiteX29" fmla="*/ 4127119 w 12193271"/>
                <a:gd name="connsiteY29" fmla="*/ 0 h 782318"/>
                <a:gd name="connsiteX30" fmla="*/ 2069973 w 12193271"/>
                <a:gd name="connsiteY30" fmla="*/ 0 h 782318"/>
                <a:gd name="connsiteX31" fmla="*/ 1137667 w 12193271"/>
                <a:gd name="connsiteY31" fmla="*/ 782319 h 782318"/>
                <a:gd name="connsiteX32" fmla="*/ 2166240 w 12193271"/>
                <a:gd name="connsiteY32" fmla="*/ 782319 h 782318"/>
                <a:gd name="connsiteX33" fmla="*/ 3098546 w 12193271"/>
                <a:gd name="connsiteY33" fmla="*/ 0 h 782318"/>
                <a:gd name="connsiteX34" fmla="*/ 2069973 w 12193271"/>
                <a:gd name="connsiteY34" fmla="*/ 0 h 7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3271" h="782318">
                  <a:moveTo>
                    <a:pt x="12827" y="0"/>
                  </a:moveTo>
                  <a:lnTo>
                    <a:pt x="0" y="10794"/>
                  </a:lnTo>
                  <a:lnTo>
                    <a:pt x="0" y="782319"/>
                  </a:lnTo>
                  <a:lnTo>
                    <a:pt x="109094" y="782319"/>
                  </a:lnTo>
                  <a:lnTo>
                    <a:pt x="1041400" y="0"/>
                  </a:lnTo>
                  <a:lnTo>
                    <a:pt x="12827" y="0"/>
                  </a:lnTo>
                  <a:close/>
                  <a:moveTo>
                    <a:pt x="11423269" y="782319"/>
                  </a:moveTo>
                  <a:lnTo>
                    <a:pt x="12193271" y="782319"/>
                  </a:lnTo>
                  <a:lnTo>
                    <a:pt x="12193271" y="136271"/>
                  </a:lnTo>
                  <a:lnTo>
                    <a:pt x="11423269" y="782319"/>
                  </a:lnTo>
                  <a:close/>
                  <a:moveTo>
                    <a:pt x="10298558" y="0"/>
                  </a:moveTo>
                  <a:lnTo>
                    <a:pt x="9366252" y="782319"/>
                  </a:lnTo>
                  <a:lnTo>
                    <a:pt x="10394825" y="782319"/>
                  </a:lnTo>
                  <a:lnTo>
                    <a:pt x="11327131" y="0"/>
                  </a:lnTo>
                  <a:lnTo>
                    <a:pt x="10298558" y="0"/>
                  </a:lnTo>
                  <a:close/>
                  <a:moveTo>
                    <a:pt x="8241411" y="0"/>
                  </a:moveTo>
                  <a:lnTo>
                    <a:pt x="7309105" y="782319"/>
                  </a:lnTo>
                  <a:lnTo>
                    <a:pt x="8337678" y="782319"/>
                  </a:lnTo>
                  <a:lnTo>
                    <a:pt x="9269985" y="0"/>
                  </a:lnTo>
                  <a:lnTo>
                    <a:pt x="8241411" y="0"/>
                  </a:lnTo>
                  <a:close/>
                  <a:moveTo>
                    <a:pt x="6184265" y="0"/>
                  </a:moveTo>
                  <a:lnTo>
                    <a:pt x="5251960" y="782319"/>
                  </a:lnTo>
                  <a:lnTo>
                    <a:pt x="6280532" y="782319"/>
                  </a:lnTo>
                  <a:lnTo>
                    <a:pt x="7212838" y="0"/>
                  </a:lnTo>
                  <a:lnTo>
                    <a:pt x="6184265" y="0"/>
                  </a:lnTo>
                  <a:close/>
                  <a:moveTo>
                    <a:pt x="4127119" y="0"/>
                  </a:moveTo>
                  <a:lnTo>
                    <a:pt x="3194813" y="782319"/>
                  </a:lnTo>
                  <a:lnTo>
                    <a:pt x="4223386" y="782319"/>
                  </a:lnTo>
                  <a:lnTo>
                    <a:pt x="5155692" y="0"/>
                  </a:lnTo>
                  <a:lnTo>
                    <a:pt x="4127119" y="0"/>
                  </a:lnTo>
                  <a:close/>
                  <a:moveTo>
                    <a:pt x="2069973" y="0"/>
                  </a:moveTo>
                  <a:lnTo>
                    <a:pt x="1137667" y="782319"/>
                  </a:lnTo>
                  <a:lnTo>
                    <a:pt x="2166240" y="782319"/>
                  </a:lnTo>
                  <a:lnTo>
                    <a:pt x="3098546" y="0"/>
                  </a:lnTo>
                  <a:lnTo>
                    <a:pt x="2069973" y="0"/>
                  </a:lnTo>
                  <a:close/>
                </a:path>
              </a:pathLst>
            </a:custGeom>
            <a:solidFill>
              <a:srgbClr val="FFE50D"/>
            </a:solidFill>
            <a:ln w="0" cap="flat">
              <a:noFill/>
              <a:prstDash val="solid"/>
              <a:miter/>
            </a:ln>
          </p:spPr>
          <p:txBody>
            <a:bodyPr rtlCol="0" anchor="ctr"/>
            <a:lstStyle/>
            <a:p>
              <a:endParaRPr lang="en-GB"/>
            </a:p>
          </p:txBody>
        </p:sp>
      </p:grpSp>
      <p:sp>
        <p:nvSpPr>
          <p:cNvPr id="23" name="Freeform 22">
            <a:extLst>
              <a:ext uri="{FF2B5EF4-FFF2-40B4-BE49-F238E27FC236}">
                <a16:creationId xmlns:a16="http://schemas.microsoft.com/office/drawing/2014/main" id="{20773996-3CB6-374A-3351-1F89428215B3}"/>
              </a:ext>
            </a:extLst>
          </p:cNvPr>
          <p:cNvSpPr/>
          <p:nvPr/>
        </p:nvSpPr>
        <p:spPr>
          <a:xfrm>
            <a:off x="1222111" y="1192842"/>
            <a:ext cx="1010170" cy="1010170"/>
          </a:xfrm>
          <a:custGeom>
            <a:avLst/>
            <a:gdLst>
              <a:gd name="connsiteX0" fmla="*/ 1010171 w 1010170"/>
              <a:gd name="connsiteY0" fmla="*/ 0 h 1010170"/>
              <a:gd name="connsiteX1" fmla="*/ 287998 w 1010170"/>
              <a:gd name="connsiteY1" fmla="*/ 0 h 1010170"/>
              <a:gd name="connsiteX2" fmla="*/ 0 w 1010170"/>
              <a:gd name="connsiteY2" fmla="*/ 0 h 1010170"/>
              <a:gd name="connsiteX3" fmla="*/ 0 w 1010170"/>
              <a:gd name="connsiteY3" fmla="*/ 287998 h 1010170"/>
              <a:gd name="connsiteX4" fmla="*/ 0 w 1010170"/>
              <a:gd name="connsiteY4" fmla="*/ 1010171 h 1010170"/>
              <a:gd name="connsiteX5" fmla="*/ 287998 w 1010170"/>
              <a:gd name="connsiteY5" fmla="*/ 1010171 h 1010170"/>
              <a:gd name="connsiteX6" fmla="*/ 287998 w 1010170"/>
              <a:gd name="connsiteY6" fmla="*/ 287998 h 1010170"/>
              <a:gd name="connsiteX7" fmla="*/ 1010171 w 1010170"/>
              <a:gd name="connsiteY7" fmla="*/ 287998 h 1010170"/>
              <a:gd name="connsiteX8" fmla="*/ 1010171 w 1010170"/>
              <a:gd name="connsiteY8" fmla="*/ 0 h 10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0">
                <a:moveTo>
                  <a:pt x="1010171" y="0"/>
                </a:moveTo>
                <a:lnTo>
                  <a:pt x="287998" y="0"/>
                </a:lnTo>
                <a:lnTo>
                  <a:pt x="0" y="0"/>
                </a:lnTo>
                <a:lnTo>
                  <a:pt x="0" y="287998"/>
                </a:lnTo>
                <a:lnTo>
                  <a:pt x="0" y="1010171"/>
                </a:lnTo>
                <a:lnTo>
                  <a:pt x="287998" y="1010171"/>
                </a:lnTo>
                <a:lnTo>
                  <a:pt x="287998" y="287998"/>
                </a:lnTo>
                <a:lnTo>
                  <a:pt x="1010171" y="287998"/>
                </a:lnTo>
                <a:lnTo>
                  <a:pt x="1010171" y="0"/>
                </a:lnTo>
                <a:close/>
              </a:path>
            </a:pathLst>
          </a:custGeom>
          <a:solidFill>
            <a:srgbClr val="253883"/>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9A08EF7-297B-276C-7F4F-F671469186E2}"/>
              </a:ext>
            </a:extLst>
          </p:cNvPr>
          <p:cNvSpPr/>
          <p:nvPr/>
        </p:nvSpPr>
        <p:spPr>
          <a:xfrm>
            <a:off x="9654919" y="4654974"/>
            <a:ext cx="1010170" cy="1010172"/>
          </a:xfrm>
          <a:custGeom>
            <a:avLst/>
            <a:gdLst>
              <a:gd name="connsiteX0" fmla="*/ 1010171 w 1010170"/>
              <a:gd name="connsiteY0" fmla="*/ 722162 h 1010172"/>
              <a:gd name="connsiteX1" fmla="*/ 1010157 w 1010170"/>
              <a:gd name="connsiteY1" fmla="*/ 722162 h 1010172"/>
              <a:gd name="connsiteX2" fmla="*/ 1010157 w 1010170"/>
              <a:gd name="connsiteY2" fmla="*/ 0 h 1010172"/>
              <a:gd name="connsiteX3" fmla="*/ 722159 w 1010170"/>
              <a:gd name="connsiteY3" fmla="*/ 0 h 1010172"/>
              <a:gd name="connsiteX4" fmla="*/ 722159 w 1010170"/>
              <a:gd name="connsiteY4" fmla="*/ 722162 h 1010172"/>
              <a:gd name="connsiteX5" fmla="*/ 0 w 1010170"/>
              <a:gd name="connsiteY5" fmla="*/ 722162 h 1010172"/>
              <a:gd name="connsiteX6" fmla="*/ 0 w 1010170"/>
              <a:gd name="connsiteY6" fmla="*/ 1010159 h 1010172"/>
              <a:gd name="connsiteX7" fmla="*/ 722159 w 1010170"/>
              <a:gd name="connsiteY7" fmla="*/ 1010159 h 1010172"/>
              <a:gd name="connsiteX8" fmla="*/ 722159 w 1010170"/>
              <a:gd name="connsiteY8" fmla="*/ 1010172 h 1010172"/>
              <a:gd name="connsiteX9" fmla="*/ 1010157 w 1010170"/>
              <a:gd name="connsiteY9" fmla="*/ 1010172 h 1010172"/>
              <a:gd name="connsiteX10" fmla="*/ 1010157 w 1010170"/>
              <a:gd name="connsiteY10" fmla="*/ 1010159 h 1010172"/>
              <a:gd name="connsiteX11" fmla="*/ 1010171 w 1010170"/>
              <a:gd name="connsiteY11" fmla="*/ 1010159 h 1010172"/>
              <a:gd name="connsiteX12" fmla="*/ 1010171 w 1010170"/>
              <a:gd name="connsiteY12" fmla="*/ 722162 h 101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70" h="1010172">
                <a:moveTo>
                  <a:pt x="1010171" y="722162"/>
                </a:moveTo>
                <a:lnTo>
                  <a:pt x="1010157" y="722162"/>
                </a:lnTo>
                <a:lnTo>
                  <a:pt x="1010157" y="0"/>
                </a:lnTo>
                <a:lnTo>
                  <a:pt x="722159" y="0"/>
                </a:lnTo>
                <a:lnTo>
                  <a:pt x="722159" y="722162"/>
                </a:lnTo>
                <a:lnTo>
                  <a:pt x="0" y="722162"/>
                </a:lnTo>
                <a:lnTo>
                  <a:pt x="0" y="1010159"/>
                </a:lnTo>
                <a:lnTo>
                  <a:pt x="722159" y="1010159"/>
                </a:lnTo>
                <a:lnTo>
                  <a:pt x="722159" y="1010172"/>
                </a:lnTo>
                <a:lnTo>
                  <a:pt x="1010157" y="1010172"/>
                </a:lnTo>
                <a:lnTo>
                  <a:pt x="1010157" y="1010159"/>
                </a:lnTo>
                <a:lnTo>
                  <a:pt x="1010171" y="1010159"/>
                </a:lnTo>
                <a:lnTo>
                  <a:pt x="1010171" y="722162"/>
                </a:lnTo>
                <a:close/>
              </a:path>
            </a:pathLst>
          </a:custGeom>
          <a:solidFill>
            <a:srgbClr val="253883"/>
          </a:solidFill>
          <a:ln w="0" cap="flat">
            <a:noFill/>
            <a:prstDash val="solid"/>
            <a:miter/>
          </a:ln>
        </p:spPr>
        <p:txBody>
          <a:bodyPr rtlCol="0" anchor="ctr"/>
          <a:lstStyle/>
          <a:p>
            <a:endParaRPr lang="en-GB"/>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130568"/>
            <a:ext cx="7944437" cy="2596865"/>
          </a:xfrm>
        </p:spPr>
        <p:txBody>
          <a:bodyPr wrap="square"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69757726-47A7-820B-1786-F0BDF444C88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F024713-DFE5-37D6-ABEE-2E3375BE671B}"/>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693961-1075-4CFC-D7EE-BC06E59FA3E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8D5DA0-D7F3-C546-9FD1-91E6C2B3E9E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E28FB9-767D-31A8-128B-E219B279015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569B21-C9D9-0F7D-DC10-AFFCEAC5F5D7}"/>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6BE832E-DBB4-2A05-F1E3-2056D85566D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10E247B-C7C0-CDC7-02B7-D320AFCBB46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33D4EC4-CE94-083F-0D36-73DB39E83EB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1AB7A3-5536-A802-1F15-6B3E9E97268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a:extLst>
              <a:ext uri="{FF2B5EF4-FFF2-40B4-BE49-F238E27FC236}">
                <a16:creationId xmlns:a16="http://schemas.microsoft.com/office/drawing/2014/main" id="{FABB74BE-30B8-5F46-FC06-D6268BEDB0F9}"/>
              </a:ext>
            </a:extLst>
          </p:cNvPr>
          <p:cNvSpPr/>
          <p:nvPr/>
        </p:nvSpPr>
        <p:spPr>
          <a:xfrm>
            <a:off x="9807319" y="1345242"/>
            <a:ext cx="1010170" cy="1010170"/>
          </a:xfrm>
          <a:custGeom>
            <a:avLst/>
            <a:gdLst>
              <a:gd name="connsiteX0" fmla="*/ 722173 w 1010170"/>
              <a:gd name="connsiteY0" fmla="*/ 0 h 1010170"/>
              <a:gd name="connsiteX1" fmla="*/ 0 w 1010170"/>
              <a:gd name="connsiteY1" fmla="*/ 0 h 1010170"/>
              <a:gd name="connsiteX2" fmla="*/ 0 w 1010170"/>
              <a:gd name="connsiteY2" fmla="*/ 287998 h 1010170"/>
              <a:gd name="connsiteX3" fmla="*/ 722173 w 1010170"/>
              <a:gd name="connsiteY3" fmla="*/ 287998 h 1010170"/>
              <a:gd name="connsiteX4" fmla="*/ 722173 w 1010170"/>
              <a:gd name="connsiteY4" fmla="*/ 1010171 h 1010170"/>
              <a:gd name="connsiteX5" fmla="*/ 1010171 w 1010170"/>
              <a:gd name="connsiteY5" fmla="*/ 1010171 h 1010170"/>
              <a:gd name="connsiteX6" fmla="*/ 1010171 w 1010170"/>
              <a:gd name="connsiteY6" fmla="*/ 287998 h 1010170"/>
              <a:gd name="connsiteX7" fmla="*/ 1010171 w 1010170"/>
              <a:gd name="connsiteY7" fmla="*/ 0 h 1010170"/>
              <a:gd name="connsiteX8" fmla="*/ 722173 w 1010170"/>
              <a:gd name="connsiteY8" fmla="*/ 0 h 10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0">
                <a:moveTo>
                  <a:pt x="722173" y="0"/>
                </a:moveTo>
                <a:lnTo>
                  <a:pt x="0" y="0"/>
                </a:lnTo>
                <a:lnTo>
                  <a:pt x="0" y="287998"/>
                </a:lnTo>
                <a:lnTo>
                  <a:pt x="722173" y="287998"/>
                </a:lnTo>
                <a:lnTo>
                  <a:pt x="722173" y="1010171"/>
                </a:lnTo>
                <a:lnTo>
                  <a:pt x="1010171" y="1010171"/>
                </a:lnTo>
                <a:lnTo>
                  <a:pt x="1010171" y="287998"/>
                </a:lnTo>
                <a:lnTo>
                  <a:pt x="1010171" y="0"/>
                </a:lnTo>
                <a:lnTo>
                  <a:pt x="722173" y="0"/>
                </a:lnTo>
                <a:close/>
              </a:path>
            </a:pathLst>
          </a:custGeom>
          <a:solidFill>
            <a:srgbClr val="FFE50D"/>
          </a:solidFill>
          <a:ln w="0"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DFC2033C-38A9-6B6F-56CD-9D8998BC2BE5}"/>
              </a:ext>
            </a:extLst>
          </p:cNvPr>
          <p:cNvSpPr/>
          <p:nvPr/>
        </p:nvSpPr>
        <p:spPr>
          <a:xfrm>
            <a:off x="1374511" y="4807374"/>
            <a:ext cx="1010170" cy="1010172"/>
          </a:xfrm>
          <a:custGeom>
            <a:avLst/>
            <a:gdLst>
              <a:gd name="connsiteX0" fmla="*/ 287998 w 1010170"/>
              <a:gd name="connsiteY0" fmla="*/ 722174 h 1010172"/>
              <a:gd name="connsiteX1" fmla="*/ 287998 w 1010170"/>
              <a:gd name="connsiteY1" fmla="*/ 0 h 1010172"/>
              <a:gd name="connsiteX2" fmla="*/ 0 w 1010170"/>
              <a:gd name="connsiteY2" fmla="*/ 0 h 1010172"/>
              <a:gd name="connsiteX3" fmla="*/ 0 w 1010170"/>
              <a:gd name="connsiteY3" fmla="*/ 722174 h 1010172"/>
              <a:gd name="connsiteX4" fmla="*/ 0 w 1010170"/>
              <a:gd name="connsiteY4" fmla="*/ 1010172 h 1010172"/>
              <a:gd name="connsiteX5" fmla="*/ 287998 w 1010170"/>
              <a:gd name="connsiteY5" fmla="*/ 1010172 h 1010172"/>
              <a:gd name="connsiteX6" fmla="*/ 1010171 w 1010170"/>
              <a:gd name="connsiteY6" fmla="*/ 1010172 h 1010172"/>
              <a:gd name="connsiteX7" fmla="*/ 1010171 w 1010170"/>
              <a:gd name="connsiteY7" fmla="*/ 722174 h 1010172"/>
              <a:gd name="connsiteX8" fmla="*/ 287998 w 1010170"/>
              <a:gd name="connsiteY8" fmla="*/ 722174 h 101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2">
                <a:moveTo>
                  <a:pt x="287998" y="722174"/>
                </a:moveTo>
                <a:lnTo>
                  <a:pt x="287998" y="0"/>
                </a:lnTo>
                <a:lnTo>
                  <a:pt x="0" y="0"/>
                </a:lnTo>
                <a:lnTo>
                  <a:pt x="0" y="722174"/>
                </a:lnTo>
                <a:lnTo>
                  <a:pt x="0" y="1010172"/>
                </a:lnTo>
                <a:lnTo>
                  <a:pt x="287998" y="1010172"/>
                </a:lnTo>
                <a:lnTo>
                  <a:pt x="1010171" y="1010172"/>
                </a:lnTo>
                <a:lnTo>
                  <a:pt x="1010171" y="722174"/>
                </a:lnTo>
                <a:lnTo>
                  <a:pt x="287998" y="722174"/>
                </a:lnTo>
                <a:close/>
              </a:path>
            </a:pathLst>
          </a:custGeom>
          <a:solidFill>
            <a:srgbClr val="FFE50D"/>
          </a:solidFill>
          <a:ln w="0" cap="flat">
            <a:noFill/>
            <a:prstDash val="solid"/>
            <a:miter/>
          </a:ln>
        </p:spPr>
        <p:txBody>
          <a:bodyPr rtlCol="0" anchor="ctr"/>
          <a:lstStyle/>
          <a:p>
            <a:endParaRPr lang="en-GB"/>
          </a:p>
        </p:txBody>
      </p:sp>
    </p:spTree>
    <p:extLst>
      <p:ext uri="{BB962C8B-B14F-4D97-AF65-F5344CB8AC3E}">
        <p14:creationId xmlns:p14="http://schemas.microsoft.com/office/powerpoint/2010/main" val="2076817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3_Divider slide Red">
    <p:bg>
      <p:bgPr>
        <a:solidFill>
          <a:schemeClr val="accent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5D5D00C-A239-9011-2C53-0B162E34EB28}"/>
              </a:ext>
            </a:extLst>
          </p:cNvPr>
          <p:cNvSpPr/>
          <p:nvPr/>
        </p:nvSpPr>
        <p:spPr>
          <a:xfrm>
            <a:off x="-1143" y="40"/>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solidFill>
            <a:srgbClr val="E24024"/>
          </a:solidFill>
          <a:ln w="0" cap="flat">
            <a:noFill/>
            <a:prstDash val="solid"/>
            <a:miter/>
          </a:ln>
        </p:spPr>
        <p:txBody>
          <a:bodyPr rtlCol="0" anchor="ctr"/>
          <a:lstStyle/>
          <a:p>
            <a:endParaRPr lang="en-GB"/>
          </a:p>
        </p:txBody>
      </p:sp>
      <p:grpSp>
        <p:nvGrpSpPr>
          <p:cNvPr id="27" name="Group 26">
            <a:extLst>
              <a:ext uri="{FF2B5EF4-FFF2-40B4-BE49-F238E27FC236}">
                <a16:creationId xmlns:a16="http://schemas.microsoft.com/office/drawing/2014/main" id="{CB81EF95-DAD6-92DE-4823-34C88A5963E8}"/>
              </a:ext>
            </a:extLst>
          </p:cNvPr>
          <p:cNvGrpSpPr/>
          <p:nvPr userDrawn="1"/>
        </p:nvGrpSpPr>
        <p:grpSpPr>
          <a:xfrm>
            <a:off x="6627192" y="-43"/>
            <a:ext cx="3264521" cy="6858043"/>
            <a:chOff x="4463795" y="-43"/>
            <a:chExt cx="3264521" cy="6858043"/>
          </a:xfrm>
        </p:grpSpPr>
        <p:sp>
          <p:nvSpPr>
            <p:cNvPr id="22" name="Freeform 21">
              <a:extLst>
                <a:ext uri="{FF2B5EF4-FFF2-40B4-BE49-F238E27FC236}">
                  <a16:creationId xmlns:a16="http://schemas.microsoft.com/office/drawing/2014/main" id="{8D1C1F0F-03D1-BFB4-E8EC-6601AEB262E6}"/>
                </a:ext>
              </a:extLst>
            </p:cNvPr>
            <p:cNvSpPr/>
            <p:nvPr/>
          </p:nvSpPr>
          <p:spPr>
            <a:xfrm>
              <a:off x="4853070" y="4809237"/>
              <a:ext cx="2747390" cy="2048763"/>
            </a:xfrm>
            <a:custGeom>
              <a:avLst/>
              <a:gdLst>
                <a:gd name="connsiteX0" fmla="*/ 2747391 w 2747390"/>
                <a:gd name="connsiteY0" fmla="*/ 751332 h 2048763"/>
                <a:gd name="connsiteX1" fmla="*/ 1449959 w 2747390"/>
                <a:gd name="connsiteY1" fmla="*/ 2048764 h 2048763"/>
                <a:gd name="connsiteX2" fmla="*/ 0 w 2747390"/>
                <a:gd name="connsiteY2" fmla="*/ 598805 h 2048763"/>
                <a:gd name="connsiteX3" fmla="*/ 1314323 w 2747390"/>
                <a:gd name="connsiteY3" fmla="*/ 0 h 2048763"/>
                <a:gd name="connsiteX4" fmla="*/ 2747391 w 2747390"/>
                <a:gd name="connsiteY4" fmla="*/ 751332 h 204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390" h="2048763">
                  <a:moveTo>
                    <a:pt x="2747391" y="751332"/>
                  </a:moveTo>
                  <a:lnTo>
                    <a:pt x="1449959" y="2048764"/>
                  </a:lnTo>
                  <a:lnTo>
                    <a:pt x="0" y="598805"/>
                  </a:lnTo>
                  <a:cubicBezTo>
                    <a:pt x="319278" y="231902"/>
                    <a:pt x="789686" y="0"/>
                    <a:pt x="1314323" y="0"/>
                  </a:cubicBezTo>
                  <a:cubicBezTo>
                    <a:pt x="1908429" y="0"/>
                    <a:pt x="2432939" y="297307"/>
                    <a:pt x="2747391" y="751332"/>
                  </a:cubicBezTo>
                  <a:close/>
                </a:path>
              </a:pathLst>
            </a:custGeom>
            <a:solidFill>
              <a:srgbClr val="FFB4E5"/>
            </a:solidFill>
            <a:ln w="0"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93D2B4EF-38C2-5C54-DD16-E0BB147B4E25}"/>
                </a:ext>
              </a:extLst>
            </p:cNvPr>
            <p:cNvSpPr/>
            <p:nvPr/>
          </p:nvSpPr>
          <p:spPr>
            <a:xfrm>
              <a:off x="7208761" y="-43"/>
              <a:ext cx="519555" cy="5953379"/>
            </a:xfrm>
            <a:custGeom>
              <a:avLst/>
              <a:gdLst>
                <a:gd name="connsiteX0" fmla="*/ 519555 w 519555"/>
                <a:gd name="connsiteY0" fmla="*/ 0 h 5953379"/>
                <a:gd name="connsiteX1" fmla="*/ 519555 w 519555"/>
                <a:gd name="connsiteY1" fmla="*/ 5433949 h 5953379"/>
                <a:gd name="connsiteX2" fmla="*/ 0 w 519555"/>
                <a:gd name="connsiteY2" fmla="*/ 5953379 h 5953379"/>
                <a:gd name="connsiteX3" fmla="*/ 0 w 519555"/>
                <a:gd name="connsiteY3" fmla="*/ 0 h 5953379"/>
                <a:gd name="connsiteX4" fmla="*/ 519555 w 519555"/>
                <a:gd name="connsiteY4" fmla="*/ 0 h 595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953379">
                  <a:moveTo>
                    <a:pt x="519555" y="0"/>
                  </a:moveTo>
                  <a:lnTo>
                    <a:pt x="519555" y="5433949"/>
                  </a:lnTo>
                  <a:lnTo>
                    <a:pt x="0" y="5953379"/>
                  </a:lnTo>
                  <a:lnTo>
                    <a:pt x="0" y="0"/>
                  </a:lnTo>
                  <a:lnTo>
                    <a:pt x="519555" y="0"/>
                  </a:lnTo>
                  <a:close/>
                </a:path>
              </a:pathLst>
            </a:custGeom>
            <a:solidFill>
              <a:srgbClr val="FFE50D"/>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08DEF857-7F48-05A8-AB20-E10F7F886C68}"/>
                </a:ext>
              </a:extLst>
            </p:cNvPr>
            <p:cNvSpPr/>
            <p:nvPr/>
          </p:nvSpPr>
          <p:spPr>
            <a:xfrm>
              <a:off x="4463795" y="-43"/>
              <a:ext cx="519555" cy="5538215"/>
            </a:xfrm>
            <a:custGeom>
              <a:avLst/>
              <a:gdLst>
                <a:gd name="connsiteX0" fmla="*/ 519556 w 519555"/>
                <a:gd name="connsiteY0" fmla="*/ 0 h 5538215"/>
                <a:gd name="connsiteX1" fmla="*/ 519556 w 519555"/>
                <a:gd name="connsiteY1" fmla="*/ 5538216 h 5538215"/>
                <a:gd name="connsiteX2" fmla="*/ 0 w 519555"/>
                <a:gd name="connsiteY2" fmla="*/ 5018660 h 5538215"/>
                <a:gd name="connsiteX3" fmla="*/ 0 w 519555"/>
                <a:gd name="connsiteY3" fmla="*/ 0 h 5538215"/>
                <a:gd name="connsiteX4" fmla="*/ 519556 w 519555"/>
                <a:gd name="connsiteY4" fmla="*/ 0 h 553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538215">
                  <a:moveTo>
                    <a:pt x="519556" y="0"/>
                  </a:moveTo>
                  <a:lnTo>
                    <a:pt x="519556" y="5538216"/>
                  </a:lnTo>
                  <a:lnTo>
                    <a:pt x="0" y="5018660"/>
                  </a:lnTo>
                  <a:lnTo>
                    <a:pt x="0" y="0"/>
                  </a:lnTo>
                  <a:lnTo>
                    <a:pt x="519556" y="0"/>
                  </a:lnTo>
                  <a:close/>
                </a:path>
              </a:pathLst>
            </a:custGeom>
            <a:solidFill>
              <a:srgbClr val="37AB47"/>
            </a:solidFill>
            <a:ln w="0"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60C960DC-38ED-C67C-12DB-EECEF0A52245}"/>
                </a:ext>
              </a:extLst>
            </p:cNvPr>
            <p:cNvSpPr/>
            <p:nvPr/>
          </p:nvSpPr>
          <p:spPr>
            <a:xfrm>
              <a:off x="6294107" y="-43"/>
              <a:ext cx="519556" cy="6857999"/>
            </a:xfrm>
            <a:custGeom>
              <a:avLst/>
              <a:gdLst>
                <a:gd name="connsiteX0" fmla="*/ 519557 w 519556"/>
                <a:gd name="connsiteY0" fmla="*/ 0 h 6857999"/>
                <a:gd name="connsiteX1" fmla="*/ 519557 w 519556"/>
                <a:gd name="connsiteY1" fmla="*/ 6348603 h 6857999"/>
                <a:gd name="connsiteX2" fmla="*/ 10160 w 519556"/>
                <a:gd name="connsiteY2" fmla="*/ 6858000 h 6857999"/>
                <a:gd name="connsiteX3" fmla="*/ 0 w 519556"/>
                <a:gd name="connsiteY3" fmla="*/ 6847967 h 6857999"/>
                <a:gd name="connsiteX4" fmla="*/ 0 w 519556"/>
                <a:gd name="connsiteY4" fmla="*/ 0 h 6857999"/>
                <a:gd name="connsiteX5" fmla="*/ 519557 w 519556"/>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556" h="6857999">
                  <a:moveTo>
                    <a:pt x="519557" y="0"/>
                  </a:moveTo>
                  <a:lnTo>
                    <a:pt x="519557" y="6348603"/>
                  </a:lnTo>
                  <a:lnTo>
                    <a:pt x="10160" y="6858000"/>
                  </a:lnTo>
                  <a:lnTo>
                    <a:pt x="0" y="6847967"/>
                  </a:lnTo>
                  <a:lnTo>
                    <a:pt x="0" y="0"/>
                  </a:lnTo>
                  <a:lnTo>
                    <a:pt x="519557" y="0"/>
                  </a:lnTo>
                  <a:close/>
                </a:path>
              </a:pathLst>
            </a:custGeom>
            <a:solidFill>
              <a:srgbClr val="253883"/>
            </a:solidFill>
            <a:ln w="0"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2FD49456-CB9F-D37D-1244-DB3E795DF122}"/>
                </a:ext>
              </a:extLst>
            </p:cNvPr>
            <p:cNvSpPr/>
            <p:nvPr/>
          </p:nvSpPr>
          <p:spPr>
            <a:xfrm>
              <a:off x="5379580" y="-43"/>
              <a:ext cx="519430" cy="6452871"/>
            </a:xfrm>
            <a:custGeom>
              <a:avLst/>
              <a:gdLst>
                <a:gd name="connsiteX0" fmla="*/ 519430 w 519430"/>
                <a:gd name="connsiteY0" fmla="*/ 0 h 6452871"/>
                <a:gd name="connsiteX1" fmla="*/ 519430 w 519430"/>
                <a:gd name="connsiteY1" fmla="*/ 6452872 h 6452871"/>
                <a:gd name="connsiteX2" fmla="*/ 0 w 519430"/>
                <a:gd name="connsiteY2" fmla="*/ 5933313 h 6452871"/>
                <a:gd name="connsiteX3" fmla="*/ 0 w 519430"/>
                <a:gd name="connsiteY3" fmla="*/ 0 h 6452871"/>
                <a:gd name="connsiteX4" fmla="*/ 519430 w 519430"/>
                <a:gd name="connsiteY4" fmla="*/ 0 h 64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0" h="6452871">
                  <a:moveTo>
                    <a:pt x="519430" y="0"/>
                  </a:moveTo>
                  <a:lnTo>
                    <a:pt x="519430" y="6452872"/>
                  </a:lnTo>
                  <a:lnTo>
                    <a:pt x="0" y="5933313"/>
                  </a:lnTo>
                  <a:lnTo>
                    <a:pt x="0" y="0"/>
                  </a:lnTo>
                  <a:lnTo>
                    <a:pt x="519430" y="0"/>
                  </a:lnTo>
                  <a:close/>
                </a:path>
              </a:pathLst>
            </a:custGeom>
            <a:solidFill>
              <a:srgbClr val="007EC5"/>
            </a:solidFill>
            <a:ln w="0" cap="flat">
              <a:noFill/>
              <a:prstDash val="solid"/>
              <a:miter/>
            </a:ln>
          </p:spPr>
          <p:txBody>
            <a:bodyPr rtlCol="0" anchor="ctr"/>
            <a:lstStyle/>
            <a:p>
              <a:endParaRPr lang="en-GB"/>
            </a:p>
          </p:txBody>
        </p:sp>
      </p:grpSp>
      <p:sp>
        <p:nvSpPr>
          <p:cNvPr id="67" name="Freeform 66">
            <a:extLst>
              <a:ext uri="{FF2B5EF4-FFF2-40B4-BE49-F238E27FC236}">
                <a16:creationId xmlns:a16="http://schemas.microsoft.com/office/drawing/2014/main" id="{8201040B-E573-68A1-D9F8-FF8BA7F1CB1A}"/>
              </a:ext>
            </a:extLst>
          </p:cNvPr>
          <p:cNvSpPr/>
          <p:nvPr/>
        </p:nvSpPr>
        <p:spPr>
          <a:xfrm>
            <a:off x="4595698" y="-7806080"/>
            <a:ext cx="6300000" cy="10692003"/>
          </a:xfrm>
          <a:custGeom>
            <a:avLst/>
            <a:gdLst>
              <a:gd name="connsiteX0" fmla="*/ 0 w 6300000"/>
              <a:gd name="connsiteY0" fmla="*/ 0 h 10692003"/>
              <a:gd name="connsiteX1" fmla="*/ 6300001 w 6300000"/>
              <a:gd name="connsiteY1" fmla="*/ 0 h 10692003"/>
              <a:gd name="connsiteX2" fmla="*/ 6300001 w 6300000"/>
              <a:gd name="connsiteY2" fmla="*/ 10692003 h 10692003"/>
              <a:gd name="connsiteX3" fmla="*/ 0 w 6300000"/>
              <a:gd name="connsiteY3" fmla="*/ 10692003 h 10692003"/>
            </a:gdLst>
            <a:ahLst/>
            <a:cxnLst>
              <a:cxn ang="0">
                <a:pos x="connsiteX0" y="connsiteY0"/>
              </a:cxn>
              <a:cxn ang="0">
                <a:pos x="connsiteX1" y="connsiteY1"/>
              </a:cxn>
              <a:cxn ang="0">
                <a:pos x="connsiteX2" y="connsiteY2"/>
              </a:cxn>
              <a:cxn ang="0">
                <a:pos x="connsiteX3" y="connsiteY3"/>
              </a:cxn>
            </a:cxnLst>
            <a:rect l="l" t="t" r="r" b="b"/>
            <a:pathLst>
              <a:path w="6300000" h="10692003">
                <a:moveTo>
                  <a:pt x="0" y="0"/>
                </a:moveTo>
                <a:lnTo>
                  <a:pt x="6300001" y="0"/>
                </a:lnTo>
                <a:lnTo>
                  <a:pt x="6300001" y="10692003"/>
                </a:lnTo>
                <a:lnTo>
                  <a:pt x="0" y="10692003"/>
                </a:lnTo>
                <a:close/>
              </a:path>
            </a:pathLst>
          </a:custGeom>
          <a:noFill/>
          <a:ln w="0" cap="flat">
            <a:noFill/>
            <a:prstDash val="solid"/>
            <a:miter/>
          </a:ln>
        </p:spPr>
        <p:txBody>
          <a:bodyPr rtlCol="0" anchor="ctr"/>
          <a:lstStyle/>
          <a:p>
            <a:endParaRPr lang="en-GB"/>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BE9C53C-8685-6C9F-032D-4D87056A4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4790616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4_Divider slide Red">
    <p:bg>
      <p:bgPr>
        <a:solidFill>
          <a:schemeClr val="accent1"/>
        </a:solidFill>
        <a:effectLst/>
      </p:bgPr>
    </p:bg>
    <p:spTree>
      <p:nvGrpSpPr>
        <p:cNvPr id="1" name=""/>
        <p:cNvGrpSpPr/>
        <p:nvPr/>
      </p:nvGrpSpPr>
      <p:grpSpPr>
        <a:xfrm>
          <a:off x="0" y="0"/>
          <a:ext cx="0" cy="0"/>
          <a:chOff x="0" y="0"/>
          <a:chExt cx="0" cy="0"/>
        </a:xfrm>
      </p:grpSpPr>
      <p:sp>
        <p:nvSpPr>
          <p:cNvPr id="66" name="Freeform 65">
            <a:extLst>
              <a:ext uri="{FF2B5EF4-FFF2-40B4-BE49-F238E27FC236}">
                <a16:creationId xmlns:a16="http://schemas.microsoft.com/office/drawing/2014/main" id="{5A66276C-5A8F-8016-6524-3D6F88B291F6}"/>
              </a:ext>
            </a:extLst>
          </p:cNvPr>
          <p:cNvSpPr/>
          <p:nvPr/>
        </p:nvSpPr>
        <p:spPr>
          <a:xfrm>
            <a:off x="-603" y="0"/>
            <a:ext cx="12193206" cy="6858000"/>
          </a:xfrm>
          <a:custGeom>
            <a:avLst/>
            <a:gdLst>
              <a:gd name="connsiteX0" fmla="*/ 0 w 12193206"/>
              <a:gd name="connsiteY0" fmla="*/ 0 h 6858000"/>
              <a:gd name="connsiteX1" fmla="*/ 12193206 w 12193206"/>
              <a:gd name="connsiteY1" fmla="*/ 0 h 6858000"/>
              <a:gd name="connsiteX2" fmla="*/ 12193206 w 12193206"/>
              <a:gd name="connsiteY2" fmla="*/ 6858000 h 6858000"/>
              <a:gd name="connsiteX3" fmla="*/ 0 w 1219320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6" h="6858000">
                <a:moveTo>
                  <a:pt x="0" y="0"/>
                </a:moveTo>
                <a:lnTo>
                  <a:pt x="12193206" y="0"/>
                </a:lnTo>
                <a:lnTo>
                  <a:pt x="12193206" y="6858000"/>
                </a:lnTo>
                <a:lnTo>
                  <a:pt x="0" y="6858000"/>
                </a:lnTo>
                <a:close/>
              </a:path>
            </a:pathLst>
          </a:custGeom>
          <a:solidFill>
            <a:srgbClr val="003A82"/>
          </a:solidFill>
          <a:ln w="0" cap="flat">
            <a:no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8201040B-E573-68A1-D9F8-FF8BA7F1CB1A}"/>
              </a:ext>
            </a:extLst>
          </p:cNvPr>
          <p:cNvSpPr/>
          <p:nvPr/>
        </p:nvSpPr>
        <p:spPr>
          <a:xfrm>
            <a:off x="4595698" y="-7806080"/>
            <a:ext cx="6300000" cy="10692003"/>
          </a:xfrm>
          <a:custGeom>
            <a:avLst/>
            <a:gdLst>
              <a:gd name="connsiteX0" fmla="*/ 0 w 6300000"/>
              <a:gd name="connsiteY0" fmla="*/ 0 h 10692003"/>
              <a:gd name="connsiteX1" fmla="*/ 6300001 w 6300000"/>
              <a:gd name="connsiteY1" fmla="*/ 0 h 10692003"/>
              <a:gd name="connsiteX2" fmla="*/ 6300001 w 6300000"/>
              <a:gd name="connsiteY2" fmla="*/ 10692003 h 10692003"/>
              <a:gd name="connsiteX3" fmla="*/ 0 w 6300000"/>
              <a:gd name="connsiteY3" fmla="*/ 10692003 h 10692003"/>
            </a:gdLst>
            <a:ahLst/>
            <a:cxnLst>
              <a:cxn ang="0">
                <a:pos x="connsiteX0" y="connsiteY0"/>
              </a:cxn>
              <a:cxn ang="0">
                <a:pos x="connsiteX1" y="connsiteY1"/>
              </a:cxn>
              <a:cxn ang="0">
                <a:pos x="connsiteX2" y="connsiteY2"/>
              </a:cxn>
              <a:cxn ang="0">
                <a:pos x="connsiteX3" y="connsiteY3"/>
              </a:cxn>
            </a:cxnLst>
            <a:rect l="l" t="t" r="r" b="b"/>
            <a:pathLst>
              <a:path w="6300000" h="10692003">
                <a:moveTo>
                  <a:pt x="0" y="0"/>
                </a:moveTo>
                <a:lnTo>
                  <a:pt x="6300001" y="0"/>
                </a:lnTo>
                <a:lnTo>
                  <a:pt x="6300001" y="10692003"/>
                </a:lnTo>
                <a:lnTo>
                  <a:pt x="0" y="10692003"/>
                </a:lnTo>
                <a:close/>
              </a:path>
            </a:pathLst>
          </a:custGeom>
          <a:noFill/>
          <a:ln w="0" cap="flat">
            <a:noFill/>
            <a:prstDash val="solid"/>
            <a:miter/>
          </a:ln>
        </p:spPr>
        <p:txBody>
          <a:bodyPr rtlCol="0" anchor="ctr"/>
          <a:lstStyle/>
          <a:p>
            <a:endParaRPr lang="en-GB"/>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BE9C53C-8685-6C9F-032D-4D87056A43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grpSp>
        <p:nvGrpSpPr>
          <p:cNvPr id="74" name="Group 73">
            <a:extLst>
              <a:ext uri="{FF2B5EF4-FFF2-40B4-BE49-F238E27FC236}">
                <a16:creationId xmlns:a16="http://schemas.microsoft.com/office/drawing/2014/main" id="{0B287F41-0213-60AC-FE41-26093FD8EF8D}"/>
              </a:ext>
            </a:extLst>
          </p:cNvPr>
          <p:cNvGrpSpPr/>
          <p:nvPr userDrawn="1"/>
        </p:nvGrpSpPr>
        <p:grpSpPr>
          <a:xfrm>
            <a:off x="9922649" y="534300"/>
            <a:ext cx="2270555" cy="5668111"/>
            <a:chOff x="9922649" y="1158684"/>
            <a:chExt cx="2270555" cy="5668111"/>
          </a:xfrm>
        </p:grpSpPr>
        <p:sp>
          <p:nvSpPr>
            <p:cNvPr id="72" name="Freeform 71">
              <a:extLst>
                <a:ext uri="{FF2B5EF4-FFF2-40B4-BE49-F238E27FC236}">
                  <a16:creationId xmlns:a16="http://schemas.microsoft.com/office/drawing/2014/main" id="{885DEB35-3D95-B0B9-FEDF-75DE12FB71F3}"/>
                </a:ext>
              </a:extLst>
            </p:cNvPr>
            <p:cNvSpPr/>
            <p:nvPr userDrawn="1"/>
          </p:nvSpPr>
          <p:spPr>
            <a:xfrm>
              <a:off x="9922649" y="3331868"/>
              <a:ext cx="2270555" cy="3494927"/>
            </a:xfrm>
            <a:custGeom>
              <a:avLst/>
              <a:gdLst>
                <a:gd name="connsiteX0" fmla="*/ 0 w 2553715"/>
                <a:gd name="connsiteY0" fmla="*/ 2525941 h 3930777"/>
                <a:gd name="connsiteX1" fmla="*/ 0 w 2553715"/>
                <a:gd name="connsiteY1" fmla="*/ 3930777 h 3930777"/>
                <a:gd name="connsiteX2" fmla="*/ 2553716 w 2553715"/>
                <a:gd name="connsiteY2" fmla="*/ 1343927 h 3930777"/>
                <a:gd name="connsiteX3" fmla="*/ 2553716 w 2553715"/>
                <a:gd name="connsiteY3" fmla="*/ 0 h 3930777"/>
                <a:gd name="connsiteX4" fmla="*/ 0 w 2553715"/>
                <a:gd name="connsiteY4" fmla="*/ 2525941 h 393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715" h="3930777">
                  <a:moveTo>
                    <a:pt x="0" y="2525941"/>
                  </a:moveTo>
                  <a:lnTo>
                    <a:pt x="0" y="3930777"/>
                  </a:lnTo>
                  <a:lnTo>
                    <a:pt x="2553716" y="1343927"/>
                  </a:lnTo>
                  <a:lnTo>
                    <a:pt x="2553716" y="0"/>
                  </a:lnTo>
                  <a:lnTo>
                    <a:pt x="0" y="2525941"/>
                  </a:lnTo>
                  <a:close/>
                </a:path>
              </a:pathLst>
            </a:custGeom>
            <a:solidFill>
              <a:srgbClr val="FFB4E5"/>
            </a:solidFill>
            <a:ln w="0"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E9FC0D3C-B293-0C54-C99D-768ED0E2EF9F}"/>
                </a:ext>
              </a:extLst>
            </p:cNvPr>
            <p:cNvSpPr/>
            <p:nvPr userDrawn="1"/>
          </p:nvSpPr>
          <p:spPr>
            <a:xfrm>
              <a:off x="9922649" y="1158684"/>
              <a:ext cx="2270555" cy="3494927"/>
            </a:xfrm>
            <a:custGeom>
              <a:avLst/>
              <a:gdLst>
                <a:gd name="connsiteX0" fmla="*/ 0 w 2553715"/>
                <a:gd name="connsiteY0" fmla="*/ 2525941 h 3930777"/>
                <a:gd name="connsiteX1" fmla="*/ 0 w 2553715"/>
                <a:gd name="connsiteY1" fmla="*/ 3930777 h 3930777"/>
                <a:gd name="connsiteX2" fmla="*/ 2553716 w 2553715"/>
                <a:gd name="connsiteY2" fmla="*/ 1343927 h 3930777"/>
                <a:gd name="connsiteX3" fmla="*/ 2553716 w 2553715"/>
                <a:gd name="connsiteY3" fmla="*/ 0 h 3930777"/>
                <a:gd name="connsiteX4" fmla="*/ 0 w 2553715"/>
                <a:gd name="connsiteY4" fmla="*/ 2525941 h 393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3715" h="3930777">
                  <a:moveTo>
                    <a:pt x="0" y="2525941"/>
                  </a:moveTo>
                  <a:lnTo>
                    <a:pt x="0" y="3930777"/>
                  </a:lnTo>
                  <a:lnTo>
                    <a:pt x="2553716" y="1343927"/>
                  </a:lnTo>
                  <a:lnTo>
                    <a:pt x="2553716" y="0"/>
                  </a:lnTo>
                  <a:lnTo>
                    <a:pt x="0" y="2525941"/>
                  </a:lnTo>
                  <a:close/>
                </a:path>
              </a:pathLst>
            </a:custGeom>
            <a:solidFill>
              <a:schemeClr val="accent6"/>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542635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5_Divider slide Red">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12F8833B-B9ED-1E44-BD85-12B388B772B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85B39F3-B5B2-FE4D-EC66-A53AE1F763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26567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6_Divider slide Red">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12F8833B-B9ED-1E44-BD85-12B388B772B3}"/>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85B39F3-B5B2-FE4D-EC66-A53AE1F763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9619461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7_Divider slide Red">
    <p:bg>
      <p:bgPr>
        <a:solidFill>
          <a:schemeClr val="accent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E9A267F-C6FB-D11A-9E6B-3526DE4A092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850078" y="4071471"/>
            <a:ext cx="8979972"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DA5A7214-2E60-A522-4338-5C47F262C4F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8987931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8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3F22F2A-1252-3D30-8021-DB05E6835842}"/>
              </a:ext>
            </a:extLst>
          </p:cNvPr>
          <p:cNvSpPr/>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a:solidFill>
            <a:srgbClr val="006EE0"/>
          </a:solidFill>
          <a:ln w="0"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C73E4D95-048B-04BC-55EC-7A8A605FA00F}"/>
              </a:ext>
            </a:extLst>
          </p:cNvPr>
          <p:cNvSpPr/>
          <p:nvPr/>
        </p:nvSpPr>
        <p:spPr>
          <a:xfrm>
            <a:off x="10478693" y="5143493"/>
            <a:ext cx="1714506" cy="1714506"/>
          </a:xfrm>
          <a:custGeom>
            <a:avLst/>
            <a:gdLst>
              <a:gd name="connsiteX0" fmla="*/ 0 w 1714506"/>
              <a:gd name="connsiteY0" fmla="*/ 1714506 h 1714506"/>
              <a:gd name="connsiteX1" fmla="*/ 1714506 w 1714506"/>
              <a:gd name="connsiteY1" fmla="*/ 0 h 1714506"/>
              <a:gd name="connsiteX2" fmla="*/ 0 w 1714506"/>
              <a:gd name="connsiteY2" fmla="*/ 0 h 1714506"/>
              <a:gd name="connsiteX3" fmla="*/ 0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1714506"/>
                </a:moveTo>
                <a:cubicBezTo>
                  <a:pt x="946886" y="1714506"/>
                  <a:pt x="1714506" y="946899"/>
                  <a:pt x="1714506" y="0"/>
                </a:cubicBezTo>
                <a:lnTo>
                  <a:pt x="0" y="0"/>
                </a:lnTo>
                <a:lnTo>
                  <a:pt x="0" y="1714506"/>
                </a:lnTo>
                <a:close/>
              </a:path>
            </a:pathLst>
          </a:custGeom>
          <a:solidFill>
            <a:srgbClr val="FFE50D"/>
          </a:solidFill>
          <a:ln w="0"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64DFC60A-5DE1-CC79-6D59-4E7AD4399EE1}"/>
              </a:ext>
            </a:extLst>
          </p:cNvPr>
          <p:cNvSpPr/>
          <p:nvPr/>
        </p:nvSpPr>
        <p:spPr>
          <a:xfrm>
            <a:off x="10478693" y="3429000"/>
            <a:ext cx="1714506" cy="1714506"/>
          </a:xfrm>
          <a:custGeom>
            <a:avLst/>
            <a:gdLst>
              <a:gd name="connsiteX0" fmla="*/ 0 w 1714506"/>
              <a:gd name="connsiteY0" fmla="*/ 0 h 1714506"/>
              <a:gd name="connsiteX1" fmla="*/ 0 w 1714506"/>
              <a:gd name="connsiteY1" fmla="*/ 1714506 h 1714506"/>
              <a:gd name="connsiteX2" fmla="*/ 1714506 w 1714506"/>
              <a:gd name="connsiteY2" fmla="*/ 1714506 h 1714506"/>
              <a:gd name="connsiteX3" fmla="*/ 0 w 1714506"/>
              <a:gd name="connsiteY3" fmla="*/ 0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0"/>
                </a:moveTo>
                <a:lnTo>
                  <a:pt x="0" y="1714506"/>
                </a:lnTo>
                <a:lnTo>
                  <a:pt x="1714506" y="1714506"/>
                </a:lnTo>
                <a:cubicBezTo>
                  <a:pt x="1714506" y="767608"/>
                  <a:pt x="946886" y="0"/>
                  <a:pt x="0" y="0"/>
                </a:cubicBezTo>
              </a:path>
            </a:pathLst>
          </a:custGeom>
          <a:solidFill>
            <a:srgbClr val="37AB47"/>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CD5160A4-BB1F-8B26-0760-3DE7EEE44E12}"/>
              </a:ext>
            </a:extLst>
          </p:cNvPr>
          <p:cNvSpPr/>
          <p:nvPr/>
        </p:nvSpPr>
        <p:spPr>
          <a:xfrm>
            <a:off x="4381502" y="0"/>
            <a:ext cx="1714506" cy="1714492"/>
          </a:xfrm>
          <a:custGeom>
            <a:avLst/>
            <a:gdLst>
              <a:gd name="connsiteX0" fmla="*/ 0 w 1714506"/>
              <a:gd name="connsiteY0" fmla="*/ 0 h 1714492"/>
              <a:gd name="connsiteX1" fmla="*/ 1714506 w 1714506"/>
              <a:gd name="connsiteY1" fmla="*/ 1714493 h 1714492"/>
              <a:gd name="connsiteX2" fmla="*/ 1714506 w 1714506"/>
              <a:gd name="connsiteY2" fmla="*/ 0 h 1714492"/>
              <a:gd name="connsiteX3" fmla="*/ 0 w 1714506"/>
              <a:gd name="connsiteY3" fmla="*/ 0 h 1714492"/>
            </a:gdLst>
            <a:ahLst/>
            <a:cxnLst>
              <a:cxn ang="0">
                <a:pos x="connsiteX0" y="connsiteY0"/>
              </a:cxn>
              <a:cxn ang="0">
                <a:pos x="connsiteX1" y="connsiteY1"/>
              </a:cxn>
              <a:cxn ang="0">
                <a:pos x="connsiteX2" y="connsiteY2"/>
              </a:cxn>
              <a:cxn ang="0">
                <a:pos x="connsiteX3" y="connsiteY3"/>
              </a:cxn>
            </a:cxnLst>
            <a:rect l="l" t="t" r="r" b="b"/>
            <a:pathLst>
              <a:path w="1714506" h="1714492">
                <a:moveTo>
                  <a:pt x="0" y="0"/>
                </a:moveTo>
                <a:cubicBezTo>
                  <a:pt x="0" y="946885"/>
                  <a:pt x="767607" y="1714493"/>
                  <a:pt x="1714506" y="1714493"/>
                </a:cubicBezTo>
                <a:lnTo>
                  <a:pt x="1714506" y="0"/>
                </a:lnTo>
                <a:lnTo>
                  <a:pt x="0" y="0"/>
                </a:lnTo>
                <a:close/>
              </a:path>
            </a:pathLst>
          </a:custGeom>
          <a:solidFill>
            <a:srgbClr val="37AB47"/>
          </a:solidFill>
          <a:ln w="0"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E5097925-D04A-A0BF-42F2-F0BA98B5F5DE}"/>
              </a:ext>
            </a:extLst>
          </p:cNvPr>
          <p:cNvSpPr/>
          <p:nvPr/>
        </p:nvSpPr>
        <p:spPr>
          <a:xfrm>
            <a:off x="6096000" y="0"/>
            <a:ext cx="1714506" cy="1714492"/>
          </a:xfrm>
          <a:custGeom>
            <a:avLst/>
            <a:gdLst>
              <a:gd name="connsiteX0" fmla="*/ 1714506 w 1714506"/>
              <a:gd name="connsiteY0" fmla="*/ 0 h 1714492"/>
              <a:gd name="connsiteX1" fmla="*/ 0 w 1714506"/>
              <a:gd name="connsiteY1" fmla="*/ 0 h 1714492"/>
              <a:gd name="connsiteX2" fmla="*/ 0 w 1714506"/>
              <a:gd name="connsiteY2" fmla="*/ 1714493 h 1714492"/>
              <a:gd name="connsiteX3" fmla="*/ 1714506 w 1714506"/>
              <a:gd name="connsiteY3" fmla="*/ 0 h 1714492"/>
            </a:gdLst>
            <a:ahLst/>
            <a:cxnLst>
              <a:cxn ang="0">
                <a:pos x="connsiteX0" y="connsiteY0"/>
              </a:cxn>
              <a:cxn ang="0">
                <a:pos x="connsiteX1" y="connsiteY1"/>
              </a:cxn>
              <a:cxn ang="0">
                <a:pos x="connsiteX2" y="connsiteY2"/>
              </a:cxn>
              <a:cxn ang="0">
                <a:pos x="connsiteX3" y="connsiteY3"/>
              </a:cxn>
            </a:cxnLst>
            <a:rect l="l" t="t" r="r" b="b"/>
            <a:pathLst>
              <a:path w="1714506" h="1714492">
                <a:moveTo>
                  <a:pt x="1714506" y="0"/>
                </a:moveTo>
                <a:lnTo>
                  <a:pt x="0" y="0"/>
                </a:lnTo>
                <a:lnTo>
                  <a:pt x="0" y="1714493"/>
                </a:lnTo>
                <a:cubicBezTo>
                  <a:pt x="946899" y="1714493"/>
                  <a:pt x="1714506" y="946885"/>
                  <a:pt x="1714506" y="0"/>
                </a:cubicBezTo>
              </a:path>
            </a:pathLst>
          </a:custGeom>
          <a:solidFill>
            <a:srgbClr val="FFE50D"/>
          </a:solidFill>
          <a:ln w="0"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97C63BA3-E9DE-FB23-99AF-A258A022ADB3}"/>
              </a:ext>
            </a:extLst>
          </p:cNvPr>
          <p:cNvSpPr/>
          <p:nvPr/>
        </p:nvSpPr>
        <p:spPr>
          <a:xfrm>
            <a:off x="8764187" y="1714500"/>
            <a:ext cx="1714506" cy="1714506"/>
          </a:xfrm>
          <a:custGeom>
            <a:avLst/>
            <a:gdLst>
              <a:gd name="connsiteX0" fmla="*/ 1714506 w 1714506"/>
              <a:gd name="connsiteY0" fmla="*/ 0 h 1714506"/>
              <a:gd name="connsiteX1" fmla="*/ 0 w 1714506"/>
              <a:gd name="connsiteY1" fmla="*/ 1714506 h 1714506"/>
              <a:gd name="connsiteX2" fmla="*/ 1714506 w 1714506"/>
              <a:gd name="connsiteY2" fmla="*/ 1714506 h 1714506"/>
              <a:gd name="connsiteX3" fmla="*/ 1714506 w 1714506"/>
              <a:gd name="connsiteY3" fmla="*/ 0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1714506" y="0"/>
                </a:moveTo>
                <a:cubicBezTo>
                  <a:pt x="767621" y="0"/>
                  <a:pt x="0" y="767607"/>
                  <a:pt x="0" y="1714506"/>
                </a:cubicBezTo>
                <a:lnTo>
                  <a:pt x="1714506" y="1714506"/>
                </a:lnTo>
                <a:lnTo>
                  <a:pt x="1714506" y="0"/>
                </a:lnTo>
                <a:close/>
              </a:path>
            </a:pathLst>
          </a:custGeom>
          <a:solidFill>
            <a:srgbClr val="FFE50D"/>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B339762D-16C0-E247-01DD-DB2CAA438A0A}"/>
              </a:ext>
            </a:extLst>
          </p:cNvPr>
          <p:cNvSpPr/>
          <p:nvPr/>
        </p:nvSpPr>
        <p:spPr>
          <a:xfrm>
            <a:off x="7049672" y="5143493"/>
            <a:ext cx="1714506" cy="1714506"/>
          </a:xfrm>
          <a:custGeom>
            <a:avLst/>
            <a:gdLst>
              <a:gd name="connsiteX0" fmla="*/ 1714506 w 1714506"/>
              <a:gd name="connsiteY0" fmla="*/ 1714506 h 1714506"/>
              <a:gd name="connsiteX1" fmla="*/ 0 w 1714506"/>
              <a:gd name="connsiteY1" fmla="*/ 0 h 1714506"/>
              <a:gd name="connsiteX2" fmla="*/ 0 w 1714506"/>
              <a:gd name="connsiteY2" fmla="*/ 1714506 h 1714506"/>
              <a:gd name="connsiteX3" fmla="*/ 1714506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1714506" y="1714506"/>
                </a:moveTo>
                <a:cubicBezTo>
                  <a:pt x="1714506" y="767621"/>
                  <a:pt x="946900" y="0"/>
                  <a:pt x="0" y="0"/>
                </a:cubicBezTo>
                <a:lnTo>
                  <a:pt x="0" y="1714506"/>
                </a:lnTo>
                <a:lnTo>
                  <a:pt x="1714506" y="1714506"/>
                </a:lnTo>
                <a:close/>
              </a:path>
            </a:pathLst>
          </a:custGeom>
          <a:solidFill>
            <a:srgbClr val="FFE50D"/>
          </a:solidFill>
          <a:ln w="0"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970834A6-156A-679C-1817-606465F7B39B}"/>
              </a:ext>
            </a:extLst>
          </p:cNvPr>
          <p:cNvSpPr/>
          <p:nvPr/>
        </p:nvSpPr>
        <p:spPr>
          <a:xfrm>
            <a:off x="7049678" y="3428994"/>
            <a:ext cx="1714506" cy="1714506"/>
          </a:xfrm>
          <a:custGeom>
            <a:avLst/>
            <a:gdLst>
              <a:gd name="connsiteX0" fmla="*/ 0 w 1714506"/>
              <a:gd name="connsiteY0" fmla="*/ 1714506 h 1714506"/>
              <a:gd name="connsiteX1" fmla="*/ 1714506 w 1714506"/>
              <a:gd name="connsiteY1" fmla="*/ 0 h 1714506"/>
              <a:gd name="connsiteX2" fmla="*/ 0 w 1714506"/>
              <a:gd name="connsiteY2" fmla="*/ 0 h 1714506"/>
              <a:gd name="connsiteX3" fmla="*/ 0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1714506"/>
                </a:moveTo>
                <a:cubicBezTo>
                  <a:pt x="946886" y="1714506"/>
                  <a:pt x="1714506" y="946899"/>
                  <a:pt x="1714506" y="0"/>
                </a:cubicBezTo>
                <a:lnTo>
                  <a:pt x="0" y="0"/>
                </a:lnTo>
                <a:lnTo>
                  <a:pt x="0" y="1714506"/>
                </a:lnTo>
                <a:close/>
              </a:path>
            </a:pathLst>
          </a:custGeom>
          <a:solidFill>
            <a:srgbClr val="37AB47"/>
          </a:solidFill>
          <a:ln w="0" cap="flat">
            <a:noFill/>
            <a:prstDash val="solid"/>
            <a:miter/>
          </a:ln>
        </p:spPr>
        <p:txBody>
          <a:bodyPr rtlCol="0" anchor="ctr"/>
          <a:lstStyle/>
          <a:p>
            <a:endParaRPr lang="en-GB"/>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0F4E071B-3094-01F4-D36C-30E354369D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8610332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9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DF7B174-E363-6BCC-C4C1-DC18A51FBA0D}"/>
              </a:ext>
            </a:extLst>
          </p:cNvPr>
          <p:cNvSpPr/>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a:solidFill>
            <a:srgbClr val="245B3F"/>
          </a:solidFill>
          <a:ln w="0" cap="flat">
            <a:noFill/>
            <a:prstDash val="solid"/>
            <a:miter/>
          </a:ln>
        </p:spPr>
        <p:txBody>
          <a:bodyPr rtlCol="0" anchor="ctr"/>
          <a:lstStyle/>
          <a:p>
            <a:endParaRPr lang="en-GB"/>
          </a:p>
        </p:txBody>
      </p:sp>
      <p:grpSp>
        <p:nvGrpSpPr>
          <p:cNvPr id="22" name="Group 21">
            <a:extLst>
              <a:ext uri="{FF2B5EF4-FFF2-40B4-BE49-F238E27FC236}">
                <a16:creationId xmlns:a16="http://schemas.microsoft.com/office/drawing/2014/main" id="{4E6DA34C-C2FB-ACE3-4FA0-A2880B74D47D}"/>
              </a:ext>
            </a:extLst>
          </p:cNvPr>
          <p:cNvGrpSpPr/>
          <p:nvPr userDrawn="1"/>
        </p:nvGrpSpPr>
        <p:grpSpPr>
          <a:xfrm rot="10800000">
            <a:off x="5972266" y="1981352"/>
            <a:ext cx="6219734" cy="3979962"/>
            <a:chOff x="0" y="2375970"/>
            <a:chExt cx="6219734" cy="3979962"/>
          </a:xfrm>
        </p:grpSpPr>
        <p:sp>
          <p:nvSpPr>
            <p:cNvPr id="18" name="Freeform 17">
              <a:extLst>
                <a:ext uri="{FF2B5EF4-FFF2-40B4-BE49-F238E27FC236}">
                  <a16:creationId xmlns:a16="http://schemas.microsoft.com/office/drawing/2014/main" id="{62FE33A3-7C26-F6B9-E2E3-A33D52A4E4B3}"/>
                </a:ext>
              </a:extLst>
            </p:cNvPr>
            <p:cNvSpPr/>
            <p:nvPr/>
          </p:nvSpPr>
          <p:spPr>
            <a:xfrm>
              <a:off x="0" y="2375970"/>
              <a:ext cx="2963492" cy="633590"/>
            </a:xfrm>
            <a:custGeom>
              <a:avLst/>
              <a:gdLst>
                <a:gd name="connsiteX0" fmla="*/ 0 w 2963492"/>
                <a:gd name="connsiteY0" fmla="*/ 0 h 633590"/>
                <a:gd name="connsiteX1" fmla="*/ 0 w 2963492"/>
                <a:gd name="connsiteY1" fmla="*/ 633590 h 633590"/>
                <a:gd name="connsiteX2" fmla="*/ 2963493 w 2963492"/>
                <a:gd name="connsiteY2" fmla="*/ 633590 h 633590"/>
                <a:gd name="connsiteX3" fmla="*/ 2346972 w 2963492"/>
                <a:gd name="connsiteY3" fmla="*/ 0 h 633590"/>
                <a:gd name="connsiteX4" fmla="*/ 0 w 2963492"/>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492" h="633590">
                  <a:moveTo>
                    <a:pt x="0" y="0"/>
                  </a:moveTo>
                  <a:lnTo>
                    <a:pt x="0" y="633590"/>
                  </a:lnTo>
                  <a:lnTo>
                    <a:pt x="2963493" y="633590"/>
                  </a:lnTo>
                  <a:lnTo>
                    <a:pt x="2346972" y="0"/>
                  </a:lnTo>
                  <a:lnTo>
                    <a:pt x="0" y="0"/>
                  </a:lnTo>
                  <a:close/>
                </a:path>
              </a:pathLst>
            </a:custGeom>
            <a:solidFill>
              <a:srgbClr val="FFE50D"/>
            </a:solidFill>
            <a:ln w="0"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0AB5686D-35CF-59A2-BCC7-B8CDC5D8A385}"/>
                </a:ext>
              </a:extLst>
            </p:cNvPr>
            <p:cNvSpPr/>
            <p:nvPr/>
          </p:nvSpPr>
          <p:spPr>
            <a:xfrm>
              <a:off x="0" y="5722342"/>
              <a:ext cx="6219734" cy="633590"/>
            </a:xfrm>
            <a:custGeom>
              <a:avLst/>
              <a:gdLst>
                <a:gd name="connsiteX0" fmla="*/ 0 w 6219734"/>
                <a:gd name="connsiteY0" fmla="*/ 0 h 633590"/>
                <a:gd name="connsiteX1" fmla="*/ 0 w 6219734"/>
                <a:gd name="connsiteY1" fmla="*/ 633590 h 633590"/>
                <a:gd name="connsiteX2" fmla="*/ 6219735 w 6219734"/>
                <a:gd name="connsiteY2" fmla="*/ 633590 h 633590"/>
                <a:gd name="connsiteX3" fmla="*/ 5603214 w 6219734"/>
                <a:gd name="connsiteY3" fmla="*/ 0 h 633590"/>
                <a:gd name="connsiteX4" fmla="*/ 0 w 6219734"/>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734" h="633590">
                  <a:moveTo>
                    <a:pt x="0" y="0"/>
                  </a:moveTo>
                  <a:lnTo>
                    <a:pt x="0" y="633590"/>
                  </a:lnTo>
                  <a:lnTo>
                    <a:pt x="6219735" y="633590"/>
                  </a:lnTo>
                  <a:lnTo>
                    <a:pt x="5603214" y="0"/>
                  </a:lnTo>
                  <a:lnTo>
                    <a:pt x="0" y="0"/>
                  </a:lnTo>
                  <a:close/>
                </a:path>
              </a:pathLst>
            </a:custGeom>
            <a:solidFill>
              <a:srgbClr val="007EC5"/>
            </a:solidFill>
            <a:ln w="0"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3837EE5F-DD2F-E6C9-5354-49189B0A52AF}"/>
                </a:ext>
              </a:extLst>
            </p:cNvPr>
            <p:cNvSpPr/>
            <p:nvPr/>
          </p:nvSpPr>
          <p:spPr>
            <a:xfrm>
              <a:off x="0" y="3491435"/>
              <a:ext cx="4048910" cy="633577"/>
            </a:xfrm>
            <a:custGeom>
              <a:avLst/>
              <a:gdLst>
                <a:gd name="connsiteX0" fmla="*/ 0 w 4048910"/>
                <a:gd name="connsiteY0" fmla="*/ 0 h 633577"/>
                <a:gd name="connsiteX1" fmla="*/ 0 w 4048910"/>
                <a:gd name="connsiteY1" fmla="*/ 633578 h 633577"/>
                <a:gd name="connsiteX2" fmla="*/ 4048911 w 4048910"/>
                <a:gd name="connsiteY2" fmla="*/ 633578 h 633577"/>
                <a:gd name="connsiteX3" fmla="*/ 3432403 w 4048910"/>
                <a:gd name="connsiteY3" fmla="*/ 0 h 633577"/>
                <a:gd name="connsiteX4" fmla="*/ 0 w 4048910"/>
                <a:gd name="connsiteY4" fmla="*/ 0 h 63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910" h="633577">
                  <a:moveTo>
                    <a:pt x="0" y="0"/>
                  </a:moveTo>
                  <a:lnTo>
                    <a:pt x="0" y="633578"/>
                  </a:lnTo>
                  <a:lnTo>
                    <a:pt x="4048911" y="633578"/>
                  </a:lnTo>
                  <a:lnTo>
                    <a:pt x="3432403" y="0"/>
                  </a:lnTo>
                  <a:lnTo>
                    <a:pt x="0" y="0"/>
                  </a:lnTo>
                  <a:close/>
                </a:path>
              </a:pathLst>
            </a:custGeom>
            <a:solidFill>
              <a:srgbClr val="253883"/>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20A23837-9FB9-B795-5035-BA694D10A30C}"/>
                </a:ext>
              </a:extLst>
            </p:cNvPr>
            <p:cNvSpPr/>
            <p:nvPr/>
          </p:nvSpPr>
          <p:spPr>
            <a:xfrm>
              <a:off x="0" y="4606889"/>
              <a:ext cx="5134329" cy="633590"/>
            </a:xfrm>
            <a:custGeom>
              <a:avLst/>
              <a:gdLst>
                <a:gd name="connsiteX0" fmla="*/ 0 w 5134329"/>
                <a:gd name="connsiteY0" fmla="*/ 0 h 633590"/>
                <a:gd name="connsiteX1" fmla="*/ 0 w 5134329"/>
                <a:gd name="connsiteY1" fmla="*/ 633590 h 633590"/>
                <a:gd name="connsiteX2" fmla="*/ 5134329 w 5134329"/>
                <a:gd name="connsiteY2" fmla="*/ 633590 h 633590"/>
                <a:gd name="connsiteX3" fmla="*/ 4517808 w 5134329"/>
                <a:gd name="connsiteY3" fmla="*/ 0 h 633590"/>
                <a:gd name="connsiteX4" fmla="*/ 0 w 5134329"/>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329" h="633590">
                  <a:moveTo>
                    <a:pt x="0" y="0"/>
                  </a:moveTo>
                  <a:lnTo>
                    <a:pt x="0" y="633590"/>
                  </a:lnTo>
                  <a:lnTo>
                    <a:pt x="5134329" y="633590"/>
                  </a:lnTo>
                  <a:lnTo>
                    <a:pt x="4517808" y="0"/>
                  </a:lnTo>
                  <a:lnTo>
                    <a:pt x="0" y="0"/>
                  </a:lnTo>
                  <a:close/>
                </a:path>
              </a:pathLst>
            </a:custGeom>
            <a:solidFill>
              <a:srgbClr val="E63312"/>
            </a:solidFill>
            <a:ln w="0" cap="flat">
              <a:noFill/>
              <a:prstDash val="solid"/>
              <a:miter/>
            </a:ln>
          </p:spPr>
          <p:txBody>
            <a:bodyPr rtlCol="0" anchor="ctr"/>
            <a:lstStyle/>
            <a:p>
              <a:endParaRPr lang="en-GB"/>
            </a:p>
          </p:txBody>
        </p:sp>
      </p:gr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A2809781-DA52-0C09-040B-FF4AB91816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158408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6B8E6C9C-6C71-939B-96ED-49DF502C760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15EBB1C-DC8B-8A8C-87A4-0704DE74EE89}"/>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F6A1267-91DF-2C3B-ED9E-2067FFC2B563}"/>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9FA584E-F17B-C276-8270-53CAD3A78F2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13F920F-D2D0-AD44-3258-95FD4DC6F5C7}"/>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BF6A3B-AB50-266E-2C39-8A9AC87A8F2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7A16CF5-059E-41DB-E41E-9D4657224C21}"/>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3633731-7429-C73C-062F-973C888DC13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807E2AE-D3F3-0922-F8B1-D4E0007692C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2C865AE-3EE4-F176-A184-E68896A62D35}"/>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A5304BC3-22B8-9CFC-E5B3-F1C2A9E7E9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19" name="Rectangle 18">
            <a:extLst>
              <a:ext uri="{FF2B5EF4-FFF2-40B4-BE49-F238E27FC236}">
                <a16:creationId xmlns:a16="http://schemas.microsoft.com/office/drawing/2014/main" id="{5E0257E8-7A98-CA19-FE37-C992AA98E37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29724B6-5946-18F1-2BC3-F9B7238BAC0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31F257A-7375-1915-0A9F-40E673231F6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C87105-86E4-5B57-9937-A33FA944CC6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3F8F533-1D69-F653-18D5-15091B57B58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01471AF-EBCF-80AC-DE14-06C95DA2F5C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FC62919-5393-D7FF-15E1-52198E20AC7E}"/>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0916ABC-9C61-4FFC-49F7-551CAF41CB4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D9A1F50-9850-68B0-BABF-175D0EF4C2F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A264CE1-7D17-F486-2966-E308D01F2CF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80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2454729" y="1666843"/>
            <a:ext cx="7282542" cy="2008414"/>
          </a:xfrm>
        </p:spPr>
        <p:txBody>
          <a:bodyPr anchor="b"/>
          <a:lstStyle>
            <a:lvl1pPr algn="ctr">
              <a:defRPr sz="48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2454729" y="3729685"/>
            <a:ext cx="7282542" cy="139095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4" name="Picture 3">
            <a:extLst>
              <a:ext uri="{FF2B5EF4-FFF2-40B4-BE49-F238E27FC236}">
                <a16:creationId xmlns:a16="http://schemas.microsoft.com/office/drawing/2014/main" id="{70842AB8-1D50-D466-88E4-208FD15A8E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8580" y="5494800"/>
            <a:ext cx="854840" cy="850438"/>
          </a:xfrm>
          <a:prstGeom prst="rect">
            <a:avLst/>
          </a:prstGeom>
        </p:spPr>
      </p:pic>
    </p:spTree>
    <p:extLst>
      <p:ext uri="{BB962C8B-B14F-4D97-AF65-F5344CB8AC3E}">
        <p14:creationId xmlns:p14="http://schemas.microsoft.com/office/powerpoint/2010/main" val="2065494689"/>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3D80710B-C8FF-4550-952B-154F3A46123A}" type="datetime1">
              <a:rPr lang="en-GB" smtClean="0"/>
              <a:t>20/05/2026</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Girlguiding - March 2026</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3A246557-6F31-88C5-A983-16CD7C60F4D3}"/>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6422433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Intro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9B48-A3C4-5BF5-4493-68759FC78442}"/>
              </a:ext>
            </a:extLst>
          </p:cNvPr>
          <p:cNvSpPr>
            <a:spLocks noGrp="1"/>
          </p:cNvSpPr>
          <p:nvPr>
            <p:ph type="title"/>
          </p:nvPr>
        </p:nvSpPr>
        <p:spPr>
          <a:xfrm>
            <a:off x="407987" y="404813"/>
            <a:ext cx="7544027" cy="1008062"/>
          </a:xfrm>
        </p:spPr>
        <p:txBody>
          <a:bodyPr/>
          <a:lstStyle>
            <a:lvl1pPr>
              <a:defRPr sz="6000">
                <a:solidFill>
                  <a:schemeClr val="bg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84D5C21-320D-964A-E080-1DF15E655806}"/>
              </a:ext>
            </a:extLst>
          </p:cNvPr>
          <p:cNvSpPr>
            <a:spLocks noGrp="1"/>
          </p:cNvSpPr>
          <p:nvPr>
            <p:ph type="dt" sz="half" idx="10"/>
          </p:nvPr>
        </p:nvSpPr>
        <p:spPr/>
        <p:txBody>
          <a:bodyPr/>
          <a:lstStyle/>
          <a:p>
            <a:fld id="{2695BB71-6998-4B80-8BE1-618E2A3CC90A}" type="datetime1">
              <a:rPr lang="en-GB" smtClean="0"/>
              <a:t>20/05/2026</a:t>
            </a:fld>
            <a:endParaRPr lang="en-GB"/>
          </a:p>
        </p:txBody>
      </p:sp>
      <p:sp>
        <p:nvSpPr>
          <p:cNvPr id="4" name="Footer Placeholder 3">
            <a:extLst>
              <a:ext uri="{FF2B5EF4-FFF2-40B4-BE49-F238E27FC236}">
                <a16:creationId xmlns:a16="http://schemas.microsoft.com/office/drawing/2014/main" id="{4B81B8E6-E254-2C88-8669-5D18B7A6345E}"/>
              </a:ext>
            </a:extLst>
          </p:cNvPr>
          <p:cNvSpPr>
            <a:spLocks noGrp="1"/>
          </p:cNvSpPr>
          <p:nvPr>
            <p:ph type="ftr" sz="quarter" idx="11"/>
          </p:nvPr>
        </p:nvSpPr>
        <p:spPr/>
        <p:txBody>
          <a:bodyPr/>
          <a:lstStyle/>
          <a:p>
            <a:r>
              <a:rPr lang="en-GB"/>
              <a:t>Girlguiding - March 2026</a:t>
            </a:r>
          </a:p>
        </p:txBody>
      </p:sp>
      <p:sp>
        <p:nvSpPr>
          <p:cNvPr id="5" name="Slide Number Placeholder 4">
            <a:extLst>
              <a:ext uri="{FF2B5EF4-FFF2-40B4-BE49-F238E27FC236}">
                <a16:creationId xmlns:a16="http://schemas.microsoft.com/office/drawing/2014/main" id="{253EF39E-07E4-AF9A-4C47-1B062B97F156}"/>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ext Placeholder 6">
            <a:extLst>
              <a:ext uri="{FF2B5EF4-FFF2-40B4-BE49-F238E27FC236}">
                <a16:creationId xmlns:a16="http://schemas.microsoft.com/office/drawing/2014/main" id="{AA898F8F-C237-F668-CC7C-B68122998692}"/>
              </a:ext>
            </a:extLst>
          </p:cNvPr>
          <p:cNvSpPr>
            <a:spLocks noGrp="1"/>
          </p:cNvSpPr>
          <p:nvPr>
            <p:ph type="body" sz="quarter" idx="13"/>
          </p:nvPr>
        </p:nvSpPr>
        <p:spPr>
          <a:xfrm>
            <a:off x="407988" y="1412875"/>
            <a:ext cx="7544026" cy="4464050"/>
          </a:xfrm>
        </p:spPr>
        <p:txBody>
          <a:bodyPr/>
          <a:lstStyle>
            <a:lvl1pPr>
              <a:defRPr sz="2400">
                <a:solidFill>
                  <a:schemeClr val="bg1"/>
                </a:solidFill>
                <a:latin typeface="+mn-lt"/>
                <a:cs typeface="Poppins SemiBold" panose="00000700000000000000" pitchFamily="2" charset="0"/>
              </a:defRPr>
            </a:lvl1pPr>
            <a:lvl2pPr>
              <a:defRPr sz="2400" b="1">
                <a:solidFill>
                  <a:schemeClr val="bg1"/>
                </a:solidFill>
                <a:latin typeface="Poppins SemiBold" panose="00000700000000000000" pitchFamily="2" charset="0"/>
                <a:cs typeface="Poppins SemiBold" panose="00000700000000000000" pitchFamily="2" charset="0"/>
              </a:defRPr>
            </a:lvl2pPr>
            <a:lvl3pPr>
              <a:defRPr sz="3200">
                <a:solidFill>
                  <a:schemeClr val="accent2"/>
                </a:solidFill>
                <a:latin typeface="Poppins SemiBold" panose="00000700000000000000" pitchFamily="2" charset="0"/>
                <a:cs typeface="Poppins SemiBold" panose="00000700000000000000" pitchFamily="2" charset="0"/>
              </a:defRPr>
            </a:lvl3pPr>
            <a:lvl4pPr>
              <a:defRPr sz="2400">
                <a:solidFill>
                  <a:schemeClr val="bg1"/>
                </a:solidFill>
                <a:latin typeface="Poppins SemiBold" panose="00000700000000000000" pitchFamily="2" charset="0"/>
                <a:cs typeface="Poppins SemiBold" panose="00000700000000000000" pitchFamily="2" charset="0"/>
              </a:defRPr>
            </a:lvl4pPr>
            <a:lvl5pPr>
              <a:defRPr sz="2400">
                <a:solidFill>
                  <a:schemeClr val="bg1"/>
                </a:solidFill>
                <a:latin typeface="Poppins SemiBold" panose="00000700000000000000" pitchFamily="2" charset="0"/>
                <a:cs typeface="Poppins SemiBold" panose="000007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131D0672-9C67-B911-A16B-8F3853D8A8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988" y="6367925"/>
            <a:ext cx="1499125" cy="288000"/>
          </a:xfrm>
          <a:prstGeom prst="rect">
            <a:avLst/>
          </a:prstGeom>
        </p:spPr>
      </p:pic>
    </p:spTree>
    <p:extLst>
      <p:ext uri="{BB962C8B-B14F-4D97-AF65-F5344CB8AC3E}">
        <p14:creationId xmlns:p14="http://schemas.microsoft.com/office/powerpoint/2010/main" val="4108002162"/>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407988" y="1412875"/>
            <a:ext cx="5383212"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400802" y="1412875"/>
            <a:ext cx="5383212" cy="446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00226C39-C12E-40C4-821A-866F8D601667}" type="datetime1">
              <a:rPr lang="en-GB" smtClean="0"/>
              <a:t>20/05/2026</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Girlguiding - March 2026</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Text Placeholder 7">
            <a:extLst>
              <a:ext uri="{FF2B5EF4-FFF2-40B4-BE49-F238E27FC236}">
                <a16:creationId xmlns:a16="http://schemas.microsoft.com/office/drawing/2014/main" id="{60787A0C-7E24-FD7E-8658-2553C0A0E218}"/>
              </a:ext>
            </a:extLst>
          </p:cNvPr>
          <p:cNvSpPr>
            <a:spLocks noGrp="1"/>
          </p:cNvSpPr>
          <p:nvPr>
            <p:ph type="body" sz="quarter" idx="13"/>
          </p:nvPr>
        </p:nvSpPr>
        <p:spPr>
          <a:xfrm>
            <a:off x="407988" y="800100"/>
            <a:ext cx="11376025" cy="395287"/>
          </a:xfrm>
        </p:spPr>
        <p:txBody>
          <a:bodyPr/>
          <a:lstStyle>
            <a:lvl1pPr>
              <a:defRPr sz="24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02243771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5F1D66B0-A9F1-4CDC-A5C4-D870EA0706FD}" type="datetime1">
              <a:rPr lang="en-GB" smtClean="0"/>
              <a:t>20/05/2026</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Girlguiding - March 2026</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482713404"/>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CBBBA-B749-218C-54ED-3B48437A005E}"/>
              </a:ext>
            </a:extLst>
          </p:cNvPr>
          <p:cNvSpPr>
            <a:spLocks noGrp="1"/>
          </p:cNvSpPr>
          <p:nvPr>
            <p:ph type="title"/>
          </p:nvPr>
        </p:nvSpPr>
        <p:spPr>
          <a:xfrm>
            <a:off x="407988" y="1412875"/>
            <a:ext cx="8218941" cy="4464050"/>
          </a:xfrm>
        </p:spPr>
        <p:txBody>
          <a:bodyPr anchor="t"/>
          <a:lstStyle>
            <a:lvl1pPr>
              <a:lnSpc>
                <a:spcPct val="100000"/>
              </a:lnSpc>
              <a:defRPr sz="7200" b="0">
                <a:solidFill>
                  <a:schemeClr val="bg1"/>
                </a:solidFill>
                <a:latin typeface="Poppins SemiBold" panose="00000700000000000000" pitchFamily="2" charset="0"/>
                <a:cs typeface="Poppins SemiBold" panose="00000700000000000000" pitchFamily="2" charset="0"/>
              </a:defRPr>
            </a:lvl1pPr>
          </a:lstStyle>
          <a:p>
            <a:r>
              <a:rPr lang="en-US"/>
              <a:t>Click to edit Master title style</a:t>
            </a:r>
            <a:endParaRPr lang="en-GB"/>
          </a:p>
        </p:txBody>
      </p:sp>
      <p:pic>
        <p:nvPicPr>
          <p:cNvPr id="3" name="Picture 2">
            <a:extLst>
              <a:ext uri="{FF2B5EF4-FFF2-40B4-BE49-F238E27FC236}">
                <a16:creationId xmlns:a16="http://schemas.microsoft.com/office/drawing/2014/main" id="{519FAA39-4489-09E5-81D2-695E0CDC3F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7988" y="6367925"/>
            <a:ext cx="1499125" cy="288000"/>
          </a:xfrm>
          <a:prstGeom prst="rect">
            <a:avLst/>
          </a:prstGeom>
        </p:spPr>
      </p:pic>
    </p:spTree>
    <p:extLst>
      <p:ext uri="{BB962C8B-B14F-4D97-AF65-F5344CB8AC3E}">
        <p14:creationId xmlns:p14="http://schemas.microsoft.com/office/powerpoint/2010/main" val="352475042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4" name="Rectangle 3">
            <a:extLst>
              <a:ext uri="{FF2B5EF4-FFF2-40B4-BE49-F238E27FC236}">
                <a16:creationId xmlns:a16="http://schemas.microsoft.com/office/drawing/2014/main" id="{4D38F6AE-7905-6EE8-A4E1-A4A45531AEEF}"/>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E9BFA3B-3EC6-EC38-28D6-443978259C28}"/>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6E4658D-3A40-6C43-0EE2-F22E5403F09E}"/>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681BDB-86A1-784C-6985-388BC8994BD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E05D711-9D85-6B4D-43A6-F7624155B62C}"/>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7950700-8597-E876-2AC3-734CCFE8674E}"/>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64E02D-F1AE-6AE5-1402-63C2DCC95EA7}"/>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BEF157-5967-A6CF-41E7-6D998E33A1D2}"/>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7668DA8-D0A6-31EA-185C-B965C0553E35}"/>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BA0F99E-5607-CC7C-9F7B-8069729B518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20EE460-BCC7-8E8D-E7DC-EFEDB1553B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19" name="Rectangle 18">
            <a:extLst>
              <a:ext uri="{FF2B5EF4-FFF2-40B4-BE49-F238E27FC236}">
                <a16:creationId xmlns:a16="http://schemas.microsoft.com/office/drawing/2014/main" id="{38C66F6E-B0DB-75BA-9EDF-8A3315E17F2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F3DD71E-A5F9-A05D-7D26-00A06F109F7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CA8F2DC-ABCD-4717-89DF-6449A9A1EB9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7E072E0-34AD-C938-915E-375B43BEA052}"/>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842D3CD-8BAD-0027-1AA8-7F148B62C0F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D31A928-CBD9-4A61-A2B9-90AB557DBBA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BB33A49-9E94-5E7D-4760-D3D9BA16EBE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711F5CF-BFB5-92F4-3643-216629873D6F}"/>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AF8AEB4-5B6B-11E1-1AA6-1906E025AAD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A7F086A-3D82-F7AF-5335-5A532D587B74}"/>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1035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p:nvSpPr>
        <p:spPr>
          <a:xfrm>
            <a:off x="345675" y="313809"/>
            <a:ext cx="325254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2" name="Rectangle 1">
            <a:extLst>
              <a:ext uri="{FF2B5EF4-FFF2-40B4-BE49-F238E27FC236}">
                <a16:creationId xmlns:a16="http://schemas.microsoft.com/office/drawing/2014/main" id="{3C0F0CA8-EFD3-33F6-B05D-D2F40CCAAECE}"/>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4B2E326-98FA-859C-1217-7A5DCB85595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0CA6CD6-C2CB-0FEE-B85E-306E39D8DC4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1DF6D37-9F29-4483-EEBD-DC8450456650}"/>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7D459A-E6FA-61CA-C560-572A68040F0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3555F78-8A3A-1157-330C-063F27029675}"/>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318CB1-F604-B476-8880-EE1CDC5345A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1D159C2-7668-4F4B-9D6F-630F77532B8D}"/>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48DF37C-C39B-D71A-201B-9DD8443A9F55}"/>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D65344E-FCA8-DB8C-6DD0-DEBEE153AAF6}"/>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bject 17">
            <a:extLst>
              <a:ext uri="{FF2B5EF4-FFF2-40B4-BE49-F238E27FC236}">
                <a16:creationId xmlns:a16="http://schemas.microsoft.com/office/drawing/2014/main" id="{3367DB71-BD5F-C0E0-A66E-427AC508D443}"/>
              </a:ext>
            </a:extLst>
          </p:cNvPr>
          <p:cNvSpPr txBox="1"/>
          <p:nvPr userDrawn="1"/>
        </p:nvSpPr>
        <p:spPr>
          <a:xfrm>
            <a:off x="345675" y="313809"/>
            <a:ext cx="325254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pic>
        <p:nvPicPr>
          <p:cNvPr id="17" name="Picture 16">
            <a:extLst>
              <a:ext uri="{FF2B5EF4-FFF2-40B4-BE49-F238E27FC236}">
                <a16:creationId xmlns:a16="http://schemas.microsoft.com/office/drawing/2014/main" id="{F0EDB65A-3591-5628-426A-0EF95283E9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18" name="Rectangle 17">
            <a:extLst>
              <a:ext uri="{FF2B5EF4-FFF2-40B4-BE49-F238E27FC236}">
                <a16:creationId xmlns:a16="http://schemas.microsoft.com/office/drawing/2014/main" id="{6DAB8BE3-1AE5-A6AE-214C-A86436C74152}"/>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EB9A6EB-09D1-0BAD-BE67-85B1686A2990}"/>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C189C8C-4208-D653-E50F-E63FFC3528F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B7B5C88-2890-3D0A-857D-6EC3B3E19BF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DA62D59-E417-2FDD-0581-1A77F6D76F88}"/>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9D9BD81-AEEE-59F4-D6CC-88B1DA65AE9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0F41C33-5470-84A2-C6BF-6DB9F43B7118}"/>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8267786-7800-27FF-9627-C39B73E0EA3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7B61529-CF58-E67F-AC89-80C79745461B}"/>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3F940FF-F550-9823-A27F-7B3595FC342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217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p:nvSpPr>
        <p:spPr>
          <a:xfrm>
            <a:off x="345675" y="313809"/>
            <a:ext cx="3311925"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2" name="Rectangle 1">
            <a:extLst>
              <a:ext uri="{FF2B5EF4-FFF2-40B4-BE49-F238E27FC236}">
                <a16:creationId xmlns:a16="http://schemas.microsoft.com/office/drawing/2014/main" id="{0D20F2C0-543C-7D61-040C-3657BF40A36A}"/>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D541043-8CCD-59A9-1F0C-933FAD0793E7}"/>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BB8934-2951-9BED-B526-A178C82387B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73E6BF2-D77C-4D98-C41E-FFC92CF0E010}"/>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8AF8A68-054F-44C3-7BCE-B3795F63D74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B94D819-DABD-06C7-E988-D2A08BE618DE}"/>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AEE4953-4F0F-3C8C-C22A-8CC273538244}"/>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42856D-EDB4-3536-705A-3495FF51E455}"/>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F16056F-A9AF-D96C-5E55-47A295B23071}"/>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D3EA012-F8F8-D23C-524A-03A5C650F146}"/>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bject 17">
            <a:extLst>
              <a:ext uri="{FF2B5EF4-FFF2-40B4-BE49-F238E27FC236}">
                <a16:creationId xmlns:a16="http://schemas.microsoft.com/office/drawing/2014/main" id="{431EB0D4-A0E7-8E31-6357-D49BB4A29D63}"/>
              </a:ext>
            </a:extLst>
          </p:cNvPr>
          <p:cNvSpPr txBox="1"/>
          <p:nvPr userDrawn="1"/>
        </p:nvSpPr>
        <p:spPr>
          <a:xfrm>
            <a:off x="345675" y="313809"/>
            <a:ext cx="3311925"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pic>
        <p:nvPicPr>
          <p:cNvPr id="17" name="Picture 16">
            <a:extLst>
              <a:ext uri="{FF2B5EF4-FFF2-40B4-BE49-F238E27FC236}">
                <a16:creationId xmlns:a16="http://schemas.microsoft.com/office/drawing/2014/main" id="{8D2720FC-D4EF-ED25-0BC2-90A1153B87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18" name="Rectangle 17">
            <a:extLst>
              <a:ext uri="{FF2B5EF4-FFF2-40B4-BE49-F238E27FC236}">
                <a16:creationId xmlns:a16="http://schemas.microsoft.com/office/drawing/2014/main" id="{9BB5AD81-A976-78AA-1051-5CE08CD04A6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5C805E4-FBC4-0EC1-D036-D087D2BE304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44796A5-F04B-4F70-714B-4275F4CCEA2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64D45A3-3F93-6961-3A52-3D720ADDFFA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4E67F87-DE4C-D1AC-E63F-D53C00F563A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1A6DA6A-99CA-AE26-5FC2-5776AC00B087}"/>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525AB8C-7DEE-0A96-85A1-75CFF306C33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8CB601C-4CE6-A8BE-4171-0FD0DA657DC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401151E-31CB-F281-2115-3748A954478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A02CD5D-ECB0-6FCD-7BF9-16E00A8D367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8339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p:nvSpPr>
        <p:spPr>
          <a:xfrm>
            <a:off x="345675" y="313809"/>
            <a:ext cx="340692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2" name="Rectangle 1">
            <a:extLst>
              <a:ext uri="{FF2B5EF4-FFF2-40B4-BE49-F238E27FC236}">
                <a16:creationId xmlns:a16="http://schemas.microsoft.com/office/drawing/2014/main" id="{741496C8-4FA6-4C05-21B9-0D21D4C52C0C}"/>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A6765DB-5C58-9835-8008-1005239268FC}"/>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84EFFE0-A970-B48A-AD64-C5B9EAB16FC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8D6E75D-5EDC-241B-D226-26FA099F5112}"/>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0360F30-7686-32BB-06ED-B28437802D20}"/>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AC66F18-CB23-539E-3546-AF807DCF3D09}"/>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5821D6A-1FC3-7471-65DE-6CF1C5EE37CE}"/>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4C03DC-58FE-2A82-CDB6-2BB89134703E}"/>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79602D9-F2E8-5A1D-788D-1E9AB35C7109}"/>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5430070-33AC-2A32-9622-DE80160F5CA9}"/>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bject 17">
            <a:extLst>
              <a:ext uri="{FF2B5EF4-FFF2-40B4-BE49-F238E27FC236}">
                <a16:creationId xmlns:a16="http://schemas.microsoft.com/office/drawing/2014/main" id="{6C8D22D9-3F5E-9DC6-CCB9-EBD66E536B5B}"/>
              </a:ext>
            </a:extLst>
          </p:cNvPr>
          <p:cNvSpPr txBox="1"/>
          <p:nvPr userDrawn="1"/>
        </p:nvSpPr>
        <p:spPr>
          <a:xfrm>
            <a:off x="345675" y="313809"/>
            <a:ext cx="340692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pic>
        <p:nvPicPr>
          <p:cNvPr id="16" name="Picture 15">
            <a:extLst>
              <a:ext uri="{FF2B5EF4-FFF2-40B4-BE49-F238E27FC236}">
                <a16:creationId xmlns:a16="http://schemas.microsoft.com/office/drawing/2014/main" id="{0BB283F4-7552-900D-8B3F-7176ED2760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7" name="Rectangle 16">
            <a:extLst>
              <a:ext uri="{FF2B5EF4-FFF2-40B4-BE49-F238E27FC236}">
                <a16:creationId xmlns:a16="http://schemas.microsoft.com/office/drawing/2014/main" id="{590440EA-923B-46AD-BC51-C5607EDE06D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3E89C1F-F52E-89F2-FCDA-7E662C20FB8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DCD33DA-E5BB-B1CE-7887-7A30795FF66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F20A1D0-E818-6D89-FA1C-9C0BF177FB1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8317D3F-0BA9-D436-05C7-C828A77781B0}"/>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9FC4273-9A1A-9562-E323-129AF7CCFAB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583A7E6-EC94-8D08-CBE7-12FD3A93FA6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826875E-98C8-5438-F85A-5E82DDD8A62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F95D024-62F4-4CC4-C827-5E51DD351B5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3265C00E-1988-5DC0-29D0-EB0CDB7B448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797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p:nvSpPr>
        <p:spPr>
          <a:xfrm>
            <a:off x="345675" y="313809"/>
            <a:ext cx="3121920"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2" name="Rectangle 1">
            <a:extLst>
              <a:ext uri="{FF2B5EF4-FFF2-40B4-BE49-F238E27FC236}">
                <a16:creationId xmlns:a16="http://schemas.microsoft.com/office/drawing/2014/main" id="{37B536AC-C9A0-D1DD-CD76-F480234A329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218E519-ECC2-4856-EB5D-4C94A5C60A4C}"/>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16E7939-9494-04BE-96E3-F56A595C260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650FE27-EEE8-1A06-7585-3BAB683718A0}"/>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BB8F89B-EA49-7CC4-1049-FA770A88C9F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271492-F111-E610-07C2-EBB78D05614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17753C1-A75C-9EB4-0EA3-733EA4A9E9B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DF94100-79AE-2E8B-58C3-4C84F6FFDE46}"/>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7D9B9D2-2450-3676-082C-32415D6D9F0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63AD55C-A557-387E-8AF3-60EBE0D0BA9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bject 17">
            <a:extLst>
              <a:ext uri="{FF2B5EF4-FFF2-40B4-BE49-F238E27FC236}">
                <a16:creationId xmlns:a16="http://schemas.microsoft.com/office/drawing/2014/main" id="{686B46AF-FDB4-6F0E-FAD0-DEE0B9996E59}"/>
              </a:ext>
            </a:extLst>
          </p:cNvPr>
          <p:cNvSpPr txBox="1"/>
          <p:nvPr userDrawn="1"/>
        </p:nvSpPr>
        <p:spPr>
          <a:xfrm>
            <a:off x="345675" y="313809"/>
            <a:ext cx="3121920"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pic>
        <p:nvPicPr>
          <p:cNvPr id="16" name="Picture 15">
            <a:extLst>
              <a:ext uri="{FF2B5EF4-FFF2-40B4-BE49-F238E27FC236}">
                <a16:creationId xmlns:a16="http://schemas.microsoft.com/office/drawing/2014/main" id="{DF05AC15-6827-FBA4-2CAE-491676601C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7" name="Rectangle 16">
            <a:extLst>
              <a:ext uri="{FF2B5EF4-FFF2-40B4-BE49-F238E27FC236}">
                <a16:creationId xmlns:a16="http://schemas.microsoft.com/office/drawing/2014/main" id="{BEE38FCC-3447-02EB-A086-CF2D41F8B32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F769C4A-C623-BF09-AF42-0E86676BC0B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315680F-7BF7-CA1B-3272-D9F0A4342C4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E473646-2158-841E-2910-54BE492DDB6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B2B66F9-DB86-3012-64EE-5E763E01692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BA6A07C-CED9-0118-1918-AACA242B6BD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8A9C638-33DB-FEFF-7381-83182C9EFB4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BEE064B-C5D2-88B7-07BE-FD752BB3EB6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12F8F02-E21A-707A-E274-371667F55926}"/>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31D865E-ACF6-534A-451F-32302847D959}"/>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0732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Light Image left 2">
    <p:bg>
      <p:bgPr>
        <a:solidFill>
          <a:srgbClr val="FF912A"/>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B7CD01B6-6FE3-13E1-02D0-3CEB578EB5C4}"/>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B2A8BAB-19CC-BA83-5708-81BB0D9B5F55}"/>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0A4B6C-5E30-D22F-29C5-634E34288ED2}"/>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0C7E7-DA75-1969-812C-AA0F9B1892BF}"/>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B5C31E-39B5-7FB2-F2AF-2E67F2873FB1}"/>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7B6727-BA27-F9D2-532C-F74E0DF0141A}"/>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5DDF326-6B82-2EB6-3CA3-6B6767EA288D}"/>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7D0839D-EF5C-F2AE-C139-6E072974E099}"/>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23A200-6204-20DE-958B-DBF56F9CD3D7}"/>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0FAE336-1C4E-D460-A74A-319326FFB7CD}"/>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BA9D5050-8A64-7AB2-40DA-78F8E87CC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8" name="Rectangle 17">
            <a:extLst>
              <a:ext uri="{FF2B5EF4-FFF2-40B4-BE49-F238E27FC236}">
                <a16:creationId xmlns:a16="http://schemas.microsoft.com/office/drawing/2014/main" id="{2CAACBE5-65E0-7A4C-EDB6-6BB3A2482D84}"/>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0F2D27C-5334-6A82-CF5E-C46C4ADF333B}"/>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5FFE64A-55B4-60DF-3342-EBE516B1526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83276D1-A869-FD66-E356-9B30A7DDD66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F8B2B5-9285-ABBE-A8D3-023FCDD1C73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8327BD6-B710-E0A5-32E4-A35DBF284F4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93217FBD-C8E7-E8C5-AB4E-15E48A23EBD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539CF40-8A99-0BF4-B202-BF111A70B7B8}"/>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294250B-5F60-9119-65E2-23C7DD65A08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2C82A32-FC3E-601A-8CD5-158FCCDCC67E}"/>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226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Light Image left 2">
    <p:bg>
      <p:bgPr>
        <a:solidFill>
          <a:srgbClr val="FF912A"/>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EA5DFD6A-68CE-DF5D-E4FD-6BCD2E3F117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45E33FA-4D3A-091D-23BD-8C9B9607BE98}"/>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744BF3-D062-803E-B0BE-4B865D59A73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BCBA641-C4E3-D024-36F8-A3A80444D9E4}"/>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2F950A8-1071-FC97-E5F4-36E0E3DFE63D}"/>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446A61-078B-844C-58BE-3F3BCA2D5D6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F38AA0A-2049-3803-AFB9-1B4D5D610793}"/>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1D415C6-9D6A-3DEF-B60D-E7B3444C0BAD}"/>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057FD76-4A1C-28CA-B6B1-F682D21DA6E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D7536A-F4FC-A71C-B4CE-3E02C514679D}"/>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207F7CDD-6F1C-B10F-27A1-B0E2DA6F39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8" name="Rectangle 17">
            <a:extLst>
              <a:ext uri="{FF2B5EF4-FFF2-40B4-BE49-F238E27FC236}">
                <a16:creationId xmlns:a16="http://schemas.microsoft.com/office/drawing/2014/main" id="{939771B4-10EE-1E41-409D-F56761501494}"/>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98EC6D53-0CAE-99A7-7EA3-9F4F39BDA97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4830AE3-831F-33B0-008E-DC2805B6B68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4B12D3C-08B1-F3FD-B0CB-D5BB2B7D300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EDCF5D3-3C2F-2340-D5E4-35C768DFE27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ACC089F-5627-4984-4B49-46C4933ABAD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B8CDF91-00BF-5AC8-B93C-58D8B58F564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C86F308-2B23-E237-849B-7E668A7E405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56D6857-EB6A-5E1E-C306-D9894C46C5F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6A6D63E-B3B7-2438-E8DA-06A9E9E371E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18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
        <p:nvSpPr>
          <p:cNvPr id="7" name="Rectangle 6">
            <a:extLst>
              <a:ext uri="{FF2B5EF4-FFF2-40B4-BE49-F238E27FC236}">
                <a16:creationId xmlns:a16="http://schemas.microsoft.com/office/drawing/2014/main" id="{A84445CF-55A0-4DAD-0246-D27FF3D5888A}"/>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A5F802D-E58B-4EA0-7C71-2B0FEBB66B7A}"/>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4A5744-FEAF-84CC-ECAC-99D5C081F718}"/>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882C046-F155-9CF7-9C5A-546925DCDFE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66E24E-01E5-553C-1BE1-A42C8DC290AC}"/>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855FBD-4C8B-40B6-B80A-EDB228346EF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8EFCF5-8032-03FA-435F-68ADAD8AA705}"/>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7D6CC77-371E-AE81-02A6-5EAA1E11EF6A}"/>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9EA4525-3C38-CD9A-74B5-8622E00FC59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600BDC1-07E8-2128-7224-37958630FE1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5E2B7DF7-D33F-6D01-8ACE-9FDDB39067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
        <p:nvSpPr>
          <p:cNvPr id="19" name="Rectangle 18">
            <a:extLst>
              <a:ext uri="{FF2B5EF4-FFF2-40B4-BE49-F238E27FC236}">
                <a16:creationId xmlns:a16="http://schemas.microsoft.com/office/drawing/2014/main" id="{0BF19730-3089-7BD4-EC85-679A2C1AFF4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AB9ED4B-A2B2-8E57-BF98-C5921E7EA6A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0660842-0F53-51F4-B8AC-4706A496995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66EA7FA-A629-516B-2AD8-2B2C9C912D9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FFC5C51-8EDE-CDB3-7617-2BCEB2170C3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4D40AE7-C53E-933D-BC07-4DE44BC2BB7B}"/>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A7D4578-A9E3-9072-C8A0-F66DD73F9C78}"/>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9E407E-2784-E0C9-4BE8-2A669A08AB0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B40C08A-9B4F-7D15-7B72-40E3E7ED483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E56FAE3-F791-4918-50DD-84E37911E0C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162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05539428-4A69-423C-B2CA-161A41BAEE18}"/>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54065D-0896-0787-A5D7-D9511C2FAA8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84E74A9-E84E-E153-BD2F-AB88060C5B4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441313F-FBDC-C624-EE41-117306DE646F}"/>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18FC7C-0175-7847-E9A7-9804EBF3B60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89E0F64-3D9F-B95B-0121-B34AA0A39C0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A7031E3-873C-0894-34B0-2EFE7F800E62}"/>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0FD36C5-8B3E-3996-D098-042D1B932124}"/>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9D7960E-8FC0-CE22-F394-47F090ADF8A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0EE4528-0203-1D1D-E21A-DDE20462AFE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F6B52F40-B00A-B2AC-F929-3CFFF092FF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8" name="Rectangle 17">
            <a:extLst>
              <a:ext uri="{FF2B5EF4-FFF2-40B4-BE49-F238E27FC236}">
                <a16:creationId xmlns:a16="http://schemas.microsoft.com/office/drawing/2014/main" id="{F2B36D5A-0E1E-9A98-B88A-14169B8EEA59}"/>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1B4674E-B0B4-71A7-86BB-8F5234CC020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04DF9F3-6143-7742-5C16-D1D77A801AC7}"/>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DCC9753-2620-D73B-77F3-A67E068C5A5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F76834B-89E8-C093-641D-1826C0A2179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799BC9D-E530-7150-1298-5C27F4AF7B2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645310E-9E2F-65C6-769A-BE1531E412CA}"/>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4F4E787-3C79-E425-83DE-BED76587C63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D7AE180-FCB5-A476-7555-C28195FDB081}"/>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1A0940A-4971-FAB3-E98F-99DF6633C71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5767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41D06F9B-F865-2527-9023-249192A3A50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683356-CE5F-611D-7CDB-1A790FFC4FB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CF6F774-44DE-D6D8-36D2-31E91F3EFB3F}"/>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44E191D-5202-669C-408B-701DADD28C4C}"/>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D67683B-D5CD-E614-0F90-6737B1F8717D}"/>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BDC940F-096F-0C8A-0B01-BAE6DFE77FEE}"/>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78B3D9-C667-9F05-8EFC-AB5F17936F3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9BE126A-FE93-DAEF-B693-A48EE9B82E11}"/>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73727A0-A9DE-F26A-CB9E-66B8642040E8}"/>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E9159A7-7ECF-0BD7-1550-F233BD9A0E62}"/>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BAB34A46-DC67-6AEF-C8AA-1163AF3DB5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18" name="Rectangle 17">
            <a:extLst>
              <a:ext uri="{FF2B5EF4-FFF2-40B4-BE49-F238E27FC236}">
                <a16:creationId xmlns:a16="http://schemas.microsoft.com/office/drawing/2014/main" id="{2B7FB098-D3F1-58CE-346F-27A38D235583}"/>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8779989-D03F-D7CC-D890-F9D9D158E9FE}"/>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0DC762C-37D6-F555-F876-7AB46B0B9AF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401FE75-C385-39D7-430E-9885A1A524C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32540F8-D917-50F6-D85B-78F28E1A746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052402D-14C6-D1F7-462E-2E8C45BEB8E6}"/>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83110F4-8876-4ADD-361A-2107C6E9C26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D47642B-7E38-7095-6C39-5575698644A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670EC1B-58E3-1F71-A268-C88079735C8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9E07787-BA6E-B765-BD57-B91CE4E1A70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5106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7" name="Rectangle 6">
            <a:extLst>
              <a:ext uri="{FF2B5EF4-FFF2-40B4-BE49-F238E27FC236}">
                <a16:creationId xmlns:a16="http://schemas.microsoft.com/office/drawing/2014/main" id="{3672F035-1273-B604-F65F-C43C06457F3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62A18F-1D74-B873-4B7F-58C36382C9F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1D1DCBA-185A-8410-A533-FB279674064E}"/>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9437E2F-04ED-CFDB-355B-DED5B9C3D48E}"/>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C8DAA9E-5BE6-F2B5-8F8C-1A602FE947D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E7455F9-39B1-6762-E9E7-15B20850A42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09641E6-FA56-DC9C-39E9-3E152DE2C5ED}"/>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37C346E-B824-5618-A144-9BEB23782F92}"/>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0C673C7-2974-AC80-CC93-D076FD9B16F8}"/>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BEF1F70-98BB-9025-CB7C-654EA2F63800}"/>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oup 30">
            <a:extLst>
              <a:ext uri="{FF2B5EF4-FFF2-40B4-BE49-F238E27FC236}">
                <a16:creationId xmlns:a16="http://schemas.microsoft.com/office/drawing/2014/main" id="{EC144FD2-BD92-453B-7CDA-3B8581D4AB9A}"/>
              </a:ext>
            </a:extLst>
          </p:cNvPr>
          <p:cNvGrpSpPr/>
          <p:nvPr userDrawn="1"/>
        </p:nvGrpSpPr>
        <p:grpSpPr>
          <a:xfrm>
            <a:off x="10077450" y="359569"/>
            <a:ext cx="1752622" cy="493120"/>
            <a:chOff x="228240" y="2152440"/>
            <a:chExt cx="10101600" cy="2842200"/>
          </a:xfrm>
          <a:solidFill>
            <a:schemeClr val="bg1"/>
          </a:solidFill>
        </p:grpSpPr>
        <p:sp>
          <p:nvSpPr>
            <p:cNvPr id="32" name="Freeform 1">
              <a:extLst>
                <a:ext uri="{FF2B5EF4-FFF2-40B4-BE49-F238E27FC236}">
                  <a16:creationId xmlns:a16="http://schemas.microsoft.com/office/drawing/2014/main" id="{0621EDAB-961F-B74A-3A69-C09A5FE9D94F}"/>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34" name="Freeform 2">
              <a:extLst>
                <a:ext uri="{FF2B5EF4-FFF2-40B4-BE49-F238E27FC236}">
                  <a16:creationId xmlns:a16="http://schemas.microsoft.com/office/drawing/2014/main" id="{B210B670-2291-AE29-582B-F9BE0A46D9E9}"/>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35" name="Freeform 3">
              <a:extLst>
                <a:ext uri="{FF2B5EF4-FFF2-40B4-BE49-F238E27FC236}">
                  <a16:creationId xmlns:a16="http://schemas.microsoft.com/office/drawing/2014/main" id="{1E33A5BC-6E0C-4D5D-9BA8-0BF8F01F73EC}"/>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36" name="Freeform 4">
              <a:extLst>
                <a:ext uri="{FF2B5EF4-FFF2-40B4-BE49-F238E27FC236}">
                  <a16:creationId xmlns:a16="http://schemas.microsoft.com/office/drawing/2014/main" id="{94B5481B-AE5A-1CB1-1CE2-8CDBF823F4CA}"/>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37" name="Freeform 5">
              <a:extLst>
                <a:ext uri="{FF2B5EF4-FFF2-40B4-BE49-F238E27FC236}">
                  <a16:creationId xmlns:a16="http://schemas.microsoft.com/office/drawing/2014/main" id="{ADE5E4DF-B6E4-7E7B-156C-6620666E2798}"/>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38" name="Freeform 6">
              <a:extLst>
                <a:ext uri="{FF2B5EF4-FFF2-40B4-BE49-F238E27FC236}">
                  <a16:creationId xmlns:a16="http://schemas.microsoft.com/office/drawing/2014/main" id="{74347152-9980-6DE9-93F5-522F10A55BF7}"/>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39" name="Freeform 7">
              <a:extLst>
                <a:ext uri="{FF2B5EF4-FFF2-40B4-BE49-F238E27FC236}">
                  <a16:creationId xmlns:a16="http://schemas.microsoft.com/office/drawing/2014/main" id="{77C3A949-EAE5-157E-B14D-CC479096CE21}"/>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40" name="Freeform 8">
              <a:extLst>
                <a:ext uri="{FF2B5EF4-FFF2-40B4-BE49-F238E27FC236}">
                  <a16:creationId xmlns:a16="http://schemas.microsoft.com/office/drawing/2014/main" id="{4D36B4BF-0611-6D3C-4848-BC8FFD19C2B0}"/>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41" name="Freeform 9">
              <a:extLst>
                <a:ext uri="{FF2B5EF4-FFF2-40B4-BE49-F238E27FC236}">
                  <a16:creationId xmlns:a16="http://schemas.microsoft.com/office/drawing/2014/main" id="{5F1D42BE-818F-C665-6157-CBADD31016CC}"/>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42" name="Freeform 10">
              <a:extLst>
                <a:ext uri="{FF2B5EF4-FFF2-40B4-BE49-F238E27FC236}">
                  <a16:creationId xmlns:a16="http://schemas.microsoft.com/office/drawing/2014/main" id="{96BE0CD8-21F5-F80C-ED2D-37257CD365D5}"/>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43" name="Freeform 11">
              <a:extLst>
                <a:ext uri="{FF2B5EF4-FFF2-40B4-BE49-F238E27FC236}">
                  <a16:creationId xmlns:a16="http://schemas.microsoft.com/office/drawing/2014/main" id="{7D42C9F9-A23A-49F7-314D-C2FB4ABA434F}"/>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44" name="Picture 43">
            <a:extLst>
              <a:ext uri="{FF2B5EF4-FFF2-40B4-BE49-F238E27FC236}">
                <a16:creationId xmlns:a16="http://schemas.microsoft.com/office/drawing/2014/main" id="{22C58D7B-F45F-A8D7-A5FF-BE1B5FC82A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45" name="Rectangle 44">
            <a:extLst>
              <a:ext uri="{FF2B5EF4-FFF2-40B4-BE49-F238E27FC236}">
                <a16:creationId xmlns:a16="http://schemas.microsoft.com/office/drawing/2014/main" id="{EC440E6F-B59B-E4EA-AD87-FC32338AA91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74223EC-06A0-5CA9-302F-4AE8F8BC39D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AF0E58E-57D4-3BB4-30C4-27A9CF63058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CC6FD521-515D-3D63-F5C4-A2AE6D3AF53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F9D8C406-1EA4-A0FE-809B-799E590AFD7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CEB18145-C85D-4A53-A317-626573A0B7F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ED2D491D-DCA3-2B53-A48F-70BD2BA00A7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94C28F51-EAB0-62DB-87B4-DF59639D950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4406D52F-D05C-72DE-BC13-2ADF248C24E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A98A3A4-BB0F-5668-091B-CFDC2CB6343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20341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7" name="Rectangle 6">
            <a:extLst>
              <a:ext uri="{FF2B5EF4-FFF2-40B4-BE49-F238E27FC236}">
                <a16:creationId xmlns:a16="http://schemas.microsoft.com/office/drawing/2014/main" id="{4C4D8074-9DA4-8B54-2710-6D930BECC997}"/>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1CC5489-FFBF-9457-5A20-68427346ECF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27CC4AC-490E-C30A-9766-CAFF50B4B6F5}"/>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55F45BF-EAE9-15BC-7961-240A2174F74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2917F9D-2A45-F42C-715F-B6B67BD1CF47}"/>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3254799-1431-6DF0-AC8A-CC324AB1755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A08F72B-1E4B-CA02-83AA-03F9DEBD1AE2}"/>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6B5174B-E57D-00AE-FB40-5DAD5F234C2E}"/>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3C7A55D-BAD4-752F-0AE8-F04CE8AAFC89}"/>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E2FC63-C30E-1EB3-EF85-664441BE102E}"/>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07A9349-FDB8-963C-9666-3F9BDBFE89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19" name="Rectangle 18">
            <a:extLst>
              <a:ext uri="{FF2B5EF4-FFF2-40B4-BE49-F238E27FC236}">
                <a16:creationId xmlns:a16="http://schemas.microsoft.com/office/drawing/2014/main" id="{40DF1231-8FC7-A2BB-398E-5ECA94FF1D2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BD69C1E-A45E-210D-4E8C-7682F56A3DB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E00AEEA-CEC0-E2CE-0B1D-4BC82CB6C53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CBFBC7-56FA-9C47-3AA3-A67ABD03DEA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5C97C2E-E709-7D32-E2AD-B8C6DC1AEF4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BA4450C-AA7F-A8CA-FCD7-EDA739C5A71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328B906-4C5C-360D-ADB7-2B6AF6E3588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6359B4E-2FC2-34F2-F860-FF82F9A0A4D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822BCE9-A34F-0F3C-60EB-4452805B10A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E5A6F4A8-2717-8539-330F-80F608A4936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2051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7" name="Rectangle 6">
            <a:extLst>
              <a:ext uri="{FF2B5EF4-FFF2-40B4-BE49-F238E27FC236}">
                <a16:creationId xmlns:a16="http://schemas.microsoft.com/office/drawing/2014/main" id="{9661C454-DBDE-1788-BCCE-F089A849EE8C}"/>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080927B-73DB-5E65-A744-2B532396FDC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C38DBD3-F31C-559D-6627-D07097CE653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4392D17-89A5-65F5-374F-00457EADEC4D}"/>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D65EAC-3617-6A3C-8535-D7FECF95437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CFC4A22-B231-8CCF-3BF5-F4CC645A53A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5CE91E6-4C56-75A0-68DF-BA39F778B577}"/>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8E63EB-C424-0701-9969-1534D1AA5406}"/>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0452070-EE0D-1575-C244-9B504F4E3D8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08CDD20-B7E8-87F0-25EB-5FC0CF0F2D42}"/>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456BAA3E-9501-DEB7-1BD4-3340234B15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19" name="Rectangle 18">
            <a:extLst>
              <a:ext uri="{FF2B5EF4-FFF2-40B4-BE49-F238E27FC236}">
                <a16:creationId xmlns:a16="http://schemas.microsoft.com/office/drawing/2014/main" id="{298D9BF7-02F3-612F-4572-73ADE5E16BB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2106C8A-0055-D06C-83A5-4B41658320A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43476E8-C98B-C414-FE3C-525FC54CE2B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78128CA-546B-FA9E-1F22-8DDEABCB46A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27D099C-9A7D-70F3-9837-453281061C6B}"/>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316E977-6A06-9999-7FAC-93F173B520F9}"/>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CC5F5A6-670E-8D92-0DB6-7FEA6879D31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7ADE79C-832A-3448-9B07-16C418DF4DD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033D03D7-9936-B7B0-99E5-C701D676014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38041A5-FA47-7765-EDEB-31AA291E2FF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638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7" name="Rectangle 6">
            <a:extLst>
              <a:ext uri="{FF2B5EF4-FFF2-40B4-BE49-F238E27FC236}">
                <a16:creationId xmlns:a16="http://schemas.microsoft.com/office/drawing/2014/main" id="{1EA22FEA-CD6A-91B3-E4D0-10D659E416FC}"/>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810ED9D-63AC-C842-DEF3-2719564B61E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D686415-B3E0-9FF0-62CB-2625DD4DC04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0F7F56-76A3-7C8B-BB62-8F50B3E273EF}"/>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FE7369B-9B45-F32C-7546-61C025AE2D3A}"/>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C8F18CD-F581-8FDA-1F27-D5CEB4BA8359}"/>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33AE9E-3944-D501-F1CC-95A9436115F3}"/>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7E9E9D-0DED-A9A6-EF38-EB3C28E550D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C0A0FE5-8506-78C0-17E4-FC2970D6CB97}"/>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9D420FC-5FF9-9B3D-42F9-D9669418D668}"/>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2D1DA8A7-72B9-A955-A655-24B21DE53B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19" name="Rectangle 18">
            <a:extLst>
              <a:ext uri="{FF2B5EF4-FFF2-40B4-BE49-F238E27FC236}">
                <a16:creationId xmlns:a16="http://schemas.microsoft.com/office/drawing/2014/main" id="{2954C0C1-8169-D25D-7C69-BBCBA189F416}"/>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5AA2A8A-28FC-E521-1486-843D8EE52A6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CFFFB57-753D-CCE3-AC77-B4E223DC488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5595480-646A-F17C-7EEA-730CD3F22F17}"/>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A9CC83A-608C-03F3-C232-52CF84C89F9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400D39A-B4E0-9F64-5F7C-76DDE3AC95EC}"/>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14E56153-807D-2005-B303-CA97BE52483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10137E1-1DB0-C723-4034-1ABAE0BC121F}"/>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4CCF010-F37B-9F1A-7712-17656A9610A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3731991-6B0C-FC88-9631-7516E015313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2607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4" name="Rectangle 3">
            <a:extLst>
              <a:ext uri="{FF2B5EF4-FFF2-40B4-BE49-F238E27FC236}">
                <a16:creationId xmlns:a16="http://schemas.microsoft.com/office/drawing/2014/main" id="{7C9B9230-9466-25E6-445B-A79B74035062}"/>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C59F859-14A0-59A3-D9BC-84D9E959557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8F0DE3-E7F4-0E3C-D3EC-01CB7B9A195E}"/>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D9FB70D-3DF2-6CC4-4631-8CB77FF50455}"/>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02F615-62A4-75C9-8D83-102B83682188}"/>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720FC8A-E20A-3F59-86F6-E3D30CA30EDF}"/>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BB41F5E-5CA0-0E44-C76D-C7A24461963F}"/>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39135DE-FDAC-6325-583A-28ADA353FBE2}"/>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FD3F57-95F4-4235-ADB4-A50BE3C6DC8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14F9044-5DE6-F2C9-166E-3C2E6B8368A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BACC819-944C-CA68-0055-6C1720BE5C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19" name="Rectangle 18">
            <a:extLst>
              <a:ext uri="{FF2B5EF4-FFF2-40B4-BE49-F238E27FC236}">
                <a16:creationId xmlns:a16="http://schemas.microsoft.com/office/drawing/2014/main" id="{40DF7C95-CA35-D79F-5358-A89381BFED2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E0DDB9-1362-A670-AC24-D4651253603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30BBEBC-1C22-2955-82DD-0C2CE197D61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A5CCFA2-6DC1-DB93-EFCB-9518011E7E8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B07D80D-1458-DDFF-1AA6-1BCBFE5395C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65B2470-42D4-5A09-AC8A-F1C5DD6FBCF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F33624B-51A3-4576-A2D6-B41BBF06E38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C02EF21-9DFE-DB03-61CA-F08890726F1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ECA5D52-AC3F-4060-6378-9C470FF7DB8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445B639-25C7-887F-0797-83520A39B79E}"/>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73972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4" name="Rectangle 3">
            <a:extLst>
              <a:ext uri="{FF2B5EF4-FFF2-40B4-BE49-F238E27FC236}">
                <a16:creationId xmlns:a16="http://schemas.microsoft.com/office/drawing/2014/main" id="{832253A4-7D42-3C73-F154-9E54E6D588CF}"/>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2635148-108B-24FB-EBFC-5D7575E79464}"/>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D4318DB-2614-818A-59CC-A25436467002}"/>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EA1996-3CB3-83C3-B668-F6F53B6035B8}"/>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720AC8C-19FB-038E-373D-FFE6E58D27CB}"/>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2E43275-DFC3-9ADE-5911-5E886E616D0F}"/>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8B9F12-68C5-2C75-9AEC-51484AA86D7F}"/>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045E78A-FA4C-A636-6E84-5ED4C72129CB}"/>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A2D3A68-5240-1A3B-0244-A151A73D62B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A99B510-91C0-0D4F-84E8-77210D9AE525}"/>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8B1618CC-E290-FC8E-4E85-05DAC5DAEA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19" name="Rectangle 18">
            <a:extLst>
              <a:ext uri="{FF2B5EF4-FFF2-40B4-BE49-F238E27FC236}">
                <a16:creationId xmlns:a16="http://schemas.microsoft.com/office/drawing/2014/main" id="{B15D38AA-DE7E-F4DB-210F-96DDD23EA8A6}"/>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41D3318-81EC-D97D-07B0-0E2850EC6CA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44443E8-DEC7-9412-E313-3806F34470E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223D1A-10FE-012E-4605-06C887F50BC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2594111-A57D-E5C2-63C8-239C49E30FC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F332258-0AE0-EBE0-B278-A456E0DD9DE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2F4A780-A67B-3C81-AD5F-1F32D2EE7BA8}"/>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29F8A0E-E302-B55A-B941-52390432DC4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1B05924-3E22-8B7B-CAA7-9E3EE70C3B5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C5E0D70-2968-F806-C5A1-B0BB6786BF3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25685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4" name="Rectangle 3">
            <a:extLst>
              <a:ext uri="{FF2B5EF4-FFF2-40B4-BE49-F238E27FC236}">
                <a16:creationId xmlns:a16="http://schemas.microsoft.com/office/drawing/2014/main" id="{89F7CE78-5AD0-3C8A-13ED-5742948DED4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340FC1-0A1E-57C3-DCDC-739CEB7EC1E3}"/>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7C9FC49-AA1E-7E8C-1B92-4339842AE27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D4346E-A4A0-2460-DF0A-25953FDEACE9}"/>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810555-7345-D6FC-9F28-1DA6E8653D40}"/>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3EBB479-DD33-8836-C14E-FE2D6A3FE431}"/>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219B34-76AA-7FBF-BE19-1D2CE76D85D6}"/>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B9B7091-D804-C602-1938-E4ADB8F8DCD6}"/>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3910DC-435F-C8CF-90AF-6519034E3AC2}"/>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799F725-B8D4-D3FD-E263-A077050F0528}"/>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5D3F6526-E0DC-409F-38D9-995116952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19" name="Rectangle 18">
            <a:extLst>
              <a:ext uri="{FF2B5EF4-FFF2-40B4-BE49-F238E27FC236}">
                <a16:creationId xmlns:a16="http://schemas.microsoft.com/office/drawing/2014/main" id="{7D524BD0-D148-854E-B5F9-990F76C1E979}"/>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074A6DA-255F-5984-E00D-946DADD9C89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0F3E9C8-53E9-437F-A924-9B07BF4864E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7F51C95-58F4-1BB4-7F92-A3FBA3FF4F5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963C4C5-E2D8-9C5E-01D8-E7CB4562CA7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917E040-26E3-43B1-1426-C53E0E6AA36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1AC9222-3024-B424-F5DE-6168AC9B593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3F9E361-4285-7E98-83BF-883FA87D73A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E2DD72E-CA5B-73CC-885F-E0CA742E763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B3CA047-2882-2776-AAFC-6C4B282F724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400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4" name="Rectangle 3">
            <a:extLst>
              <a:ext uri="{FF2B5EF4-FFF2-40B4-BE49-F238E27FC236}">
                <a16:creationId xmlns:a16="http://schemas.microsoft.com/office/drawing/2014/main" id="{60BD1A5D-A5FF-1018-10AE-B0299ECED9AF}"/>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739D3E-3891-B42E-6507-CAFE4E0CDC6E}"/>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EAE429B-1A2E-B3EE-240C-C201FEB4B9E3}"/>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60BD658-E012-8211-0D97-476C7795D28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4AD853-7291-93E0-F5D8-B65530A34871}"/>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FFB21A9-CB90-E5C5-1A28-E43B44531CA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F6A6B5-88B8-5F37-4D9B-BE60B18F3848}"/>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41F2149-9BDE-568B-3754-739C54334A09}"/>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E86CBAC-2FD4-E8EF-84BA-028BF0D3324E}"/>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B05E362-63BE-FC8B-D179-9CB91E5FFD02}"/>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74D5537-11FB-B45E-9708-974042E05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19" name="Rectangle 18">
            <a:extLst>
              <a:ext uri="{FF2B5EF4-FFF2-40B4-BE49-F238E27FC236}">
                <a16:creationId xmlns:a16="http://schemas.microsoft.com/office/drawing/2014/main" id="{0CE71A50-043A-EB79-38AB-681BC5D8C41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7AD8277-3CB4-4DB2-D686-F8A4402B36F9}"/>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DC4B109-EC4E-0165-D512-285EBFE6DFA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510A427-D306-9923-DEB7-B1944A6EFB2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56ACB69-A754-905F-F8B7-76E5509F393B}"/>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BED3480-46A7-7C05-2218-82E8BDF0C0B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014C6A6-3940-D3E7-EAB4-D241DB30990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7E46073-2B46-35AC-0808-6E49B648AA1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9F8A4923-FA7D-7201-D77D-46F14E1B13F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8F53BFB-6830-980C-F958-BA9C5D97618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613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Rectangle 6">
            <a:extLst>
              <a:ext uri="{FF2B5EF4-FFF2-40B4-BE49-F238E27FC236}">
                <a16:creationId xmlns:a16="http://schemas.microsoft.com/office/drawing/2014/main" id="{AD134C30-3902-1BB2-4669-3A8428BDB55C}"/>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89881C-2BE4-6A47-78EC-49B277DF6CCD}"/>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0E492E-FAB2-18B9-4D11-8F6005A75F4B}"/>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AE0C5BF-77B7-FFA4-6DCB-024EA10BD3F9}"/>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9071663-755B-2950-B8A7-FB01D25635C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ACD8F46-12A9-FD4A-EAB6-DB9E53CA69E9}"/>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9C4FF50-FF15-7182-B746-8438DE4B9526}"/>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269AD2-F799-C6FD-46FF-DC882C93C795}"/>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853598B-8297-2AB7-B806-FDC478D1E011}"/>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DB42C2-2A94-DADB-2DCD-407674A55535}"/>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2">
            <a:extLst>
              <a:ext uri="{FF2B5EF4-FFF2-40B4-BE49-F238E27FC236}">
                <a16:creationId xmlns:a16="http://schemas.microsoft.com/office/drawing/2014/main" id="{7A0DC8C0-91F7-9FF0-F794-6035AE0C0421}"/>
              </a:ext>
            </a:extLst>
          </p:cNvPr>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18" name="Group 17">
            <a:extLst>
              <a:ext uri="{FF2B5EF4-FFF2-40B4-BE49-F238E27FC236}">
                <a16:creationId xmlns:a16="http://schemas.microsoft.com/office/drawing/2014/main" id="{EE5BD814-C4DE-6E13-8819-809CF6390683}"/>
              </a:ext>
            </a:extLst>
          </p:cNvPr>
          <p:cNvGrpSpPr/>
          <p:nvPr userDrawn="1"/>
        </p:nvGrpSpPr>
        <p:grpSpPr>
          <a:xfrm>
            <a:off x="10077450" y="359569"/>
            <a:ext cx="1752622" cy="493120"/>
            <a:chOff x="228240" y="2152440"/>
            <a:chExt cx="10101600" cy="2842200"/>
          </a:xfrm>
          <a:solidFill>
            <a:schemeClr val="bg1"/>
          </a:solidFill>
        </p:grpSpPr>
        <p:sp>
          <p:nvSpPr>
            <p:cNvPr id="32" name="Freeform 1">
              <a:extLst>
                <a:ext uri="{FF2B5EF4-FFF2-40B4-BE49-F238E27FC236}">
                  <a16:creationId xmlns:a16="http://schemas.microsoft.com/office/drawing/2014/main" id="{B86E5CC9-AEFD-8CA9-59B2-82876DCE596F}"/>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33" name="Freeform 2">
              <a:extLst>
                <a:ext uri="{FF2B5EF4-FFF2-40B4-BE49-F238E27FC236}">
                  <a16:creationId xmlns:a16="http://schemas.microsoft.com/office/drawing/2014/main" id="{CFA5EC2C-2895-B344-E9EA-10CC3E5F4AAA}"/>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34" name="Freeform 3">
              <a:extLst>
                <a:ext uri="{FF2B5EF4-FFF2-40B4-BE49-F238E27FC236}">
                  <a16:creationId xmlns:a16="http://schemas.microsoft.com/office/drawing/2014/main" id="{799E5237-0F12-1ECE-55F0-321DE8E1DAFD}"/>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35" name="Freeform 4">
              <a:extLst>
                <a:ext uri="{FF2B5EF4-FFF2-40B4-BE49-F238E27FC236}">
                  <a16:creationId xmlns:a16="http://schemas.microsoft.com/office/drawing/2014/main" id="{877E4D6B-C251-C9A8-6ECE-B673651FF67F}"/>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36" name="Freeform 5">
              <a:extLst>
                <a:ext uri="{FF2B5EF4-FFF2-40B4-BE49-F238E27FC236}">
                  <a16:creationId xmlns:a16="http://schemas.microsoft.com/office/drawing/2014/main" id="{603C92E9-C0D0-B98B-A2BB-FF3EFEDD7558}"/>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37" name="Freeform 6">
              <a:extLst>
                <a:ext uri="{FF2B5EF4-FFF2-40B4-BE49-F238E27FC236}">
                  <a16:creationId xmlns:a16="http://schemas.microsoft.com/office/drawing/2014/main" id="{BE170E8F-5D92-34A3-CAC5-8A612A32ADA8}"/>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38" name="Freeform 7">
              <a:extLst>
                <a:ext uri="{FF2B5EF4-FFF2-40B4-BE49-F238E27FC236}">
                  <a16:creationId xmlns:a16="http://schemas.microsoft.com/office/drawing/2014/main" id="{AD4DA7C3-7AC0-9BFF-FB1B-DAD3BA09BA5F}"/>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39" name="Freeform 8">
              <a:extLst>
                <a:ext uri="{FF2B5EF4-FFF2-40B4-BE49-F238E27FC236}">
                  <a16:creationId xmlns:a16="http://schemas.microsoft.com/office/drawing/2014/main" id="{4D7899DE-E17F-BF20-41FB-E97F7133C8FB}"/>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40" name="Freeform 9">
              <a:extLst>
                <a:ext uri="{FF2B5EF4-FFF2-40B4-BE49-F238E27FC236}">
                  <a16:creationId xmlns:a16="http://schemas.microsoft.com/office/drawing/2014/main" id="{964E368B-9240-6743-4105-29BB8A5B86FF}"/>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41" name="Freeform 10">
              <a:extLst>
                <a:ext uri="{FF2B5EF4-FFF2-40B4-BE49-F238E27FC236}">
                  <a16:creationId xmlns:a16="http://schemas.microsoft.com/office/drawing/2014/main" id="{035F88D2-2898-B402-28E0-B331C6803CA9}"/>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42" name="Freeform 11">
              <a:extLst>
                <a:ext uri="{FF2B5EF4-FFF2-40B4-BE49-F238E27FC236}">
                  <a16:creationId xmlns:a16="http://schemas.microsoft.com/office/drawing/2014/main" id="{7949F6EF-E302-A425-F526-AE8B04F9E3BC}"/>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43" name="Rectangle 42">
            <a:extLst>
              <a:ext uri="{FF2B5EF4-FFF2-40B4-BE49-F238E27FC236}">
                <a16:creationId xmlns:a16="http://schemas.microsoft.com/office/drawing/2014/main" id="{E63F7737-8D89-082D-E6F9-05B4A9E1E8C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DEB0A874-13CC-5A65-D1E9-63A57EBFA39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E6FE1792-93E3-1468-EA09-2FE3C01E736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F29F19B3-419E-CA26-B789-F78B76CE309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5495C764-DEE9-4C5B-4C52-D5D03BA205BB}"/>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1882CFD0-F030-C979-53F5-188FE4274D7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D3D740CC-914A-AC21-0DFD-DE3AE95B011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9397AE1C-BCC0-45B8-FBAA-EB3BF82BE660}"/>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7014C57B-93F1-1124-1601-846392DB057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84F9EFAF-2993-C47E-CA83-DBA473FE6043}"/>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802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4" name="Rectangle 3">
            <a:extLst>
              <a:ext uri="{FF2B5EF4-FFF2-40B4-BE49-F238E27FC236}">
                <a16:creationId xmlns:a16="http://schemas.microsoft.com/office/drawing/2014/main" id="{DC363364-9955-C57A-DD6C-743988DEE2E8}"/>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5858D1E-EF6B-6F65-662B-DE3A91B4995A}"/>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14F3F1-43DC-AC8A-3407-A17F91B2C857}"/>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6D9B8BF-FF90-8480-B54E-D8FDC1D486B8}"/>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55DD80D-0250-A46B-2340-A65B9FA10C92}"/>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23A67E2-1523-516A-3450-8FE1AE01BA23}"/>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3BE32CA-2DB6-05F6-8DB8-9E8B56567D2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ABFB8F-F3A4-9A78-81C5-3BEC5DB4307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C0BA76-23CE-AD6B-E65F-7775F5CFA98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2F7F0C-3E9D-0429-536E-F8C9379F1877}"/>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7F750DA-85D4-BFC7-E84F-BE969E89F0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19" name="Rectangle 18">
            <a:extLst>
              <a:ext uri="{FF2B5EF4-FFF2-40B4-BE49-F238E27FC236}">
                <a16:creationId xmlns:a16="http://schemas.microsoft.com/office/drawing/2014/main" id="{383CB14D-A887-A31F-1849-52AA1D7CFA69}"/>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5D32D8E-C514-B6D6-460A-F713B032D79E}"/>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0F702F5-30F7-48AE-0581-6B9F609CC7D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48CE202-9AFD-A6AF-A6F1-AE470CCDF3B2}"/>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35E668D-DFAD-F619-48A6-74B07BED4B9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43D31AE-9B3C-6AE1-C124-700B088B022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868D0D2-581C-494B-FC5B-B9B8DC0869AE}"/>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AB71FD5-832D-6F0E-BF21-A1C4BEA28068}"/>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85ED99C-3833-4249-067F-BBE844305826}"/>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FF9BE85-F65D-A146-DC75-AD39DA3B4A3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2806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4" name="Rectangle 3">
            <a:extLst>
              <a:ext uri="{FF2B5EF4-FFF2-40B4-BE49-F238E27FC236}">
                <a16:creationId xmlns:a16="http://schemas.microsoft.com/office/drawing/2014/main" id="{F38B3F3E-DB10-A14F-A7F1-D435A40A21D4}"/>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181C8D1-5EC9-D6B1-8A90-A4D20E66945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D67C8D-23F0-1D64-A55C-038E620E0CF1}"/>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01E6D6-E379-F409-D087-2CB5E78FCFB7}"/>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CF92C1B-D011-9635-25CA-3B0E82405F7D}"/>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726171-043C-2E2E-F3E1-7F736D5DD3A9}"/>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DB9C4D9-D836-5F11-2F83-8A95FA367351}"/>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6565C4-740C-98D5-306B-4D3042761916}"/>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7E222D-4FEC-2CD3-AD17-2C35DDADCA7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76223C5-CACE-24E0-2993-F1BDE812D279}"/>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257DAED-0074-E15D-9F15-64BC5C80A5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19" name="Rectangle 18">
            <a:extLst>
              <a:ext uri="{FF2B5EF4-FFF2-40B4-BE49-F238E27FC236}">
                <a16:creationId xmlns:a16="http://schemas.microsoft.com/office/drawing/2014/main" id="{88F2201A-1CAD-B19A-C46E-B4AEB877F4C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9E596C2E-BF20-7F39-08F4-AB77E0F8010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AEBD7D6-03E6-D908-2F4F-891C6744825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EE09DDC-1449-4189-CA48-C36F01F5484C}"/>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1A24BD5-AB97-0015-3E77-73A798CE932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75212F5-ED97-2994-2AAA-0D22C9A9BA05}"/>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4339138-EB29-D500-2522-2E647327866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8F5893C0-9590-E0A0-046F-AC5BA3722E7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391CEB0-A86C-65AD-06DF-F4CAB094162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35FEA777-611B-E1D4-0F22-3811BA59A7B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3792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69757726-47A7-820B-1786-F0BDF444C887}"/>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F024713-DFE5-37D6-ABEE-2E3375BE671B}"/>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693961-1075-4CFC-D7EE-BC06E59FA3E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8D5DA0-D7F3-C546-9FD1-91E6C2B3E9E8}"/>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E28FB9-767D-31A8-128B-E219B279015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569B21-C9D9-0F7D-DC10-AFFCEAC5F5D7}"/>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6BE832E-DBB4-2A05-F1E3-2056D85566D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10E247B-C7C0-CDC7-02B7-D320AFCBB46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33D4EC4-CE94-083F-0D36-73DB39E83EB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1AB7A3-5536-A802-1F15-6B3E9E972681}"/>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1084BAD-750C-4F03-4B5C-2E108CCDE0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19" name="Rectangle 18">
            <a:extLst>
              <a:ext uri="{FF2B5EF4-FFF2-40B4-BE49-F238E27FC236}">
                <a16:creationId xmlns:a16="http://schemas.microsoft.com/office/drawing/2014/main" id="{278B8E81-A744-57D8-50C1-F103064B218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ADD08AC-13E0-0715-F3E2-0D625EAE9EC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DEA755F-4636-618C-CDDF-4118274A4F6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146D83C-C6B6-9CAE-1F1F-27DE568FE47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C2D10A2-9200-D54D-395D-B2EBBEA724F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30727ECE-ACBA-BAA1-4537-FDE3741AA51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E30311A-95A6-A2CF-454E-5566AB9F027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E609E78-C927-438D-CECF-F6857D7236C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B20A719-4C6D-2C56-1632-D28591541CB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FCE7255-0AAE-8125-872D-00C18757DA4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919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B9835F71-11BF-D2FB-C5C3-0AACE4FDD1D6}"/>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C9BA02-440D-29ED-3903-6410650BBE5E}"/>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7EDEE32-F35E-D930-E4D3-6C53036E45F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6228858-079B-99D6-B3F4-E42E6004956D}"/>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5BC90C-6477-1025-2704-6722B668226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00298CA-6EA2-E98A-CED5-F17F69C36ADE}"/>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1501234-256A-B1D0-3E6B-8549E8292CA2}"/>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3575E6C-80FF-9EC8-E539-1E505F4B287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C642B6-6504-7ECA-27B9-71BE02D1C444}"/>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C35C552-B697-8B4A-0094-FE7FA48E0A3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ACDAD0C4-84D2-1870-4F33-9003E4AA73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19" name="Rectangle 18">
            <a:extLst>
              <a:ext uri="{FF2B5EF4-FFF2-40B4-BE49-F238E27FC236}">
                <a16:creationId xmlns:a16="http://schemas.microsoft.com/office/drawing/2014/main" id="{C618D510-03AA-2B18-6EA2-45A1F7B80AF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9A273B3-9AB5-E8A5-E6A8-FE84DE44C91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A28529A-AF93-408E-38A0-95921E14CB2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9D31FD67-B705-84BD-A103-90D4723767D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34E9D2A-ACB0-468F-16B3-DA4DA8F753C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A287E22-DB05-ED5E-1B86-F08A8B03C13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9C5ECF9-EF45-F4C5-EEC9-9A741B85B10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812A123-9959-B314-3457-230AB87AD37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658B639-6F0C-E518-6CF0-3B5EA476657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1C2F106-BA5E-31BB-5E76-3FE6F08B931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8406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4" name="Rectangle 3">
            <a:extLst>
              <a:ext uri="{FF2B5EF4-FFF2-40B4-BE49-F238E27FC236}">
                <a16:creationId xmlns:a16="http://schemas.microsoft.com/office/drawing/2014/main" id="{1331D118-8C3C-3754-074D-F061F5EC8C32}"/>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7F0509-59D1-6DCC-F36C-9B72C3AF73BC}"/>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73B835-1E13-42F1-9F37-F21A173EEAF4}"/>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68D11A2-B221-1C06-353A-28CDE8CEAA0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DC94F1-B677-A05D-3F96-94BE1EB7024B}"/>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8738D1-0653-1824-7FA6-D7D4303A4BF3}"/>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E8FAB5F-12BD-4537-6E38-B8758F69D45F}"/>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3D0290E-3EB4-D2C8-28AC-754A7AB13645}"/>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6F00BAC-D10E-8FFA-7663-5F94730B325A}"/>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EA7165-9FD6-D07F-098E-579E66B2A5F3}"/>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2A3A8A7-CF2A-8E49-0F49-5B01342C6E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19" name="Rectangle 18">
            <a:extLst>
              <a:ext uri="{FF2B5EF4-FFF2-40B4-BE49-F238E27FC236}">
                <a16:creationId xmlns:a16="http://schemas.microsoft.com/office/drawing/2014/main" id="{8A279A4D-BC5D-5305-8595-A623CA065FF2}"/>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25AC28C-F19F-DE2A-9A40-CE4950BA9DF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F074B71-53AA-2287-9CE2-B6F3478FB14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B59D9A2-41A3-B317-81EA-DD918DE7C39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A672AFB-6B6E-6783-907D-21737415B2C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6FFDC484-40E7-059B-026D-44EE5319E86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C04B67D-1703-F7B4-33CB-B6EF47F75A0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218B8DB8-3BC0-E645-595D-E1A8DE229CE1}"/>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B799005-2631-2ED5-54AE-A6D37E5BCD5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5CE4852-7BBF-79CA-91A8-D5CF2DDA1CD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0012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4" name="Rectangle 3">
            <a:extLst>
              <a:ext uri="{FF2B5EF4-FFF2-40B4-BE49-F238E27FC236}">
                <a16:creationId xmlns:a16="http://schemas.microsoft.com/office/drawing/2014/main" id="{D634B1FE-9DE1-D965-BF76-F2BC6DE9AC8D}"/>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21074F6-ECD5-49B2-CC5C-C8DFD7F47510}"/>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81C566-E411-6116-2C9A-C123C3CB127F}"/>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042E5B0-3562-7CA1-A16E-A5C6D7F473A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78C0FF-C4C4-A7B0-493E-7F403C13AD1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03546FE-6EBB-0946-13DD-C821244CED21}"/>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CD52622-D644-BDC4-8554-A00EB6D989A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80B66A-777E-74E6-7500-055158CC324A}"/>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2CECED-0145-1BF0-42CE-44C2C9C7113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33A65A4-E5F0-1EE4-D6EE-EF17B933039C}"/>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B8AF9DC0-AB86-29EF-517E-715A182788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19" name="Rectangle 18">
            <a:extLst>
              <a:ext uri="{FF2B5EF4-FFF2-40B4-BE49-F238E27FC236}">
                <a16:creationId xmlns:a16="http://schemas.microsoft.com/office/drawing/2014/main" id="{B5042BFE-25E3-320B-1CEF-C8EF041E105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ADE6177-38F9-5584-EF9B-16F2335D2C3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A3888A1-6B5E-C28E-48EA-9859DB2A350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AD8E19D-38FA-D8FD-6664-7EC814599D5A}"/>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DA974B4-73D3-3FDE-4CFE-E3E3ED8FBC4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990F60F-2410-1957-98E1-3E7C3819F0B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BC0ADE3E-C04C-06A9-9043-665BBF29C0C8}"/>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DCFA744E-EE99-4E99-7955-07EDCE71537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86FC198D-9117-D359-15A8-89BA4A47A8F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266931A8-8959-D060-6F53-9734A15583B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50612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4" name="Rectangle 3">
            <a:extLst>
              <a:ext uri="{FF2B5EF4-FFF2-40B4-BE49-F238E27FC236}">
                <a16:creationId xmlns:a16="http://schemas.microsoft.com/office/drawing/2014/main" id="{D3F11E31-F363-7B02-3D9A-513114380710}"/>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04B240-45D6-BF7C-BE2A-3177B76EC57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27B46F8-3088-35CD-0C84-CBAEB89C418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2286AA-8AED-D089-0826-36DB272A54D6}"/>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FD1BEA-1471-D50D-87BB-02F609E35455}"/>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90C1A8-1FA7-878A-1E8B-39CBEB626FD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066516B-34BC-7157-1A28-8C80A3E137C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9AB458B-F38A-63D0-1ED7-2186DFC2B541}"/>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C4FB61A-B5BF-95DF-4EE5-A33AA92879CB}"/>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4F5027F-90F8-9616-B638-57109941D03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9227E9F0-5B18-67BE-4209-08E2812D56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19" name="Rectangle 18">
            <a:extLst>
              <a:ext uri="{FF2B5EF4-FFF2-40B4-BE49-F238E27FC236}">
                <a16:creationId xmlns:a16="http://schemas.microsoft.com/office/drawing/2014/main" id="{47C7E2F3-E36D-F781-1819-3A6BF6678E4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D215D86-DDEA-530E-070C-A1C3DE14179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F2B46B0-BC04-4C0F-8ED4-E576910E6D2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04C24AC-3C12-5ED0-EF20-79034FAAB4FA}"/>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0F060AC-A8A9-897C-36CD-4DBD65D6575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59FED7D-59B7-DF6F-EEB6-9E504FC330D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5537CD4-1F68-0947-C8D1-D6F9D70F8BF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3343805-CCB5-6220-24DC-F23D0F7DD84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6D016A9-DE33-15BB-7FBD-9139D0297F4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B7835D5-C49A-ADA8-FEA1-5E86DDFBAFD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5285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4" name="Rectangle 3">
            <a:extLst>
              <a:ext uri="{FF2B5EF4-FFF2-40B4-BE49-F238E27FC236}">
                <a16:creationId xmlns:a16="http://schemas.microsoft.com/office/drawing/2014/main" id="{3405DCCB-873F-AAB6-F718-20F1DC345603}"/>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55E013C-13AA-ACA5-5369-C71463AB1A8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752D33-FC99-7E09-DEBE-C9C310E6C84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E8772F-BB7B-F364-1C8E-944F329790B8}"/>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7EF121F-AA5B-D4A1-B4C8-043219BE3D0C}"/>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E23C21-A3F5-1822-326E-628860DF1D5B}"/>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CC9DE4B-5C93-2F71-024B-5091CC5B8913}"/>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A884360-FCCA-926E-F9C4-105452F855BD}"/>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5BA1FFA-358B-1E55-8F13-5F0BFB9788CE}"/>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06F36F6-1422-ADEA-89A5-333909E96331}"/>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2BECA787-4A18-ACE5-FAA5-A302BE0163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19" name="Rectangle 18">
            <a:extLst>
              <a:ext uri="{FF2B5EF4-FFF2-40B4-BE49-F238E27FC236}">
                <a16:creationId xmlns:a16="http://schemas.microsoft.com/office/drawing/2014/main" id="{68C6CE54-54B3-EE55-A641-10CA09BCE3D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602B3D5-C43A-B887-890A-565FA3DCC47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0DFEDA9-3EEE-1FC4-3303-4B1F48327B73}"/>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004412F-4249-411E-D41B-20789984183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9473253-116E-690F-64D8-D33A3357E3B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3F9FB68-8DB5-6D2C-51C7-9791545AF1BC}"/>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C61F154-1F14-468C-BCFC-DC1D1A90DCE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EDFC142-A42C-FC4D-6269-3294661C949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7092B01-AD73-20B0-657B-FE3F9D4F191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1DA4EF9-1714-9363-8F04-F033C2CED5E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9156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4" name="Rectangle 3">
            <a:extLst>
              <a:ext uri="{FF2B5EF4-FFF2-40B4-BE49-F238E27FC236}">
                <a16:creationId xmlns:a16="http://schemas.microsoft.com/office/drawing/2014/main" id="{0FE7BF39-F788-11FD-7023-AD44FF7BC93E}"/>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9E27E2-B325-2986-6AEA-693192767D04}"/>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E2B1F4D-DB53-D186-514F-7E2B52E06F7B}"/>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47E9BE-1330-C9FC-D7C7-48629F05A9EA}"/>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1A7AC57-5F92-C45B-8319-8C38D3981FC7}"/>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DBD5A2E-3374-6B23-7E1C-14C6C9F89E16}"/>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BC6EFF-0904-D481-90B7-411C2083FC6D}"/>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89B48CC-A498-A1AE-5C81-C3D64555EED9}"/>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EF7101D-009B-18B6-6F20-604DF5BF2A9A}"/>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9F10B7-F34C-DADB-2E75-AB97E7918E86}"/>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0FB10624-C6EB-1253-CEE9-E46DF6A223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19" name="Rectangle 18">
            <a:extLst>
              <a:ext uri="{FF2B5EF4-FFF2-40B4-BE49-F238E27FC236}">
                <a16:creationId xmlns:a16="http://schemas.microsoft.com/office/drawing/2014/main" id="{1BDF9B7D-2B17-7557-D8C7-77102E14FA15}"/>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A59AAB3-963B-C930-92A6-DD0F1D72DAB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2EF1F67-561C-92DD-3464-9E3C9A7A516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9934E25-DF71-59BE-AA26-C546CF14F9E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974A9DF-0BF3-F4D8-9B91-9624A26C472D}"/>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C34B06A-BEBD-028B-A761-88042A3212D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9F1EF5B-2BAB-CBB7-D008-10D80B8E836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781AFC7-43D8-D805-2171-76DB78A22BD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720A5E9B-62D7-58C3-3B0F-375B6BCB739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B09A28E-2467-018F-7DB1-CC9719A300F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317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4" name="Rectangle 3">
            <a:extLst>
              <a:ext uri="{FF2B5EF4-FFF2-40B4-BE49-F238E27FC236}">
                <a16:creationId xmlns:a16="http://schemas.microsoft.com/office/drawing/2014/main" id="{7F163722-80A6-29B0-BD1C-BBF5B84ADBD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8C4BDD7-F772-3D59-7B58-8197F1C1F41D}"/>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0A38BCA-698D-1842-73EB-F93530142299}"/>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BA5C2F7-642E-8BA2-F0B8-ED1915965561}"/>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89ECCE-6420-8F83-BDDA-DC736AFA3E3E}"/>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469D25A-3187-A0AB-5E75-CF28C2C2B135}"/>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35C8A18-BF64-86CE-539A-1C9D2E4255F3}"/>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757038-8C36-DAF3-D752-C9229BBF9264}"/>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40FE34A-789E-F355-5B72-AE1E02E027F4}"/>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5A2D49-2601-D69B-ABB0-048053A9881F}"/>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C254B2AC-DE04-D57B-8EBC-A68E0FCC70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19" name="Rectangle 18">
            <a:extLst>
              <a:ext uri="{FF2B5EF4-FFF2-40B4-BE49-F238E27FC236}">
                <a16:creationId xmlns:a16="http://schemas.microsoft.com/office/drawing/2014/main" id="{98C3B53D-3A47-EBF3-3DE3-399366CBB83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2865B14-EAF0-3EF1-C34E-E18E04D5E92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FC97041-05C5-8952-3E15-A663F7E1EDAF}"/>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8A6E32E-36FC-9C47-12F7-864F37D2378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40FB704-BF72-7D91-2735-B5AAECE0337F}"/>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91E71E97-B520-803A-AE10-ABFD1394480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41E4219-9DEA-3D27-6D2C-BA212457047A}"/>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D3274E1-8632-1D48-51FE-2DB74409C82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3A83656-631A-2D4B-6CB2-CB2B05E18CB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36B7FA5-7C81-E30C-2AE3-20334C49D13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647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7" name="Rectangle 6">
            <a:extLst>
              <a:ext uri="{FF2B5EF4-FFF2-40B4-BE49-F238E27FC236}">
                <a16:creationId xmlns:a16="http://schemas.microsoft.com/office/drawing/2014/main" id="{0D9E13A5-2175-9D1F-E4C9-10567A8B4877}"/>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90E7AC8-9F30-37C0-FE64-0DEFCE4EE2DA}"/>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E39A8B3-99BB-7091-5F1F-F01380D3B5E5}"/>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93D374-0E9D-E2FB-665F-B58244815A34}"/>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09804D-3235-55CF-2563-B16AB6AC76A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90C7B74-ED4D-96B8-C8B9-41AB59C085D2}"/>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1719F1-F05E-8860-6EA0-20E0629A22AD}"/>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81BFA38-6B0A-606B-9544-3E4F2A93A8BE}"/>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466D32-0FBA-8E7E-501F-8AD59AA57EE2}"/>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1F5C111-504B-0AC1-D141-78224079EBBF}"/>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7EB6D2C1-4D9C-3279-3874-4F4AF76D2CAE}"/>
              </a:ext>
            </a:extLst>
          </p:cNvPr>
          <p:cNvGrpSpPr/>
          <p:nvPr userDrawn="1"/>
        </p:nvGrpSpPr>
        <p:grpSpPr>
          <a:xfrm>
            <a:off x="10077450" y="359569"/>
            <a:ext cx="1752622" cy="493120"/>
            <a:chOff x="228240" y="2152440"/>
            <a:chExt cx="10101600" cy="2842200"/>
          </a:xfrm>
          <a:solidFill>
            <a:schemeClr val="bg1"/>
          </a:solidFill>
        </p:grpSpPr>
        <p:sp>
          <p:nvSpPr>
            <p:cNvPr id="18" name="Freeform 1">
              <a:extLst>
                <a:ext uri="{FF2B5EF4-FFF2-40B4-BE49-F238E27FC236}">
                  <a16:creationId xmlns:a16="http://schemas.microsoft.com/office/drawing/2014/main" id="{B1147F47-1770-B122-D664-84BCA0FCDD24}"/>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9" name="Freeform 2">
              <a:extLst>
                <a:ext uri="{FF2B5EF4-FFF2-40B4-BE49-F238E27FC236}">
                  <a16:creationId xmlns:a16="http://schemas.microsoft.com/office/drawing/2014/main" id="{F4DBCF0D-71F7-8205-1574-34A84F5D827D}"/>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0" name="Freeform 3">
              <a:extLst>
                <a:ext uri="{FF2B5EF4-FFF2-40B4-BE49-F238E27FC236}">
                  <a16:creationId xmlns:a16="http://schemas.microsoft.com/office/drawing/2014/main" id="{C70BB7E6-297A-FE29-0B88-51D5A6D77938}"/>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1" name="Freeform 4">
              <a:extLst>
                <a:ext uri="{FF2B5EF4-FFF2-40B4-BE49-F238E27FC236}">
                  <a16:creationId xmlns:a16="http://schemas.microsoft.com/office/drawing/2014/main" id="{4B041A0A-8351-FD8A-71B0-6AFB9FAC5B37}"/>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2" name="Freeform 5">
              <a:extLst>
                <a:ext uri="{FF2B5EF4-FFF2-40B4-BE49-F238E27FC236}">
                  <a16:creationId xmlns:a16="http://schemas.microsoft.com/office/drawing/2014/main" id="{F9249679-D478-EF3F-7214-3905FE03FC40}"/>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3" name="Freeform 6">
              <a:extLst>
                <a:ext uri="{FF2B5EF4-FFF2-40B4-BE49-F238E27FC236}">
                  <a16:creationId xmlns:a16="http://schemas.microsoft.com/office/drawing/2014/main" id="{0AF9B675-4312-2DA0-BD49-505F9BC41C1A}"/>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4" name="Freeform 7">
              <a:extLst>
                <a:ext uri="{FF2B5EF4-FFF2-40B4-BE49-F238E27FC236}">
                  <a16:creationId xmlns:a16="http://schemas.microsoft.com/office/drawing/2014/main" id="{A8668D81-DEEC-7BB6-F9E9-2327AFD4CD97}"/>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5" name="Freeform 8">
              <a:extLst>
                <a:ext uri="{FF2B5EF4-FFF2-40B4-BE49-F238E27FC236}">
                  <a16:creationId xmlns:a16="http://schemas.microsoft.com/office/drawing/2014/main" id="{6939CF29-1F49-09DF-EEB6-DFBF1A2466BE}"/>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7" name="Freeform 9">
              <a:extLst>
                <a:ext uri="{FF2B5EF4-FFF2-40B4-BE49-F238E27FC236}">
                  <a16:creationId xmlns:a16="http://schemas.microsoft.com/office/drawing/2014/main" id="{F5523C06-23CF-A643-8066-9606FF8CFDFC}"/>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8" name="Freeform 10">
              <a:extLst>
                <a:ext uri="{FF2B5EF4-FFF2-40B4-BE49-F238E27FC236}">
                  <a16:creationId xmlns:a16="http://schemas.microsoft.com/office/drawing/2014/main" id="{93CEDA86-8244-9B40-23EB-20501365FC14}"/>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9" name="Freeform 11">
              <a:extLst>
                <a:ext uri="{FF2B5EF4-FFF2-40B4-BE49-F238E27FC236}">
                  <a16:creationId xmlns:a16="http://schemas.microsoft.com/office/drawing/2014/main" id="{19DBA26E-7493-9FD5-3724-AFEBD286AAFF}"/>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0" name="Picture 29">
            <a:extLst>
              <a:ext uri="{FF2B5EF4-FFF2-40B4-BE49-F238E27FC236}">
                <a16:creationId xmlns:a16="http://schemas.microsoft.com/office/drawing/2014/main" id="{E4C517ED-ADFF-6A4C-4989-0E910FECF0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31" name="Rectangle 30">
            <a:extLst>
              <a:ext uri="{FF2B5EF4-FFF2-40B4-BE49-F238E27FC236}">
                <a16:creationId xmlns:a16="http://schemas.microsoft.com/office/drawing/2014/main" id="{DB000A8E-AB47-ADEB-E25B-DC554C4BA344}"/>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6C13626-E22A-89B9-D95E-26534C42ED5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4F3F907-9F6A-01DB-E799-D692002B52E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9AFE52C9-99CB-9D54-A32B-3CDA0C71BA2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657A0B50-3004-A714-F291-72088FE11FF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B1CCF87-1884-7861-18A2-11BCD6363B26}"/>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E4C03AA7-4083-E409-7334-4A70F8F487C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F3E0B582-7E2C-DC04-750C-C92FD616614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A31EB2B-16DA-72A8-E26B-0E5C088915A9}"/>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6C5C9B87-2963-CE11-D381-B92C1142258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4713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D64334-27F0-7237-E39F-64E11443557A}"/>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B7DE78C-B989-F000-34A4-9BBDA99CB7F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BB2BF10-7C3A-AD34-108E-5709EB21A891}"/>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11AD9D-057B-22BC-CB1C-A3BE52A987F9}"/>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EC66735-8DD5-2A08-40C6-4707ED6D554E}"/>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96CEC7-5678-3E3A-DF01-9C9832C1C1F8}"/>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C214A55-D647-9001-02E8-61D0915D6AEE}"/>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CC844FA-E8DF-3EE5-EB42-BCF2BAFC1F9C}"/>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82F04EA-9DF1-1A4A-F63A-2405AED76715}"/>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87B4E8-BA44-F513-8964-564B258E63F6}"/>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00FAF5BF-F030-A283-7C82-D372E98ED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21" name="Straight Connector 20">
            <a:extLst>
              <a:ext uri="{FF2B5EF4-FFF2-40B4-BE49-F238E27FC236}">
                <a16:creationId xmlns:a16="http://schemas.microsoft.com/office/drawing/2014/main" id="{7614F0C2-7A96-33EE-5833-BD28FBF4FFED}"/>
              </a:ext>
            </a:extLst>
          </p:cNvPr>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3A818BA-B7BB-0FEF-01B2-506A41BE57E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CDAB7C7-900B-3F76-6A81-D41F0CA0E9E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7F03DAB-10DF-391D-2154-3968CC5336C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0CE876F-42AB-0CF8-4465-9AD8D779210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F2C6AC8-1AF5-5B75-E050-2A18A8A304F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DC34A47-AD9F-9994-A1D7-BEAE5498C58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1E0032E-792C-97E0-0DEE-69B8708D063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E9713A6-4B3F-04F7-D380-1369BC418FCD}"/>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8FEA111-7C4C-E37B-3B66-BE59EBB2C12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AE94B88-FD31-A66F-2D4D-16165A78E05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5216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7" name="Straight Connector 6"/>
          <p:cNvCxnSpPr/>
          <p:nvPr/>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23E35AE-5420-C309-3478-6B458F231F4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D02B065-D2BF-0792-9DB8-2D43AC0F5593}"/>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EDDC04D-D6FC-5D5A-C9FF-837B231887A9}"/>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F59E32-439C-41BD-29D0-65163A0A2DAE}"/>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F386A80-3A04-41C0-2DAD-ECFB3B5B363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951ADB1-CC7E-E266-54B3-3A3755CCEDC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9BE8621-6D6E-DCA6-30EA-72FDC99D82C7}"/>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96F0FE0-33F1-0D4C-9AC6-6918FA9C46D2}"/>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FA48EDE-6F40-1E65-7762-5F0DCDDA80A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386C6E6-2B4C-68D9-9B0E-7CC278D5A9A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6CE8214D-290F-0A52-2477-113569042F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cxnSp>
        <p:nvCxnSpPr>
          <p:cNvPr id="21" name="Straight Connector 20">
            <a:extLst>
              <a:ext uri="{FF2B5EF4-FFF2-40B4-BE49-F238E27FC236}">
                <a16:creationId xmlns:a16="http://schemas.microsoft.com/office/drawing/2014/main" id="{FFED96CE-8A7D-47C5-A00B-7F12353D0FE2}"/>
              </a:ext>
            </a:extLst>
          </p:cNvPr>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7ECF62-45F5-3B1A-4C3B-BE21703FE53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890C5CDB-1661-0F20-95DA-4FF88FD9225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0C0DA9D-16C0-E28C-272A-E2FAA26CA7E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9E57BD9-D1D6-B5FF-ACE2-D555B23EF99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C48F6404-9819-6081-1AED-D6A1791F8DB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C197D1B-5BC7-69B7-FF62-EB90D4DFF1FB}"/>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7638C20-BE12-EDA3-EB1D-60C046379D9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7CBE26A-ADA3-CA34-33E8-81DE30FAFA10}"/>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F701BEF-27BF-AD0C-A5FC-8E45D990FB9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38534BC-11FF-E957-55C7-32644F9D025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1272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4" name="Rectangle 3">
            <a:extLst>
              <a:ext uri="{FF2B5EF4-FFF2-40B4-BE49-F238E27FC236}">
                <a16:creationId xmlns:a16="http://schemas.microsoft.com/office/drawing/2014/main" id="{100A4E69-FBA4-854D-E0CC-CB5D18A9A72C}"/>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624E729D-2F0B-76BD-F16C-6687BD3B729D}"/>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5A581E3-194C-B848-A903-92F51B03D56A}"/>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294BBE4-E268-FBEF-0FAE-4AC2EFADAEA2}"/>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E1B09AA-232B-7B1D-BC11-FDE67A342C88}"/>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1006A9-ACE7-57A1-675C-A4CC1882E8F7}"/>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8071B10-1111-82AA-4367-CB4C4E77692A}"/>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D00F4F8-BA84-8267-CFC0-B1516B6D3B64}"/>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751472-7664-F426-2109-7C9848747A0F}"/>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658A8B8-F607-2854-BC84-BA3940B669E4}"/>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91282C9-09AE-FEC0-16CB-2A33A0F0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19" name="Rectangle 18">
            <a:extLst>
              <a:ext uri="{FF2B5EF4-FFF2-40B4-BE49-F238E27FC236}">
                <a16:creationId xmlns:a16="http://schemas.microsoft.com/office/drawing/2014/main" id="{8311BA9D-35DD-548D-6770-D9415DAB60D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554B270-AA8B-66F2-A012-192F060400D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C763DC7-8DC7-2615-7E07-6834EA8E73C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39F2380-30FB-EA08-5ADB-8E9AA4C8105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DB81FD3-3769-5B43-3133-E71E25EA848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DE7C887-CFC8-4AB3-B3F2-6296542BBB6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BA9555C-9437-3FC7-97B4-EC05D349E9E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8BD5AE8-ADC4-0BBA-B916-10E849CC8E0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103E3B0-BF17-29DD-365D-CFF157BE98B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811DE2F-0172-3F1B-E174-7880970D3DE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9093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pic>
        <p:nvPicPr>
          <p:cNvPr id="4" name="Picture 3">
            <a:extLst>
              <a:ext uri="{FF2B5EF4-FFF2-40B4-BE49-F238E27FC236}">
                <a16:creationId xmlns:a16="http://schemas.microsoft.com/office/drawing/2014/main" id="{D6FB085F-D016-53A1-4323-914CF0868F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911097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4" name="Rectangle 3">
            <a:extLst>
              <a:ext uri="{FF2B5EF4-FFF2-40B4-BE49-F238E27FC236}">
                <a16:creationId xmlns:a16="http://schemas.microsoft.com/office/drawing/2014/main" id="{245D1AA6-A71C-1E78-BBA8-63F439F8AC20}"/>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1E8B544-3982-DBA4-41F1-BC3565D3C288}"/>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54454C6-B8CC-0982-05C2-89A6A79D155F}"/>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358FED7-2965-0ED9-B319-64AB4B9BC5BB}"/>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6A0CBEF-BC4B-E1F1-4065-F9C59D61F19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19EF077-5BAE-7104-8335-2E56640D39B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811B53F-849E-FB8C-7BE2-956485430324}"/>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4A1E7BF-B5FE-DA76-F26C-34C952FD2B2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E21B265-FEBE-7AEF-2B6C-324A11BD7058}"/>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01443F0-34F0-DBB7-4C2D-64C6C51E0E37}"/>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EC2406B6-E96C-97E1-892E-2E10E8F8F8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0"/>
          </a:xfrm>
          <a:prstGeom prst="rect">
            <a:avLst/>
          </a:prstGeom>
        </p:spPr>
      </p:pic>
      <p:sp>
        <p:nvSpPr>
          <p:cNvPr id="19" name="Rectangle 18">
            <a:extLst>
              <a:ext uri="{FF2B5EF4-FFF2-40B4-BE49-F238E27FC236}">
                <a16:creationId xmlns:a16="http://schemas.microsoft.com/office/drawing/2014/main" id="{7A59A5B8-B314-C974-C111-D5B567D1041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BE9F97CF-B993-E24F-BEE5-2977E0C4BDB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9DCD8A1-4B2B-EBE0-B06F-201A7D3D4AC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FC17573-3033-FC82-6513-ACAD8135BF5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A861754-DCFC-3FFB-0B16-BC8261F3F22F}"/>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9589413-B3EF-B620-69DA-09A5DDC07B8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368A7212-7CA6-6BE6-13D4-B58B262D434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6E69FB4-6D18-97D3-10FD-2CDB45835F6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3E929CE-23E3-8D26-D3F1-0A5040F3177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66BD8A8-CEA8-DFFC-ED99-F527A7B3C39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9048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61402DA3-A9F9-40A0-AADC-46E0BB57D8DB}"/>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BC56016-721E-09C6-EA04-F0123B9A6B47}"/>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B769660-52C0-D356-3D8E-8E8F1B5722BD}"/>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05C7CB3-A36F-E1ED-4557-F29DC44D3B6A}"/>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5734144-14F8-C0C4-907D-7E98C88B2D6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9B3FAC6-3A43-EE7D-25B6-917397B4CC88}"/>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CAB1AE8-0421-2391-90FB-5F27668A9D0A}"/>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298F006-F8BD-9CD3-FDB9-0B47A69142FF}"/>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E0D9A31-D9F3-2C9C-45D9-405815FA6C42}"/>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BD2967C-E419-4904-F70D-E5EA50F218CC}"/>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AC02F3D8-A0E5-7EDD-6DEA-2056116764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19" name="Rectangle 18">
            <a:extLst>
              <a:ext uri="{FF2B5EF4-FFF2-40B4-BE49-F238E27FC236}">
                <a16:creationId xmlns:a16="http://schemas.microsoft.com/office/drawing/2014/main" id="{98E20AED-3AD1-1B91-2412-9E29B1DF16D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99EB59A-9F57-FE5E-B81D-BFC8FC6341C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C3B859D-8537-3EDF-AE90-18789F6C50D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AAC85941-F918-32EB-812F-B001DCF8A85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E13601B9-F98C-D254-B548-EE3E0512232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C070217-0336-0F03-880A-0B3847F971F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5E50F27-ABAA-6162-EF99-84FCCA2DFDBA}"/>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BC312D7-238D-1BC3-E10D-BA4992F9A3C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DA6E9CD-3CB2-7515-B11E-865B582D116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981ECAF-2EF0-D79F-0554-B45F7EB47EB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12626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EFAFAAFD-8CF2-374E-596B-735AB4144A30}"/>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6E5F0DE-A3C4-A3D4-FB3E-04BDF8FCBF3D}"/>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4852A16-79E5-88BC-FA61-06692603A96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79D2C81-02F3-1213-5099-A20AD095AD4D}"/>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145B775-0AD6-5174-CB57-4AB16E324346}"/>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FEE2BB-9542-75EA-44AD-01205E6EE078}"/>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EF447B0-4888-1E35-7379-27BAD6D464B1}"/>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30B9F4E-FA9A-CAE4-2BED-9F135711E65A}"/>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B017D0E-3BF2-E446-4505-689B89ABAAC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218CB96-2319-1029-8FD9-99B0CCD5051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7A773989-57D9-E69E-0E18-10A761E825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18" name="Text Placeholder 10">
            <a:extLst>
              <a:ext uri="{FF2B5EF4-FFF2-40B4-BE49-F238E27FC236}">
                <a16:creationId xmlns:a16="http://schemas.microsoft.com/office/drawing/2014/main" id="{819EBE85-AA41-2603-0193-AE1BBA91A589}"/>
              </a:ext>
            </a:extLst>
          </p:cNvPr>
          <p:cNvSpPr>
            <a:spLocks noGrp="1"/>
          </p:cNvSpPr>
          <p:nvPr>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19" name="Text Placeholder 10">
            <a:extLst>
              <a:ext uri="{FF2B5EF4-FFF2-40B4-BE49-F238E27FC236}">
                <a16:creationId xmlns:a16="http://schemas.microsoft.com/office/drawing/2014/main" id="{83EBF340-0421-98CC-E72B-7F8435BB2268}"/>
              </a:ext>
            </a:extLst>
          </p:cNvPr>
          <p:cNvSpPr>
            <a:spLocks noGrp="1"/>
          </p:cNvSpPr>
          <p:nvPr>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20" name="object 18">
            <a:extLst>
              <a:ext uri="{FF2B5EF4-FFF2-40B4-BE49-F238E27FC236}">
                <a16:creationId xmlns:a16="http://schemas.microsoft.com/office/drawing/2014/main" id="{7052C063-4B31-EA3A-752E-C201F09038C4}"/>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21" name="object 19">
            <a:extLst>
              <a:ext uri="{FF2B5EF4-FFF2-40B4-BE49-F238E27FC236}">
                <a16:creationId xmlns:a16="http://schemas.microsoft.com/office/drawing/2014/main" id="{6DC62719-5B1A-B7C0-E697-724B003C15C7}"/>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22" name="object 21">
            <a:extLst>
              <a:ext uri="{FF2B5EF4-FFF2-40B4-BE49-F238E27FC236}">
                <a16:creationId xmlns:a16="http://schemas.microsoft.com/office/drawing/2014/main" id="{FF309704-4671-2FCC-B7AE-21F6A40CDD8D}"/>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23" name="Picture 22">
            <a:extLst>
              <a:ext uri="{FF2B5EF4-FFF2-40B4-BE49-F238E27FC236}">
                <a16:creationId xmlns:a16="http://schemas.microsoft.com/office/drawing/2014/main" id="{350337AD-BA6A-1A18-0A31-0BA35450D79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24" name="Rectangle 23">
            <a:extLst>
              <a:ext uri="{FF2B5EF4-FFF2-40B4-BE49-F238E27FC236}">
                <a16:creationId xmlns:a16="http://schemas.microsoft.com/office/drawing/2014/main" id="{D6D56488-E17F-F5AD-48A3-28547408887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B3567D5-4CD0-2EFF-2EFC-C556DD903F10}"/>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D85841AF-0FBD-D8DB-487C-206DC842839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EB23F13-EA61-3BC6-5EB9-8AEFCED6536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D725366-2A67-EE0F-9FE2-184A7BD489D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66418E0-EBE4-86A2-FC20-00174512806C}"/>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0BD2CE47-0EA5-3C7D-41B0-45057715DF5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D5515B8-5B76-D6D0-7769-2D01D12E563D}"/>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2CA1B8D4-E28E-D1E1-DF81-93DCE177AF9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7264D2D1-B2DE-8548-7EAC-E3C67C0E304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7195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id="{2C0A3E69-8B38-884A-AB9D-67441AD40A96}"/>
              </a:ext>
            </a:extLst>
          </p:cNvPr>
          <p:cNvSpPr>
            <a:spLocks noGrp="1"/>
          </p:cNvSpPr>
          <p:nvPr>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id="{1AB2C926-69E1-B34B-855C-B82661E2EA48}"/>
              </a:ext>
            </a:extLst>
          </p:cNvPr>
          <p:cNvSpPr>
            <a:spLocks noGrp="1"/>
          </p:cNvSpPr>
          <p:nvPr>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4" name="Rectangle 3">
            <a:extLst>
              <a:ext uri="{FF2B5EF4-FFF2-40B4-BE49-F238E27FC236}">
                <a16:creationId xmlns:a16="http://schemas.microsoft.com/office/drawing/2014/main" id="{F353AC79-D745-0E22-AA3C-54C9E8CB54B8}"/>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7A6C3BD-F428-8D4B-ED4D-E7D417F84C06}"/>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C0067D-A2E9-8293-8ED7-59C50FAD9A65}"/>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0DAF43-9104-5619-4BB2-DB89A80A1141}"/>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C2A1AC0-F56A-54AC-31D3-A051E6332A7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A8A166B-7EC2-282E-B841-CF22A5465DB1}"/>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33EDAB9-0C61-E178-BFE9-789F992973CF}"/>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C498256-07F5-EA0A-5399-1A1012CBA2AB}"/>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FEE2AF-1E32-F476-617C-1B7473897A5D}"/>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8409161-D6A5-BBD5-A29D-FDB36D468204}"/>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10">
            <a:extLst>
              <a:ext uri="{FF2B5EF4-FFF2-40B4-BE49-F238E27FC236}">
                <a16:creationId xmlns:a16="http://schemas.microsoft.com/office/drawing/2014/main" id="{AD83421A-12DF-460D-A0A0-41B4A8579537}"/>
              </a:ext>
            </a:extLst>
          </p:cNvPr>
          <p:cNvSpPr>
            <a:spLocks noGrp="1"/>
          </p:cNvSpPr>
          <p:nvPr>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18" name="Text Placeholder 10">
            <a:extLst>
              <a:ext uri="{FF2B5EF4-FFF2-40B4-BE49-F238E27FC236}">
                <a16:creationId xmlns:a16="http://schemas.microsoft.com/office/drawing/2014/main" id="{7EA8338D-6F7C-9C1D-B678-B805B5D25DE3}"/>
              </a:ext>
            </a:extLst>
          </p:cNvPr>
          <p:cNvSpPr>
            <a:spLocks noGrp="1"/>
          </p:cNvSpPr>
          <p:nvPr>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pic>
        <p:nvPicPr>
          <p:cNvPr id="19" name="Picture 18">
            <a:extLst>
              <a:ext uri="{FF2B5EF4-FFF2-40B4-BE49-F238E27FC236}">
                <a16:creationId xmlns:a16="http://schemas.microsoft.com/office/drawing/2014/main" id="{10B9ECE6-3AF1-1EA2-832D-03075BA081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20"/>
          </a:xfrm>
          <a:prstGeom prst="rect">
            <a:avLst/>
          </a:prstGeom>
        </p:spPr>
      </p:pic>
      <p:sp>
        <p:nvSpPr>
          <p:cNvPr id="20" name="Rectangle 19">
            <a:extLst>
              <a:ext uri="{FF2B5EF4-FFF2-40B4-BE49-F238E27FC236}">
                <a16:creationId xmlns:a16="http://schemas.microsoft.com/office/drawing/2014/main" id="{7A5F78BD-B4B2-7BEF-FDD4-46B35ECCD4A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20E664D-EE64-B696-3A21-7F8F65D09FF0}"/>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1B1D75D3-0276-0973-FC37-9E5446B290B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B1333086-A0BA-E25F-830D-E3E89482C2C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1FFAD51-26D3-87C4-9FA0-275F3B8AE1C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A481232-5750-5901-4486-329DF245B9D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1011AFC-7955-833B-ED41-1406FE6C7B4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8A2FBA1-B76B-C043-E66B-C21A8CB0019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9A7939B-0898-6A3A-1FBF-8958D1C938F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0EBA763-874E-D98F-D965-AE776BBBA03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25836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
        <p:nvSpPr>
          <p:cNvPr id="4" name="Rectangle 3">
            <a:extLst>
              <a:ext uri="{FF2B5EF4-FFF2-40B4-BE49-F238E27FC236}">
                <a16:creationId xmlns:a16="http://schemas.microsoft.com/office/drawing/2014/main" id="{839469C2-6A6A-8119-3389-369613EF51A0}"/>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72881D2-AF3D-B9BD-4FA9-C14A2789B0D9}"/>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31455C9-1586-1ACC-5D5D-40AB098574E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0545ADD-D9CD-B598-5EDB-D88A224681BD}"/>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DB03750-10CE-3D22-463D-BB5B47CF3A9C}"/>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CC93309-07C3-C684-2B93-84844E16C76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F69971A-DA26-EC5F-05FA-795EDAE73A95}"/>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F03A829-5804-DD55-7BB2-EC4244D7A8B8}"/>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202BE30-6640-E502-9BC4-AB5841BA2EAD}"/>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7FA79E4-6AD2-10A8-636D-8FC6C25C1928}"/>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6CAB7CAF-9BFC-4181-0E3B-CCE1A3B4D8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
        <p:nvSpPr>
          <p:cNvPr id="19" name="Rectangle 18">
            <a:extLst>
              <a:ext uri="{FF2B5EF4-FFF2-40B4-BE49-F238E27FC236}">
                <a16:creationId xmlns:a16="http://schemas.microsoft.com/office/drawing/2014/main" id="{828BBFC2-E843-E7FE-4D86-8307F2D083D6}"/>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1AC4D548-050B-E12A-2452-5A2C712E5BB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9CC8DE2-310A-2B55-5929-C866FE4D982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E96D7E4-065A-66C0-F306-6672AF59BF9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7D8574E-F352-BCAF-877B-A37E9D837300}"/>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224302DC-C988-A851-5E07-CE6A0D8202C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2DE95F0F-BA0B-1054-BDA9-5FAE03D5B29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3E71B46-80E3-135D-F557-66DAFC90C3C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BB4B8C7E-0058-0A9A-E079-80369150442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676D1C9-1373-7AA0-A164-8ACEC7C1A09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8085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4" name="Rectangle 3">
            <a:extLst>
              <a:ext uri="{FF2B5EF4-FFF2-40B4-BE49-F238E27FC236}">
                <a16:creationId xmlns:a16="http://schemas.microsoft.com/office/drawing/2014/main" id="{2ECAF487-6484-0E43-874B-CCFB78DF716E}"/>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3386618-8A76-0152-D0CD-134773DA428A}"/>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364BB83-4453-F2EF-F0CD-FE2FBB7A5A6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FCB9E11-9896-EB3E-53B8-1BB0C012DF07}"/>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224931D-05B5-18ED-B825-8641F887E9A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42271D-6AF4-7537-5B82-8C2151903747}"/>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68E87DC-8EB8-8760-B31A-171741A28116}"/>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59E7531-C873-1A31-ED0D-6D472B5130B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F1A638C-7A9E-0219-65C3-CCF1FA72068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5449A15-FE74-B85E-71A4-72E318009CBC}"/>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E61AE41-BB3D-D388-4C79-C2E82351E79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72A4992-40F6-94EF-3537-E0E2FFF9A34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A0D7F11-AB43-7710-A38A-D4F83EB1A2F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A809E8E-135B-694F-5FDC-7D829138018C}"/>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02219A5-BCF5-585A-E4BD-3CA73F314755}"/>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FE57202-34A6-7867-61E1-093A227015A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F2EEC6D-D357-149F-4305-ADF096C8515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BC9BABE-FD3D-0377-6021-D32A9A4DE7A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341E9BB-9D43-96B8-40B0-B7E79FF7B42D}"/>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1AB720A9-212F-F41E-B8E8-20BE42A6863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8884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7" name="Rectangle 6">
            <a:extLst>
              <a:ext uri="{FF2B5EF4-FFF2-40B4-BE49-F238E27FC236}">
                <a16:creationId xmlns:a16="http://schemas.microsoft.com/office/drawing/2014/main" id="{B7F666C8-3C5F-D10C-E9AE-97AB8209DE68}"/>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5B592FB-C05C-D396-DB88-7FB1AB2A7122}"/>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C16F8D-D71F-F682-388C-266321ACED13}"/>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4C98227-CCC9-1EDD-305D-4690FBFA3340}"/>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158C85-D13E-3A57-74AA-4FCA8655E383}"/>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09EEE0-811B-CBF3-BC69-F774A47AF18E}"/>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F977056-5B99-15D5-D916-A0912218980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58EA636-E334-8D45-D0EB-413BF2DD8EB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820101-AC44-40FF-9977-764CEA6DAD9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4B7094F-2825-DF87-8126-7D158A3FF1BF}"/>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FAF83E8E-AB2C-2814-43FE-EA874F172E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19" name="Rectangle 18">
            <a:extLst>
              <a:ext uri="{FF2B5EF4-FFF2-40B4-BE49-F238E27FC236}">
                <a16:creationId xmlns:a16="http://schemas.microsoft.com/office/drawing/2014/main" id="{2DBA326E-C027-5184-D1AB-DB30425A53E2}"/>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166AD39-C679-484A-147B-CCCEB848CFF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CB24DC39-7222-EB45-F933-BF95E84C261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5CE5D50-1FB3-AFCB-8BAC-12BACF18CE7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CFF1019-AB2D-236C-88BF-BAE7DAF1199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E5E484D-85E4-3114-B130-D883788D6CB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123C556-2761-3C14-A220-EB40FA101FD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8C6CC7E-8CB4-F69E-1AAF-6ED659A45A68}"/>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146F68AE-25F6-1C0E-2CC5-6DC22112B87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E52E523-FF98-C664-F8A3-60ED10B6918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47760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4" name="Rectangle 3">
            <a:extLst>
              <a:ext uri="{FF2B5EF4-FFF2-40B4-BE49-F238E27FC236}">
                <a16:creationId xmlns:a16="http://schemas.microsoft.com/office/drawing/2014/main" id="{5D4679FF-7CA6-75A0-B36D-220E9519E67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DF24A70-3011-36F3-58C7-C0442626E028}"/>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40B64D7-87D2-7392-EA5B-4F001E2463F5}"/>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6D24975-7235-9E82-C442-082E8479C6F6}"/>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6853E8E-E19E-863E-7E0E-BAD8C7CE856E}"/>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F31E0A-EF7A-F7A3-B9CE-22AFC8573493}"/>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5EFAB1B-A820-A383-59D9-DEA6AD2EBF26}"/>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3815CB-AA17-2721-D8B7-EC84FFBB57A4}"/>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914F442-F72F-0E8B-692D-ACA7E310F02E}"/>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F463F4E-ADD5-D163-30CE-1E77EF556FF7}"/>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B748AA1-1C43-F35E-394A-395E0CFA4A6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57772D3-1BBD-649A-EB7C-8D4A3A08215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577960F-D265-0952-DBA2-04573BD8935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72FA4CE-BF05-84A3-6F17-68269794510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FD6E19-9B9E-DFF9-C0CB-A86DA581FF4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9BE0B51A-84FE-3282-224B-EC539A97444B}"/>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5BCAE51-1820-CFDD-A693-C7D18C59877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0BD780F2-5B7B-47FC-53C5-F027327D996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75175E06-02F0-A810-4043-5E5381BE6B3F}"/>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48B0C89-E6DB-C5B6-BE67-3D868F0110F4}"/>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5920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Divider slide Red">
    <p:bg>
      <p:bgPr>
        <a:solidFill>
          <a:schemeClr val="accent1"/>
        </a:solidFill>
        <a:effectLst/>
      </p:bgPr>
    </p:bg>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71CEC679-AD13-E982-FF26-3BF24C3B07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F6100E09-F56E-E198-E86A-B7FF8F7E5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pic>
        <p:nvPicPr>
          <p:cNvPr id="16" name="Graphic 15">
            <a:extLst>
              <a:ext uri="{FF2B5EF4-FFF2-40B4-BE49-F238E27FC236}">
                <a16:creationId xmlns:a16="http://schemas.microsoft.com/office/drawing/2014/main" id="{157D7776-91C7-3E58-DAC0-424B94F6589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AB09510-7B9C-5EED-589F-E23C4A1CBE6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4729B1D-DF90-1F9E-736C-4D013C2F4F2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775D742-1A30-30A2-BCAC-3D2B52B7FC8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75DF52E-8A64-046E-437D-B3629FC3124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1C803B9-8C0D-E4D0-6BDC-C29092BC4C5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307F5D2-17A5-DE0F-1DE5-5FBDE25E11F6}"/>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8F5B8F1-7D27-AA2C-F2CB-0AAA864675E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12F7B9D-931F-752A-4B47-2734E688E75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B2400895-B4B4-AFCB-C12F-085289D97D0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0BA90E4C-1282-7679-D7F7-AE488D7E4CB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D1F11470-8AA4-A58D-EC00-44BAB025BA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3775657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3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AF21DA2-4F38-A0C0-512D-1B10F1271A3F}"/>
              </a:ext>
            </a:extLst>
          </p:cNvPr>
          <p:cNvSpPr/>
          <p:nvPr/>
        </p:nvSpPr>
        <p:spPr>
          <a:xfrm>
            <a:off x="-12" y="59"/>
            <a:ext cx="12193270" cy="6858000"/>
          </a:xfrm>
          <a:custGeom>
            <a:avLst/>
            <a:gdLst>
              <a:gd name="connsiteX0" fmla="*/ 0 w 12193270"/>
              <a:gd name="connsiteY0" fmla="*/ 0 h 6858000"/>
              <a:gd name="connsiteX1" fmla="*/ 12193270 w 12193270"/>
              <a:gd name="connsiteY1" fmla="*/ 0 h 6858000"/>
              <a:gd name="connsiteX2" fmla="*/ 12193270 w 12193270"/>
              <a:gd name="connsiteY2" fmla="*/ 6858000 h 6858000"/>
              <a:gd name="connsiteX3" fmla="*/ 0 w 121932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70" h="6858000">
                <a:moveTo>
                  <a:pt x="0" y="0"/>
                </a:moveTo>
                <a:lnTo>
                  <a:pt x="12193270" y="0"/>
                </a:lnTo>
                <a:lnTo>
                  <a:pt x="12193270" y="6858000"/>
                </a:lnTo>
                <a:lnTo>
                  <a:pt x="0" y="6858000"/>
                </a:lnTo>
                <a:close/>
              </a:path>
            </a:pathLst>
          </a:custGeom>
          <a:solidFill>
            <a:srgbClr val="FF912A"/>
          </a:solidFill>
          <a:ln w="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1ECBB4D2-613B-9CE9-6A66-42099ACD2D6C}"/>
              </a:ext>
            </a:extLst>
          </p:cNvPr>
          <p:cNvGrpSpPr/>
          <p:nvPr/>
        </p:nvGrpSpPr>
        <p:grpSpPr>
          <a:xfrm>
            <a:off x="9622656" y="850917"/>
            <a:ext cx="2570600" cy="5141095"/>
            <a:chOff x="9151988" y="387791"/>
            <a:chExt cx="3041268" cy="6082413"/>
          </a:xfrm>
        </p:grpSpPr>
        <p:sp>
          <p:nvSpPr>
            <p:cNvPr id="20" name="Freeform 19">
              <a:extLst>
                <a:ext uri="{FF2B5EF4-FFF2-40B4-BE49-F238E27FC236}">
                  <a16:creationId xmlns:a16="http://schemas.microsoft.com/office/drawing/2014/main" id="{17985B02-14E2-F6BC-BDA3-7DBA4791A446}"/>
                </a:ext>
              </a:extLst>
            </p:cNvPr>
            <p:cNvSpPr/>
            <p:nvPr/>
          </p:nvSpPr>
          <p:spPr>
            <a:xfrm>
              <a:off x="9151988" y="387791"/>
              <a:ext cx="3041268" cy="6082413"/>
            </a:xfrm>
            <a:custGeom>
              <a:avLst/>
              <a:gdLst>
                <a:gd name="connsiteX0" fmla="*/ 3041269 w 3041268"/>
                <a:gd name="connsiteY0" fmla="*/ 0 h 6082413"/>
                <a:gd name="connsiteX1" fmla="*/ 3041269 w 3041268"/>
                <a:gd name="connsiteY1" fmla="*/ 6082414 h 6082413"/>
                <a:gd name="connsiteX2" fmla="*/ 0 w 3041268"/>
                <a:gd name="connsiteY2" fmla="*/ 3041272 h 6082413"/>
                <a:gd name="connsiteX3" fmla="*/ 3041269 w 3041268"/>
                <a:gd name="connsiteY3" fmla="*/ 0 h 6082413"/>
              </a:gdLst>
              <a:ahLst/>
              <a:cxnLst>
                <a:cxn ang="0">
                  <a:pos x="connsiteX0" y="connsiteY0"/>
                </a:cxn>
                <a:cxn ang="0">
                  <a:pos x="connsiteX1" y="connsiteY1"/>
                </a:cxn>
                <a:cxn ang="0">
                  <a:pos x="connsiteX2" y="connsiteY2"/>
                </a:cxn>
                <a:cxn ang="0">
                  <a:pos x="connsiteX3" y="connsiteY3"/>
                </a:cxn>
              </a:cxnLst>
              <a:rect l="l" t="t" r="r" b="b"/>
              <a:pathLst>
                <a:path w="3041268" h="6082413">
                  <a:moveTo>
                    <a:pt x="3041269" y="0"/>
                  </a:moveTo>
                  <a:lnTo>
                    <a:pt x="3041269" y="6082414"/>
                  </a:lnTo>
                  <a:cubicBezTo>
                    <a:pt x="1361567" y="6082414"/>
                    <a:pt x="0" y="4720847"/>
                    <a:pt x="0" y="3041272"/>
                  </a:cubicBezTo>
                  <a:cubicBezTo>
                    <a:pt x="0" y="1361697"/>
                    <a:pt x="1361567" y="0"/>
                    <a:pt x="3041269" y="0"/>
                  </a:cubicBezTo>
                  <a:close/>
                </a:path>
              </a:pathLst>
            </a:custGeom>
            <a:solidFill>
              <a:srgbClr val="253883"/>
            </a:solidFill>
            <a:ln w="0"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DEDD3378-0A47-F3AD-5C18-80B8417CBA7A}"/>
                </a:ext>
              </a:extLst>
            </p:cNvPr>
            <p:cNvSpPr/>
            <p:nvPr/>
          </p:nvSpPr>
          <p:spPr>
            <a:xfrm>
              <a:off x="9551657" y="4936769"/>
              <a:ext cx="2641473" cy="647992"/>
            </a:xfrm>
            <a:custGeom>
              <a:avLst/>
              <a:gdLst>
                <a:gd name="connsiteX0" fmla="*/ 0 w 2641473"/>
                <a:gd name="connsiteY0" fmla="*/ 0 h 647992"/>
                <a:gd name="connsiteX1" fmla="*/ 2641473 w 2641473"/>
                <a:gd name="connsiteY1" fmla="*/ 0 h 647992"/>
                <a:gd name="connsiteX2" fmla="*/ 2641473 w 2641473"/>
                <a:gd name="connsiteY2" fmla="*/ 647992 h 647992"/>
                <a:gd name="connsiteX3" fmla="*/ 0 w 2641473"/>
                <a:gd name="connsiteY3" fmla="*/ 647992 h 647992"/>
              </a:gdLst>
              <a:ahLst/>
              <a:cxnLst>
                <a:cxn ang="0">
                  <a:pos x="connsiteX0" y="connsiteY0"/>
                </a:cxn>
                <a:cxn ang="0">
                  <a:pos x="connsiteX1" y="connsiteY1"/>
                </a:cxn>
                <a:cxn ang="0">
                  <a:pos x="connsiteX2" y="connsiteY2"/>
                </a:cxn>
                <a:cxn ang="0">
                  <a:pos x="connsiteX3" y="connsiteY3"/>
                </a:cxn>
              </a:cxnLst>
              <a:rect l="l" t="t" r="r" b="b"/>
              <a:pathLst>
                <a:path w="2641473" h="647992">
                  <a:moveTo>
                    <a:pt x="0" y="0"/>
                  </a:moveTo>
                  <a:lnTo>
                    <a:pt x="2641473" y="0"/>
                  </a:lnTo>
                  <a:lnTo>
                    <a:pt x="2641473" y="647992"/>
                  </a:lnTo>
                  <a:lnTo>
                    <a:pt x="0" y="647992"/>
                  </a:lnTo>
                  <a:close/>
                </a:path>
              </a:pathLst>
            </a:custGeom>
            <a:solidFill>
              <a:srgbClr val="FFB4E5"/>
            </a:solidFill>
            <a:ln w="0" cap="flat">
              <a:noFill/>
              <a:prstDash val="solid"/>
              <a:miter/>
            </a:ln>
          </p:spPr>
          <p:txBody>
            <a:bodyPr rtlCol="0" anchor="ctr"/>
            <a:lstStyle/>
            <a:p>
              <a:endParaRPr lang="en-GB"/>
            </a:p>
          </p:txBody>
        </p:sp>
      </p:gr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BE9C53C-8685-6C9F-032D-4D87056A4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grpSp>
        <p:nvGrpSpPr>
          <p:cNvPr id="16" name="Group 15">
            <a:extLst>
              <a:ext uri="{FF2B5EF4-FFF2-40B4-BE49-F238E27FC236}">
                <a16:creationId xmlns:a16="http://schemas.microsoft.com/office/drawing/2014/main" id="{6C218407-DDBE-54AF-FDBC-C66E48F63D60}"/>
              </a:ext>
            </a:extLst>
          </p:cNvPr>
          <p:cNvGrpSpPr/>
          <p:nvPr userDrawn="1"/>
        </p:nvGrpSpPr>
        <p:grpSpPr>
          <a:xfrm>
            <a:off x="9622656" y="850917"/>
            <a:ext cx="2570600" cy="5141095"/>
            <a:chOff x="9151988" y="387791"/>
            <a:chExt cx="3041268" cy="6082413"/>
          </a:xfrm>
        </p:grpSpPr>
        <p:sp>
          <p:nvSpPr>
            <p:cNvPr id="18" name="Freeform 19">
              <a:extLst>
                <a:ext uri="{FF2B5EF4-FFF2-40B4-BE49-F238E27FC236}">
                  <a16:creationId xmlns:a16="http://schemas.microsoft.com/office/drawing/2014/main" id="{427EE87B-BA71-3839-9286-01952AA43E01}"/>
                </a:ext>
              </a:extLst>
            </p:cNvPr>
            <p:cNvSpPr/>
            <p:nvPr/>
          </p:nvSpPr>
          <p:spPr>
            <a:xfrm>
              <a:off x="9151988" y="387791"/>
              <a:ext cx="3041268" cy="6082413"/>
            </a:xfrm>
            <a:custGeom>
              <a:avLst/>
              <a:gdLst>
                <a:gd name="connsiteX0" fmla="*/ 3041269 w 3041268"/>
                <a:gd name="connsiteY0" fmla="*/ 0 h 6082413"/>
                <a:gd name="connsiteX1" fmla="*/ 3041269 w 3041268"/>
                <a:gd name="connsiteY1" fmla="*/ 6082414 h 6082413"/>
                <a:gd name="connsiteX2" fmla="*/ 0 w 3041268"/>
                <a:gd name="connsiteY2" fmla="*/ 3041272 h 6082413"/>
                <a:gd name="connsiteX3" fmla="*/ 3041269 w 3041268"/>
                <a:gd name="connsiteY3" fmla="*/ 0 h 6082413"/>
              </a:gdLst>
              <a:ahLst/>
              <a:cxnLst>
                <a:cxn ang="0">
                  <a:pos x="connsiteX0" y="connsiteY0"/>
                </a:cxn>
                <a:cxn ang="0">
                  <a:pos x="connsiteX1" y="connsiteY1"/>
                </a:cxn>
                <a:cxn ang="0">
                  <a:pos x="connsiteX2" y="connsiteY2"/>
                </a:cxn>
                <a:cxn ang="0">
                  <a:pos x="connsiteX3" y="connsiteY3"/>
                </a:cxn>
              </a:cxnLst>
              <a:rect l="l" t="t" r="r" b="b"/>
              <a:pathLst>
                <a:path w="3041268" h="6082413">
                  <a:moveTo>
                    <a:pt x="3041269" y="0"/>
                  </a:moveTo>
                  <a:lnTo>
                    <a:pt x="3041269" y="6082414"/>
                  </a:lnTo>
                  <a:cubicBezTo>
                    <a:pt x="1361567" y="6082414"/>
                    <a:pt x="0" y="4720847"/>
                    <a:pt x="0" y="3041272"/>
                  </a:cubicBezTo>
                  <a:cubicBezTo>
                    <a:pt x="0" y="1361697"/>
                    <a:pt x="1361567" y="0"/>
                    <a:pt x="3041269" y="0"/>
                  </a:cubicBezTo>
                  <a:close/>
                </a:path>
              </a:pathLst>
            </a:custGeom>
            <a:solidFill>
              <a:srgbClr val="253883"/>
            </a:solidFill>
            <a:ln w="0" cap="flat">
              <a:noFill/>
              <a:prstDash val="solid"/>
              <a:miter/>
            </a:ln>
          </p:spPr>
          <p:txBody>
            <a:bodyPr rtlCol="0" anchor="ctr"/>
            <a:lstStyle/>
            <a:p>
              <a:endParaRPr lang="en-GB"/>
            </a:p>
          </p:txBody>
        </p:sp>
        <p:sp>
          <p:nvSpPr>
            <p:cNvPr id="19" name="Freeform 21">
              <a:extLst>
                <a:ext uri="{FF2B5EF4-FFF2-40B4-BE49-F238E27FC236}">
                  <a16:creationId xmlns:a16="http://schemas.microsoft.com/office/drawing/2014/main" id="{5663C536-CD50-4397-2F5F-056D022C8C25}"/>
                </a:ext>
              </a:extLst>
            </p:cNvPr>
            <p:cNvSpPr/>
            <p:nvPr/>
          </p:nvSpPr>
          <p:spPr>
            <a:xfrm>
              <a:off x="9551657" y="4936769"/>
              <a:ext cx="2641473" cy="647992"/>
            </a:xfrm>
            <a:custGeom>
              <a:avLst/>
              <a:gdLst>
                <a:gd name="connsiteX0" fmla="*/ 0 w 2641473"/>
                <a:gd name="connsiteY0" fmla="*/ 0 h 647992"/>
                <a:gd name="connsiteX1" fmla="*/ 2641473 w 2641473"/>
                <a:gd name="connsiteY1" fmla="*/ 0 h 647992"/>
                <a:gd name="connsiteX2" fmla="*/ 2641473 w 2641473"/>
                <a:gd name="connsiteY2" fmla="*/ 647992 h 647992"/>
                <a:gd name="connsiteX3" fmla="*/ 0 w 2641473"/>
                <a:gd name="connsiteY3" fmla="*/ 647992 h 647992"/>
              </a:gdLst>
              <a:ahLst/>
              <a:cxnLst>
                <a:cxn ang="0">
                  <a:pos x="connsiteX0" y="connsiteY0"/>
                </a:cxn>
                <a:cxn ang="0">
                  <a:pos x="connsiteX1" y="connsiteY1"/>
                </a:cxn>
                <a:cxn ang="0">
                  <a:pos x="connsiteX2" y="connsiteY2"/>
                </a:cxn>
                <a:cxn ang="0">
                  <a:pos x="connsiteX3" y="connsiteY3"/>
                </a:cxn>
              </a:cxnLst>
              <a:rect l="l" t="t" r="r" b="b"/>
              <a:pathLst>
                <a:path w="2641473" h="647992">
                  <a:moveTo>
                    <a:pt x="0" y="0"/>
                  </a:moveTo>
                  <a:lnTo>
                    <a:pt x="2641473" y="0"/>
                  </a:lnTo>
                  <a:lnTo>
                    <a:pt x="2641473" y="647992"/>
                  </a:lnTo>
                  <a:lnTo>
                    <a:pt x="0" y="647992"/>
                  </a:lnTo>
                  <a:close/>
                </a:path>
              </a:pathLst>
            </a:custGeom>
            <a:solidFill>
              <a:srgbClr val="FFB4E5"/>
            </a:solidFill>
            <a:ln w="0" cap="flat">
              <a:noFill/>
              <a:prstDash val="solid"/>
              <a:miter/>
            </a:ln>
          </p:spPr>
          <p:txBody>
            <a:bodyPr rtlCol="0" anchor="ctr"/>
            <a:lstStyle/>
            <a:p>
              <a:endParaRPr lang="en-GB"/>
            </a:p>
          </p:txBody>
        </p:sp>
      </p:grpSp>
      <p:sp>
        <p:nvSpPr>
          <p:cNvPr id="21" name="Rectangle 20">
            <a:extLst>
              <a:ext uri="{FF2B5EF4-FFF2-40B4-BE49-F238E27FC236}">
                <a16:creationId xmlns:a16="http://schemas.microsoft.com/office/drawing/2014/main" id="{2EE3E9FB-8A6D-969F-B84E-A0EB9457045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ADCD548-CAEC-E3B6-17F8-A135A8DC212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375C50E-2BA2-372F-B196-702CD3EECF2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3F494DE-52A8-0709-7EA1-5110B45FFF8C}"/>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9C71AF7-D6E0-0250-A21A-95B0B21071F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5C552EE-838E-B96A-DCDF-97476AADBBE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73F71A1-FAA6-3F5D-2375-D292FC1E028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C56591D-BED6-0FD4-CEB8-739CE4BEA470}"/>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8C15230-BB7A-0EA0-1852-B237114EA00B}"/>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3575BF9-C2DD-40B9-BCC6-2674F932D82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a:extLst>
              <a:ext uri="{FF2B5EF4-FFF2-40B4-BE49-F238E27FC236}">
                <a16:creationId xmlns:a16="http://schemas.microsoft.com/office/drawing/2014/main" id="{81AD7CF3-10ED-A3C8-0C56-322501B3EB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428516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1_Quotes purple">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EE7D44B-6B84-04C3-AFA4-6977E882A060}"/>
              </a:ext>
            </a:extLst>
          </p:cNvPr>
          <p:cNvGrpSpPr/>
          <p:nvPr/>
        </p:nvGrpSpPr>
        <p:grpSpPr>
          <a:xfrm>
            <a:off x="-25" y="-30"/>
            <a:ext cx="12193272" cy="6858030"/>
            <a:chOff x="-25" y="-30"/>
            <a:chExt cx="12193272" cy="6858030"/>
          </a:xfrm>
        </p:grpSpPr>
        <p:sp>
          <p:nvSpPr>
            <p:cNvPr id="19" name="Freeform 18">
              <a:extLst>
                <a:ext uri="{FF2B5EF4-FFF2-40B4-BE49-F238E27FC236}">
                  <a16:creationId xmlns:a16="http://schemas.microsoft.com/office/drawing/2014/main" id="{3B0F84D9-2461-148B-9DDD-33DAFEA7EBDC}"/>
                </a:ext>
              </a:extLst>
            </p:cNvPr>
            <p:cNvSpPr/>
            <p:nvPr/>
          </p:nvSpPr>
          <p:spPr>
            <a:xfrm>
              <a:off x="-25" y="-30"/>
              <a:ext cx="12193271" cy="6858000"/>
            </a:xfrm>
            <a:custGeom>
              <a:avLst/>
              <a:gdLst>
                <a:gd name="connsiteX0" fmla="*/ 0 w 12193271"/>
                <a:gd name="connsiteY0" fmla="*/ 0 h 6858000"/>
                <a:gd name="connsiteX1" fmla="*/ 12193271 w 12193271"/>
                <a:gd name="connsiteY1" fmla="*/ 0 h 6858000"/>
                <a:gd name="connsiteX2" fmla="*/ 12193271 w 12193271"/>
                <a:gd name="connsiteY2" fmla="*/ 6858000 h 6858000"/>
                <a:gd name="connsiteX3" fmla="*/ 0 w 121932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71" h="6858000">
                  <a:moveTo>
                    <a:pt x="0" y="0"/>
                  </a:moveTo>
                  <a:lnTo>
                    <a:pt x="12193271" y="0"/>
                  </a:lnTo>
                  <a:lnTo>
                    <a:pt x="12193271" y="6858000"/>
                  </a:lnTo>
                  <a:lnTo>
                    <a:pt x="0" y="6858000"/>
                  </a:lnTo>
                  <a:close/>
                </a:path>
              </a:pathLst>
            </a:custGeom>
            <a:solidFill>
              <a:srgbClr val="068486"/>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4696DC37-253A-D877-9C86-F9E785B189B4}"/>
                </a:ext>
              </a:extLst>
            </p:cNvPr>
            <p:cNvSpPr/>
            <p:nvPr/>
          </p:nvSpPr>
          <p:spPr>
            <a:xfrm>
              <a:off x="-24" y="6075682"/>
              <a:ext cx="12193271" cy="782318"/>
            </a:xfrm>
            <a:custGeom>
              <a:avLst/>
              <a:gdLst>
                <a:gd name="connsiteX0" fmla="*/ 12827 w 12193271"/>
                <a:gd name="connsiteY0" fmla="*/ 0 h 782318"/>
                <a:gd name="connsiteX1" fmla="*/ 0 w 12193271"/>
                <a:gd name="connsiteY1" fmla="*/ 10794 h 782318"/>
                <a:gd name="connsiteX2" fmla="*/ 0 w 12193271"/>
                <a:gd name="connsiteY2" fmla="*/ 782319 h 782318"/>
                <a:gd name="connsiteX3" fmla="*/ 109094 w 12193271"/>
                <a:gd name="connsiteY3" fmla="*/ 782319 h 782318"/>
                <a:gd name="connsiteX4" fmla="*/ 1041400 w 12193271"/>
                <a:gd name="connsiteY4" fmla="*/ 0 h 782318"/>
                <a:gd name="connsiteX5" fmla="*/ 12827 w 12193271"/>
                <a:gd name="connsiteY5" fmla="*/ 0 h 782318"/>
                <a:gd name="connsiteX6" fmla="*/ 11423269 w 12193271"/>
                <a:gd name="connsiteY6" fmla="*/ 782319 h 782318"/>
                <a:gd name="connsiteX7" fmla="*/ 12193271 w 12193271"/>
                <a:gd name="connsiteY7" fmla="*/ 782319 h 782318"/>
                <a:gd name="connsiteX8" fmla="*/ 12193271 w 12193271"/>
                <a:gd name="connsiteY8" fmla="*/ 136271 h 782318"/>
                <a:gd name="connsiteX9" fmla="*/ 11423269 w 12193271"/>
                <a:gd name="connsiteY9" fmla="*/ 782319 h 782318"/>
                <a:gd name="connsiteX10" fmla="*/ 10298558 w 12193271"/>
                <a:gd name="connsiteY10" fmla="*/ 0 h 782318"/>
                <a:gd name="connsiteX11" fmla="*/ 9366252 w 12193271"/>
                <a:gd name="connsiteY11" fmla="*/ 782319 h 782318"/>
                <a:gd name="connsiteX12" fmla="*/ 10394825 w 12193271"/>
                <a:gd name="connsiteY12" fmla="*/ 782319 h 782318"/>
                <a:gd name="connsiteX13" fmla="*/ 11327131 w 12193271"/>
                <a:gd name="connsiteY13" fmla="*/ 0 h 782318"/>
                <a:gd name="connsiteX14" fmla="*/ 10298558 w 12193271"/>
                <a:gd name="connsiteY14" fmla="*/ 0 h 782318"/>
                <a:gd name="connsiteX15" fmla="*/ 8241411 w 12193271"/>
                <a:gd name="connsiteY15" fmla="*/ 0 h 782318"/>
                <a:gd name="connsiteX16" fmla="*/ 7309105 w 12193271"/>
                <a:gd name="connsiteY16" fmla="*/ 782319 h 782318"/>
                <a:gd name="connsiteX17" fmla="*/ 8337678 w 12193271"/>
                <a:gd name="connsiteY17" fmla="*/ 782319 h 782318"/>
                <a:gd name="connsiteX18" fmla="*/ 9269985 w 12193271"/>
                <a:gd name="connsiteY18" fmla="*/ 0 h 782318"/>
                <a:gd name="connsiteX19" fmla="*/ 8241411 w 12193271"/>
                <a:gd name="connsiteY19" fmla="*/ 0 h 782318"/>
                <a:gd name="connsiteX20" fmla="*/ 6184265 w 12193271"/>
                <a:gd name="connsiteY20" fmla="*/ 0 h 782318"/>
                <a:gd name="connsiteX21" fmla="*/ 5251960 w 12193271"/>
                <a:gd name="connsiteY21" fmla="*/ 782319 h 782318"/>
                <a:gd name="connsiteX22" fmla="*/ 6280532 w 12193271"/>
                <a:gd name="connsiteY22" fmla="*/ 782319 h 782318"/>
                <a:gd name="connsiteX23" fmla="*/ 7212838 w 12193271"/>
                <a:gd name="connsiteY23" fmla="*/ 0 h 782318"/>
                <a:gd name="connsiteX24" fmla="*/ 6184265 w 12193271"/>
                <a:gd name="connsiteY24" fmla="*/ 0 h 782318"/>
                <a:gd name="connsiteX25" fmla="*/ 4127119 w 12193271"/>
                <a:gd name="connsiteY25" fmla="*/ 0 h 782318"/>
                <a:gd name="connsiteX26" fmla="*/ 3194813 w 12193271"/>
                <a:gd name="connsiteY26" fmla="*/ 782319 h 782318"/>
                <a:gd name="connsiteX27" fmla="*/ 4223386 w 12193271"/>
                <a:gd name="connsiteY27" fmla="*/ 782319 h 782318"/>
                <a:gd name="connsiteX28" fmla="*/ 5155692 w 12193271"/>
                <a:gd name="connsiteY28" fmla="*/ 0 h 782318"/>
                <a:gd name="connsiteX29" fmla="*/ 4127119 w 12193271"/>
                <a:gd name="connsiteY29" fmla="*/ 0 h 782318"/>
                <a:gd name="connsiteX30" fmla="*/ 2069973 w 12193271"/>
                <a:gd name="connsiteY30" fmla="*/ 0 h 782318"/>
                <a:gd name="connsiteX31" fmla="*/ 1137667 w 12193271"/>
                <a:gd name="connsiteY31" fmla="*/ 782319 h 782318"/>
                <a:gd name="connsiteX32" fmla="*/ 2166240 w 12193271"/>
                <a:gd name="connsiteY32" fmla="*/ 782319 h 782318"/>
                <a:gd name="connsiteX33" fmla="*/ 3098546 w 12193271"/>
                <a:gd name="connsiteY33" fmla="*/ 0 h 782318"/>
                <a:gd name="connsiteX34" fmla="*/ 2069973 w 12193271"/>
                <a:gd name="connsiteY34" fmla="*/ 0 h 7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3271" h="782318">
                  <a:moveTo>
                    <a:pt x="12827" y="0"/>
                  </a:moveTo>
                  <a:lnTo>
                    <a:pt x="0" y="10794"/>
                  </a:lnTo>
                  <a:lnTo>
                    <a:pt x="0" y="782319"/>
                  </a:lnTo>
                  <a:lnTo>
                    <a:pt x="109094" y="782319"/>
                  </a:lnTo>
                  <a:lnTo>
                    <a:pt x="1041400" y="0"/>
                  </a:lnTo>
                  <a:lnTo>
                    <a:pt x="12827" y="0"/>
                  </a:lnTo>
                  <a:close/>
                  <a:moveTo>
                    <a:pt x="11423269" y="782319"/>
                  </a:moveTo>
                  <a:lnTo>
                    <a:pt x="12193271" y="782319"/>
                  </a:lnTo>
                  <a:lnTo>
                    <a:pt x="12193271" y="136271"/>
                  </a:lnTo>
                  <a:lnTo>
                    <a:pt x="11423269" y="782319"/>
                  </a:lnTo>
                  <a:close/>
                  <a:moveTo>
                    <a:pt x="10298558" y="0"/>
                  </a:moveTo>
                  <a:lnTo>
                    <a:pt x="9366252" y="782319"/>
                  </a:lnTo>
                  <a:lnTo>
                    <a:pt x="10394825" y="782319"/>
                  </a:lnTo>
                  <a:lnTo>
                    <a:pt x="11327131" y="0"/>
                  </a:lnTo>
                  <a:lnTo>
                    <a:pt x="10298558" y="0"/>
                  </a:lnTo>
                  <a:close/>
                  <a:moveTo>
                    <a:pt x="8241411" y="0"/>
                  </a:moveTo>
                  <a:lnTo>
                    <a:pt x="7309105" y="782319"/>
                  </a:lnTo>
                  <a:lnTo>
                    <a:pt x="8337678" y="782319"/>
                  </a:lnTo>
                  <a:lnTo>
                    <a:pt x="9269985" y="0"/>
                  </a:lnTo>
                  <a:lnTo>
                    <a:pt x="8241411" y="0"/>
                  </a:lnTo>
                  <a:close/>
                  <a:moveTo>
                    <a:pt x="6184265" y="0"/>
                  </a:moveTo>
                  <a:lnTo>
                    <a:pt x="5251960" y="782319"/>
                  </a:lnTo>
                  <a:lnTo>
                    <a:pt x="6280532" y="782319"/>
                  </a:lnTo>
                  <a:lnTo>
                    <a:pt x="7212838" y="0"/>
                  </a:lnTo>
                  <a:lnTo>
                    <a:pt x="6184265" y="0"/>
                  </a:lnTo>
                  <a:close/>
                  <a:moveTo>
                    <a:pt x="4127119" y="0"/>
                  </a:moveTo>
                  <a:lnTo>
                    <a:pt x="3194813" y="782319"/>
                  </a:lnTo>
                  <a:lnTo>
                    <a:pt x="4223386" y="782319"/>
                  </a:lnTo>
                  <a:lnTo>
                    <a:pt x="5155692" y="0"/>
                  </a:lnTo>
                  <a:lnTo>
                    <a:pt x="4127119" y="0"/>
                  </a:lnTo>
                  <a:close/>
                  <a:moveTo>
                    <a:pt x="2069973" y="0"/>
                  </a:moveTo>
                  <a:lnTo>
                    <a:pt x="1137667" y="782319"/>
                  </a:lnTo>
                  <a:lnTo>
                    <a:pt x="2166240" y="782319"/>
                  </a:lnTo>
                  <a:lnTo>
                    <a:pt x="3098546" y="0"/>
                  </a:lnTo>
                  <a:lnTo>
                    <a:pt x="2069973" y="0"/>
                  </a:lnTo>
                  <a:close/>
                </a:path>
              </a:pathLst>
            </a:custGeom>
            <a:solidFill>
              <a:srgbClr val="FFE50D"/>
            </a:solidFill>
            <a:ln w="0" cap="flat">
              <a:noFill/>
              <a:prstDash val="solid"/>
              <a:miter/>
            </a:ln>
          </p:spPr>
          <p:txBody>
            <a:bodyPr rtlCol="0" anchor="ctr"/>
            <a:lstStyle/>
            <a:p>
              <a:endParaRPr lang="en-GB"/>
            </a:p>
          </p:txBody>
        </p:sp>
      </p:grpSp>
      <p:sp>
        <p:nvSpPr>
          <p:cNvPr id="23" name="Freeform 22">
            <a:extLst>
              <a:ext uri="{FF2B5EF4-FFF2-40B4-BE49-F238E27FC236}">
                <a16:creationId xmlns:a16="http://schemas.microsoft.com/office/drawing/2014/main" id="{20773996-3CB6-374A-3351-1F89428215B3}"/>
              </a:ext>
            </a:extLst>
          </p:cNvPr>
          <p:cNvSpPr/>
          <p:nvPr/>
        </p:nvSpPr>
        <p:spPr>
          <a:xfrm>
            <a:off x="1222111" y="1192842"/>
            <a:ext cx="1010170" cy="1010170"/>
          </a:xfrm>
          <a:custGeom>
            <a:avLst/>
            <a:gdLst>
              <a:gd name="connsiteX0" fmla="*/ 1010171 w 1010170"/>
              <a:gd name="connsiteY0" fmla="*/ 0 h 1010170"/>
              <a:gd name="connsiteX1" fmla="*/ 287998 w 1010170"/>
              <a:gd name="connsiteY1" fmla="*/ 0 h 1010170"/>
              <a:gd name="connsiteX2" fmla="*/ 0 w 1010170"/>
              <a:gd name="connsiteY2" fmla="*/ 0 h 1010170"/>
              <a:gd name="connsiteX3" fmla="*/ 0 w 1010170"/>
              <a:gd name="connsiteY3" fmla="*/ 287998 h 1010170"/>
              <a:gd name="connsiteX4" fmla="*/ 0 w 1010170"/>
              <a:gd name="connsiteY4" fmla="*/ 1010171 h 1010170"/>
              <a:gd name="connsiteX5" fmla="*/ 287998 w 1010170"/>
              <a:gd name="connsiteY5" fmla="*/ 1010171 h 1010170"/>
              <a:gd name="connsiteX6" fmla="*/ 287998 w 1010170"/>
              <a:gd name="connsiteY6" fmla="*/ 287998 h 1010170"/>
              <a:gd name="connsiteX7" fmla="*/ 1010171 w 1010170"/>
              <a:gd name="connsiteY7" fmla="*/ 287998 h 1010170"/>
              <a:gd name="connsiteX8" fmla="*/ 1010171 w 1010170"/>
              <a:gd name="connsiteY8" fmla="*/ 0 h 10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0">
                <a:moveTo>
                  <a:pt x="1010171" y="0"/>
                </a:moveTo>
                <a:lnTo>
                  <a:pt x="287998" y="0"/>
                </a:lnTo>
                <a:lnTo>
                  <a:pt x="0" y="0"/>
                </a:lnTo>
                <a:lnTo>
                  <a:pt x="0" y="287998"/>
                </a:lnTo>
                <a:lnTo>
                  <a:pt x="0" y="1010171"/>
                </a:lnTo>
                <a:lnTo>
                  <a:pt x="287998" y="1010171"/>
                </a:lnTo>
                <a:lnTo>
                  <a:pt x="287998" y="287998"/>
                </a:lnTo>
                <a:lnTo>
                  <a:pt x="1010171" y="287998"/>
                </a:lnTo>
                <a:lnTo>
                  <a:pt x="1010171" y="0"/>
                </a:lnTo>
                <a:close/>
              </a:path>
            </a:pathLst>
          </a:custGeom>
          <a:solidFill>
            <a:srgbClr val="253883"/>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79A08EF7-297B-276C-7F4F-F671469186E2}"/>
              </a:ext>
            </a:extLst>
          </p:cNvPr>
          <p:cNvSpPr/>
          <p:nvPr/>
        </p:nvSpPr>
        <p:spPr>
          <a:xfrm>
            <a:off x="9654919" y="4654974"/>
            <a:ext cx="1010170" cy="1010172"/>
          </a:xfrm>
          <a:custGeom>
            <a:avLst/>
            <a:gdLst>
              <a:gd name="connsiteX0" fmla="*/ 1010171 w 1010170"/>
              <a:gd name="connsiteY0" fmla="*/ 722162 h 1010172"/>
              <a:gd name="connsiteX1" fmla="*/ 1010157 w 1010170"/>
              <a:gd name="connsiteY1" fmla="*/ 722162 h 1010172"/>
              <a:gd name="connsiteX2" fmla="*/ 1010157 w 1010170"/>
              <a:gd name="connsiteY2" fmla="*/ 0 h 1010172"/>
              <a:gd name="connsiteX3" fmla="*/ 722159 w 1010170"/>
              <a:gd name="connsiteY3" fmla="*/ 0 h 1010172"/>
              <a:gd name="connsiteX4" fmla="*/ 722159 w 1010170"/>
              <a:gd name="connsiteY4" fmla="*/ 722162 h 1010172"/>
              <a:gd name="connsiteX5" fmla="*/ 0 w 1010170"/>
              <a:gd name="connsiteY5" fmla="*/ 722162 h 1010172"/>
              <a:gd name="connsiteX6" fmla="*/ 0 w 1010170"/>
              <a:gd name="connsiteY6" fmla="*/ 1010159 h 1010172"/>
              <a:gd name="connsiteX7" fmla="*/ 722159 w 1010170"/>
              <a:gd name="connsiteY7" fmla="*/ 1010159 h 1010172"/>
              <a:gd name="connsiteX8" fmla="*/ 722159 w 1010170"/>
              <a:gd name="connsiteY8" fmla="*/ 1010172 h 1010172"/>
              <a:gd name="connsiteX9" fmla="*/ 1010157 w 1010170"/>
              <a:gd name="connsiteY9" fmla="*/ 1010172 h 1010172"/>
              <a:gd name="connsiteX10" fmla="*/ 1010157 w 1010170"/>
              <a:gd name="connsiteY10" fmla="*/ 1010159 h 1010172"/>
              <a:gd name="connsiteX11" fmla="*/ 1010171 w 1010170"/>
              <a:gd name="connsiteY11" fmla="*/ 1010159 h 1010172"/>
              <a:gd name="connsiteX12" fmla="*/ 1010171 w 1010170"/>
              <a:gd name="connsiteY12" fmla="*/ 722162 h 101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70" h="1010172">
                <a:moveTo>
                  <a:pt x="1010171" y="722162"/>
                </a:moveTo>
                <a:lnTo>
                  <a:pt x="1010157" y="722162"/>
                </a:lnTo>
                <a:lnTo>
                  <a:pt x="1010157" y="0"/>
                </a:lnTo>
                <a:lnTo>
                  <a:pt x="722159" y="0"/>
                </a:lnTo>
                <a:lnTo>
                  <a:pt x="722159" y="722162"/>
                </a:lnTo>
                <a:lnTo>
                  <a:pt x="0" y="722162"/>
                </a:lnTo>
                <a:lnTo>
                  <a:pt x="0" y="1010159"/>
                </a:lnTo>
                <a:lnTo>
                  <a:pt x="722159" y="1010159"/>
                </a:lnTo>
                <a:lnTo>
                  <a:pt x="722159" y="1010172"/>
                </a:lnTo>
                <a:lnTo>
                  <a:pt x="1010157" y="1010172"/>
                </a:lnTo>
                <a:lnTo>
                  <a:pt x="1010157" y="1010159"/>
                </a:lnTo>
                <a:lnTo>
                  <a:pt x="1010171" y="1010159"/>
                </a:lnTo>
                <a:lnTo>
                  <a:pt x="1010171" y="722162"/>
                </a:lnTo>
                <a:close/>
              </a:path>
            </a:pathLst>
          </a:custGeom>
          <a:solidFill>
            <a:srgbClr val="253883"/>
          </a:solidFill>
          <a:ln w="0" cap="flat">
            <a:noFill/>
            <a:prstDash val="solid"/>
            <a:miter/>
          </a:ln>
        </p:spPr>
        <p:txBody>
          <a:bodyPr rtlCol="0" anchor="ctr"/>
          <a:lstStyle/>
          <a:p>
            <a:endParaRPr lang="en-GB"/>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130568"/>
            <a:ext cx="7944437" cy="2596865"/>
          </a:xfrm>
        </p:spPr>
        <p:txBody>
          <a:bodyPr wrap="square"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69757726-47A7-820B-1786-F0BDF444C887}"/>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F024713-DFE5-37D6-ABEE-2E3375BE671B}"/>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693961-1075-4CFC-D7EE-BC06E59FA3E6}"/>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8D5DA0-D7F3-C546-9FD1-91E6C2B3E9E8}"/>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E28FB9-767D-31A8-128B-E219B279015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569B21-C9D9-0F7D-DC10-AFFCEAC5F5D7}"/>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6BE832E-DBB4-2A05-F1E3-2056D85566D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10E247B-C7C0-CDC7-02B7-D320AFCBB46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33D4EC4-CE94-083F-0D36-73DB39E83EB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1AB7A3-5536-A802-1F15-6B3E9E972681}"/>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a:extLst>
              <a:ext uri="{FF2B5EF4-FFF2-40B4-BE49-F238E27FC236}">
                <a16:creationId xmlns:a16="http://schemas.microsoft.com/office/drawing/2014/main" id="{FABB74BE-30B8-5F46-FC06-D6268BEDB0F9}"/>
              </a:ext>
            </a:extLst>
          </p:cNvPr>
          <p:cNvSpPr/>
          <p:nvPr/>
        </p:nvSpPr>
        <p:spPr>
          <a:xfrm>
            <a:off x="9807319" y="1345242"/>
            <a:ext cx="1010170" cy="1010170"/>
          </a:xfrm>
          <a:custGeom>
            <a:avLst/>
            <a:gdLst>
              <a:gd name="connsiteX0" fmla="*/ 722173 w 1010170"/>
              <a:gd name="connsiteY0" fmla="*/ 0 h 1010170"/>
              <a:gd name="connsiteX1" fmla="*/ 0 w 1010170"/>
              <a:gd name="connsiteY1" fmla="*/ 0 h 1010170"/>
              <a:gd name="connsiteX2" fmla="*/ 0 w 1010170"/>
              <a:gd name="connsiteY2" fmla="*/ 287998 h 1010170"/>
              <a:gd name="connsiteX3" fmla="*/ 722173 w 1010170"/>
              <a:gd name="connsiteY3" fmla="*/ 287998 h 1010170"/>
              <a:gd name="connsiteX4" fmla="*/ 722173 w 1010170"/>
              <a:gd name="connsiteY4" fmla="*/ 1010171 h 1010170"/>
              <a:gd name="connsiteX5" fmla="*/ 1010171 w 1010170"/>
              <a:gd name="connsiteY5" fmla="*/ 1010171 h 1010170"/>
              <a:gd name="connsiteX6" fmla="*/ 1010171 w 1010170"/>
              <a:gd name="connsiteY6" fmla="*/ 287998 h 1010170"/>
              <a:gd name="connsiteX7" fmla="*/ 1010171 w 1010170"/>
              <a:gd name="connsiteY7" fmla="*/ 0 h 1010170"/>
              <a:gd name="connsiteX8" fmla="*/ 722173 w 1010170"/>
              <a:gd name="connsiteY8" fmla="*/ 0 h 10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0">
                <a:moveTo>
                  <a:pt x="722173" y="0"/>
                </a:moveTo>
                <a:lnTo>
                  <a:pt x="0" y="0"/>
                </a:lnTo>
                <a:lnTo>
                  <a:pt x="0" y="287998"/>
                </a:lnTo>
                <a:lnTo>
                  <a:pt x="722173" y="287998"/>
                </a:lnTo>
                <a:lnTo>
                  <a:pt x="722173" y="1010171"/>
                </a:lnTo>
                <a:lnTo>
                  <a:pt x="1010171" y="1010171"/>
                </a:lnTo>
                <a:lnTo>
                  <a:pt x="1010171" y="287998"/>
                </a:lnTo>
                <a:lnTo>
                  <a:pt x="1010171" y="0"/>
                </a:lnTo>
                <a:lnTo>
                  <a:pt x="722173" y="0"/>
                </a:lnTo>
                <a:close/>
              </a:path>
            </a:pathLst>
          </a:custGeom>
          <a:solidFill>
            <a:srgbClr val="FFE50D"/>
          </a:solidFill>
          <a:ln w="0"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DFC2033C-38A9-6B6F-56CD-9D8998BC2BE5}"/>
              </a:ext>
            </a:extLst>
          </p:cNvPr>
          <p:cNvSpPr/>
          <p:nvPr/>
        </p:nvSpPr>
        <p:spPr>
          <a:xfrm>
            <a:off x="1374511" y="4807374"/>
            <a:ext cx="1010170" cy="1010172"/>
          </a:xfrm>
          <a:custGeom>
            <a:avLst/>
            <a:gdLst>
              <a:gd name="connsiteX0" fmla="*/ 287998 w 1010170"/>
              <a:gd name="connsiteY0" fmla="*/ 722174 h 1010172"/>
              <a:gd name="connsiteX1" fmla="*/ 287998 w 1010170"/>
              <a:gd name="connsiteY1" fmla="*/ 0 h 1010172"/>
              <a:gd name="connsiteX2" fmla="*/ 0 w 1010170"/>
              <a:gd name="connsiteY2" fmla="*/ 0 h 1010172"/>
              <a:gd name="connsiteX3" fmla="*/ 0 w 1010170"/>
              <a:gd name="connsiteY3" fmla="*/ 722174 h 1010172"/>
              <a:gd name="connsiteX4" fmla="*/ 0 w 1010170"/>
              <a:gd name="connsiteY4" fmla="*/ 1010172 h 1010172"/>
              <a:gd name="connsiteX5" fmla="*/ 287998 w 1010170"/>
              <a:gd name="connsiteY5" fmla="*/ 1010172 h 1010172"/>
              <a:gd name="connsiteX6" fmla="*/ 1010171 w 1010170"/>
              <a:gd name="connsiteY6" fmla="*/ 1010172 h 1010172"/>
              <a:gd name="connsiteX7" fmla="*/ 1010171 w 1010170"/>
              <a:gd name="connsiteY7" fmla="*/ 722174 h 1010172"/>
              <a:gd name="connsiteX8" fmla="*/ 287998 w 1010170"/>
              <a:gd name="connsiteY8" fmla="*/ 722174 h 101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70" h="1010172">
                <a:moveTo>
                  <a:pt x="287998" y="722174"/>
                </a:moveTo>
                <a:lnTo>
                  <a:pt x="287998" y="0"/>
                </a:lnTo>
                <a:lnTo>
                  <a:pt x="0" y="0"/>
                </a:lnTo>
                <a:lnTo>
                  <a:pt x="0" y="722174"/>
                </a:lnTo>
                <a:lnTo>
                  <a:pt x="0" y="1010172"/>
                </a:lnTo>
                <a:lnTo>
                  <a:pt x="287998" y="1010172"/>
                </a:lnTo>
                <a:lnTo>
                  <a:pt x="1010171" y="1010172"/>
                </a:lnTo>
                <a:lnTo>
                  <a:pt x="1010171" y="722174"/>
                </a:lnTo>
                <a:lnTo>
                  <a:pt x="287998" y="722174"/>
                </a:lnTo>
                <a:close/>
              </a:path>
            </a:pathLst>
          </a:custGeom>
          <a:solidFill>
            <a:srgbClr val="FFE50D"/>
          </a:solidFill>
          <a:ln w="0" cap="flat">
            <a:noFill/>
            <a:prstDash val="solid"/>
            <a:miter/>
          </a:ln>
        </p:spPr>
        <p:txBody>
          <a:bodyPr rtlCol="0" anchor="ctr"/>
          <a:lstStyle/>
          <a:p>
            <a:endParaRPr lang="en-GB"/>
          </a:p>
        </p:txBody>
      </p:sp>
      <p:grpSp>
        <p:nvGrpSpPr>
          <p:cNvPr id="22" name="Group 21">
            <a:extLst>
              <a:ext uri="{FF2B5EF4-FFF2-40B4-BE49-F238E27FC236}">
                <a16:creationId xmlns:a16="http://schemas.microsoft.com/office/drawing/2014/main" id="{F9D0B851-4A86-924D-B9CB-6ABC3BF07A14}"/>
              </a:ext>
            </a:extLst>
          </p:cNvPr>
          <p:cNvGrpSpPr/>
          <p:nvPr userDrawn="1"/>
        </p:nvGrpSpPr>
        <p:grpSpPr>
          <a:xfrm>
            <a:off x="-25" y="-30"/>
            <a:ext cx="12193272" cy="6858030"/>
            <a:chOff x="-25" y="-30"/>
            <a:chExt cx="12193272" cy="6858030"/>
          </a:xfrm>
        </p:grpSpPr>
        <p:sp>
          <p:nvSpPr>
            <p:cNvPr id="25" name="Freeform 18">
              <a:extLst>
                <a:ext uri="{FF2B5EF4-FFF2-40B4-BE49-F238E27FC236}">
                  <a16:creationId xmlns:a16="http://schemas.microsoft.com/office/drawing/2014/main" id="{961304BE-4074-44C9-EF69-7181455B92BE}"/>
                </a:ext>
              </a:extLst>
            </p:cNvPr>
            <p:cNvSpPr/>
            <p:nvPr/>
          </p:nvSpPr>
          <p:spPr>
            <a:xfrm>
              <a:off x="-25" y="-30"/>
              <a:ext cx="12193271" cy="6858000"/>
            </a:xfrm>
            <a:custGeom>
              <a:avLst/>
              <a:gdLst>
                <a:gd name="connsiteX0" fmla="*/ 0 w 12193271"/>
                <a:gd name="connsiteY0" fmla="*/ 0 h 6858000"/>
                <a:gd name="connsiteX1" fmla="*/ 12193271 w 12193271"/>
                <a:gd name="connsiteY1" fmla="*/ 0 h 6858000"/>
                <a:gd name="connsiteX2" fmla="*/ 12193271 w 12193271"/>
                <a:gd name="connsiteY2" fmla="*/ 6858000 h 6858000"/>
                <a:gd name="connsiteX3" fmla="*/ 0 w 121932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71" h="6858000">
                  <a:moveTo>
                    <a:pt x="0" y="0"/>
                  </a:moveTo>
                  <a:lnTo>
                    <a:pt x="12193271" y="0"/>
                  </a:lnTo>
                  <a:lnTo>
                    <a:pt x="12193271" y="6858000"/>
                  </a:lnTo>
                  <a:lnTo>
                    <a:pt x="0" y="6858000"/>
                  </a:lnTo>
                  <a:close/>
                </a:path>
              </a:pathLst>
            </a:custGeom>
            <a:solidFill>
              <a:srgbClr val="068486"/>
            </a:solidFill>
            <a:ln w="0" cap="flat">
              <a:noFill/>
              <a:prstDash val="solid"/>
              <a:miter/>
            </a:ln>
          </p:spPr>
          <p:txBody>
            <a:bodyPr rtlCol="0" anchor="ctr"/>
            <a:lstStyle/>
            <a:p>
              <a:endParaRPr lang="en-GB"/>
            </a:p>
          </p:txBody>
        </p:sp>
        <p:sp>
          <p:nvSpPr>
            <p:cNvPr id="28" name="Freeform 20">
              <a:extLst>
                <a:ext uri="{FF2B5EF4-FFF2-40B4-BE49-F238E27FC236}">
                  <a16:creationId xmlns:a16="http://schemas.microsoft.com/office/drawing/2014/main" id="{0AFC8503-FBF0-CEF2-9079-A07861189B1D}"/>
                </a:ext>
              </a:extLst>
            </p:cNvPr>
            <p:cNvSpPr/>
            <p:nvPr/>
          </p:nvSpPr>
          <p:spPr>
            <a:xfrm>
              <a:off x="-24" y="6075682"/>
              <a:ext cx="12193271" cy="782318"/>
            </a:xfrm>
            <a:custGeom>
              <a:avLst/>
              <a:gdLst>
                <a:gd name="connsiteX0" fmla="*/ 12827 w 12193271"/>
                <a:gd name="connsiteY0" fmla="*/ 0 h 782318"/>
                <a:gd name="connsiteX1" fmla="*/ 0 w 12193271"/>
                <a:gd name="connsiteY1" fmla="*/ 10794 h 782318"/>
                <a:gd name="connsiteX2" fmla="*/ 0 w 12193271"/>
                <a:gd name="connsiteY2" fmla="*/ 782319 h 782318"/>
                <a:gd name="connsiteX3" fmla="*/ 109094 w 12193271"/>
                <a:gd name="connsiteY3" fmla="*/ 782319 h 782318"/>
                <a:gd name="connsiteX4" fmla="*/ 1041400 w 12193271"/>
                <a:gd name="connsiteY4" fmla="*/ 0 h 782318"/>
                <a:gd name="connsiteX5" fmla="*/ 12827 w 12193271"/>
                <a:gd name="connsiteY5" fmla="*/ 0 h 782318"/>
                <a:gd name="connsiteX6" fmla="*/ 11423269 w 12193271"/>
                <a:gd name="connsiteY6" fmla="*/ 782319 h 782318"/>
                <a:gd name="connsiteX7" fmla="*/ 12193271 w 12193271"/>
                <a:gd name="connsiteY7" fmla="*/ 782319 h 782318"/>
                <a:gd name="connsiteX8" fmla="*/ 12193271 w 12193271"/>
                <a:gd name="connsiteY8" fmla="*/ 136271 h 782318"/>
                <a:gd name="connsiteX9" fmla="*/ 11423269 w 12193271"/>
                <a:gd name="connsiteY9" fmla="*/ 782319 h 782318"/>
                <a:gd name="connsiteX10" fmla="*/ 10298558 w 12193271"/>
                <a:gd name="connsiteY10" fmla="*/ 0 h 782318"/>
                <a:gd name="connsiteX11" fmla="*/ 9366252 w 12193271"/>
                <a:gd name="connsiteY11" fmla="*/ 782319 h 782318"/>
                <a:gd name="connsiteX12" fmla="*/ 10394825 w 12193271"/>
                <a:gd name="connsiteY12" fmla="*/ 782319 h 782318"/>
                <a:gd name="connsiteX13" fmla="*/ 11327131 w 12193271"/>
                <a:gd name="connsiteY13" fmla="*/ 0 h 782318"/>
                <a:gd name="connsiteX14" fmla="*/ 10298558 w 12193271"/>
                <a:gd name="connsiteY14" fmla="*/ 0 h 782318"/>
                <a:gd name="connsiteX15" fmla="*/ 8241411 w 12193271"/>
                <a:gd name="connsiteY15" fmla="*/ 0 h 782318"/>
                <a:gd name="connsiteX16" fmla="*/ 7309105 w 12193271"/>
                <a:gd name="connsiteY16" fmla="*/ 782319 h 782318"/>
                <a:gd name="connsiteX17" fmla="*/ 8337678 w 12193271"/>
                <a:gd name="connsiteY17" fmla="*/ 782319 h 782318"/>
                <a:gd name="connsiteX18" fmla="*/ 9269985 w 12193271"/>
                <a:gd name="connsiteY18" fmla="*/ 0 h 782318"/>
                <a:gd name="connsiteX19" fmla="*/ 8241411 w 12193271"/>
                <a:gd name="connsiteY19" fmla="*/ 0 h 782318"/>
                <a:gd name="connsiteX20" fmla="*/ 6184265 w 12193271"/>
                <a:gd name="connsiteY20" fmla="*/ 0 h 782318"/>
                <a:gd name="connsiteX21" fmla="*/ 5251960 w 12193271"/>
                <a:gd name="connsiteY21" fmla="*/ 782319 h 782318"/>
                <a:gd name="connsiteX22" fmla="*/ 6280532 w 12193271"/>
                <a:gd name="connsiteY22" fmla="*/ 782319 h 782318"/>
                <a:gd name="connsiteX23" fmla="*/ 7212838 w 12193271"/>
                <a:gd name="connsiteY23" fmla="*/ 0 h 782318"/>
                <a:gd name="connsiteX24" fmla="*/ 6184265 w 12193271"/>
                <a:gd name="connsiteY24" fmla="*/ 0 h 782318"/>
                <a:gd name="connsiteX25" fmla="*/ 4127119 w 12193271"/>
                <a:gd name="connsiteY25" fmla="*/ 0 h 782318"/>
                <a:gd name="connsiteX26" fmla="*/ 3194813 w 12193271"/>
                <a:gd name="connsiteY26" fmla="*/ 782319 h 782318"/>
                <a:gd name="connsiteX27" fmla="*/ 4223386 w 12193271"/>
                <a:gd name="connsiteY27" fmla="*/ 782319 h 782318"/>
                <a:gd name="connsiteX28" fmla="*/ 5155692 w 12193271"/>
                <a:gd name="connsiteY28" fmla="*/ 0 h 782318"/>
                <a:gd name="connsiteX29" fmla="*/ 4127119 w 12193271"/>
                <a:gd name="connsiteY29" fmla="*/ 0 h 782318"/>
                <a:gd name="connsiteX30" fmla="*/ 2069973 w 12193271"/>
                <a:gd name="connsiteY30" fmla="*/ 0 h 782318"/>
                <a:gd name="connsiteX31" fmla="*/ 1137667 w 12193271"/>
                <a:gd name="connsiteY31" fmla="*/ 782319 h 782318"/>
                <a:gd name="connsiteX32" fmla="*/ 2166240 w 12193271"/>
                <a:gd name="connsiteY32" fmla="*/ 782319 h 782318"/>
                <a:gd name="connsiteX33" fmla="*/ 3098546 w 12193271"/>
                <a:gd name="connsiteY33" fmla="*/ 0 h 782318"/>
                <a:gd name="connsiteX34" fmla="*/ 2069973 w 12193271"/>
                <a:gd name="connsiteY34" fmla="*/ 0 h 78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3271" h="782318">
                  <a:moveTo>
                    <a:pt x="12827" y="0"/>
                  </a:moveTo>
                  <a:lnTo>
                    <a:pt x="0" y="10794"/>
                  </a:lnTo>
                  <a:lnTo>
                    <a:pt x="0" y="782319"/>
                  </a:lnTo>
                  <a:lnTo>
                    <a:pt x="109094" y="782319"/>
                  </a:lnTo>
                  <a:lnTo>
                    <a:pt x="1041400" y="0"/>
                  </a:lnTo>
                  <a:lnTo>
                    <a:pt x="12827" y="0"/>
                  </a:lnTo>
                  <a:close/>
                  <a:moveTo>
                    <a:pt x="11423269" y="782319"/>
                  </a:moveTo>
                  <a:lnTo>
                    <a:pt x="12193271" y="782319"/>
                  </a:lnTo>
                  <a:lnTo>
                    <a:pt x="12193271" y="136271"/>
                  </a:lnTo>
                  <a:lnTo>
                    <a:pt x="11423269" y="782319"/>
                  </a:lnTo>
                  <a:close/>
                  <a:moveTo>
                    <a:pt x="10298558" y="0"/>
                  </a:moveTo>
                  <a:lnTo>
                    <a:pt x="9366252" y="782319"/>
                  </a:lnTo>
                  <a:lnTo>
                    <a:pt x="10394825" y="782319"/>
                  </a:lnTo>
                  <a:lnTo>
                    <a:pt x="11327131" y="0"/>
                  </a:lnTo>
                  <a:lnTo>
                    <a:pt x="10298558" y="0"/>
                  </a:lnTo>
                  <a:close/>
                  <a:moveTo>
                    <a:pt x="8241411" y="0"/>
                  </a:moveTo>
                  <a:lnTo>
                    <a:pt x="7309105" y="782319"/>
                  </a:lnTo>
                  <a:lnTo>
                    <a:pt x="8337678" y="782319"/>
                  </a:lnTo>
                  <a:lnTo>
                    <a:pt x="9269985" y="0"/>
                  </a:lnTo>
                  <a:lnTo>
                    <a:pt x="8241411" y="0"/>
                  </a:lnTo>
                  <a:close/>
                  <a:moveTo>
                    <a:pt x="6184265" y="0"/>
                  </a:moveTo>
                  <a:lnTo>
                    <a:pt x="5251960" y="782319"/>
                  </a:lnTo>
                  <a:lnTo>
                    <a:pt x="6280532" y="782319"/>
                  </a:lnTo>
                  <a:lnTo>
                    <a:pt x="7212838" y="0"/>
                  </a:lnTo>
                  <a:lnTo>
                    <a:pt x="6184265" y="0"/>
                  </a:lnTo>
                  <a:close/>
                  <a:moveTo>
                    <a:pt x="4127119" y="0"/>
                  </a:moveTo>
                  <a:lnTo>
                    <a:pt x="3194813" y="782319"/>
                  </a:lnTo>
                  <a:lnTo>
                    <a:pt x="4223386" y="782319"/>
                  </a:lnTo>
                  <a:lnTo>
                    <a:pt x="5155692" y="0"/>
                  </a:lnTo>
                  <a:lnTo>
                    <a:pt x="4127119" y="0"/>
                  </a:lnTo>
                  <a:close/>
                  <a:moveTo>
                    <a:pt x="2069973" y="0"/>
                  </a:moveTo>
                  <a:lnTo>
                    <a:pt x="1137667" y="782319"/>
                  </a:lnTo>
                  <a:lnTo>
                    <a:pt x="2166240" y="782319"/>
                  </a:lnTo>
                  <a:lnTo>
                    <a:pt x="3098546" y="0"/>
                  </a:lnTo>
                  <a:lnTo>
                    <a:pt x="2069973" y="0"/>
                  </a:lnTo>
                  <a:close/>
                </a:path>
              </a:pathLst>
            </a:custGeom>
            <a:solidFill>
              <a:srgbClr val="FFE50D"/>
            </a:solidFill>
            <a:ln w="0" cap="flat">
              <a:noFill/>
              <a:prstDash val="solid"/>
              <a:miter/>
            </a:ln>
          </p:spPr>
          <p:txBody>
            <a:bodyPr rtlCol="0" anchor="ctr"/>
            <a:lstStyle/>
            <a:p>
              <a:endParaRPr lang="en-GB"/>
            </a:p>
          </p:txBody>
        </p:sp>
      </p:grpSp>
      <p:pic>
        <p:nvPicPr>
          <p:cNvPr id="29" name="Picture 28">
            <a:extLst>
              <a:ext uri="{FF2B5EF4-FFF2-40B4-BE49-F238E27FC236}">
                <a16:creationId xmlns:a16="http://schemas.microsoft.com/office/drawing/2014/main" id="{6D7EF538-BDCE-AB42-9B61-23E01B84AF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30" name="Rectangle 29">
            <a:extLst>
              <a:ext uri="{FF2B5EF4-FFF2-40B4-BE49-F238E27FC236}">
                <a16:creationId xmlns:a16="http://schemas.microsoft.com/office/drawing/2014/main" id="{A898A27F-B200-B495-949C-D75E387C996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1D514DAA-E36A-B920-0676-4DA0E2348BC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03AF23E4-06D6-BAE0-10E4-7925E3F7391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6C80C97-A9D8-3543-2019-ED456BB375B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8451531F-8761-568A-C2B1-1F9AB5D19DE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1906F6F8-C90B-9AAD-B112-72CF9DCF40D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0FD068A-19F7-2130-AE4E-306D6258506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AC24A7C7-C4B0-27E3-49EE-E66B3DD5826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8AD26105-0E7D-85C8-B313-6B00030F3E6B}"/>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39E45AF1-28C9-5227-9E97-71777233A033}"/>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5010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Divider slide Red">
    <p:bg>
      <p:bgPr>
        <a:solidFill>
          <a:schemeClr val="accent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5D5D00C-A239-9011-2C53-0B162E34EB28}"/>
              </a:ext>
            </a:extLst>
          </p:cNvPr>
          <p:cNvSpPr/>
          <p:nvPr/>
        </p:nvSpPr>
        <p:spPr>
          <a:xfrm>
            <a:off x="-1143" y="40"/>
            <a:ext cx="12193143" cy="6858000"/>
          </a:xfrm>
          <a:custGeom>
            <a:avLst/>
            <a:gdLst>
              <a:gd name="connsiteX0" fmla="*/ 0 w 12193143"/>
              <a:gd name="connsiteY0" fmla="*/ 0 h 6858000"/>
              <a:gd name="connsiteX1" fmla="*/ 12193143 w 12193143"/>
              <a:gd name="connsiteY1" fmla="*/ 0 h 6858000"/>
              <a:gd name="connsiteX2" fmla="*/ 12193143 w 12193143"/>
              <a:gd name="connsiteY2" fmla="*/ 6858000 h 6858000"/>
              <a:gd name="connsiteX3" fmla="*/ 0 w 121931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143" h="6858000">
                <a:moveTo>
                  <a:pt x="0" y="0"/>
                </a:moveTo>
                <a:lnTo>
                  <a:pt x="12193143" y="0"/>
                </a:lnTo>
                <a:lnTo>
                  <a:pt x="12193143" y="6858000"/>
                </a:lnTo>
                <a:lnTo>
                  <a:pt x="0" y="6858000"/>
                </a:lnTo>
                <a:close/>
              </a:path>
            </a:pathLst>
          </a:custGeom>
          <a:solidFill>
            <a:srgbClr val="E24024"/>
          </a:solidFill>
          <a:ln w="0" cap="flat">
            <a:noFill/>
            <a:prstDash val="solid"/>
            <a:miter/>
          </a:ln>
        </p:spPr>
        <p:txBody>
          <a:bodyPr rtlCol="0" anchor="ctr"/>
          <a:lstStyle/>
          <a:p>
            <a:endParaRPr lang="en-GB"/>
          </a:p>
        </p:txBody>
      </p:sp>
      <p:grpSp>
        <p:nvGrpSpPr>
          <p:cNvPr id="27" name="Group 26">
            <a:extLst>
              <a:ext uri="{FF2B5EF4-FFF2-40B4-BE49-F238E27FC236}">
                <a16:creationId xmlns:a16="http://schemas.microsoft.com/office/drawing/2014/main" id="{CB81EF95-DAD6-92DE-4823-34C88A5963E8}"/>
              </a:ext>
            </a:extLst>
          </p:cNvPr>
          <p:cNvGrpSpPr/>
          <p:nvPr/>
        </p:nvGrpSpPr>
        <p:grpSpPr>
          <a:xfrm>
            <a:off x="6627192" y="-43"/>
            <a:ext cx="3264521" cy="6858043"/>
            <a:chOff x="4463795" y="-43"/>
            <a:chExt cx="3264521" cy="6858043"/>
          </a:xfrm>
        </p:grpSpPr>
        <p:sp>
          <p:nvSpPr>
            <p:cNvPr id="22" name="Freeform 21">
              <a:extLst>
                <a:ext uri="{FF2B5EF4-FFF2-40B4-BE49-F238E27FC236}">
                  <a16:creationId xmlns:a16="http://schemas.microsoft.com/office/drawing/2014/main" id="{8D1C1F0F-03D1-BFB4-E8EC-6601AEB262E6}"/>
                </a:ext>
              </a:extLst>
            </p:cNvPr>
            <p:cNvSpPr/>
            <p:nvPr/>
          </p:nvSpPr>
          <p:spPr>
            <a:xfrm>
              <a:off x="4853070" y="4809237"/>
              <a:ext cx="2747390" cy="2048763"/>
            </a:xfrm>
            <a:custGeom>
              <a:avLst/>
              <a:gdLst>
                <a:gd name="connsiteX0" fmla="*/ 2747391 w 2747390"/>
                <a:gd name="connsiteY0" fmla="*/ 751332 h 2048763"/>
                <a:gd name="connsiteX1" fmla="*/ 1449959 w 2747390"/>
                <a:gd name="connsiteY1" fmla="*/ 2048764 h 2048763"/>
                <a:gd name="connsiteX2" fmla="*/ 0 w 2747390"/>
                <a:gd name="connsiteY2" fmla="*/ 598805 h 2048763"/>
                <a:gd name="connsiteX3" fmla="*/ 1314323 w 2747390"/>
                <a:gd name="connsiteY3" fmla="*/ 0 h 2048763"/>
                <a:gd name="connsiteX4" fmla="*/ 2747391 w 2747390"/>
                <a:gd name="connsiteY4" fmla="*/ 751332 h 204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390" h="2048763">
                  <a:moveTo>
                    <a:pt x="2747391" y="751332"/>
                  </a:moveTo>
                  <a:lnTo>
                    <a:pt x="1449959" y="2048764"/>
                  </a:lnTo>
                  <a:lnTo>
                    <a:pt x="0" y="598805"/>
                  </a:lnTo>
                  <a:cubicBezTo>
                    <a:pt x="319278" y="231902"/>
                    <a:pt x="789686" y="0"/>
                    <a:pt x="1314323" y="0"/>
                  </a:cubicBezTo>
                  <a:cubicBezTo>
                    <a:pt x="1908429" y="0"/>
                    <a:pt x="2432939" y="297307"/>
                    <a:pt x="2747391" y="751332"/>
                  </a:cubicBezTo>
                  <a:close/>
                </a:path>
              </a:pathLst>
            </a:custGeom>
            <a:solidFill>
              <a:srgbClr val="FFB4E5"/>
            </a:solidFill>
            <a:ln w="0"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93D2B4EF-38C2-5C54-DD16-E0BB147B4E25}"/>
                </a:ext>
              </a:extLst>
            </p:cNvPr>
            <p:cNvSpPr/>
            <p:nvPr/>
          </p:nvSpPr>
          <p:spPr>
            <a:xfrm>
              <a:off x="7208761" y="-43"/>
              <a:ext cx="519555" cy="5953379"/>
            </a:xfrm>
            <a:custGeom>
              <a:avLst/>
              <a:gdLst>
                <a:gd name="connsiteX0" fmla="*/ 519555 w 519555"/>
                <a:gd name="connsiteY0" fmla="*/ 0 h 5953379"/>
                <a:gd name="connsiteX1" fmla="*/ 519555 w 519555"/>
                <a:gd name="connsiteY1" fmla="*/ 5433949 h 5953379"/>
                <a:gd name="connsiteX2" fmla="*/ 0 w 519555"/>
                <a:gd name="connsiteY2" fmla="*/ 5953379 h 5953379"/>
                <a:gd name="connsiteX3" fmla="*/ 0 w 519555"/>
                <a:gd name="connsiteY3" fmla="*/ 0 h 5953379"/>
                <a:gd name="connsiteX4" fmla="*/ 519555 w 519555"/>
                <a:gd name="connsiteY4" fmla="*/ 0 h 595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953379">
                  <a:moveTo>
                    <a:pt x="519555" y="0"/>
                  </a:moveTo>
                  <a:lnTo>
                    <a:pt x="519555" y="5433949"/>
                  </a:lnTo>
                  <a:lnTo>
                    <a:pt x="0" y="5953379"/>
                  </a:lnTo>
                  <a:lnTo>
                    <a:pt x="0" y="0"/>
                  </a:lnTo>
                  <a:lnTo>
                    <a:pt x="519555" y="0"/>
                  </a:lnTo>
                  <a:close/>
                </a:path>
              </a:pathLst>
            </a:custGeom>
            <a:solidFill>
              <a:srgbClr val="FFE50D"/>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08DEF857-7F48-05A8-AB20-E10F7F886C68}"/>
                </a:ext>
              </a:extLst>
            </p:cNvPr>
            <p:cNvSpPr/>
            <p:nvPr/>
          </p:nvSpPr>
          <p:spPr>
            <a:xfrm>
              <a:off x="4463795" y="-43"/>
              <a:ext cx="519555" cy="5538215"/>
            </a:xfrm>
            <a:custGeom>
              <a:avLst/>
              <a:gdLst>
                <a:gd name="connsiteX0" fmla="*/ 519556 w 519555"/>
                <a:gd name="connsiteY0" fmla="*/ 0 h 5538215"/>
                <a:gd name="connsiteX1" fmla="*/ 519556 w 519555"/>
                <a:gd name="connsiteY1" fmla="*/ 5538216 h 5538215"/>
                <a:gd name="connsiteX2" fmla="*/ 0 w 519555"/>
                <a:gd name="connsiteY2" fmla="*/ 5018660 h 5538215"/>
                <a:gd name="connsiteX3" fmla="*/ 0 w 519555"/>
                <a:gd name="connsiteY3" fmla="*/ 0 h 5538215"/>
                <a:gd name="connsiteX4" fmla="*/ 519556 w 519555"/>
                <a:gd name="connsiteY4" fmla="*/ 0 h 553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538215">
                  <a:moveTo>
                    <a:pt x="519556" y="0"/>
                  </a:moveTo>
                  <a:lnTo>
                    <a:pt x="519556" y="5538216"/>
                  </a:lnTo>
                  <a:lnTo>
                    <a:pt x="0" y="5018660"/>
                  </a:lnTo>
                  <a:lnTo>
                    <a:pt x="0" y="0"/>
                  </a:lnTo>
                  <a:lnTo>
                    <a:pt x="519556" y="0"/>
                  </a:lnTo>
                  <a:close/>
                </a:path>
              </a:pathLst>
            </a:custGeom>
            <a:solidFill>
              <a:srgbClr val="37AB47"/>
            </a:solidFill>
            <a:ln w="0"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60C960DC-38ED-C67C-12DB-EECEF0A52245}"/>
                </a:ext>
              </a:extLst>
            </p:cNvPr>
            <p:cNvSpPr/>
            <p:nvPr/>
          </p:nvSpPr>
          <p:spPr>
            <a:xfrm>
              <a:off x="6294107" y="-43"/>
              <a:ext cx="519556" cy="6857999"/>
            </a:xfrm>
            <a:custGeom>
              <a:avLst/>
              <a:gdLst>
                <a:gd name="connsiteX0" fmla="*/ 519557 w 519556"/>
                <a:gd name="connsiteY0" fmla="*/ 0 h 6857999"/>
                <a:gd name="connsiteX1" fmla="*/ 519557 w 519556"/>
                <a:gd name="connsiteY1" fmla="*/ 6348603 h 6857999"/>
                <a:gd name="connsiteX2" fmla="*/ 10160 w 519556"/>
                <a:gd name="connsiteY2" fmla="*/ 6858000 h 6857999"/>
                <a:gd name="connsiteX3" fmla="*/ 0 w 519556"/>
                <a:gd name="connsiteY3" fmla="*/ 6847967 h 6857999"/>
                <a:gd name="connsiteX4" fmla="*/ 0 w 519556"/>
                <a:gd name="connsiteY4" fmla="*/ 0 h 6857999"/>
                <a:gd name="connsiteX5" fmla="*/ 519557 w 519556"/>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556" h="6857999">
                  <a:moveTo>
                    <a:pt x="519557" y="0"/>
                  </a:moveTo>
                  <a:lnTo>
                    <a:pt x="519557" y="6348603"/>
                  </a:lnTo>
                  <a:lnTo>
                    <a:pt x="10160" y="6858000"/>
                  </a:lnTo>
                  <a:lnTo>
                    <a:pt x="0" y="6847967"/>
                  </a:lnTo>
                  <a:lnTo>
                    <a:pt x="0" y="0"/>
                  </a:lnTo>
                  <a:lnTo>
                    <a:pt x="519557" y="0"/>
                  </a:lnTo>
                  <a:close/>
                </a:path>
              </a:pathLst>
            </a:custGeom>
            <a:solidFill>
              <a:srgbClr val="253883"/>
            </a:solidFill>
            <a:ln w="0"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2FD49456-CB9F-D37D-1244-DB3E795DF122}"/>
                </a:ext>
              </a:extLst>
            </p:cNvPr>
            <p:cNvSpPr/>
            <p:nvPr/>
          </p:nvSpPr>
          <p:spPr>
            <a:xfrm>
              <a:off x="5379580" y="-43"/>
              <a:ext cx="519430" cy="6452871"/>
            </a:xfrm>
            <a:custGeom>
              <a:avLst/>
              <a:gdLst>
                <a:gd name="connsiteX0" fmla="*/ 519430 w 519430"/>
                <a:gd name="connsiteY0" fmla="*/ 0 h 6452871"/>
                <a:gd name="connsiteX1" fmla="*/ 519430 w 519430"/>
                <a:gd name="connsiteY1" fmla="*/ 6452872 h 6452871"/>
                <a:gd name="connsiteX2" fmla="*/ 0 w 519430"/>
                <a:gd name="connsiteY2" fmla="*/ 5933313 h 6452871"/>
                <a:gd name="connsiteX3" fmla="*/ 0 w 519430"/>
                <a:gd name="connsiteY3" fmla="*/ 0 h 6452871"/>
                <a:gd name="connsiteX4" fmla="*/ 519430 w 519430"/>
                <a:gd name="connsiteY4" fmla="*/ 0 h 64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0" h="6452871">
                  <a:moveTo>
                    <a:pt x="519430" y="0"/>
                  </a:moveTo>
                  <a:lnTo>
                    <a:pt x="519430" y="6452872"/>
                  </a:lnTo>
                  <a:lnTo>
                    <a:pt x="0" y="5933313"/>
                  </a:lnTo>
                  <a:lnTo>
                    <a:pt x="0" y="0"/>
                  </a:lnTo>
                  <a:lnTo>
                    <a:pt x="519430" y="0"/>
                  </a:lnTo>
                  <a:close/>
                </a:path>
              </a:pathLst>
            </a:custGeom>
            <a:solidFill>
              <a:srgbClr val="007EC5"/>
            </a:solidFill>
            <a:ln w="0" cap="flat">
              <a:noFill/>
              <a:prstDash val="solid"/>
              <a:miter/>
            </a:ln>
          </p:spPr>
          <p:txBody>
            <a:bodyPr rtlCol="0" anchor="ctr"/>
            <a:lstStyle/>
            <a:p>
              <a:endParaRPr lang="en-GB"/>
            </a:p>
          </p:txBody>
        </p:sp>
      </p:grpSp>
      <p:sp>
        <p:nvSpPr>
          <p:cNvPr id="67" name="Freeform 66">
            <a:extLst>
              <a:ext uri="{FF2B5EF4-FFF2-40B4-BE49-F238E27FC236}">
                <a16:creationId xmlns:a16="http://schemas.microsoft.com/office/drawing/2014/main" id="{8201040B-E573-68A1-D9F8-FF8BA7F1CB1A}"/>
              </a:ext>
            </a:extLst>
          </p:cNvPr>
          <p:cNvSpPr/>
          <p:nvPr/>
        </p:nvSpPr>
        <p:spPr>
          <a:xfrm>
            <a:off x="4595698" y="-7806080"/>
            <a:ext cx="6300000" cy="10692003"/>
          </a:xfrm>
          <a:custGeom>
            <a:avLst/>
            <a:gdLst>
              <a:gd name="connsiteX0" fmla="*/ 0 w 6300000"/>
              <a:gd name="connsiteY0" fmla="*/ 0 h 10692003"/>
              <a:gd name="connsiteX1" fmla="*/ 6300001 w 6300000"/>
              <a:gd name="connsiteY1" fmla="*/ 0 h 10692003"/>
              <a:gd name="connsiteX2" fmla="*/ 6300001 w 6300000"/>
              <a:gd name="connsiteY2" fmla="*/ 10692003 h 10692003"/>
              <a:gd name="connsiteX3" fmla="*/ 0 w 6300000"/>
              <a:gd name="connsiteY3" fmla="*/ 10692003 h 10692003"/>
            </a:gdLst>
            <a:ahLst/>
            <a:cxnLst>
              <a:cxn ang="0">
                <a:pos x="connsiteX0" y="connsiteY0"/>
              </a:cxn>
              <a:cxn ang="0">
                <a:pos x="connsiteX1" y="connsiteY1"/>
              </a:cxn>
              <a:cxn ang="0">
                <a:pos x="connsiteX2" y="connsiteY2"/>
              </a:cxn>
              <a:cxn ang="0">
                <a:pos x="connsiteX3" y="connsiteY3"/>
              </a:cxn>
            </a:cxnLst>
            <a:rect l="l" t="t" r="r" b="b"/>
            <a:pathLst>
              <a:path w="6300000" h="10692003">
                <a:moveTo>
                  <a:pt x="0" y="0"/>
                </a:moveTo>
                <a:lnTo>
                  <a:pt x="6300001" y="0"/>
                </a:lnTo>
                <a:lnTo>
                  <a:pt x="6300001" y="10692003"/>
                </a:lnTo>
                <a:lnTo>
                  <a:pt x="0" y="10692003"/>
                </a:lnTo>
                <a:close/>
              </a:path>
            </a:pathLst>
          </a:custGeom>
          <a:noFill/>
          <a:ln w="0" cap="flat">
            <a:noFill/>
            <a:prstDash val="solid"/>
            <a:miter/>
          </a:ln>
        </p:spPr>
        <p:txBody>
          <a:bodyPr rtlCol="0" anchor="ctr"/>
          <a:lstStyle/>
          <a:p>
            <a:endParaRPr lang="en-GB"/>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7BE9C53C-8685-6C9F-032D-4D87056A43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grpSp>
        <p:nvGrpSpPr>
          <p:cNvPr id="16" name="Group 15">
            <a:extLst>
              <a:ext uri="{FF2B5EF4-FFF2-40B4-BE49-F238E27FC236}">
                <a16:creationId xmlns:a16="http://schemas.microsoft.com/office/drawing/2014/main" id="{43B6A9D9-1EA6-0394-5398-ABDC90BECEAD}"/>
              </a:ext>
            </a:extLst>
          </p:cNvPr>
          <p:cNvGrpSpPr/>
          <p:nvPr userDrawn="1"/>
        </p:nvGrpSpPr>
        <p:grpSpPr>
          <a:xfrm>
            <a:off x="6627192" y="-43"/>
            <a:ext cx="3264521" cy="6858043"/>
            <a:chOff x="4463795" y="-43"/>
            <a:chExt cx="3264521" cy="6858043"/>
          </a:xfrm>
        </p:grpSpPr>
        <p:sp>
          <p:nvSpPr>
            <p:cNvPr id="17" name="Freeform 21">
              <a:extLst>
                <a:ext uri="{FF2B5EF4-FFF2-40B4-BE49-F238E27FC236}">
                  <a16:creationId xmlns:a16="http://schemas.microsoft.com/office/drawing/2014/main" id="{C57AFEC9-C9A7-CF82-F936-88EF131E2748}"/>
                </a:ext>
              </a:extLst>
            </p:cNvPr>
            <p:cNvSpPr/>
            <p:nvPr/>
          </p:nvSpPr>
          <p:spPr>
            <a:xfrm>
              <a:off x="4853070" y="4809237"/>
              <a:ext cx="2747390" cy="2048763"/>
            </a:xfrm>
            <a:custGeom>
              <a:avLst/>
              <a:gdLst>
                <a:gd name="connsiteX0" fmla="*/ 2747391 w 2747390"/>
                <a:gd name="connsiteY0" fmla="*/ 751332 h 2048763"/>
                <a:gd name="connsiteX1" fmla="*/ 1449959 w 2747390"/>
                <a:gd name="connsiteY1" fmla="*/ 2048764 h 2048763"/>
                <a:gd name="connsiteX2" fmla="*/ 0 w 2747390"/>
                <a:gd name="connsiteY2" fmla="*/ 598805 h 2048763"/>
                <a:gd name="connsiteX3" fmla="*/ 1314323 w 2747390"/>
                <a:gd name="connsiteY3" fmla="*/ 0 h 2048763"/>
                <a:gd name="connsiteX4" fmla="*/ 2747391 w 2747390"/>
                <a:gd name="connsiteY4" fmla="*/ 751332 h 204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390" h="2048763">
                  <a:moveTo>
                    <a:pt x="2747391" y="751332"/>
                  </a:moveTo>
                  <a:lnTo>
                    <a:pt x="1449959" y="2048764"/>
                  </a:lnTo>
                  <a:lnTo>
                    <a:pt x="0" y="598805"/>
                  </a:lnTo>
                  <a:cubicBezTo>
                    <a:pt x="319278" y="231902"/>
                    <a:pt x="789686" y="0"/>
                    <a:pt x="1314323" y="0"/>
                  </a:cubicBezTo>
                  <a:cubicBezTo>
                    <a:pt x="1908429" y="0"/>
                    <a:pt x="2432939" y="297307"/>
                    <a:pt x="2747391" y="751332"/>
                  </a:cubicBezTo>
                  <a:close/>
                </a:path>
              </a:pathLst>
            </a:custGeom>
            <a:solidFill>
              <a:srgbClr val="FFB4E5"/>
            </a:solidFill>
            <a:ln w="0" cap="flat">
              <a:noFill/>
              <a:prstDash val="solid"/>
              <a:miter/>
            </a:ln>
          </p:spPr>
          <p:txBody>
            <a:bodyPr rtlCol="0" anchor="ctr"/>
            <a:lstStyle/>
            <a:p>
              <a:endParaRPr lang="en-GB"/>
            </a:p>
          </p:txBody>
        </p:sp>
        <p:sp>
          <p:nvSpPr>
            <p:cNvPr id="18" name="Freeform 22">
              <a:extLst>
                <a:ext uri="{FF2B5EF4-FFF2-40B4-BE49-F238E27FC236}">
                  <a16:creationId xmlns:a16="http://schemas.microsoft.com/office/drawing/2014/main" id="{82F66F60-8F15-AB37-0E8B-406183F86F53}"/>
                </a:ext>
              </a:extLst>
            </p:cNvPr>
            <p:cNvSpPr/>
            <p:nvPr/>
          </p:nvSpPr>
          <p:spPr>
            <a:xfrm>
              <a:off x="7208761" y="-43"/>
              <a:ext cx="519555" cy="5953379"/>
            </a:xfrm>
            <a:custGeom>
              <a:avLst/>
              <a:gdLst>
                <a:gd name="connsiteX0" fmla="*/ 519555 w 519555"/>
                <a:gd name="connsiteY0" fmla="*/ 0 h 5953379"/>
                <a:gd name="connsiteX1" fmla="*/ 519555 w 519555"/>
                <a:gd name="connsiteY1" fmla="*/ 5433949 h 5953379"/>
                <a:gd name="connsiteX2" fmla="*/ 0 w 519555"/>
                <a:gd name="connsiteY2" fmla="*/ 5953379 h 5953379"/>
                <a:gd name="connsiteX3" fmla="*/ 0 w 519555"/>
                <a:gd name="connsiteY3" fmla="*/ 0 h 5953379"/>
                <a:gd name="connsiteX4" fmla="*/ 519555 w 519555"/>
                <a:gd name="connsiteY4" fmla="*/ 0 h 595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953379">
                  <a:moveTo>
                    <a:pt x="519555" y="0"/>
                  </a:moveTo>
                  <a:lnTo>
                    <a:pt x="519555" y="5433949"/>
                  </a:lnTo>
                  <a:lnTo>
                    <a:pt x="0" y="5953379"/>
                  </a:lnTo>
                  <a:lnTo>
                    <a:pt x="0" y="0"/>
                  </a:lnTo>
                  <a:lnTo>
                    <a:pt x="519555" y="0"/>
                  </a:lnTo>
                  <a:close/>
                </a:path>
              </a:pathLst>
            </a:custGeom>
            <a:solidFill>
              <a:srgbClr val="FFE50D"/>
            </a:solidFill>
            <a:ln w="0" cap="flat">
              <a:noFill/>
              <a:prstDash val="solid"/>
              <a:miter/>
            </a:ln>
          </p:spPr>
          <p:txBody>
            <a:bodyPr rtlCol="0" anchor="ctr"/>
            <a:lstStyle/>
            <a:p>
              <a:endParaRPr lang="en-GB"/>
            </a:p>
          </p:txBody>
        </p:sp>
        <p:sp>
          <p:nvSpPr>
            <p:cNvPr id="20" name="Freeform 23">
              <a:extLst>
                <a:ext uri="{FF2B5EF4-FFF2-40B4-BE49-F238E27FC236}">
                  <a16:creationId xmlns:a16="http://schemas.microsoft.com/office/drawing/2014/main" id="{5A49C405-0698-0EFD-D368-DB80A3E6525A}"/>
                </a:ext>
              </a:extLst>
            </p:cNvPr>
            <p:cNvSpPr/>
            <p:nvPr/>
          </p:nvSpPr>
          <p:spPr>
            <a:xfrm>
              <a:off x="4463795" y="-43"/>
              <a:ext cx="519555" cy="5538215"/>
            </a:xfrm>
            <a:custGeom>
              <a:avLst/>
              <a:gdLst>
                <a:gd name="connsiteX0" fmla="*/ 519556 w 519555"/>
                <a:gd name="connsiteY0" fmla="*/ 0 h 5538215"/>
                <a:gd name="connsiteX1" fmla="*/ 519556 w 519555"/>
                <a:gd name="connsiteY1" fmla="*/ 5538216 h 5538215"/>
                <a:gd name="connsiteX2" fmla="*/ 0 w 519555"/>
                <a:gd name="connsiteY2" fmla="*/ 5018660 h 5538215"/>
                <a:gd name="connsiteX3" fmla="*/ 0 w 519555"/>
                <a:gd name="connsiteY3" fmla="*/ 0 h 5538215"/>
                <a:gd name="connsiteX4" fmla="*/ 519556 w 519555"/>
                <a:gd name="connsiteY4" fmla="*/ 0 h 5538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55" h="5538215">
                  <a:moveTo>
                    <a:pt x="519556" y="0"/>
                  </a:moveTo>
                  <a:lnTo>
                    <a:pt x="519556" y="5538216"/>
                  </a:lnTo>
                  <a:lnTo>
                    <a:pt x="0" y="5018660"/>
                  </a:lnTo>
                  <a:lnTo>
                    <a:pt x="0" y="0"/>
                  </a:lnTo>
                  <a:lnTo>
                    <a:pt x="519556" y="0"/>
                  </a:lnTo>
                  <a:close/>
                </a:path>
              </a:pathLst>
            </a:custGeom>
            <a:solidFill>
              <a:srgbClr val="37AB47"/>
            </a:solidFill>
            <a:ln w="0" cap="flat">
              <a:noFill/>
              <a:prstDash val="solid"/>
              <a:miter/>
            </a:ln>
          </p:spPr>
          <p:txBody>
            <a:bodyPr rtlCol="0" anchor="ctr"/>
            <a:lstStyle/>
            <a:p>
              <a:endParaRPr lang="en-GB"/>
            </a:p>
          </p:txBody>
        </p:sp>
        <p:sp>
          <p:nvSpPr>
            <p:cNvPr id="21" name="Freeform 24">
              <a:extLst>
                <a:ext uri="{FF2B5EF4-FFF2-40B4-BE49-F238E27FC236}">
                  <a16:creationId xmlns:a16="http://schemas.microsoft.com/office/drawing/2014/main" id="{4B301F09-905B-C3E2-9762-51E878D2A1DE}"/>
                </a:ext>
              </a:extLst>
            </p:cNvPr>
            <p:cNvSpPr/>
            <p:nvPr/>
          </p:nvSpPr>
          <p:spPr>
            <a:xfrm>
              <a:off x="6294107" y="-43"/>
              <a:ext cx="519556" cy="6857999"/>
            </a:xfrm>
            <a:custGeom>
              <a:avLst/>
              <a:gdLst>
                <a:gd name="connsiteX0" fmla="*/ 519557 w 519556"/>
                <a:gd name="connsiteY0" fmla="*/ 0 h 6857999"/>
                <a:gd name="connsiteX1" fmla="*/ 519557 w 519556"/>
                <a:gd name="connsiteY1" fmla="*/ 6348603 h 6857999"/>
                <a:gd name="connsiteX2" fmla="*/ 10160 w 519556"/>
                <a:gd name="connsiteY2" fmla="*/ 6858000 h 6857999"/>
                <a:gd name="connsiteX3" fmla="*/ 0 w 519556"/>
                <a:gd name="connsiteY3" fmla="*/ 6847967 h 6857999"/>
                <a:gd name="connsiteX4" fmla="*/ 0 w 519556"/>
                <a:gd name="connsiteY4" fmla="*/ 0 h 6857999"/>
                <a:gd name="connsiteX5" fmla="*/ 519557 w 519556"/>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556" h="6857999">
                  <a:moveTo>
                    <a:pt x="519557" y="0"/>
                  </a:moveTo>
                  <a:lnTo>
                    <a:pt x="519557" y="6348603"/>
                  </a:lnTo>
                  <a:lnTo>
                    <a:pt x="10160" y="6858000"/>
                  </a:lnTo>
                  <a:lnTo>
                    <a:pt x="0" y="6847967"/>
                  </a:lnTo>
                  <a:lnTo>
                    <a:pt x="0" y="0"/>
                  </a:lnTo>
                  <a:lnTo>
                    <a:pt x="519557" y="0"/>
                  </a:lnTo>
                  <a:close/>
                </a:path>
              </a:pathLst>
            </a:custGeom>
            <a:solidFill>
              <a:srgbClr val="253883"/>
            </a:solidFill>
            <a:ln w="0" cap="flat">
              <a:noFill/>
              <a:prstDash val="solid"/>
              <a:miter/>
            </a:ln>
          </p:spPr>
          <p:txBody>
            <a:bodyPr rtlCol="0" anchor="ctr"/>
            <a:lstStyle/>
            <a:p>
              <a:endParaRPr lang="en-GB"/>
            </a:p>
          </p:txBody>
        </p:sp>
        <p:sp>
          <p:nvSpPr>
            <p:cNvPr id="28" name="Freeform 25">
              <a:extLst>
                <a:ext uri="{FF2B5EF4-FFF2-40B4-BE49-F238E27FC236}">
                  <a16:creationId xmlns:a16="http://schemas.microsoft.com/office/drawing/2014/main" id="{16E156CF-F7A9-FAC7-3D16-E2D62B792D27}"/>
                </a:ext>
              </a:extLst>
            </p:cNvPr>
            <p:cNvSpPr/>
            <p:nvPr/>
          </p:nvSpPr>
          <p:spPr>
            <a:xfrm>
              <a:off x="5379580" y="-43"/>
              <a:ext cx="519430" cy="6452871"/>
            </a:xfrm>
            <a:custGeom>
              <a:avLst/>
              <a:gdLst>
                <a:gd name="connsiteX0" fmla="*/ 519430 w 519430"/>
                <a:gd name="connsiteY0" fmla="*/ 0 h 6452871"/>
                <a:gd name="connsiteX1" fmla="*/ 519430 w 519430"/>
                <a:gd name="connsiteY1" fmla="*/ 6452872 h 6452871"/>
                <a:gd name="connsiteX2" fmla="*/ 0 w 519430"/>
                <a:gd name="connsiteY2" fmla="*/ 5933313 h 6452871"/>
                <a:gd name="connsiteX3" fmla="*/ 0 w 519430"/>
                <a:gd name="connsiteY3" fmla="*/ 0 h 6452871"/>
                <a:gd name="connsiteX4" fmla="*/ 519430 w 519430"/>
                <a:gd name="connsiteY4" fmla="*/ 0 h 645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30" h="6452871">
                  <a:moveTo>
                    <a:pt x="519430" y="0"/>
                  </a:moveTo>
                  <a:lnTo>
                    <a:pt x="519430" y="6452872"/>
                  </a:lnTo>
                  <a:lnTo>
                    <a:pt x="0" y="5933313"/>
                  </a:lnTo>
                  <a:lnTo>
                    <a:pt x="0" y="0"/>
                  </a:lnTo>
                  <a:lnTo>
                    <a:pt x="519430" y="0"/>
                  </a:lnTo>
                  <a:close/>
                </a:path>
              </a:pathLst>
            </a:custGeom>
            <a:solidFill>
              <a:srgbClr val="007EC5"/>
            </a:solidFill>
            <a:ln w="0" cap="flat">
              <a:noFill/>
              <a:prstDash val="solid"/>
              <a:miter/>
            </a:ln>
          </p:spPr>
          <p:txBody>
            <a:bodyPr rtlCol="0" anchor="ctr"/>
            <a:lstStyle/>
            <a:p>
              <a:endParaRPr lang="en-GB"/>
            </a:p>
          </p:txBody>
        </p:sp>
      </p:grpSp>
      <p:sp>
        <p:nvSpPr>
          <p:cNvPr id="29" name="Rectangle 28">
            <a:extLst>
              <a:ext uri="{FF2B5EF4-FFF2-40B4-BE49-F238E27FC236}">
                <a16:creationId xmlns:a16="http://schemas.microsoft.com/office/drawing/2014/main" id="{7951F810-6FD9-13C4-4F67-1651DAFCE86D}"/>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554D34A8-0B62-B437-5509-ABA4D960AFF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C6C45DF-A270-23CA-492A-7D641689B70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0C9448B-DBE2-0890-131D-0BAA7AAB67B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976179E-EB0E-3127-5717-AEBDD112416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9FDB173-05B5-DFDE-47E2-305CB7FC63A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4B069B7-ADC2-E156-0F46-BAECC8386034}"/>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6585D5A9-621A-2182-F556-20B5267100C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1DDD017A-7510-910D-BB33-D6449EDD54D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56F33E0-BF79-AB17-25CE-A6E0A179A96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0438B8DE-BDB8-9D38-0233-DF7387BB6A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5116554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6_Divider slide Red">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12F8833B-B9ED-1E44-BD85-12B388B772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85B39F3-B5B2-FE4D-EC66-A53AE1F763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pic>
        <p:nvPicPr>
          <p:cNvPr id="16" name="Graphic 15">
            <a:extLst>
              <a:ext uri="{FF2B5EF4-FFF2-40B4-BE49-F238E27FC236}">
                <a16:creationId xmlns:a16="http://schemas.microsoft.com/office/drawing/2014/main" id="{2801A5A7-E71E-42E2-7DE7-6402B33CEAB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6786A46-D813-C585-4BD3-056803A102B5}"/>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F62C7E3-1A2F-0891-E247-C03321D1D93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4FC8E75-FCB5-D25F-8C4E-F43924397DE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B8D3B7B-7D42-09CF-4260-F455A3481D8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936C5BB-50A6-57A7-8FCE-BA337861B21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753D35B-977A-D68C-A43E-0686371ACE7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6CD0F626-D937-CD46-F9CD-866F45D1F3F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F2D3325-262C-CDCE-9F28-5A355271965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C4C82D9-1892-E0D7-C5FE-E7317B420F5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DDE1C7C-9ECB-EC23-721C-423ED096AA6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D5D86B6D-4D03-4380-4601-2F14E6DB29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703413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5_Divider slide Red">
    <p:bg>
      <p:bgPr>
        <a:solidFill>
          <a:schemeClr val="accent1"/>
        </a:solidFill>
        <a:effectLst/>
      </p:bgPr>
    </p:bg>
    <p:spTree>
      <p:nvGrpSpPr>
        <p:cNvPr id="1" name=""/>
        <p:cNvGrpSpPr/>
        <p:nvPr/>
      </p:nvGrpSpPr>
      <p:grpSpPr>
        <a:xfrm>
          <a:off x="0" y="0"/>
          <a:ext cx="0" cy="0"/>
          <a:chOff x="0" y="0"/>
          <a:chExt cx="0" cy="0"/>
        </a:xfrm>
      </p:grpSpPr>
      <p:pic>
        <p:nvPicPr>
          <p:cNvPr id="27" name="Graphic 26">
            <a:extLst>
              <a:ext uri="{FF2B5EF4-FFF2-40B4-BE49-F238E27FC236}">
                <a16:creationId xmlns:a16="http://schemas.microsoft.com/office/drawing/2014/main" id="{12F8833B-B9ED-1E44-BD85-12B388B772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F85B39F3-B5B2-FE4D-EC66-A53AE1F763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pic>
        <p:nvPicPr>
          <p:cNvPr id="16" name="Graphic 15">
            <a:extLst>
              <a:ext uri="{FF2B5EF4-FFF2-40B4-BE49-F238E27FC236}">
                <a16:creationId xmlns:a16="http://schemas.microsoft.com/office/drawing/2014/main" id="{F2D493DB-1766-6F10-D3D2-165E1D39E88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83686C7F-7131-2EDF-3B93-21D8CF09AD9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4E7955B-8A95-8125-F569-E3E06D5B310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CB3648F-96E5-F827-5ED9-8F11E6B3B53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44AB469-9CE8-D48A-D8C6-010B8EF716B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F3450E2-8029-533E-E629-7E0E7B5418C8}"/>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A0136C4-221B-ED35-908D-F42F9405811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27431354-1DAC-9477-241D-373285B77A1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45250277-0398-7A82-692C-EB98E473BD7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08FEB158-B0E1-E1FC-1CF0-574CB5148019}"/>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270AE7A-01AE-98D7-F273-1CDBEC28DEE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B107E9A4-9E89-84C9-60F7-431FD3FF2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501582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7_Divider slide Red">
    <p:bg>
      <p:bgPr>
        <a:solidFill>
          <a:schemeClr val="accent1"/>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DE9A267F-C6FB-D11A-9E6B-3526DE4A09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accent5"/>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850078" y="4071471"/>
            <a:ext cx="8979972" cy="1025281"/>
          </a:xfrm>
        </p:spPr>
        <p:txBody>
          <a:bodyPr/>
          <a:lstStyle>
            <a:lvl1pPr marL="10800" indent="0">
              <a:buFont typeface="Arial" panose="020B0604020202020204" pitchFamily="34" charset="0"/>
              <a:buNone/>
              <a:defRPr lang="en-US" sz="4050" b="1" i="0" kern="1200" spc="-53" smtClean="0">
                <a:solidFill>
                  <a:schemeClr val="accent5"/>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5"/>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accent5"/>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DA5A7214-2E60-A522-4338-5C47F262C4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pic>
        <p:nvPicPr>
          <p:cNvPr id="16" name="Graphic 15">
            <a:extLst>
              <a:ext uri="{FF2B5EF4-FFF2-40B4-BE49-F238E27FC236}">
                <a16:creationId xmlns:a16="http://schemas.microsoft.com/office/drawing/2014/main" id="{8234D960-ED92-707B-FC2C-0FB160876A1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629F7B2D-E329-4642-448C-72BC6AC89ACD}"/>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ABC4B7F-F174-D350-CB4F-AAB53DFA9FF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0E1C06D-7A65-32DD-CC90-55E737BD1D1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5D626FB-C42D-44FF-0F26-22C7452F27BF}"/>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0A5E5F3-CA26-F82D-AF3C-5F732B65E91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3A945A2-B8CB-AE8D-9B81-8231F0ED272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251DCAA-D37A-2524-51CB-3252C649ED2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AAACCF01-9D97-C821-AC82-3C331BCEC5A8}"/>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93434CF-C931-5040-4621-D2754848536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BB59301-EEAE-F8B5-0025-10F128DB1CE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462E594F-5E35-DF5B-987A-D6088AF6F9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929408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8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3F22F2A-1252-3D30-8021-DB05E6835842}"/>
              </a:ext>
            </a:extLst>
          </p:cNvPr>
          <p:cNvSpPr/>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a:solidFill>
            <a:srgbClr val="006EE0"/>
          </a:solidFill>
          <a:ln w="0"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C73E4D95-048B-04BC-55EC-7A8A605FA00F}"/>
              </a:ext>
            </a:extLst>
          </p:cNvPr>
          <p:cNvSpPr/>
          <p:nvPr/>
        </p:nvSpPr>
        <p:spPr>
          <a:xfrm>
            <a:off x="10478693" y="5143493"/>
            <a:ext cx="1714506" cy="1714506"/>
          </a:xfrm>
          <a:custGeom>
            <a:avLst/>
            <a:gdLst>
              <a:gd name="connsiteX0" fmla="*/ 0 w 1714506"/>
              <a:gd name="connsiteY0" fmla="*/ 1714506 h 1714506"/>
              <a:gd name="connsiteX1" fmla="*/ 1714506 w 1714506"/>
              <a:gd name="connsiteY1" fmla="*/ 0 h 1714506"/>
              <a:gd name="connsiteX2" fmla="*/ 0 w 1714506"/>
              <a:gd name="connsiteY2" fmla="*/ 0 h 1714506"/>
              <a:gd name="connsiteX3" fmla="*/ 0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1714506"/>
                </a:moveTo>
                <a:cubicBezTo>
                  <a:pt x="946886" y="1714506"/>
                  <a:pt x="1714506" y="946899"/>
                  <a:pt x="1714506" y="0"/>
                </a:cubicBezTo>
                <a:lnTo>
                  <a:pt x="0" y="0"/>
                </a:lnTo>
                <a:lnTo>
                  <a:pt x="0" y="1714506"/>
                </a:lnTo>
                <a:close/>
              </a:path>
            </a:pathLst>
          </a:custGeom>
          <a:solidFill>
            <a:srgbClr val="FFE50D"/>
          </a:solidFill>
          <a:ln w="0"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64DFC60A-5DE1-CC79-6D59-4E7AD4399EE1}"/>
              </a:ext>
            </a:extLst>
          </p:cNvPr>
          <p:cNvSpPr/>
          <p:nvPr/>
        </p:nvSpPr>
        <p:spPr>
          <a:xfrm>
            <a:off x="10478693" y="3429000"/>
            <a:ext cx="1714506" cy="1714506"/>
          </a:xfrm>
          <a:custGeom>
            <a:avLst/>
            <a:gdLst>
              <a:gd name="connsiteX0" fmla="*/ 0 w 1714506"/>
              <a:gd name="connsiteY0" fmla="*/ 0 h 1714506"/>
              <a:gd name="connsiteX1" fmla="*/ 0 w 1714506"/>
              <a:gd name="connsiteY1" fmla="*/ 1714506 h 1714506"/>
              <a:gd name="connsiteX2" fmla="*/ 1714506 w 1714506"/>
              <a:gd name="connsiteY2" fmla="*/ 1714506 h 1714506"/>
              <a:gd name="connsiteX3" fmla="*/ 0 w 1714506"/>
              <a:gd name="connsiteY3" fmla="*/ 0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0"/>
                </a:moveTo>
                <a:lnTo>
                  <a:pt x="0" y="1714506"/>
                </a:lnTo>
                <a:lnTo>
                  <a:pt x="1714506" y="1714506"/>
                </a:lnTo>
                <a:cubicBezTo>
                  <a:pt x="1714506" y="767608"/>
                  <a:pt x="946886" y="0"/>
                  <a:pt x="0" y="0"/>
                </a:cubicBezTo>
              </a:path>
            </a:pathLst>
          </a:custGeom>
          <a:solidFill>
            <a:srgbClr val="37AB47"/>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CD5160A4-BB1F-8B26-0760-3DE7EEE44E12}"/>
              </a:ext>
            </a:extLst>
          </p:cNvPr>
          <p:cNvSpPr/>
          <p:nvPr/>
        </p:nvSpPr>
        <p:spPr>
          <a:xfrm>
            <a:off x="4381502" y="0"/>
            <a:ext cx="1714506" cy="1714492"/>
          </a:xfrm>
          <a:custGeom>
            <a:avLst/>
            <a:gdLst>
              <a:gd name="connsiteX0" fmla="*/ 0 w 1714506"/>
              <a:gd name="connsiteY0" fmla="*/ 0 h 1714492"/>
              <a:gd name="connsiteX1" fmla="*/ 1714506 w 1714506"/>
              <a:gd name="connsiteY1" fmla="*/ 1714493 h 1714492"/>
              <a:gd name="connsiteX2" fmla="*/ 1714506 w 1714506"/>
              <a:gd name="connsiteY2" fmla="*/ 0 h 1714492"/>
              <a:gd name="connsiteX3" fmla="*/ 0 w 1714506"/>
              <a:gd name="connsiteY3" fmla="*/ 0 h 1714492"/>
            </a:gdLst>
            <a:ahLst/>
            <a:cxnLst>
              <a:cxn ang="0">
                <a:pos x="connsiteX0" y="connsiteY0"/>
              </a:cxn>
              <a:cxn ang="0">
                <a:pos x="connsiteX1" y="connsiteY1"/>
              </a:cxn>
              <a:cxn ang="0">
                <a:pos x="connsiteX2" y="connsiteY2"/>
              </a:cxn>
              <a:cxn ang="0">
                <a:pos x="connsiteX3" y="connsiteY3"/>
              </a:cxn>
            </a:cxnLst>
            <a:rect l="l" t="t" r="r" b="b"/>
            <a:pathLst>
              <a:path w="1714506" h="1714492">
                <a:moveTo>
                  <a:pt x="0" y="0"/>
                </a:moveTo>
                <a:cubicBezTo>
                  <a:pt x="0" y="946885"/>
                  <a:pt x="767607" y="1714493"/>
                  <a:pt x="1714506" y="1714493"/>
                </a:cubicBezTo>
                <a:lnTo>
                  <a:pt x="1714506" y="0"/>
                </a:lnTo>
                <a:lnTo>
                  <a:pt x="0" y="0"/>
                </a:lnTo>
                <a:close/>
              </a:path>
            </a:pathLst>
          </a:custGeom>
          <a:solidFill>
            <a:srgbClr val="37AB47"/>
          </a:solidFill>
          <a:ln w="0"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E5097925-D04A-A0BF-42F2-F0BA98B5F5DE}"/>
              </a:ext>
            </a:extLst>
          </p:cNvPr>
          <p:cNvSpPr/>
          <p:nvPr/>
        </p:nvSpPr>
        <p:spPr>
          <a:xfrm>
            <a:off x="6096000" y="0"/>
            <a:ext cx="1714506" cy="1714492"/>
          </a:xfrm>
          <a:custGeom>
            <a:avLst/>
            <a:gdLst>
              <a:gd name="connsiteX0" fmla="*/ 1714506 w 1714506"/>
              <a:gd name="connsiteY0" fmla="*/ 0 h 1714492"/>
              <a:gd name="connsiteX1" fmla="*/ 0 w 1714506"/>
              <a:gd name="connsiteY1" fmla="*/ 0 h 1714492"/>
              <a:gd name="connsiteX2" fmla="*/ 0 w 1714506"/>
              <a:gd name="connsiteY2" fmla="*/ 1714493 h 1714492"/>
              <a:gd name="connsiteX3" fmla="*/ 1714506 w 1714506"/>
              <a:gd name="connsiteY3" fmla="*/ 0 h 1714492"/>
            </a:gdLst>
            <a:ahLst/>
            <a:cxnLst>
              <a:cxn ang="0">
                <a:pos x="connsiteX0" y="connsiteY0"/>
              </a:cxn>
              <a:cxn ang="0">
                <a:pos x="connsiteX1" y="connsiteY1"/>
              </a:cxn>
              <a:cxn ang="0">
                <a:pos x="connsiteX2" y="connsiteY2"/>
              </a:cxn>
              <a:cxn ang="0">
                <a:pos x="connsiteX3" y="connsiteY3"/>
              </a:cxn>
            </a:cxnLst>
            <a:rect l="l" t="t" r="r" b="b"/>
            <a:pathLst>
              <a:path w="1714506" h="1714492">
                <a:moveTo>
                  <a:pt x="1714506" y="0"/>
                </a:moveTo>
                <a:lnTo>
                  <a:pt x="0" y="0"/>
                </a:lnTo>
                <a:lnTo>
                  <a:pt x="0" y="1714493"/>
                </a:lnTo>
                <a:cubicBezTo>
                  <a:pt x="946899" y="1714493"/>
                  <a:pt x="1714506" y="946885"/>
                  <a:pt x="1714506" y="0"/>
                </a:cubicBezTo>
              </a:path>
            </a:pathLst>
          </a:custGeom>
          <a:solidFill>
            <a:srgbClr val="FFE50D"/>
          </a:solidFill>
          <a:ln w="0"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97C63BA3-E9DE-FB23-99AF-A258A022ADB3}"/>
              </a:ext>
            </a:extLst>
          </p:cNvPr>
          <p:cNvSpPr/>
          <p:nvPr/>
        </p:nvSpPr>
        <p:spPr>
          <a:xfrm>
            <a:off x="8764187" y="1714500"/>
            <a:ext cx="1714506" cy="1714506"/>
          </a:xfrm>
          <a:custGeom>
            <a:avLst/>
            <a:gdLst>
              <a:gd name="connsiteX0" fmla="*/ 1714506 w 1714506"/>
              <a:gd name="connsiteY0" fmla="*/ 0 h 1714506"/>
              <a:gd name="connsiteX1" fmla="*/ 0 w 1714506"/>
              <a:gd name="connsiteY1" fmla="*/ 1714506 h 1714506"/>
              <a:gd name="connsiteX2" fmla="*/ 1714506 w 1714506"/>
              <a:gd name="connsiteY2" fmla="*/ 1714506 h 1714506"/>
              <a:gd name="connsiteX3" fmla="*/ 1714506 w 1714506"/>
              <a:gd name="connsiteY3" fmla="*/ 0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1714506" y="0"/>
                </a:moveTo>
                <a:cubicBezTo>
                  <a:pt x="767621" y="0"/>
                  <a:pt x="0" y="767607"/>
                  <a:pt x="0" y="1714506"/>
                </a:cubicBezTo>
                <a:lnTo>
                  <a:pt x="1714506" y="1714506"/>
                </a:lnTo>
                <a:lnTo>
                  <a:pt x="1714506" y="0"/>
                </a:lnTo>
                <a:close/>
              </a:path>
            </a:pathLst>
          </a:custGeom>
          <a:solidFill>
            <a:srgbClr val="FFE50D"/>
          </a:solidFill>
          <a:ln w="0"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B339762D-16C0-E247-01DD-DB2CAA438A0A}"/>
              </a:ext>
            </a:extLst>
          </p:cNvPr>
          <p:cNvSpPr/>
          <p:nvPr/>
        </p:nvSpPr>
        <p:spPr>
          <a:xfrm>
            <a:off x="7049672" y="5143493"/>
            <a:ext cx="1714506" cy="1714506"/>
          </a:xfrm>
          <a:custGeom>
            <a:avLst/>
            <a:gdLst>
              <a:gd name="connsiteX0" fmla="*/ 1714506 w 1714506"/>
              <a:gd name="connsiteY0" fmla="*/ 1714506 h 1714506"/>
              <a:gd name="connsiteX1" fmla="*/ 0 w 1714506"/>
              <a:gd name="connsiteY1" fmla="*/ 0 h 1714506"/>
              <a:gd name="connsiteX2" fmla="*/ 0 w 1714506"/>
              <a:gd name="connsiteY2" fmla="*/ 1714506 h 1714506"/>
              <a:gd name="connsiteX3" fmla="*/ 1714506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1714506" y="1714506"/>
                </a:moveTo>
                <a:cubicBezTo>
                  <a:pt x="1714506" y="767621"/>
                  <a:pt x="946900" y="0"/>
                  <a:pt x="0" y="0"/>
                </a:cubicBezTo>
                <a:lnTo>
                  <a:pt x="0" y="1714506"/>
                </a:lnTo>
                <a:lnTo>
                  <a:pt x="1714506" y="1714506"/>
                </a:lnTo>
                <a:close/>
              </a:path>
            </a:pathLst>
          </a:custGeom>
          <a:solidFill>
            <a:srgbClr val="FFE50D"/>
          </a:solidFill>
          <a:ln w="0"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970834A6-156A-679C-1817-606465F7B39B}"/>
              </a:ext>
            </a:extLst>
          </p:cNvPr>
          <p:cNvSpPr/>
          <p:nvPr/>
        </p:nvSpPr>
        <p:spPr>
          <a:xfrm>
            <a:off x="7049678" y="3428994"/>
            <a:ext cx="1714506" cy="1714506"/>
          </a:xfrm>
          <a:custGeom>
            <a:avLst/>
            <a:gdLst>
              <a:gd name="connsiteX0" fmla="*/ 0 w 1714506"/>
              <a:gd name="connsiteY0" fmla="*/ 1714506 h 1714506"/>
              <a:gd name="connsiteX1" fmla="*/ 1714506 w 1714506"/>
              <a:gd name="connsiteY1" fmla="*/ 0 h 1714506"/>
              <a:gd name="connsiteX2" fmla="*/ 0 w 1714506"/>
              <a:gd name="connsiteY2" fmla="*/ 0 h 1714506"/>
              <a:gd name="connsiteX3" fmla="*/ 0 w 1714506"/>
              <a:gd name="connsiteY3" fmla="*/ 1714506 h 1714506"/>
            </a:gdLst>
            <a:ahLst/>
            <a:cxnLst>
              <a:cxn ang="0">
                <a:pos x="connsiteX0" y="connsiteY0"/>
              </a:cxn>
              <a:cxn ang="0">
                <a:pos x="connsiteX1" y="connsiteY1"/>
              </a:cxn>
              <a:cxn ang="0">
                <a:pos x="connsiteX2" y="connsiteY2"/>
              </a:cxn>
              <a:cxn ang="0">
                <a:pos x="connsiteX3" y="connsiteY3"/>
              </a:cxn>
            </a:cxnLst>
            <a:rect l="l" t="t" r="r" b="b"/>
            <a:pathLst>
              <a:path w="1714506" h="1714506">
                <a:moveTo>
                  <a:pt x="0" y="1714506"/>
                </a:moveTo>
                <a:cubicBezTo>
                  <a:pt x="946886" y="1714506"/>
                  <a:pt x="1714506" y="946899"/>
                  <a:pt x="1714506" y="0"/>
                </a:cubicBezTo>
                <a:lnTo>
                  <a:pt x="0" y="0"/>
                </a:lnTo>
                <a:lnTo>
                  <a:pt x="0" y="1714506"/>
                </a:lnTo>
                <a:close/>
              </a:path>
            </a:pathLst>
          </a:custGeom>
          <a:solidFill>
            <a:srgbClr val="37AB47"/>
          </a:solidFill>
          <a:ln w="0" cap="flat">
            <a:noFill/>
            <a:prstDash val="solid"/>
            <a:miter/>
          </a:ln>
        </p:spPr>
        <p:txBody>
          <a:bodyPr rtlCol="0" anchor="ctr"/>
          <a:lstStyle/>
          <a:p>
            <a:endParaRPr lang="en-GB"/>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0F4E071B-3094-01F4-D36C-30E354369D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
        <p:nvSpPr>
          <p:cNvPr id="16" name="Rectangle 15">
            <a:extLst>
              <a:ext uri="{FF2B5EF4-FFF2-40B4-BE49-F238E27FC236}">
                <a16:creationId xmlns:a16="http://schemas.microsoft.com/office/drawing/2014/main" id="{60562EC2-BCFA-73CC-A41D-AAB9B9D55A53}"/>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1740616-5730-8879-3929-65B73DDDE79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DB006E7-4C81-C40D-DF9F-3714930C2FD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E7788B7-2689-F283-7C8F-B56204B1768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E6A557B-159A-C7A3-3F09-5102317302F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C6990FC-9840-E66F-4B71-6946D331A6B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4AB5F92B-546A-143F-E700-1554960F578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3BE92A9E-8130-8006-EBAE-A69B0A3FDD9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6F67E3D0-8292-F89B-0C04-27E8C7316356}"/>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2811B195-7A8D-4D09-1D42-2DCDAB864D7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a:extLst>
              <a:ext uri="{FF2B5EF4-FFF2-40B4-BE49-F238E27FC236}">
                <a16:creationId xmlns:a16="http://schemas.microsoft.com/office/drawing/2014/main" id="{CBB8E838-19F9-748B-3042-FDC6675833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4078797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9_Divider slide Red">
    <p:bg>
      <p:bgPr>
        <a:solidFill>
          <a:schemeClr val="accent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DF7B174-E363-6BCC-C4C1-DC18A51FBA0D}"/>
              </a:ext>
            </a:extLst>
          </p:cNvPr>
          <p:cNvSpPr/>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200" h="6858000">
                <a:moveTo>
                  <a:pt x="0" y="0"/>
                </a:moveTo>
                <a:lnTo>
                  <a:pt x="12193200" y="0"/>
                </a:lnTo>
                <a:lnTo>
                  <a:pt x="12193200" y="6858000"/>
                </a:lnTo>
                <a:lnTo>
                  <a:pt x="0" y="6858000"/>
                </a:lnTo>
                <a:close/>
              </a:path>
            </a:pathLst>
          </a:custGeom>
          <a:solidFill>
            <a:srgbClr val="245B3F"/>
          </a:solidFill>
          <a:ln w="0" cap="flat">
            <a:noFill/>
            <a:prstDash val="solid"/>
            <a:miter/>
          </a:ln>
        </p:spPr>
        <p:txBody>
          <a:bodyPr rtlCol="0" anchor="ctr"/>
          <a:lstStyle/>
          <a:p>
            <a:endParaRPr lang="en-GB"/>
          </a:p>
        </p:txBody>
      </p:sp>
      <p:grpSp>
        <p:nvGrpSpPr>
          <p:cNvPr id="22" name="Group 21">
            <a:extLst>
              <a:ext uri="{FF2B5EF4-FFF2-40B4-BE49-F238E27FC236}">
                <a16:creationId xmlns:a16="http://schemas.microsoft.com/office/drawing/2014/main" id="{4E6DA34C-C2FB-ACE3-4FA0-A2880B74D47D}"/>
              </a:ext>
            </a:extLst>
          </p:cNvPr>
          <p:cNvGrpSpPr/>
          <p:nvPr/>
        </p:nvGrpSpPr>
        <p:grpSpPr>
          <a:xfrm rot="10800000">
            <a:off x="5972266" y="1981352"/>
            <a:ext cx="6219734" cy="3979962"/>
            <a:chOff x="0" y="2375970"/>
            <a:chExt cx="6219734" cy="3979962"/>
          </a:xfrm>
        </p:grpSpPr>
        <p:sp>
          <p:nvSpPr>
            <p:cNvPr id="18" name="Freeform 17">
              <a:extLst>
                <a:ext uri="{FF2B5EF4-FFF2-40B4-BE49-F238E27FC236}">
                  <a16:creationId xmlns:a16="http://schemas.microsoft.com/office/drawing/2014/main" id="{62FE33A3-7C26-F6B9-E2E3-A33D52A4E4B3}"/>
                </a:ext>
              </a:extLst>
            </p:cNvPr>
            <p:cNvSpPr/>
            <p:nvPr/>
          </p:nvSpPr>
          <p:spPr>
            <a:xfrm>
              <a:off x="0" y="2375970"/>
              <a:ext cx="2963492" cy="633590"/>
            </a:xfrm>
            <a:custGeom>
              <a:avLst/>
              <a:gdLst>
                <a:gd name="connsiteX0" fmla="*/ 0 w 2963492"/>
                <a:gd name="connsiteY0" fmla="*/ 0 h 633590"/>
                <a:gd name="connsiteX1" fmla="*/ 0 w 2963492"/>
                <a:gd name="connsiteY1" fmla="*/ 633590 h 633590"/>
                <a:gd name="connsiteX2" fmla="*/ 2963493 w 2963492"/>
                <a:gd name="connsiteY2" fmla="*/ 633590 h 633590"/>
                <a:gd name="connsiteX3" fmla="*/ 2346972 w 2963492"/>
                <a:gd name="connsiteY3" fmla="*/ 0 h 633590"/>
                <a:gd name="connsiteX4" fmla="*/ 0 w 2963492"/>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492" h="633590">
                  <a:moveTo>
                    <a:pt x="0" y="0"/>
                  </a:moveTo>
                  <a:lnTo>
                    <a:pt x="0" y="633590"/>
                  </a:lnTo>
                  <a:lnTo>
                    <a:pt x="2963493" y="633590"/>
                  </a:lnTo>
                  <a:lnTo>
                    <a:pt x="2346972" y="0"/>
                  </a:lnTo>
                  <a:lnTo>
                    <a:pt x="0" y="0"/>
                  </a:lnTo>
                  <a:close/>
                </a:path>
              </a:pathLst>
            </a:custGeom>
            <a:solidFill>
              <a:srgbClr val="FFE50D"/>
            </a:solidFill>
            <a:ln w="0"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0AB5686D-35CF-59A2-BCC7-B8CDC5D8A385}"/>
                </a:ext>
              </a:extLst>
            </p:cNvPr>
            <p:cNvSpPr/>
            <p:nvPr/>
          </p:nvSpPr>
          <p:spPr>
            <a:xfrm>
              <a:off x="0" y="5722342"/>
              <a:ext cx="6219734" cy="633590"/>
            </a:xfrm>
            <a:custGeom>
              <a:avLst/>
              <a:gdLst>
                <a:gd name="connsiteX0" fmla="*/ 0 w 6219734"/>
                <a:gd name="connsiteY0" fmla="*/ 0 h 633590"/>
                <a:gd name="connsiteX1" fmla="*/ 0 w 6219734"/>
                <a:gd name="connsiteY1" fmla="*/ 633590 h 633590"/>
                <a:gd name="connsiteX2" fmla="*/ 6219735 w 6219734"/>
                <a:gd name="connsiteY2" fmla="*/ 633590 h 633590"/>
                <a:gd name="connsiteX3" fmla="*/ 5603214 w 6219734"/>
                <a:gd name="connsiteY3" fmla="*/ 0 h 633590"/>
                <a:gd name="connsiteX4" fmla="*/ 0 w 6219734"/>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734" h="633590">
                  <a:moveTo>
                    <a:pt x="0" y="0"/>
                  </a:moveTo>
                  <a:lnTo>
                    <a:pt x="0" y="633590"/>
                  </a:lnTo>
                  <a:lnTo>
                    <a:pt x="6219735" y="633590"/>
                  </a:lnTo>
                  <a:lnTo>
                    <a:pt x="5603214" y="0"/>
                  </a:lnTo>
                  <a:lnTo>
                    <a:pt x="0" y="0"/>
                  </a:lnTo>
                  <a:close/>
                </a:path>
              </a:pathLst>
            </a:custGeom>
            <a:solidFill>
              <a:srgbClr val="007EC5"/>
            </a:solidFill>
            <a:ln w="0"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3837EE5F-DD2F-E6C9-5354-49189B0A52AF}"/>
                </a:ext>
              </a:extLst>
            </p:cNvPr>
            <p:cNvSpPr/>
            <p:nvPr/>
          </p:nvSpPr>
          <p:spPr>
            <a:xfrm>
              <a:off x="0" y="3491435"/>
              <a:ext cx="4048910" cy="633577"/>
            </a:xfrm>
            <a:custGeom>
              <a:avLst/>
              <a:gdLst>
                <a:gd name="connsiteX0" fmla="*/ 0 w 4048910"/>
                <a:gd name="connsiteY0" fmla="*/ 0 h 633577"/>
                <a:gd name="connsiteX1" fmla="*/ 0 w 4048910"/>
                <a:gd name="connsiteY1" fmla="*/ 633578 h 633577"/>
                <a:gd name="connsiteX2" fmla="*/ 4048911 w 4048910"/>
                <a:gd name="connsiteY2" fmla="*/ 633578 h 633577"/>
                <a:gd name="connsiteX3" fmla="*/ 3432403 w 4048910"/>
                <a:gd name="connsiteY3" fmla="*/ 0 h 633577"/>
                <a:gd name="connsiteX4" fmla="*/ 0 w 4048910"/>
                <a:gd name="connsiteY4" fmla="*/ 0 h 63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910" h="633577">
                  <a:moveTo>
                    <a:pt x="0" y="0"/>
                  </a:moveTo>
                  <a:lnTo>
                    <a:pt x="0" y="633578"/>
                  </a:lnTo>
                  <a:lnTo>
                    <a:pt x="4048911" y="633578"/>
                  </a:lnTo>
                  <a:lnTo>
                    <a:pt x="3432403" y="0"/>
                  </a:lnTo>
                  <a:lnTo>
                    <a:pt x="0" y="0"/>
                  </a:lnTo>
                  <a:close/>
                </a:path>
              </a:pathLst>
            </a:custGeom>
            <a:solidFill>
              <a:srgbClr val="253883"/>
            </a:solidFill>
            <a:ln w="0"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20A23837-9FB9-B795-5035-BA694D10A30C}"/>
                </a:ext>
              </a:extLst>
            </p:cNvPr>
            <p:cNvSpPr/>
            <p:nvPr/>
          </p:nvSpPr>
          <p:spPr>
            <a:xfrm>
              <a:off x="0" y="4606889"/>
              <a:ext cx="5134329" cy="633590"/>
            </a:xfrm>
            <a:custGeom>
              <a:avLst/>
              <a:gdLst>
                <a:gd name="connsiteX0" fmla="*/ 0 w 5134329"/>
                <a:gd name="connsiteY0" fmla="*/ 0 h 633590"/>
                <a:gd name="connsiteX1" fmla="*/ 0 w 5134329"/>
                <a:gd name="connsiteY1" fmla="*/ 633590 h 633590"/>
                <a:gd name="connsiteX2" fmla="*/ 5134329 w 5134329"/>
                <a:gd name="connsiteY2" fmla="*/ 633590 h 633590"/>
                <a:gd name="connsiteX3" fmla="*/ 4517808 w 5134329"/>
                <a:gd name="connsiteY3" fmla="*/ 0 h 633590"/>
                <a:gd name="connsiteX4" fmla="*/ 0 w 5134329"/>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329" h="633590">
                  <a:moveTo>
                    <a:pt x="0" y="0"/>
                  </a:moveTo>
                  <a:lnTo>
                    <a:pt x="0" y="633590"/>
                  </a:lnTo>
                  <a:lnTo>
                    <a:pt x="5134329" y="633590"/>
                  </a:lnTo>
                  <a:lnTo>
                    <a:pt x="4517808" y="0"/>
                  </a:lnTo>
                  <a:lnTo>
                    <a:pt x="0" y="0"/>
                  </a:lnTo>
                  <a:close/>
                </a:path>
              </a:pathLst>
            </a:custGeom>
            <a:solidFill>
              <a:srgbClr val="E63312"/>
            </a:solidFill>
            <a:ln w="0" cap="flat">
              <a:noFill/>
              <a:prstDash val="solid"/>
              <a:miter/>
            </a:ln>
          </p:spPr>
          <p:txBody>
            <a:bodyPr rtlCol="0" anchor="ctr"/>
            <a:lstStyle/>
            <a:p>
              <a:endParaRPr lang="en-GB"/>
            </a:p>
          </p:txBody>
        </p:sp>
      </p:gr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1"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p:spPr>
        <p:txBody>
          <a:bodyPr/>
          <a:lstStyle>
            <a:lvl1pPr marL="10800" indent="0">
              <a:buFont typeface="Arial" panose="020B0604020202020204" pitchFamily="34" charset="0"/>
              <a:buNone/>
              <a:defRPr lang="en-US" sz="4050" b="1" i="0" kern="1200" spc="-53" smtClean="0">
                <a:solidFill>
                  <a:schemeClr val="bg1"/>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bg1"/>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6" name="Date Placeholder 5">
            <a:extLst>
              <a:ext uri="{FF2B5EF4-FFF2-40B4-BE49-F238E27FC236}">
                <a16:creationId xmlns:a16="http://schemas.microsoft.com/office/drawing/2014/main" id="{9D11AAF4-F74E-084D-B955-510C57770539}"/>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11" name="Slide Number Placeholder 10">
            <a:extLst>
              <a:ext uri="{FF2B5EF4-FFF2-40B4-BE49-F238E27FC236}">
                <a16:creationId xmlns:a16="http://schemas.microsoft.com/office/drawing/2014/main" id="{44D1000F-210A-AC46-8D71-2439EB4239D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Rectangle 1">
            <a:extLst>
              <a:ext uri="{FF2B5EF4-FFF2-40B4-BE49-F238E27FC236}">
                <a16:creationId xmlns:a16="http://schemas.microsoft.com/office/drawing/2014/main" id="{4BA03B52-4258-B971-D25B-76356AFC19F1}"/>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9D6727F-6241-E57D-B42E-DB5DD9082D61}"/>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9408955-43FE-43E2-EE9F-178F93C597BC}"/>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B544FFD-5EA3-7FB4-C947-CD0BC4B1C6F3}"/>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7E819CA-A3AF-180B-A4A9-8879BD5A4284}"/>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76AA189-536D-4374-F36F-FEE2FD8573E4}"/>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D04DBB2-0722-3236-12B0-0CD0767AC5CB}"/>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B97C56D-8ADA-278A-68C9-4A37F38F1F07}"/>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2D5F7B4-C95A-AAF3-C656-4EC4DD0A0E00}"/>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D882803-B7C3-1AF6-BC27-CCA47B2D127B}"/>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A2809781-DA52-0C09-040B-FF4AB9181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grpSp>
        <p:nvGrpSpPr>
          <p:cNvPr id="16" name="Group 15">
            <a:extLst>
              <a:ext uri="{FF2B5EF4-FFF2-40B4-BE49-F238E27FC236}">
                <a16:creationId xmlns:a16="http://schemas.microsoft.com/office/drawing/2014/main" id="{7EA1A9CC-9C37-E8CD-42B0-F1451434546F}"/>
              </a:ext>
            </a:extLst>
          </p:cNvPr>
          <p:cNvGrpSpPr/>
          <p:nvPr userDrawn="1"/>
        </p:nvGrpSpPr>
        <p:grpSpPr>
          <a:xfrm rot="10800000">
            <a:off x="5972266" y="1981352"/>
            <a:ext cx="6219734" cy="3979962"/>
            <a:chOff x="0" y="2375970"/>
            <a:chExt cx="6219734" cy="3979962"/>
          </a:xfrm>
        </p:grpSpPr>
        <p:sp>
          <p:nvSpPr>
            <p:cNvPr id="24" name="Freeform 17">
              <a:extLst>
                <a:ext uri="{FF2B5EF4-FFF2-40B4-BE49-F238E27FC236}">
                  <a16:creationId xmlns:a16="http://schemas.microsoft.com/office/drawing/2014/main" id="{0B928186-F431-D014-7177-DF24030812C5}"/>
                </a:ext>
              </a:extLst>
            </p:cNvPr>
            <p:cNvSpPr/>
            <p:nvPr/>
          </p:nvSpPr>
          <p:spPr>
            <a:xfrm>
              <a:off x="0" y="2375970"/>
              <a:ext cx="2963492" cy="633590"/>
            </a:xfrm>
            <a:custGeom>
              <a:avLst/>
              <a:gdLst>
                <a:gd name="connsiteX0" fmla="*/ 0 w 2963492"/>
                <a:gd name="connsiteY0" fmla="*/ 0 h 633590"/>
                <a:gd name="connsiteX1" fmla="*/ 0 w 2963492"/>
                <a:gd name="connsiteY1" fmla="*/ 633590 h 633590"/>
                <a:gd name="connsiteX2" fmla="*/ 2963493 w 2963492"/>
                <a:gd name="connsiteY2" fmla="*/ 633590 h 633590"/>
                <a:gd name="connsiteX3" fmla="*/ 2346972 w 2963492"/>
                <a:gd name="connsiteY3" fmla="*/ 0 h 633590"/>
                <a:gd name="connsiteX4" fmla="*/ 0 w 2963492"/>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492" h="633590">
                  <a:moveTo>
                    <a:pt x="0" y="0"/>
                  </a:moveTo>
                  <a:lnTo>
                    <a:pt x="0" y="633590"/>
                  </a:lnTo>
                  <a:lnTo>
                    <a:pt x="2963493" y="633590"/>
                  </a:lnTo>
                  <a:lnTo>
                    <a:pt x="2346972" y="0"/>
                  </a:lnTo>
                  <a:lnTo>
                    <a:pt x="0" y="0"/>
                  </a:lnTo>
                  <a:close/>
                </a:path>
              </a:pathLst>
            </a:custGeom>
            <a:solidFill>
              <a:srgbClr val="FFE50D"/>
            </a:solidFill>
            <a:ln w="0" cap="flat">
              <a:noFill/>
              <a:prstDash val="solid"/>
              <a:miter/>
            </a:ln>
          </p:spPr>
          <p:txBody>
            <a:bodyPr rtlCol="0" anchor="ctr"/>
            <a:lstStyle/>
            <a:p>
              <a:endParaRPr lang="en-GB"/>
            </a:p>
          </p:txBody>
        </p:sp>
        <p:sp>
          <p:nvSpPr>
            <p:cNvPr id="25" name="Freeform 18">
              <a:extLst>
                <a:ext uri="{FF2B5EF4-FFF2-40B4-BE49-F238E27FC236}">
                  <a16:creationId xmlns:a16="http://schemas.microsoft.com/office/drawing/2014/main" id="{E69385F0-1741-AEC9-60E7-D7AB025A3BAF}"/>
                </a:ext>
              </a:extLst>
            </p:cNvPr>
            <p:cNvSpPr/>
            <p:nvPr/>
          </p:nvSpPr>
          <p:spPr>
            <a:xfrm>
              <a:off x="0" y="5722342"/>
              <a:ext cx="6219734" cy="633590"/>
            </a:xfrm>
            <a:custGeom>
              <a:avLst/>
              <a:gdLst>
                <a:gd name="connsiteX0" fmla="*/ 0 w 6219734"/>
                <a:gd name="connsiteY0" fmla="*/ 0 h 633590"/>
                <a:gd name="connsiteX1" fmla="*/ 0 w 6219734"/>
                <a:gd name="connsiteY1" fmla="*/ 633590 h 633590"/>
                <a:gd name="connsiteX2" fmla="*/ 6219735 w 6219734"/>
                <a:gd name="connsiteY2" fmla="*/ 633590 h 633590"/>
                <a:gd name="connsiteX3" fmla="*/ 5603214 w 6219734"/>
                <a:gd name="connsiteY3" fmla="*/ 0 h 633590"/>
                <a:gd name="connsiteX4" fmla="*/ 0 w 6219734"/>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734" h="633590">
                  <a:moveTo>
                    <a:pt x="0" y="0"/>
                  </a:moveTo>
                  <a:lnTo>
                    <a:pt x="0" y="633590"/>
                  </a:lnTo>
                  <a:lnTo>
                    <a:pt x="6219735" y="633590"/>
                  </a:lnTo>
                  <a:lnTo>
                    <a:pt x="5603214" y="0"/>
                  </a:lnTo>
                  <a:lnTo>
                    <a:pt x="0" y="0"/>
                  </a:lnTo>
                  <a:close/>
                </a:path>
              </a:pathLst>
            </a:custGeom>
            <a:solidFill>
              <a:srgbClr val="007EC5"/>
            </a:solidFill>
            <a:ln w="0" cap="flat">
              <a:noFill/>
              <a:prstDash val="solid"/>
              <a:miter/>
            </a:ln>
          </p:spPr>
          <p:txBody>
            <a:bodyPr rtlCol="0" anchor="ctr"/>
            <a:lstStyle/>
            <a:p>
              <a:endParaRPr lang="en-GB"/>
            </a:p>
          </p:txBody>
        </p:sp>
        <p:sp>
          <p:nvSpPr>
            <p:cNvPr id="26" name="Freeform 19">
              <a:extLst>
                <a:ext uri="{FF2B5EF4-FFF2-40B4-BE49-F238E27FC236}">
                  <a16:creationId xmlns:a16="http://schemas.microsoft.com/office/drawing/2014/main" id="{4ED03F43-B5D1-89D8-ECA0-B78D31FD7617}"/>
                </a:ext>
              </a:extLst>
            </p:cNvPr>
            <p:cNvSpPr/>
            <p:nvPr/>
          </p:nvSpPr>
          <p:spPr>
            <a:xfrm>
              <a:off x="0" y="3491435"/>
              <a:ext cx="4048910" cy="633577"/>
            </a:xfrm>
            <a:custGeom>
              <a:avLst/>
              <a:gdLst>
                <a:gd name="connsiteX0" fmla="*/ 0 w 4048910"/>
                <a:gd name="connsiteY0" fmla="*/ 0 h 633577"/>
                <a:gd name="connsiteX1" fmla="*/ 0 w 4048910"/>
                <a:gd name="connsiteY1" fmla="*/ 633578 h 633577"/>
                <a:gd name="connsiteX2" fmla="*/ 4048911 w 4048910"/>
                <a:gd name="connsiteY2" fmla="*/ 633578 h 633577"/>
                <a:gd name="connsiteX3" fmla="*/ 3432403 w 4048910"/>
                <a:gd name="connsiteY3" fmla="*/ 0 h 633577"/>
                <a:gd name="connsiteX4" fmla="*/ 0 w 4048910"/>
                <a:gd name="connsiteY4" fmla="*/ 0 h 63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910" h="633577">
                  <a:moveTo>
                    <a:pt x="0" y="0"/>
                  </a:moveTo>
                  <a:lnTo>
                    <a:pt x="0" y="633578"/>
                  </a:lnTo>
                  <a:lnTo>
                    <a:pt x="4048911" y="633578"/>
                  </a:lnTo>
                  <a:lnTo>
                    <a:pt x="3432403" y="0"/>
                  </a:lnTo>
                  <a:lnTo>
                    <a:pt x="0" y="0"/>
                  </a:lnTo>
                  <a:close/>
                </a:path>
              </a:pathLst>
            </a:custGeom>
            <a:solidFill>
              <a:srgbClr val="253883"/>
            </a:solidFill>
            <a:ln w="0" cap="flat">
              <a:noFill/>
              <a:prstDash val="solid"/>
              <a:miter/>
            </a:ln>
          </p:spPr>
          <p:txBody>
            <a:bodyPr rtlCol="0" anchor="ctr"/>
            <a:lstStyle/>
            <a:p>
              <a:endParaRPr lang="en-GB"/>
            </a:p>
          </p:txBody>
        </p:sp>
        <p:sp>
          <p:nvSpPr>
            <p:cNvPr id="27" name="Freeform 20">
              <a:extLst>
                <a:ext uri="{FF2B5EF4-FFF2-40B4-BE49-F238E27FC236}">
                  <a16:creationId xmlns:a16="http://schemas.microsoft.com/office/drawing/2014/main" id="{2CF12638-90A0-535D-5966-982319B5F922}"/>
                </a:ext>
              </a:extLst>
            </p:cNvPr>
            <p:cNvSpPr/>
            <p:nvPr/>
          </p:nvSpPr>
          <p:spPr>
            <a:xfrm>
              <a:off x="0" y="4606889"/>
              <a:ext cx="5134329" cy="633590"/>
            </a:xfrm>
            <a:custGeom>
              <a:avLst/>
              <a:gdLst>
                <a:gd name="connsiteX0" fmla="*/ 0 w 5134329"/>
                <a:gd name="connsiteY0" fmla="*/ 0 h 633590"/>
                <a:gd name="connsiteX1" fmla="*/ 0 w 5134329"/>
                <a:gd name="connsiteY1" fmla="*/ 633590 h 633590"/>
                <a:gd name="connsiteX2" fmla="*/ 5134329 w 5134329"/>
                <a:gd name="connsiteY2" fmla="*/ 633590 h 633590"/>
                <a:gd name="connsiteX3" fmla="*/ 4517808 w 5134329"/>
                <a:gd name="connsiteY3" fmla="*/ 0 h 633590"/>
                <a:gd name="connsiteX4" fmla="*/ 0 w 5134329"/>
                <a:gd name="connsiteY4" fmla="*/ 0 h 633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329" h="633590">
                  <a:moveTo>
                    <a:pt x="0" y="0"/>
                  </a:moveTo>
                  <a:lnTo>
                    <a:pt x="0" y="633590"/>
                  </a:lnTo>
                  <a:lnTo>
                    <a:pt x="5134329" y="633590"/>
                  </a:lnTo>
                  <a:lnTo>
                    <a:pt x="4517808" y="0"/>
                  </a:lnTo>
                  <a:lnTo>
                    <a:pt x="0" y="0"/>
                  </a:lnTo>
                  <a:close/>
                </a:path>
              </a:pathLst>
            </a:custGeom>
            <a:solidFill>
              <a:srgbClr val="E63312"/>
            </a:solidFill>
            <a:ln w="0" cap="flat">
              <a:noFill/>
              <a:prstDash val="solid"/>
              <a:miter/>
            </a:ln>
          </p:spPr>
          <p:txBody>
            <a:bodyPr rtlCol="0" anchor="ctr"/>
            <a:lstStyle/>
            <a:p>
              <a:endParaRPr lang="en-GB"/>
            </a:p>
          </p:txBody>
        </p:sp>
      </p:grpSp>
      <p:sp>
        <p:nvSpPr>
          <p:cNvPr id="28" name="Rectangle 27">
            <a:extLst>
              <a:ext uri="{FF2B5EF4-FFF2-40B4-BE49-F238E27FC236}">
                <a16:creationId xmlns:a16="http://schemas.microsoft.com/office/drawing/2014/main" id="{DC2942B9-7578-6838-64C8-A100B72A0B8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0A39BC5-7295-DCBC-D0BE-4AB44C06898B}"/>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C216F5D-23F1-C378-924F-486F0708492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7FC6EBAD-7EDB-77C6-423C-7AD0F75B727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A3434AA3-BE91-61A5-D9B6-06C6B353A3F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E08E5AA-069A-84B1-924F-1A94DA0B207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47955ED8-6713-A2B6-322D-CE2003C0B41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4326A5D3-2A34-D0E3-9A1C-9290AF918AE0}"/>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2B6DA387-DABE-9D42-5F9F-5B808A82DF1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780A449-7990-FE24-74FE-A12AB0CE48E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E2EFCD84-F74D-5AF2-A7DD-3BE897DB5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232348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7" name="Rectangle 6">
            <a:extLst>
              <a:ext uri="{FF2B5EF4-FFF2-40B4-BE49-F238E27FC236}">
                <a16:creationId xmlns:a16="http://schemas.microsoft.com/office/drawing/2014/main" id="{728A0C5F-72EB-3B5D-3658-B7C80363F7F8}"/>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2134EC0-D5E4-27D6-8ABA-B17F08701C49}"/>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2A8E9E-0C3D-5082-24B3-916C9BD99D0A}"/>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961A567-813A-21D8-725A-9E6B6F4E76F1}"/>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586FEA-F890-38A8-01E1-288D57EF9952}"/>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CC9FB1-2AA4-495C-674A-FB4B57393C42}"/>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1B8D192-EDCF-638F-C701-C233126A61E9}"/>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DA62306-5BDE-F20C-61EA-A3F557ECB9CB}"/>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88350FE-26C4-3341-DBD9-01ED91223E7E}"/>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7D1DDA0-132E-3D83-6840-DA56CF306F44}"/>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463F6F3F-4E04-DA53-6DE4-9BD619AB5B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18" name="Rectangle 17">
            <a:extLst>
              <a:ext uri="{FF2B5EF4-FFF2-40B4-BE49-F238E27FC236}">
                <a16:creationId xmlns:a16="http://schemas.microsoft.com/office/drawing/2014/main" id="{1548252C-96DB-FEFA-21D1-311968CF62F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8D1A814-8EEE-E53B-133C-5F7D1BE3AB2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973EF988-F859-35BC-33D5-81C940EC6F5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55DA839-CF42-29AC-CD2C-E4B88EAF94B7}"/>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B41C076-E010-3D9F-2B98-38CB27168A0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93555E4-9C58-565E-2B0D-A8C29351A06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F756287-CFF0-6305-FA08-4AC770311B4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220D874-9A93-B151-81A8-F6C4E2301EF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628AEF56-34EA-1EE1-DF2A-2243195C2E5B}"/>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98FD124-94B1-7775-8389-CD0823E85AB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7075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78869" y="1586678"/>
            <a:ext cx="4834262" cy="3530562"/>
          </a:xfrm>
          <a:prstGeom prst="rect">
            <a:avLst/>
          </a:prstGeom>
        </p:spPr>
      </p:pic>
      <p:sp>
        <p:nvSpPr>
          <p:cNvPr id="7" name="Rectangle 6">
            <a:extLst>
              <a:ext uri="{FF2B5EF4-FFF2-40B4-BE49-F238E27FC236}">
                <a16:creationId xmlns:a16="http://schemas.microsoft.com/office/drawing/2014/main" id="{E6446C09-500D-BE88-60B4-0DED10C6C05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21064E-09C6-83B4-D168-DFF532501C1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357FC0C-06A0-3341-CA37-28BFF4C702B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B856FD5-F324-CADD-25D6-22D1525EEDD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93D4E93-76E6-15ED-23DF-4E9CDB6EB5C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F1B4CDE-2E68-92F1-5A93-4DB88034B9A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34F43BF-2669-D31B-AAF1-0D648405014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FD995F1-FA8F-A7E5-537B-2D4E973E735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D01B751-240C-CEA9-A1E4-14619DB9B09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0227899-3929-9F69-8B96-777EC0C38ADE}"/>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02191" y="1581152"/>
            <a:ext cx="3787619" cy="2766176"/>
          </a:xfrm>
          <a:prstGeom prst="rect">
            <a:avLst/>
          </a:prstGeom>
        </p:spPr>
      </p:pic>
      <p:sp>
        <p:nvSpPr>
          <p:cNvPr id="7" name="Rectangle 6">
            <a:extLst>
              <a:ext uri="{FF2B5EF4-FFF2-40B4-BE49-F238E27FC236}">
                <a16:creationId xmlns:a16="http://schemas.microsoft.com/office/drawing/2014/main" id="{A84445CF-55A0-4DAD-0246-D27FF3D5888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A5F802D-E58B-4EA0-7C71-2B0FEBB66B7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4A5744-FEAF-84CC-ECAC-99D5C081F71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882C046-F155-9CF7-9C5A-546925DCDFE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D66E24E-01E5-553C-1BE1-A42C8DC290A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5855FBD-4C8B-40B6-B80A-EDB228346EF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48EFCF5-8032-03FA-435F-68ADAD8AA70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7D6CC77-371E-AE81-02A6-5EAA1E11EF6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9EA4525-3C38-CD9A-74B5-8622E00FC59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600BDC1-07E8-2128-7224-37958630FE1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9452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a:solidFill>
                  <a:srgbClr val="FFFFFF"/>
                </a:solidFill>
                <a:latin typeface="Nunito Sans Black" pitchFamily="2" charset="77"/>
                <a:ea typeface="Nunito Sans Black" charset="0"/>
                <a:cs typeface="Nunito Sans Black" charset="0"/>
              </a:rPr>
              <a:t>Thank</a:t>
            </a:r>
            <a:r>
              <a:rPr sz="4050" b="0" i="0" spc="-30">
                <a:solidFill>
                  <a:srgbClr val="FFFFFF"/>
                </a:solidFill>
                <a:latin typeface="Nunito Sans Black" pitchFamily="2" charset="77"/>
                <a:ea typeface="Nunito Sans Black" charset="0"/>
                <a:cs typeface="Nunito Sans Black" charset="0"/>
              </a:rPr>
              <a:t> </a:t>
            </a:r>
            <a:r>
              <a:rPr sz="4050" b="0" i="0" spc="-98">
                <a:solidFill>
                  <a:srgbClr val="FFFFFF"/>
                </a:solidFill>
                <a:latin typeface="Nunito Sans Black" pitchFamily="2" charset="77"/>
                <a:ea typeface="Nunito Sans Black" charset="0"/>
                <a:cs typeface="Nunito Sans Black" charset="0"/>
              </a:rPr>
              <a:t>you</a:t>
            </a:r>
            <a:endParaRPr sz="4050" b="0" i="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
        <p:nvSpPr>
          <p:cNvPr id="7" name="Rectangle 6">
            <a:extLst>
              <a:ext uri="{FF2B5EF4-FFF2-40B4-BE49-F238E27FC236}">
                <a16:creationId xmlns:a16="http://schemas.microsoft.com/office/drawing/2014/main" id="{AD134C30-3902-1BB2-4669-3A8428BDB55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89881C-2BE4-6A47-78EC-49B277DF6CC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C0E492E-FAB2-18B9-4D11-8F6005A75F4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AE0C5BF-77B7-FFA4-6DCB-024EA10BD3F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9071663-755B-2950-B8A7-FB01D25635C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ACD8F46-12A9-FD4A-EAB6-DB9E53CA69E9}"/>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9C4FF50-FF15-7182-B746-8438DE4B952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269AD2-F799-C6FD-46FF-DC882C93C79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853598B-8297-2AB7-B806-FDC478D1E011}"/>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EDB42C2-2A94-DADB-2DCD-407674A5553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82297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7" name="Rectangle 6">
            <a:extLst>
              <a:ext uri="{FF2B5EF4-FFF2-40B4-BE49-F238E27FC236}">
                <a16:creationId xmlns:a16="http://schemas.microsoft.com/office/drawing/2014/main" id="{0D9E13A5-2175-9D1F-E4C9-10567A8B487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90E7AC8-9F30-37C0-FE64-0DEFCE4EE2D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E39A8B3-99BB-7091-5F1F-F01380D3B5E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193D374-0E9D-E2FB-665F-B58244815A3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09804D-3235-55CF-2563-B16AB6AC76A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90C7B74-ED4D-96B8-C8B9-41AB59C085D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11719F1-F05E-8860-6EA0-20E0629A22AD}"/>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81BFA38-6B0A-606B-9544-3E4F2A93A8B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E466D32-0FBA-8E7E-501F-8AD59AA57EE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1F5C111-504B-0AC1-D141-78224079EBB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062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46663" y="852689"/>
            <a:ext cx="6498674" cy="5359268"/>
          </a:xfrm>
          <a:prstGeom prst="rect">
            <a:avLst/>
          </a:prstGeom>
        </p:spPr>
      </p:pic>
      <p:sp>
        <p:nvSpPr>
          <p:cNvPr id="7" name="Rectangle 6">
            <a:extLst>
              <a:ext uri="{FF2B5EF4-FFF2-40B4-BE49-F238E27FC236}">
                <a16:creationId xmlns:a16="http://schemas.microsoft.com/office/drawing/2014/main" id="{B7F666C8-3C5F-D10C-E9AE-97AB8209DE6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5B592FB-C05C-D396-DB88-7FB1AB2A712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9C16F8D-D71F-F682-388C-266321ACED13}"/>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4C98227-CCC9-1EDD-305D-4690FBFA3340}"/>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158C85-D13E-3A57-74AA-4FCA8655E38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F09EEE0-811B-CBF3-BC69-F774A47AF18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F977056-5B99-15D5-D916-A0912218980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58EA636-E334-8D45-D0EB-413BF2DD8EB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8820101-AC44-40FF-9977-764CEA6DAD9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4B7094F-2825-DF87-8126-7D158A3FF1B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0964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7" name="Rectangle 6">
            <a:extLst>
              <a:ext uri="{FF2B5EF4-FFF2-40B4-BE49-F238E27FC236}">
                <a16:creationId xmlns:a16="http://schemas.microsoft.com/office/drawing/2014/main" id="{728A0C5F-72EB-3B5D-3658-B7C80363F7F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2134EC0-D5E4-27D6-8ABA-B17F08701C49}"/>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52A8E9E-0C3D-5082-24B3-916C9BD99D0A}"/>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961A567-813A-21D8-725A-9E6B6F4E76F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586FEA-F890-38A8-01E1-288D57EF995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5CC9FB1-2AA4-495C-674A-FB4B57393C4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1B8D192-EDCF-638F-C701-C233126A61E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DA62306-5BDE-F20C-61EA-A3F557ECB9C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88350FE-26C4-3341-DBD9-01ED91223E7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7D1DDA0-132E-3D83-6840-DA56CF306F44}"/>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460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2" name="Rectangle 1">
            <a:extLst>
              <a:ext uri="{FF2B5EF4-FFF2-40B4-BE49-F238E27FC236}">
                <a16:creationId xmlns:a16="http://schemas.microsoft.com/office/drawing/2014/main" id="{CE268E5F-B590-319C-B2F7-010FB10FDA56}"/>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D56104B-B7D5-0DDD-1E6A-2E2FB662DB6E}"/>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9876DB5-357F-D67D-7500-D8337377E1A3}"/>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4960BB1-2606-6545-B8CA-D1531C3225B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F752BD4-2427-FC15-FDD7-EBE0EBF2273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972398-FBAF-A12D-F7CA-120DE696A71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DEA7C65-FE73-4917-9F5B-85B949E967C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43FBB93-5244-50B4-2CA2-A14450C8307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143228-EA40-6570-B800-62D750D17FE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D959A70-46A8-45AD-EE41-1AE894E8BDC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2" name="Rectangle 1">
            <a:extLst>
              <a:ext uri="{FF2B5EF4-FFF2-40B4-BE49-F238E27FC236}">
                <a16:creationId xmlns:a16="http://schemas.microsoft.com/office/drawing/2014/main" id="{7A3F5DC3-71C8-4E0F-7C04-2FECB171D87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255C29-FD87-240E-6560-473971D2D65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727E04E-A31D-85DB-C646-954595A605A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F2B2A4-EE44-4F96-F00D-7CF01F6A014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421EE2-01D6-534F-0BA0-0FDA28A044D6}"/>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66DE1D4-C290-CD95-2C87-3D1A26DF571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202D05E-33F5-9599-D5A5-CA152A1AD4DC}"/>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37D653C-A7D1-D040-2538-1C9E03998C5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A282694-9862-9DED-1832-DFAA7881B8D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82E31D3-9702-1E85-59FC-91FFD5EE1A9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60626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2" name="Rectangle 1">
            <a:extLst>
              <a:ext uri="{FF2B5EF4-FFF2-40B4-BE49-F238E27FC236}">
                <a16:creationId xmlns:a16="http://schemas.microsoft.com/office/drawing/2014/main" id="{8DCDDB7B-7C2A-C9CF-100D-0890AF6D69F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F56744D-EC81-7219-4425-EE864EC5BB1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CAA52F8-F1E9-5D10-295B-561F461D872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C6F3F00-394E-9E65-E727-11BF8DFFD65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2EA7794-291E-6DF6-C5FC-EE8098E162FF}"/>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44F130-4DD1-77A5-2075-C386636E7D2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5240295-5AD9-A582-1B9B-6E6909698FC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BAAD04-1FCE-E355-A2D9-89AAB07F276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8F07615-EC56-E7C1-503D-275C470C1D3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A201649-58D5-15CD-A202-D5524AA82C4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7087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2" name="Picture 3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C2BBDB81-6DFB-3C5D-89F5-7FEF3102231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814ED3E-20D3-EEF2-3159-D875007A087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EC78E4A-A180-444B-1628-60820BEF2BB8}"/>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467D55D5-D790-189C-0B2C-FEE3071BA33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5D630AA-2DB1-B6D8-72BD-B06FA0D75038}"/>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707A0C8-1E30-DCF4-3938-F633139F338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FAEE95A-2A1E-FCA9-587F-B55C90F9527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4D2E3C5-D8EA-F532-9085-AD889EB88A3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10CCC70-9F74-C059-43A5-963F1AA2926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672AC09-A7ED-B1A4-BEBB-90F538C77A5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7706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t>18/02/2018</a:t>
            </a:r>
            <a:endParaRPr lang="mr-IN"/>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2" name="Rectangle 1">
            <a:extLst>
              <a:ext uri="{FF2B5EF4-FFF2-40B4-BE49-F238E27FC236}">
                <a16:creationId xmlns:a16="http://schemas.microsoft.com/office/drawing/2014/main" id="{CE268E5F-B590-319C-B2F7-010FB10FDA56}"/>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D56104B-B7D5-0DDD-1E6A-2E2FB662DB6E}"/>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9876DB5-357F-D67D-7500-D8337377E1A3}"/>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4960BB1-2606-6545-B8CA-D1531C3225B6}"/>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F752BD4-2427-FC15-FDD7-EBE0EBF2273A}"/>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7972398-FBAF-A12D-F7CA-120DE696A710}"/>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DEA7C65-FE73-4917-9F5B-85B949E967C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43FBB93-5244-50B4-2CA2-A14450C8307B}"/>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A143228-EA40-6570-B800-62D750D17FE3}"/>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D959A70-46A8-45AD-EE41-1AE894E8BDC6}"/>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B83C24D6-A59D-0DCD-35E0-B5C6A17474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4" y="5454243"/>
            <a:ext cx="3695984" cy="1042284"/>
          </a:xfrm>
          <a:prstGeom prst="rect">
            <a:avLst/>
          </a:prstGeom>
        </p:spPr>
      </p:pic>
      <p:sp>
        <p:nvSpPr>
          <p:cNvPr id="14" name="Rectangle 13">
            <a:extLst>
              <a:ext uri="{FF2B5EF4-FFF2-40B4-BE49-F238E27FC236}">
                <a16:creationId xmlns:a16="http://schemas.microsoft.com/office/drawing/2014/main" id="{A3C0D403-6393-D392-5CD2-10937C6C8A9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4FB2A96-A839-72C1-D59A-F4FCD9CEB6D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405BE5F-5F6C-6482-3A9B-4204C6D5071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5F35D3B-343C-55DD-D862-AAF401215E6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8C8DDA3-5202-20F0-D04A-D2FCC600367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EE80DF2-4756-CDAD-A3CE-F56BBF797CE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5DA499A-8188-8A6A-3D16-DE8816DEDB85}"/>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298DC4A-D314-DC4C-D49D-73ED431B657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6D40467-A071-B68D-E801-155FDB310F0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96D58F69-6E04-0478-4E07-6A532BC79DB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75899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0_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C0BC8D73-69EE-0959-E2D0-5C08CEDBC823}"/>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8BB24F6-5F34-9D7B-2D45-771A9EB2EC7B}"/>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E17789E-2CAC-080E-8006-AD0CBEDD6BB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33F1DB5-889F-6F07-934C-C00C00A7A0A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86A116-CE7E-EC06-CD3A-8A450E5BCFDF}"/>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858D4F1-54A6-120B-A85B-C172B682C7D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0C42B51-F944-152A-9EFB-5B13C5EBEBCE}"/>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792B47B-09FB-A2F8-433C-49A73675D57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1BFF725-366C-C580-DD92-80860611B8E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8E7F195-EF8C-1DF6-9255-EA71B9F6520E}"/>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5588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5" name="Rectangle 4">
            <a:extLst>
              <a:ext uri="{FF2B5EF4-FFF2-40B4-BE49-F238E27FC236}">
                <a16:creationId xmlns:a16="http://schemas.microsoft.com/office/drawing/2014/main" id="{6B8E6C9C-6C71-939B-96ED-49DF502C760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15EBB1C-DC8B-8A8C-87A4-0704DE74EE89}"/>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F6A1267-91DF-2C3B-ED9E-2067FFC2B563}"/>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9FA584E-F17B-C276-8270-53CAD3A78F2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13F920F-D2D0-AD44-3258-95FD4DC6F5C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9BF6A3B-AB50-266E-2C39-8A9AC87A8F2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7A16CF5-059E-41DB-E41E-9D4657224C2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B3633731-7429-C73C-062F-973C888DC13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807E2AE-D3F3-0922-F8B1-D4E0007692C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2C865AE-3EE4-F176-A184-E68896A62D3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5243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6"/>
          </a:xfrm>
          <a:prstGeom prst="rect">
            <a:avLst/>
          </a:prstGeom>
        </p:spPr>
      </p:pic>
      <p:sp>
        <p:nvSpPr>
          <p:cNvPr id="4" name="Rectangle 3">
            <a:extLst>
              <a:ext uri="{FF2B5EF4-FFF2-40B4-BE49-F238E27FC236}">
                <a16:creationId xmlns:a16="http://schemas.microsoft.com/office/drawing/2014/main" id="{4D38F6AE-7905-6EE8-A4E1-A4A45531AEE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E9BFA3B-3EC6-EC38-28D6-443978259C2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6E4658D-3A40-6C43-0EE2-F22E5403F09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F681BDB-86A1-784C-6985-388BC8994BD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E05D711-9D85-6B4D-43A6-F7624155B62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7950700-8597-E876-2AC3-734CCFE8674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64E02D-F1AE-6AE5-1402-63C2DCC95EA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BEF157-5967-A6CF-41E7-6D998E33A1D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7668DA8-D0A6-31EA-185C-B965C0553E3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BA0F99E-5607-CC7C-9F7B-8069729B518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8646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325254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2" name="Rectangle 1">
            <a:extLst>
              <a:ext uri="{FF2B5EF4-FFF2-40B4-BE49-F238E27FC236}">
                <a16:creationId xmlns:a16="http://schemas.microsoft.com/office/drawing/2014/main" id="{3C0F0CA8-EFD3-33F6-B05D-D2F40CCAAEC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4B2E326-98FA-859C-1217-7A5DCB85595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0CA6CD6-C2CB-0FEE-B85E-306E39D8DC4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1DF6D37-9F29-4483-EEBD-DC8450456650}"/>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7D459A-E6FA-61CA-C560-572A68040F0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3555F78-8A3A-1157-330C-063F27029675}"/>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318CB1-F604-B476-8880-EE1CDC5345A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1D159C2-7668-4F4B-9D6F-630F77532B8D}"/>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48DF37C-C39B-D71A-201B-9DD8443A9F5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D65344E-FCA8-DB8C-6DD0-DEBEE153AAF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1067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3311925"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rgbClr val="FFFFFF"/>
                </a:solidFill>
                <a:latin typeface="Nunito Sans Black" charset="0"/>
                <a:ea typeface="Nunito Sans Black" charset="0"/>
                <a:cs typeface="Nunito Sans Black" charset="0"/>
              </a:rPr>
              <a:t>Do </a:t>
            </a:r>
            <a:r>
              <a:rPr sz="1350" b="0" i="0" spc="0">
                <a:solidFill>
                  <a:srgbClr val="FFFFFF"/>
                </a:solidFill>
                <a:latin typeface="Nunito Sans Black" charset="0"/>
                <a:ea typeface="Nunito Sans Black" charset="0"/>
                <a:cs typeface="Nunito Sans Black" charset="0"/>
              </a:rPr>
              <a:t>more. </a:t>
            </a:r>
            <a:r>
              <a:rPr sz="1350" b="0" i="0">
                <a:solidFill>
                  <a:srgbClr val="FFFFFF"/>
                </a:solidFill>
                <a:latin typeface="Nunito Sans Black" charset="0"/>
                <a:ea typeface="Nunito Sans Black" charset="0"/>
                <a:cs typeface="Nunito Sans Black" charset="0"/>
              </a:rPr>
              <a:t>Share </a:t>
            </a:r>
            <a:r>
              <a:rPr sz="1350" b="0" i="0" spc="0">
                <a:solidFill>
                  <a:srgbClr val="FFFFFF"/>
                </a:solidFill>
                <a:latin typeface="Nunito Sans Black" charset="0"/>
                <a:ea typeface="Nunito Sans Black" charset="0"/>
                <a:cs typeface="Nunito Sans Black" charset="0"/>
              </a:rPr>
              <a:t>more. </a:t>
            </a:r>
            <a:r>
              <a:rPr sz="1350" b="0" i="0" spc="-34">
                <a:solidFill>
                  <a:srgbClr val="FFFFFF"/>
                </a:solidFill>
                <a:latin typeface="Nunito Sans Black" charset="0"/>
                <a:ea typeface="Nunito Sans Black" charset="0"/>
                <a:cs typeface="Nunito Sans Black" charset="0"/>
              </a:rPr>
              <a:t>Be</a:t>
            </a:r>
            <a:r>
              <a:rPr sz="1350" b="0" i="0" spc="-11">
                <a:solidFill>
                  <a:srgbClr val="FFFFFF"/>
                </a:solidFill>
                <a:latin typeface="Nunito Sans Black" charset="0"/>
                <a:ea typeface="Nunito Sans Black" charset="0"/>
                <a:cs typeface="Nunito Sans Black" charset="0"/>
              </a:rPr>
              <a:t> </a:t>
            </a:r>
            <a:r>
              <a:rPr sz="1350" b="0" i="0" spc="0">
                <a:solidFill>
                  <a:srgbClr val="FFFFFF"/>
                </a:solidFill>
                <a:latin typeface="Nunito Sans Black" charset="0"/>
                <a:ea typeface="Nunito Sans Black" charset="0"/>
                <a:cs typeface="Nunito Sans Black" charset="0"/>
              </a:rPr>
              <a:t>more.</a:t>
            </a:r>
            <a:endParaRPr sz="1350" b="0" i="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6" cy="492325"/>
          </a:xfrm>
          <a:prstGeom prst="rect">
            <a:avLst/>
          </a:prstGeom>
        </p:spPr>
      </p:pic>
      <p:sp>
        <p:nvSpPr>
          <p:cNvPr id="2" name="Rectangle 1">
            <a:extLst>
              <a:ext uri="{FF2B5EF4-FFF2-40B4-BE49-F238E27FC236}">
                <a16:creationId xmlns:a16="http://schemas.microsoft.com/office/drawing/2014/main" id="{0D20F2C0-543C-7D61-040C-3657BF40A36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D541043-8CCD-59A9-1F0C-933FAD0793E7}"/>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BB8934-2951-9BED-B526-A178C82387B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73E6BF2-D77C-4D98-C41E-FFC92CF0E010}"/>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8AF8A68-054F-44C3-7BCE-B3795F63D74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B94D819-DABD-06C7-E988-D2A08BE618D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AEE4953-4F0F-3C8C-C22A-8CC273538244}"/>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342856D-EDB4-3536-705A-3495FF51E45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F16056F-A9AF-D96C-5E55-47A295B23071}"/>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D3EA012-F8F8-D23C-524A-03A5C650F14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64074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3406928"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2" name="Rectangle 1">
            <a:extLst>
              <a:ext uri="{FF2B5EF4-FFF2-40B4-BE49-F238E27FC236}">
                <a16:creationId xmlns:a16="http://schemas.microsoft.com/office/drawing/2014/main" id="{741496C8-4FA6-4C05-21B9-0D21D4C52C0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7A6765DB-5C58-9835-8008-1005239268F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984EFFE0-A970-B48A-AD64-C5B9EAB16FC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8D6E75D-5EDC-241B-D226-26FA099F5112}"/>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0360F30-7686-32BB-06ED-B28437802D20}"/>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AC66F18-CB23-539E-3546-AF807DCF3D09}"/>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5821D6A-1FC3-7471-65DE-6CF1C5EE37CE}"/>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4C03DC-58FE-2A82-CDB6-2BB89134703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79602D9-F2E8-5A1D-788D-1E9AB35C7109}"/>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5430070-33AC-2A32-9622-DE80160F5CA9}"/>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3228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latin typeface="Nunito Sans" panose="00000500000000000000" pitchFamily="2" charset="0"/>
              </a:rPr>
              <a:t>© </a:t>
            </a:r>
            <a:r>
              <a:rPr lang="en-GB" spc="-4">
                <a:latin typeface="Nunito Sans" panose="00000500000000000000" pitchFamily="2" charset="0"/>
              </a:rPr>
              <a:t>The </a:t>
            </a:r>
            <a:r>
              <a:rPr lang="en-GB" spc="-15">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a:p>
        </p:txBody>
      </p:sp>
      <p:sp>
        <p:nvSpPr>
          <p:cNvPr id="20" name="object 17"/>
          <p:cNvSpPr txBox="1"/>
          <p:nvPr userDrawn="1"/>
        </p:nvSpPr>
        <p:spPr>
          <a:xfrm>
            <a:off x="345675" y="313809"/>
            <a:ext cx="3121920" cy="220491"/>
          </a:xfrm>
          <a:prstGeom prst="rect">
            <a:avLst/>
          </a:prstGeom>
        </p:spPr>
        <p:txBody>
          <a:bodyPr vert="horz" wrap="square" lIns="0" tIns="9525" rIns="0" bIns="0" rtlCol="0">
            <a:spAutoFit/>
          </a:bodyPr>
          <a:lstStyle/>
          <a:p>
            <a:pPr marL="9525">
              <a:lnSpc>
                <a:spcPct val="100000"/>
              </a:lnSpc>
              <a:spcBef>
                <a:spcPts val="75"/>
              </a:spcBef>
            </a:pPr>
            <a:r>
              <a:rPr sz="1350" b="0" i="0" spc="19">
                <a:solidFill>
                  <a:schemeClr val="tx1"/>
                </a:solidFill>
                <a:latin typeface="Nunito Sans Black" charset="0"/>
                <a:ea typeface="Nunito Sans Black" charset="0"/>
                <a:cs typeface="Nunito Sans Black" charset="0"/>
              </a:rPr>
              <a:t>Do </a:t>
            </a:r>
            <a:r>
              <a:rPr sz="1350" b="0" i="0" spc="0">
                <a:solidFill>
                  <a:schemeClr val="tx1"/>
                </a:solidFill>
                <a:latin typeface="Nunito Sans Black" charset="0"/>
                <a:ea typeface="Nunito Sans Black" charset="0"/>
                <a:cs typeface="Nunito Sans Black" charset="0"/>
              </a:rPr>
              <a:t>more. </a:t>
            </a:r>
            <a:r>
              <a:rPr sz="1350" b="0" i="0">
                <a:solidFill>
                  <a:schemeClr val="tx1"/>
                </a:solidFill>
                <a:latin typeface="Nunito Sans Black" charset="0"/>
                <a:ea typeface="Nunito Sans Black" charset="0"/>
                <a:cs typeface="Nunito Sans Black" charset="0"/>
              </a:rPr>
              <a:t>Share </a:t>
            </a:r>
            <a:r>
              <a:rPr sz="1350" b="0" i="0" spc="0">
                <a:solidFill>
                  <a:schemeClr val="tx1"/>
                </a:solidFill>
                <a:latin typeface="Nunito Sans Black" charset="0"/>
                <a:ea typeface="Nunito Sans Black" charset="0"/>
                <a:cs typeface="Nunito Sans Black" charset="0"/>
              </a:rPr>
              <a:t>more. </a:t>
            </a:r>
            <a:r>
              <a:rPr sz="1350" b="0" i="0" spc="-34">
                <a:solidFill>
                  <a:schemeClr val="tx1"/>
                </a:solidFill>
                <a:latin typeface="Nunito Sans Black" charset="0"/>
                <a:ea typeface="Nunito Sans Black" charset="0"/>
                <a:cs typeface="Nunito Sans Black" charset="0"/>
              </a:rPr>
              <a:t>Be</a:t>
            </a:r>
            <a:r>
              <a:rPr sz="1350" b="0" i="0" spc="-11">
                <a:solidFill>
                  <a:schemeClr val="tx1"/>
                </a:solidFill>
                <a:latin typeface="Nunito Sans Black" charset="0"/>
                <a:ea typeface="Nunito Sans Black" charset="0"/>
                <a:cs typeface="Nunito Sans Black" charset="0"/>
              </a:rPr>
              <a:t> </a:t>
            </a:r>
            <a:r>
              <a:rPr sz="1350" b="0" i="0" spc="0">
                <a:solidFill>
                  <a:schemeClr val="tx1"/>
                </a:solidFill>
                <a:latin typeface="Nunito Sans Black" charset="0"/>
                <a:ea typeface="Nunito Sans Black" charset="0"/>
                <a:cs typeface="Nunito Sans Black" charset="0"/>
              </a:rPr>
              <a:t>more.</a:t>
            </a:r>
            <a:endParaRPr sz="1350" b="0" i="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2" name="Rectangle 1">
            <a:extLst>
              <a:ext uri="{FF2B5EF4-FFF2-40B4-BE49-F238E27FC236}">
                <a16:creationId xmlns:a16="http://schemas.microsoft.com/office/drawing/2014/main" id="{37B536AC-C9A0-D1DD-CD76-F480234A329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218E519-ECC2-4856-EB5D-4C94A5C60A4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16E7939-9494-04BE-96E3-F56A595C260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650FE27-EEE8-1A06-7585-3BAB683718A0}"/>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BB8F89B-EA49-7CC4-1049-FA770A88C9F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C271492-F111-E610-07C2-EBB78D05614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17753C1-A75C-9EB4-0EA3-733EA4A9E9B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DF94100-79AE-2E8B-58C3-4C84F6FFDE4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7D9B9D2-2450-3676-082C-32415D6D9F0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63AD55C-A557-387E-8AF3-60EBE0D0BA9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01665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rgbClr val="FF912A"/>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B7CD01B6-6FE3-13E1-02D0-3CEB578EB5C4}"/>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B2A8BAB-19CC-BA83-5708-81BB0D9B5F55}"/>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30A4B6C-5E30-D22F-29C5-634E34288ED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0C7E7-DA75-1969-812C-AA0F9B1892BF}"/>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F8B5C31E-39B5-7FB2-F2AF-2E67F2873FB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B7B6727-BA27-F9D2-532C-F74E0DF0141A}"/>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5DDF326-6B82-2EB6-3CA3-6B6767EA288D}"/>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7D0839D-EF5C-F2AE-C139-6E072974E09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C23A200-6204-20DE-958B-DBF56F9CD3D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0FAE336-1C4E-D460-A74A-319326FFB7CD}"/>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24815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2">
    <p:bg>
      <p:bgPr>
        <a:solidFill>
          <a:srgbClr val="FF912A"/>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EA5DFD6A-68CE-DF5D-E4FD-6BCD2E3F117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45E33FA-4D3A-091D-23BD-8C9B9607BE98}"/>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D744BF3-D062-803E-B0BE-4B865D59A73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BCBA641-C4E3-D024-36F8-A3A80444D9E4}"/>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2F950A8-1071-FC97-E5F4-36E0E3DFE63D}"/>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6446A61-078B-844C-58BE-3F3BCA2D5D6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F38AA0A-2049-3803-AFB9-1B4D5D61079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1D415C6-9D6A-3DEF-B60D-E7B3444C0BAD}"/>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057FD76-4A1C-28CA-B6B1-F682D21DA6E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5D7536A-F4FC-A71C-B4CE-3E02C514679D}"/>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61276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05539428-4A69-423C-B2CA-161A41BAEE1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54065D-0896-0787-A5D7-D9511C2FAA8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84E74A9-E84E-E153-BD2F-AB88060C5B4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441313F-FBDC-C624-EE41-117306DE646F}"/>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18FC7C-0175-7847-E9A7-9804EBF3B60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89E0F64-3D9F-B95B-0121-B34AA0A39C0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A7031E3-873C-0894-34B0-2EFE7F800E6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0FD36C5-8B3E-3996-D098-042D1B93212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9D7960E-8FC0-CE22-F394-47F090ADF8A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0EE4528-0203-1D1D-E21A-DDE20462AFE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075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2" name="Rectangle 1">
            <a:extLst>
              <a:ext uri="{FF2B5EF4-FFF2-40B4-BE49-F238E27FC236}">
                <a16:creationId xmlns:a16="http://schemas.microsoft.com/office/drawing/2014/main" id="{7A3F5DC3-71C8-4E0F-7C04-2FECB171D870}"/>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F255C29-FD87-240E-6560-473971D2D654}"/>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727E04E-A31D-85DB-C646-954595A605AB}"/>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7F2B2A4-EE44-4F96-F00D-7CF01F6A0149}"/>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421EE2-01D6-534F-0BA0-0FDA28A044D6}"/>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66DE1D4-C290-CD95-2C87-3D1A26DF5712}"/>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202D05E-33F5-9599-D5A5-CA152A1AD4DC}"/>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37D653C-A7D1-D040-2538-1C9E03998C5C}"/>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A282694-9862-9DED-1832-DFAA7881B8DC}"/>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82E31D3-9702-1E85-59FC-91FFD5EE1A9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C218BCB1-AFE2-DDDB-F1AE-5D7EEE6851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14" name="Rectangle 13">
            <a:extLst>
              <a:ext uri="{FF2B5EF4-FFF2-40B4-BE49-F238E27FC236}">
                <a16:creationId xmlns:a16="http://schemas.microsoft.com/office/drawing/2014/main" id="{4D3A4EAD-5654-F305-4E59-E2350183050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851E995-5624-3824-8EC4-89EDA18FBED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395A3C4-0CDD-E44F-04CF-6B5384C0C68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CA128D5-D986-DA19-9C3C-D112C44D76B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0C954FE1-286D-E773-4AD0-5CBD14C5E16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EBE3BB1-74CD-BFBE-5EE9-203E9BE2FD9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50BD46C7-3407-302A-0B91-03D42DC30A3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3D23441-D72D-0490-61E8-6220F9926DB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34D40A2-EC49-8F52-9621-09E1C3A5CEBF}"/>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F8E98333-C153-DF46-8694-D1141A16883B}"/>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4838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5"/>
          </a:xfrm>
          <a:prstGeom prst="rect">
            <a:avLst/>
          </a:prstGeom>
        </p:spPr>
      </p:pic>
      <p:sp>
        <p:nvSpPr>
          <p:cNvPr id="7" name="Rectangle 6">
            <a:extLst>
              <a:ext uri="{FF2B5EF4-FFF2-40B4-BE49-F238E27FC236}">
                <a16:creationId xmlns:a16="http://schemas.microsoft.com/office/drawing/2014/main" id="{41D06F9B-F865-2527-9023-249192A3A50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4683356-CE5F-611D-7CDB-1A790FFC4FB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CF6F774-44DE-D6D8-36D2-31E91F3EFB3F}"/>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644E191D-5202-669C-408B-701DADD28C4C}"/>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D67683B-D5CD-E614-0F90-6737B1F8717D}"/>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BDC940F-096F-0C8A-0B01-BAE6DFE77FE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78B3D9-C667-9F05-8EFC-AB5F17936F3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9BE126A-FE93-DAEF-B693-A48EE9B82E11}"/>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73727A0-A9DE-F26A-CB9E-66B8642040E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E9159A7-7ECF-0BD7-1550-F233BD9A0E6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28750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7" name="Rectangle 6">
            <a:extLst>
              <a:ext uri="{FF2B5EF4-FFF2-40B4-BE49-F238E27FC236}">
                <a16:creationId xmlns:a16="http://schemas.microsoft.com/office/drawing/2014/main" id="{3672F035-1273-B604-F65F-C43C06457F3B}"/>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D62A18F-1D74-B873-4B7F-58C36382C9F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1D1DCBA-185A-8410-A533-FB279674064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9437E2F-04ED-CFDB-355B-DED5B9C3D48E}"/>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C8DAA9E-5BE6-F2B5-8F8C-1A602FE947D3}"/>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E7455F9-39B1-6762-E9E7-15B20850A42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09641E6-FA56-DC9C-39E9-3E152DE2C5ED}"/>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437C346E-B824-5618-A144-9BEB23782F9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0C673C7-2974-AC80-CC93-D076FD9B16F8}"/>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BEF1F70-98BB-9025-CB7C-654EA2F63800}"/>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969472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0" y="360363"/>
            <a:ext cx="1745805" cy="492324"/>
          </a:xfrm>
          <a:prstGeom prst="rect">
            <a:avLst/>
          </a:prstGeom>
        </p:spPr>
      </p:pic>
      <p:sp>
        <p:nvSpPr>
          <p:cNvPr id="7" name="Rectangle 6">
            <a:extLst>
              <a:ext uri="{FF2B5EF4-FFF2-40B4-BE49-F238E27FC236}">
                <a16:creationId xmlns:a16="http://schemas.microsoft.com/office/drawing/2014/main" id="{4C4D8074-9DA4-8B54-2710-6D930BECC99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1CC5489-FFBF-9457-5A20-68427346ECF1}"/>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27CC4AC-490E-C30A-9766-CAFF50B4B6F5}"/>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55F45BF-EAE9-15BC-7961-240A2174F74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2917F9D-2A45-F42C-715F-B6B67BD1CF4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3254799-1431-6DF0-AC8A-CC324AB1755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A08F72B-1E4B-CA02-83AA-03F9DEBD1AE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6B5174B-E57D-00AE-FB40-5DAD5F234C2E}"/>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3C7A55D-BAD4-752F-0AE8-F04CE8AAFC89}"/>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2E2FC63-C30E-1EB3-EF85-664441BE102E}"/>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6806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7" name="Rectangle 6">
            <a:extLst>
              <a:ext uri="{FF2B5EF4-FFF2-40B4-BE49-F238E27FC236}">
                <a16:creationId xmlns:a16="http://schemas.microsoft.com/office/drawing/2014/main" id="{9661C454-DBDE-1788-BCCE-F089A849EE8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080927B-73DB-5E65-A744-2B532396FDC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C38DBD3-F31C-559D-6627-D07097CE653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4392D17-89A5-65F5-374F-00457EADEC4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BD65EAC-3617-6A3C-8535-D7FECF95437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CFC4A22-B231-8CCF-3BF5-F4CC645A53A4}"/>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E5CE91E6-4C56-75A0-68DF-BA39F778B577}"/>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98E63EB-C424-0701-9969-1534D1AA540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0452070-EE0D-1575-C244-9B504F4E3D8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908CDD20-B7E8-87F0-25EB-5FC0CF0F2D4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42904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7" name="Rectangle 6">
            <a:extLst>
              <a:ext uri="{FF2B5EF4-FFF2-40B4-BE49-F238E27FC236}">
                <a16:creationId xmlns:a16="http://schemas.microsoft.com/office/drawing/2014/main" id="{1EA22FEA-CD6A-91B3-E4D0-10D659E416FC}"/>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810ED9D-63AC-C842-DEF3-2719564B61E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D686415-B3E0-9FF0-62CB-2625DD4DC04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40F7F56-76A3-7C8B-BB62-8F50B3E273EF}"/>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FE7369B-9B45-F32C-7546-61C025AE2D3A}"/>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C8F18CD-F581-8FDA-1F27-D5CEB4BA8359}"/>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33AE9E-3944-D501-F1CC-95A9436115F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7E9E9D-0DED-A9A6-EF38-EB3C28E550D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C0A0FE5-8506-78C0-17E4-FC2970D6CB9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9D420FC-5FF9-9B3D-42F9-D9669418D66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81859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4" name="Rectangle 3">
            <a:extLst>
              <a:ext uri="{FF2B5EF4-FFF2-40B4-BE49-F238E27FC236}">
                <a16:creationId xmlns:a16="http://schemas.microsoft.com/office/drawing/2014/main" id="{7C9B9230-9466-25E6-445B-A79B74035062}"/>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1C59F859-14A0-59A3-D9BC-84D9E959557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8F0DE3-E7F4-0E3C-D3EC-01CB7B9A195E}"/>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D9FB70D-3DF2-6CC4-4631-8CB77FF50455}"/>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02F615-62A4-75C9-8D83-102B83682188}"/>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720FC8A-E20A-3F59-86F6-E3D30CA30ED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BB41F5E-5CA0-0E44-C76D-C7A24461963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39135DE-FDAC-6325-583A-28ADA353FBE2}"/>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FD3F57-95F4-4235-ADB4-A50BE3C6DC8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14F9044-5DE6-F2C9-166E-3C2E6B8368A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76330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4"/>
          </a:xfrm>
          <a:prstGeom prst="rect">
            <a:avLst/>
          </a:prstGeom>
        </p:spPr>
      </p:pic>
      <p:sp>
        <p:nvSpPr>
          <p:cNvPr id="4" name="Rectangle 3">
            <a:extLst>
              <a:ext uri="{FF2B5EF4-FFF2-40B4-BE49-F238E27FC236}">
                <a16:creationId xmlns:a16="http://schemas.microsoft.com/office/drawing/2014/main" id="{832253A4-7D42-3C73-F154-9E54E6D588C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2635148-108B-24FB-EBFC-5D7575E7946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D4318DB-2614-818A-59CC-A25436467002}"/>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7EA1996-3CB3-83C3-B668-F6F53B6035B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720AC8C-19FB-038E-373D-FFE6E58D27CB}"/>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2E43275-DFC3-9ADE-5911-5E886E616D0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B8B9F12-68C5-2C75-9AEC-51484AA86D7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045E78A-FA4C-A636-6E84-5ED4C72129CB}"/>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A2D3A68-5240-1A3B-0244-A151A73D62B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A99B510-91C0-0D4F-84E8-77210D9AE525}"/>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5087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4" name="Rectangle 3">
            <a:extLst>
              <a:ext uri="{FF2B5EF4-FFF2-40B4-BE49-F238E27FC236}">
                <a16:creationId xmlns:a16="http://schemas.microsoft.com/office/drawing/2014/main" id="{89F7CE78-5AD0-3C8A-13ED-5742948DED4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F340FC1-0A1E-57C3-DCDC-739CEB7EC1E3}"/>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7C9FC49-AA1E-7E8C-1B92-4339842AE27D}"/>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6D4346E-A4A0-2460-DF0A-25953FDEACE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810555-7345-D6FC-9F28-1DA6E8653D40}"/>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3EBB479-DD33-8836-C14E-FE2D6A3FE43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E219B34-76AA-7FBF-BE19-1D2CE76D85D6}"/>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B9B7091-D804-C602-1938-E4ADB8F8DCD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83910DC-435F-C8CF-90AF-6519034E3AC2}"/>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799F725-B8D4-D3FD-E263-A077050F0528}"/>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74168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2" y="360363"/>
            <a:ext cx="1745801" cy="492323"/>
          </a:xfrm>
          <a:prstGeom prst="rect">
            <a:avLst/>
          </a:prstGeom>
        </p:spPr>
      </p:pic>
      <p:sp>
        <p:nvSpPr>
          <p:cNvPr id="4" name="Rectangle 3">
            <a:extLst>
              <a:ext uri="{FF2B5EF4-FFF2-40B4-BE49-F238E27FC236}">
                <a16:creationId xmlns:a16="http://schemas.microsoft.com/office/drawing/2014/main" id="{60BD1A5D-A5FF-1018-10AE-B0299ECED9AF}"/>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739D3E-3891-B42E-6507-CAFE4E0CDC6E}"/>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EAE429B-1A2E-B3EE-240C-C201FEB4B9E3}"/>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60BD658-E012-8211-0D97-476C7795D28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B4AD853-7291-93E0-F5D8-B65530A34871}"/>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FFB21A9-CB90-E5C5-1A28-E43B44531CA0}"/>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FF6A6B5-88B8-5F37-4D9B-BE60B18F3848}"/>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41F2149-9BDE-568B-3754-739C54334A0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E86CBAC-2FD4-E8EF-84BA-028BF0D3324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B05E362-63BE-FC8B-D179-9CB91E5FFD02}"/>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633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4" name="Rectangle 3">
            <a:extLst>
              <a:ext uri="{FF2B5EF4-FFF2-40B4-BE49-F238E27FC236}">
                <a16:creationId xmlns:a16="http://schemas.microsoft.com/office/drawing/2014/main" id="{DC363364-9955-C57A-DD6C-743988DEE2E8}"/>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5858D1E-EF6B-6F65-662B-DE3A91B4995A}"/>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714F3F1-43DC-AC8A-3407-A17F91B2C857}"/>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6D9B8BF-FF90-8480-B54E-D8FDC1D486B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55DD80D-0250-A46B-2340-A65B9FA10C9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23A67E2-1523-516A-3450-8FE1AE01BA2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3BE32CA-2DB6-05F6-8DB8-9E8B56567D2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ABFB8F-F3A4-9A78-81C5-3BEC5DB4307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FC0BA76-23CE-AD6B-E65F-7775F5CFA98C}"/>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C2F7F0C-3E9D-0429-536E-F8C9379F1877}"/>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0402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t>18/02/2018</a:t>
            </a:r>
            <a:endParaRPr lang="mr-IN"/>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2" name="Rectangle 1">
            <a:extLst>
              <a:ext uri="{FF2B5EF4-FFF2-40B4-BE49-F238E27FC236}">
                <a16:creationId xmlns:a16="http://schemas.microsoft.com/office/drawing/2014/main" id="{8DCDDB7B-7C2A-C9CF-100D-0890AF6D69FA}"/>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F56744D-EC81-7219-4425-EE864EC5BB14}"/>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CAA52F8-F1E9-5D10-295B-561F461D8720}"/>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C6F3F00-394E-9E65-E727-11BF8DFFD65E}"/>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2EA7794-291E-6DF6-C5FC-EE8098E162FF}"/>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44F130-4DD1-77A5-2075-C386636E7D21}"/>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5240295-5AD9-A582-1B9B-6E6909698FC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4BAAD04-1FCE-E355-A2D9-89AAB07F2763}"/>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8F07615-EC56-E7C1-503D-275C470C1D34}"/>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A201649-58D5-15CD-A202-D5524AA82C4F}"/>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E089B68B-B46D-9FD3-6F25-4B9C95D97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505" y="5454243"/>
            <a:ext cx="3695982" cy="1042284"/>
          </a:xfrm>
          <a:prstGeom prst="rect">
            <a:avLst/>
          </a:prstGeom>
        </p:spPr>
      </p:pic>
      <p:sp>
        <p:nvSpPr>
          <p:cNvPr id="16" name="Rectangle 15">
            <a:extLst>
              <a:ext uri="{FF2B5EF4-FFF2-40B4-BE49-F238E27FC236}">
                <a16:creationId xmlns:a16="http://schemas.microsoft.com/office/drawing/2014/main" id="{05B01723-3774-1BD3-CB4A-0F668F02BE4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C57619DB-CDE9-813B-BB26-197046218A5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26FF1BB-34D8-3557-EA19-A639EC08DA1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4D63248-9087-A646-3999-9329A9B62A2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2E9258C6-62BF-8CFF-D700-88E2FB58E13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594C3BE-A615-DD3D-AE81-B273BE8507F2}"/>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C34CF3A-EA44-9FEC-835C-EC2BE1786B4B}"/>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C739E38B-9C88-61B7-0AC2-AADBFA52B9C0}"/>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80224742-F047-9E9D-14E2-32A4EAAD1307}"/>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4FCED5D2-B745-FA19-78D2-9F451CA4D1C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25100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3"/>
          </a:xfrm>
          <a:prstGeom prst="rect">
            <a:avLst/>
          </a:prstGeom>
        </p:spPr>
      </p:pic>
      <p:sp>
        <p:nvSpPr>
          <p:cNvPr id="4" name="Rectangle 3">
            <a:extLst>
              <a:ext uri="{FF2B5EF4-FFF2-40B4-BE49-F238E27FC236}">
                <a16:creationId xmlns:a16="http://schemas.microsoft.com/office/drawing/2014/main" id="{F38B3F3E-DB10-A14F-A7F1-D435A40A21D4}"/>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181C8D1-5EC9-D6B1-8A90-A4D20E66945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FD67C8D-23F0-1D64-A55C-038E620E0CF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A01E6D6-E379-F409-D087-2CB5E78FCFB7}"/>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9CF92C1B-D011-9635-25CA-3B0E82405F7D}"/>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8726171-043C-2E2E-F3E1-7F736D5DD3A9}"/>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DB9C4D9-D836-5F11-2F83-8A95FA36735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C6565C4-740C-98D5-306B-4D3042761916}"/>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7E7E222D-4FEC-2CD3-AD17-2C35DDADCA7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876223C5-CACE-24E0-2993-F1BDE812D279}"/>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1003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69757726-47A7-820B-1786-F0BDF444C887}"/>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F024713-DFE5-37D6-ABEE-2E3375BE671B}"/>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0693961-1075-4CFC-D7EE-BC06E59FA3E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B8D5DA0-D7F3-C546-9FD1-91E6C2B3E9E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4E28FB9-767D-31A8-128B-E219B279015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C4569B21-C9D9-0F7D-DC10-AFFCEAC5F5D7}"/>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6BE832E-DBB4-2A05-F1E3-2056D85566D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10E247B-C7C0-CDC7-02B7-D320AFCBB46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33D4EC4-CE94-083F-0D36-73DB39E83EB3}"/>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01AB7A3-5536-A802-1F15-6B3E9E97268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7255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3" y="360363"/>
            <a:ext cx="1745798" cy="492322"/>
          </a:xfrm>
          <a:prstGeom prst="rect">
            <a:avLst/>
          </a:prstGeom>
        </p:spPr>
      </p:pic>
      <p:sp>
        <p:nvSpPr>
          <p:cNvPr id="4" name="Rectangle 3">
            <a:extLst>
              <a:ext uri="{FF2B5EF4-FFF2-40B4-BE49-F238E27FC236}">
                <a16:creationId xmlns:a16="http://schemas.microsoft.com/office/drawing/2014/main" id="{B9835F71-11BF-D2FB-C5C3-0AACE4FDD1D6}"/>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AC9BA02-440D-29ED-3903-6410650BBE5E}"/>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7EDEE32-F35E-D930-E4D3-6C53036E45F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6228858-079B-99D6-B3F4-E42E6004956D}"/>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5BC90C-6477-1025-2704-6722B6682264}"/>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00298CA-6EA2-E98A-CED5-F17F69C36ADE}"/>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1501234-256A-B1D0-3E6B-8549E8292CA2}"/>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3575E6C-80FF-9EC8-E539-1E505F4B2877}"/>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C642B6-6504-7ECA-27B9-71BE02D1C44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6C35C552-B697-8B4A-0094-FE7FA48E0A3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98962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4" name="Rectangle 3">
            <a:extLst>
              <a:ext uri="{FF2B5EF4-FFF2-40B4-BE49-F238E27FC236}">
                <a16:creationId xmlns:a16="http://schemas.microsoft.com/office/drawing/2014/main" id="{1331D118-8C3C-3754-074D-F061F5EC8C32}"/>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7F0509-59D1-6DCC-F36C-9B72C3AF73BC}"/>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73B835-1E13-42F1-9F37-F21A173EEAF4}"/>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68D11A2-B221-1C06-353A-28CDE8CEAA0B}"/>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1DC94F1-B677-A05D-3F96-94BE1EB7024B}"/>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508738D1-0653-1824-7FA6-D7D4303A4BF3}"/>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E8FAB5F-12BD-4537-6E38-B8758F69D45F}"/>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3D0290E-3EB4-D2C8-28AC-754A7AB13645}"/>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6F00BAC-D10E-8FFA-7663-5F94730B325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FEA7165-9FD6-D07F-098E-579E66B2A5F3}"/>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16803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2"/>
          </a:xfrm>
          <a:prstGeom prst="rect">
            <a:avLst/>
          </a:prstGeom>
        </p:spPr>
      </p:pic>
      <p:sp>
        <p:nvSpPr>
          <p:cNvPr id="4" name="Rectangle 3">
            <a:extLst>
              <a:ext uri="{FF2B5EF4-FFF2-40B4-BE49-F238E27FC236}">
                <a16:creationId xmlns:a16="http://schemas.microsoft.com/office/drawing/2014/main" id="{D634B1FE-9DE1-D965-BF76-F2BC6DE9AC8D}"/>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21074F6-ECD5-49B2-CC5C-C8DFD7F47510}"/>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81C566-E411-6116-2C9A-C123C3CB127F}"/>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042E5B0-3562-7CA1-A16E-A5C6D7F473A3}"/>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6E78C0FF-C4C4-A7B0-493E-7F403C13AD19}"/>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03546FE-6EBB-0946-13DD-C821244CED21}"/>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CD52622-D644-BDC4-8554-A00EB6D989A0}"/>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280B66A-777E-74E6-7500-055158CC324A}"/>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2CECED-0145-1BF0-42CE-44C2C9C7113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733A65A4-E5F0-1EE4-D6EE-EF17B933039C}"/>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27794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4" name="Rectangle 3">
            <a:extLst>
              <a:ext uri="{FF2B5EF4-FFF2-40B4-BE49-F238E27FC236}">
                <a16:creationId xmlns:a16="http://schemas.microsoft.com/office/drawing/2014/main" id="{D3F11E31-F363-7B02-3D9A-51311438071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B04B240-45D6-BF7C-BE2A-3177B76EC57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27B46F8-3088-35CD-0C84-CBAEB89C418C}"/>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2286AA-8AED-D089-0826-36DB272A54D6}"/>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FFD1BEA-1471-D50D-87BB-02F609E35455}"/>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90C1A8-1FA7-878A-1E8B-39CBEB626FDD}"/>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066516B-34BC-7157-1A28-8C80A3E137C9}"/>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9AB458B-F38A-63D0-1ED7-2186DFC2B541}"/>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C4FB61A-B5BF-95DF-4EE5-A33AA92879CB}"/>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4F5027F-90F8-9616-B638-57109941D03A}"/>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92902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5" y="360363"/>
            <a:ext cx="1745794" cy="492321"/>
          </a:xfrm>
          <a:prstGeom prst="rect">
            <a:avLst/>
          </a:prstGeom>
        </p:spPr>
      </p:pic>
      <p:sp>
        <p:nvSpPr>
          <p:cNvPr id="4" name="Rectangle 3">
            <a:extLst>
              <a:ext uri="{FF2B5EF4-FFF2-40B4-BE49-F238E27FC236}">
                <a16:creationId xmlns:a16="http://schemas.microsoft.com/office/drawing/2014/main" id="{3405DCCB-873F-AAB6-F718-20F1DC345603}"/>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55E013C-13AA-ACA5-5369-C71463AB1A82}"/>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0752D33-FC99-7E09-DEBE-C9C310E6C846}"/>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5E8772F-BB7B-F364-1C8E-944F329790B8}"/>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7EF121F-AA5B-D4A1-B4C8-043219BE3D0C}"/>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2E23C21-A3F5-1822-326E-628860DF1D5B}"/>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CC9DE4B-5C93-2F71-024B-5091CC5B891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A884360-FCCA-926E-F9C4-105452F855BD}"/>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5BA1FFA-358B-1E55-8F13-5F0BFB9788CE}"/>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B06F36F6-1422-ADEA-89A5-333909E9633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01994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4" name="Rectangle 3">
            <a:extLst>
              <a:ext uri="{FF2B5EF4-FFF2-40B4-BE49-F238E27FC236}">
                <a16:creationId xmlns:a16="http://schemas.microsoft.com/office/drawing/2014/main" id="{0FE7BF39-F788-11FD-7023-AD44FF7BC93E}"/>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A9E27E2-B325-2986-6AEA-693192767D04}"/>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E2B1F4D-DB53-D186-514F-7E2B52E06F7B}"/>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D47E9BE-1330-C9FC-D7C7-48629F05A9EA}"/>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1A7AC57-5F92-C45B-8319-8C38D3981FC7}"/>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DBD5A2E-3374-6B23-7E1C-14C6C9F89E16}"/>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1BC6EFF-0904-D481-90B7-411C2083FC6D}"/>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89B48CC-A498-A1AE-5C81-C3D64555EED9}"/>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EF7101D-009B-18B6-6F20-604DF5BF2A9A}"/>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3B9F10B7-F34C-DADB-2E75-AB97E7918E8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78382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sp>
        <p:nvSpPr>
          <p:cNvPr id="4" name="Rectangle 3">
            <a:extLst>
              <a:ext uri="{FF2B5EF4-FFF2-40B4-BE49-F238E27FC236}">
                <a16:creationId xmlns:a16="http://schemas.microsoft.com/office/drawing/2014/main" id="{7F163722-80A6-29B0-BD1C-BBF5B84ADBD1}"/>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8C4BDD7-F772-3D59-7B58-8197F1C1F41D}"/>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0A38BCA-698D-1842-73EB-F93530142299}"/>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BA5C2F7-642E-8BA2-F0B8-ED1915965561}"/>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A89ECCE-6420-8F83-BDDA-DC736AFA3E3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469D25A-3187-A0AB-5E75-CF28C2C2B135}"/>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35C8A18-BF64-86CE-539A-1C9D2E4255F3}"/>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C757038-8C36-DAF3-D752-C9229BBF9264}"/>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40FE34A-789E-F355-5B72-AE1E02E027F4}"/>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5A2D49-2601-D69B-ABB0-048053A9881F}"/>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54556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D64334-27F0-7237-E39F-64E11443557A}"/>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B7DE78C-B989-F000-34A4-9BBDA99CB7F6}"/>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BB2BF10-7C3A-AD34-108E-5709EB21A891}"/>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111AD9D-057B-22BC-CB1C-A3BE52A987F9}"/>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EC66735-8DD5-2A08-40C6-4707ED6D554E}"/>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396CEC7-5678-3E3A-DF01-9C9832C1C1F8}"/>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C214A55-D647-9001-02E8-61D0915D6AEE}"/>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CC844FA-E8DF-3EE5-EB42-BCF2BAFC1F9C}"/>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82F04EA-9DF1-1A4A-F63A-2405AED76715}"/>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587B4E8-BA44-F513-8964-564B258E63F6}"/>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85458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t>18/02/2018</a:t>
            </a:r>
            <a:endParaRPr lang="mr-IN"/>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Rectangle 2">
            <a:extLst>
              <a:ext uri="{FF2B5EF4-FFF2-40B4-BE49-F238E27FC236}">
                <a16:creationId xmlns:a16="http://schemas.microsoft.com/office/drawing/2014/main" id="{629C5EF0-C536-D7AA-2C36-7879618C08E3}"/>
              </a:ext>
            </a:extLst>
          </p:cNvPr>
          <p:cNvSpPr/>
          <p:nvPr/>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91DBC9C-7A22-19AC-1674-81733F748A8C}"/>
              </a:ext>
            </a:extLst>
          </p:cNvPr>
          <p:cNvSpPr/>
          <p:nvPr/>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72A3F73-EE64-BE07-4865-B0971ACC2228}"/>
              </a:ext>
            </a:extLst>
          </p:cNvPr>
          <p:cNvSpPr/>
          <p:nvPr/>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80AB1F3-6610-B976-4E45-94EC5CEB3022}"/>
              </a:ext>
            </a:extLst>
          </p:cNvPr>
          <p:cNvSpPr/>
          <p:nvPr/>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318040C-32D6-33D9-DF7C-EB036ED878F9}"/>
              </a:ext>
            </a:extLst>
          </p:cNvPr>
          <p:cNvSpPr/>
          <p:nvPr/>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B98F13-B9B4-B6EC-596B-AA6AE20A040D}"/>
              </a:ext>
            </a:extLst>
          </p:cNvPr>
          <p:cNvSpPr/>
          <p:nvPr/>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8099630-55F1-692B-0C3B-1787BBFBFB10}"/>
              </a:ext>
            </a:extLst>
          </p:cNvPr>
          <p:cNvSpPr/>
          <p:nvPr/>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54A6798-0913-0147-9800-E1EF7572602C}"/>
              </a:ext>
            </a:extLst>
          </p:cNvPr>
          <p:cNvSpPr/>
          <p:nvPr/>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D41BD7B-1834-738C-4B90-84D6DB172CE7}"/>
              </a:ext>
            </a:extLst>
          </p:cNvPr>
          <p:cNvSpPr/>
          <p:nvPr/>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F447D37-AD3D-4949-ECE6-EE607547B0EA}"/>
              </a:ext>
            </a:extLst>
          </p:cNvPr>
          <p:cNvSpPr/>
          <p:nvPr/>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Holder 2">
            <a:extLst>
              <a:ext uri="{FF2B5EF4-FFF2-40B4-BE49-F238E27FC236}">
                <a16:creationId xmlns:a16="http://schemas.microsoft.com/office/drawing/2014/main" id="{2AD2E07B-6B49-FC3C-007C-379CC316AF3C}"/>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19" name="Holder 3">
            <a:extLst>
              <a:ext uri="{FF2B5EF4-FFF2-40B4-BE49-F238E27FC236}">
                <a16:creationId xmlns:a16="http://schemas.microsoft.com/office/drawing/2014/main" id="{36925F03-F677-E904-4C82-701FABE2AA14}"/>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20" name="Rectangle 19">
            <a:extLst>
              <a:ext uri="{FF2B5EF4-FFF2-40B4-BE49-F238E27FC236}">
                <a16:creationId xmlns:a16="http://schemas.microsoft.com/office/drawing/2014/main" id="{C03A3099-D2C4-4304-9B30-8CE4C343A6D0}"/>
              </a:ext>
            </a:extLst>
          </p:cNvPr>
          <p:cNvSpPr/>
          <p:nvPr userDrawn="1"/>
        </p:nvSpPr>
        <p:spPr>
          <a:xfrm>
            <a:off x="12251342" y="0"/>
            <a:ext cx="534300" cy="5343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26DD578-3CF9-B2AC-D9C3-D04D4BB068DF}"/>
              </a:ext>
            </a:extLst>
          </p:cNvPr>
          <p:cNvSpPr/>
          <p:nvPr userDrawn="1"/>
        </p:nvSpPr>
        <p:spPr>
          <a:xfrm>
            <a:off x="12251342" y="537996"/>
            <a:ext cx="534300" cy="5343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01FD97C-D79C-D608-37F0-693FECA705A0}"/>
              </a:ext>
            </a:extLst>
          </p:cNvPr>
          <p:cNvSpPr/>
          <p:nvPr userDrawn="1"/>
        </p:nvSpPr>
        <p:spPr>
          <a:xfrm>
            <a:off x="12251342" y="1075992"/>
            <a:ext cx="534300" cy="534300"/>
          </a:xfrm>
          <a:prstGeom prst="rect">
            <a:avLst/>
          </a:prstGeom>
          <a:solidFill>
            <a:srgbClr val="FF2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B032208-6C66-74D2-670E-735B47F0748A}"/>
              </a:ext>
            </a:extLst>
          </p:cNvPr>
          <p:cNvSpPr/>
          <p:nvPr userDrawn="1"/>
        </p:nvSpPr>
        <p:spPr>
          <a:xfrm>
            <a:off x="12251342" y="1613988"/>
            <a:ext cx="534300" cy="5343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8977970F-6DE1-75B8-B0FF-D35905E3E392}"/>
              </a:ext>
            </a:extLst>
          </p:cNvPr>
          <p:cNvSpPr/>
          <p:nvPr userDrawn="1"/>
        </p:nvSpPr>
        <p:spPr>
          <a:xfrm>
            <a:off x="12251342" y="2151984"/>
            <a:ext cx="534300" cy="5343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C3F04FF-D627-7629-25D9-806666380D4F}"/>
              </a:ext>
            </a:extLst>
          </p:cNvPr>
          <p:cNvSpPr/>
          <p:nvPr userDrawn="1"/>
        </p:nvSpPr>
        <p:spPr>
          <a:xfrm>
            <a:off x="12251342" y="2689980"/>
            <a:ext cx="534300" cy="534300"/>
          </a:xfrm>
          <a:prstGeom prst="rect">
            <a:avLst/>
          </a:prstGeom>
          <a:solidFill>
            <a:srgbClr val="FF912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5C9CE22-AF7E-D1F2-5238-C5005C798A01}"/>
              </a:ext>
            </a:extLst>
          </p:cNvPr>
          <p:cNvSpPr/>
          <p:nvPr userDrawn="1"/>
        </p:nvSpPr>
        <p:spPr>
          <a:xfrm>
            <a:off x="12251342" y="3227976"/>
            <a:ext cx="534300" cy="5343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0575FC16-C273-8881-7F0A-69BA50B4CB63}"/>
              </a:ext>
            </a:extLst>
          </p:cNvPr>
          <p:cNvSpPr/>
          <p:nvPr userDrawn="1"/>
        </p:nvSpPr>
        <p:spPr>
          <a:xfrm>
            <a:off x="12251342" y="3765972"/>
            <a:ext cx="534300" cy="5343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8AFAF86-6C39-F2D0-1C0F-2D54D2E999B0}"/>
              </a:ext>
            </a:extLst>
          </p:cNvPr>
          <p:cNvSpPr/>
          <p:nvPr userDrawn="1"/>
        </p:nvSpPr>
        <p:spPr>
          <a:xfrm>
            <a:off x="12251342" y="4303968"/>
            <a:ext cx="534300" cy="5343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2D5BF1A-519D-DFDA-1A15-510208546461}"/>
              </a:ext>
            </a:extLst>
          </p:cNvPr>
          <p:cNvSpPr/>
          <p:nvPr userDrawn="1"/>
        </p:nvSpPr>
        <p:spPr>
          <a:xfrm>
            <a:off x="12251342" y="4841968"/>
            <a:ext cx="534300" cy="5343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27819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1" r:id="rId55"/>
    <p:sldLayoutId id="2147483792" r:id="rId56"/>
    <p:sldLayoutId id="2147483793" r:id="rId57"/>
    <p:sldLayoutId id="2147483794" r:id="rId58"/>
    <p:sldLayoutId id="2147483795" r:id="rId59"/>
    <p:sldLayoutId id="2147483661" r:id="rId60"/>
    <p:sldLayoutId id="2147483706" r:id="rId61"/>
    <p:sldLayoutId id="2147483691" r:id="rId62"/>
    <p:sldLayoutId id="2147483666" r:id="rId63"/>
    <p:sldLayoutId id="2147483667" r:id="rId64"/>
    <p:sldLayoutId id="2147483668" r:id="rId65"/>
    <p:sldLayoutId id="2147483662" r:id="rId66"/>
    <p:sldLayoutId id="2147483669" r:id="rId67"/>
    <p:sldLayoutId id="2147483671" r:id="rId68"/>
    <p:sldLayoutId id="2147483672" r:id="rId69"/>
    <p:sldLayoutId id="2147483673" r:id="rId70"/>
    <p:sldLayoutId id="2147483674" r:id="rId71"/>
    <p:sldLayoutId id="2147483675" r:id="rId72"/>
    <p:sldLayoutId id="2147483676" r:id="rId73"/>
    <p:sldLayoutId id="2147483713" r:id="rId74"/>
    <p:sldLayoutId id="2147483677" r:id="rId75"/>
    <p:sldLayoutId id="2147483714" r:id="rId76"/>
    <p:sldLayoutId id="2147483679" r:id="rId77"/>
    <p:sldLayoutId id="2147483715" r:id="rId78"/>
    <p:sldLayoutId id="2147483721" r:id="rId79"/>
    <p:sldLayoutId id="2147483680" r:id="rId80"/>
    <p:sldLayoutId id="2147483681" r:id="rId81"/>
    <p:sldLayoutId id="2147483692" r:id="rId82"/>
    <p:sldLayoutId id="2147483711" r:id="rId83"/>
    <p:sldLayoutId id="2147483682" r:id="rId84"/>
    <p:sldLayoutId id="2147483683" r:id="rId85"/>
    <p:sldLayoutId id="2147483707" r:id="rId86"/>
    <p:sldLayoutId id="2147483697" r:id="rId87"/>
    <p:sldLayoutId id="2147483708" r:id="rId88"/>
    <p:sldLayoutId id="2147483701" r:id="rId89"/>
    <p:sldLayoutId id="2147483709" r:id="rId90"/>
    <p:sldLayoutId id="2147483702" r:id="rId91"/>
    <p:sldLayoutId id="2147483710" r:id="rId92"/>
    <p:sldLayoutId id="2147483687" r:id="rId93"/>
    <p:sldLayoutId id="2147483712" r:id="rId94"/>
    <p:sldLayoutId id="2147483699" r:id="rId95"/>
    <p:sldLayoutId id="2147483716" r:id="rId96"/>
    <p:sldLayoutId id="2147483717" r:id="rId97"/>
    <p:sldLayoutId id="2147483698" r:id="rId98"/>
    <p:sldLayoutId id="2147483722" r:id="rId99"/>
    <p:sldLayoutId id="2147483723" r:id="rId100"/>
    <p:sldLayoutId id="2147483700" r:id="rId101"/>
    <p:sldLayoutId id="2147483718" r:id="rId102"/>
    <p:sldLayoutId id="2147483719" r:id="rId103"/>
    <p:sldLayoutId id="2147483720" r:id="rId104"/>
    <p:sldLayoutId id="2147483689" r:id="rId105"/>
    <p:sldLayoutId id="2147483696" r:id="rId106"/>
    <p:sldLayoutId id="2147483703" r:id="rId107"/>
    <p:sldLayoutId id="2147483704" r:id="rId108"/>
    <p:sldLayoutId id="2147483705" r:id="rId109"/>
    <p:sldLayoutId id="2147483726" r:id="rId110"/>
    <p:sldLayoutId id="2147483727" r:id="rId111"/>
    <p:sldLayoutId id="2147483728" r:id="rId112"/>
    <p:sldLayoutId id="2147483729" r:id="rId113"/>
    <p:sldLayoutId id="2147483725" r:id="rId114"/>
    <p:sldLayoutId id="2147483731" r:id="rId115"/>
    <p:sldLayoutId id="2147483730" r:id="rId116"/>
    <p:sldLayoutId id="2147483732" r:id="rId117"/>
    <p:sldLayoutId id="2147483733" r:id="rId118"/>
    <p:sldLayoutId id="2147483734" r:id="rId119"/>
    <p:sldLayoutId id="2147483796" r:id="rId120"/>
    <p:sldLayoutId id="2147483797" r:id="rId121"/>
    <p:sldLayoutId id="2147483798" r:id="rId122"/>
    <p:sldLayoutId id="2147483799" r:id="rId123"/>
    <p:sldLayoutId id="2147483800" r:id="rId124"/>
    <p:sldLayoutId id="2147483801" r:id="rId125"/>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7" pos="3840" userDrawn="1">
          <p15:clr>
            <a:srgbClr val="F26B43"/>
          </p15:clr>
        </p15:guide>
        <p15:guide id="8" pos="227" userDrawn="1">
          <p15:clr>
            <a:srgbClr val="F26B43"/>
          </p15:clr>
        </p15:guide>
        <p15:guide id="9" orient="horz" pos="4163" userDrawn="1">
          <p15:clr>
            <a:srgbClr val="F26B43"/>
          </p15:clr>
        </p15:guide>
        <p15:guide id="10" orient="horz" pos="227" userDrawn="1">
          <p15:clr>
            <a:srgbClr val="F26B43"/>
          </p15:clr>
        </p15:guide>
        <p15:guide id="11" pos="7452" userDrawn="1">
          <p15:clr>
            <a:srgbClr val="F26B43"/>
          </p15:clr>
        </p15:guide>
        <p15:guide id="1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1.xml"/><Relationship Id="rId1" Type="http://schemas.openxmlformats.org/officeDocument/2006/relationships/video" Target="https://www.youtube.com/embed/TsJ49Np3HS0?feature=oembed" TargetMode="Externa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1.xml"/><Relationship Id="rId1" Type="http://schemas.openxmlformats.org/officeDocument/2006/relationships/video" Target="https://www.youtube.com/embed/0aV9NS0ogiM?start=2&amp;feature=oembed" TargetMode="Externa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1.xml"/><Relationship Id="rId1" Type="http://schemas.openxmlformats.org/officeDocument/2006/relationships/video" Target="https://www.youtube.com/embed/UFvL7wTFzl0?feature=oembed" TargetMode="Externa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11.xml"/><Relationship Id="rId1" Type="http://schemas.openxmlformats.org/officeDocument/2006/relationships/video" Target="https://www.youtube.com/embed/HGBBu4zr8sM?feature=oembed" TargetMode="Externa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4.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1.xml"/><Relationship Id="rId1" Type="http://schemas.openxmlformats.org/officeDocument/2006/relationships/video" Target="https://www.youtube.com/embed/p9KHec6xfuw?feature=oembed" TargetMode="External"/><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90.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5.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6.png"/><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981337" y="5273605"/>
            <a:ext cx="8229325" cy="1019175"/>
          </a:xfrm>
        </p:spPr>
        <p:txBody>
          <a:bodyPr/>
          <a:lstStyle/>
          <a:p>
            <a:r>
              <a:rPr lang="en-GB" sz="3200"/>
              <a:t>First Response</a:t>
            </a:r>
          </a:p>
        </p:txBody>
      </p:sp>
    </p:spTree>
    <p:extLst>
      <p:ext uri="{BB962C8B-B14F-4D97-AF65-F5344CB8AC3E}">
        <p14:creationId xmlns:p14="http://schemas.microsoft.com/office/powerpoint/2010/main" val="21584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ADF04-295C-958C-57CE-7B94C5C78FA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A5A4D92-13D1-CEC0-12CB-0335D457564F}"/>
              </a:ext>
            </a:extLst>
          </p:cNvPr>
          <p:cNvSpPr>
            <a:spLocks noGrp="1"/>
          </p:cNvSpPr>
          <p:nvPr>
            <p:ph type="sldNum" sz="quarter" idx="12"/>
          </p:nvPr>
        </p:nvSpPr>
        <p:spPr/>
        <p:txBody>
          <a:bodyPr/>
          <a:lstStyle/>
          <a:p>
            <a:fld id="{CBA53E11-492D-48B3-9F9B-09541CA2A39A}" type="slidenum">
              <a:rPr lang="en-GB" smtClean="0"/>
              <a:t>10</a:t>
            </a:fld>
            <a:endParaRPr lang="en-GB"/>
          </a:p>
        </p:txBody>
      </p:sp>
      <p:sp>
        <p:nvSpPr>
          <p:cNvPr id="13" name="Subtitle 2">
            <a:extLst>
              <a:ext uri="{FF2B5EF4-FFF2-40B4-BE49-F238E27FC236}">
                <a16:creationId xmlns:a16="http://schemas.microsoft.com/office/drawing/2014/main" id="{3F62A3DA-25FB-E684-9372-6B12E0DE5429}"/>
              </a:ext>
            </a:extLst>
          </p:cNvPr>
          <p:cNvSpPr>
            <a:spLocks noGrp="1"/>
          </p:cNvSpPr>
          <p:nvPr>
            <p:ph type="subTitle" idx="4"/>
          </p:nvPr>
        </p:nvSpPr>
        <p:spPr>
          <a:xfrm>
            <a:off x="345675" y="534300"/>
            <a:ext cx="5750325" cy="430887"/>
          </a:xfrm>
        </p:spPr>
        <p:txBody>
          <a:bodyPr/>
          <a:lstStyle/>
          <a:p>
            <a:r>
              <a:rPr lang="en-GB" sz="2800">
                <a:solidFill>
                  <a:srgbClr val="7413DC"/>
                </a:solidFill>
              </a:rPr>
              <a:t>Primary Survey</a:t>
            </a:r>
          </a:p>
        </p:txBody>
      </p:sp>
      <p:sp>
        <p:nvSpPr>
          <p:cNvPr id="2" name="Text Placeholder 6">
            <a:extLst>
              <a:ext uri="{FF2B5EF4-FFF2-40B4-BE49-F238E27FC236}">
                <a16:creationId xmlns:a16="http://schemas.microsoft.com/office/drawing/2014/main" id="{9C27816D-EA73-90E7-BB62-83EA0A8787E9}"/>
              </a:ext>
            </a:extLst>
          </p:cNvPr>
          <p:cNvSpPr txBox="1">
            <a:spLocks/>
          </p:cNvSpPr>
          <p:nvPr/>
        </p:nvSpPr>
        <p:spPr>
          <a:xfrm>
            <a:off x="309457" y="2627787"/>
            <a:ext cx="1324296" cy="395287"/>
          </a:xfrm>
          <a:prstGeom prst="rect">
            <a:avLst/>
          </a:prstGeom>
        </p:spPr>
        <p:txBody>
          <a:bodyPr vert="horz" lIns="0" tIns="0" rIns="0" bIns="0" rtlCol="0" anchor="t">
            <a:noAutofit/>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algn="ctr" defTabSz="914400">
              <a:buFont typeface="Arial" panose="020B0604020202020204" pitchFamily="34" charset="0"/>
              <a:buNone/>
            </a:pPr>
            <a:r>
              <a:rPr lang="en-US" kern="0" dirty="0">
                <a:solidFill>
                  <a:schemeClr val="tx2"/>
                </a:solidFill>
                <a:cs typeface="Poppins"/>
              </a:rPr>
              <a:t>Danger</a:t>
            </a:r>
          </a:p>
        </p:txBody>
      </p:sp>
      <p:sp>
        <p:nvSpPr>
          <p:cNvPr id="12" name="Rectangle: Rounded Corners 11">
            <a:extLst>
              <a:ext uri="{FF2B5EF4-FFF2-40B4-BE49-F238E27FC236}">
                <a16:creationId xmlns:a16="http://schemas.microsoft.com/office/drawing/2014/main" id="{6D3A24A6-F1D1-1E98-B5B6-2A2A2D1BEF55}"/>
              </a:ext>
            </a:extLst>
          </p:cNvPr>
          <p:cNvSpPr/>
          <p:nvPr/>
        </p:nvSpPr>
        <p:spPr>
          <a:xfrm>
            <a:off x="498616" y="1318675"/>
            <a:ext cx="1109116" cy="1094112"/>
          </a:xfrm>
          <a:prstGeom prst="roundRect">
            <a:avLst/>
          </a:prstGeom>
          <a:solidFill>
            <a:srgbClr val="FF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14" name="Title 1">
            <a:extLst>
              <a:ext uri="{FF2B5EF4-FFF2-40B4-BE49-F238E27FC236}">
                <a16:creationId xmlns:a16="http://schemas.microsoft.com/office/drawing/2014/main" id="{0C3992C4-57BB-8BBA-A260-5EBC8DDBCE36}"/>
              </a:ext>
            </a:extLst>
          </p:cNvPr>
          <p:cNvSpPr txBox="1">
            <a:spLocks/>
          </p:cNvSpPr>
          <p:nvPr/>
        </p:nvSpPr>
        <p:spPr>
          <a:xfrm>
            <a:off x="575805" y="1362058"/>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t>D</a:t>
            </a:r>
          </a:p>
        </p:txBody>
      </p:sp>
      <p:sp>
        <p:nvSpPr>
          <p:cNvPr id="21" name="Text Placeholder 6">
            <a:extLst>
              <a:ext uri="{FF2B5EF4-FFF2-40B4-BE49-F238E27FC236}">
                <a16:creationId xmlns:a16="http://schemas.microsoft.com/office/drawing/2014/main" id="{22C3FC7C-C090-C6B5-015B-B5DC9F8D0014}"/>
              </a:ext>
            </a:extLst>
          </p:cNvPr>
          <p:cNvSpPr txBox="1">
            <a:spLocks/>
          </p:cNvSpPr>
          <p:nvPr/>
        </p:nvSpPr>
        <p:spPr>
          <a:xfrm>
            <a:off x="1557116" y="2627787"/>
            <a:ext cx="1683478" cy="3952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Response</a:t>
            </a:r>
            <a:endParaRPr lang="en-US" dirty="0">
              <a:solidFill>
                <a:schemeClr val="tx2"/>
              </a:solidFill>
              <a:cs typeface="Poppins"/>
            </a:endParaRPr>
          </a:p>
        </p:txBody>
      </p:sp>
      <p:sp>
        <p:nvSpPr>
          <p:cNvPr id="22" name="Text Placeholder 6">
            <a:extLst>
              <a:ext uri="{FF2B5EF4-FFF2-40B4-BE49-F238E27FC236}">
                <a16:creationId xmlns:a16="http://schemas.microsoft.com/office/drawing/2014/main" id="{C89E7ACB-87E9-5BCA-3E39-78461739E04F}"/>
              </a:ext>
            </a:extLst>
          </p:cNvPr>
          <p:cNvSpPr txBox="1">
            <a:spLocks/>
          </p:cNvSpPr>
          <p:nvPr/>
        </p:nvSpPr>
        <p:spPr>
          <a:xfrm>
            <a:off x="4550810" y="2634479"/>
            <a:ext cx="1324296" cy="3952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Airway</a:t>
            </a:r>
            <a:endParaRPr lang="en-US" dirty="0">
              <a:solidFill>
                <a:schemeClr val="tx2"/>
              </a:solidFill>
              <a:cs typeface="Poppins"/>
            </a:endParaRPr>
          </a:p>
        </p:txBody>
      </p:sp>
      <p:sp>
        <p:nvSpPr>
          <p:cNvPr id="23" name="Text Placeholder 6">
            <a:extLst>
              <a:ext uri="{FF2B5EF4-FFF2-40B4-BE49-F238E27FC236}">
                <a16:creationId xmlns:a16="http://schemas.microsoft.com/office/drawing/2014/main" id="{2AC288F6-9804-E6CF-CAE8-11F17B8D8711}"/>
              </a:ext>
            </a:extLst>
          </p:cNvPr>
          <p:cNvSpPr txBox="1">
            <a:spLocks/>
          </p:cNvSpPr>
          <p:nvPr/>
        </p:nvSpPr>
        <p:spPr>
          <a:xfrm>
            <a:off x="5833003" y="2622666"/>
            <a:ext cx="1631468" cy="3952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Breathing</a:t>
            </a:r>
            <a:endParaRPr lang="en-US" dirty="0">
              <a:solidFill>
                <a:schemeClr val="tx2"/>
              </a:solidFill>
              <a:cs typeface="Poppins"/>
            </a:endParaRPr>
          </a:p>
        </p:txBody>
      </p:sp>
      <p:sp>
        <p:nvSpPr>
          <p:cNvPr id="24" name="Text Placeholder 6">
            <a:extLst>
              <a:ext uri="{FF2B5EF4-FFF2-40B4-BE49-F238E27FC236}">
                <a16:creationId xmlns:a16="http://schemas.microsoft.com/office/drawing/2014/main" id="{2C8A56A8-72C1-D37E-6F9F-08E51FF2405C}"/>
              </a:ext>
            </a:extLst>
          </p:cNvPr>
          <p:cNvSpPr txBox="1">
            <a:spLocks/>
          </p:cNvSpPr>
          <p:nvPr/>
        </p:nvSpPr>
        <p:spPr>
          <a:xfrm>
            <a:off x="7185322" y="2626201"/>
            <a:ext cx="1715577" cy="3952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Circulation</a:t>
            </a:r>
            <a:endParaRPr lang="en-US" dirty="0">
              <a:solidFill>
                <a:schemeClr val="tx2"/>
              </a:solidFill>
              <a:cs typeface="Poppins"/>
            </a:endParaRPr>
          </a:p>
        </p:txBody>
      </p:sp>
      <p:sp>
        <p:nvSpPr>
          <p:cNvPr id="25" name="Text Placeholder 6">
            <a:extLst>
              <a:ext uri="{FF2B5EF4-FFF2-40B4-BE49-F238E27FC236}">
                <a16:creationId xmlns:a16="http://schemas.microsoft.com/office/drawing/2014/main" id="{A4107085-997C-52D6-0E58-474E85F5D52D}"/>
              </a:ext>
            </a:extLst>
          </p:cNvPr>
          <p:cNvSpPr txBox="1">
            <a:spLocks/>
          </p:cNvSpPr>
          <p:nvPr/>
        </p:nvSpPr>
        <p:spPr>
          <a:xfrm>
            <a:off x="8865915" y="2651148"/>
            <a:ext cx="1387303" cy="37387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Disability</a:t>
            </a:r>
            <a:endParaRPr lang="en-US" dirty="0">
              <a:solidFill>
                <a:schemeClr val="tx2"/>
              </a:solidFill>
              <a:cs typeface="Poppins"/>
            </a:endParaRPr>
          </a:p>
        </p:txBody>
      </p:sp>
      <p:sp>
        <p:nvSpPr>
          <p:cNvPr id="26" name="Text Placeholder 6">
            <a:extLst>
              <a:ext uri="{FF2B5EF4-FFF2-40B4-BE49-F238E27FC236}">
                <a16:creationId xmlns:a16="http://schemas.microsoft.com/office/drawing/2014/main" id="{B57F9E39-017C-1DE7-799B-D81DC7651C20}"/>
              </a:ext>
            </a:extLst>
          </p:cNvPr>
          <p:cNvSpPr txBox="1">
            <a:spLocks/>
          </p:cNvSpPr>
          <p:nvPr/>
        </p:nvSpPr>
        <p:spPr>
          <a:xfrm>
            <a:off x="10136182" y="2622666"/>
            <a:ext cx="1715577" cy="37387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dirty="0">
                <a:solidFill>
                  <a:schemeClr val="tx2"/>
                </a:solidFill>
                <a:cs typeface="Poppins"/>
              </a:rPr>
              <a:t>Exposure</a:t>
            </a:r>
            <a:endParaRPr lang="en-US" dirty="0">
              <a:solidFill>
                <a:schemeClr val="tx2"/>
              </a:solidFill>
              <a:cs typeface="Poppins"/>
            </a:endParaRPr>
          </a:p>
        </p:txBody>
      </p:sp>
      <p:sp>
        <p:nvSpPr>
          <p:cNvPr id="27" name="Rectangle: Rounded Corners 26">
            <a:extLst>
              <a:ext uri="{FF2B5EF4-FFF2-40B4-BE49-F238E27FC236}">
                <a16:creationId xmlns:a16="http://schemas.microsoft.com/office/drawing/2014/main" id="{8DCC0F06-931F-7C1D-FA5D-BE8A54040ADD}"/>
              </a:ext>
            </a:extLst>
          </p:cNvPr>
          <p:cNvSpPr/>
          <p:nvPr/>
        </p:nvSpPr>
        <p:spPr>
          <a:xfrm>
            <a:off x="790340" y="3540494"/>
            <a:ext cx="2585483" cy="8129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rPr>
              <a:t>If responsive:</a:t>
            </a:r>
          </a:p>
          <a:p>
            <a:pPr algn="ctr"/>
            <a:r>
              <a:rPr lang="en-GB" dirty="0">
                <a:solidFill>
                  <a:schemeClr val="tx2"/>
                </a:solidFill>
              </a:rPr>
              <a:t>Assess and treat what you find </a:t>
            </a:r>
          </a:p>
        </p:txBody>
      </p:sp>
      <p:sp>
        <p:nvSpPr>
          <p:cNvPr id="28" name="Rectangle: Rounded Corners 27">
            <a:extLst>
              <a:ext uri="{FF2B5EF4-FFF2-40B4-BE49-F238E27FC236}">
                <a16:creationId xmlns:a16="http://schemas.microsoft.com/office/drawing/2014/main" id="{3074BE24-FE85-6AEA-32AF-682645B1F96C}"/>
              </a:ext>
            </a:extLst>
          </p:cNvPr>
          <p:cNvSpPr/>
          <p:nvPr/>
        </p:nvSpPr>
        <p:spPr>
          <a:xfrm>
            <a:off x="790340" y="4648701"/>
            <a:ext cx="2585483" cy="871740"/>
          </a:xfrm>
          <a:prstGeom prst="roundRect">
            <a:avLst/>
          </a:prstGeom>
          <a:solidFill>
            <a:srgbClr val="7413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If unresponsive:</a:t>
            </a:r>
          </a:p>
          <a:p>
            <a:pPr algn="ctr"/>
            <a:r>
              <a:rPr lang="en-GB" sz="1400" dirty="0">
                <a:solidFill>
                  <a:schemeClr val="bg1"/>
                </a:solidFill>
              </a:rPr>
              <a:t>CALL 999</a:t>
            </a:r>
            <a:endParaRPr lang="en-GB" dirty="0">
              <a:solidFill>
                <a:schemeClr val="bg1"/>
              </a:solidFill>
            </a:endParaRPr>
          </a:p>
          <a:p>
            <a:pPr algn="ctr"/>
            <a:r>
              <a:rPr lang="en-GB" dirty="0">
                <a:solidFill>
                  <a:schemeClr val="bg1"/>
                </a:solidFill>
              </a:rPr>
              <a:t>Airway and breathing take priority</a:t>
            </a:r>
          </a:p>
        </p:txBody>
      </p:sp>
      <p:sp>
        <p:nvSpPr>
          <p:cNvPr id="29" name="Rectangle: Rounded Corners 28">
            <a:extLst>
              <a:ext uri="{FF2B5EF4-FFF2-40B4-BE49-F238E27FC236}">
                <a16:creationId xmlns:a16="http://schemas.microsoft.com/office/drawing/2014/main" id="{4E459173-1C66-DC34-11DF-FEBEE9D24A25}"/>
              </a:ext>
            </a:extLst>
          </p:cNvPr>
          <p:cNvSpPr/>
          <p:nvPr/>
        </p:nvSpPr>
        <p:spPr>
          <a:xfrm>
            <a:off x="7896224" y="4162425"/>
            <a:ext cx="2586839" cy="871844"/>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If not breathing normally:</a:t>
            </a:r>
          </a:p>
          <a:p>
            <a:pPr algn="ctr"/>
            <a:r>
              <a:rPr lang="en-GB" dirty="0">
                <a:solidFill>
                  <a:schemeClr val="bg1"/>
                </a:solidFill>
              </a:rPr>
              <a:t>START CPR</a:t>
            </a:r>
          </a:p>
        </p:txBody>
      </p:sp>
      <p:cxnSp>
        <p:nvCxnSpPr>
          <p:cNvPr id="30" name="Connector: Elbow 29">
            <a:extLst>
              <a:ext uri="{FF2B5EF4-FFF2-40B4-BE49-F238E27FC236}">
                <a16:creationId xmlns:a16="http://schemas.microsoft.com/office/drawing/2014/main" id="{0E81CD36-731F-9D50-4378-A27330CAA09E}"/>
              </a:ext>
            </a:extLst>
          </p:cNvPr>
          <p:cNvCxnSpPr>
            <a:cxnSpLocks/>
            <a:stCxn id="21" idx="2"/>
            <a:endCxn id="27" idx="1"/>
          </p:cNvCxnSpPr>
          <p:nvPr/>
        </p:nvCxnSpPr>
        <p:spPr>
          <a:xfrm rot="5400000">
            <a:off x="1132655" y="2680760"/>
            <a:ext cx="923886" cy="1608515"/>
          </a:xfrm>
          <a:prstGeom prst="bentConnector4">
            <a:avLst>
              <a:gd name="adj1" fmla="val 28002"/>
              <a:gd name="adj2" fmla="val 11421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EAC6D372-23F9-2C98-7940-460CBD7ADADA}"/>
              </a:ext>
            </a:extLst>
          </p:cNvPr>
          <p:cNvCxnSpPr>
            <a:cxnSpLocks/>
            <a:stCxn id="21" idx="2"/>
            <a:endCxn id="28" idx="1"/>
          </p:cNvCxnSpPr>
          <p:nvPr/>
        </p:nvCxnSpPr>
        <p:spPr>
          <a:xfrm rot="5400000">
            <a:off x="563850" y="3249565"/>
            <a:ext cx="2061497" cy="1608515"/>
          </a:xfrm>
          <a:prstGeom prst="bentConnector4">
            <a:avLst>
              <a:gd name="adj1" fmla="val 12017"/>
              <a:gd name="adj2" fmla="val 11421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1DA59301-E968-B758-A7B1-225DCE71BCDC}"/>
              </a:ext>
            </a:extLst>
          </p:cNvPr>
          <p:cNvCxnSpPr>
            <a:cxnSpLocks/>
            <a:stCxn id="23" idx="2"/>
            <a:endCxn id="29" idx="1"/>
          </p:cNvCxnSpPr>
          <p:nvPr/>
        </p:nvCxnSpPr>
        <p:spPr>
          <a:xfrm rot="16200000" flipH="1">
            <a:off x="6482283" y="3184406"/>
            <a:ext cx="1580394" cy="124748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666C3C7-47BF-30AE-45ED-7DA93921C8BE}"/>
              </a:ext>
            </a:extLst>
          </p:cNvPr>
          <p:cNvSpPr/>
          <p:nvPr/>
        </p:nvSpPr>
        <p:spPr>
          <a:xfrm>
            <a:off x="3830655" y="5539325"/>
            <a:ext cx="3139197" cy="1094112"/>
          </a:xfrm>
          <a:prstGeom prst="roundRect">
            <a:avLst/>
          </a:prstGeom>
          <a:solidFill>
            <a:srgbClr val="7413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rPr>
              <a:t>Catastrophic Bleeding</a:t>
            </a:r>
          </a:p>
          <a:p>
            <a:pPr algn="ctr"/>
            <a:r>
              <a:rPr lang="en-GB" dirty="0">
                <a:solidFill>
                  <a:schemeClr val="bg1"/>
                </a:solidFill>
              </a:rPr>
              <a:t>If you identify severe, life-threatening bleeding, control it immediately</a:t>
            </a:r>
          </a:p>
        </p:txBody>
      </p:sp>
      <p:sp>
        <p:nvSpPr>
          <p:cNvPr id="4" name="Rectangle: Rounded Corners 3">
            <a:extLst>
              <a:ext uri="{FF2B5EF4-FFF2-40B4-BE49-F238E27FC236}">
                <a16:creationId xmlns:a16="http://schemas.microsoft.com/office/drawing/2014/main" id="{88EE5852-1DBF-BC95-F3CC-310F841E4B45}"/>
              </a:ext>
            </a:extLst>
          </p:cNvPr>
          <p:cNvSpPr/>
          <p:nvPr/>
        </p:nvSpPr>
        <p:spPr>
          <a:xfrm>
            <a:off x="1863884" y="1337560"/>
            <a:ext cx="1109116" cy="1094112"/>
          </a:xfrm>
          <a:prstGeom prst="roundRect">
            <a:avLst/>
          </a:prstGeom>
          <a:solidFill>
            <a:srgbClr val="FFB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8" name="Title 1">
            <a:extLst>
              <a:ext uri="{FF2B5EF4-FFF2-40B4-BE49-F238E27FC236}">
                <a16:creationId xmlns:a16="http://schemas.microsoft.com/office/drawing/2014/main" id="{41045823-3639-9F57-C6DB-5A8E4B37207F}"/>
              </a:ext>
            </a:extLst>
          </p:cNvPr>
          <p:cNvSpPr txBox="1">
            <a:spLocks/>
          </p:cNvSpPr>
          <p:nvPr/>
        </p:nvSpPr>
        <p:spPr>
          <a:xfrm>
            <a:off x="1941073" y="1380943"/>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t>R</a:t>
            </a:r>
          </a:p>
        </p:txBody>
      </p:sp>
      <p:sp>
        <p:nvSpPr>
          <p:cNvPr id="15" name="Rectangle: Rounded Corners 14">
            <a:extLst>
              <a:ext uri="{FF2B5EF4-FFF2-40B4-BE49-F238E27FC236}">
                <a16:creationId xmlns:a16="http://schemas.microsoft.com/office/drawing/2014/main" id="{335951AD-0963-D68A-FBF7-C83B391E48D0}"/>
              </a:ext>
            </a:extLst>
          </p:cNvPr>
          <p:cNvSpPr/>
          <p:nvPr/>
        </p:nvSpPr>
        <p:spPr>
          <a:xfrm>
            <a:off x="3276099" y="1318675"/>
            <a:ext cx="1109116" cy="1094112"/>
          </a:xfrm>
          <a:prstGeom prst="roundRect">
            <a:avLst/>
          </a:prstGeom>
          <a:solidFill>
            <a:srgbClr val="741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33" name="Title 1">
            <a:extLst>
              <a:ext uri="{FF2B5EF4-FFF2-40B4-BE49-F238E27FC236}">
                <a16:creationId xmlns:a16="http://schemas.microsoft.com/office/drawing/2014/main" id="{7C8CEC4A-1A9D-2575-7104-5610E7E83212}"/>
              </a:ext>
            </a:extLst>
          </p:cNvPr>
          <p:cNvSpPr txBox="1">
            <a:spLocks/>
          </p:cNvSpPr>
          <p:nvPr/>
        </p:nvSpPr>
        <p:spPr>
          <a:xfrm>
            <a:off x="3353287" y="1629355"/>
            <a:ext cx="954737" cy="56427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4000" dirty="0">
                <a:solidFill>
                  <a:schemeClr val="bg1"/>
                </a:solidFill>
              </a:rPr>
              <a:t>&lt;C&gt;</a:t>
            </a:r>
            <a:endParaRPr lang="en-GB" sz="6600" dirty="0">
              <a:solidFill>
                <a:schemeClr val="bg1"/>
              </a:solidFill>
            </a:endParaRPr>
          </a:p>
        </p:txBody>
      </p:sp>
      <p:sp>
        <p:nvSpPr>
          <p:cNvPr id="35" name="Rectangle: Rounded Corners 34">
            <a:extLst>
              <a:ext uri="{FF2B5EF4-FFF2-40B4-BE49-F238E27FC236}">
                <a16:creationId xmlns:a16="http://schemas.microsoft.com/office/drawing/2014/main" id="{2CDBF0BC-416C-BC07-1225-496353FB6C06}"/>
              </a:ext>
            </a:extLst>
          </p:cNvPr>
          <p:cNvSpPr/>
          <p:nvPr/>
        </p:nvSpPr>
        <p:spPr>
          <a:xfrm>
            <a:off x="4655760" y="1327730"/>
            <a:ext cx="1109116" cy="1094112"/>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36" name="Title 1">
            <a:extLst>
              <a:ext uri="{FF2B5EF4-FFF2-40B4-BE49-F238E27FC236}">
                <a16:creationId xmlns:a16="http://schemas.microsoft.com/office/drawing/2014/main" id="{AF176F07-B22F-25B4-469E-6ED776418C77}"/>
              </a:ext>
            </a:extLst>
          </p:cNvPr>
          <p:cNvSpPr txBox="1">
            <a:spLocks/>
          </p:cNvSpPr>
          <p:nvPr/>
        </p:nvSpPr>
        <p:spPr>
          <a:xfrm>
            <a:off x="4732949" y="1371113"/>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solidFill>
                  <a:schemeClr val="bg1"/>
                </a:solidFill>
              </a:rPr>
              <a:t>A</a:t>
            </a:r>
          </a:p>
        </p:txBody>
      </p:sp>
      <p:sp>
        <p:nvSpPr>
          <p:cNvPr id="37" name="Rectangle: Rounded Corners 36">
            <a:extLst>
              <a:ext uri="{FF2B5EF4-FFF2-40B4-BE49-F238E27FC236}">
                <a16:creationId xmlns:a16="http://schemas.microsoft.com/office/drawing/2014/main" id="{D4B07DF8-54CF-F3AC-34CE-E1C7037EA963}"/>
              </a:ext>
            </a:extLst>
          </p:cNvPr>
          <p:cNvSpPr/>
          <p:nvPr/>
        </p:nvSpPr>
        <p:spPr>
          <a:xfrm>
            <a:off x="6094180" y="1327730"/>
            <a:ext cx="1109116" cy="1094112"/>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38" name="Title 1">
            <a:extLst>
              <a:ext uri="{FF2B5EF4-FFF2-40B4-BE49-F238E27FC236}">
                <a16:creationId xmlns:a16="http://schemas.microsoft.com/office/drawing/2014/main" id="{B7F8922A-01B7-76DC-6BAB-C706450C9C62}"/>
              </a:ext>
            </a:extLst>
          </p:cNvPr>
          <p:cNvSpPr txBox="1">
            <a:spLocks/>
          </p:cNvSpPr>
          <p:nvPr/>
        </p:nvSpPr>
        <p:spPr>
          <a:xfrm>
            <a:off x="6171369" y="1371113"/>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solidFill>
                  <a:schemeClr val="bg1"/>
                </a:solidFill>
              </a:rPr>
              <a:t>B</a:t>
            </a:r>
          </a:p>
        </p:txBody>
      </p:sp>
      <p:sp>
        <p:nvSpPr>
          <p:cNvPr id="39" name="Rectangle: Rounded Corners 38">
            <a:extLst>
              <a:ext uri="{FF2B5EF4-FFF2-40B4-BE49-F238E27FC236}">
                <a16:creationId xmlns:a16="http://schemas.microsoft.com/office/drawing/2014/main" id="{717D71C5-4F82-2B1B-4082-1DF4E978A565}"/>
              </a:ext>
            </a:extLst>
          </p:cNvPr>
          <p:cNvSpPr/>
          <p:nvPr/>
        </p:nvSpPr>
        <p:spPr>
          <a:xfrm>
            <a:off x="7512238" y="1362058"/>
            <a:ext cx="1109116" cy="1094112"/>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40" name="Title 1">
            <a:extLst>
              <a:ext uri="{FF2B5EF4-FFF2-40B4-BE49-F238E27FC236}">
                <a16:creationId xmlns:a16="http://schemas.microsoft.com/office/drawing/2014/main" id="{523C2D82-C9BB-23B6-F612-C32E1214A730}"/>
              </a:ext>
            </a:extLst>
          </p:cNvPr>
          <p:cNvSpPr txBox="1">
            <a:spLocks/>
          </p:cNvSpPr>
          <p:nvPr/>
        </p:nvSpPr>
        <p:spPr>
          <a:xfrm>
            <a:off x="7566987" y="1424327"/>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solidFill>
                  <a:schemeClr val="bg1"/>
                </a:solidFill>
              </a:rPr>
              <a:t>C</a:t>
            </a:r>
          </a:p>
        </p:txBody>
      </p:sp>
      <p:sp>
        <p:nvSpPr>
          <p:cNvPr id="41" name="Rectangle: Rounded Corners 40">
            <a:extLst>
              <a:ext uri="{FF2B5EF4-FFF2-40B4-BE49-F238E27FC236}">
                <a16:creationId xmlns:a16="http://schemas.microsoft.com/office/drawing/2014/main" id="{CAFD039C-268C-77F2-B419-5DFEFC6D39FB}"/>
              </a:ext>
            </a:extLst>
          </p:cNvPr>
          <p:cNvSpPr/>
          <p:nvPr/>
        </p:nvSpPr>
        <p:spPr>
          <a:xfrm>
            <a:off x="9005407" y="1337560"/>
            <a:ext cx="1109116" cy="1094112"/>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42" name="Title 1">
            <a:extLst>
              <a:ext uri="{FF2B5EF4-FFF2-40B4-BE49-F238E27FC236}">
                <a16:creationId xmlns:a16="http://schemas.microsoft.com/office/drawing/2014/main" id="{A47E3A20-CD99-819C-C68A-F75BC6E81A7D}"/>
              </a:ext>
            </a:extLst>
          </p:cNvPr>
          <p:cNvSpPr txBox="1">
            <a:spLocks/>
          </p:cNvSpPr>
          <p:nvPr/>
        </p:nvSpPr>
        <p:spPr>
          <a:xfrm>
            <a:off x="9082197" y="1405441"/>
            <a:ext cx="954737" cy="1007345"/>
          </a:xfrm>
          <a:prstGeom prst="rect">
            <a:avLst/>
          </a:prstGeom>
          <a:solidFill>
            <a:srgbClr val="205B41"/>
          </a:solidFill>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solidFill>
                  <a:schemeClr val="bg1"/>
                </a:solidFill>
              </a:rPr>
              <a:t>D</a:t>
            </a:r>
          </a:p>
        </p:txBody>
      </p:sp>
      <p:sp>
        <p:nvSpPr>
          <p:cNvPr id="43" name="Rectangle: Rounded Corners 42">
            <a:extLst>
              <a:ext uri="{FF2B5EF4-FFF2-40B4-BE49-F238E27FC236}">
                <a16:creationId xmlns:a16="http://schemas.microsoft.com/office/drawing/2014/main" id="{344EB25F-2020-95D3-A31D-ADAF9E5DD442}"/>
              </a:ext>
            </a:extLst>
          </p:cNvPr>
          <p:cNvSpPr/>
          <p:nvPr/>
        </p:nvSpPr>
        <p:spPr>
          <a:xfrm>
            <a:off x="10437906" y="1362058"/>
            <a:ext cx="1109116" cy="1094112"/>
          </a:xfrm>
          <a:prstGeom prst="roundRect">
            <a:avLst/>
          </a:prstGeom>
          <a:solidFill>
            <a:srgbClr val="205B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bg1"/>
              </a:solidFill>
            </a:endParaRPr>
          </a:p>
        </p:txBody>
      </p:sp>
      <p:sp>
        <p:nvSpPr>
          <p:cNvPr id="44" name="Title 1">
            <a:extLst>
              <a:ext uri="{FF2B5EF4-FFF2-40B4-BE49-F238E27FC236}">
                <a16:creationId xmlns:a16="http://schemas.microsoft.com/office/drawing/2014/main" id="{B75B0344-D109-FA52-66E4-9A6BD63C2FF5}"/>
              </a:ext>
            </a:extLst>
          </p:cNvPr>
          <p:cNvSpPr txBox="1">
            <a:spLocks/>
          </p:cNvSpPr>
          <p:nvPr/>
        </p:nvSpPr>
        <p:spPr>
          <a:xfrm>
            <a:off x="10515095" y="1405441"/>
            <a:ext cx="954737" cy="100734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algn="ctr"/>
            <a:r>
              <a:rPr lang="en-GB" sz="8000" dirty="0">
                <a:solidFill>
                  <a:schemeClr val="bg1"/>
                </a:solidFill>
              </a:rPr>
              <a:t>E</a:t>
            </a:r>
          </a:p>
        </p:txBody>
      </p:sp>
      <p:sp>
        <p:nvSpPr>
          <p:cNvPr id="48" name="Text Placeholder 6">
            <a:extLst>
              <a:ext uri="{FF2B5EF4-FFF2-40B4-BE49-F238E27FC236}">
                <a16:creationId xmlns:a16="http://schemas.microsoft.com/office/drawing/2014/main" id="{F121E577-AA37-EED0-D15F-55265FA837E6}"/>
              </a:ext>
            </a:extLst>
          </p:cNvPr>
          <p:cNvSpPr txBox="1">
            <a:spLocks/>
          </p:cNvSpPr>
          <p:nvPr/>
        </p:nvSpPr>
        <p:spPr>
          <a:xfrm>
            <a:off x="2988917" y="2609300"/>
            <a:ext cx="1683478" cy="3952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600" dirty="0">
                <a:solidFill>
                  <a:srgbClr val="7413DC"/>
                </a:solidFill>
              </a:rPr>
              <a:t>Catastrophic</a:t>
            </a:r>
            <a:r>
              <a:rPr lang="en-GB" sz="1600" b="1" dirty="0">
                <a:solidFill>
                  <a:srgbClr val="7413DC"/>
                </a:solidFill>
              </a:rPr>
              <a:t> </a:t>
            </a:r>
            <a:r>
              <a:rPr lang="en-GB" sz="1600" dirty="0">
                <a:solidFill>
                  <a:srgbClr val="7413DC"/>
                </a:solidFill>
              </a:rPr>
              <a:t>Bleeding</a:t>
            </a:r>
          </a:p>
        </p:txBody>
      </p:sp>
      <p:cxnSp>
        <p:nvCxnSpPr>
          <p:cNvPr id="54" name="Connector: Elbow 53">
            <a:extLst>
              <a:ext uri="{FF2B5EF4-FFF2-40B4-BE49-F238E27FC236}">
                <a16:creationId xmlns:a16="http://schemas.microsoft.com/office/drawing/2014/main" id="{3033F2F8-21AF-3339-E2EB-EFA16393D8F2}"/>
              </a:ext>
            </a:extLst>
          </p:cNvPr>
          <p:cNvCxnSpPr>
            <a:cxnSpLocks/>
          </p:cNvCxnSpPr>
          <p:nvPr/>
        </p:nvCxnSpPr>
        <p:spPr>
          <a:xfrm rot="16200000" flipH="1">
            <a:off x="3713343" y="3513323"/>
            <a:ext cx="2363076" cy="158405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718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D3E75A-AE6F-90F7-9ADA-78B346D541CB}"/>
              </a:ext>
            </a:extLst>
          </p:cNvPr>
          <p:cNvSpPr>
            <a:spLocks noGrp="1"/>
          </p:cNvSpPr>
          <p:nvPr>
            <p:ph type="sldNum" sz="quarter" idx="12"/>
          </p:nvPr>
        </p:nvSpPr>
        <p:spPr/>
        <p:txBody>
          <a:bodyPr/>
          <a:lstStyle/>
          <a:p>
            <a:fld id="{CBA53E11-492D-48B3-9F9B-09541CA2A39A}" type="slidenum">
              <a:rPr lang="en-GB" smtClean="0"/>
              <a:t>11</a:t>
            </a:fld>
            <a:endParaRPr lang="en-GB"/>
          </a:p>
        </p:txBody>
      </p:sp>
      <p:pic>
        <p:nvPicPr>
          <p:cNvPr id="7" name="Picture 6" descr="A close up of a toy&#10;&#10;Description automatically generated">
            <a:extLst>
              <a:ext uri="{FF2B5EF4-FFF2-40B4-BE49-F238E27FC236}">
                <a16:creationId xmlns:a16="http://schemas.microsoft.com/office/drawing/2014/main" id="{C01A68D5-033A-8143-ECB0-F9AF373FA4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197" y="4045746"/>
            <a:ext cx="5012295" cy="1997248"/>
          </a:xfrm>
          <a:prstGeom prst="rect">
            <a:avLst/>
          </a:prstGeom>
        </p:spPr>
      </p:pic>
      <p:sp>
        <p:nvSpPr>
          <p:cNvPr id="8" name="TextBox 7">
            <a:extLst>
              <a:ext uri="{FF2B5EF4-FFF2-40B4-BE49-F238E27FC236}">
                <a16:creationId xmlns:a16="http://schemas.microsoft.com/office/drawing/2014/main" id="{856CE2B4-4B30-7EE7-C034-B7FBE95CC04F}"/>
              </a:ext>
            </a:extLst>
          </p:cNvPr>
          <p:cNvSpPr txBox="1"/>
          <p:nvPr/>
        </p:nvSpPr>
        <p:spPr>
          <a:xfrm>
            <a:off x="3682344" y="2223748"/>
            <a:ext cx="2837201" cy="584775"/>
          </a:xfrm>
          <a:prstGeom prst="rect">
            <a:avLst/>
          </a:prstGeom>
          <a:noFill/>
        </p:spPr>
        <p:txBody>
          <a:bodyPr wrap="square" rtlCol="0">
            <a:spAutoFit/>
          </a:bodyPr>
          <a:lstStyle/>
          <a:p>
            <a:pPr algn="ctr"/>
            <a:r>
              <a:rPr lang="en-GB" sz="1600" b="1">
                <a:solidFill>
                  <a:schemeClr val="accent1"/>
                </a:solidFill>
                <a:latin typeface="+mj-lt"/>
              </a:rPr>
              <a:t>Is their airway open and clear?</a:t>
            </a:r>
          </a:p>
        </p:txBody>
      </p:sp>
      <p:sp>
        <p:nvSpPr>
          <p:cNvPr id="9" name="TextBox 8">
            <a:extLst>
              <a:ext uri="{FF2B5EF4-FFF2-40B4-BE49-F238E27FC236}">
                <a16:creationId xmlns:a16="http://schemas.microsoft.com/office/drawing/2014/main" id="{2EC906C8-B52E-83E1-213C-5B774DB580F2}"/>
              </a:ext>
            </a:extLst>
          </p:cNvPr>
          <p:cNvSpPr txBox="1"/>
          <p:nvPr/>
        </p:nvSpPr>
        <p:spPr>
          <a:xfrm>
            <a:off x="5012223" y="2819225"/>
            <a:ext cx="2837201" cy="584775"/>
          </a:xfrm>
          <a:prstGeom prst="rect">
            <a:avLst/>
          </a:prstGeom>
          <a:noFill/>
        </p:spPr>
        <p:txBody>
          <a:bodyPr wrap="square" rtlCol="0">
            <a:spAutoFit/>
          </a:bodyPr>
          <a:lstStyle/>
          <a:p>
            <a:pPr lvl="0" algn="ctr">
              <a:buNone/>
            </a:pPr>
            <a:r>
              <a:rPr lang="en-GB" sz="1600" b="1">
                <a:solidFill>
                  <a:schemeClr val="accent1"/>
                </a:solidFill>
                <a:latin typeface="+mj-lt"/>
              </a:rPr>
              <a:t>Are they breathing normally? </a:t>
            </a:r>
          </a:p>
        </p:txBody>
      </p:sp>
      <p:sp>
        <p:nvSpPr>
          <p:cNvPr id="10" name="TextBox 9">
            <a:extLst>
              <a:ext uri="{FF2B5EF4-FFF2-40B4-BE49-F238E27FC236}">
                <a16:creationId xmlns:a16="http://schemas.microsoft.com/office/drawing/2014/main" id="{C55EAD60-699D-A829-827E-C5C26B18DF1E}"/>
              </a:ext>
            </a:extLst>
          </p:cNvPr>
          <p:cNvSpPr txBox="1"/>
          <p:nvPr/>
        </p:nvSpPr>
        <p:spPr>
          <a:xfrm>
            <a:off x="6652970" y="3564743"/>
            <a:ext cx="2837201" cy="584775"/>
          </a:xfrm>
          <a:prstGeom prst="rect">
            <a:avLst/>
          </a:prstGeom>
          <a:noFill/>
        </p:spPr>
        <p:txBody>
          <a:bodyPr wrap="square" rtlCol="0">
            <a:spAutoFit/>
          </a:bodyPr>
          <a:lstStyle/>
          <a:p>
            <a:pPr algn="ctr"/>
            <a:r>
              <a:rPr lang="en-GB" sz="1600" b="1">
                <a:solidFill>
                  <a:schemeClr val="accent1"/>
                </a:solidFill>
                <a:latin typeface="+mj-lt"/>
              </a:rPr>
              <a:t>Are there any signs of severe bleeding?</a:t>
            </a:r>
          </a:p>
        </p:txBody>
      </p:sp>
      <p:cxnSp>
        <p:nvCxnSpPr>
          <p:cNvPr id="11" name="Straight Arrow Connector 10">
            <a:extLst>
              <a:ext uri="{FF2B5EF4-FFF2-40B4-BE49-F238E27FC236}">
                <a16:creationId xmlns:a16="http://schemas.microsoft.com/office/drawing/2014/main" id="{6E3CAF4E-4478-A013-D53D-DAC993894130}"/>
              </a:ext>
            </a:extLst>
          </p:cNvPr>
          <p:cNvCxnSpPr>
            <a:cxnSpLocks/>
          </p:cNvCxnSpPr>
          <p:nvPr/>
        </p:nvCxnSpPr>
        <p:spPr bwMode="auto">
          <a:xfrm>
            <a:off x="904461" y="1341878"/>
            <a:ext cx="0" cy="4336210"/>
          </a:xfrm>
          <a:prstGeom prst="straightConnector1">
            <a:avLst/>
          </a:prstGeom>
          <a:noFill/>
          <a:ln w="88900">
            <a:solidFill>
              <a:schemeClr val="accent2"/>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6" name="TextBox 5">
            <a:extLst>
              <a:ext uri="{FF2B5EF4-FFF2-40B4-BE49-F238E27FC236}">
                <a16:creationId xmlns:a16="http://schemas.microsoft.com/office/drawing/2014/main" id="{0B1CAE91-D6BF-B0EF-CA95-E95FD4F2C5D6}"/>
              </a:ext>
            </a:extLst>
          </p:cNvPr>
          <p:cNvSpPr txBox="1"/>
          <p:nvPr/>
        </p:nvSpPr>
        <p:spPr>
          <a:xfrm>
            <a:off x="407987" y="1120205"/>
            <a:ext cx="4662777" cy="338554"/>
          </a:xfrm>
          <a:prstGeom prst="rect">
            <a:avLst/>
          </a:prstGeom>
          <a:noFill/>
        </p:spPr>
        <p:txBody>
          <a:bodyPr wrap="square" rtlCol="0">
            <a:spAutoFit/>
          </a:bodyPr>
          <a:lstStyle/>
          <a:p>
            <a:pPr algn="ctr"/>
            <a:r>
              <a:rPr lang="en-GB" sz="1600" b="1">
                <a:solidFill>
                  <a:schemeClr val="accent1"/>
                </a:solidFill>
                <a:latin typeface="+mj-lt"/>
              </a:rPr>
              <a:t>Is it safe to approach them?</a:t>
            </a:r>
          </a:p>
        </p:txBody>
      </p:sp>
      <p:sp>
        <p:nvSpPr>
          <p:cNvPr id="14" name="TextBox 13">
            <a:extLst>
              <a:ext uri="{FF2B5EF4-FFF2-40B4-BE49-F238E27FC236}">
                <a16:creationId xmlns:a16="http://schemas.microsoft.com/office/drawing/2014/main" id="{FD2B01CA-C505-D6E0-8BD7-667D62837EA6}"/>
              </a:ext>
            </a:extLst>
          </p:cNvPr>
          <p:cNvSpPr txBox="1"/>
          <p:nvPr/>
        </p:nvSpPr>
        <p:spPr>
          <a:xfrm>
            <a:off x="757097" y="1662789"/>
            <a:ext cx="5431395" cy="338554"/>
          </a:xfrm>
          <a:prstGeom prst="rect">
            <a:avLst/>
          </a:prstGeom>
          <a:noFill/>
        </p:spPr>
        <p:txBody>
          <a:bodyPr wrap="square" rtlCol="0">
            <a:spAutoFit/>
          </a:bodyPr>
          <a:lstStyle/>
          <a:p>
            <a:pPr algn="ctr"/>
            <a:r>
              <a:rPr lang="en-GB" sz="1600" b="1">
                <a:solidFill>
                  <a:schemeClr val="accent1"/>
                </a:solidFill>
                <a:latin typeface="+mj-lt"/>
              </a:rPr>
              <a:t>Do they respond to you?</a:t>
            </a:r>
          </a:p>
        </p:txBody>
      </p:sp>
      <p:sp>
        <p:nvSpPr>
          <p:cNvPr id="3" name="TextBox 2">
            <a:extLst>
              <a:ext uri="{FF2B5EF4-FFF2-40B4-BE49-F238E27FC236}">
                <a16:creationId xmlns:a16="http://schemas.microsoft.com/office/drawing/2014/main" id="{EFC073B5-D470-6160-D708-43E8D7105388}"/>
              </a:ext>
            </a:extLst>
          </p:cNvPr>
          <p:cNvSpPr txBox="1"/>
          <p:nvPr/>
        </p:nvSpPr>
        <p:spPr>
          <a:xfrm>
            <a:off x="12247417" y="5680363"/>
            <a:ext cx="45719" cy="45719"/>
          </a:xfrm>
          <a:prstGeom prst="rect">
            <a:avLst/>
          </a:prstGeom>
          <a:noFill/>
        </p:spPr>
        <p:txBody>
          <a:bodyPr wrap="none" lIns="0" tIns="0" rIns="0" bIns="0" rtlCol="0">
            <a:noAutofit/>
          </a:bodyPr>
          <a:lstStyle/>
          <a:p>
            <a:pPr algn="l"/>
            <a:endParaRPr lang="en-GB">
              <a:solidFill>
                <a:schemeClr val="tx2"/>
              </a:solidFill>
            </a:endParaRPr>
          </a:p>
        </p:txBody>
      </p:sp>
      <p:sp>
        <p:nvSpPr>
          <p:cNvPr id="4" name="TextBox 3">
            <a:extLst>
              <a:ext uri="{FF2B5EF4-FFF2-40B4-BE49-F238E27FC236}">
                <a16:creationId xmlns:a16="http://schemas.microsoft.com/office/drawing/2014/main" id="{22DB0DBB-4311-EAAF-0CA5-F7A6C6A69776}"/>
              </a:ext>
            </a:extLst>
          </p:cNvPr>
          <p:cNvSpPr txBox="1"/>
          <p:nvPr/>
        </p:nvSpPr>
        <p:spPr>
          <a:xfrm>
            <a:off x="7995900" y="4310261"/>
            <a:ext cx="2837201" cy="584775"/>
          </a:xfrm>
          <a:prstGeom prst="rect">
            <a:avLst/>
          </a:prstGeom>
          <a:noFill/>
        </p:spPr>
        <p:txBody>
          <a:bodyPr wrap="square" rtlCol="0">
            <a:spAutoFit/>
          </a:bodyPr>
          <a:lstStyle/>
          <a:p>
            <a:pPr algn="ctr"/>
            <a:r>
              <a:rPr lang="en-GB" sz="1600" b="1">
                <a:solidFill>
                  <a:schemeClr val="accent1"/>
                </a:solidFill>
              </a:rPr>
              <a:t>Is anything affecting brain function?</a:t>
            </a:r>
          </a:p>
        </p:txBody>
      </p:sp>
      <p:sp>
        <p:nvSpPr>
          <p:cNvPr id="12" name="TextBox 11">
            <a:extLst>
              <a:ext uri="{FF2B5EF4-FFF2-40B4-BE49-F238E27FC236}">
                <a16:creationId xmlns:a16="http://schemas.microsoft.com/office/drawing/2014/main" id="{3387C177-1CE2-E9AA-B4CC-004501F75DEF}"/>
              </a:ext>
            </a:extLst>
          </p:cNvPr>
          <p:cNvSpPr txBox="1"/>
          <p:nvPr/>
        </p:nvSpPr>
        <p:spPr>
          <a:xfrm>
            <a:off x="9177832" y="5055779"/>
            <a:ext cx="2816944" cy="584775"/>
          </a:xfrm>
          <a:prstGeom prst="rect">
            <a:avLst/>
          </a:prstGeom>
          <a:noFill/>
        </p:spPr>
        <p:txBody>
          <a:bodyPr wrap="square" rtlCol="0">
            <a:spAutoFit/>
          </a:bodyPr>
          <a:lstStyle/>
          <a:p>
            <a:pPr algn="ctr"/>
            <a:r>
              <a:rPr lang="en-GB" sz="1600" b="1">
                <a:solidFill>
                  <a:schemeClr val="accent1"/>
                </a:solidFill>
                <a:latin typeface="+mj-lt"/>
              </a:rPr>
              <a:t>Are any other injuries or illnesses present?</a:t>
            </a:r>
          </a:p>
        </p:txBody>
      </p:sp>
      <p:sp>
        <p:nvSpPr>
          <p:cNvPr id="17" name="Subtitle 2">
            <a:extLst>
              <a:ext uri="{FF2B5EF4-FFF2-40B4-BE49-F238E27FC236}">
                <a16:creationId xmlns:a16="http://schemas.microsoft.com/office/drawing/2014/main" id="{8FE0E920-336B-1A7D-DFCC-BCEA21F32194}"/>
              </a:ext>
            </a:extLst>
          </p:cNvPr>
          <p:cNvSpPr txBox="1">
            <a:spLocks/>
          </p:cNvSpPr>
          <p:nvPr/>
        </p:nvSpPr>
        <p:spPr>
          <a:xfrm>
            <a:off x="356433" y="451728"/>
            <a:ext cx="8636960"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7413DC"/>
                </a:solidFill>
              </a:rPr>
              <a:t>Primary Survey and initial assessment</a:t>
            </a:r>
          </a:p>
        </p:txBody>
      </p:sp>
    </p:spTree>
    <p:extLst>
      <p:ext uri="{BB962C8B-B14F-4D97-AF65-F5344CB8AC3E}">
        <p14:creationId xmlns:p14="http://schemas.microsoft.com/office/powerpoint/2010/main" val="373468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1CD601-0BD7-CA72-AAD6-250F85904632}"/>
              </a:ext>
            </a:extLst>
          </p:cNvPr>
          <p:cNvSpPr>
            <a:spLocks noGrp="1"/>
          </p:cNvSpPr>
          <p:nvPr>
            <p:ph type="sldNum" sz="quarter" idx="15"/>
          </p:nvPr>
        </p:nvSpPr>
        <p:spPr/>
        <p:txBody>
          <a:bodyPr/>
          <a:lstStyle/>
          <a:p>
            <a:fld id="{CBA53E11-492D-48B3-9F9B-09541CA2A39A}" type="slidenum">
              <a:rPr lang="en-GB" smtClean="0"/>
              <a:t>12</a:t>
            </a:fld>
            <a:endParaRPr lang="en-GB"/>
          </a:p>
        </p:txBody>
      </p:sp>
      <p:pic>
        <p:nvPicPr>
          <p:cNvPr id="3" name="Online Media 2" title="First Aid Training: CPR">
            <a:hlinkClick r:id="" action="ppaction://media"/>
            <a:extLst>
              <a:ext uri="{FF2B5EF4-FFF2-40B4-BE49-F238E27FC236}">
                <a16:creationId xmlns:a16="http://schemas.microsoft.com/office/drawing/2014/main" id="{55F6FDA0-A0E1-4754-BB3A-5D464A52B553}"/>
              </a:ext>
            </a:extLst>
          </p:cNvPr>
          <p:cNvPicPr>
            <a:picLocks noRot="1" noChangeAspect="1"/>
          </p:cNvPicPr>
          <p:nvPr>
            <a:videoFile r:link="rId1"/>
          </p:nvPr>
        </p:nvPicPr>
        <p:blipFill>
          <a:blip r:embed="rId4"/>
          <a:stretch>
            <a:fillRect/>
          </a:stretch>
        </p:blipFill>
        <p:spPr>
          <a:xfrm>
            <a:off x="407392" y="874850"/>
            <a:ext cx="9092576" cy="5110620"/>
          </a:xfrm>
          <a:prstGeom prst="rect">
            <a:avLst/>
          </a:prstGeom>
        </p:spPr>
      </p:pic>
    </p:spTree>
    <p:extLst>
      <p:ext uri="{BB962C8B-B14F-4D97-AF65-F5344CB8AC3E}">
        <p14:creationId xmlns:p14="http://schemas.microsoft.com/office/powerpoint/2010/main" val="41722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EE642-B35A-1EB7-A711-660441BD6220}"/>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F2DFE4A2-9FC2-C254-F51D-34337E1ED774}"/>
              </a:ext>
            </a:extLst>
          </p:cNvPr>
          <p:cNvSpPr>
            <a:spLocks noGrp="1"/>
          </p:cNvSpPr>
          <p:nvPr>
            <p:ph type="subTitle" idx="4"/>
          </p:nvPr>
        </p:nvSpPr>
        <p:spPr/>
        <p:txBody>
          <a:bodyPr/>
          <a:lstStyle/>
          <a:p>
            <a:r>
              <a:rPr lang="en-GB" sz="2800" dirty="0">
                <a:solidFill>
                  <a:srgbClr val="7413DC"/>
                </a:solidFill>
              </a:rPr>
              <a:t>Airways</a:t>
            </a:r>
          </a:p>
        </p:txBody>
      </p:sp>
      <p:sp>
        <p:nvSpPr>
          <p:cNvPr id="6" name="Slide Number Placeholder 5">
            <a:extLst>
              <a:ext uri="{FF2B5EF4-FFF2-40B4-BE49-F238E27FC236}">
                <a16:creationId xmlns:a16="http://schemas.microsoft.com/office/drawing/2014/main" id="{39728D77-EE53-3E93-BAFC-3CD8C2323F9D}"/>
              </a:ext>
            </a:extLst>
          </p:cNvPr>
          <p:cNvSpPr>
            <a:spLocks noGrp="1"/>
          </p:cNvSpPr>
          <p:nvPr>
            <p:ph type="sldNum" sz="quarter" idx="12"/>
          </p:nvPr>
        </p:nvSpPr>
        <p:spPr/>
        <p:txBody>
          <a:bodyPr/>
          <a:lstStyle/>
          <a:p>
            <a:fld id="{CBA53E11-492D-48B3-9F9B-09541CA2A39A}" type="slidenum">
              <a:rPr lang="en-GB" smtClean="0"/>
              <a:t>13</a:t>
            </a:fld>
            <a:endParaRPr lang="en-GB"/>
          </a:p>
        </p:txBody>
      </p:sp>
      <p:sp>
        <p:nvSpPr>
          <p:cNvPr id="7" name="Text Placeholder 6">
            <a:extLst>
              <a:ext uri="{FF2B5EF4-FFF2-40B4-BE49-F238E27FC236}">
                <a16:creationId xmlns:a16="http://schemas.microsoft.com/office/drawing/2014/main" id="{A9D0A744-5A26-3748-751D-20A86F5E05AC}"/>
              </a:ext>
            </a:extLst>
          </p:cNvPr>
          <p:cNvSpPr txBox="1">
            <a:spLocks/>
          </p:cNvSpPr>
          <p:nvPr/>
        </p:nvSpPr>
        <p:spPr>
          <a:xfrm>
            <a:off x="345675" y="1157422"/>
            <a:ext cx="3780000" cy="307777"/>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b="0" dirty="0">
                <a:solidFill>
                  <a:srgbClr val="7413DC"/>
                </a:solidFill>
              </a:rPr>
              <a:t>Head tilt – chin lift</a:t>
            </a:r>
            <a:endParaRPr lang="en-GB" sz="1800" b="0" dirty="0">
              <a:solidFill>
                <a:srgbClr val="7413DC"/>
              </a:solidFill>
            </a:endParaRPr>
          </a:p>
        </p:txBody>
      </p:sp>
      <p:pic>
        <p:nvPicPr>
          <p:cNvPr id="2052" name="Picture 4" descr="114,084 Airway Chin Lift Royalty-Free Images, Stock Photos &amp; Pictures |  Shutterstock">
            <a:extLst>
              <a:ext uri="{FF2B5EF4-FFF2-40B4-BE49-F238E27FC236}">
                <a16:creationId xmlns:a16="http://schemas.microsoft.com/office/drawing/2014/main" id="{10E4ED73-EF27-E8FF-BF7D-ABB09DD48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404" y="2641574"/>
            <a:ext cx="5210556" cy="3682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754F2D9F-B3E5-A141-4E01-3A26F5A7B4F0}"/>
              </a:ext>
            </a:extLst>
          </p:cNvPr>
          <p:cNvSpPr>
            <a:spLocks noGrp="1"/>
          </p:cNvSpPr>
          <p:nvPr>
            <p:ph type="body" sz="quarter" idx="14"/>
          </p:nvPr>
        </p:nvSpPr>
        <p:spPr>
          <a:xfrm>
            <a:off x="2123782" y="1801909"/>
            <a:ext cx="7944437" cy="1050288"/>
          </a:xfrm>
        </p:spPr>
        <p:txBody>
          <a:bodyPr/>
          <a:lstStyle/>
          <a:p>
            <a:r>
              <a:rPr lang="en-GB" sz="2800" b="1" dirty="0">
                <a:solidFill>
                  <a:schemeClr val="tx2"/>
                </a:solidFill>
              </a:rPr>
              <a:t>Remember to open airway when assessing breathing and giving rescue breaths. </a:t>
            </a:r>
          </a:p>
          <a:p>
            <a:endParaRPr lang="en-GB" dirty="0"/>
          </a:p>
        </p:txBody>
      </p:sp>
    </p:spTree>
    <p:extLst>
      <p:ext uri="{BB962C8B-B14F-4D97-AF65-F5344CB8AC3E}">
        <p14:creationId xmlns:p14="http://schemas.microsoft.com/office/powerpoint/2010/main" val="3608234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7D62D-9370-F839-E346-21D0415A651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CA9FBD-EE36-FBEB-0F1F-520CC071867A}"/>
              </a:ext>
            </a:extLst>
          </p:cNvPr>
          <p:cNvSpPr>
            <a:spLocks noGrp="1"/>
          </p:cNvSpPr>
          <p:nvPr>
            <p:ph type="sldNum" sz="quarter" idx="12"/>
          </p:nvPr>
        </p:nvSpPr>
        <p:spPr/>
        <p:txBody>
          <a:bodyPr/>
          <a:lstStyle/>
          <a:p>
            <a:fld id="{CBA53E11-492D-48B3-9F9B-09541CA2A39A}" type="slidenum">
              <a:rPr lang="en-GB" smtClean="0"/>
              <a:t>14</a:t>
            </a:fld>
            <a:endParaRPr lang="en-GB"/>
          </a:p>
        </p:txBody>
      </p:sp>
      <p:sp>
        <p:nvSpPr>
          <p:cNvPr id="13" name="Subtitle 2">
            <a:extLst>
              <a:ext uri="{FF2B5EF4-FFF2-40B4-BE49-F238E27FC236}">
                <a16:creationId xmlns:a16="http://schemas.microsoft.com/office/drawing/2014/main" id="{97C3272F-0A40-F9EB-8B19-B31A550DF0A2}"/>
              </a:ext>
            </a:extLst>
          </p:cNvPr>
          <p:cNvSpPr>
            <a:spLocks noGrp="1"/>
          </p:cNvSpPr>
          <p:nvPr>
            <p:ph type="subTitle" idx="4"/>
          </p:nvPr>
        </p:nvSpPr>
        <p:spPr>
          <a:xfrm>
            <a:off x="345675" y="534300"/>
            <a:ext cx="5750325" cy="430887"/>
          </a:xfrm>
        </p:spPr>
        <p:txBody>
          <a:bodyPr/>
          <a:lstStyle/>
          <a:p>
            <a:r>
              <a:rPr lang="en-GB" sz="2800">
                <a:solidFill>
                  <a:srgbClr val="7413DC"/>
                </a:solidFill>
              </a:rPr>
              <a:t>CPR</a:t>
            </a:r>
          </a:p>
        </p:txBody>
      </p:sp>
      <p:pic>
        <p:nvPicPr>
          <p:cNvPr id="5" name="Picture 4" descr="A picture containing Teams&#10;&#10;Description automatically generated">
            <a:extLst>
              <a:ext uri="{FF2B5EF4-FFF2-40B4-BE49-F238E27FC236}">
                <a16:creationId xmlns:a16="http://schemas.microsoft.com/office/drawing/2014/main" id="{71B73C06-109F-CD49-5AF5-1D840894ED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220837" y="1029478"/>
            <a:ext cx="6534135" cy="5418457"/>
          </a:xfrm>
          <a:prstGeom prst="rect">
            <a:avLst/>
          </a:prstGeom>
          <a:noFill/>
        </p:spPr>
      </p:pic>
      <p:sp>
        <p:nvSpPr>
          <p:cNvPr id="7" name="Text Placeholder 6">
            <a:extLst>
              <a:ext uri="{FF2B5EF4-FFF2-40B4-BE49-F238E27FC236}">
                <a16:creationId xmlns:a16="http://schemas.microsoft.com/office/drawing/2014/main" id="{19DA5995-41C9-31C2-413B-B4FDDC97949C}"/>
              </a:ext>
            </a:extLst>
          </p:cNvPr>
          <p:cNvSpPr txBox="1">
            <a:spLocks/>
          </p:cNvSpPr>
          <p:nvPr/>
        </p:nvSpPr>
        <p:spPr>
          <a:xfrm>
            <a:off x="345675" y="1157422"/>
            <a:ext cx="3780000" cy="307777"/>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b="0">
                <a:solidFill>
                  <a:srgbClr val="7413DC"/>
                </a:solidFill>
              </a:rPr>
              <a:t>Adults</a:t>
            </a:r>
            <a:endParaRPr lang="en-GB" sz="1800" b="0">
              <a:solidFill>
                <a:srgbClr val="7413DC"/>
              </a:solidFill>
            </a:endParaRPr>
          </a:p>
        </p:txBody>
      </p:sp>
    </p:spTree>
    <p:extLst>
      <p:ext uri="{BB962C8B-B14F-4D97-AF65-F5344CB8AC3E}">
        <p14:creationId xmlns:p14="http://schemas.microsoft.com/office/powerpoint/2010/main" val="50586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E7F1C-F381-9367-5772-DEE85D527604}"/>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438551DE-D787-9AB0-DF85-F2B21B0B731A}"/>
              </a:ext>
            </a:extLst>
          </p:cNvPr>
          <p:cNvSpPr>
            <a:spLocks noGrp="1"/>
          </p:cNvSpPr>
          <p:nvPr>
            <p:ph type="subTitle" idx="4"/>
          </p:nvPr>
        </p:nvSpPr>
        <p:spPr/>
        <p:txBody>
          <a:bodyPr/>
          <a:lstStyle/>
          <a:p>
            <a:r>
              <a:rPr lang="en-GB" sz="2800">
                <a:solidFill>
                  <a:srgbClr val="7413DC"/>
                </a:solidFill>
              </a:rPr>
              <a:t>Chest compressions</a:t>
            </a:r>
          </a:p>
        </p:txBody>
      </p:sp>
      <p:sp>
        <p:nvSpPr>
          <p:cNvPr id="6" name="Slide Number Placeholder 5">
            <a:extLst>
              <a:ext uri="{FF2B5EF4-FFF2-40B4-BE49-F238E27FC236}">
                <a16:creationId xmlns:a16="http://schemas.microsoft.com/office/drawing/2014/main" id="{691D6DDB-42C5-C25A-BAC9-8C1216CB4044}"/>
              </a:ext>
            </a:extLst>
          </p:cNvPr>
          <p:cNvSpPr>
            <a:spLocks noGrp="1"/>
          </p:cNvSpPr>
          <p:nvPr>
            <p:ph type="sldNum" sz="quarter" idx="12"/>
          </p:nvPr>
        </p:nvSpPr>
        <p:spPr/>
        <p:txBody>
          <a:bodyPr/>
          <a:lstStyle/>
          <a:p>
            <a:fld id="{CBA53E11-492D-48B3-9F9B-09541CA2A39A}" type="slidenum">
              <a:rPr lang="en-GB" smtClean="0"/>
              <a:t>15</a:t>
            </a:fld>
            <a:endParaRPr lang="en-GB"/>
          </a:p>
        </p:txBody>
      </p:sp>
      <p:pic>
        <p:nvPicPr>
          <p:cNvPr id="5" name="Picture 4" descr="A picture containing Teams&#10;&#10;Description automatically generated">
            <a:extLst>
              <a:ext uri="{FF2B5EF4-FFF2-40B4-BE49-F238E27FC236}">
                <a16:creationId xmlns:a16="http://schemas.microsoft.com/office/drawing/2014/main" id="{41121FC1-761E-F89B-FCDF-9CB943C44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
          <a:stretch>
            <a:fillRect/>
          </a:stretch>
        </p:blipFill>
        <p:spPr>
          <a:xfrm>
            <a:off x="7123622" y="3006762"/>
            <a:ext cx="5068378" cy="3851238"/>
          </a:xfrm>
          <a:prstGeom prst="rect">
            <a:avLst/>
          </a:prstGeom>
          <a:noFill/>
        </p:spPr>
      </p:pic>
      <p:sp>
        <p:nvSpPr>
          <p:cNvPr id="3" name="Text Placeholder 2">
            <a:extLst>
              <a:ext uri="{FF2B5EF4-FFF2-40B4-BE49-F238E27FC236}">
                <a16:creationId xmlns:a16="http://schemas.microsoft.com/office/drawing/2014/main" id="{ECDF092D-E59C-2F64-1C89-A6F865799ED9}"/>
              </a:ext>
            </a:extLst>
          </p:cNvPr>
          <p:cNvSpPr>
            <a:spLocks noGrp="1"/>
          </p:cNvSpPr>
          <p:nvPr>
            <p:ph type="body" sz="quarter" idx="14"/>
          </p:nvPr>
        </p:nvSpPr>
        <p:spPr>
          <a:xfrm>
            <a:off x="2123782" y="1801909"/>
            <a:ext cx="7944437" cy="2943113"/>
          </a:xfrm>
        </p:spPr>
        <p:txBody>
          <a:bodyPr/>
          <a:lstStyle/>
          <a:p>
            <a:pPr marL="342900" indent="-342900">
              <a:lnSpc>
                <a:spcPct val="200000"/>
              </a:lnSpc>
            </a:pPr>
            <a:r>
              <a:rPr lang="en-GB" sz="2800">
                <a:solidFill>
                  <a:schemeClr val="tx1"/>
                </a:solidFill>
                <a:ea typeface="ＭＳ Ｐゴシック"/>
              </a:rPr>
              <a:t>30:2 Chest compressions to rescue breaths</a:t>
            </a:r>
          </a:p>
          <a:p>
            <a:pPr marL="342900" indent="-342900">
              <a:lnSpc>
                <a:spcPct val="200000"/>
              </a:lnSpc>
            </a:pPr>
            <a:r>
              <a:rPr lang="en-GB" sz="2800">
                <a:ea typeface="Trebuchet MS" panose="020B0603020202020204" pitchFamily="34" charset="0"/>
                <a:cs typeface="Trebuchet MS" panose="020B0603020202020204" pitchFamily="34" charset="0"/>
              </a:rPr>
              <a:t>Press the chest down by 5-6cm</a:t>
            </a:r>
          </a:p>
          <a:p>
            <a:pPr marL="342900" indent="-342900">
              <a:lnSpc>
                <a:spcPct val="200000"/>
              </a:lnSpc>
            </a:pPr>
            <a:r>
              <a:rPr lang="en-GB" sz="2800">
                <a:solidFill>
                  <a:schemeClr val="tx1"/>
                </a:solidFill>
                <a:ea typeface="ＭＳ Ｐゴシック"/>
              </a:rPr>
              <a:t>Rate of 100-120/min</a:t>
            </a:r>
          </a:p>
          <a:p>
            <a:endParaRPr lang="en-GB"/>
          </a:p>
        </p:txBody>
      </p:sp>
    </p:spTree>
    <p:extLst>
      <p:ext uri="{BB962C8B-B14F-4D97-AF65-F5344CB8AC3E}">
        <p14:creationId xmlns:p14="http://schemas.microsoft.com/office/powerpoint/2010/main" val="1404891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7D96-EA60-5220-73F9-1567DC884D86}"/>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5BA76D5B-8E42-93DC-2497-B9DF1B52CEF1}"/>
              </a:ext>
            </a:extLst>
          </p:cNvPr>
          <p:cNvSpPr>
            <a:spLocks noGrp="1"/>
          </p:cNvSpPr>
          <p:nvPr>
            <p:ph type="subTitle" idx="4"/>
          </p:nvPr>
        </p:nvSpPr>
        <p:spPr/>
        <p:txBody>
          <a:bodyPr/>
          <a:lstStyle/>
          <a:p>
            <a:r>
              <a:rPr lang="en-GB" sz="2800">
                <a:solidFill>
                  <a:srgbClr val="7413DC"/>
                </a:solidFill>
              </a:rPr>
              <a:t>Rescue breaths</a:t>
            </a:r>
          </a:p>
        </p:txBody>
      </p:sp>
      <p:sp>
        <p:nvSpPr>
          <p:cNvPr id="6" name="Slide Number Placeholder 5">
            <a:extLst>
              <a:ext uri="{FF2B5EF4-FFF2-40B4-BE49-F238E27FC236}">
                <a16:creationId xmlns:a16="http://schemas.microsoft.com/office/drawing/2014/main" id="{A93F2EFD-0AD7-AC73-52F8-7F405D064E70}"/>
              </a:ext>
            </a:extLst>
          </p:cNvPr>
          <p:cNvSpPr>
            <a:spLocks noGrp="1"/>
          </p:cNvSpPr>
          <p:nvPr>
            <p:ph type="sldNum" sz="quarter" idx="12"/>
          </p:nvPr>
        </p:nvSpPr>
        <p:spPr/>
        <p:txBody>
          <a:bodyPr/>
          <a:lstStyle/>
          <a:p>
            <a:fld id="{CBA53E11-492D-48B3-9F9B-09541CA2A39A}" type="slidenum">
              <a:rPr lang="en-GB" smtClean="0"/>
              <a:t>16</a:t>
            </a:fld>
            <a:endParaRPr lang="en-GB"/>
          </a:p>
        </p:txBody>
      </p:sp>
      <p:sp>
        <p:nvSpPr>
          <p:cNvPr id="2" name="Text Placeholder 6">
            <a:extLst>
              <a:ext uri="{FF2B5EF4-FFF2-40B4-BE49-F238E27FC236}">
                <a16:creationId xmlns:a16="http://schemas.microsoft.com/office/drawing/2014/main" id="{4ABFC718-CF6F-5075-8F62-0CE16F50B83D}"/>
              </a:ext>
            </a:extLst>
          </p:cNvPr>
          <p:cNvSpPr txBox="1">
            <a:spLocks/>
          </p:cNvSpPr>
          <p:nvPr/>
        </p:nvSpPr>
        <p:spPr>
          <a:xfrm>
            <a:off x="345675" y="1171535"/>
            <a:ext cx="3780000" cy="307777"/>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000" b="0">
                <a:solidFill>
                  <a:srgbClr val="7413DC"/>
                </a:solidFill>
              </a:rPr>
              <a:t>Give if you are able or willing</a:t>
            </a:r>
          </a:p>
        </p:txBody>
      </p:sp>
      <p:pic>
        <p:nvPicPr>
          <p:cNvPr id="3" name="Picture 2" descr="A picture containing graphical user interface&#10;&#10;Description automatically generated">
            <a:extLst>
              <a:ext uri="{FF2B5EF4-FFF2-40B4-BE49-F238E27FC236}">
                <a16:creationId xmlns:a16="http://schemas.microsoft.com/office/drawing/2014/main" id="{080E6DE4-2B7A-F088-269D-750D1075A3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43445" y="2208880"/>
            <a:ext cx="7443793" cy="3822199"/>
          </a:xfrm>
          <a:prstGeom prst="rect">
            <a:avLst/>
          </a:prstGeom>
        </p:spPr>
      </p:pic>
    </p:spTree>
    <p:extLst>
      <p:ext uri="{BB962C8B-B14F-4D97-AF65-F5344CB8AC3E}">
        <p14:creationId xmlns:p14="http://schemas.microsoft.com/office/powerpoint/2010/main" val="1072141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228BE-ED37-C7A3-3784-4E0C619123DA}"/>
              </a:ext>
            </a:extLst>
          </p:cNvPr>
          <p:cNvSpPr>
            <a:spLocks noGrp="1"/>
          </p:cNvSpPr>
          <p:nvPr>
            <p:ph type="sldNum" sz="quarter" idx="15"/>
          </p:nvPr>
        </p:nvSpPr>
        <p:spPr/>
        <p:txBody>
          <a:bodyPr/>
          <a:lstStyle/>
          <a:p>
            <a:fld id="{CBA53E11-492D-48B3-9F9B-09541CA2A39A}" type="slidenum">
              <a:rPr lang="en-GB" smtClean="0"/>
              <a:t>17</a:t>
            </a:fld>
            <a:endParaRPr lang="en-GB"/>
          </a:p>
        </p:txBody>
      </p:sp>
      <p:pic>
        <p:nvPicPr>
          <p:cNvPr id="2" name="Online Media 1" title="How to do Child CPR - First Aid Training - St John Ambulance">
            <a:hlinkClick r:id="" action="ppaction://media"/>
            <a:extLst>
              <a:ext uri="{FF2B5EF4-FFF2-40B4-BE49-F238E27FC236}">
                <a16:creationId xmlns:a16="http://schemas.microsoft.com/office/drawing/2014/main" id="{3AB425D7-18D6-DC0E-CB17-613A8B2823AC}"/>
              </a:ext>
            </a:extLst>
          </p:cNvPr>
          <p:cNvPicPr>
            <a:picLocks noRot="1" noChangeAspect="1"/>
          </p:cNvPicPr>
          <p:nvPr>
            <a:videoFile r:link="rId1"/>
          </p:nvPr>
        </p:nvPicPr>
        <p:blipFill>
          <a:blip r:embed="rId4"/>
          <a:stretch>
            <a:fillRect/>
          </a:stretch>
        </p:blipFill>
        <p:spPr>
          <a:xfrm>
            <a:off x="202603" y="973821"/>
            <a:ext cx="9291021" cy="5245556"/>
          </a:xfrm>
          <a:prstGeom prst="rect">
            <a:avLst/>
          </a:prstGeom>
        </p:spPr>
      </p:pic>
    </p:spTree>
    <p:extLst>
      <p:ext uri="{BB962C8B-B14F-4D97-AF65-F5344CB8AC3E}">
        <p14:creationId xmlns:p14="http://schemas.microsoft.com/office/powerpoint/2010/main" val="294983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85A2-9C9C-3F2D-20D9-DB64108C2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74A60-B73C-E29F-98A3-A8E941DEE0EA}"/>
              </a:ext>
            </a:extLst>
          </p:cNvPr>
          <p:cNvSpPr>
            <a:spLocks noGrp="1"/>
          </p:cNvSpPr>
          <p:nvPr>
            <p:ph type="ctrTitle"/>
          </p:nvPr>
        </p:nvSpPr>
        <p:spPr/>
        <p:txBody>
          <a:bodyPr/>
          <a:lstStyle/>
          <a:p>
            <a:endParaRPr lang="en-GB"/>
          </a:p>
        </p:txBody>
      </p:sp>
      <p:sp>
        <p:nvSpPr>
          <p:cNvPr id="13" name="Subtitle 2">
            <a:extLst>
              <a:ext uri="{FF2B5EF4-FFF2-40B4-BE49-F238E27FC236}">
                <a16:creationId xmlns:a16="http://schemas.microsoft.com/office/drawing/2014/main" id="{97B631D5-B7C0-011A-22EA-2503F16452BE}"/>
              </a:ext>
            </a:extLst>
          </p:cNvPr>
          <p:cNvSpPr>
            <a:spLocks noGrp="1"/>
          </p:cNvSpPr>
          <p:nvPr>
            <p:ph type="subTitle" idx="4"/>
          </p:nvPr>
        </p:nvSpPr>
        <p:spPr/>
        <p:txBody>
          <a:bodyPr/>
          <a:lstStyle/>
          <a:p>
            <a:r>
              <a:rPr lang="en-GB" sz="2800">
                <a:solidFill>
                  <a:srgbClr val="7413DC"/>
                </a:solidFill>
              </a:rPr>
              <a:t>CPR</a:t>
            </a:r>
          </a:p>
        </p:txBody>
      </p:sp>
      <p:sp>
        <p:nvSpPr>
          <p:cNvPr id="6" name="Slide Number Placeholder 5">
            <a:extLst>
              <a:ext uri="{FF2B5EF4-FFF2-40B4-BE49-F238E27FC236}">
                <a16:creationId xmlns:a16="http://schemas.microsoft.com/office/drawing/2014/main" id="{4C4C2402-3AB4-466D-659D-E601A3C5CEB6}"/>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3" name="Text Placeholder 2">
            <a:extLst>
              <a:ext uri="{FF2B5EF4-FFF2-40B4-BE49-F238E27FC236}">
                <a16:creationId xmlns:a16="http://schemas.microsoft.com/office/drawing/2014/main" id="{2173491F-EEF2-7343-FB59-FE80E10AF5E1}"/>
              </a:ext>
            </a:extLst>
          </p:cNvPr>
          <p:cNvSpPr>
            <a:spLocks noGrp="1"/>
          </p:cNvSpPr>
          <p:nvPr>
            <p:ph type="body" sz="quarter" idx="13"/>
          </p:nvPr>
        </p:nvSpPr>
        <p:spPr>
          <a:xfrm>
            <a:off x="2293948" y="1801909"/>
            <a:ext cx="9082263" cy="4147007"/>
          </a:xfrm>
        </p:spPr>
        <p:txBody>
          <a:bodyPr/>
          <a:lstStyle/>
          <a:p>
            <a:pPr marL="342900" indent="-342900">
              <a:lnSpc>
                <a:spcPct val="200000"/>
              </a:lnSpc>
            </a:pPr>
            <a:r>
              <a:rPr lang="en-US" sz="2400">
                <a:ea typeface="ＭＳ Ｐゴシック"/>
              </a:rPr>
              <a:t>More likely to be a respiratory cause</a:t>
            </a:r>
          </a:p>
          <a:p>
            <a:pPr marL="342900" indent="-342900">
              <a:lnSpc>
                <a:spcPct val="200000"/>
              </a:lnSpc>
            </a:pPr>
            <a:r>
              <a:rPr lang="en-US" sz="2400">
                <a:ea typeface="ＭＳ Ｐゴシック"/>
              </a:rPr>
              <a:t>Give 5 rescue breaths </a:t>
            </a:r>
          </a:p>
          <a:p>
            <a:pPr marL="342900" indent="-342900">
              <a:lnSpc>
                <a:spcPct val="200000"/>
              </a:lnSpc>
            </a:pPr>
            <a:r>
              <a:rPr lang="en-US" sz="2400">
                <a:ea typeface="ＭＳ Ｐゴシック"/>
              </a:rPr>
              <a:t>30:2 compressions to rescue breaths</a:t>
            </a:r>
          </a:p>
          <a:p>
            <a:endParaRPr lang="en-GB"/>
          </a:p>
        </p:txBody>
      </p:sp>
      <p:sp>
        <p:nvSpPr>
          <p:cNvPr id="7" name="Text Placeholder 6">
            <a:extLst>
              <a:ext uri="{FF2B5EF4-FFF2-40B4-BE49-F238E27FC236}">
                <a16:creationId xmlns:a16="http://schemas.microsoft.com/office/drawing/2014/main" id="{E7574E83-627C-6745-CEED-DD32F1214C28}"/>
              </a:ext>
            </a:extLst>
          </p:cNvPr>
          <p:cNvSpPr txBox="1">
            <a:spLocks/>
          </p:cNvSpPr>
          <p:nvPr/>
        </p:nvSpPr>
        <p:spPr>
          <a:xfrm>
            <a:off x="345675" y="1157422"/>
            <a:ext cx="8255064" cy="584775"/>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b="0">
                <a:solidFill>
                  <a:schemeClr val="tx2"/>
                </a:solidFill>
              </a:rPr>
              <a:t>Children</a:t>
            </a:r>
            <a:endParaRPr lang="en-US" sz="1800" b="0">
              <a:solidFill>
                <a:schemeClr val="tx2"/>
              </a:solidFill>
            </a:endParaRPr>
          </a:p>
          <a:p>
            <a:endParaRPr lang="en-GB" sz="1800" b="0">
              <a:solidFill>
                <a:srgbClr val="7413DC"/>
              </a:solidFill>
            </a:endParaRPr>
          </a:p>
        </p:txBody>
      </p:sp>
      <p:pic>
        <p:nvPicPr>
          <p:cNvPr id="4" name="Content Placeholder 7" descr="A picture containing graphical user interface&#10;&#10;Description automatically generated">
            <a:extLst>
              <a:ext uri="{FF2B5EF4-FFF2-40B4-BE49-F238E27FC236}">
                <a16:creationId xmlns:a16="http://schemas.microsoft.com/office/drawing/2014/main" id="{968BC3B4-2353-9B9D-4A4E-CFD4CD0851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6670" y="1938528"/>
            <a:ext cx="4059658" cy="4567115"/>
          </a:xfrm>
          <a:prstGeom prst="rect">
            <a:avLst/>
          </a:prstGeom>
        </p:spPr>
      </p:pic>
    </p:spTree>
    <p:extLst>
      <p:ext uri="{BB962C8B-B14F-4D97-AF65-F5344CB8AC3E}">
        <p14:creationId xmlns:p14="http://schemas.microsoft.com/office/powerpoint/2010/main" val="3148907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228BE-ED37-C7A3-3784-4E0C619123DA}"/>
              </a:ext>
            </a:extLst>
          </p:cNvPr>
          <p:cNvSpPr>
            <a:spLocks noGrp="1"/>
          </p:cNvSpPr>
          <p:nvPr>
            <p:ph type="sldNum" sz="quarter" idx="15"/>
          </p:nvPr>
        </p:nvSpPr>
        <p:spPr/>
        <p:txBody>
          <a:bodyPr/>
          <a:lstStyle/>
          <a:p>
            <a:fld id="{CBA53E11-492D-48B3-9F9B-09541CA2A39A}" type="slidenum">
              <a:rPr lang="en-GB" smtClean="0"/>
              <a:t>19</a:t>
            </a:fld>
            <a:endParaRPr lang="en-GB"/>
          </a:p>
        </p:txBody>
      </p:sp>
      <p:pic>
        <p:nvPicPr>
          <p:cNvPr id="2" name="Online Media 1" title="How to Use a Defibrillator (AED) - First Aid Training - St John Ambulance">
            <a:hlinkClick r:id="" action="ppaction://media"/>
            <a:extLst>
              <a:ext uri="{FF2B5EF4-FFF2-40B4-BE49-F238E27FC236}">
                <a16:creationId xmlns:a16="http://schemas.microsoft.com/office/drawing/2014/main" id="{7B96263D-D6F2-EFC4-45EB-F2649CFC1DC6}"/>
              </a:ext>
            </a:extLst>
          </p:cNvPr>
          <p:cNvPicPr>
            <a:picLocks noRot="1" noChangeAspect="1"/>
          </p:cNvPicPr>
          <p:nvPr>
            <a:videoFile r:link="rId1"/>
          </p:nvPr>
        </p:nvPicPr>
        <p:blipFill>
          <a:blip r:embed="rId4"/>
          <a:stretch>
            <a:fillRect/>
          </a:stretch>
        </p:blipFill>
        <p:spPr>
          <a:xfrm>
            <a:off x="1242950" y="2159412"/>
            <a:ext cx="6096000" cy="3441700"/>
          </a:xfrm>
          <a:prstGeom prst="rect">
            <a:avLst/>
          </a:prstGeom>
        </p:spPr>
      </p:pic>
    </p:spTree>
    <p:extLst>
      <p:ext uri="{BB962C8B-B14F-4D97-AF65-F5344CB8AC3E}">
        <p14:creationId xmlns:p14="http://schemas.microsoft.com/office/powerpoint/2010/main" val="997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C5F6F5F-6ADB-06BB-06A0-574E78E6CE67}"/>
              </a:ext>
            </a:extLst>
          </p:cNvPr>
          <p:cNvSpPr>
            <a:spLocks noGrp="1"/>
          </p:cNvSpPr>
          <p:nvPr>
            <p:ph type="body" sz="quarter" idx="12"/>
          </p:nvPr>
        </p:nvSpPr>
        <p:spPr>
          <a:xfrm>
            <a:off x="2300287" y="4071471"/>
            <a:ext cx="9529763" cy="1025281"/>
          </a:xfrm>
        </p:spPr>
        <p:txBody>
          <a:bodyPr>
            <a:normAutofit/>
          </a:bodyPr>
          <a:lstStyle/>
          <a:p>
            <a:pPr>
              <a:lnSpc>
                <a:spcPct val="90000"/>
              </a:lnSpc>
              <a:spcAft>
                <a:spcPts val="600"/>
              </a:spcAft>
            </a:pPr>
            <a:r>
              <a:rPr lang="en-GB" sz="3400"/>
              <a:t>Today’s trainer:</a:t>
            </a:r>
          </a:p>
          <a:p>
            <a:pPr>
              <a:lnSpc>
                <a:spcPct val="90000"/>
              </a:lnSpc>
              <a:spcAft>
                <a:spcPts val="600"/>
              </a:spcAft>
            </a:pPr>
            <a:r>
              <a:rPr lang="en-GB" sz="3400"/>
              <a:t>[insert name here]</a:t>
            </a:r>
          </a:p>
        </p:txBody>
      </p:sp>
    </p:spTree>
    <p:extLst>
      <p:ext uri="{BB962C8B-B14F-4D97-AF65-F5344CB8AC3E}">
        <p14:creationId xmlns:p14="http://schemas.microsoft.com/office/powerpoint/2010/main" val="2728557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7A188AB-99DD-F5A8-D31E-2FA579C29525}"/>
              </a:ext>
            </a:extLst>
          </p:cNvPr>
          <p:cNvSpPr>
            <a:spLocks noGrp="1"/>
          </p:cNvSpPr>
          <p:nvPr>
            <p:ph type="subTitle" idx="4"/>
          </p:nvPr>
        </p:nvSpPr>
        <p:spPr/>
        <p:txBody>
          <a:bodyPr/>
          <a:lstStyle/>
          <a:p>
            <a:r>
              <a:rPr lang="en-GB" sz="2800">
                <a:solidFill>
                  <a:srgbClr val="7413DC"/>
                </a:solidFill>
              </a:rPr>
              <a:t>Use of an AED</a:t>
            </a:r>
          </a:p>
        </p:txBody>
      </p:sp>
      <p:sp>
        <p:nvSpPr>
          <p:cNvPr id="6" name="Slide Number Placeholder 5">
            <a:extLst>
              <a:ext uri="{FF2B5EF4-FFF2-40B4-BE49-F238E27FC236}">
                <a16:creationId xmlns:a16="http://schemas.microsoft.com/office/drawing/2014/main" id="{E18D36B0-233C-2BC1-3C84-891F2F3F80FC}"/>
              </a:ext>
            </a:extLst>
          </p:cNvPr>
          <p:cNvSpPr>
            <a:spLocks noGrp="1"/>
          </p:cNvSpPr>
          <p:nvPr>
            <p:ph type="sldNum" sz="quarter" idx="12"/>
          </p:nvPr>
        </p:nvSpPr>
        <p:spPr/>
        <p:txBody>
          <a:bodyPr/>
          <a:lstStyle/>
          <a:p>
            <a:fld id="{CBA53E11-492D-48B3-9F9B-09541CA2A39A}" type="slidenum">
              <a:rPr lang="en-GB" smtClean="0"/>
              <a:t>20</a:t>
            </a:fld>
            <a:endParaRPr lang="en-GB"/>
          </a:p>
        </p:txBody>
      </p:sp>
      <p:pic>
        <p:nvPicPr>
          <p:cNvPr id="5" name="Picture 2" descr="AED Available Here Signs | Seton">
            <a:extLst>
              <a:ext uri="{FF2B5EF4-FFF2-40B4-BE49-F238E27FC236}">
                <a16:creationId xmlns:a16="http://schemas.microsoft.com/office/drawing/2014/main" id="{8A13C512-ACE9-7698-4460-A0B446D189F3}"/>
              </a:ext>
            </a:extLst>
          </p:cNvPr>
          <p:cNvPicPr>
            <a:picLocks noGrp="1" noChangeAspect="1" noChangeArrowheads="1"/>
          </p:cNvPicPr>
          <p:nvPr>
            <p:ph sz="half" idx="4294967295"/>
          </p:nvPr>
        </p:nvPicPr>
        <p:blipFill>
          <a:blip r:embed="rId3" cstate="screen">
            <a:extLst>
              <a:ext uri="{28A0092B-C50C-407E-A947-70E740481C1C}">
                <a14:useLocalDpi xmlns:a14="http://schemas.microsoft.com/office/drawing/2010/main"/>
              </a:ext>
            </a:extLst>
          </a:blip>
          <a:srcRect/>
          <a:stretch>
            <a:fillRect/>
          </a:stretch>
        </p:blipFill>
        <p:spPr bwMode="auto">
          <a:xfrm>
            <a:off x="10976412" y="2467599"/>
            <a:ext cx="1085477" cy="15278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4" descr="ZOLL AED 3 Fully Automatic Defibrillator + Outdoor Stainless Steel Cabinet,  Keypad Lock with Heating &amp; LED Light - St Andrew's First Aid">
            <a:extLst>
              <a:ext uri="{FF2B5EF4-FFF2-40B4-BE49-F238E27FC236}">
                <a16:creationId xmlns:a16="http://schemas.microsoft.com/office/drawing/2014/main" id="{41C16FC7-C5CA-7865-F872-18F3519DB15E}"/>
              </a:ext>
            </a:extLst>
          </p:cNvPr>
          <p:cNvPicPr>
            <a:picLocks noGrp="1" noChangeAspect="1" noChangeArrowheads="1"/>
          </p:cNvPicPr>
          <p:nvPr>
            <p:ph sz="half" idx="4294967295"/>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7303572" y="3995487"/>
            <a:ext cx="3763384" cy="269640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8">
            <a:extLst>
              <a:ext uri="{FF2B5EF4-FFF2-40B4-BE49-F238E27FC236}">
                <a16:creationId xmlns:a16="http://schemas.microsoft.com/office/drawing/2014/main" id="{B8DC9588-2E81-F1A0-A42F-17B62F88E052}"/>
              </a:ext>
            </a:extLst>
          </p:cNvPr>
          <p:cNvSpPr txBox="1">
            <a:spLocks/>
          </p:cNvSpPr>
          <p:nvPr/>
        </p:nvSpPr>
        <p:spPr>
          <a:xfrm>
            <a:off x="407987" y="1021677"/>
            <a:ext cx="6582360" cy="422828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GB" sz="2000"/>
          </a:p>
        </p:txBody>
      </p:sp>
      <p:pic>
        <p:nvPicPr>
          <p:cNvPr id="4" name="Picture 3" descr="A picture containing icon&#10;&#10;Description automatically generated">
            <a:extLst>
              <a:ext uri="{FF2B5EF4-FFF2-40B4-BE49-F238E27FC236}">
                <a16:creationId xmlns:a16="http://schemas.microsoft.com/office/drawing/2014/main" id="{7C8554C5-5C9B-A63C-5E21-B7DCC440C60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94788" y="5397794"/>
            <a:ext cx="1397343" cy="1413352"/>
          </a:xfrm>
          <a:prstGeom prst="rect">
            <a:avLst/>
          </a:prstGeom>
          <a:noFill/>
        </p:spPr>
      </p:pic>
      <p:sp>
        <p:nvSpPr>
          <p:cNvPr id="12" name="Text Placeholder 11">
            <a:extLst>
              <a:ext uri="{FF2B5EF4-FFF2-40B4-BE49-F238E27FC236}">
                <a16:creationId xmlns:a16="http://schemas.microsoft.com/office/drawing/2014/main" id="{BE6AF051-3F9A-E5A3-9196-4EA136A18308}"/>
              </a:ext>
            </a:extLst>
          </p:cNvPr>
          <p:cNvSpPr>
            <a:spLocks noGrp="1"/>
          </p:cNvSpPr>
          <p:nvPr>
            <p:ph type="body" sz="quarter" idx="13"/>
          </p:nvPr>
        </p:nvSpPr>
        <p:spPr>
          <a:xfrm>
            <a:off x="2293948" y="1801909"/>
            <a:ext cx="11244551" cy="4926999"/>
          </a:xfrm>
        </p:spPr>
        <p:txBody>
          <a:bodyPr/>
          <a:lstStyle/>
          <a:p>
            <a:pPr marL="342900" indent="-342900">
              <a:lnSpc>
                <a:spcPct val="200000"/>
              </a:lnSpc>
            </a:pPr>
            <a:r>
              <a:rPr lang="en-GB" sz="2000" dirty="0">
                <a:solidFill>
                  <a:schemeClr val="tx1"/>
                </a:solidFill>
                <a:ea typeface="ＭＳ Ｐゴシック"/>
              </a:rPr>
              <a:t>Really easy to use without training</a:t>
            </a:r>
          </a:p>
          <a:p>
            <a:pPr marL="342900" indent="-342900">
              <a:lnSpc>
                <a:spcPct val="200000"/>
              </a:lnSpc>
            </a:pPr>
            <a:r>
              <a:rPr lang="en-GB" sz="2000" dirty="0">
                <a:solidFill>
                  <a:schemeClr val="tx1"/>
                </a:solidFill>
                <a:ea typeface="ＭＳ Ｐゴシック"/>
              </a:rPr>
              <a:t>Listen to the verbal prompts</a:t>
            </a:r>
          </a:p>
          <a:p>
            <a:pPr marL="342900" indent="-342900">
              <a:lnSpc>
                <a:spcPct val="200000"/>
              </a:lnSpc>
            </a:pPr>
            <a:r>
              <a:rPr lang="en-GB" sz="2000" dirty="0">
                <a:solidFill>
                  <a:schemeClr val="tx1"/>
                </a:solidFill>
                <a:ea typeface="ＭＳ Ｐゴシック"/>
              </a:rPr>
              <a:t>Use at any point after confirming a casualty is not breathing normally</a:t>
            </a:r>
          </a:p>
          <a:p>
            <a:pPr marL="342900" indent="-342900">
              <a:lnSpc>
                <a:spcPct val="200000"/>
              </a:lnSpc>
            </a:pPr>
            <a:r>
              <a:rPr lang="en-GB" sz="2000" dirty="0">
                <a:solidFill>
                  <a:schemeClr val="tx1"/>
                </a:solidFill>
                <a:ea typeface="ＭＳ Ｐゴシック"/>
              </a:rPr>
              <a:t>These really do save lives!</a:t>
            </a:r>
            <a:endParaRPr lang="en-GB" sz="2000" dirty="0">
              <a:solidFill>
                <a:schemeClr val="tx1"/>
              </a:solidFill>
            </a:endParaRPr>
          </a:p>
          <a:p>
            <a:endParaRPr lang="en-GB" dirty="0"/>
          </a:p>
        </p:txBody>
      </p:sp>
    </p:spTree>
    <p:extLst>
      <p:ext uri="{BB962C8B-B14F-4D97-AF65-F5344CB8AC3E}">
        <p14:creationId xmlns:p14="http://schemas.microsoft.com/office/powerpoint/2010/main" val="3178218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E5C7-EAC3-9143-C33B-7F55C60D64E1}"/>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828834A-72B2-0700-B903-4B6531E2DF48}"/>
              </a:ext>
            </a:extLst>
          </p:cNvPr>
          <p:cNvSpPr>
            <a:spLocks noGrp="1"/>
          </p:cNvSpPr>
          <p:nvPr>
            <p:ph type="sldNum" sz="quarter" idx="12"/>
          </p:nvPr>
        </p:nvSpPr>
        <p:spPr/>
        <p:txBody>
          <a:bodyPr/>
          <a:lstStyle/>
          <a:p>
            <a:fld id="{CBA53E11-492D-48B3-9F9B-09541CA2A39A}" type="slidenum">
              <a:rPr lang="en-GB" smtClean="0"/>
              <a:t>21</a:t>
            </a:fld>
            <a:endParaRPr lang="en-GB"/>
          </a:p>
        </p:txBody>
      </p:sp>
      <p:sp>
        <p:nvSpPr>
          <p:cNvPr id="15" name="Subtitle 2">
            <a:extLst>
              <a:ext uri="{FF2B5EF4-FFF2-40B4-BE49-F238E27FC236}">
                <a16:creationId xmlns:a16="http://schemas.microsoft.com/office/drawing/2014/main" id="{BF518BE9-A232-F8C2-F4A7-96B6988949CA}"/>
              </a:ext>
            </a:extLst>
          </p:cNvPr>
          <p:cNvSpPr>
            <a:spLocks noGrp="1"/>
          </p:cNvSpPr>
          <p:nvPr>
            <p:ph type="subTitle" idx="4"/>
          </p:nvPr>
        </p:nvSpPr>
        <p:spPr>
          <a:xfrm>
            <a:off x="345675" y="534300"/>
            <a:ext cx="5750325" cy="430887"/>
          </a:xfrm>
        </p:spPr>
        <p:txBody>
          <a:bodyPr/>
          <a:lstStyle/>
          <a:p>
            <a:r>
              <a:rPr lang="en-GB" sz="2800">
                <a:solidFill>
                  <a:srgbClr val="7413DC"/>
                </a:solidFill>
              </a:rPr>
              <a:t>When and how to use an AED</a:t>
            </a:r>
          </a:p>
        </p:txBody>
      </p:sp>
      <p:pic>
        <p:nvPicPr>
          <p:cNvPr id="2" name="Picture 2" descr="correct defib pad placement demonstrated on male and female body">
            <a:extLst>
              <a:ext uri="{FF2B5EF4-FFF2-40B4-BE49-F238E27FC236}">
                <a16:creationId xmlns:a16="http://schemas.microsoft.com/office/drawing/2014/main" id="{811394AE-B540-4FEF-37D4-99FE233E06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928" y="-326282"/>
            <a:ext cx="968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4">
            <a:extLst>
              <a:ext uri="{FF2B5EF4-FFF2-40B4-BE49-F238E27FC236}">
                <a16:creationId xmlns:a16="http://schemas.microsoft.com/office/drawing/2014/main" id="{A3EF5E23-766E-2492-D10A-D3BC1DDB75C3}"/>
              </a:ext>
            </a:extLst>
          </p:cNvPr>
          <p:cNvSpPr txBox="1">
            <a:spLocks/>
          </p:cNvSpPr>
          <p:nvPr/>
        </p:nvSpPr>
        <p:spPr>
          <a:xfrm>
            <a:off x="5220173" y="5765394"/>
            <a:ext cx="5244441" cy="210705"/>
          </a:xfrm>
          <a:prstGeom prst="rect">
            <a:avLst/>
          </a:prstGeom>
        </p:spPr>
        <p:txBody>
          <a:bodyPr vert="horz" lIns="0" tIns="0" rIns="0" bIns="0" rtlCol="0" anchor="ctr">
            <a:noAutofit/>
          </a:bodyP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1"/>
                </a:solidFill>
              </a:rPr>
              <a:t>Resuscitation Council UK 2025</a:t>
            </a:r>
          </a:p>
        </p:txBody>
      </p:sp>
      <p:pic>
        <p:nvPicPr>
          <p:cNvPr id="5" name="Picture 4" descr="A picture containing icon&#10;&#10;Description automatically generated">
            <a:extLst>
              <a:ext uri="{FF2B5EF4-FFF2-40B4-BE49-F238E27FC236}">
                <a16:creationId xmlns:a16="http://schemas.microsoft.com/office/drawing/2014/main" id="{2DF8642A-5BDA-DDED-7EA1-A7D52EE05AF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4788" y="5397794"/>
            <a:ext cx="1397343" cy="1413352"/>
          </a:xfrm>
          <a:prstGeom prst="rect">
            <a:avLst/>
          </a:prstGeom>
          <a:noFill/>
        </p:spPr>
      </p:pic>
    </p:spTree>
    <p:extLst>
      <p:ext uri="{BB962C8B-B14F-4D97-AF65-F5344CB8AC3E}">
        <p14:creationId xmlns:p14="http://schemas.microsoft.com/office/powerpoint/2010/main" val="3677586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C995-4D26-6527-3A6B-D1A4B6D812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E9FA05-F44F-A7F4-E9C9-27693E0F1AB1}"/>
              </a:ext>
            </a:extLst>
          </p:cNvPr>
          <p:cNvSpPr>
            <a:spLocks noGrp="1"/>
          </p:cNvSpPr>
          <p:nvPr>
            <p:ph type="sldNum" sz="quarter" idx="15"/>
          </p:nvPr>
        </p:nvSpPr>
        <p:spPr/>
        <p:txBody>
          <a:bodyPr/>
          <a:lstStyle/>
          <a:p>
            <a:fld id="{CBA53E11-492D-48B3-9F9B-09541CA2A39A}" type="slidenum">
              <a:rPr lang="en-GB" smtClean="0"/>
              <a:t>22</a:t>
            </a:fld>
            <a:endParaRPr lang="en-GB"/>
          </a:p>
        </p:txBody>
      </p:sp>
      <p:pic>
        <p:nvPicPr>
          <p:cNvPr id="4" name="Online Media 3" title="First Aid Training: Choking">
            <a:hlinkClick r:id="" action="ppaction://media"/>
            <a:extLst>
              <a:ext uri="{FF2B5EF4-FFF2-40B4-BE49-F238E27FC236}">
                <a16:creationId xmlns:a16="http://schemas.microsoft.com/office/drawing/2014/main" id="{FBCBC8DD-BBC5-BBB3-B380-90163514219E}"/>
              </a:ext>
            </a:extLst>
          </p:cNvPr>
          <p:cNvPicPr>
            <a:picLocks noRot="1" noChangeAspect="1"/>
          </p:cNvPicPr>
          <p:nvPr>
            <a:videoFile r:link="rId1"/>
          </p:nvPr>
        </p:nvPicPr>
        <p:blipFill>
          <a:blip r:embed="rId4"/>
          <a:stretch>
            <a:fillRect/>
          </a:stretch>
        </p:blipFill>
        <p:spPr>
          <a:xfrm>
            <a:off x="508515" y="763793"/>
            <a:ext cx="8981197" cy="5070634"/>
          </a:xfrm>
          <a:prstGeom prst="rect">
            <a:avLst/>
          </a:prstGeom>
        </p:spPr>
      </p:pic>
    </p:spTree>
    <p:extLst>
      <p:ext uri="{BB962C8B-B14F-4D97-AF65-F5344CB8AC3E}">
        <p14:creationId xmlns:p14="http://schemas.microsoft.com/office/powerpoint/2010/main" val="372755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C995-4D26-6527-3A6B-D1A4B6D812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E9FA05-F44F-A7F4-E9C9-27693E0F1AB1}"/>
              </a:ext>
            </a:extLst>
          </p:cNvPr>
          <p:cNvSpPr>
            <a:spLocks noGrp="1"/>
          </p:cNvSpPr>
          <p:nvPr>
            <p:ph type="sldNum" sz="quarter" idx="12"/>
          </p:nvPr>
        </p:nvSpPr>
        <p:spPr/>
        <p:txBody>
          <a:bodyPr/>
          <a:lstStyle/>
          <a:p>
            <a:fld id="{CBA53E11-492D-48B3-9F9B-09541CA2A39A}" type="slidenum">
              <a:rPr lang="en-GB" smtClean="0"/>
              <a:t>23</a:t>
            </a:fld>
            <a:endParaRPr lang="en-GB"/>
          </a:p>
        </p:txBody>
      </p:sp>
      <p:pic>
        <p:nvPicPr>
          <p:cNvPr id="4" name="British red cross child choking">
            <a:hlinkClick r:id="" action="ppaction://media"/>
            <a:extLst>
              <a:ext uri="{FF2B5EF4-FFF2-40B4-BE49-F238E27FC236}">
                <a16:creationId xmlns:a16="http://schemas.microsoft.com/office/drawing/2014/main" id="{D26B14F3-3832-1269-9CAE-393FBDB76D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201" y="409198"/>
            <a:ext cx="9464089" cy="5323550"/>
          </a:xfrm>
          <a:prstGeom prst="rect">
            <a:avLst/>
          </a:prstGeom>
        </p:spPr>
      </p:pic>
    </p:spTree>
    <p:extLst>
      <p:ext uri="{BB962C8B-B14F-4D97-AF65-F5344CB8AC3E}">
        <p14:creationId xmlns:p14="http://schemas.microsoft.com/office/powerpoint/2010/main" val="33523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9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76ADB321-E831-D67F-0309-5872A2FC5745}"/>
              </a:ext>
            </a:extLst>
          </p:cNvPr>
          <p:cNvSpPr>
            <a:spLocks noGrp="1"/>
          </p:cNvSpPr>
          <p:nvPr>
            <p:ph type="subTitle" idx="4"/>
          </p:nvPr>
        </p:nvSpPr>
        <p:spPr/>
        <p:txBody>
          <a:bodyPr/>
          <a:lstStyle/>
          <a:p>
            <a:r>
              <a:rPr lang="en-GB" sz="2800">
                <a:solidFill>
                  <a:srgbClr val="7413DC"/>
                </a:solidFill>
              </a:rPr>
              <a:t>Choking</a:t>
            </a:r>
          </a:p>
        </p:txBody>
      </p:sp>
      <p:sp>
        <p:nvSpPr>
          <p:cNvPr id="6" name="Slide Number Placeholder 5">
            <a:extLst>
              <a:ext uri="{FF2B5EF4-FFF2-40B4-BE49-F238E27FC236}">
                <a16:creationId xmlns:a16="http://schemas.microsoft.com/office/drawing/2014/main" id="{E18D36B0-233C-2BC1-3C84-891F2F3F80FC}"/>
              </a:ext>
            </a:extLst>
          </p:cNvPr>
          <p:cNvSpPr>
            <a:spLocks noGrp="1"/>
          </p:cNvSpPr>
          <p:nvPr>
            <p:ph type="sldNum" sz="quarter" idx="12"/>
          </p:nvPr>
        </p:nvSpPr>
        <p:spPr/>
        <p:txBody>
          <a:bodyPr/>
          <a:lstStyle/>
          <a:p>
            <a:fld id="{CBA53E11-492D-48B3-9F9B-09541CA2A39A}" type="slidenum">
              <a:rPr lang="en-GB" smtClean="0"/>
              <a:t>24</a:t>
            </a:fld>
            <a:endParaRPr lang="en-GB"/>
          </a:p>
        </p:txBody>
      </p:sp>
      <p:sp>
        <p:nvSpPr>
          <p:cNvPr id="7" name="Text Placeholder 6">
            <a:extLst>
              <a:ext uri="{FF2B5EF4-FFF2-40B4-BE49-F238E27FC236}">
                <a16:creationId xmlns:a16="http://schemas.microsoft.com/office/drawing/2014/main" id="{9C69F585-6F13-1236-EFCF-3A1C115CDBC4}"/>
              </a:ext>
            </a:extLst>
          </p:cNvPr>
          <p:cNvSpPr>
            <a:spLocks noGrp="1"/>
          </p:cNvSpPr>
          <p:nvPr>
            <p:ph type="body" sz="quarter" idx="14"/>
          </p:nvPr>
        </p:nvSpPr>
        <p:spPr>
          <a:xfrm>
            <a:off x="2123782" y="1801909"/>
            <a:ext cx="7944437" cy="4201150"/>
          </a:xfrm>
        </p:spPr>
        <p:txBody>
          <a:bodyPr/>
          <a:lstStyle/>
          <a:p>
            <a:pPr marL="342900" indent="-342900">
              <a:lnSpc>
                <a:spcPct val="200000"/>
              </a:lnSpc>
            </a:pPr>
            <a:r>
              <a:rPr lang="en-GB" sz="2800">
                <a:ea typeface="ＭＳ Ｐゴシック"/>
              </a:rPr>
              <a:t>Encourage coughing</a:t>
            </a:r>
          </a:p>
          <a:p>
            <a:pPr marL="342900" indent="-342900">
              <a:lnSpc>
                <a:spcPct val="200000"/>
              </a:lnSpc>
            </a:pPr>
            <a:r>
              <a:rPr lang="en-GB" sz="2800">
                <a:ea typeface="ＭＳ Ｐゴシック"/>
              </a:rPr>
              <a:t>5 back blows</a:t>
            </a:r>
          </a:p>
          <a:p>
            <a:pPr marL="342900" indent="-342900">
              <a:lnSpc>
                <a:spcPct val="200000"/>
              </a:lnSpc>
            </a:pPr>
            <a:r>
              <a:rPr lang="en-GB" sz="2800">
                <a:ea typeface="ＭＳ Ｐゴシック"/>
              </a:rPr>
              <a:t>5 abdominal thrusts</a:t>
            </a:r>
          </a:p>
          <a:p>
            <a:pPr marL="342900" indent="-342900">
              <a:lnSpc>
                <a:spcPct val="200000"/>
              </a:lnSpc>
            </a:pPr>
            <a:r>
              <a:rPr lang="en-GB" sz="2800">
                <a:ea typeface="ＭＳ Ｐゴシック"/>
              </a:rPr>
              <a:t>Call for emergency help</a:t>
            </a:r>
          </a:p>
          <a:p>
            <a:pPr marL="342900" indent="-342900">
              <a:lnSpc>
                <a:spcPct val="200000"/>
              </a:lnSpc>
            </a:pPr>
            <a:r>
              <a:rPr lang="en-GB" sz="2800">
                <a:ea typeface="ＭＳ Ｐゴシック"/>
              </a:rPr>
              <a:t>Repeat back blows and abdominal thrusts</a:t>
            </a:r>
            <a:endParaRPr lang="en-GB"/>
          </a:p>
        </p:txBody>
      </p:sp>
      <p:pic>
        <p:nvPicPr>
          <p:cNvPr id="3" name="Content Placeholder 10" descr="A picture containing drawing&#10;&#10;Description automatically generated">
            <a:extLst>
              <a:ext uri="{FF2B5EF4-FFF2-40B4-BE49-F238E27FC236}">
                <a16:creationId xmlns:a16="http://schemas.microsoft.com/office/drawing/2014/main" id="{30397785-27CE-5C42-F556-889D5B85A3ED}"/>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7004779" y="742049"/>
            <a:ext cx="2325687" cy="3981450"/>
          </a:xfrm>
          <a:prstGeom prst="rect">
            <a:avLst/>
          </a:prstGeom>
        </p:spPr>
      </p:pic>
      <p:pic>
        <p:nvPicPr>
          <p:cNvPr id="4" name="Content Placeholder 11" descr="A picture containing drawing&#10;&#10;Description automatically generated">
            <a:extLst>
              <a:ext uri="{FF2B5EF4-FFF2-40B4-BE49-F238E27FC236}">
                <a16:creationId xmlns:a16="http://schemas.microsoft.com/office/drawing/2014/main" id="{3E87B7B2-8DF7-B0AE-E9CB-37AE6FACE3EC}"/>
              </a:ext>
            </a:extLst>
          </p:cNvPr>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9446697" y="2030195"/>
            <a:ext cx="2405062" cy="4075113"/>
          </a:xfrm>
          <a:prstGeom prst="rect">
            <a:avLst/>
          </a:prstGeom>
        </p:spPr>
      </p:pic>
      <p:cxnSp>
        <p:nvCxnSpPr>
          <p:cNvPr id="5" name="Straight Arrow Connector 4">
            <a:extLst>
              <a:ext uri="{FF2B5EF4-FFF2-40B4-BE49-F238E27FC236}">
                <a16:creationId xmlns:a16="http://schemas.microsoft.com/office/drawing/2014/main" id="{6F9CB649-B909-A013-151A-E6BF0732E771}"/>
              </a:ext>
            </a:extLst>
          </p:cNvPr>
          <p:cNvCxnSpPr>
            <a:cxnSpLocks/>
          </p:cNvCxnSpPr>
          <p:nvPr/>
        </p:nvCxnSpPr>
        <p:spPr bwMode="auto">
          <a:xfrm>
            <a:off x="1380574" y="2186526"/>
            <a:ext cx="0" cy="3762453"/>
          </a:xfrm>
          <a:prstGeom prst="straightConnector1">
            <a:avLst/>
          </a:prstGeom>
          <a:noFill/>
          <a:ln w="88900">
            <a:solidFill>
              <a:schemeClr val="accent2"/>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59620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8D36B0-233C-2BC1-3C84-891F2F3F80FC}"/>
              </a:ext>
            </a:extLst>
          </p:cNvPr>
          <p:cNvSpPr>
            <a:spLocks noGrp="1"/>
          </p:cNvSpPr>
          <p:nvPr>
            <p:ph type="sldNum" sz="quarter" idx="15"/>
          </p:nvPr>
        </p:nvSpPr>
        <p:spPr/>
        <p:txBody>
          <a:bodyPr/>
          <a:lstStyle/>
          <a:p>
            <a:fld id="{CBA53E11-492D-48B3-9F9B-09541CA2A39A}" type="slidenum">
              <a:rPr lang="en-GB" smtClean="0"/>
              <a:t>25</a:t>
            </a:fld>
            <a:endParaRPr lang="en-GB"/>
          </a:p>
        </p:txBody>
      </p:sp>
      <p:pic>
        <p:nvPicPr>
          <p:cNvPr id="12" name="Content Placeholder 10" descr="A close up of a toy&#10;&#10;Description automatically generated">
            <a:extLst>
              <a:ext uri="{FF2B5EF4-FFF2-40B4-BE49-F238E27FC236}">
                <a16:creationId xmlns:a16="http://schemas.microsoft.com/office/drawing/2014/main" id="{8DA3AD82-9A75-12D7-BBD3-ACAAD4EC3D2D}"/>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6029661" y="-155313"/>
            <a:ext cx="6234056" cy="7013313"/>
          </a:xfrm>
          <a:prstGeom prst="rect">
            <a:avLst/>
          </a:prstGeom>
        </p:spPr>
      </p:pic>
      <p:sp>
        <p:nvSpPr>
          <p:cNvPr id="11" name="Subtitle 2">
            <a:extLst>
              <a:ext uri="{FF2B5EF4-FFF2-40B4-BE49-F238E27FC236}">
                <a16:creationId xmlns:a16="http://schemas.microsoft.com/office/drawing/2014/main" id="{587CE790-E684-827D-C510-65806070DC59}"/>
              </a:ext>
            </a:extLst>
          </p:cNvPr>
          <p:cNvSpPr>
            <a:spLocks noGrp="1"/>
          </p:cNvSpPr>
          <p:nvPr>
            <p:ph type="subTitle" idx="4"/>
          </p:nvPr>
        </p:nvSpPr>
        <p:spPr>
          <a:xfrm>
            <a:off x="345675" y="534300"/>
            <a:ext cx="5750325" cy="861774"/>
          </a:xfrm>
        </p:spPr>
        <p:txBody>
          <a:bodyPr/>
          <a:lstStyle/>
          <a:p>
            <a:r>
              <a:rPr lang="en-GB" sz="2800">
                <a:solidFill>
                  <a:srgbClr val="7413DC"/>
                </a:solidFill>
              </a:rPr>
              <a:t>What are the causes of unresponsiveness?</a:t>
            </a:r>
          </a:p>
        </p:txBody>
      </p:sp>
      <p:pic>
        <p:nvPicPr>
          <p:cNvPr id="10" name="Picture 9">
            <a:extLst>
              <a:ext uri="{FF2B5EF4-FFF2-40B4-BE49-F238E27FC236}">
                <a16:creationId xmlns:a16="http://schemas.microsoft.com/office/drawing/2014/main" id="{9ECFD62E-1E48-7BB9-1C41-DDE649FAA324}"/>
              </a:ext>
            </a:extLst>
          </p:cNvPr>
          <p:cNvPicPr>
            <a:picLocks noChangeAspect="1"/>
          </p:cNvPicPr>
          <p:nvPr/>
        </p:nvPicPr>
        <p:blipFill>
          <a:blip r:embed="rId4"/>
          <a:stretch>
            <a:fillRect/>
          </a:stretch>
        </p:blipFill>
        <p:spPr>
          <a:xfrm>
            <a:off x="9911444" y="0"/>
            <a:ext cx="2280556" cy="1053811"/>
          </a:xfrm>
          <a:prstGeom prst="rect">
            <a:avLst/>
          </a:prstGeom>
        </p:spPr>
      </p:pic>
    </p:spTree>
    <p:extLst>
      <p:ext uri="{BB962C8B-B14F-4D97-AF65-F5344CB8AC3E}">
        <p14:creationId xmlns:p14="http://schemas.microsoft.com/office/powerpoint/2010/main" val="4035297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802B4-C818-F20B-5738-6BCAE53DA2CD}"/>
            </a:ext>
          </a:extLst>
        </p:cNvPr>
        <p:cNvGrpSpPr/>
        <p:nvPr/>
      </p:nvGrpSpPr>
      <p:grpSpPr>
        <a:xfrm>
          <a:off x="0" y="0"/>
          <a:ext cx="0" cy="0"/>
          <a:chOff x="0" y="0"/>
          <a:chExt cx="0" cy="0"/>
        </a:xfrm>
      </p:grpSpPr>
      <p:sp>
        <p:nvSpPr>
          <p:cNvPr id="11" name="Subtitle 2">
            <a:extLst>
              <a:ext uri="{FF2B5EF4-FFF2-40B4-BE49-F238E27FC236}">
                <a16:creationId xmlns:a16="http://schemas.microsoft.com/office/drawing/2014/main" id="{007984F0-618B-3617-7133-0586D5CC00FF}"/>
              </a:ext>
            </a:extLst>
          </p:cNvPr>
          <p:cNvSpPr>
            <a:spLocks noGrp="1"/>
          </p:cNvSpPr>
          <p:nvPr>
            <p:ph type="subTitle" idx="4"/>
          </p:nvPr>
        </p:nvSpPr>
        <p:spPr>
          <a:xfrm>
            <a:off x="345675" y="534300"/>
            <a:ext cx="5750325" cy="861774"/>
          </a:xfrm>
        </p:spPr>
        <p:txBody>
          <a:bodyPr/>
          <a:lstStyle/>
          <a:p>
            <a:r>
              <a:rPr lang="en-GB" sz="2800">
                <a:solidFill>
                  <a:srgbClr val="7413DC"/>
                </a:solidFill>
              </a:rPr>
              <a:t>What are the causes of unresponsiveness?</a:t>
            </a:r>
          </a:p>
        </p:txBody>
      </p:sp>
      <p:sp>
        <p:nvSpPr>
          <p:cNvPr id="6" name="Slide Number Placeholder 5">
            <a:extLst>
              <a:ext uri="{FF2B5EF4-FFF2-40B4-BE49-F238E27FC236}">
                <a16:creationId xmlns:a16="http://schemas.microsoft.com/office/drawing/2014/main" id="{2B5090F2-9743-4E5F-76BD-89A6585FBF1E}"/>
              </a:ext>
            </a:extLst>
          </p:cNvPr>
          <p:cNvSpPr>
            <a:spLocks noGrp="1"/>
          </p:cNvSpPr>
          <p:nvPr>
            <p:ph type="sldNum" sz="quarter" idx="15"/>
          </p:nvPr>
        </p:nvSpPr>
        <p:spPr/>
        <p:txBody>
          <a:bodyPr/>
          <a:lstStyle/>
          <a:p>
            <a:fld id="{CBA53E11-492D-48B3-9F9B-09541CA2A39A}" type="slidenum">
              <a:rPr lang="en-GB" smtClean="0"/>
              <a:t>26</a:t>
            </a:fld>
            <a:endParaRPr lang="en-GB"/>
          </a:p>
        </p:txBody>
      </p:sp>
      <p:pic>
        <p:nvPicPr>
          <p:cNvPr id="12" name="Content Placeholder 10" descr="A close up of a toy&#10;&#10;Description automatically generated">
            <a:extLst>
              <a:ext uri="{FF2B5EF4-FFF2-40B4-BE49-F238E27FC236}">
                <a16:creationId xmlns:a16="http://schemas.microsoft.com/office/drawing/2014/main" id="{BD616E0C-EDC3-03ED-A9A6-56167AF14B4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2" name="Content Placeholder 2">
            <a:extLst>
              <a:ext uri="{FF2B5EF4-FFF2-40B4-BE49-F238E27FC236}">
                <a16:creationId xmlns:a16="http://schemas.microsoft.com/office/drawing/2014/main" id="{4B0A5276-C9C1-6E89-BFC9-39BD975C8FAE}"/>
              </a:ext>
            </a:extLst>
          </p:cNvPr>
          <p:cNvSpPr txBox="1">
            <a:spLocks/>
          </p:cNvSpPr>
          <p:nvPr/>
        </p:nvSpPr>
        <p:spPr>
          <a:xfrm>
            <a:off x="386471" y="1994619"/>
            <a:ext cx="2903029" cy="42282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Clr>
                <a:srgbClr val="7413DC"/>
              </a:buClr>
              <a:buSzPct val="120000"/>
              <a:buFont typeface="Arial" panose="020B0604020202020204" pitchFamily="34" charset="0"/>
              <a:buChar char="•"/>
            </a:pPr>
            <a:r>
              <a:rPr lang="en-GB" sz="2000">
                <a:solidFill>
                  <a:schemeClr val="tx1"/>
                </a:solidFill>
                <a:latin typeface="+mj-lt"/>
                <a:ea typeface="Calibri" panose="020F0502020204030204" pitchFamily="34" charset="0"/>
                <a:cs typeface="Times New Roman" panose="02020603050405020304" pitchFamily="18" charset="0"/>
              </a:rPr>
              <a:t>Fainting</a:t>
            </a:r>
          </a:p>
          <a:p>
            <a:pPr marL="342900" indent="-342900">
              <a:lnSpc>
                <a:spcPct val="200000"/>
              </a:lnSpc>
              <a:buClr>
                <a:srgbClr val="7413DC"/>
              </a:buClr>
              <a:buSzPct val="120000"/>
              <a:buFont typeface="Arial" panose="020B0604020202020204" pitchFamily="34" charset="0"/>
              <a:buChar char="•"/>
            </a:pPr>
            <a:r>
              <a:rPr lang="en-GB" sz="2000">
                <a:solidFill>
                  <a:schemeClr val="tx1"/>
                </a:solidFill>
                <a:latin typeface="+mj-lt"/>
                <a:ea typeface="Calibri" panose="020F0502020204030204" pitchFamily="34" charset="0"/>
                <a:cs typeface="Times New Roman" panose="02020603050405020304" pitchFamily="18" charset="0"/>
              </a:rPr>
              <a:t>Shock</a:t>
            </a:r>
          </a:p>
          <a:p>
            <a:pPr marL="342900" indent="-342900">
              <a:lnSpc>
                <a:spcPct val="200000"/>
              </a:lnSpc>
              <a:buClr>
                <a:srgbClr val="7413DC"/>
              </a:buClr>
              <a:buSzPct val="120000"/>
              <a:buFont typeface="Arial" panose="020B0604020202020204" pitchFamily="34" charset="0"/>
              <a:buChar char="•"/>
            </a:pPr>
            <a:r>
              <a:rPr lang="en-GB" sz="2000">
                <a:solidFill>
                  <a:schemeClr val="tx1"/>
                </a:solidFill>
                <a:latin typeface="+mj-lt"/>
                <a:ea typeface="Calibri" panose="020F0502020204030204" pitchFamily="34" charset="0"/>
                <a:cs typeface="Times New Roman" panose="02020603050405020304" pitchFamily="18" charset="0"/>
              </a:rPr>
              <a:t>Head Injury</a:t>
            </a:r>
          </a:p>
          <a:p>
            <a:pPr marL="342900" indent="-342900">
              <a:lnSpc>
                <a:spcPct val="200000"/>
              </a:lnSpc>
              <a:buClr>
                <a:srgbClr val="7413DC"/>
              </a:buClr>
              <a:buSzPct val="120000"/>
              <a:buFont typeface="Arial" panose="020B0604020202020204" pitchFamily="34" charset="0"/>
              <a:buChar char="•"/>
            </a:pPr>
            <a:r>
              <a:rPr lang="en-GB" sz="2000">
                <a:solidFill>
                  <a:schemeClr val="tx1"/>
                </a:solidFill>
                <a:latin typeface="+mj-lt"/>
                <a:ea typeface="Calibri" panose="020F0502020204030204" pitchFamily="34" charset="0"/>
                <a:cs typeface="Times New Roman" panose="02020603050405020304" pitchFamily="18" charset="0"/>
              </a:rPr>
              <a:t>Seizures</a:t>
            </a:r>
          </a:p>
          <a:p>
            <a:pPr marL="342900" indent="-342900">
              <a:lnSpc>
                <a:spcPct val="200000"/>
              </a:lnSpc>
              <a:buClr>
                <a:srgbClr val="7413DC"/>
              </a:buClr>
              <a:buSzPct val="120000"/>
              <a:buFont typeface="Arial" panose="020B0604020202020204" pitchFamily="34" charset="0"/>
              <a:buChar char="•"/>
            </a:pPr>
            <a:r>
              <a:rPr lang="en-GB" sz="2000">
                <a:solidFill>
                  <a:schemeClr val="tx1"/>
                </a:solidFill>
                <a:latin typeface="+mj-lt"/>
                <a:ea typeface="Calibri" panose="020F0502020204030204" pitchFamily="34" charset="0"/>
                <a:cs typeface="Times New Roman" panose="02020603050405020304" pitchFamily="18" charset="0"/>
              </a:rPr>
              <a:t>Stroke</a:t>
            </a:r>
          </a:p>
        </p:txBody>
      </p:sp>
      <p:sp>
        <p:nvSpPr>
          <p:cNvPr id="3" name="Content Placeholder 3">
            <a:extLst>
              <a:ext uri="{FF2B5EF4-FFF2-40B4-BE49-F238E27FC236}">
                <a16:creationId xmlns:a16="http://schemas.microsoft.com/office/drawing/2014/main" id="{9AC9F617-4DD6-6919-4F7D-C6FB61A37D77}"/>
              </a:ext>
            </a:extLst>
          </p:cNvPr>
          <p:cNvSpPr txBox="1">
            <a:spLocks/>
          </p:cNvSpPr>
          <p:nvPr/>
        </p:nvSpPr>
        <p:spPr>
          <a:xfrm>
            <a:off x="3137475" y="1994619"/>
            <a:ext cx="2903029" cy="4228286"/>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lnSpc>
                <a:spcPct val="200000"/>
              </a:lnSpc>
            </a:pPr>
            <a:r>
              <a:rPr lang="en-GB" sz="2000" kern="0">
                <a:solidFill>
                  <a:sysClr val="windowText" lastClr="000000"/>
                </a:solidFill>
                <a:latin typeface="+mj-lt"/>
                <a:ea typeface="Calibri" panose="020F0502020204030204" pitchFamily="34" charset="0"/>
                <a:cs typeface="Times New Roman" panose="02020603050405020304" pitchFamily="18" charset="0"/>
              </a:rPr>
              <a:t>Diabetes </a:t>
            </a:r>
          </a:p>
          <a:p>
            <a:pPr marL="342900" indent="-342900" defTabSz="914400">
              <a:lnSpc>
                <a:spcPct val="200000"/>
              </a:lnSpc>
            </a:pPr>
            <a:r>
              <a:rPr lang="en-GB" sz="2000" kern="0">
                <a:solidFill>
                  <a:sysClr val="windowText" lastClr="000000"/>
                </a:solidFill>
                <a:latin typeface="+mj-lt"/>
                <a:ea typeface="Calibri" panose="020F0502020204030204" pitchFamily="34" charset="0"/>
                <a:cs typeface="Times New Roman" panose="02020603050405020304" pitchFamily="18" charset="0"/>
              </a:rPr>
              <a:t>Asphyxia</a:t>
            </a:r>
          </a:p>
          <a:p>
            <a:pPr marL="342900" indent="-342900" defTabSz="914400">
              <a:lnSpc>
                <a:spcPct val="200000"/>
              </a:lnSpc>
            </a:pPr>
            <a:r>
              <a:rPr lang="en-GB" sz="2000" kern="0">
                <a:solidFill>
                  <a:sysClr val="windowText" lastClr="000000"/>
                </a:solidFill>
                <a:latin typeface="+mj-lt"/>
                <a:ea typeface="Calibri" panose="020F0502020204030204" pitchFamily="34" charset="0"/>
                <a:cs typeface="Times New Roman" panose="02020603050405020304" pitchFamily="18" charset="0"/>
              </a:rPr>
              <a:t>Drowning</a:t>
            </a:r>
          </a:p>
          <a:p>
            <a:pPr marL="342900" indent="-342900" defTabSz="914400">
              <a:lnSpc>
                <a:spcPct val="200000"/>
              </a:lnSpc>
            </a:pPr>
            <a:r>
              <a:rPr lang="en-GB" sz="2000" kern="0">
                <a:solidFill>
                  <a:sysClr val="windowText" lastClr="000000"/>
                </a:solidFill>
                <a:latin typeface="+mj-lt"/>
                <a:ea typeface="Calibri" panose="020F0502020204030204" pitchFamily="34" charset="0"/>
                <a:cs typeface="Times New Roman" panose="02020603050405020304" pitchFamily="18" charset="0"/>
              </a:rPr>
              <a:t>Choking</a:t>
            </a:r>
          </a:p>
          <a:p>
            <a:pPr marL="342900" indent="-342900" defTabSz="914400">
              <a:lnSpc>
                <a:spcPct val="200000"/>
              </a:lnSpc>
              <a:spcAft>
                <a:spcPts val="800"/>
              </a:spcAft>
            </a:pPr>
            <a:r>
              <a:rPr lang="en-GB" sz="2000" kern="0">
                <a:solidFill>
                  <a:sysClr val="windowText" lastClr="000000"/>
                </a:solidFill>
                <a:latin typeface="+mj-lt"/>
                <a:ea typeface="Calibri" panose="020F0502020204030204" pitchFamily="34" charset="0"/>
                <a:cs typeface="Times New Roman" panose="02020603050405020304" pitchFamily="18" charset="0"/>
              </a:rPr>
              <a:t>Asthma</a:t>
            </a:r>
          </a:p>
          <a:p>
            <a:pPr defTabSz="914400">
              <a:lnSpc>
                <a:spcPct val="200000"/>
              </a:lnSpc>
            </a:pPr>
            <a:endParaRPr lang="en-GB" sz="1200" kern="0">
              <a:solidFill>
                <a:sysClr val="windowText" lastClr="000000"/>
              </a:solidFill>
              <a:latin typeface="+mj-lt"/>
            </a:endParaRPr>
          </a:p>
        </p:txBody>
      </p:sp>
      <p:pic>
        <p:nvPicPr>
          <p:cNvPr id="5" name="Picture 4">
            <a:extLst>
              <a:ext uri="{FF2B5EF4-FFF2-40B4-BE49-F238E27FC236}">
                <a16:creationId xmlns:a16="http://schemas.microsoft.com/office/drawing/2014/main" id="{AFAA6A7C-3D03-4420-479C-EEF0825CB899}"/>
              </a:ext>
            </a:extLst>
          </p:cNvPr>
          <p:cNvPicPr>
            <a:picLocks noChangeAspect="1"/>
          </p:cNvPicPr>
          <p:nvPr/>
        </p:nvPicPr>
        <p:blipFill>
          <a:blip r:embed="rId4"/>
          <a:stretch>
            <a:fillRect/>
          </a:stretch>
        </p:blipFill>
        <p:spPr>
          <a:xfrm>
            <a:off x="9911444" y="0"/>
            <a:ext cx="2280556" cy="1053811"/>
          </a:xfrm>
          <a:prstGeom prst="rect">
            <a:avLst/>
          </a:prstGeom>
        </p:spPr>
      </p:pic>
    </p:spTree>
    <p:extLst>
      <p:ext uri="{BB962C8B-B14F-4D97-AF65-F5344CB8AC3E}">
        <p14:creationId xmlns:p14="http://schemas.microsoft.com/office/powerpoint/2010/main" val="1702749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2B40-A00D-FD0C-5F1C-2B42E160009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6535C-8729-154E-5101-C66A8307E069}"/>
              </a:ext>
            </a:extLst>
          </p:cNvPr>
          <p:cNvSpPr>
            <a:spLocks noGrp="1"/>
          </p:cNvSpPr>
          <p:nvPr>
            <p:ph type="sldNum" sz="quarter" idx="15"/>
          </p:nvPr>
        </p:nvSpPr>
        <p:spPr/>
        <p:txBody>
          <a:bodyPr/>
          <a:lstStyle/>
          <a:p>
            <a:fld id="{CBA53E11-492D-48B3-9F9B-09541CA2A39A}" type="slidenum">
              <a:rPr lang="en-GB" smtClean="0"/>
              <a:t>27</a:t>
            </a:fld>
            <a:endParaRPr lang="en-GB"/>
          </a:p>
        </p:txBody>
      </p:sp>
      <p:pic>
        <p:nvPicPr>
          <p:cNvPr id="4" name="St John's recovery position">
            <a:hlinkClick r:id="" action="ppaction://media"/>
            <a:extLst>
              <a:ext uri="{FF2B5EF4-FFF2-40B4-BE49-F238E27FC236}">
                <a16:creationId xmlns:a16="http://schemas.microsoft.com/office/drawing/2014/main" id="{AB1EB90B-897E-16F2-C4C3-CB2C9CECA9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927" y="747657"/>
            <a:ext cx="9182603" cy="5165214"/>
          </a:xfrm>
          <a:prstGeom prst="rect">
            <a:avLst/>
          </a:prstGeom>
        </p:spPr>
      </p:pic>
    </p:spTree>
    <p:extLst>
      <p:ext uri="{BB962C8B-B14F-4D97-AF65-F5344CB8AC3E}">
        <p14:creationId xmlns:p14="http://schemas.microsoft.com/office/powerpoint/2010/main" val="249109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C9BBBF8-94A5-6A54-7ACE-B46AFA17BB1E}"/>
              </a:ext>
            </a:extLst>
          </p:cNvPr>
          <p:cNvSpPr>
            <a:spLocks noGrp="1"/>
          </p:cNvSpPr>
          <p:nvPr>
            <p:ph type="sldNum" sz="quarter" idx="12"/>
          </p:nvPr>
        </p:nvSpPr>
        <p:spPr/>
        <p:txBody>
          <a:bodyPr/>
          <a:lstStyle/>
          <a:p>
            <a:fld id="{CBA53E11-492D-48B3-9F9B-09541CA2A39A}" type="slidenum">
              <a:rPr lang="en-GB" smtClean="0"/>
              <a:t>28</a:t>
            </a:fld>
            <a:endParaRPr lang="en-GB"/>
          </a:p>
        </p:txBody>
      </p:sp>
      <p:pic>
        <p:nvPicPr>
          <p:cNvPr id="8" name="Picture 7" descr="A picture containing drawing&#10;&#10;Description automatically generated">
            <a:extLst>
              <a:ext uri="{FF2B5EF4-FFF2-40B4-BE49-F238E27FC236}">
                <a16:creationId xmlns:a16="http://schemas.microsoft.com/office/drawing/2014/main" id="{733E6B4D-FE40-0C30-6260-95929C38BF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683999" y="-429118"/>
            <a:ext cx="2824000" cy="9716513"/>
          </a:xfrm>
          <a:prstGeom prst="rect">
            <a:avLst/>
          </a:prstGeom>
        </p:spPr>
      </p:pic>
      <p:sp>
        <p:nvSpPr>
          <p:cNvPr id="9" name="TextBox 8">
            <a:extLst>
              <a:ext uri="{FF2B5EF4-FFF2-40B4-BE49-F238E27FC236}">
                <a16:creationId xmlns:a16="http://schemas.microsoft.com/office/drawing/2014/main" id="{5B57F042-6344-2FCB-0265-C0AC9E525886}"/>
              </a:ext>
            </a:extLst>
          </p:cNvPr>
          <p:cNvSpPr txBox="1"/>
          <p:nvPr/>
        </p:nvSpPr>
        <p:spPr>
          <a:xfrm>
            <a:off x="407987" y="1414155"/>
            <a:ext cx="3312368" cy="400110"/>
          </a:xfrm>
          <a:prstGeom prst="rect">
            <a:avLst/>
          </a:prstGeom>
          <a:noFill/>
        </p:spPr>
        <p:txBody>
          <a:bodyPr wrap="square" lIns="91440" tIns="45720" rIns="91440" bIns="45720" rtlCol="0" anchor="t">
            <a:spAutoFit/>
          </a:bodyPr>
          <a:lstStyle/>
          <a:p>
            <a:r>
              <a:rPr lang="en-GB" sz="2000">
                <a:solidFill>
                  <a:schemeClr val="accent1"/>
                </a:solidFill>
                <a:latin typeface="+mj-lt"/>
                <a:ea typeface="ＭＳ Ｐゴシック"/>
              </a:rPr>
              <a:t>Safe Airway position</a:t>
            </a:r>
            <a:endParaRPr lang="en-GB" sz="2000">
              <a:solidFill>
                <a:schemeClr val="accent1"/>
              </a:solidFill>
              <a:latin typeface="+mj-lt"/>
            </a:endParaRPr>
          </a:p>
        </p:txBody>
      </p:sp>
      <p:sp>
        <p:nvSpPr>
          <p:cNvPr id="11" name="TextBox 10">
            <a:extLst>
              <a:ext uri="{FF2B5EF4-FFF2-40B4-BE49-F238E27FC236}">
                <a16:creationId xmlns:a16="http://schemas.microsoft.com/office/drawing/2014/main" id="{C257C1AA-1A85-FF45-C655-CE608500A3D2}"/>
              </a:ext>
            </a:extLst>
          </p:cNvPr>
          <p:cNvSpPr txBox="1"/>
          <p:nvPr/>
        </p:nvSpPr>
        <p:spPr>
          <a:xfrm>
            <a:off x="9530001" y="2617028"/>
            <a:ext cx="2042369" cy="400110"/>
          </a:xfrm>
          <a:prstGeom prst="rect">
            <a:avLst/>
          </a:prstGeom>
          <a:noFill/>
        </p:spPr>
        <p:txBody>
          <a:bodyPr wrap="square" lIns="91440" tIns="45720" rIns="91440" bIns="45720" rtlCol="0" anchor="t">
            <a:spAutoFit/>
          </a:bodyPr>
          <a:lstStyle/>
          <a:p>
            <a:r>
              <a:rPr lang="en-GB" sz="2000">
                <a:solidFill>
                  <a:schemeClr val="accent1"/>
                </a:solidFill>
                <a:latin typeface="+mj-lt"/>
                <a:ea typeface="ＭＳ Ｐゴシック"/>
              </a:rPr>
              <a:t>Keep warm</a:t>
            </a:r>
          </a:p>
        </p:txBody>
      </p:sp>
      <p:sp>
        <p:nvSpPr>
          <p:cNvPr id="3" name="TextBox 2">
            <a:extLst>
              <a:ext uri="{FF2B5EF4-FFF2-40B4-BE49-F238E27FC236}">
                <a16:creationId xmlns:a16="http://schemas.microsoft.com/office/drawing/2014/main" id="{214F37D9-9475-04A4-2F4F-26FFD033CA3E}"/>
              </a:ext>
            </a:extLst>
          </p:cNvPr>
          <p:cNvSpPr txBox="1"/>
          <p:nvPr/>
        </p:nvSpPr>
        <p:spPr>
          <a:xfrm>
            <a:off x="4294539" y="2216918"/>
            <a:ext cx="3312368" cy="400110"/>
          </a:xfrm>
          <a:prstGeom prst="rect">
            <a:avLst/>
          </a:prstGeom>
          <a:noFill/>
        </p:spPr>
        <p:txBody>
          <a:bodyPr wrap="square" lIns="91440" tIns="45720" rIns="91440" bIns="45720" rtlCol="0" anchor="t">
            <a:spAutoFit/>
          </a:bodyPr>
          <a:lstStyle/>
          <a:p>
            <a:r>
              <a:rPr lang="en-GB" sz="2000">
                <a:solidFill>
                  <a:schemeClr val="accent1"/>
                </a:solidFill>
                <a:latin typeface="+mj-lt"/>
                <a:ea typeface="ＭＳ Ｐゴシック"/>
              </a:rPr>
              <a:t>Continue to assess </a:t>
            </a:r>
          </a:p>
        </p:txBody>
      </p:sp>
      <p:sp>
        <p:nvSpPr>
          <p:cNvPr id="16" name="Subtitle 2">
            <a:extLst>
              <a:ext uri="{FF2B5EF4-FFF2-40B4-BE49-F238E27FC236}">
                <a16:creationId xmlns:a16="http://schemas.microsoft.com/office/drawing/2014/main" id="{46C3193A-3F44-6C2F-9513-F4555BD0367E}"/>
              </a:ext>
            </a:extLst>
          </p:cNvPr>
          <p:cNvSpPr>
            <a:spLocks noGrp="1"/>
          </p:cNvSpPr>
          <p:nvPr>
            <p:ph type="subTitle" idx="4"/>
          </p:nvPr>
        </p:nvSpPr>
        <p:spPr>
          <a:xfrm>
            <a:off x="345675" y="534300"/>
            <a:ext cx="5750325" cy="430887"/>
          </a:xfrm>
        </p:spPr>
        <p:txBody>
          <a:bodyPr/>
          <a:lstStyle/>
          <a:p>
            <a:r>
              <a:rPr lang="en-GB" sz="2800">
                <a:solidFill>
                  <a:srgbClr val="7413DC"/>
                </a:solidFill>
              </a:rPr>
              <a:t>Recovery position</a:t>
            </a:r>
          </a:p>
        </p:txBody>
      </p:sp>
    </p:spTree>
    <p:extLst>
      <p:ext uri="{BB962C8B-B14F-4D97-AF65-F5344CB8AC3E}">
        <p14:creationId xmlns:p14="http://schemas.microsoft.com/office/powerpoint/2010/main" val="23312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EB32-EE4A-950B-D51B-AB1952E0761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26F84DE-94C3-4FE2-31D1-2F4B37DFD0C4}"/>
              </a:ext>
            </a:extLst>
          </p:cNvPr>
          <p:cNvSpPr>
            <a:spLocks noGrp="1"/>
          </p:cNvSpPr>
          <p:nvPr>
            <p:ph type="sldNum" sz="quarter" idx="12"/>
          </p:nvPr>
        </p:nvSpPr>
        <p:spPr/>
        <p:txBody>
          <a:bodyPr/>
          <a:lstStyle/>
          <a:p>
            <a:fld id="{CBA53E11-492D-48B3-9F9B-09541CA2A39A}" type="slidenum">
              <a:rPr lang="en-GB" smtClean="0"/>
              <a:t>29</a:t>
            </a:fld>
            <a:endParaRPr lang="en-GB"/>
          </a:p>
        </p:txBody>
      </p:sp>
      <p:sp>
        <p:nvSpPr>
          <p:cNvPr id="16" name="Subtitle 2">
            <a:extLst>
              <a:ext uri="{FF2B5EF4-FFF2-40B4-BE49-F238E27FC236}">
                <a16:creationId xmlns:a16="http://schemas.microsoft.com/office/drawing/2014/main" id="{13B171C2-3747-B7F7-98AA-C2865CF61CF0}"/>
              </a:ext>
            </a:extLst>
          </p:cNvPr>
          <p:cNvSpPr>
            <a:spLocks noGrp="1"/>
          </p:cNvSpPr>
          <p:nvPr>
            <p:ph type="subTitle" idx="4"/>
          </p:nvPr>
        </p:nvSpPr>
        <p:spPr>
          <a:xfrm>
            <a:off x="345675" y="534300"/>
            <a:ext cx="5750325" cy="430887"/>
          </a:xfrm>
        </p:spPr>
        <p:txBody>
          <a:bodyPr/>
          <a:lstStyle/>
          <a:p>
            <a:r>
              <a:rPr lang="en-GB" sz="2800">
                <a:solidFill>
                  <a:srgbClr val="7413DC"/>
                </a:solidFill>
              </a:rPr>
              <a:t>Q&amp;A</a:t>
            </a:r>
          </a:p>
        </p:txBody>
      </p:sp>
      <p:pic>
        <p:nvPicPr>
          <p:cNvPr id="2" name="Picture 2" descr="How to Handle a Q &amp; A Session">
            <a:extLst>
              <a:ext uri="{FF2B5EF4-FFF2-40B4-BE49-F238E27FC236}">
                <a16:creationId xmlns:a16="http://schemas.microsoft.com/office/drawing/2014/main" id="{371A70F6-816C-1A36-6740-5DA2D7087A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809" y="1606429"/>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6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87B723C-8103-0629-1468-269DBFDFF6FA}"/>
              </a:ext>
            </a:extLst>
          </p:cNvPr>
          <p:cNvSpPr>
            <a:spLocks noGrp="1"/>
          </p:cNvSpPr>
          <p:nvPr>
            <p:ph type="subTitle" idx="4"/>
          </p:nvPr>
        </p:nvSpPr>
        <p:spPr/>
        <p:txBody>
          <a:bodyPr/>
          <a:lstStyle/>
          <a:p>
            <a:r>
              <a:rPr lang="en-GB" sz="2800">
                <a:solidFill>
                  <a:srgbClr val="7413DC"/>
                </a:solidFill>
              </a:rPr>
              <a:t>Aim</a:t>
            </a:r>
            <a:endParaRPr lang="en-GB">
              <a:solidFill>
                <a:srgbClr val="7413DC"/>
              </a:solidFill>
            </a:endParaRP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2"/>
          </p:nvPr>
        </p:nvSpPr>
        <p:spPr/>
        <p:txBody>
          <a:bodyPr/>
          <a:lstStyle/>
          <a:p>
            <a:fld id="{CBA53E11-492D-48B3-9F9B-09541CA2A39A}" type="slidenum">
              <a:rPr lang="en-GB" smtClean="0"/>
              <a:t>3</a:t>
            </a:fld>
            <a:endParaRPr lang="en-GB"/>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4"/>
          </p:nvPr>
        </p:nvSpPr>
        <p:spPr>
          <a:xfrm>
            <a:off x="2123782" y="1801908"/>
            <a:ext cx="7944437" cy="2866911"/>
          </a:xfrm>
        </p:spPr>
        <p:txBody>
          <a:bodyPr>
            <a:normAutofit fontScale="92500"/>
          </a:bodyPr>
          <a:lstStyle/>
          <a:p>
            <a:pPr>
              <a:lnSpc>
                <a:spcPct val="100000"/>
              </a:lnSpc>
            </a:pPr>
            <a:r>
              <a:rPr lang="en-GB" sz="3600">
                <a:effectLst/>
                <a:latin typeface="+mj-lt"/>
                <a:ea typeface="Calibri" panose="020F0502020204030204" pitchFamily="34" charset="0"/>
                <a:cs typeface="Times New Roman"/>
              </a:rPr>
              <a:t>This course aims to cover the knowledge and skills necessary to enable members of The Scouts and Girlguiding to provide basic </a:t>
            </a:r>
            <a:r>
              <a:rPr lang="en-GB" sz="3600">
                <a:latin typeface="+mj-lt"/>
                <a:ea typeface="Calibri" panose="020F0502020204030204" pitchFamily="34" charset="0"/>
                <a:cs typeface="Times New Roman"/>
              </a:rPr>
              <a:t>first aid </a:t>
            </a:r>
            <a:r>
              <a:rPr lang="en-GB" sz="3600">
                <a:effectLst/>
                <a:latin typeface="+mj-lt"/>
                <a:ea typeface="Calibri" panose="020F0502020204030204" pitchFamily="34" charset="0"/>
                <a:cs typeface="Times New Roman"/>
              </a:rPr>
              <a:t>and ensure safe management of a first aid incident.</a:t>
            </a:r>
            <a:r>
              <a:rPr lang="en-GB" sz="3600">
                <a:latin typeface="+mj-lt"/>
                <a:ea typeface="Calibri" panose="020F0502020204030204" pitchFamily="34" charset="0"/>
                <a:cs typeface="Times New Roman"/>
              </a:rPr>
              <a:t> </a:t>
            </a:r>
            <a:endParaRPr lang="en-GB" sz="3600" i="0" u="none" strike="noStrike" cap="none">
              <a:latin typeface="+mj-lt"/>
              <a:ea typeface="Trebuchet MS"/>
              <a:cs typeface="Trebuchet MS"/>
              <a:sym typeface="Trebuchet MS"/>
            </a:endParaRPr>
          </a:p>
        </p:txBody>
      </p:sp>
    </p:spTree>
    <p:extLst>
      <p:ext uri="{BB962C8B-B14F-4D97-AF65-F5344CB8AC3E}">
        <p14:creationId xmlns:p14="http://schemas.microsoft.com/office/powerpoint/2010/main" val="1734126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B79955-CC50-A0CC-58B0-9E43F9C848C7}"/>
              </a:ext>
            </a:extLst>
          </p:cNvPr>
          <p:cNvSpPr>
            <a:spLocks noGrp="1"/>
          </p:cNvSpPr>
          <p:nvPr>
            <p:ph type="body" sz="quarter" idx="12"/>
          </p:nvPr>
        </p:nvSpPr>
        <p:spPr>
          <a:xfrm>
            <a:off x="686640" y="4006925"/>
            <a:ext cx="9529763" cy="1025281"/>
          </a:xfrm>
        </p:spPr>
        <p:txBody>
          <a:bodyPr>
            <a:normAutofit/>
          </a:bodyPr>
          <a:lstStyle/>
          <a:p>
            <a:r>
              <a:rPr lang="en-GB" sz="6600"/>
              <a:t>Break time</a:t>
            </a:r>
          </a:p>
        </p:txBody>
      </p:sp>
    </p:spTree>
    <p:extLst>
      <p:ext uri="{BB962C8B-B14F-4D97-AF65-F5344CB8AC3E}">
        <p14:creationId xmlns:p14="http://schemas.microsoft.com/office/powerpoint/2010/main" val="1218787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E145D-364C-496F-5A66-151A6BE98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832D3-DD2B-E63A-93F5-3C04B448F189}"/>
              </a:ext>
            </a:extLst>
          </p:cNvPr>
          <p:cNvSpPr>
            <a:spLocks noGrp="1"/>
          </p:cNvSpPr>
          <p:nvPr>
            <p:ph type="ctrTitle"/>
          </p:nvPr>
        </p:nvSpPr>
        <p:spPr>
          <a:xfrm>
            <a:off x="345673" y="266319"/>
            <a:ext cx="5750325" cy="677108"/>
          </a:xfrm>
        </p:spPr>
        <p:txBody>
          <a:bodyPr/>
          <a:lstStyle/>
          <a:p>
            <a:r>
              <a:rPr lang="en-GB" sz="4400" b="1"/>
              <a:t>Session 2</a:t>
            </a:r>
          </a:p>
        </p:txBody>
      </p:sp>
      <p:sp>
        <p:nvSpPr>
          <p:cNvPr id="5" name="Text Placeholder 4">
            <a:extLst>
              <a:ext uri="{FF2B5EF4-FFF2-40B4-BE49-F238E27FC236}">
                <a16:creationId xmlns:a16="http://schemas.microsoft.com/office/drawing/2014/main" id="{37AD28F8-77B0-E635-338F-CD74D2801BB7}"/>
              </a:ext>
            </a:extLst>
          </p:cNvPr>
          <p:cNvSpPr>
            <a:spLocks noGrp="1"/>
          </p:cNvSpPr>
          <p:nvPr>
            <p:ph type="subTitle" idx="4"/>
          </p:nvPr>
        </p:nvSpPr>
        <p:spPr>
          <a:xfrm>
            <a:off x="345673" y="1072184"/>
            <a:ext cx="5750325" cy="307777"/>
          </a:xfrm>
        </p:spPr>
        <p:txBody>
          <a:bodyPr/>
          <a:lstStyle/>
          <a:p>
            <a:pPr marL="10800" lvl="2" indent="0">
              <a:buNone/>
            </a:pPr>
            <a:r>
              <a:rPr lang="en-GB" sz="2000" b="1">
                <a:solidFill>
                  <a:schemeClr val="bg1"/>
                </a:solidFill>
              </a:rPr>
              <a:t>Trauma and Injury</a:t>
            </a:r>
          </a:p>
        </p:txBody>
      </p:sp>
      <p:sp>
        <p:nvSpPr>
          <p:cNvPr id="4" name="Slide Number Placeholder 3">
            <a:extLst>
              <a:ext uri="{FF2B5EF4-FFF2-40B4-BE49-F238E27FC236}">
                <a16:creationId xmlns:a16="http://schemas.microsoft.com/office/drawing/2014/main" id="{0AF91DC1-CEAF-892A-185C-1A8BD77545CF}"/>
              </a:ext>
            </a:extLst>
          </p:cNvPr>
          <p:cNvSpPr>
            <a:spLocks noGrp="1"/>
          </p:cNvSpPr>
          <p:nvPr>
            <p:ph type="sldNum" sz="quarter" idx="12"/>
          </p:nvPr>
        </p:nvSpPr>
        <p:spPr/>
        <p:txBody>
          <a:bodyPr/>
          <a:lstStyle/>
          <a:p>
            <a:fld id="{CBA53E11-492D-48B3-9F9B-09541CA2A39A}" type="slidenum">
              <a:rPr lang="en-GB" dirty="0" smtClean="0"/>
              <a:pPr/>
              <a:t>31</a:t>
            </a:fld>
            <a:endParaRPr lang="en-GB"/>
          </a:p>
        </p:txBody>
      </p:sp>
      <p:sp>
        <p:nvSpPr>
          <p:cNvPr id="7" name="TextBox 6">
            <a:extLst>
              <a:ext uri="{FF2B5EF4-FFF2-40B4-BE49-F238E27FC236}">
                <a16:creationId xmlns:a16="http://schemas.microsoft.com/office/drawing/2014/main" id="{C3405364-3D2D-5DCD-5D7E-BEF1A7477D2F}"/>
              </a:ext>
            </a:extLst>
          </p:cNvPr>
          <p:cNvSpPr txBox="1"/>
          <p:nvPr/>
        </p:nvSpPr>
        <p:spPr>
          <a:xfrm>
            <a:off x="345673" y="1847272"/>
            <a:ext cx="6123398" cy="3285515"/>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2000">
                <a:solidFill>
                  <a:schemeClr val="bg1"/>
                </a:solidFill>
              </a:rPr>
              <a:t>Shock</a:t>
            </a:r>
          </a:p>
          <a:p>
            <a:pPr marL="342900" indent="-342900">
              <a:lnSpc>
                <a:spcPct val="150000"/>
              </a:lnSpc>
              <a:buFont typeface="Arial" panose="020B0604020202020204" pitchFamily="34" charset="0"/>
              <a:buChar char="•"/>
            </a:pPr>
            <a:r>
              <a:rPr lang="en-US" sz="2000">
                <a:solidFill>
                  <a:schemeClr val="bg1"/>
                </a:solidFill>
              </a:rPr>
              <a:t>Bleeding</a:t>
            </a:r>
          </a:p>
          <a:p>
            <a:pPr marL="342900" indent="-342900">
              <a:lnSpc>
                <a:spcPct val="150000"/>
              </a:lnSpc>
              <a:buFont typeface="Arial" panose="020B0604020202020204" pitchFamily="34" charset="0"/>
              <a:buChar char="•"/>
            </a:pPr>
            <a:r>
              <a:rPr lang="en-US" sz="2000">
                <a:solidFill>
                  <a:schemeClr val="bg1"/>
                </a:solidFill>
              </a:rPr>
              <a:t>Burns </a:t>
            </a:r>
          </a:p>
          <a:p>
            <a:pPr marL="342900" indent="-342900">
              <a:lnSpc>
                <a:spcPct val="150000"/>
              </a:lnSpc>
              <a:buFont typeface="Arial" panose="020B0604020202020204" pitchFamily="34" charset="0"/>
              <a:buChar char="•"/>
            </a:pPr>
            <a:r>
              <a:rPr lang="en-US" sz="2000">
                <a:solidFill>
                  <a:schemeClr val="bg1"/>
                </a:solidFill>
              </a:rPr>
              <a:t>Spinal Injuries</a:t>
            </a:r>
          </a:p>
          <a:p>
            <a:pPr marL="342900" indent="-342900">
              <a:lnSpc>
                <a:spcPct val="150000"/>
              </a:lnSpc>
              <a:buFont typeface="Arial" panose="020B0604020202020204" pitchFamily="34" charset="0"/>
              <a:buChar char="•"/>
            </a:pPr>
            <a:r>
              <a:rPr lang="en-US" sz="2000">
                <a:solidFill>
                  <a:schemeClr val="bg1"/>
                </a:solidFill>
              </a:rPr>
              <a:t>Fractures and sprains</a:t>
            </a:r>
          </a:p>
          <a:p>
            <a:pPr marL="342900" indent="-342900">
              <a:lnSpc>
                <a:spcPct val="150000"/>
              </a:lnSpc>
              <a:buFont typeface="Arial" panose="020B0604020202020204" pitchFamily="34" charset="0"/>
              <a:buChar char="•"/>
            </a:pPr>
            <a:r>
              <a:rPr lang="en-US" sz="2000">
                <a:solidFill>
                  <a:schemeClr val="bg1"/>
                </a:solidFill>
              </a:rPr>
              <a:t>Head injury</a:t>
            </a:r>
          </a:p>
          <a:p>
            <a:pPr marL="342900" indent="-342900">
              <a:lnSpc>
                <a:spcPct val="150000"/>
              </a:lnSpc>
              <a:buFont typeface="Arial" panose="020B0604020202020204" pitchFamily="34" charset="0"/>
              <a:buChar char="•"/>
            </a:pPr>
            <a:r>
              <a:rPr lang="en-US" sz="2000">
                <a:solidFill>
                  <a:schemeClr val="bg1"/>
                </a:solidFill>
              </a:rPr>
              <a:t>Dental incidents</a:t>
            </a:r>
          </a:p>
        </p:txBody>
      </p:sp>
    </p:spTree>
    <p:extLst>
      <p:ext uri="{BB962C8B-B14F-4D97-AF65-F5344CB8AC3E}">
        <p14:creationId xmlns:p14="http://schemas.microsoft.com/office/powerpoint/2010/main" val="359508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EED16-2E0C-C531-B425-3AB55BE705D0}"/>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86190FBB-B864-3679-1036-4D45DDC1C6E7}"/>
              </a:ext>
            </a:extLst>
          </p:cNvPr>
          <p:cNvSpPr>
            <a:spLocks noGrp="1"/>
          </p:cNvSpPr>
          <p:nvPr>
            <p:ph type="subTitle" idx="4"/>
          </p:nvPr>
        </p:nvSpPr>
        <p:spPr>
          <a:xfrm>
            <a:off x="345675" y="573269"/>
            <a:ext cx="5750325" cy="861774"/>
          </a:xfrm>
        </p:spPr>
        <p:txBody>
          <a:bodyPr/>
          <a:lstStyle/>
          <a:p>
            <a:r>
              <a:rPr lang="en-GB" sz="2800">
                <a:solidFill>
                  <a:srgbClr val="7413DC"/>
                </a:solidFill>
              </a:rPr>
              <a:t>Where to get help and how to get there</a:t>
            </a:r>
            <a:endParaRPr lang="en-GB">
              <a:solidFill>
                <a:srgbClr val="7413DC"/>
              </a:solidFill>
            </a:endParaRPr>
          </a:p>
        </p:txBody>
      </p:sp>
      <p:sp>
        <p:nvSpPr>
          <p:cNvPr id="5" name="Slide Number Placeholder 4">
            <a:extLst>
              <a:ext uri="{FF2B5EF4-FFF2-40B4-BE49-F238E27FC236}">
                <a16:creationId xmlns:a16="http://schemas.microsoft.com/office/drawing/2014/main" id="{D6BC73CE-B190-15B6-F6A8-34E7BA88BF48}"/>
              </a:ext>
            </a:extLst>
          </p:cNvPr>
          <p:cNvSpPr>
            <a:spLocks noGrp="1"/>
          </p:cNvSpPr>
          <p:nvPr>
            <p:ph type="sldNum" sz="quarter" idx="12"/>
          </p:nvPr>
        </p:nvSpPr>
        <p:spPr/>
        <p:txBody>
          <a:bodyPr/>
          <a:lstStyle/>
          <a:p>
            <a:fld id="{CBA53E11-492D-48B3-9F9B-09541CA2A39A}" type="slidenum">
              <a:rPr lang="en-GB" smtClean="0"/>
              <a:t>32</a:t>
            </a:fld>
            <a:endParaRPr lang="en-GB"/>
          </a:p>
        </p:txBody>
      </p:sp>
      <p:pic>
        <p:nvPicPr>
          <p:cNvPr id="7" name="Picture 6" descr="Icon&#10;&#10;Description automatically generated">
            <a:extLst>
              <a:ext uri="{FF2B5EF4-FFF2-40B4-BE49-F238E27FC236}">
                <a16:creationId xmlns:a16="http://schemas.microsoft.com/office/drawing/2014/main" id="{07E64F7F-2654-3811-ED2E-7E7178170A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4633" y="1287634"/>
            <a:ext cx="4282732" cy="4282732"/>
          </a:xfrm>
          <a:prstGeom prst="rect">
            <a:avLst/>
          </a:prstGeom>
        </p:spPr>
      </p:pic>
    </p:spTree>
    <p:extLst>
      <p:ext uri="{BB962C8B-B14F-4D97-AF65-F5344CB8AC3E}">
        <p14:creationId xmlns:p14="http://schemas.microsoft.com/office/powerpoint/2010/main" val="1951223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CBB8D7A-3F9A-2761-E8C8-363B4F84BB3C}"/>
              </a:ext>
            </a:extLst>
          </p:cNvPr>
          <p:cNvSpPr>
            <a:spLocks noGrp="1"/>
          </p:cNvSpPr>
          <p:nvPr>
            <p:ph type="sldNum" sz="quarter" idx="12"/>
          </p:nvPr>
        </p:nvSpPr>
        <p:spPr/>
        <p:txBody>
          <a:bodyPr/>
          <a:lstStyle/>
          <a:p>
            <a:fld id="{CBA53E11-492D-48B3-9F9B-09541CA2A39A}" type="slidenum">
              <a:rPr lang="en-GB" smtClean="0"/>
              <a:t>33</a:t>
            </a:fld>
            <a:endParaRPr lang="en-GB"/>
          </a:p>
        </p:txBody>
      </p:sp>
      <p:sp>
        <p:nvSpPr>
          <p:cNvPr id="3" name="Text Placeholder 2">
            <a:extLst>
              <a:ext uri="{FF2B5EF4-FFF2-40B4-BE49-F238E27FC236}">
                <a16:creationId xmlns:a16="http://schemas.microsoft.com/office/drawing/2014/main" id="{321C60DF-C6A7-58F6-F084-548ED2B3E6EC}"/>
              </a:ext>
            </a:extLst>
          </p:cNvPr>
          <p:cNvSpPr>
            <a:spLocks noGrp="1"/>
          </p:cNvSpPr>
          <p:nvPr>
            <p:ph type="body" sz="quarter" idx="13"/>
          </p:nvPr>
        </p:nvSpPr>
        <p:spPr>
          <a:xfrm>
            <a:off x="2302068" y="2645796"/>
            <a:ext cx="11873872" cy="4766224"/>
          </a:xfrm>
        </p:spPr>
        <p:txBody>
          <a:bodyPr vert="horz" lIns="0" tIns="0" rIns="0" bIns="0" numCol="3" spcCol="252000" rtlCol="0" anchor="t">
            <a:noAutofit/>
          </a:bodyPr>
          <a:lstStyle/>
          <a:p>
            <a:pPr marL="342900" lvl="0" indent="-342900" algn="l" rtl="0">
              <a:lnSpc>
                <a:spcPct val="200000"/>
              </a:lnSpc>
              <a:spcAft>
                <a:spcPts val="600"/>
              </a:spcAft>
              <a:buClr>
                <a:srgbClr val="7413DC"/>
              </a:buClr>
              <a:buSzPct val="120000"/>
              <a:defRPr/>
            </a:pPr>
            <a:r>
              <a:rPr lang="en-US">
                <a:latin typeface="Nunito Sans" panose="00000500000000000000" pitchFamily="2" charset="0"/>
              </a:rPr>
              <a:t>Pale, cold, clammy skin</a:t>
            </a:r>
          </a:p>
          <a:p>
            <a:pPr marL="342900" lvl="0" indent="-342900" algn="l" rtl="0">
              <a:lnSpc>
                <a:spcPct val="200000"/>
              </a:lnSpc>
              <a:spcAft>
                <a:spcPts val="600"/>
              </a:spcAft>
              <a:buClr>
                <a:srgbClr val="7413DC"/>
              </a:buClr>
              <a:buSzPct val="120000"/>
              <a:defRPr/>
            </a:pPr>
            <a:r>
              <a:rPr lang="en-US">
                <a:latin typeface="Nunito Sans" panose="00000500000000000000" pitchFamily="2" charset="0"/>
              </a:rPr>
              <a:t>Weak, dizzy, light-headed</a:t>
            </a:r>
          </a:p>
          <a:p>
            <a:pPr marL="342900" lvl="0" indent="-342900" algn="l" rtl="0">
              <a:lnSpc>
                <a:spcPct val="200000"/>
              </a:lnSpc>
              <a:spcAft>
                <a:spcPts val="600"/>
              </a:spcAft>
              <a:buClr>
                <a:srgbClr val="7413DC"/>
              </a:buClr>
              <a:buSzPct val="120000"/>
              <a:defRPr/>
            </a:pPr>
            <a:r>
              <a:rPr lang="en-US">
                <a:latin typeface="Nunito Sans" panose="00000500000000000000" pitchFamily="2" charset="0"/>
              </a:rPr>
              <a:t>Nausea or vomiting</a:t>
            </a:r>
          </a:p>
          <a:p>
            <a:pPr marL="342900" lvl="0" indent="-342900" algn="l" rtl="0">
              <a:lnSpc>
                <a:spcPct val="200000"/>
              </a:lnSpc>
              <a:spcAft>
                <a:spcPts val="600"/>
              </a:spcAft>
              <a:buClr>
                <a:srgbClr val="7413DC"/>
              </a:buClr>
              <a:buSzPct val="120000"/>
              <a:defRPr/>
            </a:pPr>
            <a:r>
              <a:rPr lang="en-US">
                <a:latin typeface="Nunito Sans" panose="00000500000000000000" pitchFamily="2" charset="0"/>
              </a:rPr>
              <a:t>Thirsty</a:t>
            </a:r>
          </a:p>
          <a:p>
            <a:pPr marL="342900" lvl="0" indent="-342900" algn="l" rtl="0">
              <a:lnSpc>
                <a:spcPct val="200000"/>
              </a:lnSpc>
              <a:spcAft>
                <a:spcPts val="600"/>
              </a:spcAft>
              <a:buClr>
                <a:srgbClr val="7413DC"/>
              </a:buClr>
              <a:buSzPct val="120000"/>
              <a:defRPr/>
            </a:pPr>
            <a:r>
              <a:rPr lang="en-US">
                <a:latin typeface="Nunito Sans" panose="00000500000000000000" pitchFamily="2" charset="0"/>
              </a:rPr>
              <a:t>Yawning</a:t>
            </a:r>
          </a:p>
          <a:p>
            <a:pPr marL="342900" lvl="0" indent="-342900" algn="l" rtl="0">
              <a:lnSpc>
                <a:spcPct val="200000"/>
              </a:lnSpc>
              <a:spcAft>
                <a:spcPts val="600"/>
              </a:spcAft>
              <a:buClr>
                <a:srgbClr val="7413DC"/>
              </a:buClr>
              <a:buSzPct val="120000"/>
              <a:defRPr/>
            </a:pPr>
            <a:r>
              <a:rPr lang="en-US" kern="1200"/>
              <a:t>Rapid, weak pulse</a:t>
            </a:r>
          </a:p>
          <a:p>
            <a:pPr marL="0" lvl="0" indent="0" algn="l" rtl="0">
              <a:lnSpc>
                <a:spcPct val="200000"/>
              </a:lnSpc>
              <a:spcAft>
                <a:spcPts val="600"/>
              </a:spcAft>
              <a:buClr>
                <a:srgbClr val="7413DC"/>
              </a:buClr>
              <a:buSzPct val="120000"/>
              <a:buNone/>
              <a:defRPr/>
            </a:pPr>
            <a:endParaRPr lang="en-US" kern="1200"/>
          </a:p>
          <a:p>
            <a:pPr marL="342900" lvl="0" indent="-342900" algn="l" rtl="0">
              <a:lnSpc>
                <a:spcPct val="200000"/>
              </a:lnSpc>
              <a:spcAft>
                <a:spcPts val="600"/>
              </a:spcAft>
              <a:buClr>
                <a:srgbClr val="7413DC"/>
              </a:buClr>
              <a:buSzPct val="120000"/>
              <a:defRPr/>
            </a:pPr>
            <a:r>
              <a:rPr lang="en-US" kern="1200">
                <a:latin typeface="Nunito Sans"/>
              </a:rPr>
              <a:t>Anxiety or irrational </a:t>
            </a:r>
            <a:r>
              <a:rPr lang="en-US" kern="1200" err="1">
                <a:latin typeface="Nunito Sans"/>
              </a:rPr>
              <a:t>behaviour</a:t>
            </a:r>
            <a:endParaRPr lang="en-US" kern="1200" err="1"/>
          </a:p>
          <a:p>
            <a:pPr marL="342900" lvl="0" indent="-342900" algn="l" rtl="0">
              <a:lnSpc>
                <a:spcPct val="200000"/>
              </a:lnSpc>
              <a:spcAft>
                <a:spcPts val="600"/>
              </a:spcAft>
              <a:buClr>
                <a:srgbClr val="7413DC"/>
              </a:buClr>
              <a:buSzPct val="120000"/>
              <a:defRPr/>
            </a:pPr>
            <a:r>
              <a:rPr lang="en-US" kern="1200"/>
              <a:t>Rapid, shallow breathing</a:t>
            </a:r>
          </a:p>
          <a:p>
            <a:pPr marL="342900" lvl="0" indent="-342900" algn="l" rtl="0">
              <a:lnSpc>
                <a:spcPct val="200000"/>
              </a:lnSpc>
              <a:spcAft>
                <a:spcPts val="600"/>
              </a:spcAft>
              <a:buClr>
                <a:srgbClr val="7413DC"/>
              </a:buClr>
              <a:buSzPct val="120000"/>
              <a:defRPr/>
            </a:pPr>
            <a:r>
              <a:rPr lang="en-US" kern="1200"/>
              <a:t>Dropping levels of responsiveness</a:t>
            </a:r>
          </a:p>
          <a:p>
            <a:pPr marL="10800" indent="0">
              <a:lnSpc>
                <a:spcPct val="200000"/>
              </a:lnSpc>
              <a:spcAft>
                <a:spcPts val="600"/>
              </a:spcAft>
              <a:buNone/>
              <a:defRPr/>
            </a:pPr>
            <a:r>
              <a:rPr lang="en-US" b="1"/>
              <a:t> Ultimately results in Cardiac</a:t>
            </a:r>
            <a:r>
              <a:rPr lang="en-US" b="1" kern="1200"/>
              <a:t> arrest</a:t>
            </a:r>
            <a:endParaRPr lang="en-US" b="1" kern="1200">
              <a:cs typeface="Poppins"/>
            </a:endParaRPr>
          </a:p>
          <a:p>
            <a:pPr marL="342900" lvl="0" indent="-342900" algn="l" rtl="0">
              <a:lnSpc>
                <a:spcPct val="200000"/>
              </a:lnSpc>
              <a:spcAft>
                <a:spcPts val="600"/>
              </a:spcAft>
              <a:buClrTx/>
              <a:buSzTx/>
              <a:defRPr/>
            </a:pPr>
            <a:endParaRPr lang="en-US" b="1">
              <a:latin typeface="Nunito Sans" panose="00000500000000000000" pitchFamily="2" charset="0"/>
              <a:cs typeface="Poppins"/>
            </a:endParaRPr>
          </a:p>
          <a:p>
            <a:endParaRPr lang="en-GB"/>
          </a:p>
        </p:txBody>
      </p:sp>
      <p:sp>
        <p:nvSpPr>
          <p:cNvPr id="4" name="Text Placeholder 6">
            <a:extLst>
              <a:ext uri="{FF2B5EF4-FFF2-40B4-BE49-F238E27FC236}">
                <a16:creationId xmlns:a16="http://schemas.microsoft.com/office/drawing/2014/main" id="{3B51372F-C714-462D-0C33-E510E6CDBB40}"/>
              </a:ext>
            </a:extLst>
          </p:cNvPr>
          <p:cNvSpPr txBox="1">
            <a:spLocks/>
          </p:cNvSpPr>
          <p:nvPr/>
        </p:nvSpPr>
        <p:spPr>
          <a:xfrm>
            <a:off x="329168" y="1084565"/>
            <a:ext cx="11376025" cy="6632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mj-lt"/>
                <a:ea typeface="ＭＳ Ｐゴシック"/>
              </a:rPr>
              <a:t>Shock is a life-threatening condition when the circulatory system fails and the vital organs fail to get an adequate supply of oxygen.</a:t>
            </a:r>
            <a:endParaRPr lang="en-US" sz="2000">
              <a:latin typeface="+mj-lt"/>
              <a:ea typeface="ＭＳ Ｐゴシック"/>
            </a:endParaRPr>
          </a:p>
          <a:p>
            <a:endParaRPr lang="en-GB">
              <a:latin typeface="+mj-lt"/>
            </a:endParaRPr>
          </a:p>
        </p:txBody>
      </p:sp>
      <p:sp>
        <p:nvSpPr>
          <p:cNvPr id="14" name="Title 1">
            <a:extLst>
              <a:ext uri="{FF2B5EF4-FFF2-40B4-BE49-F238E27FC236}">
                <a16:creationId xmlns:a16="http://schemas.microsoft.com/office/drawing/2014/main" id="{5C04AD9E-B491-AE46-99CE-F0C18E38A479}"/>
              </a:ext>
            </a:extLst>
          </p:cNvPr>
          <p:cNvSpPr txBox="1">
            <a:spLocks/>
          </p:cNvSpPr>
          <p:nvPr/>
        </p:nvSpPr>
        <p:spPr>
          <a:xfrm>
            <a:off x="2341218" y="2271939"/>
            <a:ext cx="11376025" cy="307777"/>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1350" b="0" i="0" kern="1200" spc="-4">
                <a:solidFill>
                  <a:schemeClr val="tx1"/>
                </a:solidFill>
                <a:latin typeface="Nunito Sans" charset="0"/>
                <a:ea typeface="Nunito Sans" charset="0"/>
                <a:cs typeface="Nunito Sans" charset="0"/>
              </a:defRPr>
            </a:lvl1pPr>
          </a:lstStyle>
          <a:p>
            <a:r>
              <a:rPr lang="en-GB" sz="2000" b="1">
                <a:solidFill>
                  <a:schemeClr val="tx2"/>
                </a:solidFill>
              </a:rPr>
              <a:t>Symptoms of shock</a:t>
            </a:r>
          </a:p>
        </p:txBody>
      </p:sp>
      <p:sp>
        <p:nvSpPr>
          <p:cNvPr id="18" name="Subtitle 3">
            <a:extLst>
              <a:ext uri="{FF2B5EF4-FFF2-40B4-BE49-F238E27FC236}">
                <a16:creationId xmlns:a16="http://schemas.microsoft.com/office/drawing/2014/main" id="{941CC8FB-828A-ED8E-6331-72D399307D47}"/>
              </a:ext>
            </a:extLst>
          </p:cNvPr>
          <p:cNvSpPr txBox="1">
            <a:spLocks/>
          </p:cNvSpPr>
          <p:nvPr/>
        </p:nvSpPr>
        <p:spPr>
          <a:xfrm>
            <a:off x="345675" y="573269"/>
            <a:ext cx="5750325"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charset="0"/>
                <a:ea typeface="Nunito Sans Black" charset="0"/>
                <a:cs typeface="Nunito Sans Black"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7413DC"/>
                </a:solidFill>
              </a:rPr>
              <a:t>Shock</a:t>
            </a:r>
            <a:endParaRPr lang="en-GB">
              <a:solidFill>
                <a:srgbClr val="7413DC"/>
              </a:solidFill>
            </a:endParaRPr>
          </a:p>
        </p:txBody>
      </p:sp>
    </p:spTree>
    <p:extLst>
      <p:ext uri="{BB962C8B-B14F-4D97-AF65-F5344CB8AC3E}">
        <p14:creationId xmlns:p14="http://schemas.microsoft.com/office/powerpoint/2010/main" val="2499169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6B43D-47B0-EA0D-364B-79AFECE83EE8}"/>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66336426-3ACE-93C1-0968-E3A2BA7C6D8F}"/>
              </a:ext>
            </a:extLst>
          </p:cNvPr>
          <p:cNvSpPr>
            <a:spLocks noGrp="1"/>
          </p:cNvSpPr>
          <p:nvPr>
            <p:ph type="subTitle" idx="4"/>
          </p:nvPr>
        </p:nvSpPr>
        <p:spPr/>
        <p:txBody>
          <a:bodyPr/>
          <a:lstStyle/>
          <a:p>
            <a:r>
              <a:rPr lang="en-GB" sz="2800">
                <a:solidFill>
                  <a:srgbClr val="7413DC"/>
                </a:solidFill>
              </a:rPr>
              <a:t>Causes of shock</a:t>
            </a:r>
          </a:p>
        </p:txBody>
      </p:sp>
      <p:sp>
        <p:nvSpPr>
          <p:cNvPr id="6" name="Slide Number Placeholder 5">
            <a:extLst>
              <a:ext uri="{FF2B5EF4-FFF2-40B4-BE49-F238E27FC236}">
                <a16:creationId xmlns:a16="http://schemas.microsoft.com/office/drawing/2014/main" id="{FBC3940E-2A0B-5168-9BE6-269B7FA40449}"/>
              </a:ext>
            </a:extLst>
          </p:cNvPr>
          <p:cNvSpPr>
            <a:spLocks noGrp="1"/>
          </p:cNvSpPr>
          <p:nvPr>
            <p:ph type="sldNum" sz="quarter" idx="12"/>
          </p:nvPr>
        </p:nvSpPr>
        <p:spPr/>
        <p:txBody>
          <a:bodyPr/>
          <a:lstStyle/>
          <a:p>
            <a:fld id="{CBA53E11-492D-48B3-9F9B-09541CA2A39A}" type="slidenum">
              <a:rPr lang="en-GB" smtClean="0"/>
              <a:t>34</a:t>
            </a:fld>
            <a:endParaRPr lang="en-GB"/>
          </a:p>
        </p:txBody>
      </p:sp>
      <p:sp>
        <p:nvSpPr>
          <p:cNvPr id="3" name="Text Placeholder 2">
            <a:extLst>
              <a:ext uri="{FF2B5EF4-FFF2-40B4-BE49-F238E27FC236}">
                <a16:creationId xmlns:a16="http://schemas.microsoft.com/office/drawing/2014/main" id="{6A7850B1-7245-FBE5-9688-214A71E5A666}"/>
              </a:ext>
            </a:extLst>
          </p:cNvPr>
          <p:cNvSpPr>
            <a:spLocks noGrp="1"/>
          </p:cNvSpPr>
          <p:nvPr>
            <p:ph type="body" sz="quarter" idx="13"/>
          </p:nvPr>
        </p:nvSpPr>
        <p:spPr>
          <a:xfrm>
            <a:off x="2293949" y="1801909"/>
            <a:ext cx="7447100" cy="4147007"/>
          </a:xfrm>
        </p:spPr>
        <p:txBody>
          <a:bodyPr/>
          <a:lstStyle/>
          <a:p>
            <a:pPr marL="342900" indent="-342900">
              <a:lnSpc>
                <a:spcPct val="200000"/>
              </a:lnSpc>
              <a:buFont typeface="Arial" panose="020B0604020202020204" pitchFamily="34" charset="0"/>
              <a:buChar char="•"/>
            </a:pPr>
            <a:r>
              <a:rPr lang="en-GB" sz="2000"/>
              <a:t>Severe blood loss  is most common cause.</a:t>
            </a:r>
            <a:r>
              <a:rPr lang="en-US" sz="2000"/>
              <a:t> </a:t>
            </a:r>
          </a:p>
          <a:p>
            <a:pPr marL="342900" indent="-342900">
              <a:lnSpc>
                <a:spcPct val="200000"/>
              </a:lnSpc>
              <a:buFont typeface="Arial" panose="020B0604020202020204" pitchFamily="34" charset="0"/>
              <a:buChar char="•"/>
            </a:pPr>
            <a:r>
              <a:rPr lang="en-GB" sz="2000"/>
              <a:t>Loss of other fluids – diarrhoea and vomiting, burns.</a:t>
            </a:r>
            <a:r>
              <a:rPr lang="en-US" sz="2000"/>
              <a:t> </a:t>
            </a:r>
          </a:p>
          <a:p>
            <a:pPr marL="342900" indent="-342900">
              <a:lnSpc>
                <a:spcPct val="200000"/>
              </a:lnSpc>
              <a:buFont typeface="Arial" panose="020B0604020202020204" pitchFamily="34" charset="0"/>
              <a:buChar char="•"/>
            </a:pPr>
            <a:r>
              <a:rPr lang="en-GB" sz="2000"/>
              <a:t>Heart attack or heart failure</a:t>
            </a:r>
            <a:r>
              <a:rPr lang="en-US" sz="2000"/>
              <a:t> </a:t>
            </a:r>
          </a:p>
          <a:p>
            <a:pPr marL="342900" indent="-342900">
              <a:lnSpc>
                <a:spcPct val="200000"/>
              </a:lnSpc>
              <a:buFont typeface="Arial" panose="020B0604020202020204" pitchFamily="34" charset="0"/>
              <a:buChar char="•"/>
            </a:pPr>
            <a:r>
              <a:rPr lang="en-GB" sz="2000"/>
              <a:t>Septic shock – overwhelming infection</a:t>
            </a:r>
            <a:r>
              <a:rPr lang="en-US" sz="2000"/>
              <a:t> </a:t>
            </a:r>
          </a:p>
          <a:p>
            <a:pPr marL="342900" indent="-342900">
              <a:lnSpc>
                <a:spcPct val="200000"/>
              </a:lnSpc>
              <a:buFont typeface="Arial" panose="020B0604020202020204" pitchFamily="34" charset="0"/>
              <a:buChar char="•"/>
            </a:pPr>
            <a:r>
              <a:rPr lang="en-GB" sz="2000"/>
              <a:t>Anaphylaxis</a:t>
            </a:r>
            <a:r>
              <a:rPr lang="en-US" sz="2000"/>
              <a:t> </a:t>
            </a:r>
          </a:p>
          <a:p>
            <a:pPr marL="342900" indent="-342900">
              <a:lnSpc>
                <a:spcPct val="200000"/>
              </a:lnSpc>
              <a:buFont typeface="Arial" panose="020B0604020202020204" pitchFamily="34" charset="0"/>
              <a:buChar char="•"/>
            </a:pPr>
            <a:r>
              <a:rPr lang="en-GB" sz="2000"/>
              <a:t>Spinal Cord Injury – neurogenic shock</a:t>
            </a:r>
            <a:r>
              <a:rPr lang="en-US" sz="2000"/>
              <a:t> </a:t>
            </a:r>
          </a:p>
          <a:p>
            <a:endParaRPr lang="en-GB"/>
          </a:p>
        </p:txBody>
      </p:sp>
    </p:spTree>
    <p:extLst>
      <p:ext uri="{BB962C8B-B14F-4D97-AF65-F5344CB8AC3E}">
        <p14:creationId xmlns:p14="http://schemas.microsoft.com/office/powerpoint/2010/main" val="584168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6F714-A106-9757-3CDC-23337DE39E16}"/>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2968A926-D536-BC08-8FFC-BD071A1F9AA4}"/>
              </a:ext>
            </a:extLst>
          </p:cNvPr>
          <p:cNvSpPr>
            <a:spLocks noGrp="1"/>
          </p:cNvSpPr>
          <p:nvPr>
            <p:ph type="subTitle" idx="4"/>
          </p:nvPr>
        </p:nvSpPr>
        <p:spPr>
          <a:xfrm>
            <a:off x="345675" y="573269"/>
            <a:ext cx="5750325" cy="430887"/>
          </a:xfrm>
        </p:spPr>
        <p:txBody>
          <a:bodyPr/>
          <a:lstStyle/>
          <a:p>
            <a:r>
              <a:rPr lang="en-GB" sz="2800">
                <a:solidFill>
                  <a:srgbClr val="7413DC"/>
                </a:solidFill>
              </a:rPr>
              <a:t>Treatment of shock</a:t>
            </a:r>
            <a:endParaRPr lang="en-GB">
              <a:solidFill>
                <a:srgbClr val="7413DC"/>
              </a:solidFill>
            </a:endParaRPr>
          </a:p>
        </p:txBody>
      </p:sp>
      <p:sp>
        <p:nvSpPr>
          <p:cNvPr id="5" name="Slide Number Placeholder 4">
            <a:extLst>
              <a:ext uri="{FF2B5EF4-FFF2-40B4-BE49-F238E27FC236}">
                <a16:creationId xmlns:a16="http://schemas.microsoft.com/office/drawing/2014/main" id="{7E60E8AB-24A5-73EB-8410-7DE28841C6F8}"/>
              </a:ext>
            </a:extLst>
          </p:cNvPr>
          <p:cNvSpPr>
            <a:spLocks noGrp="1"/>
          </p:cNvSpPr>
          <p:nvPr>
            <p:ph type="sldNum" sz="quarter" idx="12"/>
          </p:nvPr>
        </p:nvSpPr>
        <p:spPr/>
        <p:txBody>
          <a:bodyPr/>
          <a:lstStyle/>
          <a:p>
            <a:fld id="{CBA53E11-492D-48B3-9F9B-09541CA2A39A}" type="slidenum">
              <a:rPr lang="en-GB" smtClean="0"/>
              <a:t>35</a:t>
            </a:fld>
            <a:endParaRPr lang="en-GB"/>
          </a:p>
        </p:txBody>
      </p:sp>
      <p:pic>
        <p:nvPicPr>
          <p:cNvPr id="2" name="Picture 1" descr="A picture containing Teams&#10;&#10;Description automatically generated">
            <a:extLst>
              <a:ext uri="{FF2B5EF4-FFF2-40B4-BE49-F238E27FC236}">
                <a16:creationId xmlns:a16="http://schemas.microsoft.com/office/drawing/2014/main" id="{EC1B6155-DDBA-2955-061A-2E7E19A371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4779" y="1721332"/>
            <a:ext cx="4712660" cy="3415335"/>
          </a:xfrm>
          <a:prstGeom prst="rect">
            <a:avLst/>
          </a:prstGeom>
        </p:spPr>
      </p:pic>
      <p:pic>
        <p:nvPicPr>
          <p:cNvPr id="3" name="Picture 2" descr="A picture containing Teams&#10;&#10;Description automatically generated">
            <a:extLst>
              <a:ext uri="{FF2B5EF4-FFF2-40B4-BE49-F238E27FC236}">
                <a16:creationId xmlns:a16="http://schemas.microsoft.com/office/drawing/2014/main" id="{E5182674-29FB-E939-C008-FAB78CDBF2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49977" y="1661174"/>
            <a:ext cx="4407244" cy="3539916"/>
          </a:xfrm>
          <a:prstGeom prst="rect">
            <a:avLst/>
          </a:prstGeom>
        </p:spPr>
      </p:pic>
    </p:spTree>
    <p:extLst>
      <p:ext uri="{BB962C8B-B14F-4D97-AF65-F5344CB8AC3E}">
        <p14:creationId xmlns:p14="http://schemas.microsoft.com/office/powerpoint/2010/main" val="22732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233A934-0A43-50ED-ED49-998D5E3C0C9B}"/>
              </a:ext>
            </a:extLst>
          </p:cNvPr>
          <p:cNvSpPr>
            <a:spLocks noGrp="1"/>
          </p:cNvSpPr>
          <p:nvPr>
            <p:ph type="sldNum" sz="quarter" idx="15"/>
          </p:nvPr>
        </p:nvSpPr>
        <p:spPr/>
        <p:txBody>
          <a:bodyPr/>
          <a:lstStyle/>
          <a:p>
            <a:fld id="{CBA53E11-492D-48B3-9F9B-09541CA2A39A}" type="slidenum">
              <a:rPr lang="en-GB" smtClean="0"/>
              <a:t>36</a:t>
            </a:fld>
            <a:endParaRPr lang="en-GB"/>
          </a:p>
        </p:txBody>
      </p:sp>
      <p:pic>
        <p:nvPicPr>
          <p:cNvPr id="4" name="Online Media 3" title="First Aid Training: Life-threatening bleeding">
            <a:hlinkClick r:id="" action="ppaction://media"/>
            <a:extLst>
              <a:ext uri="{FF2B5EF4-FFF2-40B4-BE49-F238E27FC236}">
                <a16:creationId xmlns:a16="http://schemas.microsoft.com/office/drawing/2014/main" id="{FB74A15E-70D4-C2EA-99A8-52A00B1AA837}"/>
              </a:ext>
            </a:extLst>
          </p:cNvPr>
          <p:cNvPicPr>
            <a:picLocks noRot="1" noChangeAspect="1"/>
          </p:cNvPicPr>
          <p:nvPr>
            <a:videoFile r:link="rId1"/>
          </p:nvPr>
        </p:nvPicPr>
        <p:blipFill>
          <a:blip r:embed="rId4"/>
          <a:stretch>
            <a:fillRect/>
          </a:stretch>
        </p:blipFill>
        <p:spPr>
          <a:xfrm>
            <a:off x="365552" y="1312433"/>
            <a:ext cx="8746175" cy="4937945"/>
          </a:xfrm>
          <a:prstGeom prst="rect">
            <a:avLst/>
          </a:prstGeom>
        </p:spPr>
      </p:pic>
    </p:spTree>
    <p:extLst>
      <p:ext uri="{BB962C8B-B14F-4D97-AF65-F5344CB8AC3E}">
        <p14:creationId xmlns:p14="http://schemas.microsoft.com/office/powerpoint/2010/main" val="301775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EDCA5C-E168-5EBB-C05C-3C2DAEC9CF68}"/>
              </a:ext>
            </a:extLst>
          </p:cNvPr>
          <p:cNvSpPr>
            <a:spLocks noGrp="1"/>
          </p:cNvSpPr>
          <p:nvPr>
            <p:ph type="sldNum" sz="quarter" idx="12"/>
          </p:nvPr>
        </p:nvSpPr>
        <p:spPr/>
        <p:txBody>
          <a:bodyPr/>
          <a:lstStyle/>
          <a:p>
            <a:fld id="{CBA53E11-492D-48B3-9F9B-09541CA2A39A}" type="slidenum">
              <a:rPr lang="en-GB" smtClean="0"/>
              <a:t>37</a:t>
            </a:fld>
            <a:endParaRPr lang="en-GB"/>
          </a:p>
        </p:txBody>
      </p:sp>
      <p:pic>
        <p:nvPicPr>
          <p:cNvPr id="7" name="Picture 6" descr="A picture containing shape&#10;&#10;Description automatically generated">
            <a:extLst>
              <a:ext uri="{FF2B5EF4-FFF2-40B4-BE49-F238E27FC236}">
                <a16:creationId xmlns:a16="http://schemas.microsoft.com/office/drawing/2014/main" id="{92715D74-1D17-A5FC-11F8-7DFC8DEF01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25254" y="2910411"/>
            <a:ext cx="3140343" cy="3140343"/>
          </a:xfrm>
          <a:prstGeom prst="rect">
            <a:avLst/>
          </a:prstGeom>
        </p:spPr>
      </p:pic>
      <p:sp>
        <p:nvSpPr>
          <p:cNvPr id="8" name="Content Placeholder 2">
            <a:extLst>
              <a:ext uri="{FF2B5EF4-FFF2-40B4-BE49-F238E27FC236}">
                <a16:creationId xmlns:a16="http://schemas.microsoft.com/office/drawing/2014/main" id="{843EFC87-F883-BA3B-D666-DE5E7A043606}"/>
              </a:ext>
            </a:extLst>
          </p:cNvPr>
          <p:cNvSpPr txBox="1">
            <a:spLocks/>
          </p:cNvSpPr>
          <p:nvPr/>
        </p:nvSpPr>
        <p:spPr>
          <a:xfrm>
            <a:off x="3061600" y="2607422"/>
            <a:ext cx="3651693" cy="75389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1"/>
                </a:solidFill>
              </a:rPr>
              <a:t>Apply standard dressing</a:t>
            </a:r>
          </a:p>
        </p:txBody>
      </p:sp>
      <p:sp>
        <p:nvSpPr>
          <p:cNvPr id="9" name="Content Placeholder 2">
            <a:extLst>
              <a:ext uri="{FF2B5EF4-FFF2-40B4-BE49-F238E27FC236}">
                <a16:creationId xmlns:a16="http://schemas.microsoft.com/office/drawing/2014/main" id="{BFFAB91D-2F78-CAFA-4456-D23223F7A10E}"/>
              </a:ext>
            </a:extLst>
          </p:cNvPr>
          <p:cNvSpPr txBox="1">
            <a:spLocks/>
          </p:cNvSpPr>
          <p:nvPr/>
        </p:nvSpPr>
        <p:spPr>
          <a:xfrm>
            <a:off x="3033891" y="3188233"/>
            <a:ext cx="5029454" cy="75389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1"/>
                </a:solidFill>
              </a:rPr>
              <a:t>If bleeding is under control, apply a pressure dressing</a:t>
            </a:r>
          </a:p>
        </p:txBody>
      </p:sp>
      <p:sp>
        <p:nvSpPr>
          <p:cNvPr id="12" name="Content Placeholder 2">
            <a:extLst>
              <a:ext uri="{FF2B5EF4-FFF2-40B4-BE49-F238E27FC236}">
                <a16:creationId xmlns:a16="http://schemas.microsoft.com/office/drawing/2014/main" id="{32B1EA55-FCB4-7BD3-E2BD-4BFA3A394D48}"/>
              </a:ext>
            </a:extLst>
          </p:cNvPr>
          <p:cNvSpPr txBox="1">
            <a:spLocks/>
          </p:cNvSpPr>
          <p:nvPr/>
        </p:nvSpPr>
        <p:spPr>
          <a:xfrm>
            <a:off x="3059261" y="4403928"/>
            <a:ext cx="5077684" cy="133036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1"/>
                </a:solidFill>
              </a:rPr>
              <a:t>Apply a tourniquet as soon as possible for life-threatening extremity bleeding that is not controlled by direct manual pressure</a:t>
            </a:r>
          </a:p>
        </p:txBody>
      </p:sp>
      <p:cxnSp>
        <p:nvCxnSpPr>
          <p:cNvPr id="13" name="Straight Arrow Connector 12">
            <a:extLst>
              <a:ext uri="{FF2B5EF4-FFF2-40B4-BE49-F238E27FC236}">
                <a16:creationId xmlns:a16="http://schemas.microsoft.com/office/drawing/2014/main" id="{0D4B0BE0-C65F-DBD4-17AE-C981CAD6B882}"/>
              </a:ext>
            </a:extLst>
          </p:cNvPr>
          <p:cNvCxnSpPr>
            <a:cxnSpLocks/>
          </p:cNvCxnSpPr>
          <p:nvPr/>
        </p:nvCxnSpPr>
        <p:spPr bwMode="auto">
          <a:xfrm>
            <a:off x="2652421" y="2042392"/>
            <a:ext cx="0" cy="3164590"/>
          </a:xfrm>
          <a:prstGeom prst="straightConnector1">
            <a:avLst/>
          </a:prstGeom>
          <a:noFill/>
          <a:ln w="88900">
            <a:solidFill>
              <a:schemeClr val="accent2"/>
            </a:solidFill>
            <a:tailEnd type="triangle"/>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5" name="Content Placeholder 2">
            <a:extLst>
              <a:ext uri="{FF2B5EF4-FFF2-40B4-BE49-F238E27FC236}">
                <a16:creationId xmlns:a16="http://schemas.microsoft.com/office/drawing/2014/main" id="{FAD80631-D21F-F359-142C-6018CF999A1A}"/>
              </a:ext>
            </a:extLst>
          </p:cNvPr>
          <p:cNvSpPr txBox="1">
            <a:spLocks/>
          </p:cNvSpPr>
          <p:nvPr/>
        </p:nvSpPr>
        <p:spPr>
          <a:xfrm>
            <a:off x="1252879" y="2404725"/>
            <a:ext cx="861922" cy="57092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accent1"/>
                </a:solidFill>
              </a:rPr>
              <a:t>Severe</a:t>
            </a:r>
          </a:p>
        </p:txBody>
      </p:sp>
      <p:sp>
        <p:nvSpPr>
          <p:cNvPr id="16" name="Content Placeholder 2">
            <a:extLst>
              <a:ext uri="{FF2B5EF4-FFF2-40B4-BE49-F238E27FC236}">
                <a16:creationId xmlns:a16="http://schemas.microsoft.com/office/drawing/2014/main" id="{6AFF5AA0-4E10-B6B0-EAF6-D4B2987DE5CB}"/>
              </a:ext>
            </a:extLst>
          </p:cNvPr>
          <p:cNvSpPr txBox="1">
            <a:spLocks/>
          </p:cNvSpPr>
          <p:nvPr/>
        </p:nvSpPr>
        <p:spPr>
          <a:xfrm>
            <a:off x="536165" y="4004465"/>
            <a:ext cx="1925522" cy="120251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a:solidFill>
                  <a:schemeClr val="accent1"/>
                </a:solidFill>
              </a:rPr>
              <a:t>Life threatening</a:t>
            </a:r>
          </a:p>
        </p:txBody>
      </p:sp>
      <p:sp>
        <p:nvSpPr>
          <p:cNvPr id="18" name="Content Placeholder 2">
            <a:extLst>
              <a:ext uri="{FF2B5EF4-FFF2-40B4-BE49-F238E27FC236}">
                <a16:creationId xmlns:a16="http://schemas.microsoft.com/office/drawing/2014/main" id="{A27055FF-4EC6-780A-95C5-7E9699A67CEB}"/>
              </a:ext>
            </a:extLst>
          </p:cNvPr>
          <p:cNvSpPr txBox="1">
            <a:spLocks/>
          </p:cNvSpPr>
          <p:nvPr/>
        </p:nvSpPr>
        <p:spPr>
          <a:xfrm>
            <a:off x="3061600" y="2027776"/>
            <a:ext cx="3651693" cy="75389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1"/>
                </a:solidFill>
              </a:rPr>
              <a:t>Apply firm, direct pressure</a:t>
            </a:r>
          </a:p>
        </p:txBody>
      </p:sp>
      <p:sp>
        <p:nvSpPr>
          <p:cNvPr id="19" name="Subtitle 2">
            <a:extLst>
              <a:ext uri="{FF2B5EF4-FFF2-40B4-BE49-F238E27FC236}">
                <a16:creationId xmlns:a16="http://schemas.microsoft.com/office/drawing/2014/main" id="{14530E79-3309-76E9-CEC7-FAAB7FCF1230}"/>
              </a:ext>
            </a:extLst>
          </p:cNvPr>
          <p:cNvSpPr>
            <a:spLocks noGrp="1"/>
          </p:cNvSpPr>
          <p:nvPr>
            <p:ph type="subTitle" idx="4"/>
          </p:nvPr>
        </p:nvSpPr>
        <p:spPr>
          <a:xfrm>
            <a:off x="345675" y="534300"/>
            <a:ext cx="5750325" cy="861774"/>
          </a:xfrm>
        </p:spPr>
        <p:txBody>
          <a:bodyPr/>
          <a:lstStyle/>
          <a:p>
            <a:r>
              <a:rPr lang="en-GB" sz="2800">
                <a:solidFill>
                  <a:srgbClr val="7413DC"/>
                </a:solidFill>
              </a:rPr>
              <a:t>Treatment for Severe or Life-threatening bleeding</a:t>
            </a:r>
          </a:p>
        </p:txBody>
      </p:sp>
    </p:spTree>
    <p:extLst>
      <p:ext uri="{BB962C8B-B14F-4D97-AF65-F5344CB8AC3E}">
        <p14:creationId xmlns:p14="http://schemas.microsoft.com/office/powerpoint/2010/main" val="4214881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9173-32B0-D33C-1177-A9D44BC14A3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A45D59D-BC9A-FF3F-D8F3-BC2839509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252" y="3601350"/>
            <a:ext cx="2292251" cy="3141233"/>
          </a:xfrm>
          <a:prstGeom prst="rect">
            <a:avLst/>
          </a:prstGeom>
        </p:spPr>
      </p:pic>
      <p:sp>
        <p:nvSpPr>
          <p:cNvPr id="3" name="Title 2">
            <a:extLst>
              <a:ext uri="{FF2B5EF4-FFF2-40B4-BE49-F238E27FC236}">
                <a16:creationId xmlns:a16="http://schemas.microsoft.com/office/drawing/2014/main" id="{0DF3E1C5-0C0E-FE66-220B-993B6BBC463E}"/>
              </a:ext>
            </a:extLst>
          </p:cNvPr>
          <p:cNvSpPr>
            <a:spLocks noGrp="1"/>
          </p:cNvSpPr>
          <p:nvPr>
            <p:ph type="ctrTitle"/>
          </p:nvPr>
        </p:nvSpPr>
        <p:spPr/>
        <p:txBody>
          <a:bodyPr/>
          <a:lstStyle/>
          <a:p>
            <a:endParaRPr lang="en-GB"/>
          </a:p>
        </p:txBody>
      </p:sp>
      <p:sp>
        <p:nvSpPr>
          <p:cNvPr id="13" name="Subtitle 2">
            <a:extLst>
              <a:ext uri="{FF2B5EF4-FFF2-40B4-BE49-F238E27FC236}">
                <a16:creationId xmlns:a16="http://schemas.microsoft.com/office/drawing/2014/main" id="{F83609AC-5850-A52A-3AF7-D1DC5FC11EE4}"/>
              </a:ext>
            </a:extLst>
          </p:cNvPr>
          <p:cNvSpPr>
            <a:spLocks noGrp="1"/>
          </p:cNvSpPr>
          <p:nvPr>
            <p:ph type="subTitle" idx="4"/>
          </p:nvPr>
        </p:nvSpPr>
        <p:spPr/>
        <p:txBody>
          <a:bodyPr/>
          <a:lstStyle/>
          <a:p>
            <a:r>
              <a:rPr lang="en-GB" sz="2800">
                <a:solidFill>
                  <a:srgbClr val="7413DC"/>
                </a:solidFill>
              </a:rPr>
              <a:t>Bleeding nose</a:t>
            </a:r>
          </a:p>
        </p:txBody>
      </p:sp>
      <p:sp>
        <p:nvSpPr>
          <p:cNvPr id="6" name="Slide Number Placeholder 5">
            <a:extLst>
              <a:ext uri="{FF2B5EF4-FFF2-40B4-BE49-F238E27FC236}">
                <a16:creationId xmlns:a16="http://schemas.microsoft.com/office/drawing/2014/main" id="{CBCBA7C5-3FB4-0355-BE65-394B0837E737}"/>
              </a:ext>
            </a:extLst>
          </p:cNvPr>
          <p:cNvSpPr>
            <a:spLocks noGrp="1"/>
          </p:cNvSpPr>
          <p:nvPr>
            <p:ph type="sldNum" sz="quarter" idx="12"/>
          </p:nvPr>
        </p:nvSpPr>
        <p:spPr/>
        <p:txBody>
          <a:bodyPr/>
          <a:lstStyle/>
          <a:p>
            <a:fld id="{CBA53E11-492D-48B3-9F9B-09541CA2A39A}" type="slidenum">
              <a:rPr lang="en-GB" smtClean="0"/>
              <a:t>38</a:t>
            </a:fld>
            <a:endParaRPr lang="en-GB"/>
          </a:p>
        </p:txBody>
      </p:sp>
      <p:sp>
        <p:nvSpPr>
          <p:cNvPr id="4" name="Text Placeholder 3">
            <a:extLst>
              <a:ext uri="{FF2B5EF4-FFF2-40B4-BE49-F238E27FC236}">
                <a16:creationId xmlns:a16="http://schemas.microsoft.com/office/drawing/2014/main" id="{E38D778F-41CB-7E20-DE6C-6A54A0DFABB2}"/>
              </a:ext>
            </a:extLst>
          </p:cNvPr>
          <p:cNvSpPr>
            <a:spLocks noGrp="1"/>
          </p:cNvSpPr>
          <p:nvPr>
            <p:ph type="body" sz="quarter" idx="13"/>
          </p:nvPr>
        </p:nvSpPr>
        <p:spPr>
          <a:xfrm>
            <a:off x="2293948" y="1801909"/>
            <a:ext cx="8028013" cy="4147007"/>
          </a:xfrm>
        </p:spPr>
        <p:txBody>
          <a:bodyPr/>
          <a:lstStyle/>
          <a:p>
            <a:pPr marL="342900" indent="-342900">
              <a:lnSpc>
                <a:spcPct val="200000"/>
              </a:lnSpc>
            </a:pPr>
            <a:r>
              <a:rPr lang="en-US">
                <a:solidFill>
                  <a:schemeClr val="tx1"/>
                </a:solidFill>
              </a:rPr>
              <a:t>Apply firm pressure just below the firm part of the nose</a:t>
            </a:r>
          </a:p>
          <a:p>
            <a:pPr marL="342900" indent="-342900">
              <a:lnSpc>
                <a:spcPct val="200000"/>
              </a:lnSpc>
            </a:pPr>
            <a:r>
              <a:rPr lang="en-US">
                <a:solidFill>
                  <a:schemeClr val="tx1"/>
                </a:solidFill>
              </a:rPr>
              <a:t>Get them to sit down and lean forward. </a:t>
            </a:r>
          </a:p>
          <a:p>
            <a:pPr marL="342900" indent="-342900">
              <a:lnSpc>
                <a:spcPct val="200000"/>
              </a:lnSpc>
            </a:pPr>
            <a:r>
              <a:rPr lang="en-US">
                <a:solidFill>
                  <a:schemeClr val="tx1"/>
                </a:solidFill>
              </a:rPr>
              <a:t>Try to make sure they do not breathe through their nose, speak, swallow, cough, spit or sniff. </a:t>
            </a:r>
          </a:p>
          <a:p>
            <a:pPr marL="342900" indent="-342900">
              <a:lnSpc>
                <a:spcPct val="200000"/>
              </a:lnSpc>
            </a:pPr>
            <a:r>
              <a:rPr lang="en-US">
                <a:solidFill>
                  <a:schemeClr val="tx1"/>
                </a:solidFill>
              </a:rPr>
              <a:t>Apply the pressure to their nose for ten minutes. If the bleeding still has not stopped, continue this for a further ten minutes.</a:t>
            </a:r>
          </a:p>
          <a:p>
            <a:endParaRPr lang="en-GB"/>
          </a:p>
        </p:txBody>
      </p:sp>
      <p:sp>
        <p:nvSpPr>
          <p:cNvPr id="7" name="Text Placeholder 6">
            <a:extLst>
              <a:ext uri="{FF2B5EF4-FFF2-40B4-BE49-F238E27FC236}">
                <a16:creationId xmlns:a16="http://schemas.microsoft.com/office/drawing/2014/main" id="{E802E81F-2EB8-26A2-B399-93D86CB73D0D}"/>
              </a:ext>
            </a:extLst>
          </p:cNvPr>
          <p:cNvSpPr txBox="1">
            <a:spLocks/>
          </p:cNvSpPr>
          <p:nvPr/>
        </p:nvSpPr>
        <p:spPr>
          <a:xfrm>
            <a:off x="345674" y="1157422"/>
            <a:ext cx="6904980" cy="369332"/>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0">
                <a:solidFill>
                  <a:srgbClr val="7413DC"/>
                </a:solidFill>
              </a:rPr>
              <a:t>Apply pressure to the lower part of the nose</a:t>
            </a:r>
          </a:p>
        </p:txBody>
      </p:sp>
      <p:sp>
        <p:nvSpPr>
          <p:cNvPr id="2" name="Content Placeholder 2">
            <a:extLst>
              <a:ext uri="{FF2B5EF4-FFF2-40B4-BE49-F238E27FC236}">
                <a16:creationId xmlns:a16="http://schemas.microsoft.com/office/drawing/2014/main" id="{F3D5450D-51A8-F865-2C8E-21B5E24591A2}"/>
              </a:ext>
            </a:extLst>
          </p:cNvPr>
          <p:cNvSpPr txBox="1">
            <a:spLocks/>
          </p:cNvSpPr>
          <p:nvPr/>
        </p:nvSpPr>
        <p:spPr>
          <a:xfrm>
            <a:off x="407987" y="1593850"/>
            <a:ext cx="7738182" cy="44640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endParaRPr lang="en-US" sz="2000">
              <a:solidFill>
                <a:schemeClr val="tx1"/>
              </a:solidFill>
            </a:endParaRPr>
          </a:p>
        </p:txBody>
      </p:sp>
    </p:spTree>
    <p:extLst>
      <p:ext uri="{BB962C8B-B14F-4D97-AF65-F5344CB8AC3E}">
        <p14:creationId xmlns:p14="http://schemas.microsoft.com/office/powerpoint/2010/main" val="635587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6AF10-AB84-3CC0-2D11-AF5BCF1FF39C}"/>
              </a:ext>
            </a:extLst>
          </p:cNvPr>
          <p:cNvSpPr>
            <a:spLocks noGrp="1"/>
          </p:cNvSpPr>
          <p:nvPr>
            <p:ph type="subTitle" idx="4"/>
          </p:nvPr>
        </p:nvSpPr>
        <p:spPr>
          <a:xfrm>
            <a:off x="405038" y="1678908"/>
            <a:ext cx="8056047" cy="276999"/>
          </a:xfrm>
        </p:spPr>
        <p:txBody>
          <a:bodyPr/>
          <a:lstStyle/>
          <a:p>
            <a:r>
              <a:rPr lang="en-GB" sz="1800">
                <a:latin typeface="+mn-lt"/>
              </a:rPr>
              <a:t>Immediately provide 20 minutes of cooling with cool running water</a:t>
            </a:r>
          </a:p>
        </p:txBody>
      </p:sp>
      <p:sp>
        <p:nvSpPr>
          <p:cNvPr id="6" name="Slide Number Placeholder 5">
            <a:extLst>
              <a:ext uri="{FF2B5EF4-FFF2-40B4-BE49-F238E27FC236}">
                <a16:creationId xmlns:a16="http://schemas.microsoft.com/office/drawing/2014/main" id="{A9132DAB-6EB0-0332-4F3C-9E00C1F4C1A9}"/>
              </a:ext>
            </a:extLst>
          </p:cNvPr>
          <p:cNvSpPr>
            <a:spLocks noGrp="1"/>
          </p:cNvSpPr>
          <p:nvPr>
            <p:ph type="sldNum" sz="quarter" idx="12"/>
          </p:nvPr>
        </p:nvSpPr>
        <p:spPr/>
        <p:txBody>
          <a:bodyPr/>
          <a:lstStyle/>
          <a:p>
            <a:fld id="{CBA53E11-492D-48B3-9F9B-09541CA2A39A}" type="slidenum">
              <a:rPr lang="en-GB" smtClean="0"/>
              <a:t>39</a:t>
            </a:fld>
            <a:endParaRPr lang="en-GB"/>
          </a:p>
        </p:txBody>
      </p:sp>
      <p:sp>
        <p:nvSpPr>
          <p:cNvPr id="7" name="Text Placeholder 6">
            <a:extLst>
              <a:ext uri="{FF2B5EF4-FFF2-40B4-BE49-F238E27FC236}">
                <a16:creationId xmlns:a16="http://schemas.microsoft.com/office/drawing/2014/main" id="{B8852938-0358-6874-B259-635C83C05ED6}"/>
              </a:ext>
            </a:extLst>
          </p:cNvPr>
          <p:cNvSpPr>
            <a:spLocks noGrp="1"/>
          </p:cNvSpPr>
          <p:nvPr>
            <p:ph type="body" sz="quarter" idx="14"/>
          </p:nvPr>
        </p:nvSpPr>
        <p:spPr>
          <a:xfrm>
            <a:off x="345674" y="1184464"/>
            <a:ext cx="7944437" cy="336631"/>
          </a:xfrm>
        </p:spPr>
        <p:txBody>
          <a:bodyPr/>
          <a:lstStyle/>
          <a:p>
            <a:r>
              <a:rPr lang="en-GB" sz="2000">
                <a:solidFill>
                  <a:srgbClr val="205B41"/>
                </a:solidFill>
              </a:rPr>
              <a:t>“Cool the burns but warm the patient”</a:t>
            </a:r>
          </a:p>
        </p:txBody>
      </p:sp>
      <p:pic>
        <p:nvPicPr>
          <p:cNvPr id="8" name="Picture 7" descr="Logo, icon&#10;&#10;Description automatically generated">
            <a:extLst>
              <a:ext uri="{FF2B5EF4-FFF2-40B4-BE49-F238E27FC236}">
                <a16:creationId xmlns:a16="http://schemas.microsoft.com/office/drawing/2014/main" id="{F3AE7FBE-2443-946C-A995-7119DB11E2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6253" y="3429000"/>
            <a:ext cx="2866412" cy="2866412"/>
          </a:xfrm>
          <a:prstGeom prst="rect">
            <a:avLst/>
          </a:prstGeom>
        </p:spPr>
      </p:pic>
      <p:sp>
        <p:nvSpPr>
          <p:cNvPr id="9" name="Content Placeholder 2">
            <a:extLst>
              <a:ext uri="{FF2B5EF4-FFF2-40B4-BE49-F238E27FC236}">
                <a16:creationId xmlns:a16="http://schemas.microsoft.com/office/drawing/2014/main" id="{ED154EB9-4188-26B8-3231-113A5E4AE39F}"/>
              </a:ext>
            </a:extLst>
          </p:cNvPr>
          <p:cNvSpPr txBox="1">
            <a:spLocks/>
          </p:cNvSpPr>
          <p:nvPr/>
        </p:nvSpPr>
        <p:spPr>
          <a:xfrm>
            <a:off x="1766614" y="3010513"/>
            <a:ext cx="7738182" cy="44640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Clr>
                <a:srgbClr val="7413DC"/>
              </a:buClr>
              <a:buSzPct val="120000"/>
              <a:buFont typeface="Arial" panose="020B0604020202020204" pitchFamily="34" charset="0"/>
              <a:buChar char="•"/>
            </a:pPr>
            <a:r>
              <a:rPr lang="en-US" sz="2000">
                <a:solidFill>
                  <a:schemeClr val="tx1"/>
                </a:solidFill>
              </a:rPr>
              <a:t>The patient is a child</a:t>
            </a:r>
          </a:p>
          <a:p>
            <a:pPr marL="342900" indent="-342900">
              <a:lnSpc>
                <a:spcPct val="200000"/>
              </a:lnSpc>
              <a:buClr>
                <a:srgbClr val="7413DC"/>
              </a:buClr>
              <a:buSzPct val="120000"/>
              <a:buFont typeface="Arial" panose="020B0604020202020204" pitchFamily="34" charset="0"/>
              <a:buChar char="•"/>
            </a:pPr>
            <a:r>
              <a:rPr lang="en-US" sz="2000">
                <a:solidFill>
                  <a:schemeClr val="tx1"/>
                </a:solidFill>
              </a:rPr>
              <a:t>The burn is deep</a:t>
            </a:r>
          </a:p>
          <a:p>
            <a:pPr marL="342900" indent="-342900">
              <a:lnSpc>
                <a:spcPct val="200000"/>
              </a:lnSpc>
              <a:buClr>
                <a:srgbClr val="7413DC"/>
              </a:buClr>
              <a:buSzPct val="120000"/>
              <a:buFont typeface="Arial" panose="020B0604020202020204" pitchFamily="34" charset="0"/>
              <a:buChar char="•"/>
            </a:pPr>
            <a:r>
              <a:rPr lang="en-US" sz="2000">
                <a:solidFill>
                  <a:schemeClr val="tx1"/>
                </a:solidFill>
              </a:rPr>
              <a:t>The burn affects the face, eyes, hands, feet or genitals</a:t>
            </a:r>
          </a:p>
          <a:p>
            <a:pPr marL="342900" indent="-342900">
              <a:lnSpc>
                <a:spcPct val="200000"/>
              </a:lnSpc>
              <a:buClr>
                <a:srgbClr val="7413DC"/>
              </a:buClr>
              <a:buSzPct val="120000"/>
              <a:buFont typeface="Arial" panose="020B0604020202020204" pitchFamily="34" charset="0"/>
              <a:buChar char="•"/>
            </a:pPr>
            <a:r>
              <a:rPr lang="en-US" sz="2000">
                <a:solidFill>
                  <a:schemeClr val="tx1"/>
                </a:solidFill>
              </a:rPr>
              <a:t>All burns that go all the way around a limb</a:t>
            </a:r>
          </a:p>
          <a:p>
            <a:pPr marL="342900" indent="-342900">
              <a:lnSpc>
                <a:spcPct val="200000"/>
              </a:lnSpc>
              <a:buClr>
                <a:srgbClr val="7413DC"/>
              </a:buClr>
              <a:buSzPct val="120000"/>
              <a:buFont typeface="Arial" panose="020B0604020202020204" pitchFamily="34" charset="0"/>
              <a:buChar char="•"/>
            </a:pPr>
            <a:r>
              <a:rPr lang="en-US" sz="2000">
                <a:solidFill>
                  <a:schemeClr val="tx1"/>
                </a:solidFill>
              </a:rPr>
              <a:t>Burns that are greater than the size of the patient’s hand</a:t>
            </a:r>
          </a:p>
        </p:txBody>
      </p:sp>
      <p:sp>
        <p:nvSpPr>
          <p:cNvPr id="10" name="Text Placeholder 6">
            <a:extLst>
              <a:ext uri="{FF2B5EF4-FFF2-40B4-BE49-F238E27FC236}">
                <a16:creationId xmlns:a16="http://schemas.microsoft.com/office/drawing/2014/main" id="{054168BA-2984-5BA4-A84D-525442D22977}"/>
              </a:ext>
            </a:extLst>
          </p:cNvPr>
          <p:cNvSpPr txBox="1">
            <a:spLocks/>
          </p:cNvSpPr>
          <p:nvPr/>
        </p:nvSpPr>
        <p:spPr>
          <a:xfrm>
            <a:off x="475734" y="2557981"/>
            <a:ext cx="11376025" cy="3952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2"/>
                </a:solidFill>
              </a:rPr>
              <a:t>Seek urgent medical attention if:</a:t>
            </a:r>
          </a:p>
        </p:txBody>
      </p:sp>
      <p:sp>
        <p:nvSpPr>
          <p:cNvPr id="12" name="Subtitle 2">
            <a:extLst>
              <a:ext uri="{FF2B5EF4-FFF2-40B4-BE49-F238E27FC236}">
                <a16:creationId xmlns:a16="http://schemas.microsoft.com/office/drawing/2014/main" id="{97C2CA6F-DC07-E513-556C-DF4DE2B1F97A}"/>
              </a:ext>
            </a:extLst>
          </p:cNvPr>
          <p:cNvSpPr txBox="1">
            <a:spLocks/>
          </p:cNvSpPr>
          <p:nvPr/>
        </p:nvSpPr>
        <p:spPr>
          <a:xfrm>
            <a:off x="345675" y="534300"/>
            <a:ext cx="5750325"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7413DC"/>
                </a:solidFill>
              </a:rPr>
              <a:t>Burns</a:t>
            </a:r>
          </a:p>
        </p:txBody>
      </p:sp>
    </p:spTree>
    <p:extLst>
      <p:ext uri="{BB962C8B-B14F-4D97-AF65-F5344CB8AC3E}">
        <p14:creationId xmlns:p14="http://schemas.microsoft.com/office/powerpoint/2010/main" val="49629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49EBA9B7-1481-A28B-40F3-108586228A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9377" y="4168588"/>
            <a:ext cx="2650485" cy="2650485"/>
          </a:xfrm>
          <a:prstGeom prst="rect">
            <a:avLst/>
          </a:prstGeom>
        </p:spPr>
      </p:pic>
      <p:sp>
        <p:nvSpPr>
          <p:cNvPr id="3" name="Content Placeholder 2">
            <a:extLst>
              <a:ext uri="{FF2B5EF4-FFF2-40B4-BE49-F238E27FC236}">
                <a16:creationId xmlns:a16="http://schemas.microsoft.com/office/drawing/2014/main" id="{FB88E34C-77D2-B23C-E44D-68DE0AAA388D}"/>
              </a:ext>
            </a:extLst>
          </p:cNvPr>
          <p:cNvSpPr>
            <a:spLocks noGrp="1"/>
          </p:cNvSpPr>
          <p:nvPr>
            <p:ph type="subTitle" idx="4"/>
          </p:nvPr>
        </p:nvSpPr>
        <p:spPr>
          <a:xfrm>
            <a:off x="345675" y="954138"/>
            <a:ext cx="7303012" cy="5128327"/>
          </a:xfrm>
        </p:spPr>
        <p:txBody>
          <a:bodyPr/>
          <a:lstStyle/>
          <a:p>
            <a:pPr marL="342900" lvl="0" indent="-342900" algn="l" fontAlgn="base">
              <a:lnSpc>
                <a:spcPct val="250000"/>
              </a:lnSpc>
              <a:spcAft>
                <a:spcPts val="800"/>
              </a:spcAft>
              <a:buFont typeface="Arial" panose="020B0604020202020204" pitchFamily="34" charset="0"/>
              <a:buChar char="●"/>
            </a:pPr>
            <a:endParaRPr lang="en-GB" sz="2000">
              <a:effectLst/>
              <a:latin typeface="+mj-lt"/>
            </a:endParaRPr>
          </a:p>
          <a:p>
            <a:pPr marL="342900" lvl="0" indent="-342900" algn="l" fontAlgn="base">
              <a:lnSpc>
                <a:spcPct val="250000"/>
              </a:lnSpc>
              <a:spcAft>
                <a:spcPts val="800"/>
              </a:spcAft>
              <a:buFont typeface="Arial" panose="020B0604020202020204" pitchFamily="34" charset="0"/>
              <a:buChar char="●"/>
            </a:pPr>
            <a:r>
              <a:rPr lang="en-GB" sz="1800">
                <a:effectLst/>
                <a:latin typeface="+mj-lt"/>
              </a:rPr>
              <a:t>Learned simple first aid information that is relevant to their role.</a:t>
            </a:r>
          </a:p>
          <a:p>
            <a:pPr marL="342900" lvl="0" indent="-342900" algn="l" fontAlgn="base">
              <a:lnSpc>
                <a:spcPct val="250000"/>
              </a:lnSpc>
              <a:spcAft>
                <a:spcPts val="800"/>
              </a:spcAft>
              <a:buFont typeface="Arial" panose="020B0604020202020204" pitchFamily="34" charset="0"/>
              <a:buChar char="●"/>
            </a:pPr>
            <a:r>
              <a:rPr lang="en-GB" sz="1800">
                <a:effectLst/>
                <a:latin typeface="+mj-lt"/>
              </a:rPr>
              <a:t>Built confidence and skills in coping with emergency and first aid situations.</a:t>
            </a:r>
          </a:p>
          <a:p>
            <a:pPr marL="342900" lvl="0" indent="-342900" algn="l" fontAlgn="base">
              <a:lnSpc>
                <a:spcPct val="250000"/>
              </a:lnSpc>
              <a:spcAft>
                <a:spcPts val="800"/>
              </a:spcAft>
              <a:buFont typeface="Arial" panose="020B0604020202020204" pitchFamily="34" charset="0"/>
              <a:buChar char="●"/>
            </a:pPr>
            <a:r>
              <a:rPr lang="en-GB" sz="1800">
                <a:effectLst/>
                <a:latin typeface="+mj-lt"/>
              </a:rPr>
              <a:t>Gained the knowledge needed to manage these emergencies.</a:t>
            </a: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2"/>
          </p:nvPr>
        </p:nvSpPr>
        <p:spPr/>
        <p:txBody>
          <a:bodyPr/>
          <a:lstStyle/>
          <a:p>
            <a:fld id="{CBA53E11-492D-48B3-9F9B-09541CA2A39A}" type="slidenum">
              <a:rPr lang="en-GB" dirty="0" smtClean="0"/>
              <a:t>4</a:t>
            </a:fld>
            <a:endParaRPr lang="en-GB"/>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3"/>
          </p:nvPr>
        </p:nvSpPr>
        <p:spPr>
          <a:xfrm>
            <a:off x="345675" y="1346823"/>
            <a:ext cx="11348446" cy="4147007"/>
          </a:xfrm>
        </p:spPr>
        <p:txBody>
          <a:bodyPr>
            <a:normAutofit/>
          </a:bodyPr>
          <a:lstStyle/>
          <a:p>
            <a:pPr marL="10800" indent="0">
              <a:buNone/>
            </a:pPr>
            <a:r>
              <a:rPr lang="en-GB" sz="2000"/>
              <a:t>By the end of the course, participants will have:</a:t>
            </a:r>
          </a:p>
        </p:txBody>
      </p:sp>
      <p:sp>
        <p:nvSpPr>
          <p:cNvPr id="8" name="Subtitle 3">
            <a:extLst>
              <a:ext uri="{FF2B5EF4-FFF2-40B4-BE49-F238E27FC236}">
                <a16:creationId xmlns:a16="http://schemas.microsoft.com/office/drawing/2014/main" id="{E5418ADB-12D3-218D-C782-A00968BD46B2}"/>
              </a:ext>
            </a:extLst>
          </p:cNvPr>
          <p:cNvSpPr txBox="1">
            <a:spLocks/>
          </p:cNvSpPr>
          <p:nvPr/>
        </p:nvSpPr>
        <p:spPr>
          <a:xfrm>
            <a:off x="345675" y="523251"/>
            <a:ext cx="5750325"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7413DC"/>
                </a:solidFill>
              </a:rPr>
              <a:t>Objectives</a:t>
            </a:r>
            <a:endParaRPr lang="en-GB">
              <a:solidFill>
                <a:srgbClr val="7413DC"/>
              </a:solidFill>
            </a:endParaRPr>
          </a:p>
        </p:txBody>
      </p:sp>
    </p:spTree>
    <p:extLst>
      <p:ext uri="{BB962C8B-B14F-4D97-AF65-F5344CB8AC3E}">
        <p14:creationId xmlns:p14="http://schemas.microsoft.com/office/powerpoint/2010/main" val="1179544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4FA4-CC6E-6786-7F90-E31A1C175522}"/>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id="{929A1690-E6AD-4B08-9409-1C5F1B0AE0DD}"/>
              </a:ext>
            </a:extLst>
          </p:cNvPr>
          <p:cNvSpPr>
            <a:spLocks noGrp="1"/>
          </p:cNvSpPr>
          <p:nvPr>
            <p:ph type="subTitle" idx="4"/>
          </p:nvPr>
        </p:nvSpPr>
        <p:spPr/>
        <p:txBody>
          <a:bodyPr/>
          <a:lstStyle/>
          <a:p>
            <a:r>
              <a:rPr lang="en-GB" sz="2800">
                <a:solidFill>
                  <a:srgbClr val="7413DC"/>
                </a:solidFill>
              </a:rPr>
              <a:t>Spinal injuries</a:t>
            </a:r>
            <a:endParaRPr lang="en-GB">
              <a:solidFill>
                <a:srgbClr val="7413DC"/>
              </a:solidFill>
            </a:endParaRPr>
          </a:p>
        </p:txBody>
      </p:sp>
      <p:sp>
        <p:nvSpPr>
          <p:cNvPr id="5" name="Slide Number Placeholder 4">
            <a:extLst>
              <a:ext uri="{FF2B5EF4-FFF2-40B4-BE49-F238E27FC236}">
                <a16:creationId xmlns:a16="http://schemas.microsoft.com/office/drawing/2014/main" id="{31425818-7CEF-73F9-9E13-438024B10789}"/>
              </a:ext>
            </a:extLst>
          </p:cNvPr>
          <p:cNvSpPr>
            <a:spLocks noGrp="1"/>
          </p:cNvSpPr>
          <p:nvPr>
            <p:ph type="sldNum" sz="quarter" idx="12"/>
          </p:nvPr>
        </p:nvSpPr>
        <p:spPr/>
        <p:txBody>
          <a:bodyPr/>
          <a:lstStyle/>
          <a:p>
            <a:fld id="{CBA53E11-492D-48B3-9F9B-09541CA2A39A}" type="slidenum">
              <a:rPr lang="en-GB" smtClean="0"/>
              <a:t>40</a:t>
            </a:fld>
            <a:endParaRPr lang="en-GB"/>
          </a:p>
        </p:txBody>
      </p:sp>
      <p:sp>
        <p:nvSpPr>
          <p:cNvPr id="3" name="Text Placeholder 2">
            <a:extLst>
              <a:ext uri="{FF2B5EF4-FFF2-40B4-BE49-F238E27FC236}">
                <a16:creationId xmlns:a16="http://schemas.microsoft.com/office/drawing/2014/main" id="{FB900F8F-90D3-6AF6-4A0B-D80A7B5883D2}"/>
              </a:ext>
            </a:extLst>
          </p:cNvPr>
          <p:cNvSpPr>
            <a:spLocks noGrp="1"/>
          </p:cNvSpPr>
          <p:nvPr>
            <p:ph type="body" sz="quarter" idx="13"/>
          </p:nvPr>
        </p:nvSpPr>
        <p:spPr/>
        <p:txBody>
          <a:bodyPr vert="horz" lIns="0" tIns="0" rIns="0" bIns="0" numCol="3" spcCol="252000" rtlCol="0" anchor="t">
            <a:noAutofit/>
          </a:bodyPr>
          <a:lstStyle/>
          <a:p>
            <a:pPr marL="342900" indent="-342900">
              <a:lnSpc>
                <a:spcPct val="150000"/>
              </a:lnSpc>
            </a:pPr>
            <a:r>
              <a:rPr lang="en-US">
                <a:solidFill>
                  <a:schemeClr val="tx1"/>
                </a:solidFill>
                <a:latin typeface="Nunito Sans"/>
              </a:rPr>
              <a:t>Approach the patient from the head or feet to avoid turning their head. </a:t>
            </a:r>
          </a:p>
          <a:p>
            <a:pPr marL="342900" indent="-342900">
              <a:lnSpc>
                <a:spcPct val="150000"/>
              </a:lnSpc>
            </a:pPr>
            <a:r>
              <a:rPr lang="en-US">
                <a:solidFill>
                  <a:schemeClr val="tx1"/>
                </a:solidFill>
              </a:rPr>
              <a:t>Instruct the patient to keep their head completely still.</a:t>
            </a:r>
          </a:p>
          <a:p>
            <a:endParaRPr lang="en-GB"/>
          </a:p>
        </p:txBody>
      </p:sp>
      <p:sp>
        <p:nvSpPr>
          <p:cNvPr id="6" name="Content Placeholder 2">
            <a:extLst>
              <a:ext uri="{FF2B5EF4-FFF2-40B4-BE49-F238E27FC236}">
                <a16:creationId xmlns:a16="http://schemas.microsoft.com/office/drawing/2014/main" id="{A72F7051-FF4B-16EA-3C90-696F6BB420E4}"/>
              </a:ext>
            </a:extLst>
          </p:cNvPr>
          <p:cNvSpPr txBox="1">
            <a:spLocks/>
          </p:cNvSpPr>
          <p:nvPr/>
        </p:nvSpPr>
        <p:spPr>
          <a:xfrm>
            <a:off x="402609" y="1476690"/>
            <a:ext cx="5460310" cy="44640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endParaRPr lang="en-US" sz="2000">
              <a:solidFill>
                <a:schemeClr val="tx1"/>
              </a:solidFill>
            </a:endParaRPr>
          </a:p>
        </p:txBody>
      </p:sp>
      <p:pic>
        <p:nvPicPr>
          <p:cNvPr id="7" name="Picture 6" descr="A cartoon of a person looking at a person lying on the ground&#10;&#10;AI-generated content may be incorrect.">
            <a:extLst>
              <a:ext uri="{FF2B5EF4-FFF2-40B4-BE49-F238E27FC236}">
                <a16:creationId xmlns:a16="http://schemas.microsoft.com/office/drawing/2014/main" id="{FF6926DB-448B-35E5-0564-8B3F83975BC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35792" y="2088147"/>
            <a:ext cx="6204116" cy="4302080"/>
          </a:xfrm>
          <a:prstGeom prst="rect">
            <a:avLst/>
          </a:prstGeom>
        </p:spPr>
      </p:pic>
    </p:spTree>
    <p:extLst>
      <p:ext uri="{BB962C8B-B14F-4D97-AF65-F5344CB8AC3E}">
        <p14:creationId xmlns:p14="http://schemas.microsoft.com/office/powerpoint/2010/main" val="1035382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DB420-B224-9AFD-D20C-A314EA1A8265}"/>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876CF581-5C9B-BBA1-2543-E17CAD1AC0D5}"/>
              </a:ext>
            </a:extLst>
          </p:cNvPr>
          <p:cNvSpPr>
            <a:spLocks noGrp="1"/>
          </p:cNvSpPr>
          <p:nvPr>
            <p:ph type="subTitle" idx="4"/>
          </p:nvPr>
        </p:nvSpPr>
        <p:spPr/>
        <p:txBody>
          <a:bodyPr/>
          <a:lstStyle/>
          <a:p>
            <a:r>
              <a:rPr lang="en-GB" sz="2800">
                <a:solidFill>
                  <a:srgbClr val="7413DC"/>
                </a:solidFill>
              </a:rPr>
              <a:t>Fractures</a:t>
            </a:r>
          </a:p>
        </p:txBody>
      </p:sp>
      <p:sp>
        <p:nvSpPr>
          <p:cNvPr id="6" name="Slide Number Placeholder 5">
            <a:extLst>
              <a:ext uri="{FF2B5EF4-FFF2-40B4-BE49-F238E27FC236}">
                <a16:creationId xmlns:a16="http://schemas.microsoft.com/office/drawing/2014/main" id="{7365E6CD-4055-FE18-BBB2-20F5C31309D8}"/>
              </a:ext>
            </a:extLst>
          </p:cNvPr>
          <p:cNvSpPr>
            <a:spLocks noGrp="1"/>
          </p:cNvSpPr>
          <p:nvPr>
            <p:ph type="sldNum" sz="quarter" idx="12"/>
          </p:nvPr>
        </p:nvSpPr>
        <p:spPr/>
        <p:txBody>
          <a:bodyPr/>
          <a:lstStyle/>
          <a:p>
            <a:fld id="{CBA53E11-492D-48B3-9F9B-09541CA2A39A}" type="slidenum">
              <a:rPr lang="en-GB" smtClean="0"/>
              <a:t>41</a:t>
            </a:fld>
            <a:endParaRPr lang="en-GB"/>
          </a:p>
        </p:txBody>
      </p:sp>
      <p:sp>
        <p:nvSpPr>
          <p:cNvPr id="4" name="Text Placeholder 3">
            <a:extLst>
              <a:ext uri="{FF2B5EF4-FFF2-40B4-BE49-F238E27FC236}">
                <a16:creationId xmlns:a16="http://schemas.microsoft.com/office/drawing/2014/main" id="{DCAF63C3-4D23-E2A4-4D75-88C382B0FF97}"/>
              </a:ext>
            </a:extLst>
          </p:cNvPr>
          <p:cNvSpPr>
            <a:spLocks noGrp="1"/>
          </p:cNvSpPr>
          <p:nvPr>
            <p:ph type="body" sz="quarter" idx="13"/>
          </p:nvPr>
        </p:nvSpPr>
        <p:spPr/>
        <p:txBody>
          <a:bodyPr/>
          <a:lstStyle/>
          <a:p>
            <a:pPr marL="342900" indent="-342900" defTabSz="914400">
              <a:lnSpc>
                <a:spcPct val="150000"/>
              </a:lnSpc>
            </a:pPr>
            <a:r>
              <a:rPr lang="en-US"/>
              <a:t>Pain or difficulty moving the area/limb</a:t>
            </a:r>
          </a:p>
          <a:p>
            <a:pPr marL="342900" indent="-342900" defTabSz="914400">
              <a:lnSpc>
                <a:spcPct val="150000"/>
              </a:lnSpc>
            </a:pPr>
            <a:r>
              <a:rPr lang="en-US"/>
              <a:t>Tenderness around the area</a:t>
            </a:r>
          </a:p>
          <a:p>
            <a:pPr marL="342900" indent="-342900" defTabSz="914400">
              <a:lnSpc>
                <a:spcPct val="150000"/>
              </a:lnSpc>
            </a:pPr>
            <a:r>
              <a:rPr lang="en-US"/>
              <a:t>Deformity, swelling and bruising around the fracture area (a lump or bump)</a:t>
            </a:r>
          </a:p>
          <a:p>
            <a:pPr marL="342900" indent="-342900" defTabSz="914400">
              <a:lnSpc>
                <a:spcPct val="150000"/>
              </a:lnSpc>
            </a:pPr>
            <a:r>
              <a:rPr lang="en-US"/>
              <a:t>Shock</a:t>
            </a:r>
          </a:p>
          <a:p>
            <a:pPr marL="342900" indent="-342900" defTabSz="914400">
              <a:lnSpc>
                <a:spcPct val="150000"/>
              </a:lnSpc>
            </a:pPr>
            <a:r>
              <a:rPr lang="en-US"/>
              <a:t>Bone breaking through the skin</a:t>
            </a:r>
          </a:p>
          <a:p>
            <a:pPr marL="342900" indent="-342900" defTabSz="914400">
              <a:lnSpc>
                <a:spcPct val="150000"/>
              </a:lnSpc>
            </a:pPr>
            <a:r>
              <a:rPr lang="en-US"/>
              <a:t>Awareness of grating of bones together</a:t>
            </a:r>
          </a:p>
          <a:p>
            <a:pPr marL="342900" indent="-342900" defTabSz="914400">
              <a:lnSpc>
                <a:spcPct val="150000"/>
              </a:lnSpc>
            </a:pPr>
            <a:r>
              <a:rPr lang="en-US"/>
              <a:t>Shortening, bending and twisting of limb</a:t>
            </a:r>
            <a:endParaRPr lang="en-GB"/>
          </a:p>
        </p:txBody>
      </p:sp>
      <p:sp>
        <p:nvSpPr>
          <p:cNvPr id="7" name="Text Placeholder 6">
            <a:extLst>
              <a:ext uri="{FF2B5EF4-FFF2-40B4-BE49-F238E27FC236}">
                <a16:creationId xmlns:a16="http://schemas.microsoft.com/office/drawing/2014/main" id="{CFB3ED36-37B9-51F5-469C-F27656D578CD}"/>
              </a:ext>
            </a:extLst>
          </p:cNvPr>
          <p:cNvSpPr txBox="1">
            <a:spLocks/>
          </p:cNvSpPr>
          <p:nvPr/>
        </p:nvSpPr>
        <p:spPr>
          <a:xfrm>
            <a:off x="345675" y="980287"/>
            <a:ext cx="6904980"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Signs and symptoms</a:t>
            </a:r>
          </a:p>
        </p:txBody>
      </p:sp>
      <p:sp>
        <p:nvSpPr>
          <p:cNvPr id="3" name="Content Placeholder 2">
            <a:extLst>
              <a:ext uri="{FF2B5EF4-FFF2-40B4-BE49-F238E27FC236}">
                <a16:creationId xmlns:a16="http://schemas.microsoft.com/office/drawing/2014/main" id="{1313A7FA-D639-B497-0708-7C8C1D433A2F}"/>
              </a:ext>
            </a:extLst>
          </p:cNvPr>
          <p:cNvSpPr txBox="1">
            <a:spLocks/>
          </p:cNvSpPr>
          <p:nvPr/>
        </p:nvSpPr>
        <p:spPr>
          <a:xfrm>
            <a:off x="424124" y="1772525"/>
            <a:ext cx="7761454"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lnSpc>
                <a:spcPct val="150000"/>
              </a:lnSpc>
            </a:pPr>
            <a:endParaRPr lang="en-US" sz="2000" kern="0"/>
          </a:p>
        </p:txBody>
      </p:sp>
      <p:pic>
        <p:nvPicPr>
          <p:cNvPr id="9" name="Picture 8" descr="Icon&#10;&#10;Description automatically generated">
            <a:extLst>
              <a:ext uri="{FF2B5EF4-FFF2-40B4-BE49-F238E27FC236}">
                <a16:creationId xmlns:a16="http://schemas.microsoft.com/office/drawing/2014/main" id="{DF4D1C1D-3E2C-8E5B-A794-83282E819E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73538" y="3002893"/>
            <a:ext cx="3445042" cy="3445042"/>
          </a:xfrm>
          <a:prstGeom prst="rect">
            <a:avLst/>
          </a:prstGeom>
          <a:noFill/>
        </p:spPr>
      </p:pic>
    </p:spTree>
    <p:extLst>
      <p:ext uri="{BB962C8B-B14F-4D97-AF65-F5344CB8AC3E}">
        <p14:creationId xmlns:p14="http://schemas.microsoft.com/office/powerpoint/2010/main" val="1175211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19E6D-228E-0501-54B4-5B1B920D8911}"/>
            </a:ext>
          </a:extLst>
        </p:cNvPr>
        <p:cNvGrpSpPr/>
        <p:nvPr/>
      </p:nvGrpSpPr>
      <p:grpSpPr>
        <a:xfrm>
          <a:off x="0" y="0"/>
          <a:ext cx="0" cy="0"/>
          <a:chOff x="0" y="0"/>
          <a:chExt cx="0" cy="0"/>
        </a:xfrm>
      </p:grpSpPr>
      <p:sp>
        <p:nvSpPr>
          <p:cNvPr id="13" name="Subtitle 2">
            <a:extLst>
              <a:ext uri="{FF2B5EF4-FFF2-40B4-BE49-F238E27FC236}">
                <a16:creationId xmlns:a16="http://schemas.microsoft.com/office/drawing/2014/main" id="{93374419-1D09-CDFC-8CD1-B048FE38138D}"/>
              </a:ext>
            </a:extLst>
          </p:cNvPr>
          <p:cNvSpPr>
            <a:spLocks noGrp="1"/>
          </p:cNvSpPr>
          <p:nvPr>
            <p:ph type="subTitle" idx="4"/>
          </p:nvPr>
        </p:nvSpPr>
        <p:spPr/>
        <p:txBody>
          <a:bodyPr/>
          <a:lstStyle/>
          <a:p>
            <a:r>
              <a:rPr lang="en-GB" sz="2800">
                <a:solidFill>
                  <a:srgbClr val="7413DC"/>
                </a:solidFill>
              </a:rPr>
              <a:t>Fractures</a:t>
            </a:r>
          </a:p>
        </p:txBody>
      </p:sp>
      <p:sp>
        <p:nvSpPr>
          <p:cNvPr id="6" name="Slide Number Placeholder 5">
            <a:extLst>
              <a:ext uri="{FF2B5EF4-FFF2-40B4-BE49-F238E27FC236}">
                <a16:creationId xmlns:a16="http://schemas.microsoft.com/office/drawing/2014/main" id="{142A8EA2-E345-E0AB-7A21-8A835C3FC61F}"/>
              </a:ext>
            </a:extLst>
          </p:cNvPr>
          <p:cNvSpPr>
            <a:spLocks noGrp="1"/>
          </p:cNvSpPr>
          <p:nvPr>
            <p:ph type="sldNum" sz="quarter" idx="12"/>
          </p:nvPr>
        </p:nvSpPr>
        <p:spPr/>
        <p:txBody>
          <a:bodyPr/>
          <a:lstStyle/>
          <a:p>
            <a:fld id="{CBA53E11-492D-48B3-9F9B-09541CA2A39A}" type="slidenum">
              <a:rPr lang="en-GB" smtClean="0"/>
              <a:t>42</a:t>
            </a:fld>
            <a:endParaRPr lang="en-GB"/>
          </a:p>
        </p:txBody>
      </p:sp>
      <p:sp>
        <p:nvSpPr>
          <p:cNvPr id="7" name="Text Placeholder 6">
            <a:extLst>
              <a:ext uri="{FF2B5EF4-FFF2-40B4-BE49-F238E27FC236}">
                <a16:creationId xmlns:a16="http://schemas.microsoft.com/office/drawing/2014/main" id="{B05C8C08-0DBF-D969-AF46-7E0AA5D84687}"/>
              </a:ext>
            </a:extLst>
          </p:cNvPr>
          <p:cNvSpPr txBox="1">
            <a:spLocks/>
          </p:cNvSpPr>
          <p:nvPr/>
        </p:nvSpPr>
        <p:spPr>
          <a:xfrm>
            <a:off x="345675" y="994979"/>
            <a:ext cx="6904980"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It is east to miss a fracture if the signs are subtle</a:t>
            </a:r>
          </a:p>
        </p:txBody>
      </p:sp>
      <p:sp>
        <p:nvSpPr>
          <p:cNvPr id="2" name="Content Placeholder 2">
            <a:extLst>
              <a:ext uri="{FF2B5EF4-FFF2-40B4-BE49-F238E27FC236}">
                <a16:creationId xmlns:a16="http://schemas.microsoft.com/office/drawing/2014/main" id="{3A910278-0BB6-0B02-15D9-ECA7933450D5}"/>
              </a:ext>
            </a:extLst>
          </p:cNvPr>
          <p:cNvSpPr txBox="1">
            <a:spLocks/>
          </p:cNvSpPr>
          <p:nvPr/>
        </p:nvSpPr>
        <p:spPr>
          <a:xfrm>
            <a:off x="230487" y="2041593"/>
            <a:ext cx="5383212"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endParaRPr lang="en-GB" sz="2000" kern="0">
              <a:solidFill>
                <a:sysClr val="windowText" lastClr="000000"/>
              </a:solidFill>
            </a:endParaRPr>
          </a:p>
        </p:txBody>
      </p:sp>
      <p:pic>
        <p:nvPicPr>
          <p:cNvPr id="4" name="Picture 3" descr="A picture containing shape&#10;&#10;Description automatically generated">
            <a:extLst>
              <a:ext uri="{FF2B5EF4-FFF2-40B4-BE49-F238E27FC236}">
                <a16:creationId xmlns:a16="http://schemas.microsoft.com/office/drawing/2014/main" id="{80EE7714-A743-CF17-11E7-0A5FDCE35B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7109" y="3206031"/>
            <a:ext cx="3516224" cy="3516224"/>
          </a:xfrm>
          <a:prstGeom prst="rect">
            <a:avLst/>
          </a:prstGeom>
          <a:noFill/>
        </p:spPr>
      </p:pic>
      <p:sp>
        <p:nvSpPr>
          <p:cNvPr id="5" name="Text Placeholder 4">
            <a:extLst>
              <a:ext uri="{FF2B5EF4-FFF2-40B4-BE49-F238E27FC236}">
                <a16:creationId xmlns:a16="http://schemas.microsoft.com/office/drawing/2014/main" id="{69A40F07-C8B7-A942-436D-53531A46DC52}"/>
              </a:ext>
            </a:extLst>
          </p:cNvPr>
          <p:cNvSpPr>
            <a:spLocks noGrp="1"/>
          </p:cNvSpPr>
          <p:nvPr>
            <p:ph type="body" sz="quarter" idx="14"/>
          </p:nvPr>
        </p:nvSpPr>
        <p:spPr>
          <a:xfrm>
            <a:off x="2123781" y="2506535"/>
            <a:ext cx="7944437" cy="1050288"/>
          </a:xfrm>
        </p:spPr>
        <p:txBody>
          <a:bodyPr/>
          <a:lstStyle/>
          <a:p>
            <a:pPr marL="125" indent="0">
              <a:buNone/>
            </a:pPr>
            <a:r>
              <a:rPr lang="en-GB" sz="2800"/>
              <a:t>Have a low threshold for seeking medical advice and getting an x-ray</a:t>
            </a:r>
          </a:p>
          <a:p>
            <a:endParaRPr lang="en-GB"/>
          </a:p>
        </p:txBody>
      </p:sp>
    </p:spTree>
    <p:extLst>
      <p:ext uri="{BB962C8B-B14F-4D97-AF65-F5344CB8AC3E}">
        <p14:creationId xmlns:p14="http://schemas.microsoft.com/office/powerpoint/2010/main" val="2613771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6F0DE-A204-E754-8872-314CE1EED4F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511A34-06BF-36F9-62AE-6F6CB393865F}"/>
              </a:ext>
            </a:extLst>
          </p:cNvPr>
          <p:cNvSpPr>
            <a:spLocks noGrp="1"/>
          </p:cNvSpPr>
          <p:nvPr>
            <p:ph type="sldNum" sz="quarter" idx="12"/>
          </p:nvPr>
        </p:nvSpPr>
        <p:spPr/>
        <p:txBody>
          <a:bodyPr/>
          <a:lstStyle/>
          <a:p>
            <a:fld id="{CBA53E11-492D-48B3-9F9B-09541CA2A39A}" type="slidenum">
              <a:rPr lang="en-GB" smtClean="0"/>
              <a:t>43</a:t>
            </a:fld>
            <a:endParaRPr lang="en-GB"/>
          </a:p>
        </p:txBody>
      </p:sp>
      <p:sp>
        <p:nvSpPr>
          <p:cNvPr id="2" name="Title 1">
            <a:extLst>
              <a:ext uri="{FF2B5EF4-FFF2-40B4-BE49-F238E27FC236}">
                <a16:creationId xmlns:a16="http://schemas.microsoft.com/office/drawing/2014/main" id="{EE4AF819-89FF-78D9-23BA-3B3EEDC52270}"/>
              </a:ext>
            </a:extLst>
          </p:cNvPr>
          <p:cNvSpPr txBox="1">
            <a:spLocks/>
          </p:cNvSpPr>
          <p:nvPr/>
        </p:nvSpPr>
        <p:spPr>
          <a:xfrm>
            <a:off x="1556710" y="2224944"/>
            <a:ext cx="9078578" cy="13882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GB" sz="19900">
                <a:solidFill>
                  <a:schemeClr val="bg1"/>
                </a:solidFill>
              </a:rPr>
              <a:t>R		I		C		E</a:t>
            </a:r>
          </a:p>
        </p:txBody>
      </p:sp>
    </p:spTree>
    <p:extLst>
      <p:ext uri="{BB962C8B-B14F-4D97-AF65-F5344CB8AC3E}">
        <p14:creationId xmlns:p14="http://schemas.microsoft.com/office/powerpoint/2010/main" val="1064542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CF1E6-7FFA-1F8C-197A-ABCE9FD767A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DF9B04-C518-0551-3CCC-8694E2D28CDD}"/>
              </a:ext>
            </a:extLst>
          </p:cNvPr>
          <p:cNvSpPr>
            <a:spLocks noGrp="1"/>
          </p:cNvSpPr>
          <p:nvPr>
            <p:ph type="sldNum" sz="quarter" idx="12"/>
          </p:nvPr>
        </p:nvSpPr>
        <p:spPr/>
        <p:txBody>
          <a:bodyPr/>
          <a:lstStyle/>
          <a:p>
            <a:fld id="{CBA53E11-492D-48B3-9F9B-09541CA2A39A}" type="slidenum">
              <a:rPr lang="en-GB" smtClean="0"/>
              <a:t>44</a:t>
            </a:fld>
            <a:endParaRPr lang="en-GB"/>
          </a:p>
        </p:txBody>
      </p:sp>
      <p:sp>
        <p:nvSpPr>
          <p:cNvPr id="13" name="Subtitle 2">
            <a:extLst>
              <a:ext uri="{FF2B5EF4-FFF2-40B4-BE49-F238E27FC236}">
                <a16:creationId xmlns:a16="http://schemas.microsoft.com/office/drawing/2014/main" id="{7FE3CEED-4BA6-242F-50E3-E8EC08E5126A}"/>
              </a:ext>
            </a:extLst>
          </p:cNvPr>
          <p:cNvSpPr>
            <a:spLocks noGrp="1"/>
          </p:cNvSpPr>
          <p:nvPr>
            <p:ph type="subTitle" idx="4"/>
          </p:nvPr>
        </p:nvSpPr>
        <p:spPr>
          <a:xfrm>
            <a:off x="345675" y="534300"/>
            <a:ext cx="5750325" cy="430887"/>
          </a:xfrm>
        </p:spPr>
        <p:txBody>
          <a:bodyPr/>
          <a:lstStyle/>
          <a:p>
            <a:r>
              <a:rPr lang="en-GB" sz="2800">
                <a:solidFill>
                  <a:srgbClr val="7413DC"/>
                </a:solidFill>
              </a:rPr>
              <a:t>Head injury</a:t>
            </a:r>
          </a:p>
        </p:txBody>
      </p:sp>
      <p:sp>
        <p:nvSpPr>
          <p:cNvPr id="7" name="Text Placeholder 6">
            <a:extLst>
              <a:ext uri="{FF2B5EF4-FFF2-40B4-BE49-F238E27FC236}">
                <a16:creationId xmlns:a16="http://schemas.microsoft.com/office/drawing/2014/main" id="{04D8361A-537B-CD37-630E-BF523B41E2CC}"/>
              </a:ext>
            </a:extLst>
          </p:cNvPr>
          <p:cNvSpPr txBox="1">
            <a:spLocks/>
          </p:cNvSpPr>
          <p:nvPr/>
        </p:nvSpPr>
        <p:spPr>
          <a:xfrm>
            <a:off x="345675" y="1071361"/>
            <a:ext cx="8023775" cy="276999"/>
          </a:xfrm>
          <a:prstGeom prst="rect">
            <a:avLst/>
          </a:prstGeom>
        </p:spPr>
        <p:txBody>
          <a:bodyPr wrap="square" lIns="0" tIns="0" rIns="0" bIns="0" anchor="t">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latin typeface="Nunito Sans"/>
              </a:rPr>
              <a:t>Head injuries are very common but can occasionally become very serious </a:t>
            </a:r>
          </a:p>
        </p:txBody>
      </p:sp>
      <p:sp>
        <p:nvSpPr>
          <p:cNvPr id="2" name="Content Placeholder 2">
            <a:extLst>
              <a:ext uri="{FF2B5EF4-FFF2-40B4-BE49-F238E27FC236}">
                <a16:creationId xmlns:a16="http://schemas.microsoft.com/office/drawing/2014/main" id="{2C6863DC-5E4A-9883-46B2-64A67374A5FF}"/>
              </a:ext>
            </a:extLst>
          </p:cNvPr>
          <p:cNvSpPr txBox="1">
            <a:spLocks/>
          </p:cNvSpPr>
          <p:nvPr/>
        </p:nvSpPr>
        <p:spPr>
          <a:xfrm>
            <a:off x="254180" y="2225077"/>
            <a:ext cx="11376024"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buNone/>
            </a:pPr>
            <a:r>
              <a:rPr lang="en-GB" sz="2000" kern="0">
                <a:solidFill>
                  <a:sysClr val="windowText" lastClr="000000"/>
                </a:solidFill>
                <a:latin typeface="+mj-lt"/>
                <a:ea typeface="Trebuchet MS"/>
                <a:cs typeface="Trebuchet MS"/>
              </a:rPr>
              <a:t>For this reason, the casualty’s parent/carer or person they live with must be informed of even an apparently minor bump to the head, since symptoms can be delayed.</a:t>
            </a:r>
            <a:endParaRPr lang="en-US" sz="2000" kern="0">
              <a:solidFill>
                <a:sysClr val="windowText" lastClr="000000"/>
              </a:solidFill>
              <a:latin typeface="+mj-lt"/>
            </a:endParaRPr>
          </a:p>
          <a:p>
            <a:pPr defTabSz="914400"/>
            <a:endParaRPr lang="en-GB" sz="2000" kern="0">
              <a:solidFill>
                <a:sysClr val="windowText" lastClr="000000"/>
              </a:solidFill>
              <a:latin typeface="+mj-lt"/>
            </a:endParaRPr>
          </a:p>
        </p:txBody>
      </p:sp>
      <p:pic>
        <p:nvPicPr>
          <p:cNvPr id="4" name="Picture 3" descr="A drawing of a cartoon character&#10;&#10;Description automatically generated">
            <a:extLst>
              <a:ext uri="{FF2B5EF4-FFF2-40B4-BE49-F238E27FC236}">
                <a16:creationId xmlns:a16="http://schemas.microsoft.com/office/drawing/2014/main" id="{BFFB3C01-B661-8F1B-05BD-D2780150185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049897" y="3429000"/>
            <a:ext cx="3260127" cy="3260127"/>
          </a:xfrm>
          <a:prstGeom prst="rect">
            <a:avLst/>
          </a:prstGeom>
        </p:spPr>
      </p:pic>
    </p:spTree>
    <p:extLst>
      <p:ext uri="{BB962C8B-B14F-4D97-AF65-F5344CB8AC3E}">
        <p14:creationId xmlns:p14="http://schemas.microsoft.com/office/powerpoint/2010/main" val="1642607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CF18C-D076-0866-3C23-02E1B9B5E6C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783A6C2-432D-39B8-3291-C66CD96DEB1C}"/>
              </a:ext>
            </a:extLst>
          </p:cNvPr>
          <p:cNvSpPr>
            <a:spLocks noGrp="1"/>
          </p:cNvSpPr>
          <p:nvPr>
            <p:ph type="sldNum" sz="quarter" idx="12"/>
          </p:nvPr>
        </p:nvSpPr>
        <p:spPr/>
        <p:txBody>
          <a:bodyPr/>
          <a:lstStyle/>
          <a:p>
            <a:fld id="{CBA53E11-492D-48B3-9F9B-09541CA2A39A}" type="slidenum">
              <a:rPr lang="en-GB" smtClean="0"/>
              <a:t>45</a:t>
            </a:fld>
            <a:endParaRPr lang="en-GB"/>
          </a:p>
        </p:txBody>
      </p:sp>
      <p:sp>
        <p:nvSpPr>
          <p:cNvPr id="13" name="Subtitle 2">
            <a:extLst>
              <a:ext uri="{FF2B5EF4-FFF2-40B4-BE49-F238E27FC236}">
                <a16:creationId xmlns:a16="http://schemas.microsoft.com/office/drawing/2014/main" id="{FCA986F7-CE52-B669-9666-D57E1473C4C7}"/>
              </a:ext>
            </a:extLst>
          </p:cNvPr>
          <p:cNvSpPr>
            <a:spLocks noGrp="1"/>
          </p:cNvSpPr>
          <p:nvPr>
            <p:ph type="subTitle" idx="4"/>
          </p:nvPr>
        </p:nvSpPr>
        <p:spPr>
          <a:xfrm>
            <a:off x="345675" y="534300"/>
            <a:ext cx="5750325" cy="430887"/>
          </a:xfrm>
        </p:spPr>
        <p:txBody>
          <a:bodyPr/>
          <a:lstStyle/>
          <a:p>
            <a:r>
              <a:rPr lang="en-GB" sz="2800">
                <a:solidFill>
                  <a:srgbClr val="7413DC"/>
                </a:solidFill>
              </a:rPr>
              <a:t>Head injury</a:t>
            </a:r>
          </a:p>
        </p:txBody>
      </p:sp>
      <p:sp>
        <p:nvSpPr>
          <p:cNvPr id="7" name="Text Placeholder 6">
            <a:extLst>
              <a:ext uri="{FF2B5EF4-FFF2-40B4-BE49-F238E27FC236}">
                <a16:creationId xmlns:a16="http://schemas.microsoft.com/office/drawing/2014/main" id="{868FAF8C-3EDD-846F-1078-2862941AA493}"/>
              </a:ext>
            </a:extLst>
          </p:cNvPr>
          <p:cNvSpPr txBox="1">
            <a:spLocks/>
          </p:cNvSpPr>
          <p:nvPr/>
        </p:nvSpPr>
        <p:spPr>
          <a:xfrm>
            <a:off x="345675" y="1036243"/>
            <a:ext cx="8023775"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Seek medical help if:</a:t>
            </a:r>
          </a:p>
        </p:txBody>
      </p:sp>
      <p:sp>
        <p:nvSpPr>
          <p:cNvPr id="8" name="Content Placeholder 2">
            <a:extLst>
              <a:ext uri="{FF2B5EF4-FFF2-40B4-BE49-F238E27FC236}">
                <a16:creationId xmlns:a16="http://schemas.microsoft.com/office/drawing/2014/main" id="{98C90474-48DE-8B8E-2919-D3AA8996839D}"/>
              </a:ext>
            </a:extLst>
          </p:cNvPr>
          <p:cNvSpPr txBox="1">
            <a:spLocks/>
          </p:cNvSpPr>
          <p:nvPr/>
        </p:nvSpPr>
        <p:spPr>
          <a:xfrm>
            <a:off x="306806" y="1809204"/>
            <a:ext cx="5383212"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285750" indent="-285750" defTabSz="914400">
              <a:lnSpc>
                <a:spcPct val="150000"/>
              </a:lnSpc>
              <a:buClr>
                <a:srgbClr val="7413DC"/>
              </a:buClr>
            </a:pPr>
            <a:r>
              <a:rPr lang="en-GB" sz="2000">
                <a:latin typeface="+mn-lt"/>
              </a:rPr>
              <a:t>Persistent headache</a:t>
            </a:r>
          </a:p>
          <a:p>
            <a:pPr marL="285750" indent="-285750" defTabSz="914400">
              <a:lnSpc>
                <a:spcPct val="150000"/>
              </a:lnSpc>
              <a:buClr>
                <a:srgbClr val="7413DC"/>
              </a:buClr>
            </a:pPr>
            <a:r>
              <a:rPr lang="en-GB" sz="2000">
                <a:latin typeface="+mn-lt"/>
              </a:rPr>
              <a:t>Increasing drowsiness</a:t>
            </a:r>
            <a:endParaRPr lang="en-US" sz="2000">
              <a:latin typeface="+mn-lt"/>
            </a:endParaRPr>
          </a:p>
          <a:p>
            <a:pPr marL="285750" indent="-285750" defTabSz="914400">
              <a:lnSpc>
                <a:spcPct val="150000"/>
              </a:lnSpc>
              <a:buClr>
                <a:srgbClr val="7413DC"/>
              </a:buClr>
            </a:pPr>
            <a:r>
              <a:rPr lang="en-GB" sz="2000">
                <a:latin typeface="+mn-lt"/>
              </a:rPr>
              <a:t>Confusion, loss of balance, loss of memory</a:t>
            </a:r>
            <a:endParaRPr lang="en-US" sz="2000">
              <a:latin typeface="+mn-lt"/>
            </a:endParaRPr>
          </a:p>
          <a:p>
            <a:pPr marL="285750" indent="-285750" defTabSz="914400">
              <a:lnSpc>
                <a:spcPct val="150000"/>
              </a:lnSpc>
              <a:buClr>
                <a:srgbClr val="7413DC"/>
              </a:buClr>
            </a:pPr>
            <a:r>
              <a:rPr lang="en-GB" sz="2000">
                <a:latin typeface="+mn-lt"/>
              </a:rPr>
              <a:t>Difficulty speaking</a:t>
            </a:r>
            <a:endParaRPr lang="en-US" sz="2000">
              <a:latin typeface="+mn-lt"/>
            </a:endParaRPr>
          </a:p>
          <a:p>
            <a:pPr marL="285750" indent="-285750" defTabSz="914400">
              <a:lnSpc>
                <a:spcPct val="150000"/>
              </a:lnSpc>
              <a:buClr>
                <a:srgbClr val="7413DC"/>
              </a:buClr>
            </a:pPr>
            <a:r>
              <a:rPr lang="en-GB" sz="2000">
                <a:latin typeface="+mn-lt"/>
              </a:rPr>
              <a:t>Difficulty walking</a:t>
            </a:r>
            <a:endParaRPr lang="en-US" sz="2000">
              <a:latin typeface="+mn-lt"/>
            </a:endParaRPr>
          </a:p>
          <a:p>
            <a:pPr marL="285750" indent="-285750" defTabSz="914400">
              <a:lnSpc>
                <a:spcPct val="150000"/>
              </a:lnSpc>
              <a:buClr>
                <a:srgbClr val="7413DC"/>
              </a:buClr>
            </a:pPr>
            <a:r>
              <a:rPr lang="en-GB" sz="2000">
                <a:latin typeface="+mn-lt"/>
              </a:rPr>
              <a:t>Patient is on anti-coagulation/anti-clotting medication</a:t>
            </a:r>
            <a:endParaRPr lang="en-US" sz="2000">
              <a:latin typeface="+mn-lt"/>
            </a:endParaRPr>
          </a:p>
        </p:txBody>
      </p:sp>
      <p:sp>
        <p:nvSpPr>
          <p:cNvPr id="9" name="TextBox 8">
            <a:extLst>
              <a:ext uri="{FF2B5EF4-FFF2-40B4-BE49-F238E27FC236}">
                <a16:creationId xmlns:a16="http://schemas.microsoft.com/office/drawing/2014/main" id="{946DBE18-576D-C928-8B5F-53F157EAD504}"/>
              </a:ext>
            </a:extLst>
          </p:cNvPr>
          <p:cNvSpPr txBox="1"/>
          <p:nvPr/>
        </p:nvSpPr>
        <p:spPr>
          <a:xfrm>
            <a:off x="5791200" y="1809204"/>
            <a:ext cx="6093994" cy="3208571"/>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Vomiting episodes after the injury has occurred</a:t>
            </a:r>
            <a:endParaRPr lang="en-US" sz="2000"/>
          </a:p>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Double vision or strange movement of the eyes</a:t>
            </a:r>
          </a:p>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Changes in behaviour</a:t>
            </a:r>
            <a:endParaRPr lang="en-US" sz="2000"/>
          </a:p>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Seizures</a:t>
            </a:r>
            <a:endParaRPr lang="en-US" sz="2000"/>
          </a:p>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Patient is aged over 65</a:t>
            </a:r>
            <a:endParaRPr lang="en-US" sz="2000"/>
          </a:p>
          <a:p>
            <a:pPr marL="342900" marR="0" lvl="0" indent="-342900" algn="l" defTabSz="914400" rtl="0" eaLnBrk="1" fontAlgn="auto" latinLnBrk="0" hangingPunct="1">
              <a:lnSpc>
                <a:spcPct val="150000"/>
              </a:lnSpc>
              <a:spcBef>
                <a:spcPts val="0"/>
              </a:spcBef>
              <a:spcAft>
                <a:spcPts val="600"/>
              </a:spcAft>
              <a:buClr>
                <a:srgbClr val="7413DC"/>
              </a:buClr>
              <a:buSzPct val="125000"/>
              <a:buFont typeface="Arial" panose="020B0604020202020204" pitchFamily="34" charset="0"/>
              <a:buChar char="•"/>
              <a:tabLst/>
              <a:defRPr/>
            </a:pPr>
            <a:r>
              <a:rPr lang="en-GB" sz="2000"/>
              <a:t>Patient has had previous brain surgery</a:t>
            </a:r>
            <a:endParaRPr lang="en-US" sz="2000"/>
          </a:p>
        </p:txBody>
      </p:sp>
      <p:pic>
        <p:nvPicPr>
          <p:cNvPr id="10" name="Picture 9" descr="A drawing of a cartoon character&#10;&#10;Description automatically generated">
            <a:extLst>
              <a:ext uri="{FF2B5EF4-FFF2-40B4-BE49-F238E27FC236}">
                <a16:creationId xmlns:a16="http://schemas.microsoft.com/office/drawing/2014/main" id="{D7EDD0F2-DEA3-D039-4D19-897C2577E8E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76409" y="4942471"/>
            <a:ext cx="1813020" cy="1813020"/>
          </a:xfrm>
          <a:prstGeom prst="rect">
            <a:avLst/>
          </a:prstGeom>
        </p:spPr>
      </p:pic>
    </p:spTree>
    <p:extLst>
      <p:ext uri="{BB962C8B-B14F-4D97-AF65-F5344CB8AC3E}">
        <p14:creationId xmlns:p14="http://schemas.microsoft.com/office/powerpoint/2010/main" val="3802257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DBBA4-DD5A-EEE5-E7D3-5C2480A7EB0E}"/>
              </a:ext>
            </a:extLst>
          </p:cNvPr>
          <p:cNvSpPr>
            <a:spLocks noGrp="1"/>
          </p:cNvSpPr>
          <p:nvPr>
            <p:ph type="ctrTitle"/>
          </p:nvPr>
        </p:nvSpPr>
        <p:spPr/>
        <p:txBody>
          <a:bodyPr/>
          <a:lstStyle/>
          <a:p>
            <a:endParaRPr lang="en-GB"/>
          </a:p>
        </p:txBody>
      </p:sp>
      <p:sp>
        <p:nvSpPr>
          <p:cNvPr id="14" name="Subtitle 2">
            <a:extLst>
              <a:ext uri="{FF2B5EF4-FFF2-40B4-BE49-F238E27FC236}">
                <a16:creationId xmlns:a16="http://schemas.microsoft.com/office/drawing/2014/main" id="{9317772C-467D-D7C6-FB22-D5785FA394B0}"/>
              </a:ext>
            </a:extLst>
          </p:cNvPr>
          <p:cNvSpPr>
            <a:spLocks noGrp="1"/>
          </p:cNvSpPr>
          <p:nvPr>
            <p:ph type="subTitle" idx="4"/>
          </p:nvPr>
        </p:nvSpPr>
        <p:spPr/>
        <p:txBody>
          <a:bodyPr/>
          <a:lstStyle/>
          <a:p>
            <a:r>
              <a:rPr lang="en-GB" sz="2800">
                <a:solidFill>
                  <a:srgbClr val="7413DC"/>
                </a:solidFill>
              </a:rPr>
              <a:t>Dental</a:t>
            </a:r>
          </a:p>
        </p:txBody>
      </p:sp>
      <p:sp>
        <p:nvSpPr>
          <p:cNvPr id="6" name="Slide Number Placeholder 5">
            <a:extLst>
              <a:ext uri="{FF2B5EF4-FFF2-40B4-BE49-F238E27FC236}">
                <a16:creationId xmlns:a16="http://schemas.microsoft.com/office/drawing/2014/main" id="{DBC35B90-0B23-7251-F378-5BC9DCE45FD2}"/>
              </a:ext>
            </a:extLst>
          </p:cNvPr>
          <p:cNvSpPr>
            <a:spLocks noGrp="1"/>
          </p:cNvSpPr>
          <p:nvPr>
            <p:ph type="sldNum" sz="quarter" idx="12"/>
          </p:nvPr>
        </p:nvSpPr>
        <p:spPr/>
        <p:txBody>
          <a:bodyPr/>
          <a:lstStyle/>
          <a:p>
            <a:fld id="{CBA53E11-492D-48B3-9F9B-09541CA2A39A}" type="slidenum">
              <a:rPr lang="en-GB" smtClean="0"/>
              <a:t>46</a:t>
            </a:fld>
            <a:endParaRPr lang="en-GB"/>
          </a:p>
        </p:txBody>
      </p:sp>
      <p:sp>
        <p:nvSpPr>
          <p:cNvPr id="3" name="Text Placeholder 2">
            <a:extLst>
              <a:ext uri="{FF2B5EF4-FFF2-40B4-BE49-F238E27FC236}">
                <a16:creationId xmlns:a16="http://schemas.microsoft.com/office/drawing/2014/main" id="{468A4BDD-D538-44D1-6E27-12F03EBF1635}"/>
              </a:ext>
            </a:extLst>
          </p:cNvPr>
          <p:cNvSpPr>
            <a:spLocks noGrp="1"/>
          </p:cNvSpPr>
          <p:nvPr>
            <p:ph type="body" sz="quarter" idx="13"/>
          </p:nvPr>
        </p:nvSpPr>
        <p:spPr>
          <a:xfrm>
            <a:off x="2293949" y="1801909"/>
            <a:ext cx="8608926" cy="4729539"/>
          </a:xfrm>
        </p:spPr>
        <p:txBody>
          <a:bodyPr/>
          <a:lstStyle/>
          <a:p>
            <a:pPr marL="457200" indent="-457200" defTabSz="914400">
              <a:lnSpc>
                <a:spcPct val="150000"/>
              </a:lnSpc>
              <a:buClr>
                <a:schemeClr val="tx1"/>
              </a:buClr>
              <a:buSzPct val="100000"/>
              <a:buFont typeface="+mj-lt"/>
              <a:buAutoNum type="arabicPeriod"/>
            </a:pPr>
            <a:r>
              <a:rPr lang="en-US"/>
              <a:t>Hold the tooth by the white bit that sticks out of the gum (the crown) – do not touch the root.</a:t>
            </a:r>
          </a:p>
          <a:p>
            <a:pPr marL="457200" indent="-457200" defTabSz="914400">
              <a:lnSpc>
                <a:spcPct val="150000"/>
              </a:lnSpc>
              <a:buClr>
                <a:schemeClr val="tx1"/>
              </a:buClr>
              <a:buSzPct val="100000"/>
              <a:buFont typeface="+mj-lt"/>
              <a:buAutoNum type="arabicPeriod"/>
            </a:pPr>
            <a:r>
              <a:rPr lang="en-US"/>
              <a:t>If the tooth is dirty, rinse it gently in milk, saline or saliva.</a:t>
            </a:r>
          </a:p>
          <a:p>
            <a:pPr marL="457200" indent="-457200" defTabSz="914400">
              <a:lnSpc>
                <a:spcPct val="150000"/>
              </a:lnSpc>
              <a:buClr>
                <a:schemeClr val="tx1"/>
              </a:buClr>
              <a:buSzPct val="100000"/>
              <a:buFont typeface="+mj-lt"/>
              <a:buAutoNum type="arabicPeriod"/>
            </a:pPr>
            <a:r>
              <a:rPr lang="en-US"/>
              <a:t>Try to put it back into the hole in the gum.</a:t>
            </a:r>
          </a:p>
          <a:p>
            <a:pPr marL="457200" indent="-457200" defTabSz="914400">
              <a:lnSpc>
                <a:spcPct val="150000"/>
              </a:lnSpc>
              <a:buClr>
                <a:schemeClr val="tx1"/>
              </a:buClr>
              <a:buSzPct val="100000"/>
              <a:buFont typeface="+mj-lt"/>
              <a:buAutoNum type="arabicPeriod"/>
            </a:pPr>
            <a:r>
              <a:rPr lang="en-US"/>
              <a:t>Bite down gently on a clean cloth to hold the tooth in place if it goes back in easily.</a:t>
            </a:r>
          </a:p>
          <a:p>
            <a:pPr marL="457200" indent="-457200" defTabSz="914400">
              <a:lnSpc>
                <a:spcPct val="150000"/>
              </a:lnSpc>
              <a:buClr>
                <a:schemeClr val="tx1"/>
              </a:buClr>
              <a:buSzPct val="100000"/>
              <a:buFont typeface="+mj-lt"/>
              <a:buAutoNum type="arabicPeriod"/>
            </a:pPr>
            <a:r>
              <a:rPr lang="en-US"/>
              <a:t>Go to a dentist as soon as possible..</a:t>
            </a:r>
          </a:p>
          <a:p>
            <a:endParaRPr lang="en-GB"/>
          </a:p>
        </p:txBody>
      </p:sp>
      <p:pic>
        <p:nvPicPr>
          <p:cNvPr id="8" name="Picture 7" descr="A drawing of a cartoon character&#10;&#10;Description automatically generated">
            <a:extLst>
              <a:ext uri="{FF2B5EF4-FFF2-40B4-BE49-F238E27FC236}">
                <a16:creationId xmlns:a16="http://schemas.microsoft.com/office/drawing/2014/main" id="{E94FAB58-8845-36AD-3946-3D161EE86FA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54491" y="3738281"/>
            <a:ext cx="2904749" cy="2904749"/>
          </a:xfrm>
          <a:prstGeom prst="rect">
            <a:avLst/>
          </a:prstGeom>
          <a:noFill/>
        </p:spPr>
      </p:pic>
      <p:sp>
        <p:nvSpPr>
          <p:cNvPr id="7" name="Content Placeholder 2">
            <a:extLst>
              <a:ext uri="{FF2B5EF4-FFF2-40B4-BE49-F238E27FC236}">
                <a16:creationId xmlns:a16="http://schemas.microsoft.com/office/drawing/2014/main" id="{DA4E562C-E855-2AD6-EDC0-EBC361A5AD06}"/>
              </a:ext>
            </a:extLst>
          </p:cNvPr>
          <p:cNvSpPr txBox="1">
            <a:spLocks/>
          </p:cNvSpPr>
          <p:nvPr/>
        </p:nvSpPr>
        <p:spPr>
          <a:xfrm>
            <a:off x="340241" y="1983885"/>
            <a:ext cx="7303133"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lnSpc>
                <a:spcPct val="150000"/>
              </a:lnSpc>
            </a:pPr>
            <a:endParaRPr lang="en-US" sz="2000" kern="0">
              <a:solidFill>
                <a:sysClr val="windowText" lastClr="000000"/>
              </a:solidFill>
            </a:endParaRPr>
          </a:p>
        </p:txBody>
      </p:sp>
      <p:sp>
        <p:nvSpPr>
          <p:cNvPr id="15" name="Text Placeholder 6">
            <a:extLst>
              <a:ext uri="{FF2B5EF4-FFF2-40B4-BE49-F238E27FC236}">
                <a16:creationId xmlns:a16="http://schemas.microsoft.com/office/drawing/2014/main" id="{AEB039FD-0B19-B216-D6C0-ED60ACF63B78}"/>
              </a:ext>
            </a:extLst>
          </p:cNvPr>
          <p:cNvSpPr txBox="1">
            <a:spLocks/>
          </p:cNvSpPr>
          <p:nvPr/>
        </p:nvSpPr>
        <p:spPr>
          <a:xfrm>
            <a:off x="340241" y="1059037"/>
            <a:ext cx="8023775"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Treatment</a:t>
            </a:r>
          </a:p>
        </p:txBody>
      </p:sp>
    </p:spTree>
    <p:extLst>
      <p:ext uri="{BB962C8B-B14F-4D97-AF65-F5344CB8AC3E}">
        <p14:creationId xmlns:p14="http://schemas.microsoft.com/office/powerpoint/2010/main" val="160551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29265-11F0-7A05-5D3D-746D46A9D43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A43D92-5ED8-0720-10CA-F8C80BB5F02A}"/>
              </a:ext>
            </a:extLst>
          </p:cNvPr>
          <p:cNvSpPr>
            <a:spLocks noGrp="1"/>
          </p:cNvSpPr>
          <p:nvPr>
            <p:ph type="sldNum" sz="quarter" idx="12"/>
          </p:nvPr>
        </p:nvSpPr>
        <p:spPr/>
        <p:txBody>
          <a:bodyPr/>
          <a:lstStyle/>
          <a:p>
            <a:fld id="{CBA53E11-492D-48B3-9F9B-09541CA2A39A}" type="slidenum">
              <a:rPr lang="en-GB" smtClean="0"/>
              <a:t>47</a:t>
            </a:fld>
            <a:endParaRPr lang="en-GB"/>
          </a:p>
        </p:txBody>
      </p:sp>
      <p:sp>
        <p:nvSpPr>
          <p:cNvPr id="16" name="Subtitle 2">
            <a:extLst>
              <a:ext uri="{FF2B5EF4-FFF2-40B4-BE49-F238E27FC236}">
                <a16:creationId xmlns:a16="http://schemas.microsoft.com/office/drawing/2014/main" id="{CFE104AF-DDAB-184D-E4D0-7C71238573F2}"/>
              </a:ext>
            </a:extLst>
          </p:cNvPr>
          <p:cNvSpPr>
            <a:spLocks noGrp="1"/>
          </p:cNvSpPr>
          <p:nvPr>
            <p:ph type="subTitle" idx="4"/>
          </p:nvPr>
        </p:nvSpPr>
        <p:spPr>
          <a:xfrm>
            <a:off x="345675" y="534300"/>
            <a:ext cx="5750325" cy="430887"/>
          </a:xfrm>
        </p:spPr>
        <p:txBody>
          <a:bodyPr/>
          <a:lstStyle/>
          <a:p>
            <a:r>
              <a:rPr lang="en-GB" sz="2800">
                <a:solidFill>
                  <a:srgbClr val="7413DC"/>
                </a:solidFill>
              </a:rPr>
              <a:t>Q&amp;A</a:t>
            </a:r>
          </a:p>
        </p:txBody>
      </p:sp>
      <p:pic>
        <p:nvPicPr>
          <p:cNvPr id="2" name="Picture 2" descr="How to Handle a Q &amp; A Session">
            <a:extLst>
              <a:ext uri="{FF2B5EF4-FFF2-40B4-BE49-F238E27FC236}">
                <a16:creationId xmlns:a16="http://schemas.microsoft.com/office/drawing/2014/main" id="{CC35D48E-DC68-6B3E-D946-0B3B0A475A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809" y="1606429"/>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89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BA238-97DC-0F4F-FE80-F6F08A56B57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75B3129-8C61-99DC-7BA2-E1F1DFAAA818}"/>
              </a:ext>
            </a:extLst>
          </p:cNvPr>
          <p:cNvSpPr>
            <a:spLocks noGrp="1"/>
          </p:cNvSpPr>
          <p:nvPr>
            <p:ph type="body" sz="quarter" idx="12"/>
          </p:nvPr>
        </p:nvSpPr>
        <p:spPr/>
        <p:txBody>
          <a:bodyPr>
            <a:normAutofit/>
          </a:bodyPr>
          <a:lstStyle/>
          <a:p>
            <a:r>
              <a:rPr lang="en-GB" sz="6600"/>
              <a:t>Break time</a:t>
            </a:r>
          </a:p>
        </p:txBody>
      </p:sp>
    </p:spTree>
    <p:extLst>
      <p:ext uri="{BB962C8B-B14F-4D97-AF65-F5344CB8AC3E}">
        <p14:creationId xmlns:p14="http://schemas.microsoft.com/office/powerpoint/2010/main" val="2306178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3226B-13E1-7F46-C75C-5BA33BD94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A518D-BC6C-5D0D-E1BF-344FA28F7FEE}"/>
              </a:ext>
            </a:extLst>
          </p:cNvPr>
          <p:cNvSpPr>
            <a:spLocks noGrp="1"/>
          </p:cNvSpPr>
          <p:nvPr>
            <p:ph type="ctrTitle"/>
          </p:nvPr>
        </p:nvSpPr>
        <p:spPr>
          <a:xfrm>
            <a:off x="345673" y="266319"/>
            <a:ext cx="5750325" cy="677108"/>
          </a:xfrm>
        </p:spPr>
        <p:txBody>
          <a:bodyPr/>
          <a:lstStyle/>
          <a:p>
            <a:r>
              <a:rPr lang="en-GB" sz="4400" b="1"/>
              <a:t>Session 3</a:t>
            </a:r>
          </a:p>
        </p:txBody>
      </p:sp>
      <p:sp>
        <p:nvSpPr>
          <p:cNvPr id="5" name="Text Placeholder 4">
            <a:extLst>
              <a:ext uri="{FF2B5EF4-FFF2-40B4-BE49-F238E27FC236}">
                <a16:creationId xmlns:a16="http://schemas.microsoft.com/office/drawing/2014/main" id="{5DE8D20E-81E8-B445-E2D9-17831C736824}"/>
              </a:ext>
            </a:extLst>
          </p:cNvPr>
          <p:cNvSpPr>
            <a:spLocks noGrp="1"/>
          </p:cNvSpPr>
          <p:nvPr>
            <p:ph type="subTitle" idx="4"/>
          </p:nvPr>
        </p:nvSpPr>
        <p:spPr>
          <a:xfrm>
            <a:off x="345673" y="1072184"/>
            <a:ext cx="5750325" cy="307777"/>
          </a:xfrm>
        </p:spPr>
        <p:txBody>
          <a:bodyPr/>
          <a:lstStyle/>
          <a:p>
            <a:pPr marL="10800" lvl="2" indent="0">
              <a:buNone/>
            </a:pPr>
            <a:r>
              <a:rPr lang="en-GB" sz="2000" b="1">
                <a:solidFill>
                  <a:schemeClr val="bg1"/>
                </a:solidFill>
              </a:rPr>
              <a:t>Major Illness</a:t>
            </a:r>
          </a:p>
        </p:txBody>
      </p:sp>
      <p:sp>
        <p:nvSpPr>
          <p:cNvPr id="4" name="Slide Number Placeholder 3">
            <a:extLst>
              <a:ext uri="{FF2B5EF4-FFF2-40B4-BE49-F238E27FC236}">
                <a16:creationId xmlns:a16="http://schemas.microsoft.com/office/drawing/2014/main" id="{3C02A96B-D5FF-C3B3-1C5E-2BEFEC1C7D1E}"/>
              </a:ext>
            </a:extLst>
          </p:cNvPr>
          <p:cNvSpPr>
            <a:spLocks noGrp="1"/>
          </p:cNvSpPr>
          <p:nvPr>
            <p:ph type="sldNum" sz="quarter" idx="12"/>
          </p:nvPr>
        </p:nvSpPr>
        <p:spPr/>
        <p:txBody>
          <a:bodyPr/>
          <a:lstStyle/>
          <a:p>
            <a:fld id="{CBA53E11-492D-48B3-9F9B-09541CA2A39A}" type="slidenum">
              <a:rPr lang="en-GB" dirty="0" smtClean="0"/>
              <a:pPr/>
              <a:t>49</a:t>
            </a:fld>
            <a:endParaRPr lang="en-GB"/>
          </a:p>
        </p:txBody>
      </p:sp>
      <p:sp>
        <p:nvSpPr>
          <p:cNvPr id="7" name="TextBox 6">
            <a:extLst>
              <a:ext uri="{FF2B5EF4-FFF2-40B4-BE49-F238E27FC236}">
                <a16:creationId xmlns:a16="http://schemas.microsoft.com/office/drawing/2014/main" id="{FBA15C1B-5685-E7D9-0742-24C37EB0D627}"/>
              </a:ext>
            </a:extLst>
          </p:cNvPr>
          <p:cNvSpPr txBox="1"/>
          <p:nvPr/>
        </p:nvSpPr>
        <p:spPr>
          <a:xfrm>
            <a:off x="345673" y="1847272"/>
            <a:ext cx="6123398" cy="3285515"/>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2000">
                <a:solidFill>
                  <a:schemeClr val="bg1"/>
                </a:solidFill>
              </a:rPr>
              <a:t>Asthma </a:t>
            </a:r>
          </a:p>
          <a:p>
            <a:pPr marL="342900" indent="-342900">
              <a:lnSpc>
                <a:spcPct val="150000"/>
              </a:lnSpc>
              <a:buFont typeface="Arial" panose="020B0604020202020204" pitchFamily="34" charset="0"/>
              <a:buChar char="•"/>
            </a:pPr>
            <a:r>
              <a:rPr lang="en-US" sz="2000">
                <a:solidFill>
                  <a:schemeClr val="bg1"/>
                </a:solidFill>
              </a:rPr>
              <a:t>Anaphylaxis </a:t>
            </a:r>
          </a:p>
          <a:p>
            <a:pPr marL="342900" indent="-342900">
              <a:lnSpc>
                <a:spcPct val="150000"/>
              </a:lnSpc>
              <a:buFont typeface="Arial" panose="020B0604020202020204" pitchFamily="34" charset="0"/>
              <a:buChar char="•"/>
            </a:pPr>
            <a:r>
              <a:rPr lang="en-US" sz="2000">
                <a:solidFill>
                  <a:schemeClr val="bg1"/>
                </a:solidFill>
              </a:rPr>
              <a:t>Chest pain</a:t>
            </a:r>
          </a:p>
          <a:p>
            <a:pPr marL="342900" indent="-342900">
              <a:lnSpc>
                <a:spcPct val="150000"/>
              </a:lnSpc>
              <a:buFont typeface="Arial" panose="020B0604020202020204" pitchFamily="34" charset="0"/>
              <a:buChar char="•"/>
            </a:pPr>
            <a:r>
              <a:rPr lang="en-US" sz="2000">
                <a:solidFill>
                  <a:schemeClr val="bg1"/>
                </a:solidFill>
              </a:rPr>
              <a:t>Stroke </a:t>
            </a:r>
          </a:p>
          <a:p>
            <a:pPr marL="342900" indent="-342900">
              <a:lnSpc>
                <a:spcPct val="150000"/>
              </a:lnSpc>
              <a:buFont typeface="Arial" panose="020B0604020202020204" pitchFamily="34" charset="0"/>
              <a:buChar char="•"/>
            </a:pPr>
            <a:r>
              <a:rPr lang="en-US" sz="2000">
                <a:solidFill>
                  <a:schemeClr val="bg1"/>
                </a:solidFill>
              </a:rPr>
              <a:t>Seizures </a:t>
            </a:r>
          </a:p>
          <a:p>
            <a:pPr marL="342900" indent="-342900">
              <a:lnSpc>
                <a:spcPct val="150000"/>
              </a:lnSpc>
              <a:buFont typeface="Arial" panose="020B0604020202020204" pitchFamily="34" charset="0"/>
              <a:buChar char="•"/>
            </a:pPr>
            <a:r>
              <a:rPr lang="en-US" sz="2000">
                <a:solidFill>
                  <a:schemeClr val="bg1"/>
                </a:solidFill>
              </a:rPr>
              <a:t>Hypoglycemia</a:t>
            </a:r>
          </a:p>
          <a:p>
            <a:pPr marL="342900" indent="-342900">
              <a:lnSpc>
                <a:spcPct val="150000"/>
              </a:lnSpc>
              <a:buFont typeface="Arial" panose="020B0604020202020204" pitchFamily="34" charset="0"/>
              <a:buChar char="•"/>
            </a:pPr>
            <a:r>
              <a:rPr lang="en-US" sz="2000">
                <a:solidFill>
                  <a:schemeClr val="bg1"/>
                </a:solidFill>
              </a:rPr>
              <a:t>Sepsis </a:t>
            </a:r>
          </a:p>
        </p:txBody>
      </p:sp>
    </p:spTree>
    <p:extLst>
      <p:ext uri="{BB962C8B-B14F-4D97-AF65-F5344CB8AC3E}">
        <p14:creationId xmlns:p14="http://schemas.microsoft.com/office/powerpoint/2010/main" val="1701483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3D127BFF-0F0A-C812-B246-90B28BF97CA0}"/>
              </a:ext>
            </a:extLst>
          </p:cNvPr>
          <p:cNvSpPr>
            <a:spLocks noGrp="1"/>
          </p:cNvSpPr>
          <p:nvPr>
            <p:ph type="subTitle" idx="4"/>
          </p:nvPr>
        </p:nvSpPr>
        <p:spPr>
          <a:xfrm>
            <a:off x="264993" y="545057"/>
            <a:ext cx="5750325" cy="430887"/>
          </a:xfrm>
        </p:spPr>
        <p:txBody>
          <a:bodyPr/>
          <a:lstStyle/>
          <a:p>
            <a:r>
              <a:rPr lang="en-GB" sz="2800"/>
              <a:t>Learning Outcome</a:t>
            </a:r>
          </a:p>
        </p:txBody>
      </p:sp>
      <p:sp>
        <p:nvSpPr>
          <p:cNvPr id="6" name="Text Placeholder 5">
            <a:extLst>
              <a:ext uri="{FF2B5EF4-FFF2-40B4-BE49-F238E27FC236}">
                <a16:creationId xmlns:a16="http://schemas.microsoft.com/office/drawing/2014/main" id="{87497BA0-9A49-1E95-4DD7-2F654BCB8B87}"/>
              </a:ext>
            </a:extLst>
          </p:cNvPr>
          <p:cNvSpPr>
            <a:spLocks noGrp="1"/>
          </p:cNvSpPr>
          <p:nvPr>
            <p:ph type="body" sz="quarter" idx="12"/>
          </p:nvPr>
        </p:nvSpPr>
        <p:spPr>
          <a:xfrm>
            <a:off x="3248809" y="2818205"/>
            <a:ext cx="6987091" cy="2210995"/>
          </a:xfrm>
        </p:spPr>
        <p:txBody>
          <a:bodyPr>
            <a:normAutofit/>
          </a:bodyPr>
          <a:lstStyle/>
          <a:p>
            <a:pPr marL="10800" indent="0">
              <a:buNone/>
            </a:pPr>
            <a:r>
              <a:rPr lang="en-GB" sz="3600"/>
              <a:t>Participants will be able to keep Scouting / Girlguiding members as safe as possible while they are in our care.</a:t>
            </a:r>
          </a:p>
        </p:txBody>
      </p:sp>
      <p:sp>
        <p:nvSpPr>
          <p:cNvPr id="5" name="Slide Number Placeholder 4">
            <a:extLst>
              <a:ext uri="{FF2B5EF4-FFF2-40B4-BE49-F238E27FC236}">
                <a16:creationId xmlns:a16="http://schemas.microsoft.com/office/drawing/2014/main" id="{69EF5624-4D40-AC50-B9CF-563123D5F1EB}"/>
              </a:ext>
            </a:extLst>
          </p:cNvPr>
          <p:cNvSpPr>
            <a:spLocks noGrp="1"/>
          </p:cNvSpPr>
          <p:nvPr>
            <p:ph type="sldNum" sz="quarter" idx="15"/>
          </p:nvPr>
        </p:nvSpPr>
        <p:spPr/>
        <p:txBody>
          <a:bodyPr/>
          <a:lstStyle/>
          <a:p>
            <a:fld id="{CBA53E11-492D-48B3-9F9B-09541CA2A39A}" type="slidenum">
              <a:rPr lang="en-GB" dirty="0" smtClean="0"/>
              <a:t>5</a:t>
            </a:fld>
            <a:endParaRPr lang="en-GB"/>
          </a:p>
        </p:txBody>
      </p:sp>
      <p:sp>
        <p:nvSpPr>
          <p:cNvPr id="2" name="Title 1">
            <a:extLst>
              <a:ext uri="{FF2B5EF4-FFF2-40B4-BE49-F238E27FC236}">
                <a16:creationId xmlns:a16="http://schemas.microsoft.com/office/drawing/2014/main" id="{FF9C3724-69A3-C465-1526-F031AB3B70D7}"/>
              </a:ext>
            </a:extLst>
          </p:cNvPr>
          <p:cNvSpPr>
            <a:spLocks noGrp="1"/>
          </p:cNvSpPr>
          <p:nvPr>
            <p:ph type="title" idx="4294967295"/>
          </p:nvPr>
        </p:nvSpPr>
        <p:spPr>
          <a:xfrm>
            <a:off x="0" y="0"/>
            <a:ext cx="0" cy="0"/>
          </a:xfrm>
        </p:spPr>
        <p:txBody>
          <a:bodyPr/>
          <a:lstStyle/>
          <a:p>
            <a:endParaRPr lang="en-GB"/>
          </a:p>
        </p:txBody>
      </p:sp>
    </p:spTree>
    <p:extLst>
      <p:ext uri="{BB962C8B-B14F-4D97-AF65-F5344CB8AC3E}">
        <p14:creationId xmlns:p14="http://schemas.microsoft.com/office/powerpoint/2010/main" val="3637295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BC35B90-0B23-7251-F378-5BC9DCE45FD2}"/>
              </a:ext>
            </a:extLst>
          </p:cNvPr>
          <p:cNvSpPr>
            <a:spLocks noGrp="1"/>
          </p:cNvSpPr>
          <p:nvPr>
            <p:ph type="sldNum" sz="quarter" idx="7"/>
          </p:nvPr>
        </p:nvSpPr>
        <p:spPr/>
        <p:txBody>
          <a:bodyPr/>
          <a:lstStyle/>
          <a:p>
            <a:fld id="{CBA53E11-492D-48B3-9F9B-09541CA2A39A}" type="slidenum">
              <a:rPr lang="en-GB" smtClean="0"/>
              <a:t>50</a:t>
            </a:fld>
            <a:endParaRPr lang="en-GB"/>
          </a:p>
        </p:txBody>
      </p:sp>
      <p:sp>
        <p:nvSpPr>
          <p:cNvPr id="8" name="Content Placeholder 4">
            <a:extLst>
              <a:ext uri="{FF2B5EF4-FFF2-40B4-BE49-F238E27FC236}">
                <a16:creationId xmlns:a16="http://schemas.microsoft.com/office/drawing/2014/main" id="{FC052C27-3DA9-B800-67F7-991427011B28}"/>
              </a:ext>
            </a:extLst>
          </p:cNvPr>
          <p:cNvSpPr>
            <a:spLocks noGrp="1"/>
          </p:cNvSpPr>
          <p:nvPr>
            <p:ph type="body" sz="quarter" idx="10"/>
          </p:nvPr>
        </p:nvSpPr>
        <p:spPr>
          <a:xfrm>
            <a:off x="6359322" y="1666124"/>
            <a:ext cx="3780000" cy="4502943"/>
          </a:xfrm>
        </p:spPr>
        <p:txBody>
          <a:bodyPr/>
          <a:lstStyle/>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Difficulty breathing – short sentences and whispering</a:t>
            </a:r>
          </a:p>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Wheezing</a:t>
            </a:r>
          </a:p>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Coughing</a:t>
            </a:r>
          </a:p>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Distress and anxiety</a:t>
            </a:r>
          </a:p>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Grey-blue tinge to lips, earlobes and nailbed</a:t>
            </a:r>
          </a:p>
          <a:p>
            <a:pPr marL="342900" marR="0" lvl="0" indent="-342900" algn="l" defTabSz="914400" rtl="0" eaLnBrk="1" fontAlgn="auto" latinLnBrk="0" hangingPunct="1">
              <a:lnSpc>
                <a:spcPct val="200000"/>
              </a:lnSpc>
              <a:spcBef>
                <a:spcPts val="0"/>
              </a:spcBef>
              <a:spcAft>
                <a:spcPts val="0"/>
              </a:spcAft>
              <a:buClr>
                <a:srgbClr val="7413DC"/>
              </a:buClr>
              <a:buSzPct val="120000"/>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mj-lt"/>
                <a:ea typeface="+mn-ea"/>
                <a:cs typeface="+mn-cs"/>
              </a:rPr>
              <a:t>Exhaustion in a severe attack</a:t>
            </a:r>
          </a:p>
          <a:p>
            <a:endParaRPr lang="en-GB"/>
          </a:p>
        </p:txBody>
      </p:sp>
      <p:pic>
        <p:nvPicPr>
          <p:cNvPr id="9" name="Picture 8" descr="A picture containing drawing&#10;&#10;Description automatically generated">
            <a:extLst>
              <a:ext uri="{FF2B5EF4-FFF2-40B4-BE49-F238E27FC236}">
                <a16:creationId xmlns:a16="http://schemas.microsoft.com/office/drawing/2014/main" id="{7E003A6D-F6DC-79A4-8894-D399323AD1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423" y="1526754"/>
            <a:ext cx="5221050" cy="5221050"/>
          </a:xfrm>
          <a:prstGeom prst="rect">
            <a:avLst/>
          </a:prstGeom>
        </p:spPr>
      </p:pic>
      <p:sp>
        <p:nvSpPr>
          <p:cNvPr id="14" name="Subtitle 2">
            <a:extLst>
              <a:ext uri="{FF2B5EF4-FFF2-40B4-BE49-F238E27FC236}">
                <a16:creationId xmlns:a16="http://schemas.microsoft.com/office/drawing/2014/main" id="{A74EA1D7-2481-9B8B-1E31-A18A3476F969}"/>
              </a:ext>
            </a:extLst>
          </p:cNvPr>
          <p:cNvSpPr>
            <a:spLocks noGrp="1"/>
          </p:cNvSpPr>
          <p:nvPr>
            <p:ph type="subTitle" idx="4"/>
          </p:nvPr>
        </p:nvSpPr>
        <p:spPr>
          <a:xfrm>
            <a:off x="345675" y="534300"/>
            <a:ext cx="5750325" cy="430887"/>
          </a:xfrm>
        </p:spPr>
        <p:txBody>
          <a:bodyPr/>
          <a:lstStyle/>
          <a:p>
            <a:r>
              <a:rPr lang="en-GB" sz="2800">
                <a:solidFill>
                  <a:srgbClr val="7413DC"/>
                </a:solidFill>
              </a:rPr>
              <a:t>Asthma</a:t>
            </a:r>
          </a:p>
        </p:txBody>
      </p:sp>
      <p:sp>
        <p:nvSpPr>
          <p:cNvPr id="15" name="Text Placeholder 6">
            <a:extLst>
              <a:ext uri="{FF2B5EF4-FFF2-40B4-BE49-F238E27FC236}">
                <a16:creationId xmlns:a16="http://schemas.microsoft.com/office/drawing/2014/main" id="{82B63BCE-8167-12D2-DD9C-60E29E6DC231}"/>
              </a:ext>
            </a:extLst>
          </p:cNvPr>
          <p:cNvSpPr txBox="1">
            <a:spLocks/>
          </p:cNvSpPr>
          <p:nvPr/>
        </p:nvSpPr>
        <p:spPr>
          <a:xfrm>
            <a:off x="345675" y="1107471"/>
            <a:ext cx="3537838"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What is asthma?</a:t>
            </a:r>
          </a:p>
        </p:txBody>
      </p:sp>
      <p:sp>
        <p:nvSpPr>
          <p:cNvPr id="16" name="Text Placeholder 6">
            <a:extLst>
              <a:ext uri="{FF2B5EF4-FFF2-40B4-BE49-F238E27FC236}">
                <a16:creationId xmlns:a16="http://schemas.microsoft.com/office/drawing/2014/main" id="{BA7F12C5-74F8-BD25-003D-395C2780DB93}"/>
              </a:ext>
            </a:extLst>
          </p:cNvPr>
          <p:cNvSpPr txBox="1">
            <a:spLocks/>
          </p:cNvSpPr>
          <p:nvPr/>
        </p:nvSpPr>
        <p:spPr>
          <a:xfrm>
            <a:off x="6359321" y="1157422"/>
            <a:ext cx="5285831"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What are the signs and symptoms? </a:t>
            </a:r>
          </a:p>
        </p:txBody>
      </p:sp>
    </p:spTree>
    <p:extLst>
      <p:ext uri="{BB962C8B-B14F-4D97-AF65-F5344CB8AC3E}">
        <p14:creationId xmlns:p14="http://schemas.microsoft.com/office/powerpoint/2010/main" val="30114707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36547-52B7-CA16-7D68-E4FFC22530E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3BF7D4-69EC-2EFE-2F9B-9D5852F587E9}"/>
              </a:ext>
            </a:extLst>
          </p:cNvPr>
          <p:cNvSpPr>
            <a:spLocks noGrp="1"/>
          </p:cNvSpPr>
          <p:nvPr>
            <p:ph type="sldNum" sz="quarter" idx="12"/>
          </p:nvPr>
        </p:nvSpPr>
        <p:spPr/>
        <p:txBody>
          <a:bodyPr/>
          <a:lstStyle/>
          <a:p>
            <a:fld id="{CBA53E11-492D-48B3-9F9B-09541CA2A39A}" type="slidenum">
              <a:rPr lang="en-GB" smtClean="0"/>
              <a:t>51</a:t>
            </a:fld>
            <a:endParaRPr lang="en-GB"/>
          </a:p>
        </p:txBody>
      </p:sp>
      <p:sp>
        <p:nvSpPr>
          <p:cNvPr id="13" name="Subtitle 2">
            <a:extLst>
              <a:ext uri="{FF2B5EF4-FFF2-40B4-BE49-F238E27FC236}">
                <a16:creationId xmlns:a16="http://schemas.microsoft.com/office/drawing/2014/main" id="{437D4E4B-B4F9-189D-FAD1-A5BAA6E84E93}"/>
              </a:ext>
            </a:extLst>
          </p:cNvPr>
          <p:cNvSpPr>
            <a:spLocks noGrp="1"/>
          </p:cNvSpPr>
          <p:nvPr>
            <p:ph type="subTitle" idx="4"/>
          </p:nvPr>
        </p:nvSpPr>
        <p:spPr>
          <a:xfrm>
            <a:off x="345675" y="534300"/>
            <a:ext cx="5750325" cy="430887"/>
          </a:xfrm>
        </p:spPr>
        <p:txBody>
          <a:bodyPr/>
          <a:lstStyle/>
          <a:p>
            <a:r>
              <a:rPr lang="en-GB" sz="2800">
                <a:solidFill>
                  <a:srgbClr val="7413DC"/>
                </a:solidFill>
              </a:rPr>
              <a:t>Asthma</a:t>
            </a:r>
          </a:p>
        </p:txBody>
      </p:sp>
      <p:sp>
        <p:nvSpPr>
          <p:cNvPr id="7" name="Text Placeholder 6">
            <a:extLst>
              <a:ext uri="{FF2B5EF4-FFF2-40B4-BE49-F238E27FC236}">
                <a16:creationId xmlns:a16="http://schemas.microsoft.com/office/drawing/2014/main" id="{EC0BBCBD-9FAE-82A6-D24C-95AD0D1DCCF3}"/>
              </a:ext>
            </a:extLst>
          </p:cNvPr>
          <p:cNvSpPr txBox="1">
            <a:spLocks/>
          </p:cNvSpPr>
          <p:nvPr/>
        </p:nvSpPr>
        <p:spPr>
          <a:xfrm>
            <a:off x="345673" y="1045870"/>
            <a:ext cx="8023775"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Treatment depending on inhaler type</a:t>
            </a:r>
          </a:p>
        </p:txBody>
      </p:sp>
      <p:sp>
        <p:nvSpPr>
          <p:cNvPr id="3" name="Content Placeholder 2">
            <a:extLst>
              <a:ext uri="{FF2B5EF4-FFF2-40B4-BE49-F238E27FC236}">
                <a16:creationId xmlns:a16="http://schemas.microsoft.com/office/drawing/2014/main" id="{643CABCD-DC32-65F1-65B1-EE25F3CA755B}"/>
              </a:ext>
            </a:extLst>
          </p:cNvPr>
          <p:cNvSpPr txBox="1">
            <a:spLocks/>
          </p:cNvSpPr>
          <p:nvPr/>
        </p:nvSpPr>
        <p:spPr>
          <a:xfrm>
            <a:off x="345673" y="1859650"/>
            <a:ext cx="5688012"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lnSpc>
                <a:spcPct val="200000"/>
              </a:lnSpc>
              <a:buClr>
                <a:srgbClr val="7413DC"/>
              </a:buClr>
            </a:pPr>
            <a:r>
              <a:rPr lang="en-GB" sz="1900" kern="0">
                <a:solidFill>
                  <a:sysClr val="windowText" lastClr="000000"/>
                </a:solidFill>
                <a:latin typeface="+mn-lt"/>
              </a:rPr>
              <a:t>One puff of </a:t>
            </a:r>
            <a:r>
              <a:rPr lang="en-GB" sz="1900" b="1" kern="0">
                <a:solidFill>
                  <a:sysClr val="windowText" lastClr="000000"/>
                </a:solidFill>
                <a:latin typeface="+mn-lt"/>
              </a:rPr>
              <a:t>reliever inhaler </a:t>
            </a:r>
            <a:r>
              <a:rPr lang="en-GB" sz="1900" kern="0">
                <a:solidFill>
                  <a:sysClr val="windowText" lastClr="000000"/>
                </a:solidFill>
                <a:latin typeface="+mn-lt"/>
              </a:rPr>
              <a:t>every 30-60 seconds for up to 10 puffs</a:t>
            </a:r>
          </a:p>
          <a:p>
            <a:pPr marL="342900" indent="-342900" defTabSz="914400">
              <a:lnSpc>
                <a:spcPct val="200000"/>
              </a:lnSpc>
              <a:buClr>
                <a:srgbClr val="7413DC"/>
              </a:buClr>
            </a:pPr>
            <a:r>
              <a:rPr lang="en-GB" sz="1900" kern="0">
                <a:solidFill>
                  <a:sysClr val="windowText" lastClr="000000"/>
                </a:solidFill>
                <a:latin typeface="+mn-lt"/>
              </a:rPr>
              <a:t>Use spacer device if available</a:t>
            </a:r>
          </a:p>
          <a:p>
            <a:pPr marL="342900" indent="-342900" defTabSz="914400">
              <a:lnSpc>
                <a:spcPct val="200000"/>
              </a:lnSpc>
              <a:buClr>
                <a:srgbClr val="7413DC"/>
              </a:buClr>
            </a:pPr>
            <a:r>
              <a:rPr lang="en-GB" sz="1900" kern="0">
                <a:solidFill>
                  <a:sysClr val="windowText" lastClr="000000"/>
                </a:solidFill>
                <a:latin typeface="+mn-lt"/>
              </a:rPr>
              <a:t>Call for help if no improvement after 10 puffs. </a:t>
            </a:r>
          </a:p>
          <a:p>
            <a:pPr marL="342900" indent="-342900" defTabSz="914400">
              <a:lnSpc>
                <a:spcPct val="200000"/>
              </a:lnSpc>
              <a:buClr>
                <a:srgbClr val="7413DC"/>
              </a:buClr>
            </a:pPr>
            <a:r>
              <a:rPr lang="en-GB" sz="1900" kern="0">
                <a:solidFill>
                  <a:prstClr val="black"/>
                </a:solidFill>
                <a:latin typeface="+mn-lt"/>
              </a:rPr>
              <a:t>The 10-puff routine can be repeated after 10 minutes if ambulance hasn’t arrived</a:t>
            </a:r>
          </a:p>
          <a:p>
            <a:pPr marL="342900" indent="-342900" defTabSz="914400">
              <a:lnSpc>
                <a:spcPct val="200000"/>
              </a:lnSpc>
              <a:buClr>
                <a:schemeClr val="tx1"/>
              </a:buClr>
            </a:pPr>
            <a:endParaRPr lang="en-GB" sz="2000" kern="0">
              <a:solidFill>
                <a:sysClr val="windowText" lastClr="000000"/>
              </a:solidFill>
              <a:latin typeface="+mn-lt"/>
            </a:endParaRPr>
          </a:p>
        </p:txBody>
      </p:sp>
      <p:sp>
        <p:nvSpPr>
          <p:cNvPr id="4" name="Content Placeholder 4">
            <a:extLst>
              <a:ext uri="{FF2B5EF4-FFF2-40B4-BE49-F238E27FC236}">
                <a16:creationId xmlns:a16="http://schemas.microsoft.com/office/drawing/2014/main" id="{FF0F1DCA-36CD-BA48-6530-6F6B13FA9E80}"/>
              </a:ext>
            </a:extLst>
          </p:cNvPr>
          <p:cNvSpPr txBox="1">
            <a:spLocks/>
          </p:cNvSpPr>
          <p:nvPr/>
        </p:nvSpPr>
        <p:spPr>
          <a:xfrm>
            <a:off x="6338487" y="1859650"/>
            <a:ext cx="5383212"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algn="l" defTabSz="914400" rtl="0">
              <a:lnSpc>
                <a:spcPct val="200000"/>
              </a:lnSpc>
              <a:buClr>
                <a:srgbClr val="7413DC"/>
              </a:buClr>
              <a:defRPr/>
            </a:pPr>
            <a:r>
              <a:rPr lang="en-GB" sz="1900" kern="1200">
                <a:solidFill>
                  <a:prstClr val="black"/>
                </a:solidFill>
                <a:latin typeface="+mn-lt"/>
                <a:ea typeface="+mn-ea"/>
                <a:cs typeface="+mn-cs"/>
              </a:rPr>
              <a:t>One puff of </a:t>
            </a:r>
            <a:r>
              <a:rPr lang="en-GB" sz="1900" b="1" kern="1200">
                <a:solidFill>
                  <a:prstClr val="black"/>
                </a:solidFill>
                <a:latin typeface="+mn-lt"/>
                <a:ea typeface="+mn-ea"/>
                <a:cs typeface="+mn-cs"/>
              </a:rPr>
              <a:t>MART inhaler </a:t>
            </a:r>
            <a:r>
              <a:rPr lang="en-GB" sz="1900" kern="1200">
                <a:solidFill>
                  <a:prstClr val="black"/>
                </a:solidFill>
                <a:latin typeface="+mn-lt"/>
                <a:ea typeface="+mn-ea"/>
                <a:cs typeface="+mn-cs"/>
              </a:rPr>
              <a:t>every 1 to 3 minutes up to six puffs.</a:t>
            </a:r>
          </a:p>
          <a:p>
            <a:pPr marL="342900" indent="-342900" algn="l" defTabSz="914400" rtl="0">
              <a:lnSpc>
                <a:spcPct val="200000"/>
              </a:lnSpc>
              <a:buClr>
                <a:srgbClr val="7413DC"/>
              </a:buClr>
              <a:defRPr/>
            </a:pPr>
            <a:r>
              <a:rPr lang="en-GB" sz="1900" kern="1200">
                <a:solidFill>
                  <a:prstClr val="black"/>
                </a:solidFill>
                <a:latin typeface="+mn-lt"/>
                <a:ea typeface="+mn-ea"/>
                <a:cs typeface="+mn-cs"/>
              </a:rPr>
              <a:t>Call for help if no improvement after 6 puffs.</a:t>
            </a:r>
          </a:p>
          <a:p>
            <a:pPr marL="342900" indent="-342900" defTabSz="914400">
              <a:lnSpc>
                <a:spcPct val="200000"/>
              </a:lnSpc>
              <a:buClr>
                <a:srgbClr val="7413DC"/>
              </a:buClr>
              <a:defRPr/>
            </a:pPr>
            <a:r>
              <a:rPr lang="en-GB" sz="1900" kern="0">
                <a:solidFill>
                  <a:prstClr val="black"/>
                </a:solidFill>
                <a:latin typeface="+mn-lt"/>
              </a:rPr>
              <a:t>The 6-puff routine can be repeated after 10 minutes if symptoms have not improved and ambulance hasn’t arrived</a:t>
            </a:r>
          </a:p>
          <a:p>
            <a:pPr marL="342900" indent="-342900" algn="l" defTabSz="914400" rtl="0">
              <a:lnSpc>
                <a:spcPct val="200000"/>
              </a:lnSpc>
              <a:buClr>
                <a:schemeClr val="tx1"/>
              </a:buClr>
              <a:buSzTx/>
              <a:defRPr/>
            </a:pPr>
            <a:endParaRPr lang="en-GB" sz="1900" kern="1200">
              <a:solidFill>
                <a:prstClr val="black"/>
              </a:solidFill>
              <a:latin typeface="+mn-lt"/>
              <a:ea typeface="+mn-ea"/>
              <a:cs typeface="+mn-cs"/>
            </a:endParaRPr>
          </a:p>
          <a:p>
            <a:pPr defTabSz="914400">
              <a:buClr>
                <a:schemeClr val="tx1"/>
              </a:buClr>
            </a:pPr>
            <a:endParaRPr lang="en-GB" kern="0">
              <a:solidFill>
                <a:sysClr val="windowText" lastClr="000000"/>
              </a:solidFill>
              <a:latin typeface="+mn-lt"/>
            </a:endParaRPr>
          </a:p>
        </p:txBody>
      </p:sp>
      <p:pic>
        <p:nvPicPr>
          <p:cNvPr id="5" name="Picture 4">
            <a:extLst>
              <a:ext uri="{FF2B5EF4-FFF2-40B4-BE49-F238E27FC236}">
                <a16:creationId xmlns:a16="http://schemas.microsoft.com/office/drawing/2014/main" id="{8B96FA0C-33E8-2D11-5806-A5F60F9803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6378" y="346379"/>
            <a:ext cx="1359106" cy="1398982"/>
          </a:xfrm>
          <a:prstGeom prst="rect">
            <a:avLst/>
          </a:prstGeom>
        </p:spPr>
      </p:pic>
      <p:pic>
        <p:nvPicPr>
          <p:cNvPr id="11" name="Picture 10" descr="A blue inhaler with a blue cap&#10;&#10;AI-generated content may be incorrect.">
            <a:extLst>
              <a:ext uri="{FF2B5EF4-FFF2-40B4-BE49-F238E27FC236}">
                <a16:creationId xmlns:a16="http://schemas.microsoft.com/office/drawing/2014/main" id="{E2D96D07-F51F-C7DB-D81D-BF7D1A5AFEC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230214" y="267475"/>
            <a:ext cx="1047429" cy="557051"/>
          </a:xfrm>
          <a:prstGeom prst="rect">
            <a:avLst/>
          </a:prstGeom>
        </p:spPr>
      </p:pic>
    </p:spTree>
    <p:extLst>
      <p:ext uri="{BB962C8B-B14F-4D97-AF65-F5344CB8AC3E}">
        <p14:creationId xmlns:p14="http://schemas.microsoft.com/office/powerpoint/2010/main" val="3249507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02C38-2E9E-560F-9A11-E8CAEDFB329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37B512D-564B-DE0E-E5CB-75710562396B}"/>
              </a:ext>
            </a:extLst>
          </p:cNvPr>
          <p:cNvSpPr>
            <a:spLocks noGrp="1"/>
          </p:cNvSpPr>
          <p:nvPr>
            <p:ph type="sldNum" sz="quarter" idx="12"/>
          </p:nvPr>
        </p:nvSpPr>
        <p:spPr/>
        <p:txBody>
          <a:bodyPr/>
          <a:lstStyle/>
          <a:p>
            <a:fld id="{CBA53E11-492D-48B3-9F9B-09541CA2A39A}" type="slidenum">
              <a:rPr lang="en-GB" smtClean="0"/>
              <a:t>52</a:t>
            </a:fld>
            <a:endParaRPr lang="en-GB"/>
          </a:p>
        </p:txBody>
      </p:sp>
      <p:sp>
        <p:nvSpPr>
          <p:cNvPr id="7" name="Text Placeholder 6">
            <a:extLst>
              <a:ext uri="{FF2B5EF4-FFF2-40B4-BE49-F238E27FC236}">
                <a16:creationId xmlns:a16="http://schemas.microsoft.com/office/drawing/2014/main" id="{82B21495-DC4A-8ACC-B627-7D9C0934F951}"/>
              </a:ext>
            </a:extLst>
          </p:cNvPr>
          <p:cNvSpPr>
            <a:spLocks noGrp="1"/>
          </p:cNvSpPr>
          <p:nvPr>
            <p:ph type="body" sz="quarter" idx="14"/>
          </p:nvPr>
        </p:nvSpPr>
        <p:spPr>
          <a:xfrm>
            <a:off x="345674" y="1184464"/>
            <a:ext cx="10444246" cy="1044517"/>
          </a:xfrm>
        </p:spPr>
        <p:txBody>
          <a:bodyPr/>
          <a:lstStyle/>
          <a:p>
            <a:r>
              <a:rPr lang="en-GB" sz="2000">
                <a:solidFill>
                  <a:srgbClr val="205B41"/>
                </a:solidFill>
                <a:ea typeface="Calibri" panose="020F0502020204030204" pitchFamily="34" charset="0"/>
                <a:cs typeface="Times New Roman" panose="02020603050405020304" pitchFamily="18" charset="0"/>
              </a:rPr>
              <a:t>Anaphylaxis is a severe allergic reaction affecting the whole body. It may develop within seconds or minutes of coming into contact with a trigger and can be fatal.</a:t>
            </a:r>
          </a:p>
          <a:p>
            <a:endParaRPr lang="en-GB" sz="2400">
              <a:solidFill>
                <a:srgbClr val="205B41"/>
              </a:solidFill>
            </a:endParaRPr>
          </a:p>
        </p:txBody>
      </p:sp>
      <p:sp>
        <p:nvSpPr>
          <p:cNvPr id="12" name="Subtitle 2">
            <a:extLst>
              <a:ext uri="{FF2B5EF4-FFF2-40B4-BE49-F238E27FC236}">
                <a16:creationId xmlns:a16="http://schemas.microsoft.com/office/drawing/2014/main" id="{E134586E-D08F-51B7-C1FD-0BA4EAB9BB3E}"/>
              </a:ext>
            </a:extLst>
          </p:cNvPr>
          <p:cNvSpPr txBox="1">
            <a:spLocks/>
          </p:cNvSpPr>
          <p:nvPr/>
        </p:nvSpPr>
        <p:spPr>
          <a:xfrm>
            <a:off x="345675" y="534300"/>
            <a:ext cx="5750325" cy="430887"/>
          </a:xfrm>
          <a:prstGeom prst="rect">
            <a:avLst/>
          </a:prstGeom>
        </p:spPr>
        <p:txBody>
          <a:bodyPr vert="horz" wrap="square" lIns="0" tIns="0" rIns="0" bIns="0" rtlCol="0" anchor="t">
            <a:spAutoFit/>
          </a:bodyPr>
          <a:lstStyle>
            <a:lvl1pPr marL="0" indent="0" eaLnBrk="1" hangingPunct="1">
              <a:buClr>
                <a:schemeClr val="tx2"/>
              </a:buClr>
              <a:buSzPct val="125000"/>
              <a:buFont typeface="Arial" panose="020B0604020202020204" pitchFamily="34" charset="0"/>
              <a:buNone/>
              <a:tabLst/>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defTabSz="914400"/>
            <a:r>
              <a:rPr lang="en-GB" sz="2800">
                <a:solidFill>
                  <a:srgbClr val="7413DC"/>
                </a:solidFill>
              </a:rPr>
              <a:t>Anaphylaxis </a:t>
            </a:r>
          </a:p>
        </p:txBody>
      </p:sp>
      <p:sp>
        <p:nvSpPr>
          <p:cNvPr id="2" name="Content Placeholder 2">
            <a:extLst>
              <a:ext uri="{FF2B5EF4-FFF2-40B4-BE49-F238E27FC236}">
                <a16:creationId xmlns:a16="http://schemas.microsoft.com/office/drawing/2014/main" id="{01B93E51-EE47-E8B4-A3C4-4B3E0CA079EC}"/>
              </a:ext>
            </a:extLst>
          </p:cNvPr>
          <p:cNvSpPr txBox="1">
            <a:spLocks/>
          </p:cNvSpPr>
          <p:nvPr/>
        </p:nvSpPr>
        <p:spPr>
          <a:xfrm>
            <a:off x="345674" y="1903591"/>
            <a:ext cx="3742232" cy="272542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pPr>
            <a:r>
              <a:rPr lang="en-GB" sz="2000">
                <a:cs typeface="Poppins"/>
              </a:rPr>
              <a:t>Common signs and symptoms:</a:t>
            </a:r>
          </a:p>
          <a:p>
            <a:pPr marL="342900" indent="-342900">
              <a:lnSpc>
                <a:spcPct val="200000"/>
              </a:lnSpc>
              <a:buClr>
                <a:srgbClr val="7413DC"/>
              </a:buClr>
              <a:buSzPct val="123000"/>
              <a:buChar char="•"/>
            </a:pPr>
            <a:r>
              <a:rPr lang="en-GB" sz="1800">
                <a:solidFill>
                  <a:schemeClr val="tx1"/>
                </a:solidFill>
                <a:cs typeface="Poppins"/>
              </a:rPr>
              <a:t>Red itchy rash</a:t>
            </a:r>
          </a:p>
          <a:p>
            <a:pPr marL="342900" indent="-342900">
              <a:lnSpc>
                <a:spcPct val="200000"/>
              </a:lnSpc>
              <a:buClr>
                <a:srgbClr val="7413DC"/>
              </a:buClr>
              <a:buSzPct val="123000"/>
              <a:buChar char="•"/>
            </a:pPr>
            <a:r>
              <a:rPr lang="en-GB" sz="1800">
                <a:solidFill>
                  <a:schemeClr val="tx1"/>
                </a:solidFill>
                <a:cs typeface="Poppins"/>
              </a:rPr>
              <a:t>Red itchy eyes</a:t>
            </a:r>
          </a:p>
          <a:p>
            <a:pPr marL="342900" indent="-342900">
              <a:lnSpc>
                <a:spcPct val="200000"/>
              </a:lnSpc>
              <a:buClr>
                <a:srgbClr val="7413DC"/>
              </a:buClr>
              <a:buSzPct val="123000"/>
              <a:buChar char="•"/>
            </a:pPr>
            <a:r>
              <a:rPr lang="en-GB" sz="1800">
                <a:solidFill>
                  <a:schemeClr val="tx1"/>
                </a:solidFill>
                <a:cs typeface="Poppins"/>
              </a:rPr>
              <a:t>Swelling of hands feet or face</a:t>
            </a:r>
          </a:p>
          <a:p>
            <a:pPr marL="342900" indent="-342900">
              <a:lnSpc>
                <a:spcPct val="200000"/>
              </a:lnSpc>
              <a:buClr>
                <a:srgbClr val="7413DC"/>
              </a:buClr>
              <a:buSzPct val="123000"/>
              <a:buChar char="•"/>
            </a:pPr>
            <a:r>
              <a:rPr lang="en-GB" sz="1800">
                <a:solidFill>
                  <a:schemeClr val="tx1"/>
                </a:solidFill>
                <a:cs typeface="Poppins"/>
              </a:rPr>
              <a:t>Abdominal pain, vomiting and diarrhoea</a:t>
            </a:r>
          </a:p>
        </p:txBody>
      </p:sp>
      <p:pic>
        <p:nvPicPr>
          <p:cNvPr id="11" name="Picture 10" descr="Icon&#10;&#10;Description automatically generated">
            <a:extLst>
              <a:ext uri="{FF2B5EF4-FFF2-40B4-BE49-F238E27FC236}">
                <a16:creationId xmlns:a16="http://schemas.microsoft.com/office/drawing/2014/main" id="{9AC94F2E-9B61-06D3-7C7D-76F8B8E230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4096" y="2343440"/>
            <a:ext cx="3688867" cy="3688867"/>
          </a:xfrm>
          <a:prstGeom prst="rect">
            <a:avLst/>
          </a:prstGeom>
          <a:noFill/>
        </p:spPr>
      </p:pic>
      <p:sp>
        <p:nvSpPr>
          <p:cNvPr id="13" name="Content Placeholder 2">
            <a:extLst>
              <a:ext uri="{FF2B5EF4-FFF2-40B4-BE49-F238E27FC236}">
                <a16:creationId xmlns:a16="http://schemas.microsoft.com/office/drawing/2014/main" id="{17B814A5-6708-E47F-1A71-750158F6E0FD}"/>
              </a:ext>
            </a:extLst>
          </p:cNvPr>
          <p:cNvSpPr txBox="1">
            <a:spLocks/>
          </p:cNvSpPr>
          <p:nvPr/>
        </p:nvSpPr>
        <p:spPr>
          <a:xfrm>
            <a:off x="4431788" y="2524304"/>
            <a:ext cx="3742232" cy="406148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buClr>
                <a:srgbClr val="7413DC"/>
              </a:buClr>
              <a:buSzPct val="123000"/>
              <a:buChar char="•"/>
            </a:pPr>
            <a:r>
              <a:rPr lang="en-GB" sz="1800">
                <a:solidFill>
                  <a:schemeClr val="tx1"/>
                </a:solidFill>
                <a:cs typeface="Poppins"/>
              </a:rPr>
              <a:t>Wheezing and difficulty breathing</a:t>
            </a:r>
          </a:p>
          <a:p>
            <a:pPr marL="342900" indent="-342900">
              <a:lnSpc>
                <a:spcPct val="200000"/>
              </a:lnSpc>
              <a:buClr>
                <a:srgbClr val="7413DC"/>
              </a:buClr>
              <a:buSzPct val="123000"/>
              <a:buChar char="•"/>
            </a:pPr>
            <a:r>
              <a:rPr lang="en-GB" sz="1800">
                <a:solidFill>
                  <a:schemeClr val="tx1"/>
                </a:solidFill>
                <a:cs typeface="Poppins"/>
              </a:rPr>
              <a:t>Swelling of tongue or throat</a:t>
            </a:r>
          </a:p>
          <a:p>
            <a:pPr marL="342900" indent="-342900">
              <a:lnSpc>
                <a:spcPct val="200000"/>
              </a:lnSpc>
              <a:buClr>
                <a:srgbClr val="7413DC"/>
              </a:buClr>
              <a:buSzPct val="123000"/>
              <a:buChar char="•"/>
            </a:pPr>
            <a:r>
              <a:rPr lang="en-GB" sz="1800">
                <a:solidFill>
                  <a:schemeClr val="tx1"/>
                </a:solidFill>
                <a:cs typeface="Poppins"/>
              </a:rPr>
              <a:t>Agitation and feeling of terror</a:t>
            </a:r>
          </a:p>
          <a:p>
            <a:pPr marL="342900" indent="-342900">
              <a:lnSpc>
                <a:spcPct val="200000"/>
              </a:lnSpc>
              <a:buClr>
                <a:srgbClr val="7413DC"/>
              </a:buClr>
              <a:buSzPct val="123000"/>
              <a:buChar char="•"/>
            </a:pPr>
            <a:r>
              <a:rPr lang="en-GB" sz="1800">
                <a:solidFill>
                  <a:schemeClr val="tx1"/>
                </a:solidFill>
                <a:cs typeface="Poppins"/>
              </a:rPr>
              <a:t>Shock</a:t>
            </a:r>
          </a:p>
          <a:p>
            <a:pPr marL="342900" indent="-342900">
              <a:lnSpc>
                <a:spcPct val="200000"/>
              </a:lnSpc>
              <a:buFont typeface="Arial" panose="020B0604020202020204" pitchFamily="34" charset="0"/>
              <a:buChar char="•"/>
            </a:pPr>
            <a:endParaRPr lang="en-GB" sz="1800"/>
          </a:p>
        </p:txBody>
      </p:sp>
    </p:spTree>
    <p:extLst>
      <p:ext uri="{BB962C8B-B14F-4D97-AF65-F5344CB8AC3E}">
        <p14:creationId xmlns:p14="http://schemas.microsoft.com/office/powerpoint/2010/main" val="1393104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AC016-2F70-DBD3-C5D4-352B0DF09F38}"/>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4C88974D-DDB0-40FC-1A5C-268B9E43F68F}"/>
              </a:ext>
            </a:extLst>
          </p:cNvPr>
          <p:cNvSpPr>
            <a:spLocks noGrp="1"/>
          </p:cNvSpPr>
          <p:nvPr>
            <p:ph type="subTitle" idx="4"/>
          </p:nvPr>
        </p:nvSpPr>
        <p:spPr/>
        <p:txBody>
          <a:bodyPr/>
          <a:lstStyle/>
          <a:p>
            <a:r>
              <a:rPr lang="en-GB" sz="2800">
                <a:solidFill>
                  <a:srgbClr val="7413DC"/>
                </a:solidFill>
              </a:rPr>
              <a:t>Anaphylaxis</a:t>
            </a:r>
          </a:p>
        </p:txBody>
      </p:sp>
      <p:sp>
        <p:nvSpPr>
          <p:cNvPr id="6" name="Slide Number Placeholder 5">
            <a:extLst>
              <a:ext uri="{FF2B5EF4-FFF2-40B4-BE49-F238E27FC236}">
                <a16:creationId xmlns:a16="http://schemas.microsoft.com/office/drawing/2014/main" id="{DCC55B66-01AF-8F7A-C3EA-82635E82AB90}"/>
              </a:ext>
            </a:extLst>
          </p:cNvPr>
          <p:cNvSpPr>
            <a:spLocks noGrp="1"/>
          </p:cNvSpPr>
          <p:nvPr>
            <p:ph type="sldNum" sz="quarter" idx="12"/>
          </p:nvPr>
        </p:nvSpPr>
        <p:spPr/>
        <p:txBody>
          <a:bodyPr/>
          <a:lstStyle/>
          <a:p>
            <a:fld id="{CBA53E11-492D-48B3-9F9B-09541CA2A39A}" type="slidenum">
              <a:rPr lang="en-GB" smtClean="0"/>
              <a:t>53</a:t>
            </a:fld>
            <a:endParaRPr lang="en-GB"/>
          </a:p>
        </p:txBody>
      </p:sp>
      <p:sp>
        <p:nvSpPr>
          <p:cNvPr id="3" name="Text Placeholder 2">
            <a:extLst>
              <a:ext uri="{FF2B5EF4-FFF2-40B4-BE49-F238E27FC236}">
                <a16:creationId xmlns:a16="http://schemas.microsoft.com/office/drawing/2014/main" id="{4BA74E9F-6DEB-46CB-936D-F0427CD7D66D}"/>
              </a:ext>
            </a:extLst>
          </p:cNvPr>
          <p:cNvSpPr>
            <a:spLocks noGrp="1"/>
          </p:cNvSpPr>
          <p:nvPr>
            <p:ph type="body" sz="quarter" idx="13"/>
          </p:nvPr>
        </p:nvSpPr>
        <p:spPr>
          <a:xfrm>
            <a:off x="2293949" y="1801909"/>
            <a:ext cx="9259764" cy="4464420"/>
          </a:xfrm>
        </p:spPr>
        <p:txBody>
          <a:bodyPr/>
          <a:lstStyle/>
          <a:p>
            <a:pPr marL="342900" indent="-342900">
              <a:lnSpc>
                <a:spcPct val="200000"/>
              </a:lnSpc>
              <a:spcAft>
                <a:spcPts val="800"/>
              </a:spcAft>
            </a:pPr>
            <a:r>
              <a:rPr lang="en-GB"/>
              <a:t>Patients need emergency treatment with adrenaline</a:t>
            </a:r>
          </a:p>
          <a:p>
            <a:pPr marL="342900" indent="-342900">
              <a:lnSpc>
                <a:spcPct val="200000"/>
              </a:lnSpc>
              <a:spcAft>
                <a:spcPts val="800"/>
              </a:spcAft>
            </a:pPr>
            <a:r>
              <a:rPr lang="en-GB"/>
              <a:t>Call for help – 999/112</a:t>
            </a:r>
          </a:p>
          <a:p>
            <a:pPr marL="342900" indent="-342900">
              <a:lnSpc>
                <a:spcPct val="200000"/>
              </a:lnSpc>
              <a:spcAft>
                <a:spcPts val="800"/>
              </a:spcAft>
            </a:pPr>
            <a:r>
              <a:rPr lang="en-GB"/>
              <a:t>Remove the trigger (if known)</a:t>
            </a:r>
          </a:p>
          <a:p>
            <a:pPr marL="342900" indent="-342900">
              <a:lnSpc>
                <a:spcPct val="200000"/>
              </a:lnSpc>
              <a:spcAft>
                <a:spcPts val="800"/>
              </a:spcAft>
            </a:pPr>
            <a:r>
              <a:rPr lang="en-GB"/>
              <a:t>If the patient has an adrenaline auto-injector – help them to use it</a:t>
            </a:r>
          </a:p>
          <a:p>
            <a:pPr marL="342900" indent="-342900">
              <a:lnSpc>
                <a:spcPct val="200000"/>
              </a:lnSpc>
            </a:pPr>
            <a:r>
              <a:rPr lang="en-GB">
                <a:ea typeface="Times New Roman" panose="02020603050405020304" pitchFamily="18" charset="0"/>
              </a:rPr>
              <a:t>If </a:t>
            </a:r>
            <a:r>
              <a:rPr lang="en-GB">
                <a:ea typeface="Times New Roman" panose="02020603050405020304" pitchFamily="18" charset="0"/>
                <a:cs typeface="Calibri" panose="020F0502020204030204" pitchFamily="34" charset="0"/>
              </a:rPr>
              <a:t>symptoms not improving after 5 mins or they return – give second dose of adrenaline</a:t>
            </a:r>
          </a:p>
          <a:p>
            <a:endParaRPr lang="en-GB"/>
          </a:p>
        </p:txBody>
      </p:sp>
      <p:sp>
        <p:nvSpPr>
          <p:cNvPr id="15" name="Text Placeholder 6">
            <a:extLst>
              <a:ext uri="{FF2B5EF4-FFF2-40B4-BE49-F238E27FC236}">
                <a16:creationId xmlns:a16="http://schemas.microsoft.com/office/drawing/2014/main" id="{D5CE6913-C036-390F-E312-9D6D591755EE}"/>
              </a:ext>
            </a:extLst>
          </p:cNvPr>
          <p:cNvSpPr txBox="1">
            <a:spLocks/>
          </p:cNvSpPr>
          <p:nvPr/>
        </p:nvSpPr>
        <p:spPr>
          <a:xfrm>
            <a:off x="345675" y="1029606"/>
            <a:ext cx="3537838"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Treatment</a:t>
            </a:r>
          </a:p>
        </p:txBody>
      </p:sp>
      <p:pic>
        <p:nvPicPr>
          <p:cNvPr id="7" name="Picture 6" descr="Icon&#10;&#10;Description automatically generated">
            <a:extLst>
              <a:ext uri="{FF2B5EF4-FFF2-40B4-BE49-F238E27FC236}">
                <a16:creationId xmlns:a16="http://schemas.microsoft.com/office/drawing/2014/main" id="{4F933896-37A5-E661-0F93-946F2451F5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3700" y="4398303"/>
            <a:ext cx="2057399" cy="1950126"/>
          </a:xfrm>
          <a:prstGeom prst="rect">
            <a:avLst/>
          </a:prstGeom>
          <a:noFill/>
        </p:spPr>
      </p:pic>
    </p:spTree>
    <p:extLst>
      <p:ext uri="{BB962C8B-B14F-4D97-AF65-F5344CB8AC3E}">
        <p14:creationId xmlns:p14="http://schemas.microsoft.com/office/powerpoint/2010/main" val="1435381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CF91-A5C7-6524-3922-1C05BA54FA4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06221C-9DC4-C524-99A9-4BFB026C888B}"/>
              </a:ext>
            </a:extLst>
          </p:cNvPr>
          <p:cNvSpPr>
            <a:spLocks noGrp="1"/>
          </p:cNvSpPr>
          <p:nvPr>
            <p:ph type="sldNum" sz="quarter" idx="7"/>
          </p:nvPr>
        </p:nvSpPr>
        <p:spPr/>
        <p:txBody>
          <a:bodyPr/>
          <a:lstStyle/>
          <a:p>
            <a:fld id="{CBA53E11-492D-48B3-9F9B-09541CA2A39A}" type="slidenum">
              <a:rPr lang="en-GB" smtClean="0"/>
              <a:t>54</a:t>
            </a:fld>
            <a:endParaRPr lang="en-GB"/>
          </a:p>
        </p:txBody>
      </p:sp>
      <p:sp>
        <p:nvSpPr>
          <p:cNvPr id="14" name="Subtitle 2">
            <a:extLst>
              <a:ext uri="{FF2B5EF4-FFF2-40B4-BE49-F238E27FC236}">
                <a16:creationId xmlns:a16="http://schemas.microsoft.com/office/drawing/2014/main" id="{1804DBBD-F2CB-3D4B-00D8-BC565EF993B2}"/>
              </a:ext>
            </a:extLst>
          </p:cNvPr>
          <p:cNvSpPr>
            <a:spLocks noGrp="1"/>
          </p:cNvSpPr>
          <p:nvPr>
            <p:ph type="subTitle" idx="4"/>
          </p:nvPr>
        </p:nvSpPr>
        <p:spPr>
          <a:xfrm>
            <a:off x="345675" y="534300"/>
            <a:ext cx="5750325" cy="430887"/>
          </a:xfrm>
        </p:spPr>
        <p:txBody>
          <a:bodyPr/>
          <a:lstStyle/>
          <a:p>
            <a:r>
              <a:rPr lang="en-GB" sz="2800">
                <a:solidFill>
                  <a:srgbClr val="7413DC"/>
                </a:solidFill>
              </a:rPr>
              <a:t>Anaphylaxis</a:t>
            </a:r>
          </a:p>
        </p:txBody>
      </p:sp>
      <p:sp>
        <p:nvSpPr>
          <p:cNvPr id="15" name="Text Placeholder 6">
            <a:extLst>
              <a:ext uri="{FF2B5EF4-FFF2-40B4-BE49-F238E27FC236}">
                <a16:creationId xmlns:a16="http://schemas.microsoft.com/office/drawing/2014/main" id="{0AB9C242-FBC2-7815-15CE-C3D0CAB0DD9C}"/>
              </a:ext>
            </a:extLst>
          </p:cNvPr>
          <p:cNvSpPr txBox="1">
            <a:spLocks/>
          </p:cNvSpPr>
          <p:nvPr/>
        </p:nvSpPr>
        <p:spPr>
          <a:xfrm>
            <a:off x="345675" y="1065982"/>
            <a:ext cx="3537838"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Auto-injector</a:t>
            </a:r>
          </a:p>
        </p:txBody>
      </p:sp>
      <p:pic>
        <p:nvPicPr>
          <p:cNvPr id="2" name="How to use epi">
            <a:hlinkClick r:id="" action="ppaction://media"/>
            <a:extLst>
              <a:ext uri="{FF2B5EF4-FFF2-40B4-BE49-F238E27FC236}">
                <a16:creationId xmlns:a16="http://schemas.microsoft.com/office/drawing/2014/main" id="{58C3AC97-D3F8-A652-18F9-56F8511BF6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8712" y="639871"/>
            <a:ext cx="3234575" cy="5750356"/>
          </a:xfrm>
          <a:prstGeom prst="rect">
            <a:avLst/>
          </a:prstGeom>
        </p:spPr>
      </p:pic>
    </p:spTree>
    <p:extLst>
      <p:ext uri="{BB962C8B-B14F-4D97-AF65-F5344CB8AC3E}">
        <p14:creationId xmlns:p14="http://schemas.microsoft.com/office/powerpoint/2010/main" val="11099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61B0-EC1D-7600-3788-D134961B1009}"/>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65679B6C-3293-467E-41E4-AE99BEDE4906}"/>
              </a:ext>
            </a:extLst>
          </p:cNvPr>
          <p:cNvSpPr>
            <a:spLocks noGrp="1"/>
          </p:cNvSpPr>
          <p:nvPr>
            <p:ph type="subTitle" idx="4"/>
          </p:nvPr>
        </p:nvSpPr>
        <p:spPr/>
        <p:txBody>
          <a:bodyPr/>
          <a:lstStyle/>
          <a:p>
            <a:r>
              <a:rPr lang="en-GB" sz="2800">
                <a:solidFill>
                  <a:srgbClr val="7413DC"/>
                </a:solidFill>
              </a:rPr>
              <a:t>Chest pains</a:t>
            </a:r>
          </a:p>
        </p:txBody>
      </p:sp>
      <p:sp>
        <p:nvSpPr>
          <p:cNvPr id="6" name="Slide Number Placeholder 5">
            <a:extLst>
              <a:ext uri="{FF2B5EF4-FFF2-40B4-BE49-F238E27FC236}">
                <a16:creationId xmlns:a16="http://schemas.microsoft.com/office/drawing/2014/main" id="{3E6DAF24-948A-4FCB-0496-B6D441EA512F}"/>
              </a:ext>
            </a:extLst>
          </p:cNvPr>
          <p:cNvSpPr>
            <a:spLocks noGrp="1"/>
          </p:cNvSpPr>
          <p:nvPr>
            <p:ph type="sldNum" sz="quarter" idx="12"/>
          </p:nvPr>
        </p:nvSpPr>
        <p:spPr/>
        <p:txBody>
          <a:bodyPr/>
          <a:lstStyle/>
          <a:p>
            <a:fld id="{CBA53E11-492D-48B3-9F9B-09541CA2A39A}" type="slidenum">
              <a:rPr lang="en-GB" smtClean="0"/>
              <a:t>55</a:t>
            </a:fld>
            <a:endParaRPr lang="en-GB"/>
          </a:p>
        </p:txBody>
      </p:sp>
      <p:sp>
        <p:nvSpPr>
          <p:cNvPr id="4" name="Text Placeholder 3">
            <a:extLst>
              <a:ext uri="{FF2B5EF4-FFF2-40B4-BE49-F238E27FC236}">
                <a16:creationId xmlns:a16="http://schemas.microsoft.com/office/drawing/2014/main" id="{E697428A-A13A-E95E-B80B-8AC56150397E}"/>
              </a:ext>
            </a:extLst>
          </p:cNvPr>
          <p:cNvSpPr>
            <a:spLocks noGrp="1"/>
          </p:cNvSpPr>
          <p:nvPr>
            <p:ph type="body" sz="quarter" idx="13"/>
          </p:nvPr>
        </p:nvSpPr>
        <p:spPr>
          <a:xfrm>
            <a:off x="2293949" y="1801909"/>
            <a:ext cx="8426046" cy="4147007"/>
          </a:xfrm>
        </p:spPr>
        <p:txBody>
          <a:bodyPr/>
          <a:lstStyle/>
          <a:p>
            <a:pPr marL="285750" indent="-285750">
              <a:lnSpc>
                <a:spcPct val="200000"/>
              </a:lnSpc>
            </a:pPr>
            <a:r>
              <a:rPr lang="en-US"/>
              <a:t>Feeling lightheaded or dizzy</a:t>
            </a:r>
          </a:p>
          <a:p>
            <a:pPr marL="285750" indent="-285750">
              <a:lnSpc>
                <a:spcPct val="200000"/>
              </a:lnSpc>
            </a:pPr>
            <a:r>
              <a:rPr lang="en-US"/>
              <a:t>Sweating</a:t>
            </a:r>
          </a:p>
          <a:p>
            <a:pPr marL="285750" indent="-285750">
              <a:lnSpc>
                <a:spcPct val="200000"/>
              </a:lnSpc>
            </a:pPr>
            <a:r>
              <a:rPr lang="en-US"/>
              <a:t>Shortness of breath</a:t>
            </a:r>
          </a:p>
          <a:p>
            <a:pPr marL="285750" indent="-285750">
              <a:lnSpc>
                <a:spcPct val="200000"/>
              </a:lnSpc>
            </a:pPr>
            <a:r>
              <a:rPr lang="en-US"/>
              <a:t>Feeling sick (nausea) or being sick (vomiting)</a:t>
            </a:r>
          </a:p>
          <a:p>
            <a:pPr marL="285750" indent="-285750">
              <a:lnSpc>
                <a:spcPct val="200000"/>
              </a:lnSpc>
            </a:pPr>
            <a:r>
              <a:rPr lang="en-US"/>
              <a:t>An overwhelming sense of anxiety (similar to having a panic attack)</a:t>
            </a:r>
          </a:p>
          <a:p>
            <a:pPr marL="285750" indent="-285750">
              <a:lnSpc>
                <a:spcPct val="200000"/>
              </a:lnSpc>
            </a:pPr>
            <a:r>
              <a:rPr lang="en-US"/>
              <a:t>Coughing or wheezing</a:t>
            </a:r>
          </a:p>
          <a:p>
            <a:endParaRPr lang="en-GB"/>
          </a:p>
        </p:txBody>
      </p:sp>
      <p:sp>
        <p:nvSpPr>
          <p:cNvPr id="15" name="Text Placeholder 6">
            <a:extLst>
              <a:ext uri="{FF2B5EF4-FFF2-40B4-BE49-F238E27FC236}">
                <a16:creationId xmlns:a16="http://schemas.microsoft.com/office/drawing/2014/main" id="{2DD6AAFE-1E65-FA0E-184D-C7175D18EAA2}"/>
              </a:ext>
            </a:extLst>
          </p:cNvPr>
          <p:cNvSpPr txBox="1">
            <a:spLocks/>
          </p:cNvSpPr>
          <p:nvPr/>
        </p:nvSpPr>
        <p:spPr>
          <a:xfrm>
            <a:off x="345673" y="1086250"/>
            <a:ext cx="432852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Other signs and symptoms</a:t>
            </a:r>
          </a:p>
        </p:txBody>
      </p:sp>
      <p:pic>
        <p:nvPicPr>
          <p:cNvPr id="2" name="Content Placeholder 7" descr="A drawing of a face&#10;&#10;Description automatically generated">
            <a:extLst>
              <a:ext uri="{FF2B5EF4-FFF2-40B4-BE49-F238E27FC236}">
                <a16:creationId xmlns:a16="http://schemas.microsoft.com/office/drawing/2014/main" id="{E1030CB7-432A-84F4-1458-57C93D848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36550" y="4059224"/>
            <a:ext cx="2446419" cy="2446419"/>
          </a:xfrm>
          <a:prstGeom prst="rect">
            <a:avLst/>
          </a:prstGeom>
          <a:noFill/>
        </p:spPr>
      </p:pic>
    </p:spTree>
    <p:extLst>
      <p:ext uri="{BB962C8B-B14F-4D97-AF65-F5344CB8AC3E}">
        <p14:creationId xmlns:p14="http://schemas.microsoft.com/office/powerpoint/2010/main" val="1911442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0B3F2-5AC3-3FBE-FD87-6B9CE10B016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57BD0EA-6FDE-48A2-5EE1-F30D1A2CED40}"/>
              </a:ext>
            </a:extLst>
          </p:cNvPr>
          <p:cNvSpPr>
            <a:spLocks noGrp="1"/>
          </p:cNvSpPr>
          <p:nvPr>
            <p:ph type="sldNum" sz="quarter" idx="7"/>
          </p:nvPr>
        </p:nvSpPr>
        <p:spPr/>
        <p:txBody>
          <a:bodyPr/>
          <a:lstStyle/>
          <a:p>
            <a:fld id="{CBA53E11-492D-48B3-9F9B-09541CA2A39A}" type="slidenum">
              <a:rPr lang="en-GB" smtClean="0"/>
              <a:t>56</a:t>
            </a:fld>
            <a:endParaRPr lang="en-GB"/>
          </a:p>
        </p:txBody>
      </p:sp>
      <p:sp>
        <p:nvSpPr>
          <p:cNvPr id="14" name="Subtitle 2">
            <a:extLst>
              <a:ext uri="{FF2B5EF4-FFF2-40B4-BE49-F238E27FC236}">
                <a16:creationId xmlns:a16="http://schemas.microsoft.com/office/drawing/2014/main" id="{FEF31A6E-E3DD-76F1-28B2-DD1EDFB31B2C}"/>
              </a:ext>
            </a:extLst>
          </p:cNvPr>
          <p:cNvSpPr>
            <a:spLocks noGrp="1"/>
          </p:cNvSpPr>
          <p:nvPr>
            <p:ph type="subTitle" idx="4"/>
          </p:nvPr>
        </p:nvSpPr>
        <p:spPr>
          <a:xfrm>
            <a:off x="345675" y="534300"/>
            <a:ext cx="5750325" cy="430887"/>
          </a:xfrm>
        </p:spPr>
        <p:txBody>
          <a:bodyPr/>
          <a:lstStyle/>
          <a:p>
            <a:r>
              <a:rPr lang="en-GB" sz="2800">
                <a:solidFill>
                  <a:srgbClr val="7413DC"/>
                </a:solidFill>
              </a:rPr>
              <a:t>Stroke</a:t>
            </a:r>
          </a:p>
        </p:txBody>
      </p:sp>
      <p:pic>
        <p:nvPicPr>
          <p:cNvPr id="3" name="Picture 4" descr="Symptoms of stroke | Recognise the signs | Stroke Association">
            <a:extLst>
              <a:ext uri="{FF2B5EF4-FFF2-40B4-BE49-F238E27FC236}">
                <a16:creationId xmlns:a16="http://schemas.microsoft.com/office/drawing/2014/main" id="{53EF8F83-609E-9246-EF73-86D3FE962385}"/>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070386" y="1144038"/>
            <a:ext cx="10112188" cy="5132868"/>
          </a:xfrm>
          <a:prstGeom prst="rect">
            <a:avLst/>
          </a:prstGeom>
          <a:solidFill>
            <a:srgbClr val="FFFFFF"/>
          </a:solidFill>
        </p:spPr>
      </p:pic>
    </p:spTree>
    <p:extLst>
      <p:ext uri="{BB962C8B-B14F-4D97-AF65-F5344CB8AC3E}">
        <p14:creationId xmlns:p14="http://schemas.microsoft.com/office/powerpoint/2010/main" val="2971181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C8BBE-56B2-1611-347D-CD53794BEAFD}"/>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66E63D06-4733-3ACE-A408-251F0C20F5D0}"/>
              </a:ext>
            </a:extLst>
          </p:cNvPr>
          <p:cNvSpPr>
            <a:spLocks noGrp="1"/>
          </p:cNvSpPr>
          <p:nvPr>
            <p:ph type="subTitle" idx="4"/>
          </p:nvPr>
        </p:nvSpPr>
        <p:spPr/>
        <p:txBody>
          <a:bodyPr/>
          <a:lstStyle/>
          <a:p>
            <a:r>
              <a:rPr lang="en-GB" sz="2800">
                <a:solidFill>
                  <a:srgbClr val="7413DC"/>
                </a:solidFill>
              </a:rPr>
              <a:t>Seizures</a:t>
            </a:r>
          </a:p>
        </p:txBody>
      </p:sp>
      <p:sp>
        <p:nvSpPr>
          <p:cNvPr id="6" name="Slide Number Placeholder 5">
            <a:extLst>
              <a:ext uri="{FF2B5EF4-FFF2-40B4-BE49-F238E27FC236}">
                <a16:creationId xmlns:a16="http://schemas.microsoft.com/office/drawing/2014/main" id="{8A81895D-B2A8-5A57-F0DC-D03FFBAB18E0}"/>
              </a:ext>
            </a:extLst>
          </p:cNvPr>
          <p:cNvSpPr>
            <a:spLocks noGrp="1"/>
          </p:cNvSpPr>
          <p:nvPr>
            <p:ph type="sldNum" sz="quarter" idx="12"/>
          </p:nvPr>
        </p:nvSpPr>
        <p:spPr/>
        <p:txBody>
          <a:bodyPr/>
          <a:lstStyle/>
          <a:p>
            <a:fld id="{CBA53E11-492D-48B3-9F9B-09541CA2A39A}" type="slidenum">
              <a:rPr lang="en-GB" smtClean="0"/>
              <a:t>57</a:t>
            </a:fld>
            <a:endParaRPr lang="en-GB"/>
          </a:p>
        </p:txBody>
      </p:sp>
      <p:sp>
        <p:nvSpPr>
          <p:cNvPr id="4" name="Text Placeholder 3">
            <a:extLst>
              <a:ext uri="{FF2B5EF4-FFF2-40B4-BE49-F238E27FC236}">
                <a16:creationId xmlns:a16="http://schemas.microsoft.com/office/drawing/2014/main" id="{17ED5A0B-4872-CCE2-226C-51C930305473}"/>
              </a:ext>
            </a:extLst>
          </p:cNvPr>
          <p:cNvSpPr>
            <a:spLocks noGrp="1"/>
          </p:cNvSpPr>
          <p:nvPr>
            <p:ph type="body" sz="quarter" idx="13"/>
          </p:nvPr>
        </p:nvSpPr>
        <p:spPr>
          <a:xfrm>
            <a:off x="2293948" y="1801909"/>
            <a:ext cx="8302333" cy="4147007"/>
          </a:xfrm>
        </p:spPr>
        <p:txBody>
          <a:bodyPr/>
          <a:lstStyle/>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Sudden loss of responsiveness</a:t>
            </a:r>
          </a:p>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Patient becomes rigid and arches back</a:t>
            </a:r>
          </a:p>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Breathing may be noisy and become difficult, lips may show a grey-blue tinge – cyanosis</a:t>
            </a:r>
          </a:p>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Uncontrollable jerking and shaking, called a "fit" may lose bladder control</a:t>
            </a:r>
          </a:p>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Most seizures terminate within a few minutes</a:t>
            </a:r>
          </a:p>
          <a:p>
            <a:pPr marL="342900" lvl="0" indent="-342900">
              <a:lnSpc>
                <a:spcPct val="107000"/>
              </a:lnSpc>
              <a:spcAft>
                <a:spcPts val="800"/>
              </a:spcAft>
              <a:tabLst>
                <a:tab pos="457200" algn="l"/>
              </a:tabLst>
            </a:pPr>
            <a:r>
              <a:rPr lang="en-GB">
                <a:solidFill>
                  <a:schemeClr val="tx1"/>
                </a:solidFill>
                <a:latin typeface="+mn-lt"/>
                <a:ea typeface="Calibri" panose="020F0502020204030204" pitchFamily="34" charset="0"/>
                <a:cs typeface="Times New Roman" panose="02020603050405020304" pitchFamily="18" charset="0"/>
              </a:rPr>
              <a:t>After a seizure the patient may feel tired and fall into a deep sleep.</a:t>
            </a:r>
          </a:p>
          <a:p>
            <a:endParaRPr lang="en-GB"/>
          </a:p>
        </p:txBody>
      </p:sp>
      <p:sp>
        <p:nvSpPr>
          <p:cNvPr id="15" name="Text Placeholder 6">
            <a:extLst>
              <a:ext uri="{FF2B5EF4-FFF2-40B4-BE49-F238E27FC236}">
                <a16:creationId xmlns:a16="http://schemas.microsoft.com/office/drawing/2014/main" id="{4B2F093C-AA2E-A1C6-9697-6113ADAF0F6D}"/>
              </a:ext>
            </a:extLst>
          </p:cNvPr>
          <p:cNvSpPr txBox="1">
            <a:spLocks/>
          </p:cNvSpPr>
          <p:nvPr/>
        </p:nvSpPr>
        <p:spPr>
          <a:xfrm>
            <a:off x="345675" y="1065088"/>
            <a:ext cx="432852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Symptoms and treatment</a:t>
            </a:r>
          </a:p>
        </p:txBody>
      </p:sp>
      <p:pic>
        <p:nvPicPr>
          <p:cNvPr id="3" name="Picture 2" descr="A picture containing diagram&#10;&#10;Description automatically generated">
            <a:extLst>
              <a:ext uri="{FF2B5EF4-FFF2-40B4-BE49-F238E27FC236}">
                <a16:creationId xmlns:a16="http://schemas.microsoft.com/office/drawing/2014/main" id="{92A0E79A-4673-1167-5C91-6D976DFCDB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94035" y="3294582"/>
            <a:ext cx="3500086" cy="3500086"/>
          </a:xfrm>
          <a:prstGeom prst="rect">
            <a:avLst/>
          </a:prstGeom>
          <a:noFill/>
        </p:spPr>
      </p:pic>
    </p:spTree>
    <p:extLst>
      <p:ext uri="{BB962C8B-B14F-4D97-AF65-F5344CB8AC3E}">
        <p14:creationId xmlns:p14="http://schemas.microsoft.com/office/powerpoint/2010/main" val="486460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FE62-10A8-7BC7-2367-581B2F35DB7E}"/>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73375EC6-C90C-8E5E-05D4-FF4F545010E1}"/>
              </a:ext>
            </a:extLst>
          </p:cNvPr>
          <p:cNvSpPr>
            <a:spLocks noGrp="1"/>
          </p:cNvSpPr>
          <p:nvPr>
            <p:ph type="subTitle" idx="4"/>
          </p:nvPr>
        </p:nvSpPr>
        <p:spPr/>
        <p:txBody>
          <a:bodyPr/>
          <a:lstStyle/>
          <a:p>
            <a:r>
              <a:rPr lang="en-GB" sz="2800">
                <a:solidFill>
                  <a:srgbClr val="7413DC"/>
                </a:solidFill>
              </a:rPr>
              <a:t>Seizures</a:t>
            </a:r>
          </a:p>
          <a:p>
            <a:endParaRPr lang="en-GB" sz="2800">
              <a:solidFill>
                <a:srgbClr val="7413DC"/>
              </a:solidFill>
            </a:endParaRPr>
          </a:p>
        </p:txBody>
      </p:sp>
      <p:sp>
        <p:nvSpPr>
          <p:cNvPr id="6" name="Slide Number Placeholder 5">
            <a:extLst>
              <a:ext uri="{FF2B5EF4-FFF2-40B4-BE49-F238E27FC236}">
                <a16:creationId xmlns:a16="http://schemas.microsoft.com/office/drawing/2014/main" id="{388798A2-52BD-F999-AB9A-70124AEE10FC}"/>
              </a:ext>
            </a:extLst>
          </p:cNvPr>
          <p:cNvSpPr>
            <a:spLocks noGrp="1"/>
          </p:cNvSpPr>
          <p:nvPr>
            <p:ph type="sldNum" sz="quarter" idx="12"/>
          </p:nvPr>
        </p:nvSpPr>
        <p:spPr/>
        <p:txBody>
          <a:bodyPr/>
          <a:lstStyle/>
          <a:p>
            <a:fld id="{CBA53E11-492D-48B3-9F9B-09541CA2A39A}" type="slidenum">
              <a:rPr lang="en-GB" smtClean="0"/>
              <a:t>58</a:t>
            </a:fld>
            <a:endParaRPr lang="en-GB"/>
          </a:p>
        </p:txBody>
      </p:sp>
      <p:sp>
        <p:nvSpPr>
          <p:cNvPr id="5" name="Text Placeholder 4">
            <a:extLst>
              <a:ext uri="{FF2B5EF4-FFF2-40B4-BE49-F238E27FC236}">
                <a16:creationId xmlns:a16="http://schemas.microsoft.com/office/drawing/2014/main" id="{1C1C0992-09B2-0E86-275B-EF318A469EFE}"/>
              </a:ext>
            </a:extLst>
          </p:cNvPr>
          <p:cNvSpPr>
            <a:spLocks noGrp="1"/>
          </p:cNvSpPr>
          <p:nvPr>
            <p:ph type="body" sz="quarter" idx="13"/>
          </p:nvPr>
        </p:nvSpPr>
        <p:spPr>
          <a:xfrm>
            <a:off x="916970" y="1749183"/>
            <a:ext cx="8867110" cy="4808319"/>
          </a:xfrm>
        </p:spPr>
        <p:txBody>
          <a:bodyPr/>
          <a:lstStyle/>
          <a:p>
            <a:pPr marL="342900" indent="-342900" defTabSz="914400">
              <a:buClr>
                <a:srgbClr val="7413DC"/>
              </a:buClr>
            </a:pPr>
            <a:r>
              <a:rPr lang="en-GB"/>
              <a:t>The most common cause of seizures is epilepsy. </a:t>
            </a:r>
          </a:p>
          <a:p>
            <a:pPr marL="342900" indent="-342900" defTabSz="914400">
              <a:buClr>
                <a:srgbClr val="7413DC"/>
              </a:buClr>
            </a:pPr>
            <a:endParaRPr lang="en-GB"/>
          </a:p>
          <a:p>
            <a:pPr marL="342900" indent="-342900" defTabSz="914400">
              <a:buClr>
                <a:srgbClr val="7413DC"/>
              </a:buClr>
            </a:pPr>
            <a:r>
              <a:rPr lang="en-GB"/>
              <a:t>Epilepsy is a chronic condition, and patients often take medication to prevent or reduce seizures. </a:t>
            </a:r>
          </a:p>
          <a:p>
            <a:pPr marL="342900" indent="-342900" defTabSz="914400">
              <a:buClr>
                <a:srgbClr val="7413DC"/>
              </a:buClr>
            </a:pPr>
            <a:endParaRPr lang="en-GB"/>
          </a:p>
          <a:p>
            <a:pPr marL="342900" indent="-342900" defTabSz="914400">
              <a:buClr>
                <a:srgbClr val="7413DC"/>
              </a:buClr>
            </a:pPr>
            <a:r>
              <a:rPr lang="en-GB"/>
              <a:t>Other causes of seizures  include head injury, lack of oxygen to the brain, excess of alcohol or drugs, fever in young children.</a:t>
            </a:r>
          </a:p>
          <a:p>
            <a:endParaRPr lang="en-GB"/>
          </a:p>
        </p:txBody>
      </p:sp>
      <p:sp>
        <p:nvSpPr>
          <p:cNvPr id="3" name="Content Placeholder 2">
            <a:extLst>
              <a:ext uri="{FF2B5EF4-FFF2-40B4-BE49-F238E27FC236}">
                <a16:creationId xmlns:a16="http://schemas.microsoft.com/office/drawing/2014/main" id="{457E2AF8-01C2-DD14-ECB8-D12843D3E245}"/>
              </a:ext>
            </a:extLst>
          </p:cNvPr>
          <p:cNvSpPr txBox="1">
            <a:spLocks/>
          </p:cNvSpPr>
          <p:nvPr/>
        </p:nvSpPr>
        <p:spPr>
          <a:xfrm>
            <a:off x="391851" y="1662566"/>
            <a:ext cx="5126539"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42900" indent="-342900" defTabSz="914400">
              <a:buClr>
                <a:schemeClr val="tx1"/>
              </a:buClr>
            </a:pPr>
            <a:endParaRPr lang="en-GB" sz="2000" kern="0">
              <a:solidFill>
                <a:sysClr val="windowText" lastClr="000000"/>
              </a:solidFill>
            </a:endParaRPr>
          </a:p>
        </p:txBody>
      </p:sp>
      <p:pic>
        <p:nvPicPr>
          <p:cNvPr id="4" name="Picture 4" descr="Image with no description">
            <a:extLst>
              <a:ext uri="{FF2B5EF4-FFF2-40B4-BE49-F238E27FC236}">
                <a16:creationId xmlns:a16="http://schemas.microsoft.com/office/drawing/2014/main" id="{EF0636AF-F941-0167-736E-9CD48370DA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9121" y="965187"/>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950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591DB-815E-C34A-01BD-996CE7D4D130}"/>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02275C2C-38C4-EBC3-E7BD-D4963A6C4486}"/>
              </a:ext>
            </a:extLst>
          </p:cNvPr>
          <p:cNvSpPr>
            <a:spLocks noGrp="1"/>
          </p:cNvSpPr>
          <p:nvPr>
            <p:ph type="subTitle" idx="4"/>
          </p:nvPr>
        </p:nvSpPr>
        <p:spPr/>
        <p:txBody>
          <a:bodyPr/>
          <a:lstStyle/>
          <a:p>
            <a:r>
              <a:rPr lang="en-GB" sz="2800">
                <a:solidFill>
                  <a:schemeClr val="tx2"/>
                </a:solidFill>
              </a:rPr>
              <a:t>Hypoglycaemia (low blood sugar)</a:t>
            </a:r>
          </a:p>
        </p:txBody>
      </p:sp>
      <p:sp>
        <p:nvSpPr>
          <p:cNvPr id="6" name="Slide Number Placeholder 5">
            <a:extLst>
              <a:ext uri="{FF2B5EF4-FFF2-40B4-BE49-F238E27FC236}">
                <a16:creationId xmlns:a16="http://schemas.microsoft.com/office/drawing/2014/main" id="{68B2F5F2-57A4-B978-9EA6-5DA7FE5E4337}"/>
              </a:ext>
            </a:extLst>
          </p:cNvPr>
          <p:cNvSpPr>
            <a:spLocks noGrp="1"/>
          </p:cNvSpPr>
          <p:nvPr>
            <p:ph type="sldNum" sz="quarter" idx="12"/>
          </p:nvPr>
        </p:nvSpPr>
        <p:spPr/>
        <p:txBody>
          <a:bodyPr/>
          <a:lstStyle/>
          <a:p>
            <a:fld id="{CBA53E11-492D-48B3-9F9B-09541CA2A39A}" type="slidenum">
              <a:rPr lang="en-GB" smtClean="0"/>
              <a:t>59</a:t>
            </a:fld>
            <a:endParaRPr lang="en-GB"/>
          </a:p>
        </p:txBody>
      </p:sp>
      <p:sp>
        <p:nvSpPr>
          <p:cNvPr id="5" name="Text Placeholder 4">
            <a:extLst>
              <a:ext uri="{FF2B5EF4-FFF2-40B4-BE49-F238E27FC236}">
                <a16:creationId xmlns:a16="http://schemas.microsoft.com/office/drawing/2014/main" id="{19D6116D-B121-3E7F-094F-94B6DDD70384}"/>
              </a:ext>
            </a:extLst>
          </p:cNvPr>
          <p:cNvSpPr>
            <a:spLocks noGrp="1"/>
          </p:cNvSpPr>
          <p:nvPr>
            <p:ph type="body" sz="quarter" idx="13"/>
          </p:nvPr>
        </p:nvSpPr>
        <p:spPr>
          <a:xfrm>
            <a:off x="2293948" y="1801909"/>
            <a:ext cx="7931195" cy="4147007"/>
          </a:xfrm>
        </p:spPr>
        <p:txBody>
          <a:bodyPr/>
          <a:lstStyle/>
          <a:p>
            <a:pPr marL="285750" indent="-285750">
              <a:lnSpc>
                <a:spcPct val="200000"/>
              </a:lnSpc>
            </a:pPr>
            <a:r>
              <a:rPr lang="en-US">
                <a:solidFill>
                  <a:schemeClr val="tx1"/>
                </a:solidFill>
              </a:rPr>
              <a:t>Weakness, fainting, hunger</a:t>
            </a:r>
          </a:p>
          <a:p>
            <a:pPr marL="285750" indent="-285750">
              <a:lnSpc>
                <a:spcPct val="200000"/>
              </a:lnSpc>
            </a:pPr>
            <a:r>
              <a:rPr lang="en-US">
                <a:solidFill>
                  <a:schemeClr val="tx1"/>
                </a:solidFill>
              </a:rPr>
              <a:t>Confusion, being irrational</a:t>
            </a:r>
          </a:p>
          <a:p>
            <a:pPr marL="285750" indent="-285750">
              <a:lnSpc>
                <a:spcPct val="200000"/>
              </a:lnSpc>
            </a:pPr>
            <a:r>
              <a:rPr lang="en-US">
                <a:solidFill>
                  <a:schemeClr val="tx1"/>
                </a:solidFill>
              </a:rPr>
              <a:t>Sweaty with clammy skin</a:t>
            </a:r>
          </a:p>
          <a:p>
            <a:pPr marL="285750" indent="-285750">
              <a:lnSpc>
                <a:spcPct val="200000"/>
              </a:lnSpc>
            </a:pPr>
            <a:r>
              <a:rPr lang="en-US">
                <a:solidFill>
                  <a:schemeClr val="tx1"/>
                </a:solidFill>
              </a:rPr>
              <a:t>Rapid pulse</a:t>
            </a:r>
          </a:p>
          <a:p>
            <a:pPr marL="285750" indent="-285750">
              <a:lnSpc>
                <a:spcPct val="200000"/>
              </a:lnSpc>
            </a:pPr>
            <a:r>
              <a:rPr lang="en-US">
                <a:solidFill>
                  <a:schemeClr val="tx1"/>
                </a:solidFill>
              </a:rPr>
              <a:t>Decreasing level of responsiveness</a:t>
            </a:r>
          </a:p>
          <a:p>
            <a:pPr marL="285750" indent="-285750">
              <a:lnSpc>
                <a:spcPct val="200000"/>
              </a:lnSpc>
            </a:pPr>
            <a:r>
              <a:rPr lang="en-US">
                <a:solidFill>
                  <a:schemeClr val="tx1"/>
                </a:solidFill>
              </a:rPr>
              <a:t>History of diabetes or evidence of medical warning device</a:t>
            </a:r>
          </a:p>
          <a:p>
            <a:endParaRPr lang="en-GB"/>
          </a:p>
        </p:txBody>
      </p:sp>
      <p:sp>
        <p:nvSpPr>
          <p:cNvPr id="15" name="Text Placeholder 6">
            <a:extLst>
              <a:ext uri="{FF2B5EF4-FFF2-40B4-BE49-F238E27FC236}">
                <a16:creationId xmlns:a16="http://schemas.microsoft.com/office/drawing/2014/main" id="{4E14FC08-D2C4-611E-0DCB-EB394AC408D2}"/>
              </a:ext>
            </a:extLst>
          </p:cNvPr>
          <p:cNvSpPr txBox="1">
            <a:spLocks/>
          </p:cNvSpPr>
          <p:nvPr/>
        </p:nvSpPr>
        <p:spPr>
          <a:xfrm>
            <a:off x="345675" y="1438038"/>
            <a:ext cx="432852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Signs and symptoms</a:t>
            </a:r>
          </a:p>
        </p:txBody>
      </p:sp>
      <p:sp>
        <p:nvSpPr>
          <p:cNvPr id="3" name="Content Placeholder 2">
            <a:extLst>
              <a:ext uri="{FF2B5EF4-FFF2-40B4-BE49-F238E27FC236}">
                <a16:creationId xmlns:a16="http://schemas.microsoft.com/office/drawing/2014/main" id="{AA363C3E-F94B-CB9A-711D-3D1360EC61CC}"/>
              </a:ext>
            </a:extLst>
          </p:cNvPr>
          <p:cNvSpPr txBox="1">
            <a:spLocks/>
          </p:cNvSpPr>
          <p:nvPr/>
        </p:nvSpPr>
        <p:spPr>
          <a:xfrm>
            <a:off x="407987" y="1810908"/>
            <a:ext cx="9277433" cy="446405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200000"/>
              </a:lnSpc>
              <a:buFont typeface="Arial" panose="020B0604020202020204" pitchFamily="34" charset="0"/>
              <a:buChar char="•"/>
            </a:pPr>
            <a:endParaRPr lang="en-US" sz="2000">
              <a:solidFill>
                <a:schemeClr val="tx1"/>
              </a:solidFill>
            </a:endParaRPr>
          </a:p>
        </p:txBody>
      </p:sp>
      <p:pic>
        <p:nvPicPr>
          <p:cNvPr id="4" name="Picture 3" descr="A picture containing drawing&#10;&#10;Description automatically generated">
            <a:extLst>
              <a:ext uri="{FF2B5EF4-FFF2-40B4-BE49-F238E27FC236}">
                <a16:creationId xmlns:a16="http://schemas.microsoft.com/office/drawing/2014/main" id="{D5E724E3-5D3B-6E66-5051-B14A6EE329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0131" y="3905203"/>
            <a:ext cx="2431257" cy="2431257"/>
          </a:xfrm>
          <a:prstGeom prst="rect">
            <a:avLst/>
          </a:prstGeom>
          <a:noFill/>
        </p:spPr>
      </p:pic>
    </p:spTree>
    <p:extLst>
      <p:ext uri="{BB962C8B-B14F-4D97-AF65-F5344CB8AC3E}">
        <p14:creationId xmlns:p14="http://schemas.microsoft.com/office/powerpoint/2010/main" val="333657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2"/>
          </p:nvPr>
        </p:nvSpPr>
        <p:spPr>
          <a:xfrm>
            <a:off x="1248641" y="1673008"/>
            <a:ext cx="9529763" cy="2631490"/>
          </a:xfrm>
        </p:spPr>
        <p:txBody>
          <a:bodyPr vert="horz" lIns="0" tIns="0" rIns="0" bIns="0" rtlCol="0" anchor="t">
            <a:spAutoFit/>
          </a:bodyPr>
          <a:lstStyle/>
          <a:p>
            <a:pPr marL="0" indent="0" algn="ctr">
              <a:buNone/>
            </a:pPr>
            <a:r>
              <a:rPr lang="en-GB" sz="4500">
                <a:latin typeface="Nunito Sans Black"/>
              </a:rPr>
              <a:t>How confident are you </a:t>
            </a:r>
          </a:p>
          <a:p>
            <a:pPr marL="0" indent="0" algn="ctr">
              <a:buNone/>
            </a:pPr>
            <a:r>
              <a:rPr lang="en-GB" sz="4500">
                <a:latin typeface="Nunito Sans Black"/>
              </a:rPr>
              <a:t>about being a first aider?</a:t>
            </a:r>
            <a:endParaRPr lang="en-GB" sz="2700" b="1">
              <a:latin typeface="Nunito Sans Black"/>
            </a:endParaRPr>
          </a:p>
          <a:p>
            <a:pPr marL="13335" algn="l"/>
            <a:endParaRPr lang="en-GB">
              <a:sym typeface="Trebuchet MS"/>
            </a:endParaRPr>
          </a:p>
          <a:p>
            <a:pPr marL="13335"/>
            <a:endParaRPr lang="en-GB"/>
          </a:p>
        </p:txBody>
      </p:sp>
      <p:sp>
        <p:nvSpPr>
          <p:cNvPr id="5" name="Shape 71"/>
          <p:cNvSpPr txBox="1">
            <a:spLocks/>
          </p:cNvSpPr>
          <p:nvPr/>
        </p:nvSpPr>
        <p:spPr>
          <a:xfrm>
            <a:off x="882127" y="4672351"/>
            <a:ext cx="10413401"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8000">
                <a:solidFill>
                  <a:schemeClr val="bg1"/>
                </a:solidFill>
                <a:ea typeface="Trebuchet MS"/>
                <a:cs typeface="Trebuchet MS"/>
                <a:sym typeface="Trebuchet MS"/>
              </a:rPr>
              <a:t>1    2    3    4    5</a:t>
            </a:r>
            <a:endParaRPr lang="en-GB" sz="8800">
              <a:solidFill>
                <a:schemeClr val="bg1"/>
              </a:solidFill>
              <a:ea typeface="Trebuchet MS"/>
              <a:cs typeface="Trebuchet MS"/>
              <a:sym typeface="Trebuchet MS"/>
            </a:endParaRPr>
          </a:p>
        </p:txBody>
      </p:sp>
    </p:spTree>
    <p:extLst>
      <p:ext uri="{BB962C8B-B14F-4D97-AF65-F5344CB8AC3E}">
        <p14:creationId xmlns:p14="http://schemas.microsoft.com/office/powerpoint/2010/main" val="18042313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E90E-312E-FB2A-3EC8-2F238DC04F4F}"/>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6E70CD1-15EB-B081-B4C0-0BBD33E31CCA}"/>
              </a:ext>
            </a:extLst>
          </p:cNvPr>
          <p:cNvSpPr>
            <a:spLocks noGrp="1"/>
          </p:cNvSpPr>
          <p:nvPr>
            <p:ph type="sldNum" sz="quarter" idx="7"/>
          </p:nvPr>
        </p:nvSpPr>
        <p:spPr/>
        <p:txBody>
          <a:bodyPr/>
          <a:lstStyle/>
          <a:p>
            <a:fld id="{CBA53E11-492D-48B3-9F9B-09541CA2A39A}" type="slidenum">
              <a:rPr lang="en-GB" smtClean="0"/>
              <a:t>60</a:t>
            </a:fld>
            <a:endParaRPr lang="en-GB"/>
          </a:p>
        </p:txBody>
      </p:sp>
      <p:sp>
        <p:nvSpPr>
          <p:cNvPr id="14" name="Subtitle 2">
            <a:extLst>
              <a:ext uri="{FF2B5EF4-FFF2-40B4-BE49-F238E27FC236}">
                <a16:creationId xmlns:a16="http://schemas.microsoft.com/office/drawing/2014/main" id="{6E048465-6DBC-20A4-0A05-5ED1D70DE60B}"/>
              </a:ext>
            </a:extLst>
          </p:cNvPr>
          <p:cNvSpPr>
            <a:spLocks noGrp="1"/>
          </p:cNvSpPr>
          <p:nvPr>
            <p:ph type="subTitle" idx="4"/>
          </p:nvPr>
        </p:nvSpPr>
        <p:spPr>
          <a:xfrm>
            <a:off x="345675" y="534300"/>
            <a:ext cx="5750325" cy="861774"/>
          </a:xfrm>
        </p:spPr>
        <p:txBody>
          <a:bodyPr/>
          <a:lstStyle/>
          <a:p>
            <a:r>
              <a:rPr lang="en-GB" sz="2800">
                <a:solidFill>
                  <a:srgbClr val="7413DC"/>
                </a:solidFill>
              </a:rPr>
              <a:t>Sepsis</a:t>
            </a:r>
          </a:p>
          <a:p>
            <a:endParaRPr lang="en-GB" sz="2800">
              <a:solidFill>
                <a:srgbClr val="7413DC"/>
              </a:solidFill>
            </a:endParaRPr>
          </a:p>
        </p:txBody>
      </p:sp>
      <p:pic>
        <p:nvPicPr>
          <p:cNvPr id="2" name="Picture 1" descr="Diagram&#10;&#10;Description automatically generated">
            <a:extLst>
              <a:ext uri="{FF2B5EF4-FFF2-40B4-BE49-F238E27FC236}">
                <a16:creationId xmlns:a16="http://schemas.microsoft.com/office/drawing/2014/main" id="{A68E2984-EEBC-C6EF-52AF-747C3372EB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9457" y="785706"/>
            <a:ext cx="8353085" cy="5847160"/>
          </a:xfrm>
          <a:prstGeom prst="rect">
            <a:avLst/>
          </a:prstGeom>
          <a:noFill/>
        </p:spPr>
      </p:pic>
    </p:spTree>
    <p:extLst>
      <p:ext uri="{BB962C8B-B14F-4D97-AF65-F5344CB8AC3E}">
        <p14:creationId xmlns:p14="http://schemas.microsoft.com/office/powerpoint/2010/main" val="35287669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2851F-2416-8C80-99E8-8CF324E7E616}"/>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20BA06B-EBD3-2C66-DEBB-45B8565F0863}"/>
              </a:ext>
            </a:extLst>
          </p:cNvPr>
          <p:cNvSpPr>
            <a:spLocks noGrp="1"/>
          </p:cNvSpPr>
          <p:nvPr>
            <p:ph type="sldNum" sz="quarter" idx="12"/>
          </p:nvPr>
        </p:nvSpPr>
        <p:spPr/>
        <p:txBody>
          <a:bodyPr/>
          <a:lstStyle/>
          <a:p>
            <a:fld id="{CBA53E11-492D-48B3-9F9B-09541CA2A39A}" type="slidenum">
              <a:rPr lang="en-GB" smtClean="0"/>
              <a:t>61</a:t>
            </a:fld>
            <a:endParaRPr lang="en-GB"/>
          </a:p>
        </p:txBody>
      </p:sp>
      <p:sp>
        <p:nvSpPr>
          <p:cNvPr id="16" name="Subtitle 2">
            <a:extLst>
              <a:ext uri="{FF2B5EF4-FFF2-40B4-BE49-F238E27FC236}">
                <a16:creationId xmlns:a16="http://schemas.microsoft.com/office/drawing/2014/main" id="{3C28C52A-2589-AF0E-681C-F15C72A6369F}"/>
              </a:ext>
            </a:extLst>
          </p:cNvPr>
          <p:cNvSpPr>
            <a:spLocks noGrp="1"/>
          </p:cNvSpPr>
          <p:nvPr>
            <p:ph type="subTitle" idx="4"/>
          </p:nvPr>
        </p:nvSpPr>
        <p:spPr>
          <a:xfrm>
            <a:off x="345675" y="534300"/>
            <a:ext cx="5750325" cy="430887"/>
          </a:xfrm>
        </p:spPr>
        <p:txBody>
          <a:bodyPr/>
          <a:lstStyle/>
          <a:p>
            <a:r>
              <a:rPr lang="en-GB" sz="2800">
                <a:solidFill>
                  <a:srgbClr val="7413DC"/>
                </a:solidFill>
              </a:rPr>
              <a:t>Q&amp;A</a:t>
            </a:r>
          </a:p>
        </p:txBody>
      </p:sp>
      <p:pic>
        <p:nvPicPr>
          <p:cNvPr id="2" name="Picture 2" descr="How to Handle a Q &amp; A Session">
            <a:extLst>
              <a:ext uri="{FF2B5EF4-FFF2-40B4-BE49-F238E27FC236}">
                <a16:creationId xmlns:a16="http://schemas.microsoft.com/office/drawing/2014/main" id="{23B6AA9C-D2EB-7B01-C4F4-E902331FA4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809" y="1606429"/>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21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9AF2B-0300-15ED-DB6C-EE0F23598A6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F63C13-D092-84CF-008E-991A2907C935}"/>
              </a:ext>
            </a:extLst>
          </p:cNvPr>
          <p:cNvSpPr>
            <a:spLocks noGrp="1"/>
          </p:cNvSpPr>
          <p:nvPr>
            <p:ph type="body" sz="quarter" idx="12"/>
          </p:nvPr>
        </p:nvSpPr>
        <p:spPr/>
        <p:txBody>
          <a:bodyPr>
            <a:normAutofit/>
          </a:bodyPr>
          <a:lstStyle/>
          <a:p>
            <a:r>
              <a:rPr lang="en-GB" sz="6600"/>
              <a:t>Break time</a:t>
            </a:r>
          </a:p>
        </p:txBody>
      </p:sp>
    </p:spTree>
    <p:extLst>
      <p:ext uri="{BB962C8B-B14F-4D97-AF65-F5344CB8AC3E}">
        <p14:creationId xmlns:p14="http://schemas.microsoft.com/office/powerpoint/2010/main" val="2419705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59601-C32C-C9D5-13D3-69D642433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0A45-AD1D-F33F-C239-E8576BF6AA03}"/>
              </a:ext>
            </a:extLst>
          </p:cNvPr>
          <p:cNvSpPr>
            <a:spLocks noGrp="1"/>
          </p:cNvSpPr>
          <p:nvPr>
            <p:ph type="ctrTitle"/>
          </p:nvPr>
        </p:nvSpPr>
        <p:spPr>
          <a:xfrm>
            <a:off x="345673" y="266319"/>
            <a:ext cx="5750325" cy="677108"/>
          </a:xfrm>
        </p:spPr>
        <p:txBody>
          <a:bodyPr/>
          <a:lstStyle/>
          <a:p>
            <a:r>
              <a:rPr lang="en-GB" sz="4400" b="1"/>
              <a:t>Session 4</a:t>
            </a:r>
          </a:p>
        </p:txBody>
      </p:sp>
      <p:sp>
        <p:nvSpPr>
          <p:cNvPr id="5" name="Text Placeholder 4">
            <a:extLst>
              <a:ext uri="{FF2B5EF4-FFF2-40B4-BE49-F238E27FC236}">
                <a16:creationId xmlns:a16="http://schemas.microsoft.com/office/drawing/2014/main" id="{9770DE79-BBC3-B685-A238-2273BC91426C}"/>
              </a:ext>
            </a:extLst>
          </p:cNvPr>
          <p:cNvSpPr>
            <a:spLocks noGrp="1"/>
          </p:cNvSpPr>
          <p:nvPr>
            <p:ph type="subTitle" idx="4"/>
          </p:nvPr>
        </p:nvSpPr>
        <p:spPr>
          <a:xfrm>
            <a:off x="345673" y="1072184"/>
            <a:ext cx="5750325" cy="307777"/>
          </a:xfrm>
        </p:spPr>
        <p:txBody>
          <a:bodyPr/>
          <a:lstStyle/>
          <a:p>
            <a:pPr marL="10800" lvl="2" indent="0">
              <a:buNone/>
            </a:pPr>
            <a:r>
              <a:rPr lang="en-GB" sz="2000" b="1">
                <a:solidFill>
                  <a:schemeClr val="bg1"/>
                </a:solidFill>
              </a:rPr>
              <a:t>Environmental emergencies</a:t>
            </a:r>
          </a:p>
        </p:txBody>
      </p:sp>
      <p:sp>
        <p:nvSpPr>
          <p:cNvPr id="4" name="Slide Number Placeholder 3">
            <a:extLst>
              <a:ext uri="{FF2B5EF4-FFF2-40B4-BE49-F238E27FC236}">
                <a16:creationId xmlns:a16="http://schemas.microsoft.com/office/drawing/2014/main" id="{D7DC1A7F-70E7-0AD6-615A-5708FF0F652A}"/>
              </a:ext>
            </a:extLst>
          </p:cNvPr>
          <p:cNvSpPr>
            <a:spLocks noGrp="1"/>
          </p:cNvSpPr>
          <p:nvPr>
            <p:ph type="sldNum" sz="quarter" idx="12"/>
          </p:nvPr>
        </p:nvSpPr>
        <p:spPr/>
        <p:txBody>
          <a:bodyPr/>
          <a:lstStyle/>
          <a:p>
            <a:fld id="{CBA53E11-492D-48B3-9F9B-09541CA2A39A}" type="slidenum">
              <a:rPr lang="en-GB" dirty="0" smtClean="0"/>
              <a:pPr/>
              <a:t>63</a:t>
            </a:fld>
            <a:endParaRPr lang="en-GB"/>
          </a:p>
        </p:txBody>
      </p:sp>
      <p:sp>
        <p:nvSpPr>
          <p:cNvPr id="7" name="TextBox 6">
            <a:extLst>
              <a:ext uri="{FF2B5EF4-FFF2-40B4-BE49-F238E27FC236}">
                <a16:creationId xmlns:a16="http://schemas.microsoft.com/office/drawing/2014/main" id="{2ED72A15-EBC0-950A-8A26-DA6589449286}"/>
              </a:ext>
            </a:extLst>
          </p:cNvPr>
          <p:cNvSpPr txBox="1"/>
          <p:nvPr/>
        </p:nvSpPr>
        <p:spPr>
          <a:xfrm>
            <a:off x="345673" y="1847272"/>
            <a:ext cx="6123398" cy="2362185"/>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US" sz="2000">
                <a:solidFill>
                  <a:schemeClr val="bg1"/>
                </a:solidFill>
              </a:rPr>
              <a:t>Drowning</a:t>
            </a:r>
          </a:p>
          <a:p>
            <a:pPr marL="342900" indent="-342900">
              <a:lnSpc>
                <a:spcPct val="150000"/>
              </a:lnSpc>
              <a:buFont typeface="Arial" panose="020B0604020202020204" pitchFamily="34" charset="0"/>
              <a:buChar char="•"/>
            </a:pPr>
            <a:r>
              <a:rPr lang="en-US" sz="2000">
                <a:solidFill>
                  <a:schemeClr val="bg1"/>
                </a:solidFill>
              </a:rPr>
              <a:t>Prevention of hypothermia</a:t>
            </a:r>
          </a:p>
          <a:p>
            <a:pPr marL="342900" indent="-342900">
              <a:lnSpc>
                <a:spcPct val="150000"/>
              </a:lnSpc>
              <a:buFont typeface="Arial" panose="020B0604020202020204" pitchFamily="34" charset="0"/>
              <a:buChar char="•"/>
            </a:pPr>
            <a:r>
              <a:rPr lang="en-US" sz="2000">
                <a:solidFill>
                  <a:schemeClr val="bg1"/>
                </a:solidFill>
              </a:rPr>
              <a:t>Heat stroke</a:t>
            </a:r>
          </a:p>
          <a:p>
            <a:pPr marL="342900" indent="-342900">
              <a:lnSpc>
                <a:spcPct val="150000"/>
              </a:lnSpc>
              <a:buFont typeface="Arial" panose="020B0604020202020204" pitchFamily="34" charset="0"/>
              <a:buChar char="•"/>
            </a:pPr>
            <a:r>
              <a:rPr lang="en-US" sz="2000">
                <a:solidFill>
                  <a:schemeClr val="bg1"/>
                </a:solidFill>
              </a:rPr>
              <a:t>Snake bite</a:t>
            </a:r>
          </a:p>
          <a:p>
            <a:pPr marL="342900" indent="-342900">
              <a:lnSpc>
                <a:spcPct val="150000"/>
              </a:lnSpc>
              <a:buFont typeface="Arial" panose="020B0604020202020204" pitchFamily="34" charset="0"/>
              <a:buChar char="•"/>
            </a:pPr>
            <a:r>
              <a:rPr lang="en-US" sz="2000">
                <a:solidFill>
                  <a:schemeClr val="bg1"/>
                </a:solidFill>
              </a:rPr>
              <a:t>Tick removal</a:t>
            </a:r>
          </a:p>
        </p:txBody>
      </p:sp>
    </p:spTree>
    <p:extLst>
      <p:ext uri="{BB962C8B-B14F-4D97-AF65-F5344CB8AC3E}">
        <p14:creationId xmlns:p14="http://schemas.microsoft.com/office/powerpoint/2010/main" val="5920915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2A02B-07D0-CB16-6DA2-EA3062EA63A5}"/>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BAE45F-B51E-B5E2-EACF-4657DC28233B}"/>
              </a:ext>
            </a:extLst>
          </p:cNvPr>
          <p:cNvSpPr>
            <a:spLocks noGrp="1"/>
          </p:cNvSpPr>
          <p:nvPr>
            <p:ph type="sldNum" sz="quarter" idx="12"/>
          </p:nvPr>
        </p:nvSpPr>
        <p:spPr/>
        <p:txBody>
          <a:bodyPr/>
          <a:lstStyle/>
          <a:p>
            <a:fld id="{CBA53E11-492D-48B3-9F9B-09541CA2A39A}" type="slidenum">
              <a:rPr lang="en-GB" smtClean="0"/>
              <a:t>64</a:t>
            </a:fld>
            <a:endParaRPr lang="en-GB"/>
          </a:p>
        </p:txBody>
      </p:sp>
      <p:pic>
        <p:nvPicPr>
          <p:cNvPr id="12" name="Picture 11" descr="A picture containing graphical user interface&#10;&#10;Description automatically generated">
            <a:extLst>
              <a:ext uri="{FF2B5EF4-FFF2-40B4-BE49-F238E27FC236}">
                <a16:creationId xmlns:a16="http://schemas.microsoft.com/office/drawing/2014/main" id="{CCB4AE00-D212-F0D6-AC64-276A378AF3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125017" y="3727226"/>
            <a:ext cx="5069783" cy="2267091"/>
          </a:xfrm>
          <a:prstGeom prst="rect">
            <a:avLst/>
          </a:prstGeom>
        </p:spPr>
      </p:pic>
      <p:sp>
        <p:nvSpPr>
          <p:cNvPr id="13" name="Text Placeholder 6">
            <a:extLst>
              <a:ext uri="{FF2B5EF4-FFF2-40B4-BE49-F238E27FC236}">
                <a16:creationId xmlns:a16="http://schemas.microsoft.com/office/drawing/2014/main" id="{FF48D31B-1EFD-D38D-7BE9-B5CC051DD154}"/>
              </a:ext>
            </a:extLst>
          </p:cNvPr>
          <p:cNvSpPr txBox="1">
            <a:spLocks/>
          </p:cNvSpPr>
          <p:nvPr/>
        </p:nvSpPr>
        <p:spPr>
          <a:xfrm>
            <a:off x="407987" y="2784479"/>
            <a:ext cx="7863819" cy="343865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chemeClr val="tx2"/>
                </a:solidFill>
              </a:rPr>
              <a:t>If unresponsive but breathing normally:</a:t>
            </a:r>
            <a:endParaRPr lang="en-GB" sz="2000">
              <a:solidFill>
                <a:schemeClr val="tx2"/>
              </a:solidFill>
              <a:cs typeface="Poppins"/>
            </a:endParaRPr>
          </a:p>
          <a:p>
            <a:pPr marL="342900" indent="-342900">
              <a:buFont typeface="Arial,Sans-Serif"/>
              <a:buChar char="•"/>
            </a:pPr>
            <a:r>
              <a:rPr lang="en-GB" sz="2000">
                <a:solidFill>
                  <a:schemeClr val="tx1"/>
                </a:solidFill>
              </a:rPr>
              <a:t>Place in the recovery position</a:t>
            </a:r>
            <a:endParaRPr lang="en-US" sz="2000">
              <a:solidFill>
                <a:schemeClr val="tx1"/>
              </a:solidFill>
            </a:endParaRPr>
          </a:p>
          <a:p>
            <a:pPr marL="342900" indent="-342900">
              <a:buFont typeface="Arial,Sans-Serif"/>
              <a:buChar char="•"/>
            </a:pPr>
            <a:r>
              <a:rPr lang="en-GB" sz="2000">
                <a:solidFill>
                  <a:schemeClr val="tx1"/>
                </a:solidFill>
              </a:rPr>
              <a:t>Continue to monitor breathing</a:t>
            </a:r>
            <a:endParaRPr lang="en-US" sz="2000">
              <a:solidFill>
                <a:schemeClr val="tx1"/>
              </a:solidFill>
            </a:endParaRPr>
          </a:p>
          <a:p>
            <a:pPr marL="342900" indent="-342900">
              <a:buFont typeface="Arial,Sans-Serif"/>
              <a:buChar char="•"/>
            </a:pPr>
            <a:endParaRPr lang="en-GB" sz="2000">
              <a:solidFill>
                <a:schemeClr val="tx2"/>
              </a:solidFill>
            </a:endParaRPr>
          </a:p>
          <a:p>
            <a:r>
              <a:rPr lang="en-GB" sz="2000">
                <a:solidFill>
                  <a:schemeClr val="tx2"/>
                </a:solidFill>
              </a:rPr>
              <a:t>If unresponsive and not breathing normally:</a:t>
            </a:r>
            <a:endParaRPr lang="en-US" sz="2000">
              <a:solidFill>
                <a:schemeClr val="tx2"/>
              </a:solidFill>
              <a:cs typeface="Poppins"/>
            </a:endParaRPr>
          </a:p>
          <a:p>
            <a:pPr marL="342900" indent="-342900">
              <a:buChar char="•"/>
            </a:pPr>
            <a:r>
              <a:rPr lang="en-GB" sz="2000">
                <a:solidFill>
                  <a:schemeClr val="tx1"/>
                </a:solidFill>
              </a:rPr>
              <a:t>Give 5 initial rescue breaths</a:t>
            </a:r>
            <a:endParaRPr lang="en-GB" sz="2000">
              <a:solidFill>
                <a:schemeClr val="tx1"/>
              </a:solidFill>
              <a:cs typeface="Poppins"/>
            </a:endParaRPr>
          </a:p>
          <a:p>
            <a:pPr marL="342900" indent="-342900">
              <a:buChar char="•"/>
            </a:pPr>
            <a:r>
              <a:rPr lang="en-GB" sz="2000">
                <a:solidFill>
                  <a:schemeClr val="tx1"/>
                </a:solidFill>
              </a:rPr>
              <a:t>Then begin CPR (30 compressions : 2 breaths</a:t>
            </a:r>
            <a:r>
              <a:rPr lang="en-GB" sz="2000">
                <a:solidFill>
                  <a:schemeClr val="tx2"/>
                </a:solidFill>
              </a:rPr>
              <a:t>)</a:t>
            </a:r>
            <a:endParaRPr lang="en-GB" sz="2000">
              <a:solidFill>
                <a:schemeClr val="tx2"/>
              </a:solidFill>
              <a:cs typeface="Poppins"/>
            </a:endParaRPr>
          </a:p>
          <a:p>
            <a:endParaRPr lang="en-GB">
              <a:solidFill>
                <a:schemeClr val="tx2"/>
              </a:solidFill>
              <a:cs typeface="Poppins"/>
            </a:endParaRPr>
          </a:p>
          <a:p>
            <a:pPr marL="342900" indent="-342900">
              <a:buChar char="•"/>
            </a:pPr>
            <a:endParaRPr lang="en-GB">
              <a:solidFill>
                <a:schemeClr val="tx2"/>
              </a:solidFill>
              <a:cs typeface="Poppins"/>
            </a:endParaRPr>
          </a:p>
          <a:p>
            <a:pPr marL="342900" indent="-342900">
              <a:buChar char="•"/>
            </a:pPr>
            <a:endParaRPr lang="en-GB">
              <a:solidFill>
                <a:schemeClr val="tx2"/>
              </a:solidFill>
              <a:cs typeface="Poppins"/>
            </a:endParaRPr>
          </a:p>
        </p:txBody>
      </p:sp>
      <p:sp>
        <p:nvSpPr>
          <p:cNvPr id="8" name="Text Placeholder 6">
            <a:extLst>
              <a:ext uri="{FF2B5EF4-FFF2-40B4-BE49-F238E27FC236}">
                <a16:creationId xmlns:a16="http://schemas.microsoft.com/office/drawing/2014/main" id="{CB52D31B-E99F-C9C5-9070-3FD8D7519436}"/>
              </a:ext>
            </a:extLst>
          </p:cNvPr>
          <p:cNvSpPr txBox="1">
            <a:spLocks/>
          </p:cNvSpPr>
          <p:nvPr/>
        </p:nvSpPr>
        <p:spPr>
          <a:xfrm>
            <a:off x="345675" y="1112253"/>
            <a:ext cx="11376025" cy="104465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rgbClr val="205B41"/>
                </a:solidFill>
              </a:rPr>
              <a:t>Call for help: 999</a:t>
            </a:r>
          </a:p>
          <a:p>
            <a:r>
              <a:rPr lang="en-GB" sz="2000">
                <a:solidFill>
                  <a:srgbClr val="205B41"/>
                </a:solidFill>
              </a:rPr>
              <a:t>If you are not trained in water rescue, do not enter the water </a:t>
            </a:r>
          </a:p>
        </p:txBody>
      </p:sp>
      <p:sp>
        <p:nvSpPr>
          <p:cNvPr id="9" name="Subtitle 2">
            <a:extLst>
              <a:ext uri="{FF2B5EF4-FFF2-40B4-BE49-F238E27FC236}">
                <a16:creationId xmlns:a16="http://schemas.microsoft.com/office/drawing/2014/main" id="{3692D0F4-42AA-201A-2C58-5FE92C8D5F4D}"/>
              </a:ext>
            </a:extLst>
          </p:cNvPr>
          <p:cNvSpPr>
            <a:spLocks noGrp="1"/>
          </p:cNvSpPr>
          <p:nvPr>
            <p:ph type="subTitle" idx="4"/>
          </p:nvPr>
        </p:nvSpPr>
        <p:spPr>
          <a:xfrm>
            <a:off x="345675" y="521614"/>
            <a:ext cx="5750325" cy="521878"/>
          </a:xfrm>
        </p:spPr>
        <p:txBody>
          <a:bodyPr/>
          <a:lstStyle/>
          <a:p>
            <a:r>
              <a:rPr lang="en-GB" sz="2800">
                <a:solidFill>
                  <a:srgbClr val="7413DC"/>
                </a:solidFill>
              </a:rPr>
              <a:t>Drowning</a:t>
            </a:r>
          </a:p>
          <a:p>
            <a:endParaRPr lang="en-GB" sz="2800">
              <a:solidFill>
                <a:srgbClr val="7413DC"/>
              </a:solidFill>
            </a:endParaRPr>
          </a:p>
        </p:txBody>
      </p:sp>
    </p:spTree>
    <p:extLst>
      <p:ext uri="{BB962C8B-B14F-4D97-AF65-F5344CB8AC3E}">
        <p14:creationId xmlns:p14="http://schemas.microsoft.com/office/powerpoint/2010/main" val="444896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CB6B0-C057-1F07-238A-CC362158AB73}"/>
            </a:ext>
          </a:extLst>
        </p:cNvPr>
        <p:cNvGrpSpPr/>
        <p:nvPr/>
      </p:nvGrpSpPr>
      <p:grpSpPr>
        <a:xfrm>
          <a:off x="0" y="0"/>
          <a:ext cx="0" cy="0"/>
          <a:chOff x="0" y="0"/>
          <a:chExt cx="0" cy="0"/>
        </a:xfrm>
      </p:grpSpPr>
      <p:sp>
        <p:nvSpPr>
          <p:cNvPr id="9" name="Subtitle 2">
            <a:extLst>
              <a:ext uri="{FF2B5EF4-FFF2-40B4-BE49-F238E27FC236}">
                <a16:creationId xmlns:a16="http://schemas.microsoft.com/office/drawing/2014/main" id="{5768ECE5-A89F-9761-B2D3-97230A04515E}"/>
              </a:ext>
            </a:extLst>
          </p:cNvPr>
          <p:cNvSpPr>
            <a:spLocks noGrp="1"/>
          </p:cNvSpPr>
          <p:nvPr>
            <p:ph type="subTitle" idx="4"/>
          </p:nvPr>
        </p:nvSpPr>
        <p:spPr/>
        <p:txBody>
          <a:bodyPr/>
          <a:lstStyle/>
          <a:p>
            <a:r>
              <a:rPr lang="en-GB" sz="2800">
                <a:solidFill>
                  <a:srgbClr val="7413DC"/>
                </a:solidFill>
              </a:rPr>
              <a:t>Prevention of hypothermia</a:t>
            </a:r>
          </a:p>
          <a:p>
            <a:endParaRPr lang="en-GB" sz="2800">
              <a:solidFill>
                <a:srgbClr val="7413DC"/>
              </a:solidFill>
            </a:endParaRPr>
          </a:p>
        </p:txBody>
      </p:sp>
      <p:sp>
        <p:nvSpPr>
          <p:cNvPr id="6" name="Slide Number Placeholder 5">
            <a:extLst>
              <a:ext uri="{FF2B5EF4-FFF2-40B4-BE49-F238E27FC236}">
                <a16:creationId xmlns:a16="http://schemas.microsoft.com/office/drawing/2014/main" id="{12054E91-1D2D-ACF2-169B-F1A264BABE17}"/>
              </a:ext>
            </a:extLst>
          </p:cNvPr>
          <p:cNvSpPr>
            <a:spLocks noGrp="1"/>
          </p:cNvSpPr>
          <p:nvPr>
            <p:ph type="sldNum" sz="quarter" idx="12"/>
          </p:nvPr>
        </p:nvSpPr>
        <p:spPr/>
        <p:txBody>
          <a:bodyPr/>
          <a:lstStyle/>
          <a:p>
            <a:fld id="{CBA53E11-492D-48B3-9F9B-09541CA2A39A}" type="slidenum">
              <a:rPr lang="en-GB" smtClean="0"/>
              <a:t>65</a:t>
            </a:fld>
            <a:endParaRPr lang="en-GB"/>
          </a:p>
        </p:txBody>
      </p:sp>
      <p:sp>
        <p:nvSpPr>
          <p:cNvPr id="3" name="Text Placeholder 2">
            <a:extLst>
              <a:ext uri="{FF2B5EF4-FFF2-40B4-BE49-F238E27FC236}">
                <a16:creationId xmlns:a16="http://schemas.microsoft.com/office/drawing/2014/main" id="{33527A8E-3DAF-F000-A854-153F69D27A92}"/>
              </a:ext>
            </a:extLst>
          </p:cNvPr>
          <p:cNvSpPr>
            <a:spLocks noGrp="1"/>
          </p:cNvSpPr>
          <p:nvPr>
            <p:ph type="body" sz="quarter" idx="13"/>
          </p:nvPr>
        </p:nvSpPr>
        <p:spPr>
          <a:xfrm>
            <a:off x="1238504" y="3092827"/>
            <a:ext cx="8862926" cy="4147007"/>
          </a:xfrm>
        </p:spPr>
        <p:txBody>
          <a:bodyPr/>
          <a:lstStyle/>
          <a:p>
            <a:pPr marL="342900" indent="-342900">
              <a:lnSpc>
                <a:spcPct val="200000"/>
              </a:lnSpc>
              <a:spcAft>
                <a:spcPts val="800"/>
              </a:spcAft>
            </a:pPr>
            <a:r>
              <a:rPr lang="en-GB">
                <a:solidFill>
                  <a:schemeClr val="tx1"/>
                </a:solidFill>
              </a:rPr>
              <a:t>Insulation</a:t>
            </a:r>
          </a:p>
          <a:p>
            <a:pPr marL="342900" indent="-342900">
              <a:lnSpc>
                <a:spcPct val="200000"/>
              </a:lnSpc>
              <a:spcAft>
                <a:spcPts val="800"/>
              </a:spcAft>
            </a:pPr>
            <a:r>
              <a:rPr lang="en-GB">
                <a:solidFill>
                  <a:schemeClr val="tx1"/>
                </a:solidFill>
              </a:rPr>
              <a:t>Wind protection</a:t>
            </a:r>
          </a:p>
          <a:p>
            <a:pPr marL="342900" indent="-342900">
              <a:lnSpc>
                <a:spcPct val="200000"/>
              </a:lnSpc>
              <a:spcAft>
                <a:spcPts val="800"/>
              </a:spcAft>
            </a:pPr>
            <a:r>
              <a:rPr lang="en-GB">
                <a:solidFill>
                  <a:schemeClr val="tx1"/>
                </a:solidFill>
              </a:rPr>
              <a:t>Wet clothing removal</a:t>
            </a:r>
          </a:p>
          <a:p>
            <a:pPr marL="342900" indent="-342900">
              <a:lnSpc>
                <a:spcPct val="200000"/>
              </a:lnSpc>
              <a:spcAft>
                <a:spcPts val="800"/>
              </a:spcAft>
            </a:pPr>
            <a:r>
              <a:rPr lang="en-GB">
                <a:solidFill>
                  <a:schemeClr val="tx1"/>
                </a:solidFill>
              </a:rPr>
              <a:t>Ground isolation</a:t>
            </a:r>
          </a:p>
          <a:p>
            <a:endParaRPr lang="en-GB"/>
          </a:p>
        </p:txBody>
      </p:sp>
      <p:sp>
        <p:nvSpPr>
          <p:cNvPr id="8" name="Text Placeholder 6">
            <a:extLst>
              <a:ext uri="{FF2B5EF4-FFF2-40B4-BE49-F238E27FC236}">
                <a16:creationId xmlns:a16="http://schemas.microsoft.com/office/drawing/2014/main" id="{20C0C01F-B020-4867-DFFF-9FF285F7F7F9}"/>
              </a:ext>
            </a:extLst>
          </p:cNvPr>
          <p:cNvSpPr txBox="1">
            <a:spLocks/>
          </p:cNvSpPr>
          <p:nvPr/>
        </p:nvSpPr>
        <p:spPr>
          <a:xfrm>
            <a:off x="345675" y="1112253"/>
            <a:ext cx="11376025" cy="54442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accent1"/>
                </a:solidFill>
                <a:latin typeface="Poppins SemiBold" panose="00000700000000000000" pitchFamily="2" charset="0"/>
                <a:ea typeface="+mn-ea"/>
                <a:cs typeface="Poppins SemiBold" panose="00000700000000000000" pitchFamily="2" charset="0"/>
              </a:defRPr>
            </a:lvl2pPr>
            <a:lvl3pPr marL="0" indent="0" algn="l" defTabSz="914400" rtl="0" eaLnBrk="1" latinLnBrk="0" hangingPunct="1">
              <a:lnSpc>
                <a:spcPct val="100000"/>
              </a:lnSpc>
              <a:spcBef>
                <a:spcPts val="1200"/>
              </a:spcBef>
              <a:spcAft>
                <a:spcPts val="1200"/>
              </a:spcAft>
              <a:buFont typeface="Arial" panose="020B0604020202020204" pitchFamily="34" charset="0"/>
              <a:buNone/>
              <a:defRPr sz="2000" b="1" kern="1200">
                <a:solidFill>
                  <a:schemeClr val="tx2"/>
                </a:solidFill>
                <a:latin typeface="+mj-lt"/>
                <a:ea typeface="+mn-ea"/>
                <a:cs typeface="+mn-cs"/>
              </a:defRPr>
            </a:lvl3pPr>
            <a:lvl4pPr marL="36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20000" indent="-36000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solidFill>
                  <a:srgbClr val="205B41"/>
                </a:solidFill>
              </a:rPr>
              <a:t>What are the common symptoms of hypothermia?</a:t>
            </a:r>
          </a:p>
          <a:p>
            <a:endParaRPr lang="en-GB">
              <a:solidFill>
                <a:srgbClr val="205B41"/>
              </a:solidFill>
            </a:endParaRPr>
          </a:p>
          <a:p>
            <a:r>
              <a:rPr lang="en-GB" sz="2000" b="1">
                <a:solidFill>
                  <a:schemeClr val="tx2"/>
                </a:solidFill>
                <a:ea typeface="Calibri" panose="020F0502020204030204" pitchFamily="34" charset="0"/>
                <a:cs typeface="Times New Roman" panose="02020603050405020304" pitchFamily="18" charset="0"/>
              </a:rPr>
              <a:t>               </a:t>
            </a:r>
          </a:p>
          <a:p>
            <a:r>
              <a:rPr lang="en-GB" sz="2000" b="1">
                <a:solidFill>
                  <a:schemeClr val="tx2"/>
                </a:solidFill>
                <a:ea typeface="Calibri" panose="020F0502020204030204" pitchFamily="34" charset="0"/>
                <a:cs typeface="Times New Roman" panose="02020603050405020304" pitchFamily="18" charset="0"/>
              </a:rPr>
              <a:t>            </a:t>
            </a:r>
          </a:p>
          <a:p>
            <a:r>
              <a:rPr lang="en-GB" sz="2000" b="1">
                <a:solidFill>
                  <a:schemeClr val="tx2"/>
                </a:solidFill>
                <a:ea typeface="Calibri" panose="020F0502020204030204" pitchFamily="34" charset="0"/>
                <a:cs typeface="Times New Roman" panose="02020603050405020304" pitchFamily="18" charset="0"/>
              </a:rPr>
              <a:t>             Treatment</a:t>
            </a:r>
          </a:p>
          <a:p>
            <a:endParaRPr lang="en-GB" b="1">
              <a:solidFill>
                <a:schemeClr val="tx2"/>
              </a:solidFill>
            </a:endParaRPr>
          </a:p>
        </p:txBody>
      </p:sp>
      <p:pic>
        <p:nvPicPr>
          <p:cNvPr id="4" name="Picture 3">
            <a:extLst>
              <a:ext uri="{FF2B5EF4-FFF2-40B4-BE49-F238E27FC236}">
                <a16:creationId xmlns:a16="http://schemas.microsoft.com/office/drawing/2014/main" id="{564125AB-0D2C-F07E-CBC4-4000D188281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370138" y="1741805"/>
            <a:ext cx="3985295" cy="4209607"/>
          </a:xfrm>
          <a:prstGeom prst="rect">
            <a:avLst/>
          </a:prstGeom>
        </p:spPr>
      </p:pic>
    </p:spTree>
    <p:extLst>
      <p:ext uri="{BB962C8B-B14F-4D97-AF65-F5344CB8AC3E}">
        <p14:creationId xmlns:p14="http://schemas.microsoft.com/office/powerpoint/2010/main" val="42701219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A3C7-BBD8-26B1-F680-9DE73F7EF24B}"/>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52172F3C-90A7-729A-75E1-2411AF29AC44}"/>
              </a:ext>
            </a:extLst>
          </p:cNvPr>
          <p:cNvSpPr>
            <a:spLocks noGrp="1"/>
          </p:cNvSpPr>
          <p:nvPr>
            <p:ph type="subTitle" idx="4"/>
          </p:nvPr>
        </p:nvSpPr>
        <p:spPr/>
        <p:txBody>
          <a:bodyPr/>
          <a:lstStyle/>
          <a:p>
            <a:r>
              <a:rPr lang="en-GB" sz="2800">
                <a:solidFill>
                  <a:srgbClr val="7413DC"/>
                </a:solidFill>
              </a:rPr>
              <a:t>Heat stroke</a:t>
            </a:r>
          </a:p>
        </p:txBody>
      </p:sp>
      <p:sp>
        <p:nvSpPr>
          <p:cNvPr id="6" name="Slide Number Placeholder 5">
            <a:extLst>
              <a:ext uri="{FF2B5EF4-FFF2-40B4-BE49-F238E27FC236}">
                <a16:creationId xmlns:a16="http://schemas.microsoft.com/office/drawing/2014/main" id="{D1694868-E85D-7EAD-12CB-1A08B0722697}"/>
              </a:ext>
            </a:extLst>
          </p:cNvPr>
          <p:cNvSpPr>
            <a:spLocks noGrp="1"/>
          </p:cNvSpPr>
          <p:nvPr>
            <p:ph type="sldNum" sz="quarter" idx="12"/>
          </p:nvPr>
        </p:nvSpPr>
        <p:spPr/>
        <p:txBody>
          <a:bodyPr/>
          <a:lstStyle/>
          <a:p>
            <a:fld id="{CBA53E11-492D-48B3-9F9B-09541CA2A39A}" type="slidenum">
              <a:rPr lang="en-GB" smtClean="0"/>
              <a:t>66</a:t>
            </a:fld>
            <a:endParaRPr lang="en-GB"/>
          </a:p>
        </p:txBody>
      </p:sp>
      <p:sp>
        <p:nvSpPr>
          <p:cNvPr id="3" name="Text Placeholder 2">
            <a:extLst>
              <a:ext uri="{FF2B5EF4-FFF2-40B4-BE49-F238E27FC236}">
                <a16:creationId xmlns:a16="http://schemas.microsoft.com/office/drawing/2014/main" id="{C4E48625-27FE-B35F-02E0-E6C3D3D84E18}"/>
              </a:ext>
            </a:extLst>
          </p:cNvPr>
          <p:cNvSpPr>
            <a:spLocks noGrp="1"/>
          </p:cNvSpPr>
          <p:nvPr>
            <p:ph type="body" sz="quarter" idx="13"/>
          </p:nvPr>
        </p:nvSpPr>
        <p:spPr/>
        <p:txBody>
          <a:bodyPr/>
          <a:lstStyle/>
          <a:p>
            <a:pPr marL="342900" indent="-342900">
              <a:lnSpc>
                <a:spcPct val="200000"/>
              </a:lnSpc>
              <a:spcAft>
                <a:spcPts val="800"/>
              </a:spcAft>
            </a:pPr>
            <a:r>
              <a:rPr lang="en-GB">
                <a:latin typeface="Nunito Sans" panose="00000500000000000000" pitchFamily="2" charset="0"/>
              </a:rPr>
              <a:t>Hot skin that's not sweating and might look red (this can be harder to see on brown and black skin)</a:t>
            </a:r>
          </a:p>
          <a:p>
            <a:pPr marL="342900" indent="-342900">
              <a:lnSpc>
                <a:spcPct val="200000"/>
              </a:lnSpc>
              <a:spcAft>
                <a:spcPts val="800"/>
              </a:spcAft>
            </a:pPr>
            <a:r>
              <a:rPr lang="en-GB">
                <a:latin typeface="Nunito Sans" panose="00000500000000000000" pitchFamily="2" charset="0"/>
              </a:rPr>
              <a:t>Fast breathing or shortness of breath</a:t>
            </a:r>
          </a:p>
          <a:p>
            <a:pPr marL="342900" indent="-342900">
              <a:lnSpc>
                <a:spcPct val="200000"/>
              </a:lnSpc>
              <a:spcAft>
                <a:spcPts val="800"/>
              </a:spcAft>
            </a:pPr>
            <a:r>
              <a:rPr lang="en-GB">
                <a:latin typeface="Nunito Sans" panose="00000500000000000000" pitchFamily="2" charset="0"/>
              </a:rPr>
              <a:t>Confusion and lack of coordination</a:t>
            </a:r>
          </a:p>
          <a:p>
            <a:pPr marL="342900" indent="-342900">
              <a:lnSpc>
                <a:spcPct val="200000"/>
              </a:lnSpc>
              <a:spcAft>
                <a:spcPts val="800"/>
              </a:spcAft>
            </a:pPr>
            <a:r>
              <a:rPr lang="en-GB">
                <a:latin typeface="Nunito Sans" panose="00000500000000000000" pitchFamily="2" charset="0"/>
              </a:rPr>
              <a:t>Seizure </a:t>
            </a:r>
          </a:p>
          <a:p>
            <a:pPr marL="342900" indent="-342900">
              <a:lnSpc>
                <a:spcPct val="200000"/>
              </a:lnSpc>
              <a:spcAft>
                <a:spcPts val="800"/>
              </a:spcAft>
            </a:pPr>
            <a:r>
              <a:rPr lang="en-GB">
                <a:latin typeface="Nunito Sans" panose="00000500000000000000" pitchFamily="2" charset="0"/>
              </a:rPr>
              <a:t>Loss of consciousness</a:t>
            </a:r>
            <a:endParaRPr lang="en-GB"/>
          </a:p>
        </p:txBody>
      </p:sp>
      <p:sp>
        <p:nvSpPr>
          <p:cNvPr id="15" name="Text Placeholder 6">
            <a:extLst>
              <a:ext uri="{FF2B5EF4-FFF2-40B4-BE49-F238E27FC236}">
                <a16:creationId xmlns:a16="http://schemas.microsoft.com/office/drawing/2014/main" id="{861FD23D-4A1C-25C9-1BA2-416436F2765F}"/>
              </a:ext>
            </a:extLst>
          </p:cNvPr>
          <p:cNvSpPr txBox="1">
            <a:spLocks/>
          </p:cNvSpPr>
          <p:nvPr/>
        </p:nvSpPr>
        <p:spPr>
          <a:xfrm>
            <a:off x="345673" y="1049172"/>
            <a:ext cx="432852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Symptoms </a:t>
            </a:r>
          </a:p>
        </p:txBody>
      </p:sp>
      <p:pic>
        <p:nvPicPr>
          <p:cNvPr id="7" name="Picture 6">
            <a:extLst>
              <a:ext uri="{FF2B5EF4-FFF2-40B4-BE49-F238E27FC236}">
                <a16:creationId xmlns:a16="http://schemas.microsoft.com/office/drawing/2014/main" id="{6DCE401C-6944-A774-5F08-C6EB3BA94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7271" y="2942216"/>
            <a:ext cx="3246076" cy="3246076"/>
          </a:xfrm>
          <a:prstGeom prst="rect">
            <a:avLst/>
          </a:prstGeom>
        </p:spPr>
      </p:pic>
    </p:spTree>
    <p:extLst>
      <p:ext uri="{BB962C8B-B14F-4D97-AF65-F5344CB8AC3E}">
        <p14:creationId xmlns:p14="http://schemas.microsoft.com/office/powerpoint/2010/main" val="3709620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2AB3B-4667-AC52-00B9-188CECBFDAB8}"/>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B15B83FA-47C1-BA66-527F-6F74FFFE6769}"/>
              </a:ext>
            </a:extLst>
          </p:cNvPr>
          <p:cNvSpPr>
            <a:spLocks noGrp="1"/>
          </p:cNvSpPr>
          <p:nvPr>
            <p:ph type="subTitle" idx="4"/>
          </p:nvPr>
        </p:nvSpPr>
        <p:spPr/>
        <p:txBody>
          <a:bodyPr/>
          <a:lstStyle/>
          <a:p>
            <a:r>
              <a:rPr lang="en-GB" sz="2800">
                <a:solidFill>
                  <a:srgbClr val="7413DC"/>
                </a:solidFill>
              </a:rPr>
              <a:t>Snake bite</a:t>
            </a:r>
          </a:p>
        </p:txBody>
      </p:sp>
      <p:sp>
        <p:nvSpPr>
          <p:cNvPr id="6" name="Slide Number Placeholder 5">
            <a:extLst>
              <a:ext uri="{FF2B5EF4-FFF2-40B4-BE49-F238E27FC236}">
                <a16:creationId xmlns:a16="http://schemas.microsoft.com/office/drawing/2014/main" id="{D9344E13-19A5-A601-3C48-AD62CCFA8CDE}"/>
              </a:ext>
            </a:extLst>
          </p:cNvPr>
          <p:cNvSpPr>
            <a:spLocks noGrp="1"/>
          </p:cNvSpPr>
          <p:nvPr>
            <p:ph type="sldNum" sz="quarter" idx="12"/>
          </p:nvPr>
        </p:nvSpPr>
        <p:spPr/>
        <p:txBody>
          <a:bodyPr/>
          <a:lstStyle/>
          <a:p>
            <a:fld id="{CBA53E11-492D-48B3-9F9B-09541CA2A39A}" type="slidenum">
              <a:rPr lang="en-GB" smtClean="0"/>
              <a:t>67</a:t>
            </a:fld>
            <a:endParaRPr lang="en-GB"/>
          </a:p>
        </p:txBody>
      </p:sp>
      <p:sp>
        <p:nvSpPr>
          <p:cNvPr id="5" name="Text Placeholder 4">
            <a:extLst>
              <a:ext uri="{FF2B5EF4-FFF2-40B4-BE49-F238E27FC236}">
                <a16:creationId xmlns:a16="http://schemas.microsoft.com/office/drawing/2014/main" id="{72062178-76F8-0246-C048-A8534E1329BA}"/>
              </a:ext>
            </a:extLst>
          </p:cNvPr>
          <p:cNvSpPr>
            <a:spLocks noGrp="1"/>
          </p:cNvSpPr>
          <p:nvPr>
            <p:ph type="body" sz="quarter" idx="13"/>
          </p:nvPr>
        </p:nvSpPr>
        <p:spPr>
          <a:xfrm>
            <a:off x="2293949" y="1801909"/>
            <a:ext cx="8383016" cy="4147007"/>
          </a:xfrm>
        </p:spPr>
        <p:txBody>
          <a:bodyPr/>
          <a:lstStyle/>
          <a:p>
            <a:pPr marL="342900" indent="-342900">
              <a:lnSpc>
                <a:spcPct val="200000"/>
              </a:lnSpc>
              <a:spcAft>
                <a:spcPts val="800"/>
              </a:spcAft>
            </a:pPr>
            <a:r>
              <a:rPr lang="en-GB"/>
              <a:t>Call 999 or attend the nearest emergency department.</a:t>
            </a:r>
          </a:p>
          <a:p>
            <a:pPr marL="342900" indent="-342900">
              <a:lnSpc>
                <a:spcPct val="200000"/>
              </a:lnSpc>
              <a:spcAft>
                <a:spcPts val="800"/>
              </a:spcAft>
            </a:pPr>
            <a:r>
              <a:rPr lang="en-GB"/>
              <a:t>Keep calm and at rest</a:t>
            </a:r>
          </a:p>
          <a:p>
            <a:pPr marL="342900" indent="-342900">
              <a:lnSpc>
                <a:spcPct val="200000"/>
              </a:lnSpc>
              <a:spcAft>
                <a:spcPts val="800"/>
              </a:spcAft>
            </a:pPr>
            <a:r>
              <a:rPr lang="en-GB"/>
              <a:t>Keep the bitten body part still and immobilise the affected limb, as this may slow the spread of venom.</a:t>
            </a:r>
          </a:p>
          <a:p>
            <a:pPr marL="342900" indent="-342900">
              <a:lnSpc>
                <a:spcPct val="200000"/>
              </a:lnSpc>
              <a:spcAft>
                <a:spcPts val="800"/>
              </a:spcAft>
            </a:pPr>
            <a:r>
              <a:rPr lang="en-GB"/>
              <a:t>Remove tight clothes, rings or watches from the affected limb</a:t>
            </a:r>
          </a:p>
        </p:txBody>
      </p:sp>
      <p:sp>
        <p:nvSpPr>
          <p:cNvPr id="15" name="Text Placeholder 6">
            <a:extLst>
              <a:ext uri="{FF2B5EF4-FFF2-40B4-BE49-F238E27FC236}">
                <a16:creationId xmlns:a16="http://schemas.microsoft.com/office/drawing/2014/main" id="{9181B162-4F0A-24A0-6AD3-EF44107744AA}"/>
              </a:ext>
            </a:extLst>
          </p:cNvPr>
          <p:cNvSpPr txBox="1">
            <a:spLocks/>
          </p:cNvSpPr>
          <p:nvPr/>
        </p:nvSpPr>
        <p:spPr>
          <a:xfrm>
            <a:off x="345675" y="1029606"/>
            <a:ext cx="432852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7413DC"/>
                </a:solidFill>
              </a:rPr>
              <a:t>Treatment </a:t>
            </a:r>
          </a:p>
        </p:txBody>
      </p:sp>
      <p:pic>
        <p:nvPicPr>
          <p:cNvPr id="2" name="Picture 1">
            <a:extLst>
              <a:ext uri="{FF2B5EF4-FFF2-40B4-BE49-F238E27FC236}">
                <a16:creationId xmlns:a16="http://schemas.microsoft.com/office/drawing/2014/main" id="{34FB10C7-CE76-DF83-BFB5-2BABC57981A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351707" y="4046608"/>
            <a:ext cx="3092687" cy="2651444"/>
          </a:xfrm>
          <a:prstGeom prst="rect">
            <a:avLst/>
          </a:prstGeom>
        </p:spPr>
      </p:pic>
    </p:spTree>
    <p:extLst>
      <p:ext uri="{BB962C8B-B14F-4D97-AF65-F5344CB8AC3E}">
        <p14:creationId xmlns:p14="http://schemas.microsoft.com/office/powerpoint/2010/main" val="3358622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B7BF29-0E07-FA04-17BA-21330422E722}"/>
              </a:ext>
            </a:extLst>
          </p:cNvPr>
          <p:cNvSpPr>
            <a:spLocks noGrp="1"/>
          </p:cNvSpPr>
          <p:nvPr>
            <p:ph type="sldNum" sz="quarter" idx="12"/>
          </p:nvPr>
        </p:nvSpPr>
        <p:spPr/>
        <p:txBody>
          <a:bodyPr/>
          <a:lstStyle/>
          <a:p>
            <a:fld id="{CBA53E11-492D-48B3-9F9B-09541CA2A39A}" type="slidenum">
              <a:rPr lang="en-GB" smtClean="0"/>
              <a:t>68</a:t>
            </a:fld>
            <a:endParaRPr lang="en-GB"/>
          </a:p>
        </p:txBody>
      </p:sp>
      <p:sp>
        <p:nvSpPr>
          <p:cNvPr id="10" name="Text Placeholder 9">
            <a:extLst>
              <a:ext uri="{FF2B5EF4-FFF2-40B4-BE49-F238E27FC236}">
                <a16:creationId xmlns:a16="http://schemas.microsoft.com/office/drawing/2014/main" id="{40165532-8CE5-B9BF-88CF-BD8C2DA6F93F}"/>
              </a:ext>
            </a:extLst>
          </p:cNvPr>
          <p:cNvSpPr>
            <a:spLocks noGrp="1"/>
          </p:cNvSpPr>
          <p:nvPr>
            <p:ph type="body" sz="quarter" idx="13"/>
          </p:nvPr>
        </p:nvSpPr>
        <p:spPr/>
        <p:txBody>
          <a:bodyPr/>
          <a:lstStyle/>
          <a:p>
            <a:endParaRPr lang="en-GB"/>
          </a:p>
        </p:txBody>
      </p:sp>
      <p:pic>
        <p:nvPicPr>
          <p:cNvPr id="4" name="NHS removving a tick">
            <a:hlinkClick r:id="" action="ppaction://media"/>
            <a:extLst>
              <a:ext uri="{FF2B5EF4-FFF2-40B4-BE49-F238E27FC236}">
                <a16:creationId xmlns:a16="http://schemas.microsoft.com/office/drawing/2014/main" id="{E58F2508-A127-7CBC-9F54-26C950E659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501" y="672875"/>
            <a:ext cx="9799555" cy="5512249"/>
          </a:xfrm>
          <a:prstGeom prst="rect">
            <a:avLst/>
          </a:prstGeom>
        </p:spPr>
      </p:pic>
    </p:spTree>
    <p:extLst>
      <p:ext uri="{BB962C8B-B14F-4D97-AF65-F5344CB8AC3E}">
        <p14:creationId xmlns:p14="http://schemas.microsoft.com/office/powerpoint/2010/main" val="26270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0107-A3F7-69C5-43DE-D5A8D982C9A0}"/>
            </a:ext>
          </a:extLst>
        </p:cNvPr>
        <p:cNvGrpSpPr/>
        <p:nvPr/>
      </p:nvGrpSpPr>
      <p:grpSpPr>
        <a:xfrm>
          <a:off x="0" y="0"/>
          <a:ext cx="0" cy="0"/>
          <a:chOff x="0" y="0"/>
          <a:chExt cx="0" cy="0"/>
        </a:xfrm>
      </p:grpSpPr>
      <p:sp>
        <p:nvSpPr>
          <p:cNvPr id="14" name="Subtitle 2">
            <a:extLst>
              <a:ext uri="{FF2B5EF4-FFF2-40B4-BE49-F238E27FC236}">
                <a16:creationId xmlns:a16="http://schemas.microsoft.com/office/drawing/2014/main" id="{F91F1980-C460-5FA3-AE9E-79DD91553A11}"/>
              </a:ext>
            </a:extLst>
          </p:cNvPr>
          <p:cNvSpPr>
            <a:spLocks noGrp="1"/>
          </p:cNvSpPr>
          <p:nvPr>
            <p:ph type="subTitle" idx="4"/>
          </p:nvPr>
        </p:nvSpPr>
        <p:spPr/>
        <p:txBody>
          <a:bodyPr/>
          <a:lstStyle/>
          <a:p>
            <a:r>
              <a:rPr lang="en-GB" sz="2800">
                <a:solidFill>
                  <a:schemeClr val="tx2"/>
                </a:solidFill>
              </a:rPr>
              <a:t>Tick removal</a:t>
            </a:r>
          </a:p>
        </p:txBody>
      </p:sp>
      <p:sp>
        <p:nvSpPr>
          <p:cNvPr id="6" name="Slide Number Placeholder 5">
            <a:extLst>
              <a:ext uri="{FF2B5EF4-FFF2-40B4-BE49-F238E27FC236}">
                <a16:creationId xmlns:a16="http://schemas.microsoft.com/office/drawing/2014/main" id="{D1AC6017-5E24-5D44-E90D-423BEB6ABC1F}"/>
              </a:ext>
            </a:extLst>
          </p:cNvPr>
          <p:cNvSpPr>
            <a:spLocks noGrp="1"/>
          </p:cNvSpPr>
          <p:nvPr>
            <p:ph type="sldNum" sz="quarter" idx="12"/>
          </p:nvPr>
        </p:nvSpPr>
        <p:spPr/>
        <p:txBody>
          <a:bodyPr/>
          <a:lstStyle/>
          <a:p>
            <a:fld id="{CBA53E11-492D-48B3-9F9B-09541CA2A39A}" type="slidenum">
              <a:rPr lang="en-GB" smtClean="0"/>
              <a:t>69</a:t>
            </a:fld>
            <a:endParaRPr lang="en-GB"/>
          </a:p>
        </p:txBody>
      </p:sp>
      <p:sp>
        <p:nvSpPr>
          <p:cNvPr id="4" name="Text Placeholder 3">
            <a:extLst>
              <a:ext uri="{FF2B5EF4-FFF2-40B4-BE49-F238E27FC236}">
                <a16:creationId xmlns:a16="http://schemas.microsoft.com/office/drawing/2014/main" id="{7F664BA5-9A32-E2CC-FDAB-A9CE0C1FFC5E}"/>
              </a:ext>
            </a:extLst>
          </p:cNvPr>
          <p:cNvSpPr>
            <a:spLocks noGrp="1"/>
          </p:cNvSpPr>
          <p:nvPr>
            <p:ph type="body" sz="quarter" idx="13"/>
          </p:nvPr>
        </p:nvSpPr>
        <p:spPr>
          <a:xfrm>
            <a:off x="2250919" y="2176693"/>
            <a:ext cx="7595382" cy="4147007"/>
          </a:xfrm>
        </p:spPr>
        <p:txBody>
          <a:bodyPr/>
          <a:lstStyle/>
          <a:p>
            <a:pPr marL="342900" indent="-342900" defTabSz="914400">
              <a:lnSpc>
                <a:spcPct val="150000"/>
              </a:lnSpc>
              <a:buClr>
                <a:srgbClr val="7413DC"/>
              </a:buClr>
            </a:pPr>
            <a:r>
              <a:rPr lang="en-US"/>
              <a:t>Use fine-tipped tweezers or a tick-removal tool.</a:t>
            </a:r>
          </a:p>
          <a:p>
            <a:pPr marL="342900" indent="-342900" defTabSz="914400">
              <a:lnSpc>
                <a:spcPct val="150000"/>
              </a:lnSpc>
              <a:buClr>
                <a:srgbClr val="7413DC"/>
              </a:buClr>
            </a:pPr>
            <a:r>
              <a:rPr lang="en-US"/>
              <a:t>Grasp the tick as close to the skin as possible.</a:t>
            </a:r>
          </a:p>
          <a:p>
            <a:pPr marL="342900" indent="-342900" defTabSz="914400">
              <a:lnSpc>
                <a:spcPct val="150000"/>
              </a:lnSpc>
              <a:buClr>
                <a:srgbClr val="7413DC"/>
              </a:buClr>
            </a:pPr>
            <a:r>
              <a:rPr lang="en-US"/>
              <a:t>Slowly pull upwards, taking care not to squeeze </a:t>
            </a:r>
            <a:br>
              <a:rPr lang="en-US"/>
            </a:br>
            <a:r>
              <a:rPr lang="en-US"/>
              <a:t>or crush the tick. </a:t>
            </a:r>
          </a:p>
          <a:p>
            <a:pPr marL="342900" indent="-342900" defTabSz="914400">
              <a:lnSpc>
                <a:spcPct val="150000"/>
              </a:lnSpc>
              <a:buClr>
                <a:srgbClr val="7413DC"/>
              </a:buClr>
            </a:pPr>
            <a:r>
              <a:rPr lang="en-US"/>
              <a:t>Clean the bite with antiseptic or soap and water.</a:t>
            </a:r>
          </a:p>
          <a:p>
            <a:endParaRPr lang="en-GB"/>
          </a:p>
        </p:txBody>
      </p:sp>
      <p:sp>
        <p:nvSpPr>
          <p:cNvPr id="15" name="Text Placeholder 6">
            <a:extLst>
              <a:ext uri="{FF2B5EF4-FFF2-40B4-BE49-F238E27FC236}">
                <a16:creationId xmlns:a16="http://schemas.microsoft.com/office/drawing/2014/main" id="{AB4B7D30-77E3-31B5-FC64-D3567A99B492}"/>
              </a:ext>
            </a:extLst>
          </p:cNvPr>
          <p:cNvSpPr txBox="1">
            <a:spLocks/>
          </p:cNvSpPr>
          <p:nvPr/>
        </p:nvSpPr>
        <p:spPr>
          <a:xfrm>
            <a:off x="345674" y="1064238"/>
            <a:ext cx="10223714" cy="276999"/>
          </a:xfrm>
          <a:prstGeom prst="rect">
            <a:avLst/>
          </a:prstGeom>
        </p:spPr>
        <p:txBody>
          <a:bodyPr wrap="square" lIns="0" tIns="0" rIns="0" bIns="0">
            <a:spAutoFit/>
          </a:bodyPr>
          <a:lstStyle>
            <a:defPPr>
              <a:defRPr lang="en-US"/>
            </a:defPPr>
            <a:lvl1pPr marL="0" algn="l" defTabSz="685800" rtl="0" eaLnBrk="1" latinLnBrk="0" hangingPunct="1">
              <a:defRPr sz="750" b="1" i="0" kern="1200">
                <a:solidFill>
                  <a:schemeClr val="tx1"/>
                </a:solidFill>
                <a:latin typeface="Nunito Sans" charset="0"/>
                <a:ea typeface="Nunito Sans" charset="0"/>
                <a:cs typeface="Nunito Sans"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b="0">
                <a:solidFill>
                  <a:srgbClr val="205B41"/>
                </a:solidFill>
              </a:rPr>
              <a:t>Lyme disease is a bacterial infection that can be spread to humans by infected ticks</a:t>
            </a:r>
          </a:p>
        </p:txBody>
      </p:sp>
      <p:sp>
        <p:nvSpPr>
          <p:cNvPr id="2" name="Content Placeholder 2">
            <a:extLst>
              <a:ext uri="{FF2B5EF4-FFF2-40B4-BE49-F238E27FC236}">
                <a16:creationId xmlns:a16="http://schemas.microsoft.com/office/drawing/2014/main" id="{ABE22D95-5613-87E5-2401-80619D2A6260}"/>
              </a:ext>
            </a:extLst>
          </p:cNvPr>
          <p:cNvSpPr txBox="1">
            <a:spLocks/>
          </p:cNvSpPr>
          <p:nvPr/>
        </p:nvSpPr>
        <p:spPr>
          <a:xfrm>
            <a:off x="259613" y="1663426"/>
            <a:ext cx="8927418" cy="4464050"/>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800" indent="0" defTabSz="914400">
              <a:lnSpc>
                <a:spcPct val="150000"/>
              </a:lnSpc>
              <a:buNone/>
            </a:pPr>
            <a:r>
              <a:rPr lang="en-US" b="1" kern="0">
                <a:solidFill>
                  <a:schemeClr val="tx2"/>
                </a:solidFill>
              </a:rPr>
              <a:t>To remove a tick safely:</a:t>
            </a:r>
            <a:br>
              <a:rPr lang="en-US" b="1" kern="0">
                <a:solidFill>
                  <a:schemeClr val="tx2"/>
                </a:solidFill>
              </a:rPr>
            </a:br>
            <a:endParaRPr lang="en-US" b="1" kern="0">
              <a:solidFill>
                <a:sysClr val="windowText" lastClr="000000"/>
              </a:solidFill>
            </a:endParaRPr>
          </a:p>
        </p:txBody>
      </p:sp>
      <p:pic>
        <p:nvPicPr>
          <p:cNvPr id="5" name="Picture 4">
            <a:extLst>
              <a:ext uri="{FF2B5EF4-FFF2-40B4-BE49-F238E27FC236}">
                <a16:creationId xmlns:a16="http://schemas.microsoft.com/office/drawing/2014/main" id="{81B93B16-C2AB-5799-D5BE-6CE7A028C5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57760" y="3085403"/>
            <a:ext cx="2411628" cy="3304824"/>
          </a:xfrm>
          <a:prstGeom prst="rect">
            <a:avLst/>
          </a:prstGeom>
        </p:spPr>
      </p:pic>
    </p:spTree>
    <p:extLst>
      <p:ext uri="{BB962C8B-B14F-4D97-AF65-F5344CB8AC3E}">
        <p14:creationId xmlns:p14="http://schemas.microsoft.com/office/powerpoint/2010/main" val="3755461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FCE-0D37-4C0F-6CCF-C127AC2E4B3E}"/>
              </a:ext>
            </a:extLst>
          </p:cNvPr>
          <p:cNvSpPr>
            <a:spLocks noGrp="1"/>
          </p:cNvSpPr>
          <p:nvPr>
            <p:ph type="ctrTitle"/>
          </p:nvPr>
        </p:nvSpPr>
        <p:spPr>
          <a:xfrm>
            <a:off x="345673" y="266319"/>
            <a:ext cx="5750325" cy="677108"/>
          </a:xfrm>
        </p:spPr>
        <p:txBody>
          <a:bodyPr/>
          <a:lstStyle/>
          <a:p>
            <a:r>
              <a:rPr lang="en-GB" sz="4400" b="1"/>
              <a:t>Session 1</a:t>
            </a:r>
          </a:p>
        </p:txBody>
      </p:sp>
      <p:sp>
        <p:nvSpPr>
          <p:cNvPr id="5" name="Text Placeholder 4">
            <a:extLst>
              <a:ext uri="{FF2B5EF4-FFF2-40B4-BE49-F238E27FC236}">
                <a16:creationId xmlns:a16="http://schemas.microsoft.com/office/drawing/2014/main" id="{31B9620C-604A-1CCC-542B-BB1C1F82F3BD}"/>
              </a:ext>
            </a:extLst>
          </p:cNvPr>
          <p:cNvSpPr>
            <a:spLocks noGrp="1"/>
          </p:cNvSpPr>
          <p:nvPr>
            <p:ph type="subTitle" idx="4"/>
          </p:nvPr>
        </p:nvSpPr>
        <p:spPr>
          <a:xfrm>
            <a:off x="345673" y="1072184"/>
            <a:ext cx="5750325" cy="307777"/>
          </a:xfrm>
        </p:spPr>
        <p:txBody>
          <a:bodyPr/>
          <a:lstStyle/>
          <a:p>
            <a:pPr marL="10800" lvl="2" indent="0">
              <a:buNone/>
            </a:pPr>
            <a:r>
              <a:rPr lang="en-GB" sz="2000" b="1">
                <a:solidFill>
                  <a:schemeClr val="bg1"/>
                </a:solidFill>
              </a:rPr>
              <a:t>Life Support</a:t>
            </a:r>
          </a:p>
        </p:txBody>
      </p:sp>
      <p:sp>
        <p:nvSpPr>
          <p:cNvPr id="4" name="Slide Number Placeholder 3">
            <a:extLst>
              <a:ext uri="{FF2B5EF4-FFF2-40B4-BE49-F238E27FC236}">
                <a16:creationId xmlns:a16="http://schemas.microsoft.com/office/drawing/2014/main" id="{E8D9EF88-F7AC-BAFE-6FEF-284BE49B287B}"/>
              </a:ext>
            </a:extLst>
          </p:cNvPr>
          <p:cNvSpPr>
            <a:spLocks noGrp="1"/>
          </p:cNvSpPr>
          <p:nvPr>
            <p:ph type="sldNum" sz="quarter" idx="12"/>
          </p:nvPr>
        </p:nvSpPr>
        <p:spPr/>
        <p:txBody>
          <a:bodyPr/>
          <a:lstStyle/>
          <a:p>
            <a:fld id="{CBA53E11-492D-48B3-9F9B-09541CA2A39A}" type="slidenum">
              <a:rPr lang="en-GB" dirty="0" smtClean="0"/>
              <a:pPr/>
              <a:t>7</a:t>
            </a:fld>
            <a:endParaRPr lang="en-GB"/>
          </a:p>
        </p:txBody>
      </p:sp>
      <p:sp>
        <p:nvSpPr>
          <p:cNvPr id="7" name="TextBox 6">
            <a:extLst>
              <a:ext uri="{FF2B5EF4-FFF2-40B4-BE49-F238E27FC236}">
                <a16:creationId xmlns:a16="http://schemas.microsoft.com/office/drawing/2014/main" id="{C59778F4-2E52-986A-3C22-E365271D86DF}"/>
              </a:ext>
            </a:extLst>
          </p:cNvPr>
          <p:cNvSpPr txBox="1"/>
          <p:nvPr/>
        </p:nvSpPr>
        <p:spPr>
          <a:xfrm>
            <a:off x="345673" y="1858491"/>
            <a:ext cx="6123398" cy="3742050"/>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r>
              <a:rPr lang="en-GB" sz="2000">
                <a:solidFill>
                  <a:schemeClr val="bg1"/>
                </a:solidFill>
                <a:latin typeface="+mj-lt"/>
              </a:rPr>
              <a:t>Safe Approach</a:t>
            </a:r>
          </a:p>
          <a:p>
            <a:pPr marL="342900" indent="-342900">
              <a:lnSpc>
                <a:spcPct val="150000"/>
              </a:lnSpc>
              <a:buFont typeface="Arial" panose="020B0604020202020204" pitchFamily="34" charset="0"/>
              <a:buChar char="•"/>
            </a:pPr>
            <a:r>
              <a:rPr lang="en-GB" sz="2000">
                <a:solidFill>
                  <a:schemeClr val="bg1"/>
                </a:solidFill>
                <a:latin typeface="+mj-lt"/>
              </a:rPr>
              <a:t>DR ABCDE approach</a:t>
            </a:r>
            <a:endParaRPr lang="en-GB" sz="2000">
              <a:solidFill>
                <a:schemeClr val="bg1"/>
              </a:solidFill>
              <a:latin typeface="+mj-lt"/>
              <a:cs typeface="Poppins"/>
            </a:endParaRPr>
          </a:p>
          <a:p>
            <a:pPr marL="342900" indent="-342900">
              <a:lnSpc>
                <a:spcPct val="150000"/>
              </a:lnSpc>
              <a:buFont typeface="Arial" panose="020B0604020202020204" pitchFamily="34" charset="0"/>
              <a:buChar char="•"/>
            </a:pPr>
            <a:r>
              <a:rPr lang="en-GB" sz="2000">
                <a:solidFill>
                  <a:schemeClr val="bg1"/>
                </a:solidFill>
                <a:latin typeface="+mj-lt"/>
              </a:rPr>
              <a:t>Adult CPR</a:t>
            </a:r>
          </a:p>
          <a:p>
            <a:pPr marL="342900" indent="-342900">
              <a:lnSpc>
                <a:spcPct val="150000"/>
              </a:lnSpc>
              <a:buFont typeface="Arial" panose="020B0604020202020204" pitchFamily="34" charset="0"/>
              <a:buChar char="•"/>
            </a:pPr>
            <a:r>
              <a:rPr lang="en-GB" sz="2000">
                <a:solidFill>
                  <a:schemeClr val="bg1"/>
                </a:solidFill>
                <a:latin typeface="+mj-lt"/>
              </a:rPr>
              <a:t>Child CPR </a:t>
            </a:r>
          </a:p>
          <a:p>
            <a:pPr marL="342900" indent="-342900">
              <a:lnSpc>
                <a:spcPct val="150000"/>
              </a:lnSpc>
              <a:buFont typeface="Arial" panose="020B0604020202020204" pitchFamily="34" charset="0"/>
              <a:buChar char="•"/>
            </a:pPr>
            <a:r>
              <a:rPr lang="en-GB" sz="2000">
                <a:solidFill>
                  <a:schemeClr val="bg1"/>
                </a:solidFill>
                <a:latin typeface="+mj-lt"/>
              </a:rPr>
              <a:t>AED</a:t>
            </a:r>
          </a:p>
          <a:p>
            <a:pPr marL="342900" indent="-342900">
              <a:lnSpc>
                <a:spcPct val="150000"/>
              </a:lnSpc>
              <a:buFont typeface="Arial" panose="020B0604020202020204" pitchFamily="34" charset="0"/>
              <a:buChar char="•"/>
            </a:pPr>
            <a:r>
              <a:rPr lang="en-GB" sz="2000">
                <a:solidFill>
                  <a:schemeClr val="bg1"/>
                </a:solidFill>
                <a:latin typeface="+mj-lt"/>
              </a:rPr>
              <a:t>Choking</a:t>
            </a:r>
          </a:p>
          <a:p>
            <a:pPr marL="342900" indent="-342900">
              <a:lnSpc>
                <a:spcPct val="150000"/>
              </a:lnSpc>
              <a:buFont typeface="Arial" panose="020B0604020202020204" pitchFamily="34" charset="0"/>
              <a:buChar char="•"/>
            </a:pPr>
            <a:r>
              <a:rPr lang="en-GB" sz="2000">
                <a:solidFill>
                  <a:schemeClr val="bg1"/>
                </a:solidFill>
                <a:latin typeface="+mj-lt"/>
              </a:rPr>
              <a:t>Unresponsiveness</a:t>
            </a:r>
          </a:p>
          <a:p>
            <a:pPr marL="342900" indent="-342900">
              <a:lnSpc>
                <a:spcPct val="150000"/>
              </a:lnSpc>
              <a:buFont typeface="Arial" panose="020B0604020202020204" pitchFamily="34" charset="0"/>
              <a:buChar char="•"/>
            </a:pPr>
            <a:r>
              <a:rPr lang="en-GB" sz="2000">
                <a:solidFill>
                  <a:schemeClr val="bg1"/>
                </a:solidFill>
                <a:latin typeface="+mj-lt"/>
              </a:rPr>
              <a:t>Recovery position</a:t>
            </a:r>
          </a:p>
        </p:txBody>
      </p:sp>
    </p:spTree>
    <p:extLst>
      <p:ext uri="{BB962C8B-B14F-4D97-AF65-F5344CB8AC3E}">
        <p14:creationId xmlns:p14="http://schemas.microsoft.com/office/powerpoint/2010/main" val="647673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1022E-794D-8A2B-7868-44B1A3BAE329}"/>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F13D93-4FBE-6B33-BD4E-A489A12E55FE}"/>
              </a:ext>
            </a:extLst>
          </p:cNvPr>
          <p:cNvSpPr>
            <a:spLocks noGrp="1"/>
          </p:cNvSpPr>
          <p:nvPr>
            <p:ph type="sldNum" sz="quarter" idx="12"/>
          </p:nvPr>
        </p:nvSpPr>
        <p:spPr/>
        <p:txBody>
          <a:bodyPr/>
          <a:lstStyle/>
          <a:p>
            <a:fld id="{CBA53E11-492D-48B3-9F9B-09541CA2A39A}" type="slidenum">
              <a:rPr lang="en-GB" smtClean="0"/>
              <a:t>70</a:t>
            </a:fld>
            <a:endParaRPr lang="en-GB"/>
          </a:p>
        </p:txBody>
      </p:sp>
      <p:sp>
        <p:nvSpPr>
          <p:cNvPr id="16" name="Subtitle 2">
            <a:extLst>
              <a:ext uri="{FF2B5EF4-FFF2-40B4-BE49-F238E27FC236}">
                <a16:creationId xmlns:a16="http://schemas.microsoft.com/office/drawing/2014/main" id="{B5A64D53-72E4-4C45-C4F0-8EDE83D6EF9C}"/>
              </a:ext>
            </a:extLst>
          </p:cNvPr>
          <p:cNvSpPr>
            <a:spLocks noGrp="1"/>
          </p:cNvSpPr>
          <p:nvPr>
            <p:ph type="subTitle" idx="4"/>
          </p:nvPr>
        </p:nvSpPr>
        <p:spPr>
          <a:xfrm>
            <a:off x="345675" y="534300"/>
            <a:ext cx="5750325" cy="430887"/>
          </a:xfrm>
        </p:spPr>
        <p:txBody>
          <a:bodyPr/>
          <a:lstStyle/>
          <a:p>
            <a:r>
              <a:rPr lang="en-GB" sz="2800">
                <a:solidFill>
                  <a:srgbClr val="7413DC"/>
                </a:solidFill>
              </a:rPr>
              <a:t>Q&amp;A</a:t>
            </a:r>
          </a:p>
        </p:txBody>
      </p:sp>
      <p:pic>
        <p:nvPicPr>
          <p:cNvPr id="2" name="Picture 2" descr="How to Handle a Q &amp; A Session">
            <a:extLst>
              <a:ext uri="{FF2B5EF4-FFF2-40B4-BE49-F238E27FC236}">
                <a16:creationId xmlns:a16="http://schemas.microsoft.com/office/drawing/2014/main" id="{DDC95078-8792-DFC8-9923-E85CDC068E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809" y="1606429"/>
            <a:ext cx="9720379" cy="364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125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D078E-9EFD-12A6-83A0-2A596BF0DD1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2F70939-50F7-5A47-1B56-D69646B9B03E}"/>
              </a:ext>
            </a:extLst>
          </p:cNvPr>
          <p:cNvSpPr>
            <a:spLocks noGrp="1"/>
          </p:cNvSpPr>
          <p:nvPr>
            <p:ph type="body" sz="quarter" idx="12"/>
          </p:nvPr>
        </p:nvSpPr>
        <p:spPr>
          <a:xfrm>
            <a:off x="1248641" y="1673008"/>
            <a:ext cx="9529763" cy="2631490"/>
          </a:xfrm>
        </p:spPr>
        <p:txBody>
          <a:bodyPr vert="horz" lIns="0" tIns="0" rIns="0" bIns="0" rtlCol="0" anchor="t">
            <a:spAutoFit/>
          </a:bodyPr>
          <a:lstStyle/>
          <a:p>
            <a:pPr marL="0" indent="0" algn="ctr">
              <a:buNone/>
            </a:pPr>
            <a:r>
              <a:rPr lang="en-GB" sz="4500">
                <a:latin typeface="Nunito Sans Black"/>
              </a:rPr>
              <a:t>How confident are you </a:t>
            </a:r>
          </a:p>
          <a:p>
            <a:pPr marL="0" indent="0" algn="ctr">
              <a:buNone/>
            </a:pPr>
            <a:r>
              <a:rPr lang="en-GB" sz="4500">
                <a:latin typeface="Nunito Sans Black"/>
              </a:rPr>
              <a:t>about being a first aider?</a:t>
            </a:r>
            <a:endParaRPr lang="en-GB" sz="2700" b="1">
              <a:latin typeface="Nunito Sans Black"/>
            </a:endParaRPr>
          </a:p>
          <a:p>
            <a:pPr marL="13335" algn="l"/>
            <a:endParaRPr lang="en-GB">
              <a:sym typeface="Trebuchet MS"/>
            </a:endParaRPr>
          </a:p>
          <a:p>
            <a:pPr marL="13335"/>
            <a:endParaRPr lang="en-GB"/>
          </a:p>
        </p:txBody>
      </p:sp>
      <p:sp>
        <p:nvSpPr>
          <p:cNvPr id="5" name="Shape 71">
            <a:extLst>
              <a:ext uri="{FF2B5EF4-FFF2-40B4-BE49-F238E27FC236}">
                <a16:creationId xmlns:a16="http://schemas.microsoft.com/office/drawing/2014/main" id="{4DD56DA2-DD0E-C3C8-B35D-60029057ED24}"/>
              </a:ext>
            </a:extLst>
          </p:cNvPr>
          <p:cNvSpPr txBox="1">
            <a:spLocks/>
          </p:cNvSpPr>
          <p:nvPr/>
        </p:nvSpPr>
        <p:spPr>
          <a:xfrm>
            <a:off x="882127" y="4672351"/>
            <a:ext cx="10413401" cy="1152128"/>
          </a:xfrm>
          <a:prstGeom prst="rect">
            <a:avLst/>
          </a:prstGeom>
          <a:noFill/>
          <a:ln>
            <a:noFill/>
          </a:ln>
        </p:spPr>
        <p:txBody>
          <a:bodyPr wrap="square" lIns="0" tIns="0" rIns="0" bIns="0" anchor="t" anchorCtr="0">
            <a:noAutofit/>
          </a:bodyPr>
          <a:lstStyle>
            <a:lvl1pPr algn="l" rtl="0" eaLnBrk="1" fontAlgn="base" hangingPunct="1">
              <a:lnSpc>
                <a:spcPct val="85000"/>
              </a:lnSpc>
              <a:spcBef>
                <a:spcPct val="0"/>
              </a:spcBef>
              <a:spcAft>
                <a:spcPct val="0"/>
              </a:spcAft>
              <a:defRPr sz="3323" b="1">
                <a:solidFill>
                  <a:schemeClr val="tx2"/>
                </a:solidFill>
                <a:latin typeface="+mj-lt"/>
                <a:ea typeface="ＭＳ Ｐゴシック" charset="0"/>
                <a:cs typeface="+mj-cs"/>
              </a:defRPr>
            </a:lvl1pPr>
            <a:lvl2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2pPr>
            <a:lvl3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3pPr>
            <a:lvl4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4pPr>
            <a:lvl5pPr algn="l" rtl="0" eaLnBrk="1" fontAlgn="base" hangingPunct="1">
              <a:lnSpc>
                <a:spcPct val="85000"/>
              </a:lnSpc>
              <a:spcBef>
                <a:spcPct val="0"/>
              </a:spcBef>
              <a:spcAft>
                <a:spcPct val="0"/>
              </a:spcAft>
              <a:defRPr sz="3323" b="1">
                <a:solidFill>
                  <a:schemeClr val="tx2"/>
                </a:solidFill>
                <a:latin typeface="Arial" charset="0"/>
                <a:ea typeface="ＭＳ Ｐゴシック" charset="0"/>
              </a:defRPr>
            </a:lvl5pPr>
            <a:lvl6pPr marL="422041" algn="l" rtl="0" eaLnBrk="1" fontAlgn="base" hangingPunct="1">
              <a:lnSpc>
                <a:spcPct val="85000"/>
              </a:lnSpc>
              <a:spcBef>
                <a:spcPct val="0"/>
              </a:spcBef>
              <a:spcAft>
                <a:spcPct val="0"/>
              </a:spcAft>
              <a:defRPr sz="3323" b="1">
                <a:solidFill>
                  <a:schemeClr val="tx2"/>
                </a:solidFill>
                <a:latin typeface="Arial" charset="0"/>
              </a:defRPr>
            </a:lvl6pPr>
            <a:lvl7pPr marL="844083" algn="l" rtl="0" eaLnBrk="1" fontAlgn="base" hangingPunct="1">
              <a:lnSpc>
                <a:spcPct val="85000"/>
              </a:lnSpc>
              <a:spcBef>
                <a:spcPct val="0"/>
              </a:spcBef>
              <a:spcAft>
                <a:spcPct val="0"/>
              </a:spcAft>
              <a:defRPr sz="3323" b="1">
                <a:solidFill>
                  <a:schemeClr val="tx2"/>
                </a:solidFill>
                <a:latin typeface="Arial" charset="0"/>
              </a:defRPr>
            </a:lvl7pPr>
            <a:lvl8pPr marL="1266124" algn="l" rtl="0" eaLnBrk="1" fontAlgn="base" hangingPunct="1">
              <a:lnSpc>
                <a:spcPct val="85000"/>
              </a:lnSpc>
              <a:spcBef>
                <a:spcPct val="0"/>
              </a:spcBef>
              <a:spcAft>
                <a:spcPct val="0"/>
              </a:spcAft>
              <a:defRPr sz="3323" b="1">
                <a:solidFill>
                  <a:schemeClr val="tx2"/>
                </a:solidFill>
                <a:latin typeface="Arial" charset="0"/>
              </a:defRPr>
            </a:lvl8pPr>
            <a:lvl9pPr marL="1688165" algn="l" rtl="0" eaLnBrk="1" fontAlgn="base" hangingPunct="1">
              <a:lnSpc>
                <a:spcPct val="85000"/>
              </a:lnSpc>
              <a:spcBef>
                <a:spcPct val="0"/>
              </a:spcBef>
              <a:spcAft>
                <a:spcPct val="0"/>
              </a:spcAft>
              <a:defRPr sz="3323" b="1">
                <a:solidFill>
                  <a:schemeClr val="tx2"/>
                </a:solidFill>
                <a:latin typeface="Arial" charset="0"/>
              </a:defRPr>
            </a:lvl9pPr>
          </a:lstStyle>
          <a:p>
            <a:pPr algn="ctr">
              <a:spcBef>
                <a:spcPts val="0"/>
              </a:spcBef>
              <a:spcAft>
                <a:spcPts val="0"/>
              </a:spcAft>
              <a:buSzPct val="25000"/>
            </a:pPr>
            <a:r>
              <a:rPr lang="en-GB" sz="8000">
                <a:solidFill>
                  <a:schemeClr val="bg1"/>
                </a:solidFill>
                <a:ea typeface="Trebuchet MS"/>
                <a:cs typeface="Trebuchet MS"/>
                <a:sym typeface="Trebuchet MS"/>
              </a:rPr>
              <a:t>1    2    3    4    5</a:t>
            </a:r>
            <a:endParaRPr lang="en-GB" sz="8800">
              <a:solidFill>
                <a:schemeClr val="bg1"/>
              </a:solidFill>
              <a:ea typeface="Trebuchet MS"/>
              <a:cs typeface="Trebuchet MS"/>
              <a:sym typeface="Trebuchet MS"/>
            </a:endParaRPr>
          </a:p>
        </p:txBody>
      </p:sp>
    </p:spTree>
    <p:extLst>
      <p:ext uri="{BB962C8B-B14F-4D97-AF65-F5344CB8AC3E}">
        <p14:creationId xmlns:p14="http://schemas.microsoft.com/office/powerpoint/2010/main" val="99287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2E994-49EB-9055-E289-619DA7D3CCA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0AEADE-E526-7DBD-509A-DEF87FF79A79}"/>
              </a:ext>
            </a:extLst>
          </p:cNvPr>
          <p:cNvSpPr txBox="1"/>
          <p:nvPr/>
        </p:nvSpPr>
        <p:spPr>
          <a:xfrm>
            <a:off x="4214667" y="2665193"/>
            <a:ext cx="3762665" cy="1172610"/>
          </a:xfrm>
          <a:prstGeom prst="rect">
            <a:avLst/>
          </a:prstGeom>
          <a:noFill/>
        </p:spPr>
        <p:txBody>
          <a:bodyPr wrap="square" lIns="0" tIns="0" rIns="0" bIns="0" rtlCol="0">
            <a:noAutofit/>
          </a:bodyPr>
          <a:lstStyle/>
          <a:p>
            <a:pPr algn="ctr"/>
            <a:r>
              <a:rPr lang="en-GB" sz="3200" b="1">
                <a:solidFill>
                  <a:schemeClr val="bg1"/>
                </a:solidFill>
              </a:rPr>
              <a:t>Insert a link/QR code for your feedback here </a:t>
            </a:r>
          </a:p>
        </p:txBody>
      </p:sp>
      <p:sp>
        <p:nvSpPr>
          <p:cNvPr id="8" name="Subtitle 2">
            <a:extLst>
              <a:ext uri="{FF2B5EF4-FFF2-40B4-BE49-F238E27FC236}">
                <a16:creationId xmlns:a16="http://schemas.microsoft.com/office/drawing/2014/main" id="{15915D28-4AE0-CDDD-7A8B-8C9C5C4FE255}"/>
              </a:ext>
            </a:extLst>
          </p:cNvPr>
          <p:cNvSpPr>
            <a:spLocks noGrp="1"/>
          </p:cNvSpPr>
          <p:nvPr>
            <p:ph type="subTitle" idx="4"/>
          </p:nvPr>
        </p:nvSpPr>
        <p:spPr>
          <a:xfrm>
            <a:off x="345675" y="534300"/>
            <a:ext cx="5750325" cy="430887"/>
          </a:xfrm>
        </p:spPr>
        <p:txBody>
          <a:bodyPr/>
          <a:lstStyle/>
          <a:p>
            <a:r>
              <a:rPr lang="en-GB" sz="2800"/>
              <a:t>Trainer feedback</a:t>
            </a:r>
          </a:p>
        </p:txBody>
      </p:sp>
    </p:spTree>
    <p:extLst>
      <p:ext uri="{BB962C8B-B14F-4D97-AF65-F5344CB8AC3E}">
        <p14:creationId xmlns:p14="http://schemas.microsoft.com/office/powerpoint/2010/main" val="58329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3CBC81-594A-D89E-C6F5-B920CD6461C1}"/>
              </a:ext>
            </a:extLst>
          </p:cNvPr>
          <p:cNvSpPr>
            <a:spLocks noGrp="1"/>
          </p:cNvSpPr>
          <p:nvPr>
            <p:ph type="subTitle" idx="4"/>
          </p:nvPr>
        </p:nvSpPr>
        <p:spPr/>
        <p:txBody>
          <a:bodyPr/>
          <a:lstStyle/>
          <a:p>
            <a:r>
              <a:rPr lang="en-GB" sz="2800">
                <a:solidFill>
                  <a:srgbClr val="7413DC"/>
                </a:solidFill>
              </a:rPr>
              <a:t>Safe Approach</a:t>
            </a:r>
          </a:p>
        </p:txBody>
      </p:sp>
      <p:sp>
        <p:nvSpPr>
          <p:cNvPr id="6" name="Slide Number Placeholder 5">
            <a:extLst>
              <a:ext uri="{FF2B5EF4-FFF2-40B4-BE49-F238E27FC236}">
                <a16:creationId xmlns:a16="http://schemas.microsoft.com/office/drawing/2014/main" id="{C4610010-B749-E916-4CE0-4EE1363DFBE0}"/>
              </a:ext>
            </a:extLst>
          </p:cNvPr>
          <p:cNvSpPr>
            <a:spLocks noGrp="1"/>
          </p:cNvSpPr>
          <p:nvPr>
            <p:ph type="sldNum" sz="quarter" idx="7"/>
          </p:nvPr>
        </p:nvSpPr>
        <p:spPr/>
        <p:txBody>
          <a:bodyPr/>
          <a:lstStyle/>
          <a:p>
            <a:fld id="{CBA53E11-492D-48B3-9F9B-09541CA2A39A}" type="slidenum">
              <a:rPr lang="en-GB" dirty="0" smtClean="0"/>
              <a:t>8</a:t>
            </a:fld>
            <a:endParaRPr lang="en-GB"/>
          </a:p>
        </p:txBody>
      </p:sp>
      <p:sp>
        <p:nvSpPr>
          <p:cNvPr id="17" name="TextBox 16">
            <a:extLst>
              <a:ext uri="{FF2B5EF4-FFF2-40B4-BE49-F238E27FC236}">
                <a16:creationId xmlns:a16="http://schemas.microsoft.com/office/drawing/2014/main" id="{FDFB007A-FD70-DE7A-DD64-858F23D8FF51}"/>
              </a:ext>
            </a:extLst>
          </p:cNvPr>
          <p:cNvSpPr txBox="1"/>
          <p:nvPr/>
        </p:nvSpPr>
        <p:spPr>
          <a:xfrm rot="1280379">
            <a:off x="598495" y="1737189"/>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Call for help</a:t>
            </a:r>
          </a:p>
        </p:txBody>
      </p:sp>
      <p:sp>
        <p:nvSpPr>
          <p:cNvPr id="18" name="TextBox 17">
            <a:extLst>
              <a:ext uri="{FF2B5EF4-FFF2-40B4-BE49-F238E27FC236}">
                <a16:creationId xmlns:a16="http://schemas.microsoft.com/office/drawing/2014/main" id="{D25BB003-A497-CA9C-F0C5-6D6CA2247D6B}"/>
              </a:ext>
            </a:extLst>
          </p:cNvPr>
          <p:cNvSpPr txBox="1"/>
          <p:nvPr/>
        </p:nvSpPr>
        <p:spPr>
          <a:xfrm rot="20231946">
            <a:off x="3367883" y="152068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 Infection control</a:t>
            </a:r>
          </a:p>
        </p:txBody>
      </p:sp>
      <p:sp>
        <p:nvSpPr>
          <p:cNvPr id="19" name="TextBox 18">
            <a:extLst>
              <a:ext uri="{FF2B5EF4-FFF2-40B4-BE49-F238E27FC236}">
                <a16:creationId xmlns:a16="http://schemas.microsoft.com/office/drawing/2014/main" id="{185ED12D-9D60-1A57-0754-A14FB5635E99}"/>
              </a:ext>
            </a:extLst>
          </p:cNvPr>
          <p:cNvSpPr txBox="1"/>
          <p:nvPr/>
        </p:nvSpPr>
        <p:spPr>
          <a:xfrm rot="21428130">
            <a:off x="1285307" y="2832803"/>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Electricity</a:t>
            </a:r>
            <a:endParaRPr lang="en-US" sz="2400">
              <a:solidFill>
                <a:schemeClr val="accent1"/>
              </a:solidFill>
              <a:latin typeface="+mj-lt"/>
            </a:endParaRPr>
          </a:p>
        </p:txBody>
      </p:sp>
      <p:sp>
        <p:nvSpPr>
          <p:cNvPr id="20" name="TextBox 19">
            <a:extLst>
              <a:ext uri="{FF2B5EF4-FFF2-40B4-BE49-F238E27FC236}">
                <a16:creationId xmlns:a16="http://schemas.microsoft.com/office/drawing/2014/main" id="{B422DEE0-4DDD-751E-0039-9FA61DA59D47}"/>
              </a:ext>
            </a:extLst>
          </p:cNvPr>
          <p:cNvSpPr txBox="1"/>
          <p:nvPr/>
        </p:nvSpPr>
        <p:spPr>
          <a:xfrm rot="1267679">
            <a:off x="3277020" y="344502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Stay calm</a:t>
            </a:r>
          </a:p>
        </p:txBody>
      </p:sp>
      <p:sp>
        <p:nvSpPr>
          <p:cNvPr id="21" name="TextBox 20">
            <a:extLst>
              <a:ext uri="{FF2B5EF4-FFF2-40B4-BE49-F238E27FC236}">
                <a16:creationId xmlns:a16="http://schemas.microsoft.com/office/drawing/2014/main" id="{2E76A949-8DBF-44FD-1CE7-4011FF81F010}"/>
              </a:ext>
            </a:extLst>
          </p:cNvPr>
          <p:cNvSpPr txBox="1"/>
          <p:nvPr/>
        </p:nvSpPr>
        <p:spPr>
          <a:xfrm rot="719894">
            <a:off x="305708" y="4086796"/>
            <a:ext cx="30684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 "shake and shout"</a:t>
            </a:r>
          </a:p>
        </p:txBody>
      </p:sp>
      <p:sp>
        <p:nvSpPr>
          <p:cNvPr id="22" name="TextBox 21">
            <a:extLst>
              <a:ext uri="{FF2B5EF4-FFF2-40B4-BE49-F238E27FC236}">
                <a16:creationId xmlns:a16="http://schemas.microsoft.com/office/drawing/2014/main" id="{49277E75-2F1B-7668-D1EF-DCC5A7AF8453}"/>
              </a:ext>
            </a:extLst>
          </p:cNvPr>
          <p:cNvSpPr txBox="1"/>
          <p:nvPr/>
        </p:nvSpPr>
        <p:spPr>
          <a:xfrm rot="20807217">
            <a:off x="4000312" y="4360191"/>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Reassure others</a:t>
            </a:r>
            <a:endParaRPr lang="en-US" sz="2400">
              <a:solidFill>
                <a:schemeClr val="accent1"/>
              </a:solidFill>
              <a:latin typeface="+mj-lt"/>
            </a:endParaRPr>
          </a:p>
        </p:txBody>
      </p:sp>
      <p:sp>
        <p:nvSpPr>
          <p:cNvPr id="23" name="TextBox 22">
            <a:extLst>
              <a:ext uri="{FF2B5EF4-FFF2-40B4-BE49-F238E27FC236}">
                <a16:creationId xmlns:a16="http://schemas.microsoft.com/office/drawing/2014/main" id="{2B60725B-5D5F-659E-EFC5-9F598B9745B8}"/>
              </a:ext>
            </a:extLst>
          </p:cNvPr>
          <p:cNvSpPr txBox="1"/>
          <p:nvPr/>
        </p:nvSpPr>
        <p:spPr>
          <a:xfrm>
            <a:off x="1551239" y="5351433"/>
            <a:ext cx="30973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Initial assessment </a:t>
            </a:r>
          </a:p>
        </p:txBody>
      </p:sp>
      <p:sp>
        <p:nvSpPr>
          <p:cNvPr id="24" name="TextBox 23">
            <a:extLst>
              <a:ext uri="{FF2B5EF4-FFF2-40B4-BE49-F238E27FC236}">
                <a16:creationId xmlns:a16="http://schemas.microsoft.com/office/drawing/2014/main" id="{A9735E1B-0B91-759A-B8BF-8001EAF238AD}"/>
              </a:ext>
            </a:extLst>
          </p:cNvPr>
          <p:cNvSpPr txBox="1"/>
          <p:nvPr/>
        </p:nvSpPr>
        <p:spPr>
          <a:xfrm rot="21428130">
            <a:off x="4940982" y="2548875"/>
            <a:ext cx="18032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1"/>
                </a:solidFill>
                <a:latin typeface="+mj-lt"/>
                <a:ea typeface="ＭＳ Ｐゴシック"/>
              </a:rPr>
              <a:t>Traffic </a:t>
            </a:r>
          </a:p>
        </p:txBody>
      </p:sp>
      <p:pic>
        <p:nvPicPr>
          <p:cNvPr id="13" name="Content Placeholder 8" descr="A drawing of a cartoon character">
            <a:extLst>
              <a:ext uri="{FF2B5EF4-FFF2-40B4-BE49-F238E27FC236}">
                <a16:creationId xmlns:a16="http://schemas.microsoft.com/office/drawing/2014/main" id="{223C4E58-1A6D-9E7C-EE68-50FDD234C8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84211" y="840407"/>
            <a:ext cx="4265802" cy="5014711"/>
          </a:xfrm>
          <a:prstGeom prst="rect">
            <a:avLst/>
          </a:prstGeom>
        </p:spPr>
      </p:pic>
    </p:spTree>
    <p:extLst>
      <p:ext uri="{BB962C8B-B14F-4D97-AF65-F5344CB8AC3E}">
        <p14:creationId xmlns:p14="http://schemas.microsoft.com/office/powerpoint/2010/main" val="35008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65BBA77-1043-5F92-03A0-83D3665F5AB4}"/>
              </a:ext>
            </a:extLst>
          </p:cNvPr>
          <p:cNvSpPr>
            <a:spLocks noGrp="1"/>
          </p:cNvSpPr>
          <p:nvPr>
            <p:ph type="sldNum" sz="quarter" idx="12"/>
          </p:nvPr>
        </p:nvSpPr>
        <p:spPr/>
        <p:txBody>
          <a:bodyPr/>
          <a:lstStyle/>
          <a:p>
            <a:fld id="{CBA53E11-492D-48B3-9F9B-09541CA2A39A}" type="slidenum">
              <a:rPr lang="en-GB" smtClean="0"/>
              <a:t>9</a:t>
            </a:fld>
            <a:endParaRPr lang="en-GB"/>
          </a:p>
        </p:txBody>
      </p:sp>
      <p:pic>
        <p:nvPicPr>
          <p:cNvPr id="8" name="Picture 7" descr="A picture containing text, clock&#10;&#10;Description automatically generated">
            <a:extLst>
              <a:ext uri="{FF2B5EF4-FFF2-40B4-BE49-F238E27FC236}">
                <a16:creationId xmlns:a16="http://schemas.microsoft.com/office/drawing/2014/main" id="{5C34C513-53BC-E78B-390B-C734F315E6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003" y="1405367"/>
            <a:ext cx="3469749" cy="3469749"/>
          </a:xfrm>
          <a:prstGeom prst="rect">
            <a:avLst/>
          </a:prstGeom>
          <a:noFill/>
        </p:spPr>
      </p:pic>
      <p:pic>
        <p:nvPicPr>
          <p:cNvPr id="4" name="Picture 3" descr="A picture containing drawing&#10;&#10;Description automatically generated">
            <a:extLst>
              <a:ext uri="{FF2B5EF4-FFF2-40B4-BE49-F238E27FC236}">
                <a16:creationId xmlns:a16="http://schemas.microsoft.com/office/drawing/2014/main" id="{F42E9E23-2930-25F5-C661-04201FEEFE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2250" y="1343256"/>
            <a:ext cx="3469749" cy="3531860"/>
          </a:xfrm>
          <a:prstGeom prst="rect">
            <a:avLst/>
          </a:prstGeom>
        </p:spPr>
      </p:pic>
      <p:sp>
        <p:nvSpPr>
          <p:cNvPr id="13" name="Subtitle 2">
            <a:extLst>
              <a:ext uri="{FF2B5EF4-FFF2-40B4-BE49-F238E27FC236}">
                <a16:creationId xmlns:a16="http://schemas.microsoft.com/office/drawing/2014/main" id="{9CDD6552-916C-CEB6-3CC8-5BBC0DDBB8E3}"/>
              </a:ext>
            </a:extLst>
          </p:cNvPr>
          <p:cNvSpPr>
            <a:spLocks noGrp="1"/>
          </p:cNvSpPr>
          <p:nvPr>
            <p:ph type="subTitle" idx="4"/>
          </p:nvPr>
        </p:nvSpPr>
        <p:spPr>
          <a:xfrm>
            <a:off x="345675" y="534300"/>
            <a:ext cx="5750325" cy="430887"/>
          </a:xfrm>
        </p:spPr>
        <p:txBody>
          <a:bodyPr/>
          <a:lstStyle/>
          <a:p>
            <a:r>
              <a:rPr lang="en-GB" sz="2800" dirty="0">
                <a:solidFill>
                  <a:srgbClr val="7413DC"/>
                </a:solidFill>
              </a:rPr>
              <a:t>Unresponsive - Call 999</a:t>
            </a:r>
          </a:p>
        </p:txBody>
      </p:sp>
    </p:spTree>
    <p:extLst>
      <p:ext uri="{BB962C8B-B14F-4D97-AF65-F5344CB8AC3E}">
        <p14:creationId xmlns:p14="http://schemas.microsoft.com/office/powerpoint/2010/main" val="1357201605"/>
      </p:ext>
    </p:extLst>
  </p:cSld>
  <p:clrMapOvr>
    <a:masterClrMapping/>
  </p:clrMapOvr>
</p:sld>
</file>

<file path=ppt/theme/theme1.xml><?xml version="1.0" encoding="utf-8"?>
<a:theme xmlns:a="http://schemas.openxmlformats.org/drawingml/2006/main" name="Office Theme">
  <a:themeElements>
    <a:clrScheme name="Scouts 2023">
      <a:dk1>
        <a:srgbClr val="000000"/>
      </a:dk1>
      <a:lt1>
        <a:srgbClr val="FFFFFF"/>
      </a:lt1>
      <a:dk2>
        <a:srgbClr val="7413DC"/>
      </a:dk2>
      <a:lt2>
        <a:srgbClr val="088386"/>
      </a:lt2>
      <a:accent1>
        <a:srgbClr val="205B41"/>
      </a:accent1>
      <a:accent2>
        <a:srgbClr val="24B755"/>
      </a:accent2>
      <a:accent3>
        <a:srgbClr val="006DDF"/>
      </a:accent3>
      <a:accent4>
        <a:srgbClr val="FFB3E5"/>
      </a:accent4>
      <a:accent5>
        <a:srgbClr val="0038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ustom Color 1">
      <a:srgbClr val="FF912A"/>
    </a:custClr>
    <a:custClr name="Custom Color 2">
      <a:srgbClr val="205B41"/>
    </a:custClr>
  </a:custClrLst>
  <a:extLst>
    <a:ext uri="{05A4C25C-085E-4340-85A3-A5531E510DB2}">
      <thm15:themeFamily xmlns:thm15="http://schemas.microsoft.com/office/thememl/2012/main" name="Office Theme" id="{3F9555BD-7401-421B-827C-35FDA61D3B2B}" vid="{E36C4E01-F832-4F43-9297-AA5390AF6C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BAF62B3B71C644BF42E463698039CC" ma:contentTypeVersion="14" ma:contentTypeDescription="Create a new document." ma:contentTypeScope="" ma:versionID="060e9736261215fa68ec7d7d3eceb27d">
  <xsd:schema xmlns:xsd="http://www.w3.org/2001/XMLSchema" xmlns:xs="http://www.w3.org/2001/XMLSchema" xmlns:p="http://schemas.microsoft.com/office/2006/metadata/properties" xmlns:ns2="53c98914-e4ef-4ee0-86f7-728f8fc888ee" xmlns:ns3="6a5189e3-a218-45b5-95ea-e7d3deb8b465" targetNamespace="http://schemas.microsoft.com/office/2006/metadata/properties" ma:root="true" ma:fieldsID="3b69e1dd9ed8fc570487fd16ba6fb3fa" ns2:_="" ns3:_="">
    <xsd:import namespace="53c98914-e4ef-4ee0-86f7-728f8fc888ee"/>
    <xsd:import namespace="6a5189e3-a218-45b5-95ea-e7d3deb8b46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98914-e4ef-4ee0-86f7-728f8fc888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5189e3-a218-45b5-95ea-e7d3deb8b46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18de119-f68e-4163-891b-e83ed134d968}" ma:internalName="TaxCatchAll" ma:showField="CatchAllData" ma:web="6a5189e3-a218-45b5-95ea-e7d3deb8b4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3c98914-e4ef-4ee0-86f7-728f8fc888ee">
      <Terms xmlns="http://schemas.microsoft.com/office/infopath/2007/PartnerControls"/>
    </lcf76f155ced4ddcb4097134ff3c332f>
    <TaxCatchAll xmlns="6a5189e3-a218-45b5-95ea-e7d3deb8b465" xsi:nil="true"/>
  </documentManagement>
</p:properties>
</file>

<file path=customXml/itemProps1.xml><?xml version="1.0" encoding="utf-8"?>
<ds:datastoreItem xmlns:ds="http://schemas.openxmlformats.org/officeDocument/2006/customXml" ds:itemID="{C518B918-01CF-415B-A2C4-B42B1DF2CB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c98914-e4ef-4ee0-86f7-728f8fc888ee"/>
    <ds:schemaRef ds:uri="6a5189e3-a218-45b5-95ea-e7d3deb8b4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E7A338-9018-429F-9C54-B6D5BA9C0039}">
  <ds:schemaRefs>
    <ds:schemaRef ds:uri="http://schemas.microsoft.com/sharepoint/v3/contenttype/forms"/>
  </ds:schemaRefs>
</ds:datastoreItem>
</file>

<file path=customXml/itemProps3.xml><?xml version="1.0" encoding="utf-8"?>
<ds:datastoreItem xmlns:ds="http://schemas.openxmlformats.org/officeDocument/2006/customXml" ds:itemID="{5A49F704-148B-413E-96FE-528D134B2AE6}">
  <ds:schemaRefs>
    <ds:schemaRef ds:uri="53c98914-e4ef-4ee0-86f7-728f8fc888ee"/>
    <ds:schemaRef ds:uri="6a5189e3-a218-45b5-95ea-e7d3deb8b4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70</TotalTime>
  <Words>11838</Words>
  <Application>Microsoft Office PowerPoint</Application>
  <PresentationFormat>Widescreen</PresentationFormat>
  <Paragraphs>1495</Paragraphs>
  <Slides>72</Slides>
  <Notes>71</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72</vt:i4>
      </vt:variant>
    </vt:vector>
  </HeadingPairs>
  <TitlesOfParts>
    <vt:vector size="86" baseType="lpstr">
      <vt:lpstr>Symbol</vt:lpstr>
      <vt:lpstr>Calibri (Body)</vt:lpstr>
      <vt:lpstr>Calibri</vt:lpstr>
      <vt:lpstr>Poppins</vt:lpstr>
      <vt:lpstr>Times New Roman</vt:lpstr>
      <vt:lpstr>Arial,Sans-Serif</vt:lpstr>
      <vt:lpstr>Courier New</vt:lpstr>
      <vt:lpstr>Trebuchet MS</vt:lpstr>
      <vt:lpstr>Poppins SemiBold</vt:lpstr>
      <vt:lpstr>Nunito Sans</vt:lpstr>
      <vt:lpstr>Nunito Sans Black</vt:lpstr>
      <vt:lpstr>ＭＳ Ｐゴシック</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Session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James</dc:creator>
  <cp:lastModifiedBy>Sarah Webber</cp:lastModifiedBy>
  <cp:revision>2</cp:revision>
  <dcterms:created xsi:type="dcterms:W3CDTF">2018-11-07T13:00:15Z</dcterms:created>
  <dcterms:modified xsi:type="dcterms:W3CDTF">2026-05-20T16:54:09Z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0x010100BDBAF62B3B71C644BF42E463698039CC</vt:lpwstr>
  </property>
  <property fmtid="{D5CDD505-2E9C-101B-9397-08002B2CF9AE}" pid="6" name="MediaServiceImageTags">
    <vt:lpwstr/>
  </property>
</Properties>
</file>