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handoutMasterIdLst>
    <p:handoutMasterId r:id="rId23"/>
  </p:handoutMasterIdLst>
  <p:sldIdLst>
    <p:sldId id="471" r:id="rId5"/>
    <p:sldId id="418" r:id="rId6"/>
    <p:sldId id="472" r:id="rId7"/>
    <p:sldId id="473" r:id="rId8"/>
    <p:sldId id="438" r:id="rId9"/>
    <p:sldId id="419" r:id="rId10"/>
    <p:sldId id="465" r:id="rId11"/>
    <p:sldId id="466" r:id="rId12"/>
    <p:sldId id="467" r:id="rId13"/>
    <p:sldId id="468" r:id="rId14"/>
    <p:sldId id="469" r:id="rId15"/>
    <p:sldId id="470" r:id="rId16"/>
    <p:sldId id="463" r:id="rId17"/>
    <p:sldId id="420" r:id="rId18"/>
    <p:sldId id="422" r:id="rId19"/>
    <p:sldId id="474" r:id="rId20"/>
    <p:sldId id="412" r:id="rId21"/>
  </p:sldIdLst>
  <p:sldSz cx="12192000" cy="6858000"/>
  <p:notesSz cx="16256000" cy="9144000"/>
  <p:embeddedFontLst>
    <p:embeddedFont>
      <p:font typeface="Nunito Sans Black" panose="00000A00000000000000" pitchFamily="2" charset="0"/>
      <p:bold r:id="rId24"/>
      <p:boldItalic r:id="rId25"/>
    </p:embeddedFont>
    <p:embeddedFont>
      <p:font typeface="Nunito Sans SemiBold" panose="00000700000000000000" pitchFamily="2" charset="0"/>
      <p:bold r:id="rId26"/>
      <p:boldItalic r:id="rId27"/>
    </p:embeddedFont>
    <p:embeddedFont>
      <p:font typeface="Nunito Sans" panose="00000500000000000000" pitchFamily="2"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82"/>
    <a:srgbClr val="3CB664"/>
    <a:srgbClr val="006EE0"/>
    <a:srgbClr val="FF912A"/>
    <a:srgbClr val="FFE627"/>
    <a:srgbClr val="7414DC"/>
    <a:srgbClr val="E22E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53296-B376-5A52-740C-3B23383178DD}" v="990" dt="2024-07-15T15:15:28.891"/>
    <p1510:client id="{FFC4A111-9F73-0087-65B2-643C473092DF}" v="482" dt="2024-07-16T09:49:30.08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908" autoAdjust="0"/>
  </p:normalViewPr>
  <p:slideViewPr>
    <p:cSldViewPr snapToGrid="0">
      <p:cViewPr varScale="1">
        <p:scale>
          <a:sx n="81" d="100"/>
          <a:sy n="81" d="100"/>
        </p:scale>
        <p:origin x="1704" y="52"/>
      </p:cViewPr>
      <p:guideLst>
        <p:guide orient="horz" pos="2160"/>
        <p:guide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Coe" userId="S::andrew.coe@scouts.org.uk::08964ec2-c859-49fa-b904-452d3a4b7176" providerId="AD" clId="Web-{FFC4A111-9F73-0087-65B2-643C473092DF}"/>
    <pc:docChg chg="addSld delSld modSld sldOrd">
      <pc:chgData name="Andrew Coe" userId="S::andrew.coe@scouts.org.uk::08964ec2-c859-49fa-b904-452d3a4b7176" providerId="AD" clId="Web-{FFC4A111-9F73-0087-65B2-643C473092DF}" dt="2024-07-16T09:49:37.987" v="454"/>
      <pc:docMkLst>
        <pc:docMk/>
      </pc:docMkLst>
      <pc:sldChg chg="modSp">
        <pc:chgData name="Andrew Coe" userId="S::andrew.coe@scouts.org.uk::08964ec2-c859-49fa-b904-452d3a4b7176" providerId="AD" clId="Web-{FFC4A111-9F73-0087-65B2-643C473092DF}" dt="2024-07-16T08:57:08.343" v="11" actId="20577"/>
        <pc:sldMkLst>
          <pc:docMk/>
          <pc:sldMk cId="4036970576" sldId="416"/>
        </pc:sldMkLst>
        <pc:spChg chg="mod">
          <ac:chgData name="Andrew Coe" userId="S::andrew.coe@scouts.org.uk::08964ec2-c859-49fa-b904-452d3a4b7176" providerId="AD" clId="Web-{FFC4A111-9F73-0087-65B2-643C473092DF}" dt="2024-07-16T08:57:08.343" v="11" actId="20577"/>
          <ac:spMkLst>
            <pc:docMk/>
            <pc:sldMk cId="4036970576" sldId="416"/>
            <ac:spMk id="3" creationId="{BDCD42A5-8205-E244-8889-895F019FCD01}"/>
          </ac:spMkLst>
        </pc:spChg>
      </pc:sldChg>
      <pc:sldChg chg="modSp">
        <pc:chgData name="Andrew Coe" userId="S::andrew.coe@scouts.org.uk::08964ec2-c859-49fa-b904-452d3a4b7176" providerId="AD" clId="Web-{FFC4A111-9F73-0087-65B2-643C473092DF}" dt="2024-07-16T09:36:23.209" v="217" actId="20577"/>
        <pc:sldMkLst>
          <pc:docMk/>
          <pc:sldMk cId="3740870435" sldId="418"/>
        </pc:sldMkLst>
        <pc:spChg chg="mod">
          <ac:chgData name="Andrew Coe" userId="S::andrew.coe@scouts.org.uk::08964ec2-c859-49fa-b904-452d3a4b7176" providerId="AD" clId="Web-{FFC4A111-9F73-0087-65B2-643C473092DF}" dt="2024-07-16T09:36:23.209" v="217" actId="20577"/>
          <ac:spMkLst>
            <pc:docMk/>
            <pc:sldMk cId="3740870435" sldId="418"/>
            <ac:spMk id="3" creationId="{00000000-0000-0000-0000-000000000000}"/>
          </ac:spMkLst>
        </pc:spChg>
      </pc:sldChg>
      <pc:sldChg chg="addSp delSp modSp">
        <pc:chgData name="Andrew Coe" userId="S::andrew.coe@scouts.org.uk::08964ec2-c859-49fa-b904-452d3a4b7176" providerId="AD" clId="Web-{FFC4A111-9F73-0087-65B2-643C473092DF}" dt="2024-07-16T09:10:06.215" v="36"/>
        <pc:sldMkLst>
          <pc:docMk/>
          <pc:sldMk cId="3815584483" sldId="419"/>
        </pc:sldMkLst>
        <pc:spChg chg="mod">
          <ac:chgData name="Andrew Coe" userId="S::andrew.coe@scouts.org.uk::08964ec2-c859-49fa-b904-452d3a4b7176" providerId="AD" clId="Web-{FFC4A111-9F73-0087-65B2-643C473092DF}" dt="2024-07-16T09:10:01.480" v="35" actId="14100"/>
          <ac:spMkLst>
            <pc:docMk/>
            <pc:sldMk cId="3815584483" sldId="419"/>
            <ac:spMk id="3" creationId="{00000000-0000-0000-0000-000000000000}"/>
          </ac:spMkLst>
        </pc:spChg>
        <pc:spChg chg="mod">
          <ac:chgData name="Andrew Coe" userId="S::andrew.coe@scouts.org.uk::08964ec2-c859-49fa-b904-452d3a4b7176" providerId="AD" clId="Web-{FFC4A111-9F73-0087-65B2-643C473092DF}" dt="2024-07-16T09:09:50.417" v="32" actId="20577"/>
          <ac:spMkLst>
            <pc:docMk/>
            <pc:sldMk cId="3815584483" sldId="419"/>
            <ac:spMk id="4" creationId="{00000000-0000-0000-0000-000000000000}"/>
          </ac:spMkLst>
        </pc:spChg>
        <pc:spChg chg="add mod">
          <ac:chgData name="Andrew Coe" userId="S::andrew.coe@scouts.org.uk::08964ec2-c859-49fa-b904-452d3a4b7176" providerId="AD" clId="Web-{FFC4A111-9F73-0087-65B2-643C473092DF}" dt="2024-07-16T09:10:06.215" v="36"/>
          <ac:spMkLst>
            <pc:docMk/>
            <pc:sldMk cId="3815584483" sldId="419"/>
            <ac:spMk id="6" creationId="{E9FAFEE7-4675-9787-C1BD-58B23987BE0B}"/>
          </ac:spMkLst>
        </pc:spChg>
        <pc:picChg chg="del">
          <ac:chgData name="Andrew Coe" userId="S::andrew.coe@scouts.org.uk::08964ec2-c859-49fa-b904-452d3a4b7176" providerId="AD" clId="Web-{FFC4A111-9F73-0087-65B2-643C473092DF}" dt="2024-07-16T09:10:06.215" v="36"/>
          <ac:picMkLst>
            <pc:docMk/>
            <pc:sldMk cId="3815584483" sldId="419"/>
            <ac:picMk id="5" creationId="{00000000-0000-0000-0000-000000000000}"/>
          </ac:picMkLst>
        </pc:picChg>
      </pc:sldChg>
      <pc:sldChg chg="modSp modNotes">
        <pc:chgData name="Andrew Coe" userId="S::andrew.coe@scouts.org.uk::08964ec2-c859-49fa-b904-452d3a4b7176" providerId="AD" clId="Web-{FFC4A111-9F73-0087-65B2-643C473092DF}" dt="2024-07-16T09:49:37.987" v="454"/>
        <pc:sldMkLst>
          <pc:docMk/>
          <pc:sldMk cId="2857687399" sldId="420"/>
        </pc:sldMkLst>
        <pc:spChg chg="mod">
          <ac:chgData name="Andrew Coe" userId="S::andrew.coe@scouts.org.uk::08964ec2-c859-49fa-b904-452d3a4b7176" providerId="AD" clId="Web-{FFC4A111-9F73-0087-65B2-643C473092DF}" dt="2024-07-16T09:47:31.920" v="387" actId="20577"/>
          <ac:spMkLst>
            <pc:docMk/>
            <pc:sldMk cId="2857687399" sldId="420"/>
            <ac:spMk id="2" creationId="{00000000-0000-0000-0000-000000000000}"/>
          </ac:spMkLst>
        </pc:spChg>
        <pc:spChg chg="mod">
          <ac:chgData name="Andrew Coe" userId="S::andrew.coe@scouts.org.uk::08964ec2-c859-49fa-b904-452d3a4b7176" providerId="AD" clId="Web-{FFC4A111-9F73-0087-65B2-643C473092DF}" dt="2024-07-16T09:49:30.081" v="453" actId="20577"/>
          <ac:spMkLst>
            <pc:docMk/>
            <pc:sldMk cId="2857687399" sldId="420"/>
            <ac:spMk id="7" creationId="{6B5A6871-03E2-5915-2F4B-9E45D1754242}"/>
          </ac:spMkLst>
        </pc:spChg>
      </pc:sldChg>
      <pc:sldChg chg="modNotes">
        <pc:chgData name="Andrew Coe" userId="S::andrew.coe@scouts.org.uk::08964ec2-c859-49fa-b904-452d3a4b7176" providerId="AD" clId="Web-{FFC4A111-9F73-0087-65B2-643C473092DF}" dt="2024-07-16T09:24:48.731" v="146"/>
        <pc:sldMkLst>
          <pc:docMk/>
          <pc:sldMk cId="3195751655" sldId="437"/>
        </pc:sldMkLst>
      </pc:sldChg>
      <pc:sldChg chg="modSp modNotes">
        <pc:chgData name="Andrew Coe" userId="S::andrew.coe@scouts.org.uk::08964ec2-c859-49fa-b904-452d3a4b7176" providerId="AD" clId="Web-{FFC4A111-9F73-0087-65B2-643C473092DF}" dt="2024-07-16T09:09:22.932" v="27" actId="20577"/>
        <pc:sldMkLst>
          <pc:docMk/>
          <pc:sldMk cId="1763875494" sldId="438"/>
        </pc:sldMkLst>
        <pc:spChg chg="mod">
          <ac:chgData name="Andrew Coe" userId="S::andrew.coe@scouts.org.uk::08964ec2-c859-49fa-b904-452d3a4b7176" providerId="AD" clId="Web-{FFC4A111-9F73-0087-65B2-643C473092DF}" dt="2024-07-16T09:09:22.932" v="27" actId="20577"/>
          <ac:spMkLst>
            <pc:docMk/>
            <pc:sldMk cId="1763875494" sldId="438"/>
            <ac:spMk id="2" creationId="{51405199-2E68-2D4E-A69D-4823DA61E3BA}"/>
          </ac:spMkLst>
        </pc:spChg>
      </pc:sldChg>
      <pc:sldChg chg="del">
        <pc:chgData name="Andrew Coe" userId="S::andrew.coe@scouts.org.uk::08964ec2-c859-49fa-b904-452d3a4b7176" providerId="AD" clId="Web-{FFC4A111-9F73-0087-65B2-643C473092DF}" dt="2024-07-16T09:36:10.083" v="215"/>
        <pc:sldMkLst>
          <pc:docMk/>
          <pc:sldMk cId="979759520" sldId="439"/>
        </pc:sldMkLst>
      </pc:sldChg>
      <pc:sldChg chg="del">
        <pc:chgData name="Andrew Coe" userId="S::andrew.coe@scouts.org.uk::08964ec2-c859-49fa-b904-452d3a4b7176" providerId="AD" clId="Web-{FFC4A111-9F73-0087-65B2-643C473092DF}" dt="2024-07-16T09:36:07.802" v="214"/>
        <pc:sldMkLst>
          <pc:docMk/>
          <pc:sldMk cId="116657507" sldId="460"/>
        </pc:sldMkLst>
      </pc:sldChg>
      <pc:sldChg chg="del ord">
        <pc:chgData name="Andrew Coe" userId="S::andrew.coe@scouts.org.uk::08964ec2-c859-49fa-b904-452d3a4b7176" providerId="AD" clId="Web-{FFC4A111-9F73-0087-65B2-643C473092DF}" dt="2024-07-16T09:36:53.522" v="220"/>
        <pc:sldMkLst>
          <pc:docMk/>
          <pc:sldMk cId="1305435334" sldId="462"/>
        </pc:sldMkLst>
      </pc:sldChg>
      <pc:sldChg chg="modSp modNotes">
        <pc:chgData name="Andrew Coe" userId="S::andrew.coe@scouts.org.uk::08964ec2-c859-49fa-b904-452d3a4b7176" providerId="AD" clId="Web-{FFC4A111-9F73-0087-65B2-643C473092DF}" dt="2024-07-16T09:45:40.338" v="382"/>
        <pc:sldMkLst>
          <pc:docMk/>
          <pc:sldMk cId="1655843850" sldId="463"/>
        </pc:sldMkLst>
        <pc:spChg chg="mod">
          <ac:chgData name="Andrew Coe" userId="S::andrew.coe@scouts.org.uk::08964ec2-c859-49fa-b904-452d3a4b7176" providerId="AD" clId="Web-{FFC4A111-9F73-0087-65B2-643C473092DF}" dt="2024-07-16T09:45:17.822" v="377" actId="1076"/>
          <ac:spMkLst>
            <pc:docMk/>
            <pc:sldMk cId="1655843850" sldId="463"/>
            <ac:spMk id="2" creationId="{51405199-2E68-2D4E-A69D-4823DA61E3BA}"/>
          </ac:spMkLst>
        </pc:spChg>
      </pc:sldChg>
      <pc:sldChg chg="del">
        <pc:chgData name="Andrew Coe" userId="S::andrew.coe@scouts.org.uk::08964ec2-c859-49fa-b904-452d3a4b7176" providerId="AD" clId="Web-{FFC4A111-9F73-0087-65B2-643C473092DF}" dt="2024-07-16T09:46:41.153" v="383"/>
        <pc:sldMkLst>
          <pc:docMk/>
          <pc:sldMk cId="2260583693" sldId="464"/>
        </pc:sldMkLst>
      </pc:sldChg>
      <pc:sldChg chg="addSp delSp modSp add mod replId setBg modNotes">
        <pc:chgData name="Andrew Coe" userId="S::andrew.coe@scouts.org.uk::08964ec2-c859-49fa-b904-452d3a4b7176" providerId="AD" clId="Web-{FFC4A111-9F73-0087-65B2-643C473092DF}" dt="2024-07-16T09:17:57.310" v="98"/>
        <pc:sldMkLst>
          <pc:docMk/>
          <pc:sldMk cId="3955062553" sldId="465"/>
        </pc:sldMkLst>
        <pc:spChg chg="mod ord">
          <ac:chgData name="Andrew Coe" userId="S::andrew.coe@scouts.org.uk::08964ec2-c859-49fa-b904-452d3a4b7176" providerId="AD" clId="Web-{FFC4A111-9F73-0087-65B2-643C473092DF}" dt="2024-07-16T09:17:57.310" v="98"/>
          <ac:spMkLst>
            <pc:docMk/>
            <pc:sldMk cId="3955062553" sldId="465"/>
            <ac:spMk id="3" creationId="{00000000-0000-0000-0000-000000000000}"/>
          </ac:spMkLst>
        </pc:spChg>
        <pc:spChg chg="mod">
          <ac:chgData name="Andrew Coe" userId="S::andrew.coe@scouts.org.uk::08964ec2-c859-49fa-b904-452d3a4b7176" providerId="AD" clId="Web-{FFC4A111-9F73-0087-65B2-643C473092DF}" dt="2024-07-16T09:17:57.310" v="98"/>
          <ac:spMkLst>
            <pc:docMk/>
            <pc:sldMk cId="3955062553" sldId="465"/>
            <ac:spMk id="4" creationId="{00000000-0000-0000-0000-000000000000}"/>
          </ac:spMkLst>
        </pc:spChg>
        <pc:spChg chg="del">
          <ac:chgData name="Andrew Coe" userId="S::andrew.coe@scouts.org.uk::08964ec2-c859-49fa-b904-452d3a4b7176" providerId="AD" clId="Web-{FFC4A111-9F73-0087-65B2-643C473092DF}" dt="2024-07-16T09:17:52.310" v="96"/>
          <ac:spMkLst>
            <pc:docMk/>
            <pc:sldMk cId="3955062553" sldId="465"/>
            <ac:spMk id="6" creationId="{E9FAFEE7-4675-9787-C1BD-58B23987BE0B}"/>
          </ac:spMkLst>
        </pc:spChg>
        <pc:spChg chg="add del">
          <ac:chgData name="Andrew Coe" userId="S::andrew.coe@scouts.org.uk::08964ec2-c859-49fa-b904-452d3a4b7176" providerId="AD" clId="Web-{FFC4A111-9F73-0087-65B2-643C473092DF}" dt="2024-07-16T09:17:57.310" v="98"/>
          <ac:spMkLst>
            <pc:docMk/>
            <pc:sldMk cId="3955062553" sldId="465"/>
            <ac:spMk id="9" creationId="{F13C74B1-5B17-4795-BED0-7140497B445A}"/>
          </ac:spMkLst>
        </pc:spChg>
        <pc:spChg chg="add del">
          <ac:chgData name="Andrew Coe" userId="S::andrew.coe@scouts.org.uk::08964ec2-c859-49fa-b904-452d3a4b7176" providerId="AD" clId="Web-{FFC4A111-9F73-0087-65B2-643C473092DF}" dt="2024-07-16T09:17:57.310" v="98"/>
          <ac:spMkLst>
            <pc:docMk/>
            <pc:sldMk cId="3955062553" sldId="465"/>
            <ac:spMk id="11" creationId="{D4974D33-8DC5-464E-8C6D-BE58F0669C17}"/>
          </ac:spMkLst>
        </pc:spChg>
        <pc:picChg chg="add mod ord">
          <ac:chgData name="Andrew Coe" userId="S::andrew.coe@scouts.org.uk::08964ec2-c859-49fa-b904-452d3a4b7176" providerId="AD" clId="Web-{FFC4A111-9F73-0087-65B2-643C473092DF}" dt="2024-07-16T09:17:57.310" v="98"/>
          <ac:picMkLst>
            <pc:docMk/>
            <pc:sldMk cId="3955062553" sldId="465"/>
            <ac:picMk id="2" creationId="{19A2EE8C-53F3-D440-F3B8-16B9445A6270}"/>
          </ac:picMkLst>
        </pc:picChg>
      </pc:sldChg>
      <pc:sldChg chg="addSp delSp modSp add replId modNotes">
        <pc:chgData name="Andrew Coe" userId="S::andrew.coe@scouts.org.uk::08964ec2-c859-49fa-b904-452d3a4b7176" providerId="AD" clId="Web-{FFC4A111-9F73-0087-65B2-643C473092DF}" dt="2024-07-16T09:23:41.603" v="142"/>
        <pc:sldMkLst>
          <pc:docMk/>
          <pc:sldMk cId="1247777373" sldId="466"/>
        </pc:sldMkLst>
        <pc:spChg chg="mod">
          <ac:chgData name="Andrew Coe" userId="S::andrew.coe@scouts.org.uk::08964ec2-c859-49fa-b904-452d3a4b7176" providerId="AD" clId="Web-{FFC4A111-9F73-0087-65B2-643C473092DF}" dt="2024-07-16T09:21:17.567" v="133" actId="20577"/>
          <ac:spMkLst>
            <pc:docMk/>
            <pc:sldMk cId="1247777373" sldId="466"/>
            <ac:spMk id="3" creationId="{00000000-0000-0000-0000-000000000000}"/>
          </ac:spMkLst>
        </pc:spChg>
        <pc:spChg chg="mod">
          <ac:chgData name="Andrew Coe" userId="S::andrew.coe@scouts.org.uk::08964ec2-c859-49fa-b904-452d3a4b7176" providerId="AD" clId="Web-{FFC4A111-9F73-0087-65B2-643C473092DF}" dt="2024-07-16T09:18:26.170" v="109" actId="20577"/>
          <ac:spMkLst>
            <pc:docMk/>
            <pc:sldMk cId="1247777373" sldId="466"/>
            <ac:spMk id="4" creationId="{00000000-0000-0000-0000-000000000000}"/>
          </ac:spMkLst>
        </pc:spChg>
        <pc:spChg chg="add del mod">
          <ac:chgData name="Andrew Coe" userId="S::andrew.coe@scouts.org.uk::08964ec2-c859-49fa-b904-452d3a4b7176" providerId="AD" clId="Web-{FFC4A111-9F73-0087-65B2-643C473092DF}" dt="2024-07-16T09:23:41.603" v="142"/>
          <ac:spMkLst>
            <pc:docMk/>
            <pc:sldMk cId="1247777373" sldId="466"/>
            <ac:spMk id="6" creationId="{D7EAB5BB-DD7D-AFBA-A4A5-EDCF776F7F16}"/>
          </ac:spMkLst>
        </pc:spChg>
        <pc:picChg chg="del">
          <ac:chgData name="Andrew Coe" userId="S::andrew.coe@scouts.org.uk::08964ec2-c859-49fa-b904-452d3a4b7176" providerId="AD" clId="Web-{FFC4A111-9F73-0087-65B2-643C473092DF}" dt="2024-07-16T09:23:30.150" v="141"/>
          <ac:picMkLst>
            <pc:docMk/>
            <pc:sldMk cId="1247777373" sldId="466"/>
            <ac:picMk id="2" creationId="{19A2EE8C-53F3-D440-F3B8-16B9445A6270}"/>
          </ac:picMkLst>
        </pc:picChg>
        <pc:picChg chg="add mod ord">
          <ac:chgData name="Andrew Coe" userId="S::andrew.coe@scouts.org.uk::08964ec2-c859-49fa-b904-452d3a4b7176" providerId="AD" clId="Web-{FFC4A111-9F73-0087-65B2-643C473092DF}" dt="2024-07-16T09:23:41.603" v="142"/>
          <ac:picMkLst>
            <pc:docMk/>
            <pc:sldMk cId="1247777373" sldId="466"/>
            <ac:picMk id="7" creationId="{8DA10957-73F3-7533-10C0-896F6CD3CBDD}"/>
          </ac:picMkLst>
        </pc:picChg>
      </pc:sldChg>
      <pc:sldChg chg="modSp add ord replId modNotes">
        <pc:chgData name="Andrew Coe" userId="S::andrew.coe@scouts.org.uk::08964ec2-c859-49fa-b904-452d3a4b7176" providerId="AD" clId="Web-{FFC4A111-9F73-0087-65B2-643C473092DF}" dt="2024-07-16T09:31:48.199" v="167" actId="20577"/>
        <pc:sldMkLst>
          <pc:docMk/>
          <pc:sldMk cId="2374017522" sldId="467"/>
        </pc:sldMkLst>
        <pc:spChg chg="mod">
          <ac:chgData name="Andrew Coe" userId="S::andrew.coe@scouts.org.uk::08964ec2-c859-49fa-b904-452d3a4b7176" providerId="AD" clId="Web-{FFC4A111-9F73-0087-65B2-643C473092DF}" dt="2024-07-16T09:31:48.199" v="167" actId="20577"/>
          <ac:spMkLst>
            <pc:docMk/>
            <pc:sldMk cId="2374017522" sldId="467"/>
            <ac:spMk id="2" creationId="{51405199-2E68-2D4E-A69D-4823DA61E3BA}"/>
          </ac:spMkLst>
        </pc:spChg>
      </pc:sldChg>
      <pc:sldChg chg="modSp add replId modNotes">
        <pc:chgData name="Andrew Coe" userId="S::andrew.coe@scouts.org.uk::08964ec2-c859-49fa-b904-452d3a4b7176" providerId="AD" clId="Web-{FFC4A111-9F73-0087-65B2-643C473092DF}" dt="2024-07-16T09:32:46.967" v="199"/>
        <pc:sldMkLst>
          <pc:docMk/>
          <pc:sldMk cId="3554631887" sldId="468"/>
        </pc:sldMkLst>
        <pc:spChg chg="mod">
          <ac:chgData name="Andrew Coe" userId="S::andrew.coe@scouts.org.uk::08964ec2-c859-49fa-b904-452d3a4b7176" providerId="AD" clId="Web-{FFC4A111-9F73-0087-65B2-643C473092DF}" dt="2024-07-16T09:32:01.699" v="176" actId="20577"/>
          <ac:spMkLst>
            <pc:docMk/>
            <pc:sldMk cId="3554631887" sldId="468"/>
            <ac:spMk id="2" creationId="{51405199-2E68-2D4E-A69D-4823DA61E3BA}"/>
          </ac:spMkLst>
        </pc:spChg>
      </pc:sldChg>
      <pc:sldChg chg="modSp add del replId">
        <pc:chgData name="Andrew Coe" userId="S::andrew.coe@scouts.org.uk::08964ec2-c859-49fa-b904-452d3a4b7176" providerId="AD" clId="Web-{FFC4A111-9F73-0087-65B2-643C473092DF}" dt="2024-07-16T09:34:33.236" v="205"/>
        <pc:sldMkLst>
          <pc:docMk/>
          <pc:sldMk cId="3287094413" sldId="469"/>
        </pc:sldMkLst>
        <pc:spChg chg="mod">
          <ac:chgData name="Andrew Coe" userId="S::andrew.coe@scouts.org.uk::08964ec2-c859-49fa-b904-452d3a4b7176" providerId="AD" clId="Web-{FFC4A111-9F73-0087-65B2-643C473092DF}" dt="2024-07-16T09:34:28.548" v="204" actId="20577"/>
          <ac:spMkLst>
            <pc:docMk/>
            <pc:sldMk cId="3287094413" sldId="469"/>
            <ac:spMk id="2" creationId="{51405199-2E68-2D4E-A69D-4823DA61E3BA}"/>
          </ac:spMkLst>
        </pc:spChg>
      </pc:sldChg>
      <pc:sldChg chg="modSp add replId modNotes">
        <pc:chgData name="Andrew Coe" userId="S::andrew.coe@scouts.org.uk::08964ec2-c859-49fa-b904-452d3a4b7176" providerId="AD" clId="Web-{FFC4A111-9F73-0087-65B2-643C473092DF}" dt="2024-07-16T09:35:27.160" v="213"/>
        <pc:sldMkLst>
          <pc:docMk/>
          <pc:sldMk cId="3324257940" sldId="469"/>
        </pc:sldMkLst>
        <pc:spChg chg="mod">
          <ac:chgData name="Andrew Coe" userId="S::andrew.coe@scouts.org.uk::08964ec2-c859-49fa-b904-452d3a4b7176" providerId="AD" clId="Web-{FFC4A111-9F73-0087-65B2-643C473092DF}" dt="2024-07-16T09:35:09.456" v="208" actId="20577"/>
          <ac:spMkLst>
            <pc:docMk/>
            <pc:sldMk cId="3324257940" sldId="469"/>
            <ac:spMk id="2" creationId="{51405199-2E68-2D4E-A69D-4823DA61E3BA}"/>
          </ac:spMkLst>
        </pc:spChg>
      </pc:sldChg>
      <pc:sldChg chg="addSp delSp modSp add ord replId modNotes">
        <pc:chgData name="Andrew Coe" userId="S::andrew.coe@scouts.org.uk::08964ec2-c859-49fa-b904-452d3a4b7176" providerId="AD" clId="Web-{FFC4A111-9F73-0087-65B2-643C473092DF}" dt="2024-07-16T09:44:24.976" v="370" actId="20577"/>
        <pc:sldMkLst>
          <pc:docMk/>
          <pc:sldMk cId="399138744" sldId="470"/>
        </pc:sldMkLst>
        <pc:spChg chg="mod">
          <ac:chgData name="Andrew Coe" userId="S::andrew.coe@scouts.org.uk::08964ec2-c859-49fa-b904-452d3a4b7176" providerId="AD" clId="Web-{FFC4A111-9F73-0087-65B2-643C473092DF}" dt="2024-07-16T09:44:24.976" v="370" actId="20577"/>
          <ac:spMkLst>
            <pc:docMk/>
            <pc:sldMk cId="399138744" sldId="470"/>
            <ac:spMk id="3" creationId="{00000000-0000-0000-0000-000000000000}"/>
          </ac:spMkLst>
        </pc:spChg>
        <pc:spChg chg="mod">
          <ac:chgData name="Andrew Coe" userId="S::andrew.coe@scouts.org.uk::08964ec2-c859-49fa-b904-452d3a4b7176" providerId="AD" clId="Web-{FFC4A111-9F73-0087-65B2-643C473092DF}" dt="2024-07-16T09:37:08.554" v="234" actId="20577"/>
          <ac:spMkLst>
            <pc:docMk/>
            <pc:sldMk cId="399138744" sldId="470"/>
            <ac:spMk id="4" creationId="{00000000-0000-0000-0000-000000000000}"/>
          </ac:spMkLst>
        </pc:spChg>
        <pc:spChg chg="add del mod">
          <ac:chgData name="Andrew Coe" userId="S::andrew.coe@scouts.org.uk::08964ec2-c859-49fa-b904-452d3a4b7176" providerId="AD" clId="Web-{FFC4A111-9F73-0087-65B2-643C473092DF}" dt="2024-07-16T09:37:13.023" v="236"/>
          <ac:spMkLst>
            <pc:docMk/>
            <pc:sldMk cId="399138744" sldId="470"/>
            <ac:spMk id="5" creationId="{103079A4-D440-F5F8-A707-3DADEEC99A09}"/>
          </ac:spMkLst>
        </pc:spChg>
        <pc:picChg chg="add mod">
          <ac:chgData name="Andrew Coe" userId="S::andrew.coe@scouts.org.uk::08964ec2-c859-49fa-b904-452d3a4b7176" providerId="AD" clId="Web-{FFC4A111-9F73-0087-65B2-643C473092DF}" dt="2024-07-16T09:38:58.496" v="239" actId="14100"/>
          <ac:picMkLst>
            <pc:docMk/>
            <pc:sldMk cId="399138744" sldId="470"/>
            <ac:picMk id="6" creationId="{8DFDD1E9-8DD7-33EE-412B-12C8ECECD602}"/>
          </ac:picMkLst>
        </pc:picChg>
        <pc:picChg chg="del">
          <ac:chgData name="Andrew Coe" userId="S::andrew.coe@scouts.org.uk::08964ec2-c859-49fa-b904-452d3a4b7176" providerId="AD" clId="Web-{FFC4A111-9F73-0087-65B2-643C473092DF}" dt="2024-07-16T09:37:10.851" v="235"/>
          <ac:picMkLst>
            <pc:docMk/>
            <pc:sldMk cId="399138744" sldId="470"/>
            <ac:picMk id="7" creationId="{8DA10957-73F3-7533-10C0-896F6CD3CBDD}"/>
          </ac:picMkLst>
        </pc:picChg>
      </pc:sldChg>
    </pc:docChg>
  </pc:docChgLst>
  <pc:docChgLst>
    <pc:chgData name="Andrew Coe" userId="S::andrew.coe@scouts.org.uk::08964ec2-c859-49fa-b904-452d3a4b7176" providerId="AD" clId="Web-{11453296-B376-5A52-740C-3B23383178DD}"/>
    <pc:docChg chg="addSld delSld modSld sldOrd">
      <pc:chgData name="Andrew Coe" userId="S::andrew.coe@scouts.org.uk::08964ec2-c859-49fa-b904-452d3a4b7176" providerId="AD" clId="Web-{11453296-B376-5A52-740C-3B23383178DD}" dt="2024-07-15T15:15:28.891" v="1021"/>
      <pc:docMkLst>
        <pc:docMk/>
      </pc:docMkLst>
      <pc:sldChg chg="modSp del">
        <pc:chgData name="Andrew Coe" userId="S::andrew.coe@scouts.org.uk::08964ec2-c859-49fa-b904-452d3a4b7176" providerId="AD" clId="Web-{11453296-B376-5A52-740C-3B23383178DD}" dt="2024-07-15T14:31:47.010" v="106"/>
        <pc:sldMkLst>
          <pc:docMk/>
          <pc:sldMk cId="3674119691" sldId="414"/>
        </pc:sldMkLst>
        <pc:spChg chg="mod">
          <ac:chgData name="Andrew Coe" userId="S::andrew.coe@scouts.org.uk::08964ec2-c859-49fa-b904-452d3a4b7176" providerId="AD" clId="Web-{11453296-B376-5A52-740C-3B23383178DD}" dt="2024-07-15T14:29:59.080" v="89" actId="14100"/>
          <ac:spMkLst>
            <pc:docMk/>
            <pc:sldMk cId="3674119691" sldId="414"/>
            <ac:spMk id="3" creationId="{A9DD38F5-EB54-A545-9838-5D7F056083CB}"/>
          </ac:spMkLst>
        </pc:spChg>
        <pc:spChg chg="mod">
          <ac:chgData name="Andrew Coe" userId="S::andrew.coe@scouts.org.uk::08964ec2-c859-49fa-b904-452d3a4b7176" providerId="AD" clId="Web-{11453296-B376-5A52-740C-3B23383178DD}" dt="2024-07-15T14:29:08.795" v="24" actId="20577"/>
          <ac:spMkLst>
            <pc:docMk/>
            <pc:sldMk cId="3674119691" sldId="414"/>
            <ac:spMk id="4" creationId="{D6F19131-A110-3B40-9BFB-EBB102D5F57F}"/>
          </ac:spMkLst>
        </pc:spChg>
      </pc:sldChg>
      <pc:sldChg chg="modSp">
        <pc:chgData name="Andrew Coe" userId="S::andrew.coe@scouts.org.uk::08964ec2-c859-49fa-b904-452d3a4b7176" providerId="AD" clId="Web-{11453296-B376-5A52-740C-3B23383178DD}" dt="2024-07-15T14:26:06.531" v="16" actId="20577"/>
        <pc:sldMkLst>
          <pc:docMk/>
          <pc:sldMk cId="4036970576" sldId="416"/>
        </pc:sldMkLst>
        <pc:spChg chg="mod">
          <ac:chgData name="Andrew Coe" userId="S::andrew.coe@scouts.org.uk::08964ec2-c859-49fa-b904-452d3a4b7176" providerId="AD" clId="Web-{11453296-B376-5A52-740C-3B23383178DD}" dt="2024-07-15T14:26:06.531" v="16" actId="20577"/>
          <ac:spMkLst>
            <pc:docMk/>
            <pc:sldMk cId="4036970576" sldId="416"/>
            <ac:spMk id="2" creationId="{0706ABF8-4F62-DD45-B486-97062281CA1B}"/>
          </ac:spMkLst>
        </pc:spChg>
        <pc:spChg chg="mod">
          <ac:chgData name="Andrew Coe" userId="S::andrew.coe@scouts.org.uk::08964ec2-c859-49fa-b904-452d3a4b7176" providerId="AD" clId="Web-{11453296-B376-5A52-740C-3B23383178DD}" dt="2024-07-15T14:26:00.047" v="15" actId="20577"/>
          <ac:spMkLst>
            <pc:docMk/>
            <pc:sldMk cId="4036970576" sldId="416"/>
            <ac:spMk id="3" creationId="{BDCD42A5-8205-E244-8889-895F019FCD01}"/>
          </ac:spMkLst>
        </pc:spChg>
      </pc:sldChg>
      <pc:sldChg chg="del">
        <pc:chgData name="Andrew Coe" userId="S::andrew.coe@scouts.org.uk::08964ec2-c859-49fa-b904-452d3a4b7176" providerId="AD" clId="Web-{11453296-B376-5A52-740C-3B23383178DD}" dt="2024-07-15T14:28:58.325" v="17"/>
        <pc:sldMkLst>
          <pc:docMk/>
          <pc:sldMk cId="3566910430" sldId="417"/>
        </pc:sldMkLst>
      </pc:sldChg>
      <pc:sldChg chg="modSp">
        <pc:chgData name="Andrew Coe" userId="S::andrew.coe@scouts.org.uk::08964ec2-c859-49fa-b904-452d3a4b7176" providerId="AD" clId="Web-{11453296-B376-5A52-740C-3B23383178DD}" dt="2024-07-15T14:25:23.075" v="11" actId="20577"/>
        <pc:sldMkLst>
          <pc:docMk/>
          <pc:sldMk cId="3740870435" sldId="418"/>
        </pc:sldMkLst>
        <pc:spChg chg="mod">
          <ac:chgData name="Andrew Coe" userId="S::andrew.coe@scouts.org.uk::08964ec2-c859-49fa-b904-452d3a4b7176" providerId="AD" clId="Web-{11453296-B376-5A52-740C-3B23383178DD}" dt="2024-07-15T14:25:23.075" v="11" actId="20577"/>
          <ac:spMkLst>
            <pc:docMk/>
            <pc:sldMk cId="3740870435" sldId="418"/>
            <ac:spMk id="3" creationId="{00000000-0000-0000-0000-000000000000}"/>
          </ac:spMkLst>
        </pc:spChg>
      </pc:sldChg>
      <pc:sldChg chg="modSp">
        <pc:chgData name="Andrew Coe" userId="S::andrew.coe@scouts.org.uk::08964ec2-c859-49fa-b904-452d3a4b7176" providerId="AD" clId="Web-{11453296-B376-5A52-740C-3B23383178DD}" dt="2024-07-15T14:46:58.639" v="300" actId="14100"/>
        <pc:sldMkLst>
          <pc:docMk/>
          <pc:sldMk cId="3815584483" sldId="419"/>
        </pc:sldMkLst>
        <pc:spChg chg="mod">
          <ac:chgData name="Andrew Coe" userId="S::andrew.coe@scouts.org.uk::08964ec2-c859-49fa-b904-452d3a4b7176" providerId="AD" clId="Web-{11453296-B376-5A52-740C-3B23383178DD}" dt="2024-07-15T14:46:58.639" v="300" actId="14100"/>
          <ac:spMkLst>
            <pc:docMk/>
            <pc:sldMk cId="3815584483" sldId="419"/>
            <ac:spMk id="3" creationId="{00000000-0000-0000-0000-000000000000}"/>
          </ac:spMkLst>
        </pc:spChg>
        <pc:spChg chg="mod">
          <ac:chgData name="Andrew Coe" userId="S::andrew.coe@scouts.org.uk::08964ec2-c859-49fa-b904-452d3a4b7176" providerId="AD" clId="Web-{11453296-B376-5A52-740C-3B23383178DD}" dt="2024-07-15T14:45:15.851" v="206" actId="20577"/>
          <ac:spMkLst>
            <pc:docMk/>
            <pc:sldMk cId="3815584483" sldId="419"/>
            <ac:spMk id="4" creationId="{00000000-0000-0000-0000-000000000000}"/>
          </ac:spMkLst>
        </pc:spChg>
      </pc:sldChg>
      <pc:sldChg chg="addSp delSp modSp ord modNotes">
        <pc:chgData name="Andrew Coe" userId="S::andrew.coe@scouts.org.uk::08964ec2-c859-49fa-b904-452d3a4b7176" providerId="AD" clId="Web-{11453296-B376-5A52-740C-3B23383178DD}" dt="2024-07-15T15:15:14.296" v="1020"/>
        <pc:sldMkLst>
          <pc:docMk/>
          <pc:sldMk cId="2857687399" sldId="420"/>
        </pc:sldMkLst>
        <pc:spChg chg="del">
          <ac:chgData name="Andrew Coe" userId="S::andrew.coe@scouts.org.uk::08964ec2-c859-49fa-b904-452d3a4b7176" providerId="AD" clId="Web-{11453296-B376-5A52-740C-3B23383178DD}" dt="2024-07-15T14:30:14.628" v="92"/>
          <ac:spMkLst>
            <pc:docMk/>
            <pc:sldMk cId="2857687399" sldId="420"/>
            <ac:spMk id="3" creationId="{00000000-0000-0000-0000-000000000000}"/>
          </ac:spMkLst>
        </pc:spChg>
        <pc:spChg chg="add del mod">
          <ac:chgData name="Andrew Coe" userId="S::andrew.coe@scouts.org.uk::08964ec2-c859-49fa-b904-452d3a4b7176" providerId="AD" clId="Web-{11453296-B376-5A52-740C-3B23383178DD}" dt="2024-07-15T14:30:22.019" v="93"/>
          <ac:spMkLst>
            <pc:docMk/>
            <pc:sldMk cId="2857687399" sldId="420"/>
            <ac:spMk id="5" creationId="{0FAF92E3-1BBB-57C4-927D-943941B50395}"/>
          </ac:spMkLst>
        </pc:spChg>
        <pc:spChg chg="add mod">
          <ac:chgData name="Andrew Coe" userId="S::andrew.coe@scouts.org.uk::08964ec2-c859-49fa-b904-452d3a4b7176" providerId="AD" clId="Web-{11453296-B376-5A52-740C-3B23383178DD}" dt="2024-07-15T14:44:35.598" v="193" actId="20577"/>
          <ac:spMkLst>
            <pc:docMk/>
            <pc:sldMk cId="2857687399" sldId="420"/>
            <ac:spMk id="7" creationId="{6B5A6871-03E2-5915-2F4B-9E45D1754242}"/>
          </ac:spMkLst>
        </pc:spChg>
      </pc:sldChg>
      <pc:sldChg chg="modSp ord modNotes">
        <pc:chgData name="Andrew Coe" userId="S::andrew.coe@scouts.org.uk::08964ec2-c859-49fa-b904-452d3a4b7176" providerId="AD" clId="Web-{11453296-B376-5A52-740C-3B23383178DD}" dt="2024-07-15T14:41:57.227" v="185"/>
        <pc:sldMkLst>
          <pc:docMk/>
          <pc:sldMk cId="1763875494" sldId="438"/>
        </pc:sldMkLst>
        <pc:spChg chg="mod">
          <ac:chgData name="Andrew Coe" userId="S::andrew.coe@scouts.org.uk::08964ec2-c859-49fa-b904-452d3a4b7176" providerId="AD" clId="Web-{11453296-B376-5A52-740C-3B23383178DD}" dt="2024-07-15T14:34:26.287" v="138" actId="20577"/>
          <ac:spMkLst>
            <pc:docMk/>
            <pc:sldMk cId="1763875494" sldId="438"/>
            <ac:spMk id="2" creationId="{51405199-2E68-2D4E-A69D-4823DA61E3BA}"/>
          </ac:spMkLst>
        </pc:spChg>
      </pc:sldChg>
      <pc:sldChg chg="addSp delSp modSp modNotes">
        <pc:chgData name="Andrew Coe" userId="S::andrew.coe@scouts.org.uk::08964ec2-c859-49fa-b904-452d3a4b7176" providerId="AD" clId="Web-{11453296-B376-5A52-740C-3B23383178DD}" dt="2024-07-15T14:58:18.643" v="746" actId="20577"/>
        <pc:sldMkLst>
          <pc:docMk/>
          <pc:sldMk cId="979759520" sldId="439"/>
        </pc:sldMkLst>
        <pc:spChg chg="mod">
          <ac:chgData name="Andrew Coe" userId="S::andrew.coe@scouts.org.uk::08964ec2-c859-49fa-b904-452d3a4b7176" providerId="AD" clId="Web-{11453296-B376-5A52-740C-3B23383178DD}" dt="2024-07-15T14:55:55.210" v="639" actId="1076"/>
          <ac:spMkLst>
            <pc:docMk/>
            <pc:sldMk cId="979759520" sldId="439"/>
            <ac:spMk id="2" creationId="{51405199-2E68-2D4E-A69D-4823DA61E3BA}"/>
          </ac:spMkLst>
        </pc:spChg>
        <pc:spChg chg="add del mod">
          <ac:chgData name="Andrew Coe" userId="S::andrew.coe@scouts.org.uk::08964ec2-c859-49fa-b904-452d3a4b7176" providerId="AD" clId="Web-{11453296-B376-5A52-740C-3B23383178DD}" dt="2024-07-15T14:56:02.758" v="642"/>
          <ac:spMkLst>
            <pc:docMk/>
            <pc:sldMk cId="979759520" sldId="439"/>
            <ac:spMk id="3" creationId="{A8716F30-E722-84B2-1A57-3DE5CDE0FD2E}"/>
          </ac:spMkLst>
        </pc:spChg>
        <pc:spChg chg="add mod">
          <ac:chgData name="Andrew Coe" userId="S::andrew.coe@scouts.org.uk::08964ec2-c859-49fa-b904-452d3a4b7176" providerId="AD" clId="Web-{11453296-B376-5A52-740C-3B23383178DD}" dt="2024-07-15T14:56:43.729" v="666" actId="1076"/>
          <ac:spMkLst>
            <pc:docMk/>
            <pc:sldMk cId="979759520" sldId="439"/>
            <ac:spMk id="4" creationId="{9A434358-6E6B-90C0-218A-0508D17B3509}"/>
          </ac:spMkLst>
        </pc:spChg>
        <pc:spChg chg="add mod">
          <ac:chgData name="Andrew Coe" userId="S::andrew.coe@scouts.org.uk::08964ec2-c859-49fa-b904-452d3a4b7176" providerId="AD" clId="Web-{11453296-B376-5A52-740C-3B23383178DD}" dt="2024-07-15T14:57:07.044" v="679" actId="20577"/>
          <ac:spMkLst>
            <pc:docMk/>
            <pc:sldMk cId="979759520" sldId="439"/>
            <ac:spMk id="5" creationId="{8E10F582-A0F8-2315-0318-4C7F02B39063}"/>
          </ac:spMkLst>
        </pc:spChg>
        <pc:spChg chg="add del">
          <ac:chgData name="Andrew Coe" userId="S::andrew.coe@scouts.org.uk::08964ec2-c859-49fa-b904-452d3a4b7176" providerId="AD" clId="Web-{11453296-B376-5A52-740C-3B23383178DD}" dt="2024-07-15T14:57:19.091" v="683"/>
          <ac:spMkLst>
            <pc:docMk/>
            <pc:sldMk cId="979759520" sldId="439"/>
            <ac:spMk id="6" creationId="{9563BDD0-1150-3317-D0BB-83F8AC278CF6}"/>
          </ac:spMkLst>
        </pc:spChg>
        <pc:spChg chg="add mod">
          <ac:chgData name="Andrew Coe" userId="S::andrew.coe@scouts.org.uk::08964ec2-c859-49fa-b904-452d3a4b7176" providerId="AD" clId="Web-{11453296-B376-5A52-740C-3B23383178DD}" dt="2024-07-15T14:57:39.577" v="701" actId="14100"/>
          <ac:spMkLst>
            <pc:docMk/>
            <pc:sldMk cId="979759520" sldId="439"/>
            <ac:spMk id="7" creationId="{52C5F985-0720-4638-61AF-1939B534A4BA}"/>
          </ac:spMkLst>
        </pc:spChg>
        <pc:spChg chg="add mod">
          <ac:chgData name="Andrew Coe" userId="S::andrew.coe@scouts.org.uk::08964ec2-c859-49fa-b904-452d3a4b7176" providerId="AD" clId="Web-{11453296-B376-5A52-740C-3B23383178DD}" dt="2024-07-15T14:57:58.391" v="714" actId="20577"/>
          <ac:spMkLst>
            <pc:docMk/>
            <pc:sldMk cId="979759520" sldId="439"/>
            <ac:spMk id="8" creationId="{F34A4B70-E18E-E5AC-83F6-8EC0428BFE2A}"/>
          </ac:spMkLst>
        </pc:spChg>
        <pc:spChg chg="add mod">
          <ac:chgData name="Andrew Coe" userId="S::andrew.coe@scouts.org.uk::08964ec2-c859-49fa-b904-452d3a4b7176" providerId="AD" clId="Web-{11453296-B376-5A52-740C-3B23383178DD}" dt="2024-07-15T14:58:18.643" v="746" actId="20577"/>
          <ac:spMkLst>
            <pc:docMk/>
            <pc:sldMk cId="979759520" sldId="439"/>
            <ac:spMk id="9" creationId="{EC1C4DC6-2681-416A-6EAF-54B6970A8B87}"/>
          </ac:spMkLst>
        </pc:spChg>
      </pc:sldChg>
      <pc:sldChg chg="add del replId">
        <pc:chgData name="Andrew Coe" userId="S::andrew.coe@scouts.org.uk::08964ec2-c859-49fa-b904-452d3a4b7176" providerId="AD" clId="Web-{11453296-B376-5A52-740C-3B23383178DD}" dt="2024-07-15T15:15:28.891" v="1021"/>
        <pc:sldMkLst>
          <pc:docMk/>
          <pc:sldMk cId="3951922979" sldId="459"/>
        </pc:sldMkLst>
      </pc:sldChg>
      <pc:sldChg chg="modSp add replId modNotes">
        <pc:chgData name="Andrew Coe" userId="S::andrew.coe@scouts.org.uk::08964ec2-c859-49fa-b904-452d3a4b7176" providerId="AD" clId="Web-{11453296-B376-5A52-740C-3B23383178DD}" dt="2024-07-15T14:53:44.701" v="604"/>
        <pc:sldMkLst>
          <pc:docMk/>
          <pc:sldMk cId="116657507" sldId="460"/>
        </pc:sldMkLst>
        <pc:spChg chg="mod">
          <ac:chgData name="Andrew Coe" userId="S::andrew.coe@scouts.org.uk::08964ec2-c859-49fa-b904-452d3a4b7176" providerId="AD" clId="Web-{11453296-B376-5A52-740C-3B23383178DD}" dt="2024-07-15T14:52:29.195" v="571" actId="20577"/>
          <ac:spMkLst>
            <pc:docMk/>
            <pc:sldMk cId="116657507" sldId="460"/>
            <ac:spMk id="2" creationId="{51405199-2E68-2D4E-A69D-4823DA61E3BA}"/>
          </ac:spMkLst>
        </pc:spChg>
      </pc:sldChg>
      <pc:sldChg chg="addSp delSp modSp add del replId">
        <pc:chgData name="Andrew Coe" userId="S::andrew.coe@scouts.org.uk::08964ec2-c859-49fa-b904-452d3a4b7176" providerId="AD" clId="Web-{11453296-B376-5A52-740C-3B23383178DD}" dt="2024-07-15T14:47:45.362" v="305"/>
        <pc:sldMkLst>
          <pc:docMk/>
          <pc:sldMk cId="2946981320" sldId="461"/>
        </pc:sldMkLst>
        <pc:spChg chg="add del mod">
          <ac:chgData name="Andrew Coe" userId="S::andrew.coe@scouts.org.uk::08964ec2-c859-49fa-b904-452d3a4b7176" providerId="AD" clId="Web-{11453296-B376-5A52-740C-3B23383178DD}" dt="2024-07-15T14:47:32.579" v="302"/>
          <ac:spMkLst>
            <pc:docMk/>
            <pc:sldMk cId="2946981320" sldId="461"/>
            <ac:spMk id="6" creationId="{77549A5C-FBA3-B2E8-F2A1-68EBC6E77490}"/>
          </ac:spMkLst>
        </pc:spChg>
        <pc:picChg chg="del">
          <ac:chgData name="Andrew Coe" userId="S::andrew.coe@scouts.org.uk::08964ec2-c859-49fa-b904-452d3a4b7176" providerId="AD" clId="Web-{11453296-B376-5A52-740C-3B23383178DD}" dt="2024-07-15T14:47:30.861" v="301"/>
          <ac:picMkLst>
            <pc:docMk/>
            <pc:sldMk cId="2946981320" sldId="461"/>
            <ac:picMk id="5" creationId="{00000000-0000-0000-0000-000000000000}"/>
          </ac:picMkLst>
        </pc:picChg>
      </pc:sldChg>
      <pc:sldChg chg="modSp add ord replId">
        <pc:chgData name="Andrew Coe" userId="S::andrew.coe@scouts.org.uk::08964ec2-c859-49fa-b904-452d3a4b7176" providerId="AD" clId="Web-{11453296-B376-5A52-740C-3B23383178DD}" dt="2024-07-15T14:50:54.876" v="556" actId="20577"/>
        <pc:sldMkLst>
          <pc:docMk/>
          <pc:sldMk cId="1305435334" sldId="462"/>
        </pc:sldMkLst>
        <pc:spChg chg="mod">
          <ac:chgData name="Andrew Coe" userId="S::andrew.coe@scouts.org.uk::08964ec2-c859-49fa-b904-452d3a4b7176" providerId="AD" clId="Web-{11453296-B376-5A52-740C-3B23383178DD}" dt="2024-07-15T14:50:54.876" v="556" actId="20577"/>
          <ac:spMkLst>
            <pc:docMk/>
            <pc:sldMk cId="1305435334" sldId="462"/>
            <ac:spMk id="3" creationId="{BDCD42A5-8205-E244-8889-895F019FCD01}"/>
          </ac:spMkLst>
        </pc:spChg>
      </pc:sldChg>
      <pc:sldChg chg="delSp modSp add replId modNotes">
        <pc:chgData name="Andrew Coe" userId="S::andrew.coe@scouts.org.uk::08964ec2-c859-49fa-b904-452d3a4b7176" providerId="AD" clId="Web-{11453296-B376-5A52-740C-3B23383178DD}" dt="2024-07-15T15:15:04.514" v="1019"/>
        <pc:sldMkLst>
          <pc:docMk/>
          <pc:sldMk cId="1655843850" sldId="463"/>
        </pc:sldMkLst>
        <pc:spChg chg="mod">
          <ac:chgData name="Andrew Coe" userId="S::andrew.coe@scouts.org.uk::08964ec2-c859-49fa-b904-452d3a4b7176" providerId="AD" clId="Web-{11453296-B376-5A52-740C-3B23383178DD}" dt="2024-07-15T15:13:59.181" v="988" actId="20577"/>
          <ac:spMkLst>
            <pc:docMk/>
            <pc:sldMk cId="1655843850" sldId="463"/>
            <ac:spMk id="2" creationId="{51405199-2E68-2D4E-A69D-4823DA61E3BA}"/>
          </ac:spMkLst>
        </pc:spChg>
        <pc:spChg chg="del">
          <ac:chgData name="Andrew Coe" userId="S::andrew.coe@scouts.org.uk::08964ec2-c859-49fa-b904-452d3a4b7176" providerId="AD" clId="Web-{11453296-B376-5A52-740C-3B23383178DD}" dt="2024-07-15T14:59:46.165" v="748"/>
          <ac:spMkLst>
            <pc:docMk/>
            <pc:sldMk cId="1655843850" sldId="463"/>
            <ac:spMk id="4" creationId="{9A434358-6E6B-90C0-218A-0508D17B3509}"/>
          </ac:spMkLst>
        </pc:spChg>
        <pc:spChg chg="del">
          <ac:chgData name="Andrew Coe" userId="S::andrew.coe@scouts.org.uk::08964ec2-c859-49fa-b904-452d3a4b7176" providerId="AD" clId="Web-{11453296-B376-5A52-740C-3B23383178DD}" dt="2024-07-15T14:59:46.743" v="749"/>
          <ac:spMkLst>
            <pc:docMk/>
            <pc:sldMk cId="1655843850" sldId="463"/>
            <ac:spMk id="5" creationId="{8E10F582-A0F8-2315-0318-4C7F02B39063}"/>
          </ac:spMkLst>
        </pc:spChg>
        <pc:spChg chg="del">
          <ac:chgData name="Andrew Coe" userId="S::andrew.coe@scouts.org.uk::08964ec2-c859-49fa-b904-452d3a4b7176" providerId="AD" clId="Web-{11453296-B376-5A52-740C-3B23383178DD}" dt="2024-07-15T14:59:48.321" v="750"/>
          <ac:spMkLst>
            <pc:docMk/>
            <pc:sldMk cId="1655843850" sldId="463"/>
            <ac:spMk id="7" creationId="{52C5F985-0720-4638-61AF-1939B534A4BA}"/>
          </ac:spMkLst>
        </pc:spChg>
        <pc:spChg chg="del">
          <ac:chgData name="Andrew Coe" userId="S::andrew.coe@scouts.org.uk::08964ec2-c859-49fa-b904-452d3a4b7176" providerId="AD" clId="Web-{11453296-B376-5A52-740C-3B23383178DD}" dt="2024-07-15T14:59:49.431" v="751"/>
          <ac:spMkLst>
            <pc:docMk/>
            <pc:sldMk cId="1655843850" sldId="463"/>
            <ac:spMk id="8" creationId="{F34A4B70-E18E-E5AC-83F6-8EC0428BFE2A}"/>
          </ac:spMkLst>
        </pc:spChg>
        <pc:spChg chg="del">
          <ac:chgData name="Andrew Coe" userId="S::andrew.coe@scouts.org.uk::08964ec2-c859-49fa-b904-452d3a4b7176" providerId="AD" clId="Web-{11453296-B376-5A52-740C-3B23383178DD}" dt="2024-07-15T14:59:50.931" v="752"/>
          <ac:spMkLst>
            <pc:docMk/>
            <pc:sldMk cId="1655843850" sldId="463"/>
            <ac:spMk id="9" creationId="{EC1C4DC6-2681-416A-6EAF-54B6970A8B87}"/>
          </ac:spMkLst>
        </pc:spChg>
      </pc:sldChg>
      <pc:sldChg chg="modSp add replId">
        <pc:chgData name="Andrew Coe" userId="S::andrew.coe@scouts.org.uk::08964ec2-c859-49fa-b904-452d3a4b7176" providerId="AD" clId="Web-{11453296-B376-5A52-740C-3B23383178DD}" dt="2024-07-15T15:09:39.005" v="983" actId="20577"/>
        <pc:sldMkLst>
          <pc:docMk/>
          <pc:sldMk cId="2260583693" sldId="464"/>
        </pc:sldMkLst>
        <pc:spChg chg="mod">
          <ac:chgData name="Andrew Coe" userId="S::andrew.coe@scouts.org.uk::08964ec2-c859-49fa-b904-452d3a4b7176" providerId="AD" clId="Web-{11453296-B376-5A52-740C-3B23383178DD}" dt="2024-07-15T15:09:39.005" v="983" actId="20577"/>
          <ac:spMkLst>
            <pc:docMk/>
            <pc:sldMk cId="2260583693" sldId="464"/>
            <ac:spMk id="3" creationId="{BDCD42A5-8205-E244-8889-895F019FCD01}"/>
          </ac:spMkLst>
        </pc:spChg>
      </pc:sldChg>
    </pc:docChg>
  </pc:docChgLst>
  <pc:docChgLst>
    <pc:chgData name="Leona Smith" userId="44c9f5ad-ddd4-4d68-bff9-1045693c27dc" providerId="ADAL" clId="{9392D139-6E80-D542-B1D5-761C08BEBDDC}"/>
    <pc:docChg chg="custSel modSld addMainMaster delMainMaster modMainMaster">
      <pc:chgData name="Leona Smith" userId="44c9f5ad-ddd4-4d68-bff9-1045693c27dc" providerId="ADAL" clId="{9392D139-6E80-D542-B1D5-761C08BEBDDC}" dt="2024-03-15T09:44:21.605" v="16" actId="313"/>
      <pc:docMkLst>
        <pc:docMk/>
      </pc:docMkLst>
      <pc:sldChg chg="modSp mod">
        <pc:chgData name="Leona Smith" userId="44c9f5ad-ddd4-4d68-bff9-1045693c27dc" providerId="ADAL" clId="{9392D139-6E80-D542-B1D5-761C08BEBDDC}" dt="2024-03-15T09:44:21.605" v="16" actId="313"/>
        <pc:sldMkLst>
          <pc:docMk/>
          <pc:sldMk cId="1743249575" sldId="412"/>
        </pc:sldMkLst>
        <pc:spChg chg="mod">
          <ac:chgData name="Leona Smith" userId="44c9f5ad-ddd4-4d68-bff9-1045693c27dc" providerId="ADAL" clId="{9392D139-6E80-D542-B1D5-761C08BEBDDC}" dt="2024-03-15T09:44:21.605" v="16" actId="313"/>
          <ac:spMkLst>
            <pc:docMk/>
            <pc:sldMk cId="1743249575" sldId="412"/>
            <ac:spMk id="5" creationId="{3F1A4BD0-B2DB-7E48-B131-62CD15B3A19A}"/>
          </ac:spMkLst>
        </pc:spChg>
      </pc:sldChg>
      <pc:sldMasterChg chg="modSldLayout">
        <pc:chgData name="Leona Smith" userId="44c9f5ad-ddd4-4d68-bff9-1045693c27dc" providerId="ADAL" clId="{9392D139-6E80-D542-B1D5-761C08BEBDDC}" dt="2024-03-14T15:28:59.894" v="0" actId="1076"/>
        <pc:sldMasterMkLst>
          <pc:docMk/>
          <pc:sldMasterMk cId="0" sldId="2147483648"/>
        </pc:sldMasterMkLst>
        <pc:sldLayoutChg chg="modSp mod">
          <pc:chgData name="Leona Smith" userId="44c9f5ad-ddd4-4d68-bff9-1045693c27dc" providerId="ADAL" clId="{9392D139-6E80-D542-B1D5-761C08BEBDDC}" dt="2024-03-14T15:28:59.894" v="0" actId="1076"/>
          <pc:sldLayoutMkLst>
            <pc:docMk/>
            <pc:sldMasterMk cId="0" sldId="2147483648"/>
            <pc:sldLayoutMk cId="0" sldId="2147483661"/>
          </pc:sldLayoutMkLst>
          <pc:picChg chg="mod">
            <ac:chgData name="Leona Smith" userId="44c9f5ad-ddd4-4d68-bff9-1045693c27dc" providerId="ADAL" clId="{9392D139-6E80-D542-B1D5-761C08BEBDDC}" dt="2024-03-14T15:28:59.894" v="0" actId="1076"/>
            <ac:picMkLst>
              <pc:docMk/>
              <pc:sldMasterMk cId="0" sldId="2147483648"/>
              <pc:sldLayoutMk cId="0" sldId="2147483661"/>
              <ac:picMk id="7" creationId="{82B493FC-AF18-6743-81D8-972968B67554}"/>
            </ac:picMkLst>
          </pc:picChg>
        </pc:sldLayoutChg>
      </pc:sldMasterChg>
      <pc:sldMasterChg chg="new del mod addSldLayout delSldLayout">
        <pc:chgData name="Leona Smith" userId="44c9f5ad-ddd4-4d68-bff9-1045693c27dc" providerId="ADAL" clId="{9392D139-6E80-D542-B1D5-761C08BEBDDC}" dt="2024-03-14T16:32:41.149" v="13" actId="2696"/>
        <pc:sldMasterMkLst>
          <pc:docMk/>
          <pc:sldMasterMk cId="3105572989" sldId="2147483737"/>
        </pc:sldMasterMkLst>
        <pc:sldLayoutChg chg="new del replId">
          <pc:chgData name="Leona Smith" userId="44c9f5ad-ddd4-4d68-bff9-1045693c27dc" providerId="ADAL" clId="{9392D139-6E80-D542-B1D5-761C08BEBDDC}" dt="2024-03-14T16:32:41.109" v="2" actId="2696"/>
          <pc:sldLayoutMkLst>
            <pc:docMk/>
            <pc:sldMasterMk cId="3105572989" sldId="2147483737"/>
            <pc:sldLayoutMk cId="371439205" sldId="2147483738"/>
          </pc:sldLayoutMkLst>
        </pc:sldLayoutChg>
        <pc:sldLayoutChg chg="new del replId">
          <pc:chgData name="Leona Smith" userId="44c9f5ad-ddd4-4d68-bff9-1045693c27dc" providerId="ADAL" clId="{9392D139-6E80-D542-B1D5-761C08BEBDDC}" dt="2024-03-14T16:32:41.111" v="3" actId="2696"/>
          <pc:sldLayoutMkLst>
            <pc:docMk/>
            <pc:sldMasterMk cId="3105572989" sldId="2147483737"/>
            <pc:sldLayoutMk cId="1485816815" sldId="2147483739"/>
          </pc:sldLayoutMkLst>
        </pc:sldLayoutChg>
        <pc:sldLayoutChg chg="new del replId">
          <pc:chgData name="Leona Smith" userId="44c9f5ad-ddd4-4d68-bff9-1045693c27dc" providerId="ADAL" clId="{9392D139-6E80-D542-B1D5-761C08BEBDDC}" dt="2024-03-14T16:32:41.113" v="4" actId="2696"/>
          <pc:sldLayoutMkLst>
            <pc:docMk/>
            <pc:sldMasterMk cId="3105572989" sldId="2147483737"/>
            <pc:sldLayoutMk cId="2201854461" sldId="2147483740"/>
          </pc:sldLayoutMkLst>
        </pc:sldLayoutChg>
        <pc:sldLayoutChg chg="new del replId">
          <pc:chgData name="Leona Smith" userId="44c9f5ad-ddd4-4d68-bff9-1045693c27dc" providerId="ADAL" clId="{9392D139-6E80-D542-B1D5-761C08BEBDDC}" dt="2024-03-14T16:32:41.115" v="5" actId="2696"/>
          <pc:sldLayoutMkLst>
            <pc:docMk/>
            <pc:sldMasterMk cId="3105572989" sldId="2147483737"/>
            <pc:sldLayoutMk cId="3496250194" sldId="2147483741"/>
          </pc:sldLayoutMkLst>
        </pc:sldLayoutChg>
        <pc:sldLayoutChg chg="new del replId">
          <pc:chgData name="Leona Smith" userId="44c9f5ad-ddd4-4d68-bff9-1045693c27dc" providerId="ADAL" clId="{9392D139-6E80-D542-B1D5-761C08BEBDDC}" dt="2024-03-14T16:32:41.119" v="6" actId="2696"/>
          <pc:sldLayoutMkLst>
            <pc:docMk/>
            <pc:sldMasterMk cId="3105572989" sldId="2147483737"/>
            <pc:sldLayoutMk cId="3288399476" sldId="2147483742"/>
          </pc:sldLayoutMkLst>
        </pc:sldLayoutChg>
        <pc:sldLayoutChg chg="new del replId">
          <pc:chgData name="Leona Smith" userId="44c9f5ad-ddd4-4d68-bff9-1045693c27dc" providerId="ADAL" clId="{9392D139-6E80-D542-B1D5-761C08BEBDDC}" dt="2024-03-14T16:32:41.121" v="7" actId="2696"/>
          <pc:sldLayoutMkLst>
            <pc:docMk/>
            <pc:sldMasterMk cId="3105572989" sldId="2147483737"/>
            <pc:sldLayoutMk cId="803175058" sldId="2147483743"/>
          </pc:sldLayoutMkLst>
        </pc:sldLayoutChg>
        <pc:sldLayoutChg chg="new del replId">
          <pc:chgData name="Leona Smith" userId="44c9f5ad-ddd4-4d68-bff9-1045693c27dc" providerId="ADAL" clId="{9392D139-6E80-D542-B1D5-761C08BEBDDC}" dt="2024-03-14T16:32:41.122" v="8" actId="2696"/>
          <pc:sldLayoutMkLst>
            <pc:docMk/>
            <pc:sldMasterMk cId="3105572989" sldId="2147483737"/>
            <pc:sldLayoutMk cId="1959508130" sldId="2147483744"/>
          </pc:sldLayoutMkLst>
        </pc:sldLayoutChg>
        <pc:sldLayoutChg chg="new del replId">
          <pc:chgData name="Leona Smith" userId="44c9f5ad-ddd4-4d68-bff9-1045693c27dc" providerId="ADAL" clId="{9392D139-6E80-D542-B1D5-761C08BEBDDC}" dt="2024-03-14T16:32:41.124" v="9" actId="2696"/>
          <pc:sldLayoutMkLst>
            <pc:docMk/>
            <pc:sldMasterMk cId="3105572989" sldId="2147483737"/>
            <pc:sldLayoutMk cId="14842003" sldId="2147483745"/>
          </pc:sldLayoutMkLst>
        </pc:sldLayoutChg>
        <pc:sldLayoutChg chg="new del replId">
          <pc:chgData name="Leona Smith" userId="44c9f5ad-ddd4-4d68-bff9-1045693c27dc" providerId="ADAL" clId="{9392D139-6E80-D542-B1D5-761C08BEBDDC}" dt="2024-03-14T16:32:41.126" v="10" actId="2696"/>
          <pc:sldLayoutMkLst>
            <pc:docMk/>
            <pc:sldMasterMk cId="3105572989" sldId="2147483737"/>
            <pc:sldLayoutMk cId="2908463726" sldId="2147483746"/>
          </pc:sldLayoutMkLst>
        </pc:sldLayoutChg>
        <pc:sldLayoutChg chg="new del replId">
          <pc:chgData name="Leona Smith" userId="44c9f5ad-ddd4-4d68-bff9-1045693c27dc" providerId="ADAL" clId="{9392D139-6E80-D542-B1D5-761C08BEBDDC}" dt="2024-03-14T16:32:41.127" v="11" actId="2696"/>
          <pc:sldLayoutMkLst>
            <pc:docMk/>
            <pc:sldMasterMk cId="3105572989" sldId="2147483737"/>
            <pc:sldLayoutMk cId="3729977613" sldId="2147483747"/>
          </pc:sldLayoutMkLst>
        </pc:sldLayoutChg>
        <pc:sldLayoutChg chg="new del replId">
          <pc:chgData name="Leona Smith" userId="44c9f5ad-ddd4-4d68-bff9-1045693c27dc" providerId="ADAL" clId="{9392D139-6E80-D542-B1D5-761C08BEBDDC}" dt="2024-03-14T16:32:41.129" v="12" actId="2696"/>
          <pc:sldLayoutMkLst>
            <pc:docMk/>
            <pc:sldMasterMk cId="3105572989" sldId="2147483737"/>
            <pc:sldLayoutMk cId="3838694919" sldId="2147483748"/>
          </pc:sldLayoutMkLst>
        </pc:sldLayoutChg>
      </pc:sldMasterChg>
    </pc:docChg>
  </pc:docChgLst>
  <pc:docChgLst>
    <pc:chgData name="Andrew Coe" userId="S::andrew.coe@scouts.org.uk::08964ec2-c859-49fa-b904-452d3a4b7176" providerId="AD" clId="Web-{C6625430-6B37-C082-1893-EB51554763D3}"/>
    <pc:docChg chg="addSld delSld modSld sldOrd">
      <pc:chgData name="Andrew Coe" userId="S::andrew.coe@scouts.org.uk::08964ec2-c859-49fa-b904-452d3a4b7176" providerId="AD" clId="Web-{C6625430-6B37-C082-1893-EB51554763D3}" dt="2024-07-08T10:30:44.535" v="202"/>
      <pc:docMkLst>
        <pc:docMk/>
      </pc:docMkLst>
      <pc:sldChg chg="modSp">
        <pc:chgData name="Andrew Coe" userId="S::andrew.coe@scouts.org.uk::08964ec2-c859-49fa-b904-452d3a4b7176" providerId="AD" clId="Web-{C6625430-6B37-C082-1893-EB51554763D3}" dt="2024-07-08T10:27:44.671" v="100" actId="20577"/>
        <pc:sldMkLst>
          <pc:docMk/>
          <pc:sldMk cId="3674119691" sldId="414"/>
        </pc:sldMkLst>
        <pc:spChg chg="mod">
          <ac:chgData name="Andrew Coe" userId="S::andrew.coe@scouts.org.uk::08964ec2-c859-49fa-b904-452d3a4b7176" providerId="AD" clId="Web-{C6625430-6B37-C082-1893-EB51554763D3}" dt="2024-07-08T10:27:44.671" v="100" actId="20577"/>
          <ac:spMkLst>
            <pc:docMk/>
            <pc:sldMk cId="3674119691" sldId="414"/>
            <ac:spMk id="3" creationId="{A9DD38F5-EB54-A545-9838-5D7F056083CB}"/>
          </ac:spMkLst>
        </pc:spChg>
        <pc:spChg chg="mod">
          <ac:chgData name="Andrew Coe" userId="S::andrew.coe@scouts.org.uk::08964ec2-c859-49fa-b904-452d3a4b7176" providerId="AD" clId="Web-{C6625430-6B37-C082-1893-EB51554763D3}" dt="2024-07-08T10:16:14.263" v="0" actId="20577"/>
          <ac:spMkLst>
            <pc:docMk/>
            <pc:sldMk cId="3674119691" sldId="414"/>
            <ac:spMk id="4" creationId="{D6F19131-A110-3B40-9BFB-EBB102D5F57F}"/>
          </ac:spMkLst>
        </pc:spChg>
      </pc:sldChg>
      <pc:sldChg chg="modSp">
        <pc:chgData name="Andrew Coe" userId="S::andrew.coe@scouts.org.uk::08964ec2-c859-49fa-b904-452d3a4b7176" providerId="AD" clId="Web-{C6625430-6B37-C082-1893-EB51554763D3}" dt="2024-07-08T10:16:35.763" v="1" actId="1076"/>
        <pc:sldMkLst>
          <pc:docMk/>
          <pc:sldMk cId="3815584483" sldId="419"/>
        </pc:sldMkLst>
        <pc:spChg chg="mod">
          <ac:chgData name="Andrew Coe" userId="S::andrew.coe@scouts.org.uk::08964ec2-c859-49fa-b904-452d3a4b7176" providerId="AD" clId="Web-{C6625430-6B37-C082-1893-EB51554763D3}" dt="2024-07-08T10:16:35.763" v="1" actId="1076"/>
          <ac:spMkLst>
            <pc:docMk/>
            <pc:sldMk cId="3815584483" sldId="419"/>
            <ac:spMk id="4" creationId="{00000000-0000-0000-0000-000000000000}"/>
          </ac:spMkLst>
        </pc:spChg>
      </pc:sldChg>
      <pc:sldChg chg="modSp">
        <pc:chgData name="Andrew Coe" userId="S::andrew.coe@scouts.org.uk::08964ec2-c859-49fa-b904-452d3a4b7176" providerId="AD" clId="Web-{C6625430-6B37-C082-1893-EB51554763D3}" dt="2024-07-08T10:27:28.640" v="98" actId="20577"/>
        <pc:sldMkLst>
          <pc:docMk/>
          <pc:sldMk cId="2857687399" sldId="420"/>
        </pc:sldMkLst>
        <pc:spChg chg="mod">
          <ac:chgData name="Andrew Coe" userId="S::andrew.coe@scouts.org.uk::08964ec2-c859-49fa-b904-452d3a4b7176" providerId="AD" clId="Web-{C6625430-6B37-C082-1893-EB51554763D3}" dt="2024-07-08T10:27:28.640" v="98" actId="20577"/>
          <ac:spMkLst>
            <pc:docMk/>
            <pc:sldMk cId="2857687399" sldId="420"/>
            <ac:spMk id="2" creationId="{00000000-0000-0000-0000-000000000000}"/>
          </ac:spMkLst>
        </pc:spChg>
        <pc:spChg chg="mod">
          <ac:chgData name="Andrew Coe" userId="S::andrew.coe@scouts.org.uk::08964ec2-c859-49fa-b904-452d3a4b7176" providerId="AD" clId="Web-{C6625430-6B37-C082-1893-EB51554763D3}" dt="2024-07-08T10:26:58.764" v="94" actId="1076"/>
          <ac:spMkLst>
            <pc:docMk/>
            <pc:sldMk cId="2857687399" sldId="420"/>
            <ac:spMk id="3" creationId="{00000000-0000-0000-0000-000000000000}"/>
          </ac:spMkLst>
        </pc:spChg>
      </pc:sldChg>
      <pc:sldChg chg="del">
        <pc:chgData name="Andrew Coe" userId="S::andrew.coe@scouts.org.uk::08964ec2-c859-49fa-b904-452d3a4b7176" providerId="AD" clId="Web-{C6625430-6B37-C082-1893-EB51554763D3}" dt="2024-07-08T10:26:07.387" v="90"/>
        <pc:sldMkLst>
          <pc:docMk/>
          <pc:sldMk cId="1107387678" sldId="421"/>
        </pc:sldMkLst>
      </pc:sldChg>
      <pc:sldChg chg="modNotes">
        <pc:chgData name="Andrew Coe" userId="S::andrew.coe@scouts.org.uk::08964ec2-c859-49fa-b904-452d3a4b7176" providerId="AD" clId="Web-{C6625430-6B37-C082-1893-EB51554763D3}" dt="2024-07-08T10:30:02.003" v="200"/>
        <pc:sldMkLst>
          <pc:docMk/>
          <pc:sldMk cId="2495053854" sldId="422"/>
        </pc:sldMkLst>
      </pc:sldChg>
      <pc:sldChg chg="modSp add ord replId modNotes">
        <pc:chgData name="Andrew Coe" userId="S::andrew.coe@scouts.org.uk::08964ec2-c859-49fa-b904-452d3a4b7176" providerId="AD" clId="Web-{C6625430-6B37-C082-1893-EB51554763D3}" dt="2024-07-08T10:22:35.507" v="35" actId="1076"/>
        <pc:sldMkLst>
          <pc:docMk/>
          <pc:sldMk cId="1763875494" sldId="438"/>
        </pc:sldMkLst>
        <pc:spChg chg="mod">
          <ac:chgData name="Andrew Coe" userId="S::andrew.coe@scouts.org.uk::08964ec2-c859-49fa-b904-452d3a4b7176" providerId="AD" clId="Web-{C6625430-6B37-C082-1893-EB51554763D3}" dt="2024-07-08T10:22:35.507" v="35" actId="1076"/>
          <ac:spMkLst>
            <pc:docMk/>
            <pc:sldMk cId="1763875494" sldId="438"/>
            <ac:spMk id="2" creationId="{51405199-2E68-2D4E-A69D-4823DA61E3BA}"/>
          </ac:spMkLst>
        </pc:spChg>
      </pc:sldChg>
      <pc:sldChg chg="modSp add replId modNotes">
        <pc:chgData name="Andrew Coe" userId="S::andrew.coe@scouts.org.uk::08964ec2-c859-49fa-b904-452d3a4b7176" providerId="AD" clId="Web-{C6625430-6B37-C082-1893-EB51554763D3}" dt="2024-07-08T10:25:35.965" v="89"/>
        <pc:sldMkLst>
          <pc:docMk/>
          <pc:sldMk cId="979759520" sldId="439"/>
        </pc:sldMkLst>
        <pc:spChg chg="mod">
          <ac:chgData name="Andrew Coe" userId="S::andrew.coe@scouts.org.uk::08964ec2-c859-49fa-b904-452d3a4b7176" providerId="AD" clId="Web-{C6625430-6B37-C082-1893-EB51554763D3}" dt="2024-07-08T10:24:32.385" v="50" actId="20577"/>
          <ac:spMkLst>
            <pc:docMk/>
            <pc:sldMk cId="979759520" sldId="439"/>
            <ac:spMk id="2" creationId="{51405199-2E68-2D4E-A69D-4823DA61E3BA}"/>
          </ac:spMkLst>
        </pc:spChg>
      </pc:sldChg>
      <pc:sldChg chg="add modNotes">
        <pc:chgData name="Andrew Coe" userId="S::andrew.coe@scouts.org.uk::08964ec2-c859-49fa-b904-452d3a4b7176" providerId="AD" clId="Web-{C6625430-6B37-C082-1893-EB51554763D3}" dt="2024-07-08T10:30:44.535" v="202"/>
        <pc:sldMkLst>
          <pc:docMk/>
          <pc:sldMk cId="3385318631" sldId="458"/>
        </pc:sldMkLst>
      </pc:sldChg>
    </pc:docChg>
  </pc:docChgLst>
  <pc:docChgLst>
    <pc:chgData name="Andrew Coe" userId="S::andrew.coe@scouts.org.uk::08964ec2-c859-49fa-b904-452d3a4b7176" providerId="AD" clId="Web-{F6AFED01-61D5-2C42-191E-7F41E255E4F3}"/>
    <pc:docChg chg="addSld">
      <pc:chgData name="Andrew Coe" userId="S::andrew.coe@scouts.org.uk::08964ec2-c859-49fa-b904-452d3a4b7176" providerId="AD" clId="Web-{F6AFED01-61D5-2C42-191E-7F41E255E4F3}" dt="2024-07-03T08:14:40.760" v="0"/>
      <pc:docMkLst>
        <pc:docMk/>
      </pc:docMkLst>
      <pc:sldChg chg="add">
        <pc:chgData name="Andrew Coe" userId="S::andrew.coe@scouts.org.uk::08964ec2-c859-49fa-b904-452d3a4b7176" providerId="AD" clId="Web-{F6AFED01-61D5-2C42-191E-7F41E255E4F3}" dt="2024-07-03T08:14:40.760" v="0"/>
        <pc:sldMkLst>
          <pc:docMk/>
          <pc:sldMk cId="3195751655" sldId="437"/>
        </pc:sldMkLst>
      </pc:sldChg>
    </pc:docChg>
  </pc:docChgLst>
  <pc:docChgLst>
    <pc:chgData name="Andrew Coe" userId="S::andrew.coe@scouts.org.uk::08964ec2-c859-49fa-b904-452d3a4b7176" providerId="AD" clId="Web-{9F93B719-09AC-99F0-4135-FFD627473171}"/>
    <pc:docChg chg="delSld modSld">
      <pc:chgData name="Andrew Coe" userId="S::andrew.coe@scouts.org.uk::08964ec2-c859-49fa-b904-452d3a4b7176" providerId="AD" clId="Web-{9F93B719-09AC-99F0-4135-FFD627473171}" dt="2024-07-05T09:15:06.234" v="11" actId="1076"/>
      <pc:docMkLst>
        <pc:docMk/>
      </pc:docMkLst>
      <pc:sldChg chg="modSp del">
        <pc:chgData name="Andrew Coe" userId="S::andrew.coe@scouts.org.uk::08964ec2-c859-49fa-b904-452d3a4b7176" providerId="AD" clId="Web-{9F93B719-09AC-99F0-4135-FFD627473171}" dt="2024-07-05T09:14:20.810" v="3"/>
        <pc:sldMkLst>
          <pc:docMk/>
          <pc:sldMk cId="1518163717" sldId="388"/>
        </pc:sldMkLst>
        <pc:spChg chg="mod">
          <ac:chgData name="Andrew Coe" userId="S::andrew.coe@scouts.org.uk::08964ec2-c859-49fa-b904-452d3a4b7176" providerId="AD" clId="Web-{9F93B719-09AC-99F0-4135-FFD627473171}" dt="2024-07-05T09:14:12.420" v="2" actId="20577"/>
          <ac:spMkLst>
            <pc:docMk/>
            <pc:sldMk cId="1518163717" sldId="388"/>
            <ac:spMk id="13" creationId="{70C7BBBE-EA02-8341-A8EF-960B935FEFEC}"/>
          </ac:spMkLst>
        </pc:spChg>
      </pc:sldChg>
      <pc:sldChg chg="modSp">
        <pc:chgData name="Andrew Coe" userId="S::andrew.coe@scouts.org.uk::08964ec2-c859-49fa-b904-452d3a4b7176" providerId="AD" clId="Web-{9F93B719-09AC-99F0-4135-FFD627473171}" dt="2024-07-05T09:15:06.234" v="11" actId="1076"/>
        <pc:sldMkLst>
          <pc:docMk/>
          <pc:sldMk cId="3674119691" sldId="414"/>
        </pc:sldMkLst>
        <pc:spChg chg="mod">
          <ac:chgData name="Andrew Coe" userId="S::andrew.coe@scouts.org.uk::08964ec2-c859-49fa-b904-452d3a4b7176" providerId="AD" clId="Web-{9F93B719-09AC-99F0-4135-FFD627473171}" dt="2024-07-05T09:15:02.921" v="10" actId="1076"/>
          <ac:spMkLst>
            <pc:docMk/>
            <pc:sldMk cId="3674119691" sldId="414"/>
            <ac:spMk id="3" creationId="{A9DD38F5-EB54-A545-9838-5D7F056083CB}"/>
          </ac:spMkLst>
        </pc:spChg>
        <pc:spChg chg="mod">
          <ac:chgData name="Andrew Coe" userId="S::andrew.coe@scouts.org.uk::08964ec2-c859-49fa-b904-452d3a4b7176" providerId="AD" clId="Web-{9F93B719-09AC-99F0-4135-FFD627473171}" dt="2024-07-05T09:15:06.234" v="11" actId="1076"/>
          <ac:spMkLst>
            <pc:docMk/>
            <pc:sldMk cId="3674119691" sldId="414"/>
            <ac:spMk id="4" creationId="{D6F19131-A110-3B40-9BFB-EBB102D5F57F}"/>
          </ac:spMkLst>
        </pc:spChg>
      </pc:sldChg>
      <pc:sldChg chg="modSp">
        <pc:chgData name="Andrew Coe" userId="S::andrew.coe@scouts.org.uk::08964ec2-c859-49fa-b904-452d3a4b7176" providerId="AD" clId="Web-{9F93B719-09AC-99F0-4135-FFD627473171}" dt="2024-07-05T09:14:33.436" v="9" actId="20577"/>
        <pc:sldMkLst>
          <pc:docMk/>
          <pc:sldMk cId="4036970576" sldId="416"/>
        </pc:sldMkLst>
        <pc:spChg chg="mod">
          <ac:chgData name="Andrew Coe" userId="S::andrew.coe@scouts.org.uk::08964ec2-c859-49fa-b904-452d3a4b7176" providerId="AD" clId="Web-{9F93B719-09AC-99F0-4135-FFD627473171}" dt="2024-07-05T09:14:33.436" v="9" actId="20577"/>
          <ac:spMkLst>
            <pc:docMk/>
            <pc:sldMk cId="4036970576" sldId="416"/>
            <ac:spMk id="3" creationId="{BDCD42A5-8205-E244-8889-895F019FCD0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3D5C053-3F8B-CD40-A43C-512BDE222008}"/>
              </a:ext>
            </a:extLst>
          </p:cNvPr>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4306B1FF-17A9-AB41-8983-D0413A5C2537}"/>
              </a:ext>
            </a:extLst>
          </p:cNvPr>
          <p:cNvSpPr>
            <a:spLocks noGrp="1"/>
          </p:cNvSpPr>
          <p:nvPr>
            <p:ph type="dt" sz="quarter" idx="1"/>
          </p:nvPr>
        </p:nvSpPr>
        <p:spPr>
          <a:xfrm>
            <a:off x="9207500" y="0"/>
            <a:ext cx="7045325" cy="458788"/>
          </a:xfrm>
          <a:prstGeom prst="rect">
            <a:avLst/>
          </a:prstGeom>
        </p:spPr>
        <p:txBody>
          <a:bodyPr vert="horz" lIns="91440" tIns="45720" rIns="91440" bIns="45720" rtlCol="0"/>
          <a:lstStyle>
            <a:lvl1pPr algn="r">
              <a:defRPr sz="1200"/>
            </a:lvl1pPr>
          </a:lstStyle>
          <a:p>
            <a:fld id="{DA0F7B38-6211-B04F-B3CE-77AE137F1073}" type="datetimeFigureOut">
              <a:rPr lang="en-US" smtClean="0"/>
              <a:t>8/29/2024</a:t>
            </a:fld>
            <a:endParaRPr lang="en-US"/>
          </a:p>
        </p:txBody>
      </p:sp>
      <p:sp>
        <p:nvSpPr>
          <p:cNvPr id="4" name="Footer Placeholder 3">
            <a:extLst>
              <a:ext uri="{FF2B5EF4-FFF2-40B4-BE49-F238E27FC236}">
                <a16:creationId xmlns:a16="http://schemas.microsoft.com/office/drawing/2014/main" xmlns="" id="{DA4E82B7-C9A3-CF4E-A2B9-1797D692DE11}"/>
              </a:ext>
            </a:extLst>
          </p:cNvPr>
          <p:cNvSpPr>
            <a:spLocks noGrp="1"/>
          </p:cNvSpPr>
          <p:nvPr>
            <p:ph type="ftr" sz="quarter" idx="2"/>
          </p:nvPr>
        </p:nvSpPr>
        <p:spPr>
          <a:xfrm>
            <a:off x="0" y="8685213"/>
            <a:ext cx="7043738"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1F8C92CB-7443-1749-ACD9-6C4D06D2DB46}"/>
              </a:ext>
            </a:extLst>
          </p:cNvPr>
          <p:cNvSpPr>
            <a:spLocks noGrp="1"/>
          </p:cNvSpPr>
          <p:nvPr>
            <p:ph type="sldNum" sz="quarter" idx="3"/>
          </p:nvPr>
        </p:nvSpPr>
        <p:spPr>
          <a:xfrm>
            <a:off x="9207500" y="8685213"/>
            <a:ext cx="7045325" cy="458787"/>
          </a:xfrm>
          <a:prstGeom prst="rect">
            <a:avLst/>
          </a:prstGeom>
        </p:spPr>
        <p:txBody>
          <a:bodyPr vert="horz" lIns="91440" tIns="45720" rIns="91440" bIns="45720" rtlCol="0" anchor="b"/>
          <a:lstStyle>
            <a:lvl1pPr algn="r">
              <a:defRPr sz="1200"/>
            </a:lvl1pPr>
          </a:lstStyle>
          <a:p>
            <a:fld id="{DCE35A11-ADAB-8B45-B991-800FB540D16E}" type="slidenum">
              <a:rPr lang="en-US" smtClean="0"/>
              <a:t>‹#›</a:t>
            </a:fld>
            <a:endParaRPr lang="en-US"/>
          </a:p>
        </p:txBody>
      </p:sp>
    </p:spTree>
    <p:extLst>
      <p:ext uri="{BB962C8B-B14F-4D97-AF65-F5344CB8AC3E}">
        <p14:creationId xmlns:p14="http://schemas.microsoft.com/office/powerpoint/2010/main" val="159585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29/08/2024</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need to change the background please</a:t>
            </a:r>
            <a:r>
              <a:rPr lang="en-GB" baseline="0" dirty="0" smtClean="0"/>
              <a:t> follow these instructions:</a:t>
            </a:r>
          </a:p>
          <a:p>
            <a:endParaRPr lang="en-GB" baseline="0" dirty="0" smtClean="0"/>
          </a:p>
          <a:p>
            <a:r>
              <a:rPr lang="en-GB" sz="900" b="0" i="0" kern="1200" dirty="0" smtClean="0">
                <a:solidFill>
                  <a:schemeClr val="tx1"/>
                </a:solidFill>
                <a:effectLst/>
                <a:latin typeface="Nunito Sans" panose="00000500000000000000" pitchFamily="2" charset="0"/>
                <a:ea typeface="+mn-ea"/>
                <a:cs typeface="+mn-cs"/>
              </a:rPr>
              <a:t>1. On your Windows tablet, tap the </a:t>
            </a:r>
            <a:r>
              <a:rPr lang="en-GB" sz="900" b="1" i="0" kern="1200" dirty="0" smtClean="0">
                <a:solidFill>
                  <a:schemeClr val="tx1"/>
                </a:solidFill>
                <a:effectLst/>
                <a:latin typeface="Nunito Sans" panose="00000500000000000000" pitchFamily="2" charset="0"/>
                <a:ea typeface="+mn-ea"/>
                <a:cs typeface="+mn-cs"/>
              </a:rPr>
              <a:t>Design</a:t>
            </a:r>
            <a:r>
              <a:rPr lang="en-GB" sz="900" b="0" i="0" kern="1200" dirty="0" smtClean="0">
                <a:solidFill>
                  <a:schemeClr val="tx1"/>
                </a:solidFill>
                <a:effectLst/>
                <a:latin typeface="Nunito Sans" panose="00000500000000000000" pitchFamily="2" charset="0"/>
                <a:ea typeface="+mn-ea"/>
                <a:cs typeface="+mn-cs"/>
              </a:rPr>
              <a:t> tab.</a:t>
            </a:r>
          </a:p>
          <a:p>
            <a:r>
              <a:rPr lang="en-GB" sz="900" b="0" i="0" kern="1200" dirty="0" smtClean="0">
                <a:solidFill>
                  <a:schemeClr val="tx1"/>
                </a:solidFill>
                <a:effectLst/>
                <a:latin typeface="Nunito Sans" panose="00000500000000000000" pitchFamily="2" charset="0"/>
                <a:ea typeface="+mn-ea"/>
                <a:cs typeface="+mn-cs"/>
              </a:rPr>
              <a:t>2. On your Windows phone, open the slide for editing (either by double-tapping it or by tapping it and then tapping </a:t>
            </a:r>
            <a:r>
              <a:rPr lang="en-GB" sz="900" b="1" i="0" kern="1200" dirty="0" smtClean="0">
                <a:solidFill>
                  <a:schemeClr val="tx1"/>
                </a:solidFill>
                <a:effectLst/>
                <a:latin typeface="Nunito Sans" panose="00000500000000000000" pitchFamily="2" charset="0"/>
                <a:ea typeface="+mn-ea"/>
                <a:cs typeface="+mn-cs"/>
              </a:rPr>
              <a:t>Edit</a:t>
            </a:r>
            <a:r>
              <a:rPr lang="en-GB" sz="900" b="0" i="0" kern="1200" dirty="0" smtClean="0">
                <a:solidFill>
                  <a:schemeClr val="tx1"/>
                </a:solidFill>
                <a:effectLst/>
                <a:latin typeface="Nunito Sans" panose="00000500000000000000" pitchFamily="2" charset="0"/>
                <a:ea typeface="+mn-ea"/>
                <a:cs typeface="+mn-cs"/>
              </a:rPr>
              <a:t>). Tap </a:t>
            </a:r>
            <a:r>
              <a:rPr lang="en-GB" sz="900" b="1" i="0" kern="1200" dirty="0" smtClean="0">
                <a:solidFill>
                  <a:schemeClr val="tx1"/>
                </a:solidFill>
                <a:effectLst/>
                <a:latin typeface="Nunito Sans" panose="00000500000000000000" pitchFamily="2" charset="0"/>
                <a:ea typeface="+mn-ea"/>
                <a:cs typeface="+mn-cs"/>
              </a:rPr>
              <a:t>More</a:t>
            </a:r>
            <a:r>
              <a:rPr lang="en-GB" sz="900" b="0" i="0" kern="1200" dirty="0" smtClean="0">
                <a:solidFill>
                  <a:schemeClr val="tx1"/>
                </a:solidFill>
                <a:effectLst/>
                <a:latin typeface="Nunito Sans" panose="00000500000000000000" pitchFamily="2" charset="0"/>
                <a:ea typeface="+mn-ea"/>
                <a:cs typeface="+mn-cs"/>
              </a:rPr>
              <a:t>  at the bottom of your screen, tap </a:t>
            </a:r>
            <a:r>
              <a:rPr lang="en-GB" sz="900" b="1" i="0" kern="1200" dirty="0" smtClean="0">
                <a:solidFill>
                  <a:schemeClr val="tx1"/>
                </a:solidFill>
                <a:effectLst/>
                <a:latin typeface="Nunito Sans" panose="00000500000000000000" pitchFamily="2" charset="0"/>
                <a:ea typeface="+mn-ea"/>
                <a:cs typeface="+mn-cs"/>
              </a:rPr>
              <a:t>Home</a:t>
            </a:r>
            <a:r>
              <a:rPr lang="en-GB" sz="900" b="0" i="0" kern="1200" dirty="0" smtClean="0">
                <a:solidFill>
                  <a:schemeClr val="tx1"/>
                </a:solidFill>
                <a:effectLst/>
                <a:latin typeface="Nunito Sans" panose="00000500000000000000" pitchFamily="2" charset="0"/>
                <a:ea typeface="+mn-ea"/>
                <a:cs typeface="+mn-cs"/>
              </a:rPr>
              <a:t>, and then tap </a:t>
            </a:r>
            <a:r>
              <a:rPr lang="en-GB" sz="900" b="1" i="0" kern="1200" dirty="0" smtClean="0">
                <a:solidFill>
                  <a:schemeClr val="tx1"/>
                </a:solidFill>
                <a:effectLst/>
                <a:latin typeface="Nunito Sans" panose="00000500000000000000" pitchFamily="2" charset="0"/>
                <a:ea typeface="+mn-ea"/>
                <a:cs typeface="+mn-cs"/>
              </a:rPr>
              <a:t>Design</a:t>
            </a:r>
            <a:r>
              <a:rPr lang="en-GB" sz="900" b="0" i="0" kern="1200" dirty="0" smtClean="0">
                <a:solidFill>
                  <a:schemeClr val="tx1"/>
                </a:solidFill>
                <a:effectLst/>
                <a:latin typeface="Nunito Sans" panose="00000500000000000000" pitchFamily="2" charset="0"/>
                <a:ea typeface="+mn-ea"/>
                <a:cs typeface="+mn-cs"/>
              </a:rPr>
              <a:t>.</a:t>
            </a:r>
          </a:p>
          <a:p>
            <a:r>
              <a:rPr lang="en-GB" sz="900" b="0" i="0" kern="1200" dirty="0" smtClean="0">
                <a:solidFill>
                  <a:schemeClr val="tx1"/>
                </a:solidFill>
                <a:effectLst/>
                <a:latin typeface="Nunito Sans" panose="00000500000000000000" pitchFamily="2" charset="0"/>
                <a:ea typeface="+mn-ea"/>
                <a:cs typeface="+mn-cs"/>
              </a:rPr>
              <a:t>3. Tap </a:t>
            </a:r>
            <a:r>
              <a:rPr lang="en-GB" sz="900" b="1" i="0" kern="1200" dirty="0" smtClean="0">
                <a:solidFill>
                  <a:schemeClr val="tx1"/>
                </a:solidFill>
                <a:effectLst/>
                <a:latin typeface="Nunito Sans" panose="00000500000000000000" pitchFamily="2" charset="0"/>
                <a:ea typeface="+mn-ea"/>
                <a:cs typeface="+mn-cs"/>
              </a:rPr>
              <a:t>Format Background</a:t>
            </a:r>
            <a:r>
              <a:rPr lang="en-GB" sz="900" b="0" i="0" kern="1200" dirty="0" smtClean="0">
                <a:solidFill>
                  <a:schemeClr val="tx1"/>
                </a:solidFill>
                <a:effectLst/>
                <a:latin typeface="Nunito Sans" panose="00000500000000000000" pitchFamily="2" charset="0"/>
                <a:ea typeface="+mn-ea"/>
                <a:cs typeface="+mn-cs"/>
              </a:rPr>
              <a:t>.</a:t>
            </a:r>
          </a:p>
          <a:p>
            <a:r>
              <a:rPr lang="en-GB" sz="900" b="0" i="0" kern="1200" dirty="0" smtClean="0">
                <a:solidFill>
                  <a:schemeClr val="tx1"/>
                </a:solidFill>
                <a:effectLst/>
                <a:latin typeface="Nunito Sans" panose="00000500000000000000" pitchFamily="2" charset="0"/>
                <a:ea typeface="+mn-ea"/>
                <a:cs typeface="+mn-cs"/>
              </a:rPr>
              <a:t>4.</a:t>
            </a:r>
            <a:r>
              <a:rPr lang="en-GB" sz="900" b="0" i="0" kern="1200" baseline="0" dirty="0" smtClean="0">
                <a:solidFill>
                  <a:schemeClr val="tx1"/>
                </a:solidFill>
                <a:effectLst/>
                <a:latin typeface="Nunito Sans" panose="00000500000000000000" pitchFamily="2" charset="0"/>
                <a:ea typeface="+mn-ea"/>
                <a:cs typeface="+mn-cs"/>
              </a:rPr>
              <a:t> </a:t>
            </a:r>
            <a:r>
              <a:rPr lang="en-GB" sz="900" b="0" i="0" kern="1200" dirty="0" smtClean="0">
                <a:solidFill>
                  <a:schemeClr val="tx1"/>
                </a:solidFill>
                <a:effectLst/>
                <a:latin typeface="Nunito Sans" panose="00000500000000000000" pitchFamily="2" charset="0"/>
                <a:ea typeface="+mn-ea"/>
                <a:cs typeface="+mn-cs"/>
              </a:rPr>
              <a:t>You will see the background colours divided into </a:t>
            </a:r>
            <a:r>
              <a:rPr lang="en-GB" sz="900" b="1" i="0" kern="1200" dirty="0" smtClean="0">
                <a:solidFill>
                  <a:schemeClr val="tx1"/>
                </a:solidFill>
                <a:effectLst/>
                <a:latin typeface="Nunito Sans" panose="00000500000000000000" pitchFamily="2" charset="0"/>
                <a:ea typeface="+mn-ea"/>
                <a:cs typeface="+mn-cs"/>
              </a:rPr>
              <a:t>Theme Colours</a:t>
            </a:r>
            <a:r>
              <a:rPr lang="en-GB" sz="900" b="0" i="0" kern="1200" dirty="0" smtClean="0">
                <a:solidFill>
                  <a:schemeClr val="tx1"/>
                </a:solidFill>
                <a:effectLst/>
                <a:latin typeface="Nunito Sans" panose="00000500000000000000" pitchFamily="2" charset="0"/>
                <a:ea typeface="+mn-ea"/>
                <a:cs typeface="+mn-cs"/>
              </a:rPr>
              <a:t> and </a:t>
            </a:r>
            <a:r>
              <a:rPr lang="en-GB" sz="900" b="1" i="0" kern="1200" dirty="0" smtClean="0">
                <a:solidFill>
                  <a:schemeClr val="tx1"/>
                </a:solidFill>
                <a:effectLst/>
                <a:latin typeface="Nunito Sans" panose="00000500000000000000" pitchFamily="2" charset="0"/>
                <a:ea typeface="+mn-ea"/>
                <a:cs typeface="+mn-cs"/>
              </a:rPr>
              <a:t>Standard Colours</a:t>
            </a:r>
            <a:r>
              <a:rPr lang="en-GB" sz="900" b="0" i="0" kern="1200" dirty="0" smtClean="0">
                <a:solidFill>
                  <a:schemeClr val="tx1"/>
                </a:solidFill>
                <a:effectLst/>
                <a:latin typeface="Nunito Sans" panose="00000500000000000000" pitchFamily="2" charset="0"/>
                <a:ea typeface="+mn-ea"/>
                <a:cs typeface="+mn-cs"/>
              </a:rPr>
              <a:t>. Theme colours coordinate with the theme you selected previously. You can select a solid colour or colour gradient.</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3540374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to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US" dirty="0" smtClean="0"/>
              <a:t>that </a:t>
            </a:r>
            <a:r>
              <a:rPr lang="en-US" dirty="0"/>
              <a:t>they will get to know their young people and should plan ahead with the rest of the leadership team for sessions. By doing this they can consider any additional needs before the meeting and ensure that the sessions are as inclusive as possible.</a:t>
            </a:r>
          </a:p>
          <a:p>
            <a:endParaRPr lang="en-US" b="1" dirty="0">
              <a:latin typeface="Nunito Sans"/>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1068168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t>
            </a:r>
            <a:r>
              <a:rPr lang="en-US" dirty="0" err="1">
                <a:latin typeface="Nunito Sans"/>
              </a:rPr>
              <a:t>approx</a:t>
            </a:r>
            <a:r>
              <a:rPr lang="en-US" dirty="0">
                <a:latin typeface="Nunito Sans"/>
              </a:rPr>
              <a:t> 20 mins</a:t>
            </a:r>
          </a:p>
          <a:p>
            <a:endParaRPr lang="en-US" dirty="0"/>
          </a:p>
          <a:p>
            <a:r>
              <a:rPr lang="en-US" dirty="0">
                <a:latin typeface="Nunito Sans"/>
              </a:rPr>
              <a:t>Sometimes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may </a:t>
            </a:r>
            <a:r>
              <a:rPr lang="en-US" dirty="0">
                <a:latin typeface="Nunito Sans"/>
              </a:rPr>
              <a:t>find themselves in a situation where they have to adapt a game or activity they are running on the spot. An example of this might be if they are running an opening game and a young person turns up with a broken leg. This requires them to be able to adapt at speed, and to think creatively, so everyone can join in.</a:t>
            </a:r>
          </a:p>
          <a:p>
            <a:endParaRPr lang="en-US" dirty="0">
              <a:latin typeface="Nunito Sans"/>
            </a:endParaRPr>
          </a:p>
          <a:p>
            <a:pPr marL="171450" indent="-171450">
              <a:buFont typeface="Arial"/>
              <a:buChar char="•"/>
            </a:pPr>
            <a:r>
              <a:rPr lang="en-US" dirty="0">
                <a:latin typeface="Nunito Sans"/>
              </a:rPr>
              <a:t>To begin, ask a couple of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to </a:t>
            </a:r>
            <a:r>
              <a:rPr lang="en-US" dirty="0">
                <a:latin typeface="Nunito Sans"/>
              </a:rPr>
              <a:t>volunteer to run a game with the rest of the Unit. They can play any game they like. Something simple like ‘North, South, East, West’ or ‘Duck, Duck, Goose’ would work well.</a:t>
            </a:r>
          </a:p>
          <a:p>
            <a:pPr marL="171450" indent="-171450">
              <a:buFont typeface="Arial"/>
              <a:buChar char="•"/>
            </a:pPr>
            <a:r>
              <a:rPr lang="en-US" dirty="0">
                <a:latin typeface="Nunito Sans"/>
              </a:rPr>
              <a:t>Once they have been playing for a couple of minutes, give them a scenario to adapt to. You could pretend that a young person on crutches has arrived and wants to join in. How can they adapt to be inclusive?</a:t>
            </a:r>
          </a:p>
          <a:p>
            <a:pPr marL="171450" indent="-171450">
              <a:buFont typeface="Arial"/>
              <a:buChar char="•"/>
            </a:pPr>
            <a:r>
              <a:rPr lang="en-US" dirty="0">
                <a:latin typeface="Nunito Sans"/>
              </a:rPr>
              <a:t>Next, imagine that there is also a person who is deaf within the group. How can they make sure that the game is suitably adapted this time?</a:t>
            </a:r>
          </a:p>
          <a:p>
            <a:pPr marL="171450" indent="-171450">
              <a:buFont typeface="Arial"/>
              <a:buChar char="•"/>
            </a:pPr>
            <a:r>
              <a:rPr lang="en-US" dirty="0">
                <a:latin typeface="Nunito Sans"/>
              </a:rPr>
              <a:t>Keep going, asking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to </a:t>
            </a:r>
            <a:r>
              <a:rPr lang="en-US" dirty="0">
                <a:latin typeface="Nunito Sans"/>
              </a:rPr>
              <a:t>further adapt their approach to suit someone with a different need, such as a visual impairment, or a difficulty following instructions, for example. Each time, ask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to </a:t>
            </a:r>
            <a:r>
              <a:rPr lang="en-US" dirty="0">
                <a:latin typeface="Nunito Sans"/>
              </a:rPr>
              <a:t>contribute their ideas as a group. How can they adapt the activity to make sure everyone can join in?</a:t>
            </a:r>
          </a:p>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3922156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Nunito Sans"/>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149583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Task:</a:t>
            </a:r>
          </a:p>
          <a:p>
            <a:endParaRPr lang="en-US" dirty="0">
              <a:latin typeface="Calibri"/>
              <a:cs typeface="Calibri"/>
            </a:endParaRPr>
          </a:p>
          <a:p>
            <a:r>
              <a:rPr lang="en-US" dirty="0">
                <a:latin typeface="Calibri"/>
                <a:cs typeface="Calibri"/>
              </a:rPr>
              <a:t>Ask each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a:t>
            </a:r>
            <a:r>
              <a:rPr lang="en-US" baseline="0" dirty="0" smtClean="0">
                <a:latin typeface="Nunito Sans"/>
              </a:rPr>
              <a:t> </a:t>
            </a:r>
            <a:r>
              <a:rPr lang="en-US" dirty="0" smtClean="0">
                <a:latin typeface="Calibri"/>
                <a:cs typeface="Calibri"/>
              </a:rPr>
              <a:t>to</a:t>
            </a:r>
            <a:r>
              <a:rPr lang="en-US" dirty="0">
                <a:latin typeface="Calibri"/>
                <a:cs typeface="Calibri"/>
              </a:rPr>
              <a:t> reflect and answer the following questions on their own before sharing as a group:</a:t>
            </a:r>
          </a:p>
          <a:p>
            <a:pPr marL="228600" indent="-228600">
              <a:buAutoNum type="arabicPeriod"/>
            </a:pPr>
            <a:r>
              <a:rPr lang="en-US" dirty="0">
                <a:latin typeface="Calibri"/>
                <a:cs typeface="Calibri"/>
              </a:rPr>
              <a:t>What is one thing I am going to take away from today's session which I can implement into my section?</a:t>
            </a:r>
          </a:p>
          <a:p>
            <a:pPr marL="228600" indent="-228600">
              <a:buAutoNum type="arabicPeriod"/>
            </a:pPr>
            <a:r>
              <a:rPr lang="en-US" dirty="0">
                <a:latin typeface="Calibri"/>
                <a:cs typeface="Calibri"/>
              </a:rPr>
              <a:t>What is one way I like to learn that might help young people?</a:t>
            </a:r>
          </a:p>
          <a:p>
            <a:pPr marL="228600" indent="-228600">
              <a:buAutoNum type="arabicPeriod"/>
            </a:pPr>
            <a:r>
              <a:rPr lang="en-US" dirty="0">
                <a:latin typeface="Calibri"/>
                <a:cs typeface="Calibri"/>
              </a:rPr>
              <a:t>Is there anything you want to learn more about following today's session?</a:t>
            </a:r>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3592408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245712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699730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Nunito Sans"/>
              </a:rPr>
              <a:t>Icebreaker: 5- 10 </a:t>
            </a:r>
            <a:r>
              <a:rPr lang="en-US" b="1" u="sng" dirty="0" err="1">
                <a:latin typeface="Nunito Sans"/>
              </a:rPr>
              <a:t>mins</a:t>
            </a:r>
            <a:r>
              <a:rPr lang="en-US" b="1" u="sng" dirty="0">
                <a:latin typeface="Nunito Sans"/>
              </a:rPr>
              <a:t> </a:t>
            </a:r>
            <a:endParaRPr lang="en-US" dirty="0">
              <a:latin typeface="Nunito Sans"/>
            </a:endParaRPr>
          </a:p>
          <a:p>
            <a:r>
              <a:rPr lang="en-US" dirty="0">
                <a:latin typeface="Nunito Sans"/>
              </a:rPr>
              <a:t>Key points:</a:t>
            </a:r>
          </a:p>
          <a:p>
            <a:pPr marL="171450" indent="-171450">
              <a:buFont typeface="Calibri"/>
              <a:buChar char="-"/>
            </a:pPr>
            <a:r>
              <a:rPr lang="en-US" dirty="0">
                <a:latin typeface="Nunito Sans"/>
              </a:rPr>
              <a:t>Participants will be working together during the session so it's a good idea to break the ice and get to know each other first.</a:t>
            </a:r>
          </a:p>
          <a:p>
            <a:endParaRPr lang="en-US" b="1" dirty="0">
              <a:latin typeface="Nunito Sans"/>
            </a:endParaRPr>
          </a:p>
          <a:p>
            <a:r>
              <a:rPr lang="en-US" b="1" dirty="0">
                <a:latin typeface="Nunito Sans"/>
              </a:rPr>
              <a:t>Activity option 1 - Speed dating:</a:t>
            </a:r>
            <a:endParaRPr lang="en-US" dirty="0">
              <a:latin typeface="Nunito Sans"/>
            </a:endParaRPr>
          </a:p>
          <a:p>
            <a:pPr marL="171450" indent="-171450">
              <a:buFont typeface="Calibri"/>
              <a:buChar char="-"/>
            </a:pPr>
            <a:r>
              <a:rPr lang="en-US" dirty="0">
                <a:latin typeface="Nunito Sans"/>
              </a:rPr>
              <a:t>Everyone walks around the room, finds someone they don’t know and talk for 1 minute</a:t>
            </a:r>
          </a:p>
          <a:p>
            <a:pPr marL="171450" indent="-171450">
              <a:buFont typeface="Calibri"/>
              <a:buChar char="-"/>
            </a:pPr>
            <a:r>
              <a:rPr lang="en-US" dirty="0">
                <a:latin typeface="Nunito Sans"/>
              </a:rPr>
              <a:t>Ask questions: Who got you into Scouts? When did you join Scouts? What key skill do you bring to your Scout team? what they’d like to learn from workshop, </a:t>
            </a:r>
            <a:endParaRPr lang="en-US" dirty="0"/>
          </a:p>
          <a:p>
            <a:pPr marL="171450" indent="-171450">
              <a:buFont typeface="Calibri"/>
              <a:buChar char="-"/>
            </a:pPr>
            <a:r>
              <a:rPr lang="en-US" dirty="0">
                <a:latin typeface="Nunito Sans"/>
              </a:rPr>
              <a:t>After two minutes, blow a whistle or shout and they find a new partner</a:t>
            </a:r>
            <a:endParaRPr lang="en-US" dirty="0"/>
          </a:p>
          <a:p>
            <a:pPr marL="171450" indent="-171450">
              <a:buFont typeface="Calibri"/>
              <a:buChar char="-"/>
            </a:pPr>
            <a:r>
              <a:rPr lang="en-US" dirty="0">
                <a:latin typeface="Nunito Sans"/>
              </a:rPr>
              <a:t>Presenters can come up with other questions if they can think of better ones!</a:t>
            </a:r>
            <a:endParaRPr lang="en-US" dirty="0"/>
          </a:p>
          <a:p>
            <a:endParaRPr lang="en-US" dirty="0"/>
          </a:p>
          <a:p>
            <a:r>
              <a:rPr lang="en-US" b="1" i="1" dirty="0"/>
              <a:t>Or alternatively depending on amount or type of participants</a:t>
            </a:r>
            <a:endParaRPr lang="en-US" dirty="0"/>
          </a:p>
          <a:p>
            <a:endParaRPr lang="en-US" b="1" i="1" dirty="0">
              <a:latin typeface="Nunito Sans"/>
            </a:endParaRPr>
          </a:p>
          <a:p>
            <a:r>
              <a:rPr lang="en-US" b="1" i="1" dirty="0">
                <a:latin typeface="Nunito Sans"/>
              </a:rPr>
              <a:t>Activity option 2 – Group discussion</a:t>
            </a:r>
            <a:endParaRPr lang="en-US" dirty="0">
              <a:latin typeface="Nunito Sans"/>
            </a:endParaRPr>
          </a:p>
          <a:p>
            <a:pPr marL="171450" indent="-171450">
              <a:buFont typeface="Calibri"/>
              <a:buChar char="-"/>
            </a:pPr>
            <a:r>
              <a:rPr lang="en-US" dirty="0">
                <a:latin typeface="Nunito Sans"/>
              </a:rPr>
              <a:t>Participants to discuss above </a:t>
            </a:r>
            <a:r>
              <a:rPr lang="en-US" dirty="0" smtClean="0">
                <a:latin typeface="Nunito Sans"/>
              </a:rPr>
              <a:t>questions (from option 1) </a:t>
            </a:r>
            <a:r>
              <a:rPr lang="en-US" dirty="0">
                <a:latin typeface="Nunito Sans"/>
              </a:rPr>
              <a:t>within their table groups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4097620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approx. 10 minutes</a:t>
            </a:r>
            <a:endParaRPr lang="en-US" dirty="0"/>
          </a:p>
          <a:p>
            <a:r>
              <a:rPr lang="en-US" dirty="0"/>
              <a:t/>
            </a:r>
            <a:br>
              <a:rPr lang="en-US" dirty="0"/>
            </a:br>
            <a:r>
              <a:rPr lang="en-US" dirty="0">
                <a:latin typeface="Nunito Sans"/>
              </a:rPr>
              <a:t>Start the session by introducing the topic of the module: inclusion and accessibility in Scouting. </a:t>
            </a:r>
            <a:r>
              <a:rPr lang="en-US" b="1" dirty="0">
                <a:latin typeface="Nunito Sans"/>
              </a:rPr>
              <a:t>Discussing what the terms ‘inclusion’ and ‘diversity’ mean.</a:t>
            </a:r>
          </a:p>
          <a:p>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356356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Ask the </a:t>
            </a:r>
            <a:r>
              <a:rPr lang="en-US" dirty="0" smtClean="0">
                <a:latin typeface="Nunito Sans"/>
              </a:rPr>
              <a:t>Explorer Scout Young Leaders </a:t>
            </a:r>
            <a:r>
              <a:rPr lang="en-US" dirty="0">
                <a:latin typeface="Nunito Sans"/>
              </a:rPr>
              <a:t>if they have come across additional needs before. They will have done at school. </a:t>
            </a:r>
          </a:p>
          <a:p>
            <a:endParaRPr lang="en-US" dirty="0">
              <a:latin typeface="Nunito Sans"/>
            </a:endParaRPr>
          </a:p>
          <a:p>
            <a:r>
              <a:rPr lang="en-US" dirty="0">
                <a:latin typeface="Nunito Sans"/>
              </a:rPr>
              <a:t>Explain that everyone is different and that everyone has needs in some way. This is what makes the world interesting. </a:t>
            </a:r>
          </a:p>
          <a:p>
            <a:endParaRPr lang="en-US" dirty="0">
              <a:latin typeface="Nunito Sans"/>
            </a:endParaRPr>
          </a:p>
          <a:p>
            <a:r>
              <a:rPr lang="en-US" dirty="0">
                <a:latin typeface="Nunito Sans"/>
              </a:rPr>
              <a:t>What do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US" dirty="0">
                <a:latin typeface="Nunito Sans"/>
              </a:rPr>
              <a:t>understand by the terms ‘special educational needs’ and ‘disability’?</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1677597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Nunito Sans"/>
              </a:rPr>
              <a:t>Additional needs and disabilities should not prevent a young person from being able to participate in Scouting. By making reasonable adjustments (doing things differently or providing additional support), most young people can access Scouting and develop to their full potential.</a:t>
            </a:r>
          </a:p>
          <a:p>
            <a:endParaRPr lang="en-US" b="1" dirty="0">
              <a:latin typeface="Nunito Sans"/>
            </a:endParaRPr>
          </a:p>
          <a:p>
            <a:r>
              <a:rPr lang="en-US" b="1" dirty="0">
                <a:latin typeface="Nunito Sans"/>
              </a:rPr>
              <a:t>In Scouting, adults need to be aware of any allergies, medical needs, and faith-based or cultural needs a young person may have. You may need to cater for vegetarian, Halal and Kosher diets, for example. Or, you may need to cater to a young person who is coeliac or has a nut allergy. It's important to ensure</a:t>
            </a:r>
            <a:r>
              <a:rPr lang="en-US" b="1" dirty="0"/>
              <a:t/>
            </a:r>
            <a:br>
              <a:rPr lang="en-US" b="1" dirty="0"/>
            </a:br>
            <a:r>
              <a:rPr lang="en-US" b="1" dirty="0">
                <a:latin typeface="Nunito Sans"/>
              </a:rPr>
              <a:t>that everyone’s needs are incorporated into section meetings and camps.</a:t>
            </a:r>
          </a:p>
          <a:p>
            <a:endParaRPr lang="en-US" dirty="0">
              <a:latin typeface="Nunito Sans"/>
            </a:endParaRPr>
          </a:p>
          <a:p>
            <a:endParaRPr lang="en-US" dirty="0">
              <a:latin typeface="Nunito Sans"/>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3663434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approx. 15 minutes</a:t>
            </a:r>
            <a:endParaRPr lang="en-US" dirty="0"/>
          </a:p>
          <a:p>
            <a:endParaRPr lang="en-US" dirty="0"/>
          </a:p>
          <a:p>
            <a:pPr marL="171450" indent="-171450">
              <a:buFont typeface="Arial"/>
              <a:buChar char="•"/>
            </a:pPr>
            <a:r>
              <a:rPr lang="en-US" dirty="0">
                <a:latin typeface="Nunito Sans"/>
              </a:rPr>
              <a:t>Have a discussion with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about </a:t>
            </a:r>
            <a:r>
              <a:rPr lang="en-US" dirty="0">
                <a:latin typeface="Nunito Sans"/>
              </a:rPr>
              <a:t>what we mean by creating a positive and inclusive environment. Re-</a:t>
            </a:r>
            <a:r>
              <a:rPr lang="en-US" dirty="0" err="1">
                <a:latin typeface="Nunito Sans"/>
              </a:rPr>
              <a:t>emphasise</a:t>
            </a:r>
            <a:r>
              <a:rPr lang="en-US" dirty="0">
                <a:latin typeface="Nunito Sans"/>
              </a:rPr>
              <a:t> the fact that Scouting is open to all.</a:t>
            </a:r>
          </a:p>
          <a:p>
            <a:pPr marL="171450" indent="-171450">
              <a:buFont typeface="Arial"/>
              <a:buChar char="•"/>
            </a:pPr>
            <a:r>
              <a:rPr lang="en-US" dirty="0">
                <a:latin typeface="Nunito Sans"/>
              </a:rPr>
              <a:t>Ask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to </a:t>
            </a:r>
            <a:r>
              <a:rPr lang="en-US" dirty="0">
                <a:latin typeface="Nunito Sans"/>
              </a:rPr>
              <a:t>draw a rough picture of where their section meets. What might a positive and inclusive environment might look like?</a:t>
            </a:r>
          </a:p>
          <a:p>
            <a:pPr marL="171450" indent="-171450">
              <a:buFont typeface="Arial"/>
              <a:buChar char="•"/>
            </a:pPr>
            <a:r>
              <a:rPr lang="en-US" dirty="0">
                <a:latin typeface="Nunito Sans"/>
              </a:rPr>
              <a:t>How would young people say their current meeting place makes them feel? Do they think their meeting place is currently a positive and inclusive environment? Are there any changes they could make?</a:t>
            </a:r>
          </a:p>
          <a:p>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3214958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approx. 10 minutes</a:t>
            </a:r>
            <a:endParaRPr lang="en-US" dirty="0"/>
          </a:p>
          <a:p>
            <a:endParaRPr lang="en-US" dirty="0"/>
          </a:p>
          <a:p>
            <a:pPr marL="228600" indent="-228600">
              <a:buAutoNum type="arabicPeriod"/>
            </a:pPr>
            <a:r>
              <a:rPr lang="en-US" dirty="0">
                <a:latin typeface="Nunito Sans"/>
              </a:rPr>
              <a:t>Ask an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to </a:t>
            </a:r>
            <a:r>
              <a:rPr lang="en-US" dirty="0">
                <a:latin typeface="Nunito Sans"/>
              </a:rPr>
              <a:t>volunteer for this activity. Please note: the volunteer will be made to feel disorientated, so it's important to take this into account when choosing someone.</a:t>
            </a:r>
          </a:p>
          <a:p>
            <a:pPr marL="228600" indent="-228600">
              <a:buAutoNum type="arabicPeriod"/>
            </a:pPr>
            <a:r>
              <a:rPr lang="en-US" dirty="0">
                <a:latin typeface="Nunito Sans"/>
              </a:rPr>
              <a:t>Blindfold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and </a:t>
            </a:r>
            <a:r>
              <a:rPr lang="en-US" dirty="0">
                <a:latin typeface="Nunito Sans"/>
              </a:rPr>
              <a:t>sit them on a chair in the middle of a circle.</a:t>
            </a:r>
          </a:p>
          <a:p>
            <a:pPr marL="228600" indent="-228600">
              <a:buAutoNum type="arabicPeriod"/>
            </a:pPr>
            <a:r>
              <a:rPr lang="en-US" dirty="0">
                <a:latin typeface="Nunito Sans"/>
              </a:rPr>
              <a:t>Next, put on some music. Ideally, you should choose a frantic sample of music (with a fast tempo or multiple instruments, for example) or play some sound effects of a busy road. Place the source of the music at one side of the room.</a:t>
            </a:r>
          </a:p>
          <a:p>
            <a:pPr marL="228600" indent="-228600">
              <a:buAutoNum type="arabicPeriod"/>
            </a:pPr>
            <a:r>
              <a:rPr lang="en-US" dirty="0">
                <a:latin typeface="Nunito Sans"/>
              </a:rPr>
              <a:t>At the other side of the room, play a different type of music or sound effect. If you don’t have access to music, you could ask some of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to </a:t>
            </a:r>
            <a:r>
              <a:rPr lang="en-US" dirty="0">
                <a:latin typeface="Nunito Sans"/>
              </a:rPr>
              <a:t>mimic the noises of a busy road or to sing a song.</a:t>
            </a:r>
            <a:endParaRPr lang="en-US" dirty="0"/>
          </a:p>
          <a:p>
            <a:pPr marL="228600" indent="-228600">
              <a:buAutoNum type="arabicPeriod"/>
            </a:pPr>
            <a:r>
              <a:rPr lang="en-US" dirty="0">
                <a:latin typeface="Nunito Sans"/>
              </a:rPr>
              <a:t>Ask the other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to </a:t>
            </a:r>
            <a:r>
              <a:rPr lang="en-US" dirty="0">
                <a:latin typeface="Nunito Sans"/>
              </a:rPr>
              <a:t>walk close to the blindfolded person, without touching them.</a:t>
            </a:r>
          </a:p>
          <a:p>
            <a:pPr marL="228600" indent="-228600">
              <a:buAutoNum type="arabicPeriod"/>
            </a:pPr>
            <a:r>
              <a:rPr lang="en-US" dirty="0">
                <a:latin typeface="Nunito Sans"/>
              </a:rPr>
              <a:t>Then, ask the blindfolded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 </a:t>
            </a:r>
            <a:r>
              <a:rPr lang="en-US" dirty="0">
                <a:latin typeface="Nunito Sans"/>
              </a:rPr>
              <a:t>series of simple </a:t>
            </a:r>
            <a:r>
              <a:rPr lang="en-US" dirty="0" err="1">
                <a:latin typeface="Nunito Sans"/>
              </a:rPr>
              <a:t>maths</a:t>
            </a:r>
            <a:r>
              <a:rPr lang="en-US" dirty="0">
                <a:latin typeface="Nunito Sans"/>
              </a:rPr>
              <a:t> questions with two steps. Could the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solve </a:t>
            </a:r>
            <a:r>
              <a:rPr lang="en-US" dirty="0">
                <a:latin typeface="Nunito Sans"/>
              </a:rPr>
              <a:t>them? How did they feel? Did the distractions become frustrating and stop them from concentrating?</a:t>
            </a:r>
            <a:endParaRPr lang="en-US" dirty="0"/>
          </a:p>
          <a:p>
            <a:pPr marL="228600" indent="-228600">
              <a:buAutoNum type="arabicPeriod"/>
            </a:pPr>
            <a:r>
              <a:rPr lang="en-US" dirty="0">
                <a:latin typeface="Nunito Sans"/>
              </a:rPr>
              <a:t>Explain that feeling distracted and overwhelmed can be a common experience for some young people. At some point in their lives, they may have felt like that themselves, as it's a very common experience. Everyone experiences things differently. We should always take that into consideration when supporting and leading sessions for others.</a:t>
            </a:r>
          </a:p>
          <a:p>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82938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approx. 10 minutes</a:t>
            </a:r>
            <a:endParaRPr lang="en-US" dirty="0"/>
          </a:p>
          <a:p>
            <a:endParaRPr lang="en-US" dirty="0"/>
          </a:p>
          <a:p>
            <a:pPr marL="171450" indent="-171450">
              <a:buFont typeface="Arial"/>
              <a:buChar char="•"/>
            </a:pPr>
            <a:r>
              <a:rPr lang="en-US" dirty="0"/>
              <a:t>Give each member of the group a piece of paper with different </a:t>
            </a:r>
            <a:r>
              <a:rPr lang="en-US" dirty="0" err="1"/>
              <a:t>colour</a:t>
            </a:r>
            <a:r>
              <a:rPr lang="en-US" dirty="0"/>
              <a:t> on it </a:t>
            </a:r>
            <a:r>
              <a:rPr lang="en-US" dirty="0" err="1"/>
              <a:t>eg</a:t>
            </a:r>
            <a:r>
              <a:rPr lang="en-US" dirty="0"/>
              <a:t> yellow, blue, red, and green. There should be two or more pieces of paper representing each </a:t>
            </a:r>
            <a:r>
              <a:rPr lang="en-US" dirty="0" err="1"/>
              <a:t>colour</a:t>
            </a:r>
            <a:r>
              <a:rPr lang="en-US" dirty="0"/>
              <a:t>, except the green.</a:t>
            </a:r>
          </a:p>
          <a:p>
            <a:pPr marL="171450" indent="-171450">
              <a:buFont typeface="Arial"/>
              <a:buChar char="•"/>
            </a:pPr>
            <a:r>
              <a:rPr lang="en-US" dirty="0"/>
              <a:t>Once everyone has received a piece of paper,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US" dirty="0" smtClean="0"/>
              <a:t>should </a:t>
            </a:r>
            <a:r>
              <a:rPr lang="en-US" dirty="0"/>
              <a:t>keep the </a:t>
            </a:r>
            <a:r>
              <a:rPr lang="en-US" dirty="0" err="1"/>
              <a:t>colour</a:t>
            </a:r>
            <a:r>
              <a:rPr lang="en-US" dirty="0"/>
              <a:t> to themselves. They should not share details with each other.</a:t>
            </a:r>
          </a:p>
          <a:p>
            <a:pPr marL="171450" indent="-171450">
              <a:buFont typeface="Arial"/>
              <a:buChar char="•"/>
            </a:pPr>
            <a:r>
              <a:rPr lang="en-US" dirty="0"/>
              <a:t>Ask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a:t>
            </a:r>
            <a:r>
              <a:rPr lang="en-US" dirty="0" smtClean="0"/>
              <a:t>to </a:t>
            </a:r>
            <a:r>
              <a:rPr lang="en-US" dirty="0"/>
              <a:t>set out and find the other person/people who have been given the same </a:t>
            </a:r>
            <a:r>
              <a:rPr lang="en-US" dirty="0" err="1"/>
              <a:t>colour</a:t>
            </a:r>
            <a:r>
              <a:rPr lang="en-US" dirty="0"/>
              <a:t> paper as them, using actions only. For example, they might point to the relevant </a:t>
            </a:r>
            <a:r>
              <a:rPr lang="en-US" dirty="0" err="1"/>
              <a:t>colour</a:t>
            </a:r>
            <a:r>
              <a:rPr lang="en-US" dirty="0"/>
              <a:t> if it's represented in the room, or they might do an action to represent a </a:t>
            </a:r>
            <a:r>
              <a:rPr lang="en-US" dirty="0" err="1"/>
              <a:t>colour</a:t>
            </a:r>
            <a:r>
              <a:rPr lang="en-US" dirty="0"/>
              <a:t> (such as mimicking waves to represent the </a:t>
            </a:r>
            <a:r>
              <a:rPr lang="en-US" dirty="0" err="1"/>
              <a:t>colour</a:t>
            </a:r>
            <a:r>
              <a:rPr lang="en-US" dirty="0"/>
              <a:t> blue). Once they have found other people with the same </a:t>
            </a:r>
            <a:r>
              <a:rPr lang="en-US" dirty="0" err="1"/>
              <a:t>colour</a:t>
            </a:r>
            <a:r>
              <a:rPr lang="en-US" dirty="0"/>
              <a:t>, they should stand together as a group. Once everyone (except the green person) have found their groups, stop the activity.</a:t>
            </a:r>
          </a:p>
          <a:p>
            <a:pPr marL="171450" indent="-171450">
              <a:buFont typeface="Arial"/>
              <a:buChar char="•"/>
            </a:pPr>
            <a:r>
              <a:rPr lang="en-US" dirty="0"/>
              <a:t>Ask the green person how they feel. Do they feel sad? Isolated? What did people say when they approached their group? Did they turn them away? How did this make them feel?</a:t>
            </a:r>
          </a:p>
          <a:p>
            <a:pPr marL="171450" indent="-171450">
              <a:buFont typeface="Arial"/>
              <a:buChar char="•"/>
            </a:pPr>
            <a:r>
              <a:rPr lang="en-US" dirty="0"/>
              <a:t>How did the other members of the group feel when they found a </a:t>
            </a:r>
            <a:r>
              <a:rPr lang="en-US" dirty="0" err="1"/>
              <a:t>colour</a:t>
            </a:r>
            <a:r>
              <a:rPr lang="en-US" dirty="0"/>
              <a:t> match? Did they feel relieved?</a:t>
            </a:r>
          </a:p>
          <a:p>
            <a:pPr marL="171450" indent="-171450">
              <a:buFont typeface="Arial"/>
              <a:buChar char="•"/>
            </a:pPr>
            <a:r>
              <a:rPr lang="en-US" dirty="0">
                <a:latin typeface="Nunito Sans"/>
              </a:rPr>
              <a:t>The activity highlights the experience of someone who might feel they are somehow different to others. People are naturally drawn to others who ‘are like them’, but this does not lead to diversity, creativity or innovation. This also mirrors how a new young person might feel when joining an established section.</a:t>
            </a:r>
          </a:p>
          <a:p>
            <a:pPr marL="171450" indent="-171450">
              <a:buFont typeface="Arial"/>
              <a:buChar char="•"/>
            </a:pPr>
            <a:endParaRPr lang="en-US" dirty="0">
              <a:latin typeface="Nunito Sans"/>
            </a:endParaRPr>
          </a:p>
          <a:p>
            <a:r>
              <a:rPr lang="en-US" b="1" dirty="0">
                <a:latin typeface="Nunito Sans"/>
              </a:rPr>
              <a:t>Note:</a:t>
            </a:r>
            <a:r>
              <a:rPr lang="en-US" dirty="0">
                <a:latin typeface="Nunito Sans"/>
              </a:rPr>
              <a:t> before you hand out the </a:t>
            </a:r>
            <a:r>
              <a:rPr lang="en-US" dirty="0" err="1">
                <a:latin typeface="Nunito Sans"/>
              </a:rPr>
              <a:t>coloured</a:t>
            </a:r>
            <a:r>
              <a:rPr lang="en-US" dirty="0">
                <a:latin typeface="Nunito Sans"/>
              </a:rPr>
              <a:t> cards, give some thought to the person who will play ‘the green’ character. The activity will inevitably lead to this person feeling temporarily isolated and ‘left out’. This can be a frustrating and unsettling experience. It's therefore important to choose an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who </a:t>
            </a:r>
            <a:r>
              <a:rPr lang="en-US" dirty="0">
                <a:latin typeface="Nunito Sans"/>
              </a:rPr>
              <a:t>you know will respond well to this. Activities about special educational needs and additional needs There are lots of different types of Special Educational Needs (SEN) that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may </a:t>
            </a:r>
            <a:r>
              <a:rPr lang="en-US" dirty="0">
                <a:latin typeface="Nunito Sans"/>
              </a:rPr>
              <a:t>come across in their role. It's really important not to label people. Instead, they should get to know individuals, as discussed in the previous activity. Different needs can present differently in different people, so it's important not to </a:t>
            </a:r>
            <a:r>
              <a:rPr lang="en-US" dirty="0" err="1">
                <a:latin typeface="Nunito Sans"/>
              </a:rPr>
              <a:t>generalise</a:t>
            </a:r>
            <a:r>
              <a:rPr lang="en-US" dirty="0">
                <a:latin typeface="Nunito Sans"/>
              </a:rPr>
              <a:t> or stereotype. That said, there are often some commonalities within different </a:t>
            </a:r>
            <a:r>
              <a:rPr lang="en-US" dirty="0" smtClean="0">
                <a:latin typeface="Nunito Sans"/>
              </a:rPr>
              <a:t>Special Educational Needs</a:t>
            </a:r>
            <a:r>
              <a:rPr lang="en-US" dirty="0">
                <a:latin typeface="Nunito Sans"/>
              </a:rPr>
              <a:t>. Understanding these commonalties will help them to best support young people to have a fun and rewarding time in scouting.</a:t>
            </a:r>
            <a:r>
              <a:rPr lang="en-US" dirty="0"/>
              <a:t/>
            </a:r>
            <a:br>
              <a:rPr lang="en-US" dirty="0"/>
            </a:br>
            <a:r>
              <a:rPr lang="en-US" dirty="0">
                <a:latin typeface="Nunito Sans"/>
              </a:rPr>
              <a:t>Below are some games and activities that can be used to support </a:t>
            </a:r>
            <a:r>
              <a:rPr lang="en-US" dirty="0" smtClean="0">
                <a:latin typeface="Nunito Sans"/>
              </a:rPr>
              <a:t>Explorer</a:t>
            </a:r>
            <a:r>
              <a:rPr lang="en-US" baseline="0" dirty="0" smtClean="0">
                <a:latin typeface="Nunito Sans"/>
              </a:rPr>
              <a:t> </a:t>
            </a:r>
            <a:r>
              <a:rPr lang="en-US" dirty="0" smtClean="0">
                <a:latin typeface="Nunito Sans"/>
              </a:rPr>
              <a:t>Scout</a:t>
            </a:r>
            <a:r>
              <a:rPr lang="en-US" baseline="0" dirty="0" smtClean="0">
                <a:latin typeface="Nunito Sans"/>
              </a:rPr>
              <a:t> </a:t>
            </a:r>
            <a:r>
              <a:rPr lang="en-US" dirty="0" smtClean="0">
                <a:latin typeface="Nunito Sans"/>
              </a:rPr>
              <a:t>Young Leaders to </a:t>
            </a:r>
            <a:r>
              <a:rPr lang="en-US" dirty="0">
                <a:latin typeface="Nunito Sans"/>
              </a:rPr>
              <a:t>develop an understanding of both additional needs and </a:t>
            </a:r>
            <a:r>
              <a:rPr lang="en-US" dirty="0" smtClean="0">
                <a:latin typeface="Nunito Sans"/>
              </a:rPr>
              <a:t>Special Educational Needs</a:t>
            </a:r>
            <a:r>
              <a:rPr lang="en-US" dirty="0">
                <a:latin typeface="Nunito Sans"/>
              </a:rPr>
              <a:t>.</a:t>
            </a:r>
          </a:p>
          <a:p>
            <a:endParaRPr lang="en-US" dirty="0">
              <a:latin typeface="Nunito Sans"/>
            </a:endParaRPr>
          </a:p>
          <a:p>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1665043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581BDDD-2C2F-5642-99C9-177F80C41E5B}"/>
              </a:ext>
            </a:extLst>
          </p:cNvPr>
          <p:cNvGrpSpPr/>
          <p:nvPr userDrawn="1"/>
        </p:nvGrpSpPr>
        <p:grpSpPr>
          <a:xfrm>
            <a:off x="345675" y="6143667"/>
            <a:ext cx="1752622" cy="493120"/>
            <a:chOff x="228240" y="2152440"/>
            <a:chExt cx="10101600" cy="2842200"/>
          </a:xfrm>
          <a:solidFill>
            <a:schemeClr val="bg1"/>
          </a:solidFill>
        </p:grpSpPr>
        <p:sp>
          <p:nvSpPr>
            <p:cNvPr id="11" name="Freeform 1">
              <a:extLst>
                <a:ext uri="{FF2B5EF4-FFF2-40B4-BE49-F238E27FC236}">
                  <a16:creationId xmlns:a16="http://schemas.microsoft.com/office/drawing/2014/main" xmlns="" id="{4C9BFCC2-847F-394C-B2D9-DF9E8147EE53}"/>
                </a:ext>
              </a:extLst>
            </p:cNvPr>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2" name="Freeform 2">
              <a:extLst>
                <a:ext uri="{FF2B5EF4-FFF2-40B4-BE49-F238E27FC236}">
                  <a16:creationId xmlns:a16="http://schemas.microsoft.com/office/drawing/2014/main" xmlns="" id="{34D8823A-471B-4345-9C83-2A102DA9C8C5}"/>
                </a:ext>
              </a:extLst>
            </p:cNvPr>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3" name="Freeform 3">
              <a:extLst>
                <a:ext uri="{FF2B5EF4-FFF2-40B4-BE49-F238E27FC236}">
                  <a16:creationId xmlns:a16="http://schemas.microsoft.com/office/drawing/2014/main" xmlns="" id="{06860365-6C3B-9D4F-A260-154C86FFEB66}"/>
                </a:ext>
              </a:extLst>
            </p:cNvPr>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a:extLst>
                <a:ext uri="{FF2B5EF4-FFF2-40B4-BE49-F238E27FC236}">
                  <a16:creationId xmlns:a16="http://schemas.microsoft.com/office/drawing/2014/main" xmlns="" id="{F8554F07-4032-964B-A2EA-12408ED2F345}"/>
                </a:ext>
              </a:extLst>
            </p:cNvPr>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a:extLst>
                <a:ext uri="{FF2B5EF4-FFF2-40B4-BE49-F238E27FC236}">
                  <a16:creationId xmlns:a16="http://schemas.microsoft.com/office/drawing/2014/main" xmlns="" id="{80626781-33C8-CB4B-9CB5-C3D385C52F7C}"/>
                </a:ext>
              </a:extLst>
            </p:cNvPr>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a:extLst>
                <a:ext uri="{FF2B5EF4-FFF2-40B4-BE49-F238E27FC236}">
                  <a16:creationId xmlns:a16="http://schemas.microsoft.com/office/drawing/2014/main" xmlns="" id="{B6C0F98E-0EF8-3447-AB83-CAE7CA9562CE}"/>
                </a:ext>
              </a:extLst>
            </p:cNvPr>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a:extLst>
                <a:ext uri="{FF2B5EF4-FFF2-40B4-BE49-F238E27FC236}">
                  <a16:creationId xmlns:a16="http://schemas.microsoft.com/office/drawing/2014/main" xmlns="" id="{22980146-B1A0-3541-BD6B-27EB02ABBB8B}"/>
                </a:ext>
              </a:extLst>
            </p:cNvPr>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a:extLst>
                <a:ext uri="{FF2B5EF4-FFF2-40B4-BE49-F238E27FC236}">
                  <a16:creationId xmlns:a16="http://schemas.microsoft.com/office/drawing/2014/main" xmlns="" id="{B9D3A1FC-DB5A-1F43-BD0C-FBA3CF238B03}"/>
                </a:ext>
              </a:extLst>
            </p:cNvPr>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a:extLst>
                <a:ext uri="{FF2B5EF4-FFF2-40B4-BE49-F238E27FC236}">
                  <a16:creationId xmlns:a16="http://schemas.microsoft.com/office/drawing/2014/main" xmlns="" id="{F2DA9FC4-FDD0-064D-A5B4-DD2CC7DEC2A7}"/>
                </a:ext>
              </a:extLst>
            </p:cNvPr>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a:extLst>
                <a:ext uri="{FF2B5EF4-FFF2-40B4-BE49-F238E27FC236}">
                  <a16:creationId xmlns:a16="http://schemas.microsoft.com/office/drawing/2014/main" xmlns="" id="{2E22A18B-C8D4-2B4C-8228-17E87FC60617}"/>
                </a:ext>
              </a:extLst>
            </p:cNvPr>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a:extLst>
                <a:ext uri="{FF2B5EF4-FFF2-40B4-BE49-F238E27FC236}">
                  <a16:creationId xmlns:a16="http://schemas.microsoft.com/office/drawing/2014/main" xmlns="" id="{6FFFD3CE-8AEF-824C-8B25-7C9294E07238}"/>
                </a:ext>
              </a:extLst>
            </p:cNvPr>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4" name="Picture 3">
            <a:extLst>
              <a:ext uri="{FF2B5EF4-FFF2-40B4-BE49-F238E27FC236}">
                <a16:creationId xmlns:a16="http://schemas.microsoft.com/office/drawing/2014/main" xmlns="" id="{00D69830-99C1-1C41-A486-DFA92C9A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133A948-9F86-A744-9D96-BD73A12BB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207432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2B493FC-AF18-6743-81D8-972968B67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a16="http://schemas.microsoft.com/office/drawing/2014/main" xmlns=""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Light Image right 2">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pic>
        <p:nvPicPr>
          <p:cNvPr id="6" name="Picture 5">
            <a:extLst>
              <a:ext uri="{FF2B5EF4-FFF2-40B4-BE49-F238E27FC236}">
                <a16:creationId xmlns:a16="http://schemas.microsoft.com/office/drawing/2014/main" xmlns="" id="{8071C2E0-2261-774D-8611-171109C41D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332094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Light Image right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8AC9701-8B94-654B-93DA-5E9802213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5" name="Picture Placeholder 10">
            <a:extLst>
              <a:ext uri="{FF2B5EF4-FFF2-40B4-BE49-F238E27FC236}">
                <a16:creationId xmlns:a16="http://schemas.microsoft.com/office/drawing/2014/main" xmlns="" id="{E497EFFB-9C44-2846-B458-E5635F28CF8E}"/>
              </a:ext>
            </a:extLst>
          </p:cNvPr>
          <p:cNvSpPr>
            <a:spLocks noGrp="1"/>
          </p:cNvSpPr>
          <p:nvPr>
            <p:ph type="pic" sz="quarter" idx="11" hasCustomPrompt="1"/>
          </p:nvPr>
        </p:nvSpPr>
        <p:spPr>
          <a:xfrm>
            <a:off x="6096000" y="0"/>
            <a:ext cx="6096000" cy="6858000"/>
          </a:xfrm>
          <a:noFill/>
        </p:spPr>
        <p:txBody>
          <a:bodyPr anchor="ctr" anchorCtr="1"/>
          <a:lstStyle>
            <a:lvl1pPr marL="10800" marR="0" indent="0" algn="ctr" defTabSz="914400" eaLnBrk="1" fontAlgn="auto" latinLnBrk="0" hangingPunct="1">
              <a:lnSpc>
                <a:spcPct val="100000"/>
              </a:lnSpc>
              <a:spcBef>
                <a:spcPts val="0"/>
              </a:spcBef>
              <a:spcAft>
                <a:spcPts val="0"/>
              </a:spcAft>
              <a:buClr>
                <a:schemeClr val="tx1"/>
              </a:buClr>
              <a:buSzPct val="125000"/>
              <a:buFontTx/>
              <a:buNone/>
              <a:tabLst/>
              <a:defRPr>
                <a:solidFill>
                  <a:schemeClr val="bg1"/>
                </a:solidFill>
              </a:defRPr>
            </a:lvl1pPr>
          </a:lstStyle>
          <a:p>
            <a:r>
              <a:rPr lang="en-US"/>
              <a:t>Click to insert image</a:t>
            </a:r>
          </a:p>
          <a:p>
            <a:pPr marL="10800" marR="0" lvl="0" indent="0" defTabSz="914400" eaLnBrk="1" fontAlgn="auto" latinLnBrk="0" hangingPunct="1">
              <a:lnSpc>
                <a:spcPct val="100000"/>
              </a:lnSpc>
              <a:spcBef>
                <a:spcPts val="0"/>
              </a:spcBef>
              <a:spcAft>
                <a:spcPts val="0"/>
              </a:spcAft>
              <a:buClr>
                <a:schemeClr val="tx1"/>
              </a:buClr>
              <a:buSzPct val="125000"/>
              <a:buFontTx/>
              <a:buNone/>
              <a:tabLst/>
              <a:defRPr/>
            </a:pPr>
            <a:r>
              <a:rPr lang="en-GB"/>
              <a:t>The optimum image size is 640 x 720 pixels at 96 dpi</a:t>
            </a:r>
          </a:p>
          <a:p>
            <a:endParaRPr lang="en-US"/>
          </a:p>
        </p:txBody>
      </p:sp>
      <p:sp>
        <p:nvSpPr>
          <p:cNvPr id="16" name="Text Placeholder 23">
            <a:extLst>
              <a:ext uri="{FF2B5EF4-FFF2-40B4-BE49-F238E27FC236}">
                <a16:creationId xmlns:a16="http://schemas.microsoft.com/office/drawing/2014/main" xmlns="" id="{92408C34-8CAA-F44D-B737-E73A4B057886}"/>
              </a:ext>
            </a:extLst>
          </p:cNvPr>
          <p:cNvSpPr>
            <a:spLocks noGrp="1"/>
          </p:cNvSpPr>
          <p:nvPr>
            <p:ph type="body" sz="quarter" idx="12" hasCustomPrompt="1"/>
          </p:nvPr>
        </p:nvSpPr>
        <p:spPr>
          <a:xfrm>
            <a:off x="710150" y="1361740"/>
            <a:ext cx="4039562" cy="4502943"/>
          </a:xfrm>
          <a:prstGeom prst="rect">
            <a:avLst/>
          </a:prstGeom>
          <a:noFill/>
        </p:spPr>
        <p:txBody>
          <a:bodyPr>
            <a:noAutofit/>
          </a:bodyPr>
          <a:lstStyle>
            <a:lvl1pPr marL="10800" marR="381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lang="en-GB" sz="1800" b="0" i="0" u="none" dirty="0">
                <a:solidFill>
                  <a:schemeClr val="bg1"/>
                </a:solidFill>
                <a:latin typeface="Arboria Medium" panose="02000000000000000000" pitchFamily="2" charset="77"/>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marL="10800" marR="3810" lvl="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a:pPr>
            <a:r>
              <a:rPr lang="en-US" b="1" i="0">
                <a:latin typeface="Nunito Sans Black" pitchFamily="2" charset="77"/>
              </a:rPr>
              <a:t>Like dolphins, we don’t travel alone. We’re a team- working as closely as a pod of dolphins, looking after each other. That means you too.</a:t>
            </a:r>
          </a:p>
        </p:txBody>
      </p:sp>
      <p:sp>
        <p:nvSpPr>
          <p:cNvPr id="12" name="Holder 2">
            <a:extLst>
              <a:ext uri="{FF2B5EF4-FFF2-40B4-BE49-F238E27FC236}">
                <a16:creationId xmlns:a16="http://schemas.microsoft.com/office/drawing/2014/main" xmlns="" id="{DBD3421F-1BBA-3B49-BA1F-2BD1C34C6FD1}"/>
              </a:ext>
            </a:extLst>
          </p:cNvPr>
          <p:cNvSpPr>
            <a:spLocks noGrp="1"/>
          </p:cNvSpPr>
          <p:nvPr>
            <p:ph type="ctrTitle" hasCustomPrompt="1"/>
          </p:nvPr>
        </p:nvSpPr>
        <p:spPr>
          <a:xfrm>
            <a:off x="710150" y="865346"/>
            <a:ext cx="5750325" cy="369332"/>
          </a:xfrm>
          <a:prstGeom prst="rect">
            <a:avLst/>
          </a:prstGeom>
        </p:spPr>
        <p:txBody>
          <a:bodyPr wrap="square" lIns="0" tIns="0" rIns="0" bIns="0" anchor="b">
            <a:spAutoFit/>
          </a:bodyPr>
          <a:lstStyle>
            <a:lvl1pPr>
              <a:defRPr sz="2400" b="1" i="0">
                <a:solidFill>
                  <a:srgbClr val="003A82"/>
                </a:solidFill>
              </a:defRPr>
            </a:lvl1pPr>
          </a:lstStyle>
          <a:p>
            <a:r>
              <a:rPr lang="en-US"/>
              <a:t>Title here</a:t>
            </a:r>
            <a:endParaRPr/>
          </a:p>
        </p:txBody>
      </p:sp>
    </p:spTree>
    <p:extLst>
      <p:ext uri="{BB962C8B-B14F-4D97-AF65-F5344CB8AC3E}">
        <p14:creationId xmlns:p14="http://schemas.microsoft.com/office/powerpoint/2010/main" val="243704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and text content 1Col">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BD5B714-5B67-1042-8D38-C9CBD6F2DA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Text Placeholder 2">
            <a:extLst>
              <a:ext uri="{FF2B5EF4-FFF2-40B4-BE49-F238E27FC236}">
                <a16:creationId xmlns:a16="http://schemas.microsoft.com/office/drawing/2014/main" xmlns="" id="{EB078B92-C8DD-BB48-99D4-CF1F0BBABFCE}"/>
              </a:ext>
            </a:extLst>
          </p:cNvPr>
          <p:cNvSpPr>
            <a:spLocks noGrp="1"/>
          </p:cNvSpPr>
          <p:nvPr>
            <p:ph type="body" sz="quarter" idx="12" hasCustomPrompt="1"/>
          </p:nvPr>
        </p:nvSpPr>
        <p:spPr>
          <a:xfrm>
            <a:off x="3444874" y="2148948"/>
            <a:ext cx="5302250" cy="890587"/>
          </a:xfrm>
          <a:noFill/>
        </p:spPr>
        <p:txBody>
          <a:bodyPr>
            <a:noAutofit/>
          </a:bodyPr>
          <a:lstStyle>
            <a:lvl1pPr marL="10800" indent="0" algn="ctr">
              <a:buFontTx/>
              <a:buNone/>
              <a:defRPr sz="8000" b="1" i="0">
                <a:solidFill>
                  <a:srgbClr val="003A82"/>
                </a:solidFill>
                <a:latin typeface="Nunito Sans Black" pitchFamily="2" charset="77"/>
              </a:defRPr>
            </a:lvl1pPr>
          </a:lstStyle>
          <a:p>
            <a:pPr lvl="0"/>
            <a:r>
              <a:rPr lang="en-GB"/>
              <a:t>Thank you</a:t>
            </a:r>
            <a:endParaRPr lang="en-US"/>
          </a:p>
        </p:txBody>
      </p:sp>
    </p:spTree>
    <p:extLst>
      <p:ext uri="{BB962C8B-B14F-4D97-AF65-F5344CB8AC3E}">
        <p14:creationId xmlns:p14="http://schemas.microsoft.com/office/powerpoint/2010/main" val="11950331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rgbClr val="003A82"/>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a:solidFill>
            <a:schemeClr val="bg1"/>
          </a:solidFill>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
        <p:nvSpPr>
          <p:cNvPr id="3" name="Slide Number Placeholder 2">
            <a:extLst>
              <a:ext uri="{FF2B5EF4-FFF2-40B4-BE49-F238E27FC236}">
                <a16:creationId xmlns:a16="http://schemas.microsoft.com/office/drawing/2014/main" xmlns="" id="{61430CE6-1867-4144-A4CE-5B9F4115D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A82"/>
                </a:solidFill>
              </a:defRPr>
            </a:lvl1pPr>
          </a:lstStyle>
          <a:p>
            <a:fld id="{B65D3B8C-D2E3-8945-B281-83306306D1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729" r:id="rId2"/>
    <p:sldLayoutId id="2147483661" r:id="rId3"/>
    <p:sldLayoutId id="2147483736" r:id="rId4"/>
    <p:sldLayoutId id="2147483735" r:id="rId5"/>
    <p:sldLayoutId id="2147483731" r:id="rId6"/>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2C3257C-0EBE-AC4B-B16D-066518DF590A}"/>
              </a:ext>
            </a:extLst>
          </p:cNvPr>
          <p:cNvSpPr txBox="1">
            <a:spLocks/>
          </p:cNvSpPr>
          <p:nvPr/>
        </p:nvSpPr>
        <p:spPr>
          <a:xfrm>
            <a:off x="3077045" y="1413021"/>
            <a:ext cx="6403062" cy="2658701"/>
          </a:xfrm>
          <a:prstGeom prst="rect">
            <a:avLst/>
          </a:prstGeom>
        </p:spPr>
        <p:txBody>
          <a:bodyPr>
            <a:normAutofit lnSpcReduction="10000"/>
          </a:bodyPr>
          <a:lst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800" indent="0" defTabSz="914400">
              <a:buNone/>
            </a:pPr>
            <a:r>
              <a:rPr lang="en-US" sz="8800" b="1" kern="0" dirty="0">
                <a:solidFill>
                  <a:srgbClr val="003A82"/>
                </a:solidFill>
                <a:latin typeface="Nunito Sans Black" pitchFamily="2" charset="77"/>
              </a:rPr>
              <a:t>Do </a:t>
            </a:r>
            <a:r>
              <a:rPr lang="en-US" sz="8800" b="1" kern="0" dirty="0" smtClean="0">
                <a:solidFill>
                  <a:srgbClr val="003A82"/>
                </a:solidFill>
                <a:latin typeface="Nunito Sans Black" pitchFamily="2" charset="77"/>
              </a:rPr>
              <a:t>more. </a:t>
            </a:r>
            <a:endParaRPr lang="en-US" sz="8800" b="1" kern="0" dirty="0">
              <a:solidFill>
                <a:srgbClr val="003A82"/>
              </a:solidFill>
              <a:latin typeface="Nunito Sans Black" pitchFamily="2" charset="77"/>
            </a:endParaRPr>
          </a:p>
          <a:p>
            <a:pPr marL="10800" indent="0" defTabSz="914400">
              <a:buNone/>
            </a:pPr>
            <a:r>
              <a:rPr lang="en-US" sz="8800" b="1" kern="0" dirty="0">
                <a:solidFill>
                  <a:srgbClr val="003A82"/>
                </a:solidFill>
                <a:latin typeface="Nunito Sans Black" pitchFamily="2" charset="77"/>
              </a:rPr>
              <a:t>Be </a:t>
            </a:r>
            <a:r>
              <a:rPr lang="en-US" sz="8800" b="1" kern="0" dirty="0" smtClean="0">
                <a:solidFill>
                  <a:srgbClr val="003A82"/>
                </a:solidFill>
                <a:latin typeface="Nunito Sans Black" pitchFamily="2" charset="77"/>
              </a:rPr>
              <a:t>more.</a:t>
            </a:r>
            <a:endParaRPr lang="en-US" sz="8800" b="1" kern="0" dirty="0">
              <a:solidFill>
                <a:srgbClr val="003A82"/>
              </a:solidFill>
              <a:latin typeface="Nunito Sans Black" pitchFamily="2" charset="77"/>
            </a:endParaRPr>
          </a:p>
        </p:txBody>
      </p:sp>
      <p:sp>
        <p:nvSpPr>
          <p:cNvPr id="3" name="Text Placeholder 1">
            <a:extLst>
              <a:ext uri="{FF2B5EF4-FFF2-40B4-BE49-F238E27FC236}">
                <a16:creationId xmlns:a16="http://schemas.microsoft.com/office/drawing/2014/main" xmlns="" id="{8D94E3E6-6C3E-B843-97E2-0674E91CFC8E}"/>
              </a:ext>
            </a:extLst>
          </p:cNvPr>
          <p:cNvSpPr txBox="1">
            <a:spLocks/>
          </p:cNvSpPr>
          <p:nvPr/>
        </p:nvSpPr>
        <p:spPr>
          <a:xfrm>
            <a:off x="3308526"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4" name="Picture 3">
            <a:extLst>
              <a:ext uri="{FF2B5EF4-FFF2-40B4-BE49-F238E27FC236}">
                <a16:creationId xmlns:a16="http://schemas.microsoft.com/office/drawing/2014/main" xmlns="" id="{FA69BE2D-AC0A-2C4A-9BD1-7543C7EBF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526" y="4523421"/>
            <a:ext cx="2343664" cy="252065"/>
          </a:xfrm>
          <a:prstGeom prst="rect">
            <a:avLst/>
          </a:prstGeom>
        </p:spPr>
      </p:pic>
      <p:sp>
        <p:nvSpPr>
          <p:cNvPr id="5" name="Text Placeholder 1">
            <a:extLst>
              <a:ext uri="{FF2B5EF4-FFF2-40B4-BE49-F238E27FC236}">
                <a16:creationId xmlns:a16="http://schemas.microsoft.com/office/drawing/2014/main" xmlns="" id="{C860061D-8BEC-6B40-82FB-87D4E99D159B}"/>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6" name="Text Placeholder 1">
            <a:extLst>
              <a:ext uri="{FF2B5EF4-FFF2-40B4-BE49-F238E27FC236}">
                <a16:creationId xmlns:a16="http://schemas.microsoft.com/office/drawing/2014/main" xmlns="" id="{3E4DD8D6-B3F6-4C4C-B38C-6DB2342EC8FB}"/>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3520091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81735" y="2529224"/>
            <a:ext cx="9906309" cy="677108"/>
          </a:xfrm>
        </p:spPr>
        <p:txBody>
          <a:bodyPr/>
          <a:lstStyle/>
          <a:p>
            <a:r>
              <a:rPr lang="en-US" dirty="0">
                <a:latin typeface="Nunito Sans Black"/>
              </a:rPr>
              <a:t>Distraction: sensory overload</a:t>
            </a:r>
            <a:endParaRPr lang="en-US" dirty="0"/>
          </a:p>
        </p:txBody>
      </p:sp>
    </p:spTree>
    <p:extLst>
      <p:ext uri="{BB962C8B-B14F-4D97-AF65-F5344CB8AC3E}">
        <p14:creationId xmlns:p14="http://schemas.microsoft.com/office/powerpoint/2010/main" val="3554631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81735" y="2529224"/>
            <a:ext cx="9906309" cy="677108"/>
          </a:xfrm>
        </p:spPr>
        <p:txBody>
          <a:bodyPr/>
          <a:lstStyle/>
          <a:p>
            <a:r>
              <a:rPr lang="en-US" dirty="0">
                <a:latin typeface="Nunito Sans Black"/>
              </a:rPr>
              <a:t>On the outside</a:t>
            </a:r>
            <a:endParaRPr lang="en-US" dirty="0"/>
          </a:p>
        </p:txBody>
      </p:sp>
    </p:spTree>
    <p:extLst>
      <p:ext uri="{BB962C8B-B14F-4D97-AF65-F5344CB8AC3E}">
        <p14:creationId xmlns:p14="http://schemas.microsoft.com/office/powerpoint/2010/main" val="3324257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150" y="1807535"/>
            <a:ext cx="4821560" cy="3911012"/>
          </a:xfrm>
        </p:spPr>
        <p:txBody>
          <a:bodyPr vert="horz" lIns="0" tIns="0" rIns="0" bIns="0" rtlCol="0" anchor="t">
            <a:noAutofit/>
          </a:bodyPr>
          <a:lstStyle/>
          <a:p>
            <a:pPr marL="285750" marR="0" indent="-285750">
              <a:lnSpc>
                <a:spcPct val="100000"/>
              </a:lnSpc>
              <a:spcBef>
                <a:spcPts val="1000"/>
              </a:spcBef>
              <a:buChar char="•"/>
            </a:pPr>
            <a:r>
              <a:rPr lang="en-GB" dirty="0">
                <a:solidFill>
                  <a:srgbClr val="002060"/>
                </a:solidFill>
                <a:latin typeface="+mn-lt"/>
              </a:rPr>
              <a:t>Get to know your young people</a:t>
            </a:r>
            <a:endParaRPr lang="en-US" dirty="0">
              <a:solidFill>
                <a:srgbClr val="FFFFFF"/>
              </a:solidFill>
              <a:latin typeface="+mn-lt"/>
            </a:endParaRPr>
          </a:p>
          <a:p>
            <a:pPr marL="285750" marR="0" indent="-285750">
              <a:lnSpc>
                <a:spcPct val="100000"/>
              </a:lnSpc>
              <a:spcBef>
                <a:spcPts val="1000"/>
              </a:spcBef>
              <a:buChar char="•"/>
            </a:pPr>
            <a:r>
              <a:rPr lang="en-GB" dirty="0">
                <a:solidFill>
                  <a:srgbClr val="002060"/>
                </a:solidFill>
                <a:latin typeface="+mn-lt"/>
              </a:rPr>
              <a:t>Plan ahead</a:t>
            </a:r>
          </a:p>
          <a:p>
            <a:pPr marL="285750" marR="0" indent="-285750">
              <a:lnSpc>
                <a:spcPct val="100000"/>
              </a:lnSpc>
              <a:spcBef>
                <a:spcPts val="1000"/>
              </a:spcBef>
              <a:buChar char="•"/>
            </a:pPr>
            <a:r>
              <a:rPr lang="en-GB" dirty="0">
                <a:solidFill>
                  <a:srgbClr val="002060"/>
                </a:solidFill>
                <a:latin typeface="+mn-lt"/>
              </a:rPr>
              <a:t>Activities that may not be accessible can be adapted or changed to include everyone</a:t>
            </a:r>
          </a:p>
          <a:p>
            <a:pPr marL="285750" marR="0" indent="-285750">
              <a:lnSpc>
                <a:spcPct val="100000"/>
              </a:lnSpc>
              <a:spcBef>
                <a:spcPts val="1000"/>
              </a:spcBef>
              <a:buChar char="•"/>
            </a:pPr>
            <a:r>
              <a:rPr lang="en-GB" dirty="0">
                <a:solidFill>
                  <a:srgbClr val="002060"/>
                </a:solidFill>
                <a:latin typeface="+mn-lt"/>
              </a:rPr>
              <a:t>Scouting for all</a:t>
            </a:r>
          </a:p>
          <a:p>
            <a:pPr marL="285750" marR="0" indent="-285750">
              <a:lnSpc>
                <a:spcPct val="100000"/>
              </a:lnSpc>
              <a:spcBef>
                <a:spcPts val="1000"/>
              </a:spcBef>
              <a:buChar char="•"/>
            </a:pPr>
            <a:endParaRPr lang="en-GB" dirty="0">
              <a:solidFill>
                <a:srgbClr val="002060"/>
              </a:solidFill>
              <a:latin typeface="Nunito Sans"/>
            </a:endParaRPr>
          </a:p>
          <a:p>
            <a:pPr marL="0" marR="0">
              <a:lnSpc>
                <a:spcPct val="100000"/>
              </a:lnSpc>
              <a:spcBef>
                <a:spcPts val="1000"/>
              </a:spcBef>
            </a:pPr>
            <a:r>
              <a:rPr lang="en-GB" b="1" dirty="0">
                <a:solidFill>
                  <a:srgbClr val="002060"/>
                </a:solidFill>
                <a:latin typeface="Nunito Sans Black" panose="00000A00000000000000" pitchFamily="2" charset="0"/>
              </a:rPr>
              <a:t>Task: In small groups read your scenario.</a:t>
            </a:r>
          </a:p>
          <a:p>
            <a:pPr marL="0" marR="0">
              <a:lnSpc>
                <a:spcPct val="100000"/>
              </a:lnSpc>
              <a:spcBef>
                <a:spcPts val="1000"/>
              </a:spcBef>
            </a:pPr>
            <a:endParaRPr lang="en-GB" dirty="0">
              <a:solidFill>
                <a:srgbClr val="002060"/>
              </a:solidFill>
              <a:latin typeface="+mn-lt"/>
            </a:endParaRPr>
          </a:p>
          <a:p>
            <a:pPr marL="285750" indent="-285750">
              <a:lnSpc>
                <a:spcPct val="100000"/>
              </a:lnSpc>
              <a:buChar char="•"/>
            </a:pPr>
            <a:r>
              <a:rPr lang="en-GB" dirty="0">
                <a:solidFill>
                  <a:srgbClr val="002060"/>
                </a:solidFill>
                <a:latin typeface="+mn-lt"/>
              </a:rPr>
              <a:t>What adjustments have been made to make sure the scenario is inclusive?</a:t>
            </a:r>
            <a:endParaRPr lang="en-GB" dirty="0">
              <a:solidFill>
                <a:srgbClr val="FFFFFF"/>
              </a:solidFill>
              <a:latin typeface="+mn-lt"/>
            </a:endParaRPr>
          </a:p>
          <a:p>
            <a:pPr marL="285750" indent="-285750">
              <a:lnSpc>
                <a:spcPct val="100000"/>
              </a:lnSpc>
              <a:buChar char="•"/>
            </a:pPr>
            <a:r>
              <a:rPr lang="en-GB" dirty="0">
                <a:solidFill>
                  <a:srgbClr val="002060"/>
                </a:solidFill>
                <a:latin typeface="+mn-lt"/>
              </a:rPr>
              <a:t>Is there anything else that could be done?</a:t>
            </a:r>
            <a:endParaRPr lang="en-GB" dirty="0">
              <a:solidFill>
                <a:srgbClr val="FFFFFF"/>
              </a:solidFill>
              <a:latin typeface="+mn-lt"/>
            </a:endParaRPr>
          </a:p>
          <a:p>
            <a:pPr marL="0" marR="0">
              <a:lnSpc>
                <a:spcPct val="100000"/>
              </a:lnSpc>
              <a:spcBef>
                <a:spcPts val="1000"/>
              </a:spcBef>
            </a:pPr>
            <a:endParaRPr lang="en-GB" dirty="0">
              <a:solidFill>
                <a:srgbClr val="002060"/>
              </a:solidFill>
              <a:latin typeface="Nunito Sans" charset="0"/>
            </a:endParaRPr>
          </a:p>
        </p:txBody>
      </p:sp>
      <p:sp>
        <p:nvSpPr>
          <p:cNvPr id="4" name="Title 3"/>
          <p:cNvSpPr>
            <a:spLocks noGrp="1"/>
          </p:cNvSpPr>
          <p:nvPr>
            <p:ph type="ctrTitle"/>
          </p:nvPr>
        </p:nvSpPr>
        <p:spPr>
          <a:xfrm>
            <a:off x="710150" y="1135422"/>
            <a:ext cx="5750325" cy="369332"/>
          </a:xfrm>
        </p:spPr>
        <p:txBody>
          <a:bodyPr/>
          <a:lstStyle/>
          <a:p>
            <a:r>
              <a:rPr lang="en-GB" dirty="0">
                <a:latin typeface="Nunito Sans Black" panose="00000A00000000000000" pitchFamily="2" charset="0"/>
              </a:rPr>
              <a:t>Making reasonable adjustments</a:t>
            </a:r>
            <a:endParaRPr lang="en-US" dirty="0">
              <a:latin typeface="Nunito Sans Black" panose="00000A00000000000000" pitchFamily="2" charset="0"/>
            </a:endParaRPr>
          </a:p>
        </p:txBody>
      </p:sp>
      <p:pic>
        <p:nvPicPr>
          <p:cNvPr id="6" name="Picture 5" descr="A group of children wearing matching outfits&#10;&#10;Description automatically generated">
            <a:extLst>
              <a:ext uri="{FF2B5EF4-FFF2-40B4-BE49-F238E27FC236}">
                <a16:creationId xmlns:a16="http://schemas.microsoft.com/office/drawing/2014/main" xmlns="" id="{8DFDD1E9-8DD7-33EE-412B-12C8ECECD602}"/>
              </a:ext>
            </a:extLst>
          </p:cNvPr>
          <p:cNvPicPr>
            <a:picLocks noChangeAspect="1"/>
          </p:cNvPicPr>
          <p:nvPr/>
        </p:nvPicPr>
        <p:blipFill>
          <a:blip r:embed="rId3"/>
          <a:stretch>
            <a:fillRect/>
          </a:stretch>
        </p:blipFill>
        <p:spPr>
          <a:xfrm>
            <a:off x="6096000" y="-4242"/>
            <a:ext cx="6096000" cy="6866483"/>
          </a:xfrm>
          <a:prstGeom prst="rect">
            <a:avLst/>
          </a:prstGeom>
        </p:spPr>
      </p:pic>
    </p:spTree>
    <p:extLst>
      <p:ext uri="{BB962C8B-B14F-4D97-AF65-F5344CB8AC3E}">
        <p14:creationId xmlns:p14="http://schemas.microsoft.com/office/powerpoint/2010/main" val="399138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68820" y="1866588"/>
            <a:ext cx="9906309" cy="677108"/>
          </a:xfrm>
        </p:spPr>
        <p:txBody>
          <a:bodyPr/>
          <a:lstStyle/>
          <a:p>
            <a:r>
              <a:rPr lang="en-US" dirty="0">
                <a:latin typeface="Nunito Sans Black"/>
              </a:rPr>
              <a:t>Thinking on your feet</a:t>
            </a:r>
            <a:endParaRPr lang="en-US" dirty="0"/>
          </a:p>
        </p:txBody>
      </p:sp>
    </p:spTree>
    <p:extLst>
      <p:ext uri="{BB962C8B-B14F-4D97-AF65-F5344CB8AC3E}">
        <p14:creationId xmlns:p14="http://schemas.microsoft.com/office/powerpoint/2010/main" val="1655843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Nunito Sans"/>
              </a:rPr>
              <a:t>Module F</a:t>
            </a:r>
          </a:p>
        </p:txBody>
      </p:sp>
      <p:sp>
        <p:nvSpPr>
          <p:cNvPr id="7" name="Text Placeholder 2">
            <a:extLst>
              <a:ext uri="{FF2B5EF4-FFF2-40B4-BE49-F238E27FC236}">
                <a16:creationId xmlns:a16="http://schemas.microsoft.com/office/drawing/2014/main" xmlns="" id="{6B5A6871-03E2-5915-2F4B-9E45D1754242}"/>
              </a:ext>
            </a:extLst>
          </p:cNvPr>
          <p:cNvSpPr txBox="1">
            <a:spLocks/>
          </p:cNvSpPr>
          <p:nvPr/>
        </p:nvSpPr>
        <p:spPr>
          <a:xfrm>
            <a:off x="574956" y="771805"/>
            <a:ext cx="11413754" cy="4502943"/>
          </a:xfrm>
          <a:prstGeom prst="rect">
            <a:avLst/>
          </a:prstGeom>
        </p:spPr>
        <p:txBody>
          <a:bodyPr vert="horz" lIns="0" tIns="0" rIns="0" bIns="0" rtlCol="0" anchor="t">
            <a:noAutofit/>
          </a:bodyPr>
          <a:lst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32715" indent="-121920" defTabSz="914400">
              <a:buNone/>
            </a:pPr>
            <a:r>
              <a:rPr lang="en-GB" sz="3200" b="1" kern="0" dirty="0">
                <a:solidFill>
                  <a:srgbClr val="003A82"/>
                </a:solidFill>
                <a:latin typeface="Nunito Sans Black" panose="00000A00000000000000" pitchFamily="2" charset="0"/>
              </a:rPr>
              <a:t>Key takeaways</a:t>
            </a:r>
            <a:endParaRPr lang="en-US" dirty="0">
              <a:solidFill>
                <a:srgbClr val="003A82"/>
              </a:solidFill>
              <a:latin typeface="Nunito Sans Black" panose="00000A00000000000000" pitchFamily="2" charset="0"/>
            </a:endParaRPr>
          </a:p>
          <a:p>
            <a:pPr marL="0" indent="0" defTabSz="914400">
              <a:buNone/>
            </a:pPr>
            <a:endParaRPr lang="en-GB" sz="2400" kern="0" dirty="0">
              <a:solidFill>
                <a:srgbClr val="002060"/>
              </a:solidFill>
              <a:latin typeface="+mn-lt"/>
            </a:endParaRPr>
          </a:p>
          <a:p>
            <a:pPr marL="285750" indent="-285750" defTabSz="914400"/>
            <a:r>
              <a:rPr lang="en-GB" sz="2400" kern="0" dirty="0">
                <a:solidFill>
                  <a:srgbClr val="002060"/>
                </a:solidFill>
                <a:latin typeface="+mn-lt"/>
              </a:rPr>
              <a:t>Every young person is different</a:t>
            </a:r>
            <a:endParaRPr lang="en-GB" sz="2400" dirty="0">
              <a:latin typeface="+mn-lt"/>
            </a:endParaRPr>
          </a:p>
          <a:p>
            <a:pPr marL="0" indent="0" defTabSz="914400">
              <a:buNone/>
            </a:pPr>
            <a:endParaRPr lang="en-GB" sz="2400" kern="0" dirty="0">
              <a:solidFill>
                <a:srgbClr val="002060"/>
              </a:solidFill>
              <a:latin typeface="+mn-lt"/>
            </a:endParaRPr>
          </a:p>
          <a:p>
            <a:pPr marL="285750" indent="-285750" defTabSz="914400"/>
            <a:r>
              <a:rPr lang="en-GB" sz="2400" kern="0" dirty="0">
                <a:solidFill>
                  <a:srgbClr val="002060"/>
                </a:solidFill>
                <a:latin typeface="+mn-lt"/>
              </a:rPr>
              <a:t>Everyone is welcome in Scouting</a:t>
            </a:r>
            <a:endParaRPr lang="en-GB" sz="2400" dirty="0">
              <a:latin typeface="+mn-lt"/>
            </a:endParaRPr>
          </a:p>
          <a:p>
            <a:pPr marL="0" indent="0" defTabSz="914400">
              <a:buNone/>
            </a:pPr>
            <a:endParaRPr lang="en-GB" sz="2400" kern="0" dirty="0">
              <a:solidFill>
                <a:srgbClr val="002060"/>
              </a:solidFill>
              <a:latin typeface="+mn-lt"/>
            </a:endParaRPr>
          </a:p>
          <a:p>
            <a:pPr marL="285750" indent="-285750" defTabSz="914400"/>
            <a:r>
              <a:rPr lang="en-GB" sz="2400" kern="0" dirty="0">
                <a:solidFill>
                  <a:srgbClr val="002060"/>
                </a:solidFill>
                <a:latin typeface="+mn-lt"/>
              </a:rPr>
              <a:t>You will play a key part in creating a positive and inclusive environment</a:t>
            </a:r>
            <a:endParaRPr lang="en-GB" sz="2400" dirty="0">
              <a:solidFill>
                <a:srgbClr val="000000"/>
              </a:solidFill>
              <a:latin typeface="+mn-lt"/>
            </a:endParaRPr>
          </a:p>
          <a:p>
            <a:pPr marL="0" indent="0" defTabSz="914400">
              <a:buNone/>
            </a:pPr>
            <a:endParaRPr lang="en-GB" sz="2400" kern="0" dirty="0">
              <a:solidFill>
                <a:srgbClr val="002060"/>
              </a:solidFill>
              <a:latin typeface="+mn-lt"/>
            </a:endParaRPr>
          </a:p>
          <a:p>
            <a:pPr marL="285750" indent="-285750" defTabSz="914400"/>
            <a:r>
              <a:rPr lang="en-GB" sz="2400" kern="0" dirty="0">
                <a:solidFill>
                  <a:srgbClr val="002060"/>
                </a:solidFill>
                <a:latin typeface="+mn-lt"/>
              </a:rPr>
              <a:t>Plan ahead to adapt programmes to meet the needs of all young people within the section</a:t>
            </a:r>
            <a:endParaRPr lang="en-GB" sz="2400" dirty="0">
              <a:solidFill>
                <a:srgbClr val="000000"/>
              </a:solidFill>
              <a:latin typeface="+mn-lt"/>
            </a:endParaRPr>
          </a:p>
          <a:p>
            <a:pPr marL="0" indent="0" defTabSz="914400">
              <a:spcBef>
                <a:spcPts val="1000"/>
              </a:spcBef>
              <a:buSzPts val="2800"/>
              <a:buNone/>
            </a:pPr>
            <a:endParaRPr lang="en-GB" kern="0" dirty="0">
              <a:solidFill>
                <a:srgbClr val="002060"/>
              </a:solidFill>
              <a:latin typeface="Nunito Sans"/>
            </a:endParaRPr>
          </a:p>
          <a:p>
            <a:pPr marL="914400" lvl="1" indent="-406400" defTabSz="914400">
              <a:spcBef>
                <a:spcPts val="1000"/>
              </a:spcBef>
              <a:buClr>
                <a:srgbClr val="00B050"/>
              </a:buClr>
              <a:buSzPts val="2800"/>
            </a:pPr>
            <a:endParaRPr lang="en-GB" kern="0" dirty="0">
              <a:solidFill>
                <a:srgbClr val="002060"/>
              </a:solidFill>
              <a:latin typeface="Nunito Sans"/>
              <a:ea typeface="Nunito Sans"/>
              <a:cs typeface="Nunito Sans"/>
            </a:endParaRPr>
          </a:p>
          <a:p>
            <a:pPr marL="10795" indent="-121920" defTabSz="914400"/>
            <a:endParaRPr lang="en-GB" kern="0" dirty="0">
              <a:solidFill>
                <a:sysClr val="windowText" lastClr="000000"/>
              </a:solidFill>
            </a:endParaRPr>
          </a:p>
          <a:p>
            <a:pPr marL="10795" indent="-121920" defTabSz="914400"/>
            <a:endParaRPr lang="en-US" kern="0" dirty="0">
              <a:solidFill>
                <a:sysClr val="windowText" lastClr="000000"/>
              </a:solidFill>
            </a:endParaRPr>
          </a:p>
        </p:txBody>
      </p:sp>
    </p:spTree>
    <p:extLst>
      <p:ext uri="{BB962C8B-B14F-4D97-AF65-F5344CB8AC3E}">
        <p14:creationId xmlns:p14="http://schemas.microsoft.com/office/powerpoint/2010/main" val="2857687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5750325" cy="677108"/>
          </a:xfrm>
        </p:spPr>
        <p:txBody>
          <a:bodyPr/>
          <a:lstStyle/>
          <a:p>
            <a:r>
              <a:rPr lang="en-GB"/>
              <a:t>Final reflections….</a:t>
            </a:r>
          </a:p>
        </p:txBody>
      </p:sp>
    </p:spTree>
    <p:extLst>
      <p:ext uri="{BB962C8B-B14F-4D97-AF65-F5344CB8AC3E}">
        <p14:creationId xmlns:p14="http://schemas.microsoft.com/office/powerpoint/2010/main" val="2495053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309174"/>
            <a:ext cx="5750325" cy="207749"/>
          </a:xfrm>
        </p:spPr>
        <p:txBody>
          <a:bodyPr/>
          <a:lstStyle/>
          <a:p>
            <a:r>
              <a:rPr lang="en-GB" dirty="0">
                <a:latin typeface="Nunito Sans"/>
              </a:rPr>
              <a:t>The Young Leader Scheme</a:t>
            </a:r>
          </a:p>
        </p:txBody>
      </p:sp>
      <p:sp>
        <p:nvSpPr>
          <p:cNvPr id="6" name="TextBox 5">
            <a:extLst>
              <a:ext uri="{FF2B5EF4-FFF2-40B4-BE49-F238E27FC236}">
                <a16:creationId xmlns:a16="http://schemas.microsoft.com/office/drawing/2014/main" xmlns="" id="{A416B57F-CCA8-DCF0-5B44-A32A3A36574F}"/>
              </a:ext>
            </a:extLst>
          </p:cNvPr>
          <p:cNvSpPr txBox="1"/>
          <p:nvPr/>
        </p:nvSpPr>
        <p:spPr>
          <a:xfrm>
            <a:off x="571281" y="636171"/>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Who to contact</a:t>
            </a:r>
            <a:endParaRPr lang="en-US" dirty="0"/>
          </a:p>
        </p:txBody>
      </p:sp>
      <p:sp>
        <p:nvSpPr>
          <p:cNvPr id="8" name="Text Placeholder 2">
            <a:extLst>
              <a:ext uri="{FF2B5EF4-FFF2-40B4-BE49-F238E27FC236}">
                <a16:creationId xmlns:a16="http://schemas.microsoft.com/office/drawing/2014/main" xmlns="" id="{AAD2EA2D-41FE-7AE7-424D-B32C4EF08235}"/>
              </a:ext>
            </a:extLst>
          </p:cNvPr>
          <p:cNvSpPr>
            <a:spLocks noGrp="1"/>
          </p:cNvSpPr>
          <p:nvPr>
            <p:ph type="body" sz="quarter" idx="10"/>
          </p:nvPr>
        </p:nvSpPr>
        <p:spPr>
          <a:xfrm>
            <a:off x="571281" y="1524860"/>
            <a:ext cx="5164501" cy="3635435"/>
          </a:xfrm>
        </p:spPr>
        <p:txBody>
          <a:bodyPr vert="horz" lIns="0" tIns="0" rIns="0" bIns="0" rtlCol="0" anchor="t">
            <a:noAutofit/>
          </a:bodyPr>
          <a:lstStyle/>
          <a:p>
            <a:pPr marL="0">
              <a:lnSpc>
                <a:spcPct val="100000"/>
              </a:lnSpc>
              <a:spcBef>
                <a:spcPts val="0"/>
              </a:spcBef>
            </a:pPr>
            <a:r>
              <a:rPr lang="en-GB" dirty="0">
                <a:latin typeface="Nunito Sans SemiBold"/>
              </a:rPr>
              <a:t>If you have any questions, please contact the following people who will be able to help you.</a:t>
            </a:r>
            <a:endParaRPr lang="en-US" dirty="0"/>
          </a:p>
          <a:p>
            <a:pPr marL="0">
              <a:lnSpc>
                <a:spcPct val="100000"/>
              </a:lnSpc>
              <a:spcBef>
                <a:spcPts val="0"/>
              </a:spcBef>
            </a:pPr>
            <a:endParaRPr lang="en-GB" dirty="0">
              <a:latin typeface="Nunito Sans SemiBold"/>
            </a:endParaRPr>
          </a:p>
          <a:p>
            <a:pPr marL="0">
              <a:lnSpc>
                <a:spcPct val="100000"/>
              </a:lnSpc>
              <a:spcBef>
                <a:spcPts val="0"/>
              </a:spcBef>
            </a:pPr>
            <a:r>
              <a:rPr lang="en-GB" b="1" i="1" dirty="0">
                <a:solidFill>
                  <a:srgbClr val="7414DC"/>
                </a:solidFill>
                <a:latin typeface="Nunito Sans SemiBold"/>
              </a:rPr>
              <a:t>Enter details of County/District contacts here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150" r="26680"/>
          <a:stretch/>
        </p:blipFill>
        <p:spPr>
          <a:xfrm>
            <a:off x="6611193" y="0"/>
            <a:ext cx="5580807" cy="6868223"/>
          </a:xfrm>
          <a:prstGeom prst="rect">
            <a:avLst/>
          </a:prstGeom>
        </p:spPr>
      </p:pic>
    </p:spTree>
    <p:extLst>
      <p:ext uri="{BB962C8B-B14F-4D97-AF65-F5344CB8AC3E}">
        <p14:creationId xmlns:p14="http://schemas.microsoft.com/office/powerpoint/2010/main" val="1246468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B12F181-2FA8-C44C-A868-921376BAD138}"/>
              </a:ext>
            </a:extLst>
          </p:cNvPr>
          <p:cNvSpPr>
            <a:spLocks noGrp="1"/>
          </p:cNvSpPr>
          <p:nvPr>
            <p:ph type="body" sz="quarter" idx="12"/>
          </p:nvPr>
        </p:nvSpPr>
        <p:spPr>
          <a:xfrm>
            <a:off x="3125949" y="2241178"/>
            <a:ext cx="5940100" cy="1408925"/>
          </a:xfrm>
        </p:spPr>
        <p:txBody>
          <a:bodyPr>
            <a:normAutofit/>
          </a:bodyPr>
          <a:lstStyle/>
          <a:p>
            <a:r>
              <a:rPr lang="en-US" sz="8800"/>
              <a:t>Thank you</a:t>
            </a:r>
          </a:p>
        </p:txBody>
      </p:sp>
      <p:sp>
        <p:nvSpPr>
          <p:cNvPr id="5" name="Text Placeholder 1">
            <a:extLst>
              <a:ext uri="{FF2B5EF4-FFF2-40B4-BE49-F238E27FC236}">
                <a16:creationId xmlns:a16="http://schemas.microsoft.com/office/drawing/2014/main" xmlns="" id="{3F1A4BD0-B2DB-7E48-B131-62CD15B3A19A}"/>
              </a:ext>
            </a:extLst>
          </p:cNvPr>
          <p:cNvSpPr txBox="1">
            <a:spLocks/>
          </p:cNvSpPr>
          <p:nvPr/>
        </p:nvSpPr>
        <p:spPr>
          <a:xfrm>
            <a:off x="3378710"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7" name="Picture 6">
            <a:extLst>
              <a:ext uri="{FF2B5EF4-FFF2-40B4-BE49-F238E27FC236}">
                <a16:creationId xmlns:a16="http://schemas.microsoft.com/office/drawing/2014/main" xmlns="" id="{58E93761-388F-D346-8305-F7D37A8F2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710" y="4493342"/>
            <a:ext cx="2343664" cy="252065"/>
          </a:xfrm>
          <a:prstGeom prst="rect">
            <a:avLst/>
          </a:prstGeom>
        </p:spPr>
      </p:pic>
      <p:sp>
        <p:nvSpPr>
          <p:cNvPr id="8" name="Text Placeholder 1">
            <a:extLst>
              <a:ext uri="{FF2B5EF4-FFF2-40B4-BE49-F238E27FC236}">
                <a16:creationId xmlns:a16="http://schemas.microsoft.com/office/drawing/2014/main" xmlns="" id="{79205F23-F3F1-554C-9958-8467B12BAD6A}"/>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9" name="Text Placeholder 1">
            <a:extLst>
              <a:ext uri="{FF2B5EF4-FFF2-40B4-BE49-F238E27FC236}">
                <a16:creationId xmlns:a16="http://schemas.microsoft.com/office/drawing/2014/main" xmlns="" id="{CC265088-6686-644B-82A2-81D83D92B031}"/>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1743249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69243" y="826868"/>
            <a:ext cx="11107324" cy="1929759"/>
          </a:xfrm>
        </p:spPr>
        <p:txBody>
          <a:bodyPr/>
          <a:lstStyle/>
          <a:p>
            <a:pPr marL="0" lvl="0">
              <a:lnSpc>
                <a:spcPct val="95192"/>
              </a:lnSpc>
              <a:spcBef>
                <a:spcPts val="0"/>
              </a:spcBef>
            </a:pPr>
            <a:r>
              <a:rPr lang="en-GB"/>
              <a:t>Explorer Scout Young Leader Training</a:t>
            </a:r>
            <a:br>
              <a:rPr lang="en-GB"/>
            </a:br>
            <a:endParaRPr lang="en-US"/>
          </a:p>
        </p:txBody>
      </p:sp>
      <p:sp>
        <p:nvSpPr>
          <p:cNvPr id="3" name="Rectangle 2"/>
          <p:cNvSpPr/>
          <p:nvPr/>
        </p:nvSpPr>
        <p:spPr>
          <a:xfrm>
            <a:off x="662917" y="2169043"/>
            <a:ext cx="8016888" cy="461665"/>
          </a:xfrm>
          <a:prstGeom prst="rect">
            <a:avLst/>
          </a:prstGeom>
        </p:spPr>
        <p:txBody>
          <a:bodyPr wrap="square" lIns="91440" tIns="45720" rIns="91440" bIns="45720" anchor="t">
            <a:spAutoFit/>
          </a:bodyPr>
          <a:lstStyle/>
          <a:p>
            <a:pPr marL="10795">
              <a:buSzPts val="1625"/>
            </a:pPr>
            <a:r>
              <a:rPr lang="en-GB" sz="2400" dirty="0"/>
              <a:t>Module F – Making Scouting accessible and inclusive</a:t>
            </a:r>
            <a:endParaRPr lang="en-US" dirty="0"/>
          </a:p>
        </p:txBody>
      </p:sp>
    </p:spTree>
    <p:extLst>
      <p:ext uri="{BB962C8B-B14F-4D97-AF65-F5344CB8AC3E}">
        <p14:creationId xmlns:p14="http://schemas.microsoft.com/office/powerpoint/2010/main" val="3740870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5713956E-5891-4E48-9C39-8F4832CC4B98}"/>
              </a:ext>
            </a:extLst>
          </p:cNvPr>
          <p:cNvSpPr>
            <a:spLocks noGrp="1"/>
          </p:cNvSpPr>
          <p:nvPr>
            <p:ph type="ctrTitle"/>
          </p:nvPr>
        </p:nvSpPr>
        <p:spPr>
          <a:xfrm>
            <a:off x="493140" y="328424"/>
            <a:ext cx="5750325" cy="207749"/>
          </a:xfrm>
        </p:spPr>
        <p:txBody>
          <a:bodyPr/>
          <a:lstStyle/>
          <a:p>
            <a:r>
              <a:rPr lang="en-GB" b="1"/>
              <a:t>Do more. Be more</a:t>
            </a:r>
          </a:p>
        </p:txBody>
      </p:sp>
      <p:sp>
        <p:nvSpPr>
          <p:cNvPr id="13" name="Text Placeholder 3">
            <a:extLst>
              <a:ext uri="{FF2B5EF4-FFF2-40B4-BE49-F238E27FC236}">
                <a16:creationId xmlns:a16="http://schemas.microsoft.com/office/drawing/2014/main" xmlns="" id="{70C7BBBE-EA02-8341-A8EF-960B935FEFEC}"/>
              </a:ext>
            </a:extLst>
          </p:cNvPr>
          <p:cNvSpPr txBox="1">
            <a:spLocks/>
          </p:cNvSpPr>
          <p:nvPr/>
        </p:nvSpPr>
        <p:spPr>
          <a:xfrm>
            <a:off x="493140" y="962717"/>
            <a:ext cx="5989547" cy="4502943"/>
          </a:xfrm>
          <a:prstGeom prst="rect">
            <a:avLst/>
          </a:prstGeom>
        </p:spPr>
        <p:txBody>
          <a:bodyPr vert="horz" lIns="0" tIns="0" rIns="0" bIns="0" rtlCol="0" anchor="t">
            <a:noAutofit/>
          </a:bodyPr>
          <a:lstStyle>
            <a:lvl1pPr marL="133200"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indent="-122400" algn="l" defTabSz="685800" rtl="0" eaLnBrk="1" latinLnBrk="0" hangingPunct="1">
              <a:lnSpc>
                <a:spcPts val="2055"/>
              </a:lnSpc>
              <a:spcBef>
                <a:spcPts val="1706"/>
              </a:spcBef>
              <a:buClr>
                <a:schemeClr val="tx2"/>
              </a:buClr>
              <a:buSzPct val="125000"/>
              <a:buFont typeface="Arial" panose="020B0604020202020204" pitchFamily="34" charset="0"/>
              <a:buChar char="•"/>
              <a:tabLst/>
              <a:defRPr lang="en-US" sz="1800" b="1" i="0" kern="1200" dirty="0" smtClean="0">
                <a:solidFill>
                  <a:schemeClr val="tx2"/>
                </a:solidFill>
                <a:latin typeface="Nunito Sans Black" charset="0"/>
                <a:ea typeface="Nunito Sans Black" charset="0"/>
                <a:cs typeface="Nunito Sans Black" charset="0"/>
              </a:defRPr>
            </a:lvl2pPr>
            <a:lvl3pPr marL="9525" marR="3810" indent="-122400" algn="l" defTabSz="685800" rtl="0" eaLnBrk="1" latinLnBrk="0" hangingPunct="1">
              <a:lnSpc>
                <a:spcPts val="2055"/>
              </a:lnSpc>
              <a:spcBef>
                <a:spcPts val="315"/>
              </a:spcBef>
              <a:buClr>
                <a:schemeClr val="tx1"/>
              </a:buClr>
              <a:buSzPct val="125000"/>
              <a:buFont typeface="Arial" panose="020B0604020202020204" pitchFamily="34" charset="0"/>
              <a:buChar char="•"/>
              <a:tabLst/>
              <a:defRPr lang="en-US" sz="1800" b="1" i="0" kern="1200" spc="-45" dirty="0" smtClean="0">
                <a:solidFill>
                  <a:schemeClr val="tx2"/>
                </a:solidFill>
                <a:latin typeface="Nunito Sans" charset="0"/>
                <a:ea typeface="Nunito Sans" charset="0"/>
                <a:cs typeface="Nunito Sans" charset="0"/>
              </a:defRPr>
            </a:lvl3pPr>
            <a:lvl4pPr marL="9525" marR="3810" indent="-122400" algn="l" defTabSz="685800" rtl="0" eaLnBrk="1" latinLnBrk="0" hangingPunct="1">
              <a:lnSpc>
                <a:spcPts val="1950"/>
              </a:lnSpc>
              <a:spcBef>
                <a:spcPts val="315"/>
              </a:spcBef>
              <a:buClr>
                <a:schemeClr val="tx1"/>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4pPr>
            <a:lvl5pPr marL="9525"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a:solidFill>
                  <a:schemeClr val="tx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lvl="1" indent="0">
              <a:buClr>
                <a:srgbClr val="003A82"/>
              </a:buClr>
              <a:buNone/>
            </a:pPr>
            <a:r>
              <a:rPr lang="en-GB" sz="4000" dirty="0">
                <a:solidFill>
                  <a:srgbClr val="003A82"/>
                </a:solidFill>
                <a:latin typeface="Nunito Sans Black"/>
              </a:rPr>
              <a:t>Welcome</a:t>
            </a:r>
            <a:endParaRPr lang="en-GB" sz="4000" dirty="0">
              <a:solidFill>
                <a:srgbClr val="003A82"/>
              </a:solidFill>
            </a:endParaRPr>
          </a:p>
          <a:p>
            <a:pPr marL="0" lvl="1" indent="0">
              <a:buClr>
                <a:srgbClr val="003A82"/>
              </a:buClr>
              <a:buNone/>
            </a:pPr>
            <a:endParaRPr lang="en-GB" dirty="0">
              <a:solidFill>
                <a:srgbClr val="003A82"/>
              </a:solidFill>
            </a:endParaRPr>
          </a:p>
          <a:p>
            <a:pPr marL="10795" indent="0">
              <a:buNone/>
            </a:pPr>
            <a:r>
              <a:rPr lang="en-GB" dirty="0">
                <a:solidFill>
                  <a:srgbClr val="003A82"/>
                </a:solidFill>
              </a:rPr>
              <a:t>By the end of this module, you'll:</a:t>
            </a:r>
          </a:p>
          <a:p>
            <a:pPr marL="10795" indent="0">
              <a:buNone/>
            </a:pPr>
            <a:endParaRPr lang="en-GB" dirty="0">
              <a:solidFill>
                <a:srgbClr val="003A82"/>
              </a:solidFill>
            </a:endParaRPr>
          </a:p>
          <a:p>
            <a:pPr marL="296545" indent="-285750"/>
            <a:r>
              <a:rPr lang="en-GB" dirty="0">
                <a:solidFill>
                  <a:srgbClr val="003A82"/>
                </a:solidFill>
              </a:rPr>
              <a:t>understand that every young person is </a:t>
            </a:r>
            <a:r>
              <a:rPr lang="en-GB" dirty="0" smtClean="0">
                <a:solidFill>
                  <a:srgbClr val="003A82"/>
                </a:solidFill>
              </a:rPr>
              <a:t>different</a:t>
            </a:r>
          </a:p>
          <a:p>
            <a:pPr marL="296545" indent="-285750"/>
            <a:r>
              <a:rPr lang="en-GB" dirty="0" smtClean="0">
                <a:solidFill>
                  <a:srgbClr val="003A82"/>
                </a:solidFill>
              </a:rPr>
              <a:t>understand </a:t>
            </a:r>
            <a:r>
              <a:rPr lang="en-GB" dirty="0">
                <a:solidFill>
                  <a:srgbClr val="003A82"/>
                </a:solidFill>
              </a:rPr>
              <a:t>that everyone is welcome in </a:t>
            </a:r>
            <a:r>
              <a:rPr lang="en-GB" dirty="0" smtClean="0">
                <a:solidFill>
                  <a:srgbClr val="003A82"/>
                </a:solidFill>
              </a:rPr>
              <a:t>Scouting</a:t>
            </a:r>
          </a:p>
          <a:p>
            <a:pPr marL="296545" indent="-285750"/>
            <a:r>
              <a:rPr lang="en-GB" dirty="0" smtClean="0">
                <a:solidFill>
                  <a:srgbClr val="003A82"/>
                </a:solidFill>
              </a:rPr>
              <a:t>understand </a:t>
            </a:r>
            <a:r>
              <a:rPr lang="en-GB" dirty="0">
                <a:solidFill>
                  <a:srgbClr val="003A82"/>
                </a:solidFill>
              </a:rPr>
              <a:t>your role in contributing to a positive and inclusive </a:t>
            </a:r>
            <a:r>
              <a:rPr lang="en-GB" dirty="0" smtClean="0">
                <a:solidFill>
                  <a:srgbClr val="003A82"/>
                </a:solidFill>
              </a:rPr>
              <a:t>environment</a:t>
            </a:r>
          </a:p>
          <a:p>
            <a:pPr marL="296545" indent="-285750"/>
            <a:r>
              <a:rPr lang="en-GB" dirty="0" smtClean="0">
                <a:solidFill>
                  <a:srgbClr val="003A82"/>
                </a:solidFill>
              </a:rPr>
              <a:t>state </a:t>
            </a:r>
            <a:r>
              <a:rPr lang="en-GB" dirty="0">
                <a:solidFill>
                  <a:srgbClr val="003A82"/>
                </a:solidFill>
              </a:rPr>
              <a:t>a range of additional needs that young people in a section may </a:t>
            </a:r>
            <a:r>
              <a:rPr lang="en-GB" dirty="0" smtClean="0">
                <a:solidFill>
                  <a:srgbClr val="003A82"/>
                </a:solidFill>
              </a:rPr>
              <a:t>experience</a:t>
            </a:r>
          </a:p>
          <a:p>
            <a:pPr marL="296545" indent="-285750"/>
            <a:r>
              <a:rPr lang="en-GB" dirty="0" smtClean="0">
                <a:solidFill>
                  <a:srgbClr val="003A82"/>
                </a:solidFill>
              </a:rPr>
              <a:t>understand </a:t>
            </a:r>
            <a:r>
              <a:rPr lang="en-GB" dirty="0">
                <a:solidFill>
                  <a:srgbClr val="003A82"/>
                </a:solidFill>
              </a:rPr>
              <a:t>how additional needs may affect participation in the </a:t>
            </a:r>
            <a:r>
              <a:rPr lang="en-GB" dirty="0" smtClean="0">
                <a:solidFill>
                  <a:srgbClr val="003A82"/>
                </a:solidFill>
              </a:rPr>
              <a:t>Programme</a:t>
            </a:r>
          </a:p>
          <a:p>
            <a:pPr marL="296545" indent="-285750"/>
            <a:r>
              <a:rPr lang="en-GB" dirty="0" smtClean="0">
                <a:solidFill>
                  <a:srgbClr val="003A82"/>
                </a:solidFill>
              </a:rPr>
              <a:t>explain </a:t>
            </a:r>
            <a:r>
              <a:rPr lang="en-GB" dirty="0">
                <a:solidFill>
                  <a:srgbClr val="003A82"/>
                </a:solidFill>
              </a:rPr>
              <a:t>how to adapt programmes to meet the needs of all young people within the section</a:t>
            </a:r>
          </a:p>
          <a:p>
            <a:pPr marL="10795" indent="0">
              <a:buNone/>
            </a:pPr>
            <a:endParaRPr lang="en-GB" dirty="0">
              <a:solidFill>
                <a:srgbClr val="003A82"/>
              </a:solidFill>
            </a:endParaRPr>
          </a:p>
          <a:p>
            <a:pPr marL="10795" indent="0">
              <a:buNone/>
            </a:pPr>
            <a:r>
              <a:rPr lang="en-GB" dirty="0">
                <a:solidFill>
                  <a:srgbClr val="003A82"/>
                </a:solidFill>
              </a:rPr>
              <a:t/>
            </a:r>
            <a:br>
              <a:rPr lang="en-GB" dirty="0">
                <a:solidFill>
                  <a:srgbClr val="003A82"/>
                </a:solidFill>
              </a:rPr>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sp>
        <p:nvSpPr>
          <p:cNvPr id="14" name="TextBox 13">
            <a:extLst>
              <a:ext uri="{FF2B5EF4-FFF2-40B4-BE49-F238E27FC236}">
                <a16:creationId xmlns:a16="http://schemas.microsoft.com/office/drawing/2014/main" xmlns="" id="{B24D101F-1693-E345-9B9D-239C12A686FC}"/>
              </a:ext>
            </a:extLst>
          </p:cNvPr>
          <p:cNvSpPr txBox="1"/>
          <p:nvPr/>
        </p:nvSpPr>
        <p:spPr>
          <a:xfrm>
            <a:off x="6920649" y="1307549"/>
            <a:ext cx="4793782" cy="2554545"/>
          </a:xfrm>
          <a:prstGeom prst="rect">
            <a:avLst/>
          </a:prstGeom>
          <a:noFill/>
        </p:spPr>
        <p:txBody>
          <a:bodyPr wrap="square" lIns="72000" rtlCol="0">
            <a:spAutoFit/>
          </a:bodyPr>
          <a:lstStyle/>
          <a:p>
            <a:r>
              <a:rPr lang="en-GB" sz="8000" b="1" dirty="0">
                <a:solidFill>
                  <a:srgbClr val="003A82"/>
                </a:solidFill>
                <a:latin typeface="Nunito Sans Black" pitchFamily="2" charset="77"/>
              </a:rPr>
              <a:t>Do more. </a:t>
            </a:r>
          </a:p>
          <a:p>
            <a:r>
              <a:rPr lang="en-GB" sz="8000" b="1" dirty="0">
                <a:solidFill>
                  <a:srgbClr val="003A82"/>
                </a:solidFill>
                <a:latin typeface="Nunito Sans Black" pitchFamily="2" charset="77"/>
              </a:rPr>
              <a:t>Be </a:t>
            </a:r>
            <a:r>
              <a:rPr lang="en-GB" sz="8000" b="1" dirty="0" smtClean="0">
                <a:solidFill>
                  <a:srgbClr val="003A82"/>
                </a:solidFill>
                <a:latin typeface="Nunito Sans Black" pitchFamily="2" charset="77"/>
              </a:rPr>
              <a:t>more.</a:t>
            </a:r>
            <a:endParaRPr lang="en-US" sz="8000" b="1" dirty="0">
              <a:solidFill>
                <a:srgbClr val="003A82"/>
              </a:solidFill>
              <a:latin typeface="Nunito Sans Black" pitchFamily="2" charset="77"/>
            </a:endParaRPr>
          </a:p>
        </p:txBody>
      </p:sp>
      <p:sp>
        <p:nvSpPr>
          <p:cNvPr id="5" name="Text Placeholder 1">
            <a:extLst>
              <a:ext uri="{FF2B5EF4-FFF2-40B4-BE49-F238E27FC236}">
                <a16:creationId xmlns:a16="http://schemas.microsoft.com/office/drawing/2014/main" xmlns="" id="{8BCF033D-0AE1-4944-B6D7-5D80531760B3}"/>
              </a:ext>
            </a:extLst>
          </p:cNvPr>
          <p:cNvSpPr txBox="1">
            <a:spLocks/>
          </p:cNvSpPr>
          <p:nvPr/>
        </p:nvSpPr>
        <p:spPr>
          <a:xfrm>
            <a:off x="7055975" y="3711985"/>
            <a:ext cx="4831225" cy="552007"/>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200" kern="0"/>
              <a:t>Young Leaders’ Scheme</a:t>
            </a:r>
          </a:p>
        </p:txBody>
      </p:sp>
      <p:pic>
        <p:nvPicPr>
          <p:cNvPr id="6" name="Picture 5">
            <a:extLst>
              <a:ext uri="{FF2B5EF4-FFF2-40B4-BE49-F238E27FC236}">
                <a16:creationId xmlns:a16="http://schemas.microsoft.com/office/drawing/2014/main" xmlns="" id="{66AB446D-F2BB-DC4B-A4FF-594AD31F5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975" y="4405059"/>
            <a:ext cx="2343664" cy="252065"/>
          </a:xfrm>
          <a:prstGeom prst="rect">
            <a:avLst/>
          </a:prstGeom>
        </p:spPr>
      </p:pic>
    </p:spTree>
    <p:extLst>
      <p:ext uri="{BB962C8B-B14F-4D97-AF65-F5344CB8AC3E}">
        <p14:creationId xmlns:p14="http://schemas.microsoft.com/office/powerpoint/2010/main" val="2167852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a:latin typeface="Nunito Sans Black"/>
              </a:rPr>
              <a:t>Getting to know you...</a:t>
            </a:r>
            <a:endParaRPr lang="en-GB"/>
          </a:p>
        </p:txBody>
      </p:sp>
      <p:pic>
        <p:nvPicPr>
          <p:cNvPr id="3" name="Picture 2" descr="A group of people at a table&#10;&#10;Description automatically generated">
            <a:extLst>
              <a:ext uri="{FF2B5EF4-FFF2-40B4-BE49-F238E27FC236}">
                <a16:creationId xmlns:a16="http://schemas.microsoft.com/office/drawing/2014/main" xmlns="" id="{8FACBCE6-24FB-ED95-F00F-EE296134B29B}"/>
              </a:ext>
            </a:extLst>
          </p:cNvPr>
          <p:cNvPicPr>
            <a:picLocks noChangeAspect="1"/>
          </p:cNvPicPr>
          <p:nvPr/>
        </p:nvPicPr>
        <p:blipFill>
          <a:blip r:embed="rId3"/>
          <a:stretch>
            <a:fillRect/>
          </a:stretch>
        </p:blipFill>
        <p:spPr>
          <a:xfrm>
            <a:off x="7143139" y="2757237"/>
            <a:ext cx="3410170" cy="3358816"/>
          </a:xfrm>
          <a:prstGeom prst="rect">
            <a:avLst/>
          </a:prstGeom>
          <a:ln>
            <a:noFill/>
          </a:ln>
        </p:spPr>
      </p:pic>
    </p:spTree>
    <p:extLst>
      <p:ext uri="{BB962C8B-B14F-4D97-AF65-F5344CB8AC3E}">
        <p14:creationId xmlns:p14="http://schemas.microsoft.com/office/powerpoint/2010/main" val="1571782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81735" y="2529224"/>
            <a:ext cx="9906309" cy="677108"/>
          </a:xfrm>
        </p:spPr>
        <p:txBody>
          <a:bodyPr/>
          <a:lstStyle/>
          <a:p>
            <a:r>
              <a:rPr lang="en-US" dirty="0">
                <a:latin typeface="Nunito Sans Black"/>
              </a:rPr>
              <a:t>Discussion</a:t>
            </a:r>
            <a:endParaRPr lang="en-US" dirty="0"/>
          </a:p>
        </p:txBody>
      </p:sp>
    </p:spTree>
    <p:extLst>
      <p:ext uri="{BB962C8B-B14F-4D97-AF65-F5344CB8AC3E}">
        <p14:creationId xmlns:p14="http://schemas.microsoft.com/office/powerpoint/2010/main" val="1763875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150" y="1807535"/>
            <a:ext cx="4821560" cy="4057148"/>
          </a:xfrm>
        </p:spPr>
        <p:txBody>
          <a:bodyPr vert="horz" lIns="0" tIns="0" rIns="0" bIns="0" rtlCol="0" anchor="t">
            <a:noAutofit/>
          </a:bodyPr>
          <a:lstStyle/>
          <a:p>
            <a:pPr marL="0">
              <a:lnSpc>
                <a:spcPct val="100000"/>
              </a:lnSpc>
              <a:spcBef>
                <a:spcPts val="1000"/>
              </a:spcBef>
            </a:pPr>
            <a:r>
              <a:rPr lang="en-GB" sz="2400" dirty="0">
                <a:solidFill>
                  <a:srgbClr val="002060"/>
                </a:solidFill>
                <a:latin typeface="+mn-lt"/>
              </a:rPr>
              <a:t>Promoting diversity in Scouting means that we welcome members from all and any backgrounds and celebrate what makes every person different.</a:t>
            </a:r>
            <a:endParaRPr lang="en-US" sz="2400" dirty="0">
              <a:latin typeface="+mn-lt"/>
            </a:endParaRPr>
          </a:p>
          <a:p>
            <a:pPr marL="10795"/>
            <a:endParaRPr lang="en-GB" dirty="0"/>
          </a:p>
        </p:txBody>
      </p:sp>
      <p:sp>
        <p:nvSpPr>
          <p:cNvPr id="4" name="Title 3"/>
          <p:cNvSpPr>
            <a:spLocks noGrp="1"/>
          </p:cNvSpPr>
          <p:nvPr>
            <p:ph type="ctrTitle"/>
          </p:nvPr>
        </p:nvSpPr>
        <p:spPr>
          <a:xfrm>
            <a:off x="710150" y="950756"/>
            <a:ext cx="5750325" cy="553998"/>
          </a:xfrm>
        </p:spPr>
        <p:txBody>
          <a:bodyPr/>
          <a:lstStyle/>
          <a:p>
            <a:r>
              <a:rPr lang="en-GB" sz="3600" dirty="0">
                <a:latin typeface="Nunito Sans Black" panose="00000A00000000000000" pitchFamily="2" charset="0"/>
              </a:rPr>
              <a:t>What is diversity?</a:t>
            </a:r>
            <a:endParaRPr lang="en-US" sz="3600" dirty="0">
              <a:latin typeface="Nunito Sans Black" panose="00000A00000000000000" pitchFamily="2" charset="0"/>
            </a:endParaRPr>
          </a:p>
        </p:txBody>
      </p:sp>
      <p:sp>
        <p:nvSpPr>
          <p:cNvPr id="6" name="Picture Placeholder 5">
            <a:extLst>
              <a:ext uri="{FF2B5EF4-FFF2-40B4-BE49-F238E27FC236}">
                <a16:creationId xmlns:a16="http://schemas.microsoft.com/office/drawing/2014/main" xmlns="" id="{E9FAFEE7-4675-9787-C1BD-58B23987BE0B}"/>
              </a:ext>
            </a:extLst>
          </p:cNvPr>
          <p:cNvSpPr>
            <a:spLocks noGrp="1"/>
          </p:cNvSpPr>
          <p:nvPr>
            <p:ph type="pic" sz="quarter" idx="11"/>
          </p:nvPr>
        </p:nvSpPr>
        <p:spPr/>
      </p:sp>
    </p:spTree>
    <p:extLst>
      <p:ext uri="{BB962C8B-B14F-4D97-AF65-F5344CB8AC3E}">
        <p14:creationId xmlns:p14="http://schemas.microsoft.com/office/powerpoint/2010/main" val="3815584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150" y="1807535"/>
            <a:ext cx="4821560" cy="4057148"/>
          </a:xfrm>
        </p:spPr>
        <p:txBody>
          <a:bodyPr vert="horz" lIns="0" tIns="0" rIns="0" bIns="0" rtlCol="0" anchor="t">
            <a:noAutofit/>
          </a:bodyPr>
          <a:lstStyle/>
          <a:p>
            <a:pPr marL="285750" indent="-285750">
              <a:lnSpc>
                <a:spcPct val="100000"/>
              </a:lnSpc>
              <a:spcBef>
                <a:spcPts val="1000"/>
              </a:spcBef>
              <a:buChar char="•"/>
            </a:pPr>
            <a:r>
              <a:rPr lang="en-GB" sz="2000" dirty="0">
                <a:solidFill>
                  <a:srgbClr val="002060"/>
                </a:solidFill>
                <a:latin typeface="+mn-lt"/>
              </a:rPr>
              <a:t>The act of ensuring that Scouting is open to all and supporting anyone to overcome any barrier to participating.</a:t>
            </a:r>
            <a:endParaRPr lang="en-US" sz="2000" dirty="0">
              <a:latin typeface="+mn-lt"/>
            </a:endParaRPr>
          </a:p>
          <a:p>
            <a:pPr marL="285750" indent="-285750">
              <a:lnSpc>
                <a:spcPct val="100000"/>
              </a:lnSpc>
              <a:spcBef>
                <a:spcPts val="1000"/>
              </a:spcBef>
              <a:buChar char="•"/>
            </a:pPr>
            <a:r>
              <a:rPr lang="en-GB" sz="2000" dirty="0">
                <a:solidFill>
                  <a:srgbClr val="002060"/>
                </a:solidFill>
                <a:latin typeface="+mn-lt"/>
              </a:rPr>
              <a:t>We need to ensure that our programme and meeting place is appropriate and that we have considered any additional needs members might have.</a:t>
            </a:r>
            <a:endParaRPr lang="en-GB" sz="2000" dirty="0">
              <a:latin typeface="+mn-lt"/>
            </a:endParaRPr>
          </a:p>
          <a:p>
            <a:pPr marL="0">
              <a:lnSpc>
                <a:spcPct val="100000"/>
              </a:lnSpc>
              <a:spcBef>
                <a:spcPts val="1000"/>
              </a:spcBef>
            </a:pPr>
            <a:endParaRPr lang="en-GB" sz="2000" dirty="0">
              <a:solidFill>
                <a:srgbClr val="002060"/>
              </a:solidFill>
              <a:latin typeface="+mn-lt"/>
            </a:endParaRPr>
          </a:p>
          <a:p>
            <a:pPr marL="0">
              <a:lnSpc>
                <a:spcPct val="100000"/>
              </a:lnSpc>
              <a:spcBef>
                <a:spcPts val="1000"/>
              </a:spcBef>
            </a:pPr>
            <a:r>
              <a:rPr lang="en-GB" sz="2000" dirty="0">
                <a:solidFill>
                  <a:srgbClr val="002060"/>
                </a:solidFill>
                <a:latin typeface="+mn-lt"/>
              </a:rPr>
              <a:t>Discussion: What do you understand about the terms 'special educational needs' and 'disability'?</a:t>
            </a:r>
          </a:p>
          <a:p>
            <a:pPr marL="0">
              <a:lnSpc>
                <a:spcPct val="100000"/>
              </a:lnSpc>
              <a:spcBef>
                <a:spcPts val="1000"/>
              </a:spcBef>
            </a:pPr>
            <a:endParaRPr lang="en-GB" dirty="0">
              <a:solidFill>
                <a:srgbClr val="002060"/>
              </a:solidFill>
              <a:latin typeface="Nunito Sans"/>
            </a:endParaRPr>
          </a:p>
          <a:p>
            <a:pPr marL="10795"/>
            <a:endParaRPr lang="en-GB" dirty="0"/>
          </a:p>
        </p:txBody>
      </p:sp>
      <p:sp>
        <p:nvSpPr>
          <p:cNvPr id="4" name="Title 3"/>
          <p:cNvSpPr>
            <a:spLocks noGrp="1"/>
          </p:cNvSpPr>
          <p:nvPr>
            <p:ph type="ctrTitle"/>
          </p:nvPr>
        </p:nvSpPr>
        <p:spPr>
          <a:xfrm>
            <a:off x="710150" y="1135422"/>
            <a:ext cx="5750325" cy="369332"/>
          </a:xfrm>
        </p:spPr>
        <p:txBody>
          <a:bodyPr/>
          <a:lstStyle/>
          <a:p>
            <a:r>
              <a:rPr lang="en-GB" dirty="0">
                <a:latin typeface="Nunito Sans Black" panose="00000A00000000000000" pitchFamily="2" charset="0"/>
              </a:rPr>
              <a:t>What is inclusion?</a:t>
            </a:r>
            <a:endParaRPr lang="en-US" dirty="0">
              <a:latin typeface="Nunito Sans Black" panose="00000A00000000000000" pitchFamily="2" charset="0"/>
            </a:endParaRPr>
          </a:p>
        </p:txBody>
      </p:sp>
      <p:pic>
        <p:nvPicPr>
          <p:cNvPr id="2" name="Picture Placeholder 1" descr="A person in a wheelchair holding a bow&#10;&#10;Description automatically generated">
            <a:extLst>
              <a:ext uri="{FF2B5EF4-FFF2-40B4-BE49-F238E27FC236}">
                <a16:creationId xmlns:a16="http://schemas.microsoft.com/office/drawing/2014/main" xmlns="" id="{19A2EE8C-53F3-D440-F3B8-16B9445A6270}"/>
              </a:ext>
            </a:extLst>
          </p:cNvPr>
          <p:cNvPicPr>
            <a:picLocks noGrp="1" noChangeAspect="1"/>
          </p:cNvPicPr>
          <p:nvPr>
            <p:ph type="pic" sz="quarter" idx="11"/>
          </p:nvPr>
        </p:nvPicPr>
        <p:blipFill>
          <a:blip r:embed="rId3"/>
          <a:srcRect l="5556" r="5556"/>
          <a:stretch/>
        </p:blipFill>
        <p:spPr/>
      </p:pic>
    </p:spTree>
    <p:extLst>
      <p:ext uri="{BB962C8B-B14F-4D97-AF65-F5344CB8AC3E}">
        <p14:creationId xmlns:p14="http://schemas.microsoft.com/office/powerpoint/2010/main" val="3955062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150" y="2152803"/>
            <a:ext cx="4821560" cy="4057148"/>
          </a:xfrm>
        </p:spPr>
        <p:txBody>
          <a:bodyPr vert="horz" lIns="0" tIns="0" rIns="0" bIns="0" rtlCol="0" anchor="t">
            <a:noAutofit/>
          </a:bodyPr>
          <a:lstStyle/>
          <a:p>
            <a:pPr marL="285750" marR="0" indent="-285750">
              <a:lnSpc>
                <a:spcPct val="100000"/>
              </a:lnSpc>
              <a:spcBef>
                <a:spcPts val="1000"/>
              </a:spcBef>
              <a:buChar char="•"/>
            </a:pPr>
            <a:r>
              <a:rPr lang="en-GB" dirty="0">
                <a:solidFill>
                  <a:srgbClr val="002060"/>
                </a:solidFill>
                <a:latin typeface="+mn-lt"/>
              </a:rPr>
              <a:t>Additional needs and disabilities may be visible or invisible, and the needs of each young person will be unique. </a:t>
            </a:r>
            <a:endParaRPr lang="en-US" dirty="0">
              <a:solidFill>
                <a:srgbClr val="FFFFFF"/>
              </a:solidFill>
              <a:latin typeface="+mn-lt"/>
            </a:endParaRPr>
          </a:p>
          <a:p>
            <a:pPr marL="285750" marR="0" indent="-285750">
              <a:lnSpc>
                <a:spcPct val="100000"/>
              </a:lnSpc>
              <a:spcBef>
                <a:spcPts val="1000"/>
              </a:spcBef>
              <a:buChar char="•"/>
            </a:pPr>
            <a:r>
              <a:rPr lang="en-GB" dirty="0">
                <a:solidFill>
                  <a:srgbClr val="002060"/>
                </a:solidFill>
                <a:latin typeface="+mn-lt"/>
              </a:rPr>
              <a:t>Some may occur for a limited period of time. E.g. a broken arm.</a:t>
            </a:r>
            <a:endParaRPr lang="en-US" dirty="0">
              <a:solidFill>
                <a:srgbClr val="FFFFFF"/>
              </a:solidFill>
              <a:latin typeface="+mn-lt"/>
            </a:endParaRPr>
          </a:p>
          <a:p>
            <a:pPr marL="285750" indent="-285750">
              <a:lnSpc>
                <a:spcPct val="100000"/>
              </a:lnSpc>
              <a:spcBef>
                <a:spcPts val="1000"/>
              </a:spcBef>
              <a:buChar char="•"/>
            </a:pPr>
            <a:r>
              <a:rPr lang="en-GB" dirty="0">
                <a:solidFill>
                  <a:srgbClr val="002060"/>
                </a:solidFill>
                <a:latin typeface="+mn-lt"/>
              </a:rPr>
              <a:t>Many additional needs are permanent conditions. These include conditions such as ASD (Autism Spectrum Disorder), dyslexia or physical disabilities.</a:t>
            </a:r>
            <a:endParaRPr lang="en-GB" dirty="0">
              <a:latin typeface="+mn-lt"/>
            </a:endParaRPr>
          </a:p>
          <a:p>
            <a:pPr marL="285750" indent="-285750">
              <a:lnSpc>
                <a:spcPct val="100000"/>
              </a:lnSpc>
              <a:spcBef>
                <a:spcPts val="1000"/>
              </a:spcBef>
              <a:buChar char="•"/>
            </a:pPr>
            <a:r>
              <a:rPr lang="en-GB" dirty="0">
                <a:solidFill>
                  <a:srgbClr val="002060"/>
                </a:solidFill>
                <a:latin typeface="+mn-lt"/>
              </a:rPr>
              <a:t>Some additional needs can fluctuate and may be affected by a range of different factors, such as stress. </a:t>
            </a:r>
          </a:p>
        </p:txBody>
      </p:sp>
      <p:sp>
        <p:nvSpPr>
          <p:cNvPr id="4" name="Title 3"/>
          <p:cNvSpPr>
            <a:spLocks noGrp="1"/>
          </p:cNvSpPr>
          <p:nvPr>
            <p:ph type="ctrTitle"/>
          </p:nvPr>
        </p:nvSpPr>
        <p:spPr>
          <a:xfrm>
            <a:off x="710150" y="1422025"/>
            <a:ext cx="5750325" cy="369332"/>
          </a:xfrm>
        </p:spPr>
        <p:txBody>
          <a:bodyPr/>
          <a:lstStyle/>
          <a:p>
            <a:r>
              <a:rPr lang="en-GB" dirty="0">
                <a:latin typeface="Nunito Sans Black" panose="00000A00000000000000" pitchFamily="2" charset="0"/>
              </a:rPr>
              <a:t>Additional needs and disabilities</a:t>
            </a:r>
            <a:endParaRPr lang="en-US" dirty="0">
              <a:latin typeface="Nunito Sans Black" panose="00000A00000000000000" pitchFamily="2" charset="0"/>
            </a:endParaRPr>
          </a:p>
        </p:txBody>
      </p:sp>
      <p:pic>
        <p:nvPicPr>
          <p:cNvPr id="7" name="Picture Placeholder 6" descr="A person pointing at a football ball&#10;&#10;Description automatically generated">
            <a:extLst>
              <a:ext uri="{FF2B5EF4-FFF2-40B4-BE49-F238E27FC236}">
                <a16:creationId xmlns:a16="http://schemas.microsoft.com/office/drawing/2014/main" xmlns="" id="{8DA10957-73F3-7533-10C0-896F6CD3CBDD}"/>
              </a:ext>
            </a:extLst>
          </p:cNvPr>
          <p:cNvPicPr>
            <a:picLocks noGrp="1" noChangeAspect="1"/>
          </p:cNvPicPr>
          <p:nvPr>
            <p:ph type="pic" sz="quarter" idx="11"/>
          </p:nvPr>
        </p:nvPicPr>
        <p:blipFill>
          <a:blip r:embed="rId3"/>
          <a:srcRect l="20370" r="20370"/>
          <a:stretch/>
        </p:blipFill>
        <p:spPr/>
      </p:pic>
    </p:spTree>
    <p:extLst>
      <p:ext uri="{BB962C8B-B14F-4D97-AF65-F5344CB8AC3E}">
        <p14:creationId xmlns:p14="http://schemas.microsoft.com/office/powerpoint/2010/main" val="1247777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05199-2E68-2D4E-A69D-4823DA61E3BA}"/>
              </a:ext>
            </a:extLst>
          </p:cNvPr>
          <p:cNvSpPr>
            <a:spLocks noGrp="1"/>
          </p:cNvSpPr>
          <p:nvPr>
            <p:ph type="ctrTitle"/>
          </p:nvPr>
        </p:nvSpPr>
        <p:spPr>
          <a:xfrm>
            <a:off x="781735" y="2529224"/>
            <a:ext cx="9906309" cy="677108"/>
          </a:xfrm>
        </p:spPr>
        <p:txBody>
          <a:bodyPr/>
          <a:lstStyle/>
          <a:p>
            <a:r>
              <a:rPr lang="en-US" dirty="0">
                <a:latin typeface="Nunito Sans Black"/>
              </a:rPr>
              <a:t>A safe space</a:t>
            </a:r>
            <a:endParaRPr lang="en-US"/>
          </a:p>
        </p:txBody>
      </p:sp>
    </p:spTree>
    <p:extLst>
      <p:ext uri="{BB962C8B-B14F-4D97-AF65-F5344CB8AC3E}">
        <p14:creationId xmlns:p14="http://schemas.microsoft.com/office/powerpoint/2010/main" val="2374017522"/>
      </p:ext>
    </p:extLst>
  </p:cSld>
  <p:clrMapOvr>
    <a:masterClrMapping/>
  </p:clrMapOvr>
</p:sld>
</file>

<file path=ppt/theme/theme1.xml><?xml version="1.0" encoding="utf-8"?>
<a:theme xmlns:a="http://schemas.openxmlformats.org/drawingml/2006/main" name="Office Theme">
  <a:themeElements>
    <a:clrScheme name="WSJ Korea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SJ25 Korea-powerpoint-template" id="{02AC4CAF-9426-E440-A08B-F23A27D0CE7F}" vid="{EFE6F48D-6D7A-8243-96B1-80110B7243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ee45288-59b2-43a8-840c-5e95452990ca" xsi:nil="true"/>
    <lcf76f155ced4ddcb4097134ff3c332f xmlns="dc55246a-24fe-4e1a-9053-664acc5c9a9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BD96487254144F92710964126C5BF4" ma:contentTypeVersion="15" ma:contentTypeDescription="Create a new document." ma:contentTypeScope="" ma:versionID="d274875b0903e0babdb6953a62ecd1f7">
  <xsd:schema xmlns:xsd="http://www.w3.org/2001/XMLSchema" xmlns:xs="http://www.w3.org/2001/XMLSchema" xmlns:p="http://schemas.microsoft.com/office/2006/metadata/properties" xmlns:ns2="dc55246a-24fe-4e1a-9053-664acc5c9a98" xmlns:ns3="1ee45288-59b2-43a8-840c-5e95452990ca" targetNamespace="http://schemas.microsoft.com/office/2006/metadata/properties" ma:root="true" ma:fieldsID="260a4538f02c6810284e9beb97e1ffd4" ns2:_="" ns3:_="">
    <xsd:import namespace="dc55246a-24fe-4e1a-9053-664acc5c9a98"/>
    <xsd:import namespace="1ee45288-59b2-43a8-840c-5e95452990c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55246a-24fe-4e1a-9053-664acc5c9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e45288-59b2-43a8-840c-5e95452990c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c38b48c-01d0-4702-98bf-d9d7d8bd9dc2}" ma:internalName="TaxCatchAll" ma:showField="CatchAllData" ma:web="1ee45288-59b2-43a8-840c-5e95452990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851A09-981E-4452-8485-0311281437A7}">
  <ds:schemaRefs>
    <ds:schemaRef ds:uri="http://www.w3.org/XML/1998/namespace"/>
    <ds:schemaRef ds:uri="http://purl.org/dc/terms/"/>
    <ds:schemaRef ds:uri="http://schemas.openxmlformats.org/package/2006/metadata/core-properties"/>
    <ds:schemaRef ds:uri="http://schemas.microsoft.com/office/2006/documentManagement/types"/>
    <ds:schemaRef ds:uri="dc55246a-24fe-4e1a-9053-664acc5c9a98"/>
    <ds:schemaRef ds:uri="1ee45288-59b2-43a8-840c-5e95452990ca"/>
    <ds:schemaRef ds:uri="http://purl.org/dc/elements/1.1/"/>
    <ds:schemaRef ds:uri="http://schemas.microsoft.com/office/2006/metadata/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B40B8E05-3F5D-48C5-850B-B1212ECEBB93}">
  <ds:schemaRefs>
    <ds:schemaRef ds:uri="http://schemas.microsoft.com/sharepoint/v3/contenttype/forms"/>
  </ds:schemaRefs>
</ds:datastoreItem>
</file>

<file path=customXml/itemProps3.xml><?xml version="1.0" encoding="utf-8"?>
<ds:datastoreItem xmlns:ds="http://schemas.openxmlformats.org/officeDocument/2006/customXml" ds:itemID="{F192886E-7F62-4E07-B440-681F9171286F}">
  <ds:schemaRefs>
    <ds:schemaRef ds:uri="1ee45288-59b2-43a8-840c-5e95452990ca"/>
    <ds:schemaRef ds:uri="dc55246a-24fe-4e1a-9053-664acc5c9a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245</TotalTime>
  <Words>1339</Words>
  <Application>Microsoft Office PowerPoint</Application>
  <PresentationFormat>Widescreen</PresentationFormat>
  <Paragraphs>162</Paragraphs>
  <Slides>17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Nunito Sans Black</vt:lpstr>
      <vt:lpstr>Arial</vt:lpstr>
      <vt:lpstr>Nunito Sans SemiBold</vt:lpstr>
      <vt:lpstr>Nunito Sans</vt:lpstr>
      <vt:lpstr>Calibri</vt:lpstr>
      <vt:lpstr>Arboria Medium</vt:lpstr>
      <vt:lpstr>Office Theme</vt:lpstr>
      <vt:lpstr>PowerPoint Presentation</vt:lpstr>
      <vt:lpstr>Explorer Scout Young Leader Training </vt:lpstr>
      <vt:lpstr>Do more. Be more</vt:lpstr>
      <vt:lpstr>Getting to know you...</vt:lpstr>
      <vt:lpstr>Discussion</vt:lpstr>
      <vt:lpstr>What is diversity?</vt:lpstr>
      <vt:lpstr>What is inclusion?</vt:lpstr>
      <vt:lpstr>Additional needs and disabilities</vt:lpstr>
      <vt:lpstr>A safe space</vt:lpstr>
      <vt:lpstr>Distraction: sensory overload</vt:lpstr>
      <vt:lpstr>On the outside</vt:lpstr>
      <vt:lpstr>Making reasonable adjustments</vt:lpstr>
      <vt:lpstr>Thinking on your feet</vt:lpstr>
      <vt:lpstr>Module F</vt:lpstr>
      <vt:lpstr>Final reflections….</vt:lpstr>
      <vt:lpstr>The Young Leader Scheme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Andrew Coe</cp:lastModifiedBy>
  <cp:revision>344</cp:revision>
  <dcterms:created xsi:type="dcterms:W3CDTF">2024-01-29T14:40:33Z</dcterms:created>
  <dcterms:modified xsi:type="dcterms:W3CDTF">2024-08-29T11:29:44Z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0x01010012BD96487254144F92710964126C5BF4</vt:lpwstr>
  </property>
  <property fmtid="{D5CDD505-2E9C-101B-9397-08002B2CF9AE}" pid="6" name="MediaServiceImageTags">
    <vt:lpwstr/>
  </property>
</Properties>
</file>