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474" r:id="rId5"/>
    <p:sldId id="418" r:id="rId6"/>
    <p:sldId id="475" r:id="rId7"/>
    <p:sldId id="476" r:id="rId8"/>
    <p:sldId id="419" r:id="rId9"/>
    <p:sldId id="438" r:id="rId10"/>
    <p:sldId id="467" r:id="rId11"/>
    <p:sldId id="471" r:id="rId12"/>
    <p:sldId id="472" r:id="rId13"/>
    <p:sldId id="473" r:id="rId14"/>
    <p:sldId id="422" r:id="rId15"/>
    <p:sldId id="477" r:id="rId16"/>
    <p:sldId id="412" r:id="rId17"/>
  </p:sldIdLst>
  <p:sldSz cx="12192000" cy="6858000"/>
  <p:notesSz cx="16256000" cy="9144000"/>
  <p:embeddedFontLst>
    <p:embeddedFont>
      <p:font typeface="Nunito Sans Black" panose="00000A00000000000000" pitchFamily="2" charset="0"/>
      <p:bold r:id="rId20"/>
      <p:boldItalic r:id="rId21"/>
    </p:embeddedFont>
    <p:embeddedFont>
      <p:font typeface="Nunito Sans SemiBold" panose="00000700000000000000" pitchFamily="2" charset="0"/>
      <p:bold r:id="rId22"/>
      <p:boldItalic r:id="rId23"/>
    </p:embeddedFont>
    <p:embeddedFont>
      <p:font typeface="Nunito Sans" panose="00000500000000000000" pitchFamily="2"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EC0C3-E5A6-C91B-C51F-7A9C7D831480}" v="207" dt="2024-07-17T16:11:04.372"/>
    <p1510:client id="{FFC4A111-9F73-0087-65B2-643C473092DF}" v="482" dt="2024-07-16T09:49:30.08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93" autoAdjust="0"/>
  </p:normalViewPr>
  <p:slideViewPr>
    <p:cSldViewPr snapToGrid="0">
      <p:cViewPr varScale="1">
        <p:scale>
          <a:sx n="91" d="100"/>
          <a:sy n="91" d="100"/>
        </p:scale>
        <p:origin x="1304" y="64"/>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oe" userId="S::andrew.coe@scouts.org.uk::08964ec2-c859-49fa-b904-452d3a4b7176" providerId="AD" clId="Web-{FFC4A111-9F73-0087-65B2-643C473092DF}"/>
    <pc:docChg chg="addSld delSld modSld sldOrd">
      <pc:chgData name="Andrew Coe" userId="S::andrew.coe@scouts.org.uk::08964ec2-c859-49fa-b904-452d3a4b7176" providerId="AD" clId="Web-{FFC4A111-9F73-0087-65B2-643C473092DF}" dt="2024-07-16T09:49:37.987" v="454"/>
      <pc:docMkLst>
        <pc:docMk/>
      </pc:docMkLst>
      <pc:sldChg chg="modSp">
        <pc:chgData name="Andrew Coe" userId="S::andrew.coe@scouts.org.uk::08964ec2-c859-49fa-b904-452d3a4b7176" providerId="AD" clId="Web-{FFC4A111-9F73-0087-65B2-643C473092DF}" dt="2024-07-16T08:57:08.343" v="11" actId="20577"/>
        <pc:sldMkLst>
          <pc:docMk/>
          <pc:sldMk cId="4036970576" sldId="416"/>
        </pc:sldMkLst>
        <pc:spChg chg="mod">
          <ac:chgData name="Andrew Coe" userId="S::andrew.coe@scouts.org.uk::08964ec2-c859-49fa-b904-452d3a4b7176" providerId="AD" clId="Web-{FFC4A111-9F73-0087-65B2-643C473092DF}" dt="2024-07-16T08:57:08.343" v="11" actId="20577"/>
          <ac:spMkLst>
            <pc:docMk/>
            <pc:sldMk cId="4036970576" sldId="416"/>
            <ac:spMk id="3" creationId="{BDCD42A5-8205-E244-8889-895F019FCD01}"/>
          </ac:spMkLst>
        </pc:spChg>
      </pc:sldChg>
      <pc:sldChg chg="modSp">
        <pc:chgData name="Andrew Coe" userId="S::andrew.coe@scouts.org.uk::08964ec2-c859-49fa-b904-452d3a4b7176" providerId="AD" clId="Web-{FFC4A111-9F73-0087-65B2-643C473092DF}" dt="2024-07-16T09:36:23.209" v="217" actId="20577"/>
        <pc:sldMkLst>
          <pc:docMk/>
          <pc:sldMk cId="3740870435" sldId="418"/>
        </pc:sldMkLst>
        <pc:spChg chg="mod">
          <ac:chgData name="Andrew Coe" userId="S::andrew.coe@scouts.org.uk::08964ec2-c859-49fa-b904-452d3a4b7176" providerId="AD" clId="Web-{FFC4A111-9F73-0087-65B2-643C473092DF}" dt="2024-07-16T09:36:23.209" v="217" actId="20577"/>
          <ac:spMkLst>
            <pc:docMk/>
            <pc:sldMk cId="3740870435" sldId="418"/>
            <ac:spMk id="3" creationId="{00000000-0000-0000-0000-000000000000}"/>
          </ac:spMkLst>
        </pc:spChg>
      </pc:sldChg>
      <pc:sldChg chg="addSp delSp modSp">
        <pc:chgData name="Andrew Coe" userId="S::andrew.coe@scouts.org.uk::08964ec2-c859-49fa-b904-452d3a4b7176" providerId="AD" clId="Web-{FFC4A111-9F73-0087-65B2-643C473092DF}" dt="2024-07-16T09:10:06.215" v="36"/>
        <pc:sldMkLst>
          <pc:docMk/>
          <pc:sldMk cId="3815584483" sldId="419"/>
        </pc:sldMkLst>
        <pc:spChg chg="mod">
          <ac:chgData name="Andrew Coe" userId="S::andrew.coe@scouts.org.uk::08964ec2-c859-49fa-b904-452d3a4b7176" providerId="AD" clId="Web-{FFC4A111-9F73-0087-65B2-643C473092DF}" dt="2024-07-16T09:10:01.480" v="35" actId="14100"/>
          <ac:spMkLst>
            <pc:docMk/>
            <pc:sldMk cId="3815584483" sldId="419"/>
            <ac:spMk id="3" creationId="{00000000-0000-0000-0000-000000000000}"/>
          </ac:spMkLst>
        </pc:spChg>
        <pc:spChg chg="mod">
          <ac:chgData name="Andrew Coe" userId="S::andrew.coe@scouts.org.uk::08964ec2-c859-49fa-b904-452d3a4b7176" providerId="AD" clId="Web-{FFC4A111-9F73-0087-65B2-643C473092DF}" dt="2024-07-16T09:09:50.417" v="32" actId="20577"/>
          <ac:spMkLst>
            <pc:docMk/>
            <pc:sldMk cId="3815584483" sldId="419"/>
            <ac:spMk id="4" creationId="{00000000-0000-0000-0000-000000000000}"/>
          </ac:spMkLst>
        </pc:spChg>
        <pc:spChg chg="add mod">
          <ac:chgData name="Andrew Coe" userId="S::andrew.coe@scouts.org.uk::08964ec2-c859-49fa-b904-452d3a4b7176" providerId="AD" clId="Web-{FFC4A111-9F73-0087-65B2-643C473092DF}" dt="2024-07-16T09:10:06.215" v="36"/>
          <ac:spMkLst>
            <pc:docMk/>
            <pc:sldMk cId="3815584483" sldId="419"/>
            <ac:spMk id="6" creationId="{E9FAFEE7-4675-9787-C1BD-58B23987BE0B}"/>
          </ac:spMkLst>
        </pc:spChg>
        <pc:picChg chg="del">
          <ac:chgData name="Andrew Coe" userId="S::andrew.coe@scouts.org.uk::08964ec2-c859-49fa-b904-452d3a4b7176" providerId="AD" clId="Web-{FFC4A111-9F73-0087-65B2-643C473092DF}" dt="2024-07-16T09:10:06.215" v="36"/>
          <ac:picMkLst>
            <pc:docMk/>
            <pc:sldMk cId="3815584483" sldId="419"/>
            <ac:picMk id="5" creationId="{00000000-0000-0000-0000-000000000000}"/>
          </ac:picMkLst>
        </pc:picChg>
      </pc:sldChg>
      <pc:sldChg chg="modSp modNotes">
        <pc:chgData name="Andrew Coe" userId="S::andrew.coe@scouts.org.uk::08964ec2-c859-49fa-b904-452d3a4b7176" providerId="AD" clId="Web-{FFC4A111-9F73-0087-65B2-643C473092DF}" dt="2024-07-16T09:49:37.987" v="454"/>
        <pc:sldMkLst>
          <pc:docMk/>
          <pc:sldMk cId="2857687399" sldId="420"/>
        </pc:sldMkLst>
        <pc:spChg chg="mod">
          <ac:chgData name="Andrew Coe" userId="S::andrew.coe@scouts.org.uk::08964ec2-c859-49fa-b904-452d3a4b7176" providerId="AD" clId="Web-{FFC4A111-9F73-0087-65B2-643C473092DF}" dt="2024-07-16T09:47:31.920" v="387" actId="20577"/>
          <ac:spMkLst>
            <pc:docMk/>
            <pc:sldMk cId="2857687399" sldId="420"/>
            <ac:spMk id="2" creationId="{00000000-0000-0000-0000-000000000000}"/>
          </ac:spMkLst>
        </pc:spChg>
        <pc:spChg chg="mod">
          <ac:chgData name="Andrew Coe" userId="S::andrew.coe@scouts.org.uk::08964ec2-c859-49fa-b904-452d3a4b7176" providerId="AD" clId="Web-{FFC4A111-9F73-0087-65B2-643C473092DF}" dt="2024-07-16T09:49:30.081" v="453" actId="20577"/>
          <ac:spMkLst>
            <pc:docMk/>
            <pc:sldMk cId="2857687399" sldId="420"/>
            <ac:spMk id="7" creationId="{6B5A6871-03E2-5915-2F4B-9E45D1754242}"/>
          </ac:spMkLst>
        </pc:spChg>
      </pc:sldChg>
      <pc:sldChg chg="modNotes">
        <pc:chgData name="Andrew Coe" userId="S::andrew.coe@scouts.org.uk::08964ec2-c859-49fa-b904-452d3a4b7176" providerId="AD" clId="Web-{FFC4A111-9F73-0087-65B2-643C473092DF}" dt="2024-07-16T09:24:48.731" v="146"/>
        <pc:sldMkLst>
          <pc:docMk/>
          <pc:sldMk cId="3195751655" sldId="437"/>
        </pc:sldMkLst>
      </pc:sldChg>
      <pc:sldChg chg="modSp modNotes">
        <pc:chgData name="Andrew Coe" userId="S::andrew.coe@scouts.org.uk::08964ec2-c859-49fa-b904-452d3a4b7176" providerId="AD" clId="Web-{FFC4A111-9F73-0087-65B2-643C473092DF}" dt="2024-07-16T09:09:22.932" v="27" actId="20577"/>
        <pc:sldMkLst>
          <pc:docMk/>
          <pc:sldMk cId="1763875494" sldId="438"/>
        </pc:sldMkLst>
        <pc:spChg chg="mod">
          <ac:chgData name="Andrew Coe" userId="S::andrew.coe@scouts.org.uk::08964ec2-c859-49fa-b904-452d3a4b7176" providerId="AD" clId="Web-{FFC4A111-9F73-0087-65B2-643C473092DF}" dt="2024-07-16T09:09:22.932" v="27" actId="20577"/>
          <ac:spMkLst>
            <pc:docMk/>
            <pc:sldMk cId="1763875494" sldId="438"/>
            <ac:spMk id="2" creationId="{51405199-2E68-2D4E-A69D-4823DA61E3BA}"/>
          </ac:spMkLst>
        </pc:spChg>
      </pc:sldChg>
      <pc:sldChg chg="del">
        <pc:chgData name="Andrew Coe" userId="S::andrew.coe@scouts.org.uk::08964ec2-c859-49fa-b904-452d3a4b7176" providerId="AD" clId="Web-{FFC4A111-9F73-0087-65B2-643C473092DF}" dt="2024-07-16T09:36:10.083" v="215"/>
        <pc:sldMkLst>
          <pc:docMk/>
          <pc:sldMk cId="979759520" sldId="439"/>
        </pc:sldMkLst>
      </pc:sldChg>
      <pc:sldChg chg="del">
        <pc:chgData name="Andrew Coe" userId="S::andrew.coe@scouts.org.uk::08964ec2-c859-49fa-b904-452d3a4b7176" providerId="AD" clId="Web-{FFC4A111-9F73-0087-65B2-643C473092DF}" dt="2024-07-16T09:36:07.802" v="214"/>
        <pc:sldMkLst>
          <pc:docMk/>
          <pc:sldMk cId="116657507" sldId="460"/>
        </pc:sldMkLst>
      </pc:sldChg>
      <pc:sldChg chg="del ord">
        <pc:chgData name="Andrew Coe" userId="S::andrew.coe@scouts.org.uk::08964ec2-c859-49fa-b904-452d3a4b7176" providerId="AD" clId="Web-{FFC4A111-9F73-0087-65B2-643C473092DF}" dt="2024-07-16T09:36:53.522" v="220"/>
        <pc:sldMkLst>
          <pc:docMk/>
          <pc:sldMk cId="1305435334" sldId="462"/>
        </pc:sldMkLst>
      </pc:sldChg>
      <pc:sldChg chg="modSp modNotes">
        <pc:chgData name="Andrew Coe" userId="S::andrew.coe@scouts.org.uk::08964ec2-c859-49fa-b904-452d3a4b7176" providerId="AD" clId="Web-{FFC4A111-9F73-0087-65B2-643C473092DF}" dt="2024-07-16T09:45:40.338" v="382"/>
        <pc:sldMkLst>
          <pc:docMk/>
          <pc:sldMk cId="1655843850" sldId="463"/>
        </pc:sldMkLst>
        <pc:spChg chg="mod">
          <ac:chgData name="Andrew Coe" userId="S::andrew.coe@scouts.org.uk::08964ec2-c859-49fa-b904-452d3a4b7176" providerId="AD" clId="Web-{FFC4A111-9F73-0087-65B2-643C473092DF}" dt="2024-07-16T09:45:17.822" v="377" actId="1076"/>
          <ac:spMkLst>
            <pc:docMk/>
            <pc:sldMk cId="1655843850" sldId="463"/>
            <ac:spMk id="2" creationId="{51405199-2E68-2D4E-A69D-4823DA61E3BA}"/>
          </ac:spMkLst>
        </pc:spChg>
      </pc:sldChg>
      <pc:sldChg chg="del">
        <pc:chgData name="Andrew Coe" userId="S::andrew.coe@scouts.org.uk::08964ec2-c859-49fa-b904-452d3a4b7176" providerId="AD" clId="Web-{FFC4A111-9F73-0087-65B2-643C473092DF}" dt="2024-07-16T09:46:41.153" v="383"/>
        <pc:sldMkLst>
          <pc:docMk/>
          <pc:sldMk cId="2260583693" sldId="464"/>
        </pc:sldMkLst>
      </pc:sldChg>
      <pc:sldChg chg="addSp delSp modSp add mod replId setBg modNotes">
        <pc:chgData name="Andrew Coe" userId="S::andrew.coe@scouts.org.uk::08964ec2-c859-49fa-b904-452d3a4b7176" providerId="AD" clId="Web-{FFC4A111-9F73-0087-65B2-643C473092DF}" dt="2024-07-16T09:17:57.310" v="98"/>
        <pc:sldMkLst>
          <pc:docMk/>
          <pc:sldMk cId="3955062553" sldId="465"/>
        </pc:sldMkLst>
        <pc:spChg chg="mod ord">
          <ac:chgData name="Andrew Coe" userId="S::andrew.coe@scouts.org.uk::08964ec2-c859-49fa-b904-452d3a4b7176" providerId="AD" clId="Web-{FFC4A111-9F73-0087-65B2-643C473092DF}" dt="2024-07-16T09:17:57.310" v="98"/>
          <ac:spMkLst>
            <pc:docMk/>
            <pc:sldMk cId="3955062553" sldId="465"/>
            <ac:spMk id="3" creationId="{00000000-0000-0000-0000-000000000000}"/>
          </ac:spMkLst>
        </pc:spChg>
        <pc:spChg chg="mod">
          <ac:chgData name="Andrew Coe" userId="S::andrew.coe@scouts.org.uk::08964ec2-c859-49fa-b904-452d3a4b7176" providerId="AD" clId="Web-{FFC4A111-9F73-0087-65B2-643C473092DF}" dt="2024-07-16T09:17:57.310" v="98"/>
          <ac:spMkLst>
            <pc:docMk/>
            <pc:sldMk cId="3955062553" sldId="465"/>
            <ac:spMk id="4" creationId="{00000000-0000-0000-0000-000000000000}"/>
          </ac:spMkLst>
        </pc:spChg>
        <pc:spChg chg="del">
          <ac:chgData name="Andrew Coe" userId="S::andrew.coe@scouts.org.uk::08964ec2-c859-49fa-b904-452d3a4b7176" providerId="AD" clId="Web-{FFC4A111-9F73-0087-65B2-643C473092DF}" dt="2024-07-16T09:17:52.310" v="96"/>
          <ac:spMkLst>
            <pc:docMk/>
            <pc:sldMk cId="3955062553" sldId="465"/>
            <ac:spMk id="6" creationId="{E9FAFEE7-4675-9787-C1BD-58B23987BE0B}"/>
          </ac:spMkLst>
        </pc:spChg>
        <pc:spChg chg="add del">
          <ac:chgData name="Andrew Coe" userId="S::andrew.coe@scouts.org.uk::08964ec2-c859-49fa-b904-452d3a4b7176" providerId="AD" clId="Web-{FFC4A111-9F73-0087-65B2-643C473092DF}" dt="2024-07-16T09:17:57.310" v="98"/>
          <ac:spMkLst>
            <pc:docMk/>
            <pc:sldMk cId="3955062553" sldId="465"/>
            <ac:spMk id="9" creationId="{F13C74B1-5B17-4795-BED0-7140497B445A}"/>
          </ac:spMkLst>
        </pc:spChg>
        <pc:spChg chg="add del">
          <ac:chgData name="Andrew Coe" userId="S::andrew.coe@scouts.org.uk::08964ec2-c859-49fa-b904-452d3a4b7176" providerId="AD" clId="Web-{FFC4A111-9F73-0087-65B2-643C473092DF}" dt="2024-07-16T09:17:57.310" v="98"/>
          <ac:spMkLst>
            <pc:docMk/>
            <pc:sldMk cId="3955062553" sldId="465"/>
            <ac:spMk id="11" creationId="{D4974D33-8DC5-464E-8C6D-BE58F0669C17}"/>
          </ac:spMkLst>
        </pc:spChg>
        <pc:picChg chg="add mod ord">
          <ac:chgData name="Andrew Coe" userId="S::andrew.coe@scouts.org.uk::08964ec2-c859-49fa-b904-452d3a4b7176" providerId="AD" clId="Web-{FFC4A111-9F73-0087-65B2-643C473092DF}" dt="2024-07-16T09:17:57.310" v="98"/>
          <ac:picMkLst>
            <pc:docMk/>
            <pc:sldMk cId="3955062553" sldId="465"/>
            <ac:picMk id="2" creationId="{19A2EE8C-53F3-D440-F3B8-16B9445A6270}"/>
          </ac:picMkLst>
        </pc:picChg>
      </pc:sldChg>
      <pc:sldChg chg="addSp delSp modSp add replId modNotes">
        <pc:chgData name="Andrew Coe" userId="S::andrew.coe@scouts.org.uk::08964ec2-c859-49fa-b904-452d3a4b7176" providerId="AD" clId="Web-{FFC4A111-9F73-0087-65B2-643C473092DF}" dt="2024-07-16T09:23:41.603" v="142"/>
        <pc:sldMkLst>
          <pc:docMk/>
          <pc:sldMk cId="1247777373" sldId="466"/>
        </pc:sldMkLst>
        <pc:spChg chg="mod">
          <ac:chgData name="Andrew Coe" userId="S::andrew.coe@scouts.org.uk::08964ec2-c859-49fa-b904-452d3a4b7176" providerId="AD" clId="Web-{FFC4A111-9F73-0087-65B2-643C473092DF}" dt="2024-07-16T09:21:17.567" v="133" actId="20577"/>
          <ac:spMkLst>
            <pc:docMk/>
            <pc:sldMk cId="1247777373" sldId="466"/>
            <ac:spMk id="3" creationId="{00000000-0000-0000-0000-000000000000}"/>
          </ac:spMkLst>
        </pc:spChg>
        <pc:spChg chg="mod">
          <ac:chgData name="Andrew Coe" userId="S::andrew.coe@scouts.org.uk::08964ec2-c859-49fa-b904-452d3a4b7176" providerId="AD" clId="Web-{FFC4A111-9F73-0087-65B2-643C473092DF}" dt="2024-07-16T09:18:26.170" v="109" actId="20577"/>
          <ac:spMkLst>
            <pc:docMk/>
            <pc:sldMk cId="1247777373" sldId="466"/>
            <ac:spMk id="4" creationId="{00000000-0000-0000-0000-000000000000}"/>
          </ac:spMkLst>
        </pc:spChg>
        <pc:spChg chg="add del mod">
          <ac:chgData name="Andrew Coe" userId="S::andrew.coe@scouts.org.uk::08964ec2-c859-49fa-b904-452d3a4b7176" providerId="AD" clId="Web-{FFC4A111-9F73-0087-65B2-643C473092DF}" dt="2024-07-16T09:23:41.603" v="142"/>
          <ac:spMkLst>
            <pc:docMk/>
            <pc:sldMk cId="1247777373" sldId="466"/>
            <ac:spMk id="6" creationId="{D7EAB5BB-DD7D-AFBA-A4A5-EDCF776F7F16}"/>
          </ac:spMkLst>
        </pc:spChg>
        <pc:picChg chg="del">
          <ac:chgData name="Andrew Coe" userId="S::andrew.coe@scouts.org.uk::08964ec2-c859-49fa-b904-452d3a4b7176" providerId="AD" clId="Web-{FFC4A111-9F73-0087-65B2-643C473092DF}" dt="2024-07-16T09:23:30.150" v="141"/>
          <ac:picMkLst>
            <pc:docMk/>
            <pc:sldMk cId="1247777373" sldId="466"/>
            <ac:picMk id="2" creationId="{19A2EE8C-53F3-D440-F3B8-16B9445A6270}"/>
          </ac:picMkLst>
        </pc:picChg>
        <pc:picChg chg="add mod ord">
          <ac:chgData name="Andrew Coe" userId="S::andrew.coe@scouts.org.uk::08964ec2-c859-49fa-b904-452d3a4b7176" providerId="AD" clId="Web-{FFC4A111-9F73-0087-65B2-643C473092DF}" dt="2024-07-16T09:23:41.603" v="142"/>
          <ac:picMkLst>
            <pc:docMk/>
            <pc:sldMk cId="1247777373" sldId="466"/>
            <ac:picMk id="7" creationId="{8DA10957-73F3-7533-10C0-896F6CD3CBDD}"/>
          </ac:picMkLst>
        </pc:picChg>
      </pc:sldChg>
      <pc:sldChg chg="modSp add ord replId modNotes">
        <pc:chgData name="Andrew Coe" userId="S::andrew.coe@scouts.org.uk::08964ec2-c859-49fa-b904-452d3a4b7176" providerId="AD" clId="Web-{FFC4A111-9F73-0087-65B2-643C473092DF}" dt="2024-07-16T09:31:48.199" v="167" actId="20577"/>
        <pc:sldMkLst>
          <pc:docMk/>
          <pc:sldMk cId="2374017522" sldId="467"/>
        </pc:sldMkLst>
        <pc:spChg chg="mod">
          <ac:chgData name="Andrew Coe" userId="S::andrew.coe@scouts.org.uk::08964ec2-c859-49fa-b904-452d3a4b7176" providerId="AD" clId="Web-{FFC4A111-9F73-0087-65B2-643C473092DF}" dt="2024-07-16T09:31:48.199" v="167" actId="20577"/>
          <ac:spMkLst>
            <pc:docMk/>
            <pc:sldMk cId="2374017522" sldId="467"/>
            <ac:spMk id="2" creationId="{51405199-2E68-2D4E-A69D-4823DA61E3BA}"/>
          </ac:spMkLst>
        </pc:spChg>
      </pc:sldChg>
      <pc:sldChg chg="modSp add replId modNotes">
        <pc:chgData name="Andrew Coe" userId="S::andrew.coe@scouts.org.uk::08964ec2-c859-49fa-b904-452d3a4b7176" providerId="AD" clId="Web-{FFC4A111-9F73-0087-65B2-643C473092DF}" dt="2024-07-16T09:32:46.967" v="199"/>
        <pc:sldMkLst>
          <pc:docMk/>
          <pc:sldMk cId="3554631887" sldId="468"/>
        </pc:sldMkLst>
        <pc:spChg chg="mod">
          <ac:chgData name="Andrew Coe" userId="S::andrew.coe@scouts.org.uk::08964ec2-c859-49fa-b904-452d3a4b7176" providerId="AD" clId="Web-{FFC4A111-9F73-0087-65B2-643C473092DF}" dt="2024-07-16T09:32:01.699" v="176" actId="20577"/>
          <ac:spMkLst>
            <pc:docMk/>
            <pc:sldMk cId="3554631887" sldId="468"/>
            <ac:spMk id="2" creationId="{51405199-2E68-2D4E-A69D-4823DA61E3BA}"/>
          </ac:spMkLst>
        </pc:spChg>
      </pc:sldChg>
      <pc:sldChg chg="modSp add del replId">
        <pc:chgData name="Andrew Coe" userId="S::andrew.coe@scouts.org.uk::08964ec2-c859-49fa-b904-452d3a4b7176" providerId="AD" clId="Web-{FFC4A111-9F73-0087-65B2-643C473092DF}" dt="2024-07-16T09:34:33.236" v="205"/>
        <pc:sldMkLst>
          <pc:docMk/>
          <pc:sldMk cId="3287094413" sldId="469"/>
        </pc:sldMkLst>
        <pc:spChg chg="mod">
          <ac:chgData name="Andrew Coe" userId="S::andrew.coe@scouts.org.uk::08964ec2-c859-49fa-b904-452d3a4b7176" providerId="AD" clId="Web-{FFC4A111-9F73-0087-65B2-643C473092DF}" dt="2024-07-16T09:34:28.548" v="204" actId="20577"/>
          <ac:spMkLst>
            <pc:docMk/>
            <pc:sldMk cId="3287094413" sldId="469"/>
            <ac:spMk id="2" creationId="{51405199-2E68-2D4E-A69D-4823DA61E3BA}"/>
          </ac:spMkLst>
        </pc:spChg>
      </pc:sldChg>
      <pc:sldChg chg="modSp add replId modNotes">
        <pc:chgData name="Andrew Coe" userId="S::andrew.coe@scouts.org.uk::08964ec2-c859-49fa-b904-452d3a4b7176" providerId="AD" clId="Web-{FFC4A111-9F73-0087-65B2-643C473092DF}" dt="2024-07-16T09:35:27.160" v="213"/>
        <pc:sldMkLst>
          <pc:docMk/>
          <pc:sldMk cId="3324257940" sldId="469"/>
        </pc:sldMkLst>
        <pc:spChg chg="mod">
          <ac:chgData name="Andrew Coe" userId="S::andrew.coe@scouts.org.uk::08964ec2-c859-49fa-b904-452d3a4b7176" providerId="AD" clId="Web-{FFC4A111-9F73-0087-65B2-643C473092DF}" dt="2024-07-16T09:35:09.456" v="208" actId="20577"/>
          <ac:spMkLst>
            <pc:docMk/>
            <pc:sldMk cId="3324257940" sldId="469"/>
            <ac:spMk id="2" creationId="{51405199-2E68-2D4E-A69D-4823DA61E3BA}"/>
          </ac:spMkLst>
        </pc:spChg>
      </pc:sldChg>
      <pc:sldChg chg="addSp delSp modSp add ord replId modNotes">
        <pc:chgData name="Andrew Coe" userId="S::andrew.coe@scouts.org.uk::08964ec2-c859-49fa-b904-452d3a4b7176" providerId="AD" clId="Web-{FFC4A111-9F73-0087-65B2-643C473092DF}" dt="2024-07-16T09:44:24.976" v="370" actId="20577"/>
        <pc:sldMkLst>
          <pc:docMk/>
          <pc:sldMk cId="399138744" sldId="470"/>
        </pc:sldMkLst>
        <pc:spChg chg="mod">
          <ac:chgData name="Andrew Coe" userId="S::andrew.coe@scouts.org.uk::08964ec2-c859-49fa-b904-452d3a4b7176" providerId="AD" clId="Web-{FFC4A111-9F73-0087-65B2-643C473092DF}" dt="2024-07-16T09:44:24.976" v="370" actId="20577"/>
          <ac:spMkLst>
            <pc:docMk/>
            <pc:sldMk cId="399138744" sldId="470"/>
            <ac:spMk id="3" creationId="{00000000-0000-0000-0000-000000000000}"/>
          </ac:spMkLst>
        </pc:spChg>
        <pc:spChg chg="mod">
          <ac:chgData name="Andrew Coe" userId="S::andrew.coe@scouts.org.uk::08964ec2-c859-49fa-b904-452d3a4b7176" providerId="AD" clId="Web-{FFC4A111-9F73-0087-65B2-643C473092DF}" dt="2024-07-16T09:37:08.554" v="234" actId="20577"/>
          <ac:spMkLst>
            <pc:docMk/>
            <pc:sldMk cId="399138744" sldId="470"/>
            <ac:spMk id="4" creationId="{00000000-0000-0000-0000-000000000000}"/>
          </ac:spMkLst>
        </pc:spChg>
        <pc:spChg chg="add del mod">
          <ac:chgData name="Andrew Coe" userId="S::andrew.coe@scouts.org.uk::08964ec2-c859-49fa-b904-452d3a4b7176" providerId="AD" clId="Web-{FFC4A111-9F73-0087-65B2-643C473092DF}" dt="2024-07-16T09:37:13.023" v="236"/>
          <ac:spMkLst>
            <pc:docMk/>
            <pc:sldMk cId="399138744" sldId="470"/>
            <ac:spMk id="5" creationId="{103079A4-D440-F5F8-A707-3DADEEC99A09}"/>
          </ac:spMkLst>
        </pc:spChg>
        <pc:picChg chg="add mod">
          <ac:chgData name="Andrew Coe" userId="S::andrew.coe@scouts.org.uk::08964ec2-c859-49fa-b904-452d3a4b7176" providerId="AD" clId="Web-{FFC4A111-9F73-0087-65B2-643C473092DF}" dt="2024-07-16T09:38:58.496" v="239" actId="14100"/>
          <ac:picMkLst>
            <pc:docMk/>
            <pc:sldMk cId="399138744" sldId="470"/>
            <ac:picMk id="6" creationId="{8DFDD1E9-8DD7-33EE-412B-12C8ECECD602}"/>
          </ac:picMkLst>
        </pc:picChg>
        <pc:picChg chg="del">
          <ac:chgData name="Andrew Coe" userId="S::andrew.coe@scouts.org.uk::08964ec2-c859-49fa-b904-452d3a4b7176" providerId="AD" clId="Web-{FFC4A111-9F73-0087-65B2-643C473092DF}" dt="2024-07-16T09:37:10.851" v="235"/>
          <ac:picMkLst>
            <pc:docMk/>
            <pc:sldMk cId="399138744" sldId="470"/>
            <ac:picMk id="7" creationId="{8DA10957-73F3-7533-10C0-896F6CD3CBDD}"/>
          </ac:picMkLst>
        </pc:picChg>
      </pc:sldChg>
    </pc:docChg>
  </pc:docChgLst>
  <pc:docChgLst>
    <pc:chgData name="Andrew Coe" userId="S::andrew.coe@scouts.org.uk::08964ec2-c859-49fa-b904-452d3a4b7176" providerId="AD" clId="Web-{11453296-B376-5A52-740C-3B23383178DD}"/>
    <pc:docChg chg="addSld delSld modSld sldOrd">
      <pc:chgData name="Andrew Coe" userId="S::andrew.coe@scouts.org.uk::08964ec2-c859-49fa-b904-452d3a4b7176" providerId="AD" clId="Web-{11453296-B376-5A52-740C-3B23383178DD}" dt="2024-07-15T15:15:28.891" v="1021"/>
      <pc:docMkLst>
        <pc:docMk/>
      </pc:docMkLst>
      <pc:sldChg chg="modSp del">
        <pc:chgData name="Andrew Coe" userId="S::andrew.coe@scouts.org.uk::08964ec2-c859-49fa-b904-452d3a4b7176" providerId="AD" clId="Web-{11453296-B376-5A52-740C-3B23383178DD}" dt="2024-07-15T14:31:47.010" v="106"/>
        <pc:sldMkLst>
          <pc:docMk/>
          <pc:sldMk cId="3674119691" sldId="414"/>
        </pc:sldMkLst>
        <pc:spChg chg="mod">
          <ac:chgData name="Andrew Coe" userId="S::andrew.coe@scouts.org.uk::08964ec2-c859-49fa-b904-452d3a4b7176" providerId="AD" clId="Web-{11453296-B376-5A52-740C-3B23383178DD}" dt="2024-07-15T14:29:59.080" v="89" actId="14100"/>
          <ac:spMkLst>
            <pc:docMk/>
            <pc:sldMk cId="3674119691" sldId="414"/>
            <ac:spMk id="3" creationId="{A9DD38F5-EB54-A545-9838-5D7F056083CB}"/>
          </ac:spMkLst>
        </pc:spChg>
        <pc:spChg chg="mod">
          <ac:chgData name="Andrew Coe" userId="S::andrew.coe@scouts.org.uk::08964ec2-c859-49fa-b904-452d3a4b7176" providerId="AD" clId="Web-{11453296-B376-5A52-740C-3B23383178DD}" dt="2024-07-15T14:29:08.795" v="24" actId="20577"/>
          <ac:spMkLst>
            <pc:docMk/>
            <pc:sldMk cId="3674119691" sldId="414"/>
            <ac:spMk id="4" creationId="{D6F19131-A110-3B40-9BFB-EBB102D5F57F}"/>
          </ac:spMkLst>
        </pc:spChg>
      </pc:sldChg>
      <pc:sldChg chg="modSp">
        <pc:chgData name="Andrew Coe" userId="S::andrew.coe@scouts.org.uk::08964ec2-c859-49fa-b904-452d3a4b7176" providerId="AD" clId="Web-{11453296-B376-5A52-740C-3B23383178DD}" dt="2024-07-15T14:26:06.531" v="16" actId="20577"/>
        <pc:sldMkLst>
          <pc:docMk/>
          <pc:sldMk cId="4036970576" sldId="416"/>
        </pc:sldMkLst>
        <pc:spChg chg="mod">
          <ac:chgData name="Andrew Coe" userId="S::andrew.coe@scouts.org.uk::08964ec2-c859-49fa-b904-452d3a4b7176" providerId="AD" clId="Web-{11453296-B376-5A52-740C-3B23383178DD}" dt="2024-07-15T14:26:06.531" v="16" actId="20577"/>
          <ac:spMkLst>
            <pc:docMk/>
            <pc:sldMk cId="4036970576" sldId="416"/>
            <ac:spMk id="2" creationId="{0706ABF8-4F62-DD45-B486-97062281CA1B}"/>
          </ac:spMkLst>
        </pc:spChg>
        <pc:spChg chg="mod">
          <ac:chgData name="Andrew Coe" userId="S::andrew.coe@scouts.org.uk::08964ec2-c859-49fa-b904-452d3a4b7176" providerId="AD" clId="Web-{11453296-B376-5A52-740C-3B23383178DD}" dt="2024-07-15T14:26:00.047" v="15" actId="20577"/>
          <ac:spMkLst>
            <pc:docMk/>
            <pc:sldMk cId="4036970576" sldId="416"/>
            <ac:spMk id="3" creationId="{BDCD42A5-8205-E244-8889-895F019FCD01}"/>
          </ac:spMkLst>
        </pc:spChg>
      </pc:sldChg>
      <pc:sldChg chg="del">
        <pc:chgData name="Andrew Coe" userId="S::andrew.coe@scouts.org.uk::08964ec2-c859-49fa-b904-452d3a4b7176" providerId="AD" clId="Web-{11453296-B376-5A52-740C-3B23383178DD}" dt="2024-07-15T14:28:58.325" v="17"/>
        <pc:sldMkLst>
          <pc:docMk/>
          <pc:sldMk cId="3566910430" sldId="417"/>
        </pc:sldMkLst>
      </pc:sldChg>
      <pc:sldChg chg="modSp">
        <pc:chgData name="Andrew Coe" userId="S::andrew.coe@scouts.org.uk::08964ec2-c859-49fa-b904-452d3a4b7176" providerId="AD" clId="Web-{11453296-B376-5A52-740C-3B23383178DD}" dt="2024-07-15T14:25:23.075" v="11" actId="20577"/>
        <pc:sldMkLst>
          <pc:docMk/>
          <pc:sldMk cId="3740870435" sldId="418"/>
        </pc:sldMkLst>
        <pc:spChg chg="mod">
          <ac:chgData name="Andrew Coe" userId="S::andrew.coe@scouts.org.uk::08964ec2-c859-49fa-b904-452d3a4b7176" providerId="AD" clId="Web-{11453296-B376-5A52-740C-3B23383178DD}" dt="2024-07-15T14:25:23.075" v="11" actId="20577"/>
          <ac:spMkLst>
            <pc:docMk/>
            <pc:sldMk cId="3740870435" sldId="418"/>
            <ac:spMk id="3" creationId="{00000000-0000-0000-0000-000000000000}"/>
          </ac:spMkLst>
        </pc:spChg>
      </pc:sldChg>
      <pc:sldChg chg="modSp">
        <pc:chgData name="Andrew Coe" userId="S::andrew.coe@scouts.org.uk::08964ec2-c859-49fa-b904-452d3a4b7176" providerId="AD" clId="Web-{11453296-B376-5A52-740C-3B23383178DD}" dt="2024-07-15T14:46:58.639" v="300" actId="14100"/>
        <pc:sldMkLst>
          <pc:docMk/>
          <pc:sldMk cId="3815584483" sldId="419"/>
        </pc:sldMkLst>
        <pc:spChg chg="mod">
          <ac:chgData name="Andrew Coe" userId="S::andrew.coe@scouts.org.uk::08964ec2-c859-49fa-b904-452d3a4b7176" providerId="AD" clId="Web-{11453296-B376-5A52-740C-3B23383178DD}" dt="2024-07-15T14:46:58.639" v="300" actId="14100"/>
          <ac:spMkLst>
            <pc:docMk/>
            <pc:sldMk cId="3815584483" sldId="419"/>
            <ac:spMk id="3" creationId="{00000000-0000-0000-0000-000000000000}"/>
          </ac:spMkLst>
        </pc:spChg>
        <pc:spChg chg="mod">
          <ac:chgData name="Andrew Coe" userId="S::andrew.coe@scouts.org.uk::08964ec2-c859-49fa-b904-452d3a4b7176" providerId="AD" clId="Web-{11453296-B376-5A52-740C-3B23383178DD}" dt="2024-07-15T14:45:15.851" v="206" actId="20577"/>
          <ac:spMkLst>
            <pc:docMk/>
            <pc:sldMk cId="3815584483" sldId="419"/>
            <ac:spMk id="4" creationId="{00000000-0000-0000-0000-000000000000}"/>
          </ac:spMkLst>
        </pc:spChg>
      </pc:sldChg>
      <pc:sldChg chg="addSp delSp modSp ord modNotes">
        <pc:chgData name="Andrew Coe" userId="S::andrew.coe@scouts.org.uk::08964ec2-c859-49fa-b904-452d3a4b7176" providerId="AD" clId="Web-{11453296-B376-5A52-740C-3B23383178DD}" dt="2024-07-15T15:15:14.296" v="1020"/>
        <pc:sldMkLst>
          <pc:docMk/>
          <pc:sldMk cId="2857687399" sldId="420"/>
        </pc:sldMkLst>
        <pc:spChg chg="del">
          <ac:chgData name="Andrew Coe" userId="S::andrew.coe@scouts.org.uk::08964ec2-c859-49fa-b904-452d3a4b7176" providerId="AD" clId="Web-{11453296-B376-5A52-740C-3B23383178DD}" dt="2024-07-15T14:30:14.628" v="92"/>
          <ac:spMkLst>
            <pc:docMk/>
            <pc:sldMk cId="2857687399" sldId="420"/>
            <ac:spMk id="3" creationId="{00000000-0000-0000-0000-000000000000}"/>
          </ac:spMkLst>
        </pc:spChg>
        <pc:spChg chg="add del mod">
          <ac:chgData name="Andrew Coe" userId="S::andrew.coe@scouts.org.uk::08964ec2-c859-49fa-b904-452d3a4b7176" providerId="AD" clId="Web-{11453296-B376-5A52-740C-3B23383178DD}" dt="2024-07-15T14:30:22.019" v="93"/>
          <ac:spMkLst>
            <pc:docMk/>
            <pc:sldMk cId="2857687399" sldId="420"/>
            <ac:spMk id="5" creationId="{0FAF92E3-1BBB-57C4-927D-943941B50395}"/>
          </ac:spMkLst>
        </pc:spChg>
        <pc:spChg chg="add mod">
          <ac:chgData name="Andrew Coe" userId="S::andrew.coe@scouts.org.uk::08964ec2-c859-49fa-b904-452d3a4b7176" providerId="AD" clId="Web-{11453296-B376-5A52-740C-3B23383178DD}" dt="2024-07-15T14:44:35.598" v="193" actId="20577"/>
          <ac:spMkLst>
            <pc:docMk/>
            <pc:sldMk cId="2857687399" sldId="420"/>
            <ac:spMk id="7" creationId="{6B5A6871-03E2-5915-2F4B-9E45D1754242}"/>
          </ac:spMkLst>
        </pc:spChg>
      </pc:sldChg>
      <pc:sldChg chg="modSp ord modNotes">
        <pc:chgData name="Andrew Coe" userId="S::andrew.coe@scouts.org.uk::08964ec2-c859-49fa-b904-452d3a4b7176" providerId="AD" clId="Web-{11453296-B376-5A52-740C-3B23383178DD}" dt="2024-07-15T14:41:57.227" v="185"/>
        <pc:sldMkLst>
          <pc:docMk/>
          <pc:sldMk cId="1763875494" sldId="438"/>
        </pc:sldMkLst>
        <pc:spChg chg="mod">
          <ac:chgData name="Andrew Coe" userId="S::andrew.coe@scouts.org.uk::08964ec2-c859-49fa-b904-452d3a4b7176" providerId="AD" clId="Web-{11453296-B376-5A52-740C-3B23383178DD}" dt="2024-07-15T14:34:26.287" v="138" actId="20577"/>
          <ac:spMkLst>
            <pc:docMk/>
            <pc:sldMk cId="1763875494" sldId="438"/>
            <ac:spMk id="2" creationId="{51405199-2E68-2D4E-A69D-4823DA61E3BA}"/>
          </ac:spMkLst>
        </pc:spChg>
      </pc:sldChg>
      <pc:sldChg chg="addSp delSp modSp modNotes">
        <pc:chgData name="Andrew Coe" userId="S::andrew.coe@scouts.org.uk::08964ec2-c859-49fa-b904-452d3a4b7176" providerId="AD" clId="Web-{11453296-B376-5A52-740C-3B23383178DD}" dt="2024-07-15T14:58:18.643" v="746" actId="20577"/>
        <pc:sldMkLst>
          <pc:docMk/>
          <pc:sldMk cId="979759520" sldId="439"/>
        </pc:sldMkLst>
        <pc:spChg chg="mod">
          <ac:chgData name="Andrew Coe" userId="S::andrew.coe@scouts.org.uk::08964ec2-c859-49fa-b904-452d3a4b7176" providerId="AD" clId="Web-{11453296-B376-5A52-740C-3B23383178DD}" dt="2024-07-15T14:55:55.210" v="639" actId="1076"/>
          <ac:spMkLst>
            <pc:docMk/>
            <pc:sldMk cId="979759520" sldId="439"/>
            <ac:spMk id="2" creationId="{51405199-2E68-2D4E-A69D-4823DA61E3BA}"/>
          </ac:spMkLst>
        </pc:spChg>
        <pc:spChg chg="add del mod">
          <ac:chgData name="Andrew Coe" userId="S::andrew.coe@scouts.org.uk::08964ec2-c859-49fa-b904-452d3a4b7176" providerId="AD" clId="Web-{11453296-B376-5A52-740C-3B23383178DD}" dt="2024-07-15T14:56:02.758" v="642"/>
          <ac:spMkLst>
            <pc:docMk/>
            <pc:sldMk cId="979759520" sldId="439"/>
            <ac:spMk id="3" creationId="{A8716F30-E722-84B2-1A57-3DE5CDE0FD2E}"/>
          </ac:spMkLst>
        </pc:spChg>
        <pc:spChg chg="add mod">
          <ac:chgData name="Andrew Coe" userId="S::andrew.coe@scouts.org.uk::08964ec2-c859-49fa-b904-452d3a4b7176" providerId="AD" clId="Web-{11453296-B376-5A52-740C-3B23383178DD}" dt="2024-07-15T14:56:43.729" v="666" actId="1076"/>
          <ac:spMkLst>
            <pc:docMk/>
            <pc:sldMk cId="979759520" sldId="439"/>
            <ac:spMk id="4" creationId="{9A434358-6E6B-90C0-218A-0508D17B3509}"/>
          </ac:spMkLst>
        </pc:spChg>
        <pc:spChg chg="add mod">
          <ac:chgData name="Andrew Coe" userId="S::andrew.coe@scouts.org.uk::08964ec2-c859-49fa-b904-452d3a4b7176" providerId="AD" clId="Web-{11453296-B376-5A52-740C-3B23383178DD}" dt="2024-07-15T14:57:07.044" v="679" actId="20577"/>
          <ac:spMkLst>
            <pc:docMk/>
            <pc:sldMk cId="979759520" sldId="439"/>
            <ac:spMk id="5" creationId="{8E10F582-A0F8-2315-0318-4C7F02B39063}"/>
          </ac:spMkLst>
        </pc:spChg>
        <pc:spChg chg="add del">
          <ac:chgData name="Andrew Coe" userId="S::andrew.coe@scouts.org.uk::08964ec2-c859-49fa-b904-452d3a4b7176" providerId="AD" clId="Web-{11453296-B376-5A52-740C-3B23383178DD}" dt="2024-07-15T14:57:19.091" v="683"/>
          <ac:spMkLst>
            <pc:docMk/>
            <pc:sldMk cId="979759520" sldId="439"/>
            <ac:spMk id="6" creationId="{9563BDD0-1150-3317-D0BB-83F8AC278CF6}"/>
          </ac:spMkLst>
        </pc:spChg>
        <pc:spChg chg="add mod">
          <ac:chgData name="Andrew Coe" userId="S::andrew.coe@scouts.org.uk::08964ec2-c859-49fa-b904-452d3a4b7176" providerId="AD" clId="Web-{11453296-B376-5A52-740C-3B23383178DD}" dt="2024-07-15T14:57:39.577" v="701" actId="14100"/>
          <ac:spMkLst>
            <pc:docMk/>
            <pc:sldMk cId="979759520" sldId="439"/>
            <ac:spMk id="7" creationId="{52C5F985-0720-4638-61AF-1939B534A4BA}"/>
          </ac:spMkLst>
        </pc:spChg>
        <pc:spChg chg="add mod">
          <ac:chgData name="Andrew Coe" userId="S::andrew.coe@scouts.org.uk::08964ec2-c859-49fa-b904-452d3a4b7176" providerId="AD" clId="Web-{11453296-B376-5A52-740C-3B23383178DD}" dt="2024-07-15T14:57:58.391" v="714" actId="20577"/>
          <ac:spMkLst>
            <pc:docMk/>
            <pc:sldMk cId="979759520" sldId="439"/>
            <ac:spMk id="8" creationId="{F34A4B70-E18E-E5AC-83F6-8EC0428BFE2A}"/>
          </ac:spMkLst>
        </pc:spChg>
        <pc:spChg chg="add mod">
          <ac:chgData name="Andrew Coe" userId="S::andrew.coe@scouts.org.uk::08964ec2-c859-49fa-b904-452d3a4b7176" providerId="AD" clId="Web-{11453296-B376-5A52-740C-3B23383178DD}" dt="2024-07-15T14:58:18.643" v="746" actId="20577"/>
          <ac:spMkLst>
            <pc:docMk/>
            <pc:sldMk cId="979759520" sldId="439"/>
            <ac:spMk id="9" creationId="{EC1C4DC6-2681-416A-6EAF-54B6970A8B87}"/>
          </ac:spMkLst>
        </pc:spChg>
      </pc:sldChg>
      <pc:sldChg chg="add del replId">
        <pc:chgData name="Andrew Coe" userId="S::andrew.coe@scouts.org.uk::08964ec2-c859-49fa-b904-452d3a4b7176" providerId="AD" clId="Web-{11453296-B376-5A52-740C-3B23383178DD}" dt="2024-07-15T15:15:28.891" v="1021"/>
        <pc:sldMkLst>
          <pc:docMk/>
          <pc:sldMk cId="3951922979" sldId="459"/>
        </pc:sldMkLst>
      </pc:sldChg>
      <pc:sldChg chg="modSp add replId modNotes">
        <pc:chgData name="Andrew Coe" userId="S::andrew.coe@scouts.org.uk::08964ec2-c859-49fa-b904-452d3a4b7176" providerId="AD" clId="Web-{11453296-B376-5A52-740C-3B23383178DD}" dt="2024-07-15T14:53:44.701" v="604"/>
        <pc:sldMkLst>
          <pc:docMk/>
          <pc:sldMk cId="116657507" sldId="460"/>
        </pc:sldMkLst>
        <pc:spChg chg="mod">
          <ac:chgData name="Andrew Coe" userId="S::andrew.coe@scouts.org.uk::08964ec2-c859-49fa-b904-452d3a4b7176" providerId="AD" clId="Web-{11453296-B376-5A52-740C-3B23383178DD}" dt="2024-07-15T14:52:29.195" v="571" actId="20577"/>
          <ac:spMkLst>
            <pc:docMk/>
            <pc:sldMk cId="116657507" sldId="460"/>
            <ac:spMk id="2" creationId="{51405199-2E68-2D4E-A69D-4823DA61E3BA}"/>
          </ac:spMkLst>
        </pc:spChg>
      </pc:sldChg>
      <pc:sldChg chg="addSp delSp modSp add del replId">
        <pc:chgData name="Andrew Coe" userId="S::andrew.coe@scouts.org.uk::08964ec2-c859-49fa-b904-452d3a4b7176" providerId="AD" clId="Web-{11453296-B376-5A52-740C-3B23383178DD}" dt="2024-07-15T14:47:45.362" v="305"/>
        <pc:sldMkLst>
          <pc:docMk/>
          <pc:sldMk cId="2946981320" sldId="461"/>
        </pc:sldMkLst>
        <pc:spChg chg="add del mod">
          <ac:chgData name="Andrew Coe" userId="S::andrew.coe@scouts.org.uk::08964ec2-c859-49fa-b904-452d3a4b7176" providerId="AD" clId="Web-{11453296-B376-5A52-740C-3B23383178DD}" dt="2024-07-15T14:47:32.579" v="302"/>
          <ac:spMkLst>
            <pc:docMk/>
            <pc:sldMk cId="2946981320" sldId="461"/>
            <ac:spMk id="6" creationId="{77549A5C-FBA3-B2E8-F2A1-68EBC6E77490}"/>
          </ac:spMkLst>
        </pc:spChg>
        <pc:picChg chg="del">
          <ac:chgData name="Andrew Coe" userId="S::andrew.coe@scouts.org.uk::08964ec2-c859-49fa-b904-452d3a4b7176" providerId="AD" clId="Web-{11453296-B376-5A52-740C-3B23383178DD}" dt="2024-07-15T14:47:30.861" v="301"/>
          <ac:picMkLst>
            <pc:docMk/>
            <pc:sldMk cId="2946981320" sldId="461"/>
            <ac:picMk id="5" creationId="{00000000-0000-0000-0000-000000000000}"/>
          </ac:picMkLst>
        </pc:picChg>
      </pc:sldChg>
      <pc:sldChg chg="modSp add ord replId">
        <pc:chgData name="Andrew Coe" userId="S::andrew.coe@scouts.org.uk::08964ec2-c859-49fa-b904-452d3a4b7176" providerId="AD" clId="Web-{11453296-B376-5A52-740C-3B23383178DD}" dt="2024-07-15T14:50:54.876" v="556" actId="20577"/>
        <pc:sldMkLst>
          <pc:docMk/>
          <pc:sldMk cId="1305435334" sldId="462"/>
        </pc:sldMkLst>
        <pc:spChg chg="mod">
          <ac:chgData name="Andrew Coe" userId="S::andrew.coe@scouts.org.uk::08964ec2-c859-49fa-b904-452d3a4b7176" providerId="AD" clId="Web-{11453296-B376-5A52-740C-3B23383178DD}" dt="2024-07-15T14:50:54.876" v="556" actId="20577"/>
          <ac:spMkLst>
            <pc:docMk/>
            <pc:sldMk cId="1305435334" sldId="462"/>
            <ac:spMk id="3" creationId="{BDCD42A5-8205-E244-8889-895F019FCD01}"/>
          </ac:spMkLst>
        </pc:spChg>
      </pc:sldChg>
      <pc:sldChg chg="delSp modSp add replId modNotes">
        <pc:chgData name="Andrew Coe" userId="S::andrew.coe@scouts.org.uk::08964ec2-c859-49fa-b904-452d3a4b7176" providerId="AD" clId="Web-{11453296-B376-5A52-740C-3B23383178DD}" dt="2024-07-15T15:15:04.514" v="1019"/>
        <pc:sldMkLst>
          <pc:docMk/>
          <pc:sldMk cId="1655843850" sldId="463"/>
        </pc:sldMkLst>
        <pc:spChg chg="mod">
          <ac:chgData name="Andrew Coe" userId="S::andrew.coe@scouts.org.uk::08964ec2-c859-49fa-b904-452d3a4b7176" providerId="AD" clId="Web-{11453296-B376-5A52-740C-3B23383178DD}" dt="2024-07-15T15:13:59.181" v="988" actId="20577"/>
          <ac:spMkLst>
            <pc:docMk/>
            <pc:sldMk cId="1655843850" sldId="463"/>
            <ac:spMk id="2" creationId="{51405199-2E68-2D4E-A69D-4823DA61E3BA}"/>
          </ac:spMkLst>
        </pc:spChg>
        <pc:spChg chg="del">
          <ac:chgData name="Andrew Coe" userId="S::andrew.coe@scouts.org.uk::08964ec2-c859-49fa-b904-452d3a4b7176" providerId="AD" clId="Web-{11453296-B376-5A52-740C-3B23383178DD}" dt="2024-07-15T14:59:46.165" v="748"/>
          <ac:spMkLst>
            <pc:docMk/>
            <pc:sldMk cId="1655843850" sldId="463"/>
            <ac:spMk id="4" creationId="{9A434358-6E6B-90C0-218A-0508D17B3509}"/>
          </ac:spMkLst>
        </pc:spChg>
        <pc:spChg chg="del">
          <ac:chgData name="Andrew Coe" userId="S::andrew.coe@scouts.org.uk::08964ec2-c859-49fa-b904-452d3a4b7176" providerId="AD" clId="Web-{11453296-B376-5A52-740C-3B23383178DD}" dt="2024-07-15T14:59:46.743" v="749"/>
          <ac:spMkLst>
            <pc:docMk/>
            <pc:sldMk cId="1655843850" sldId="463"/>
            <ac:spMk id="5" creationId="{8E10F582-A0F8-2315-0318-4C7F02B39063}"/>
          </ac:spMkLst>
        </pc:spChg>
        <pc:spChg chg="del">
          <ac:chgData name="Andrew Coe" userId="S::andrew.coe@scouts.org.uk::08964ec2-c859-49fa-b904-452d3a4b7176" providerId="AD" clId="Web-{11453296-B376-5A52-740C-3B23383178DD}" dt="2024-07-15T14:59:48.321" v="750"/>
          <ac:spMkLst>
            <pc:docMk/>
            <pc:sldMk cId="1655843850" sldId="463"/>
            <ac:spMk id="7" creationId="{52C5F985-0720-4638-61AF-1939B534A4BA}"/>
          </ac:spMkLst>
        </pc:spChg>
        <pc:spChg chg="del">
          <ac:chgData name="Andrew Coe" userId="S::andrew.coe@scouts.org.uk::08964ec2-c859-49fa-b904-452d3a4b7176" providerId="AD" clId="Web-{11453296-B376-5A52-740C-3B23383178DD}" dt="2024-07-15T14:59:49.431" v="751"/>
          <ac:spMkLst>
            <pc:docMk/>
            <pc:sldMk cId="1655843850" sldId="463"/>
            <ac:spMk id="8" creationId="{F34A4B70-E18E-E5AC-83F6-8EC0428BFE2A}"/>
          </ac:spMkLst>
        </pc:spChg>
        <pc:spChg chg="del">
          <ac:chgData name="Andrew Coe" userId="S::andrew.coe@scouts.org.uk::08964ec2-c859-49fa-b904-452d3a4b7176" providerId="AD" clId="Web-{11453296-B376-5A52-740C-3B23383178DD}" dt="2024-07-15T14:59:50.931" v="752"/>
          <ac:spMkLst>
            <pc:docMk/>
            <pc:sldMk cId="1655843850" sldId="463"/>
            <ac:spMk id="9" creationId="{EC1C4DC6-2681-416A-6EAF-54B6970A8B87}"/>
          </ac:spMkLst>
        </pc:spChg>
      </pc:sldChg>
      <pc:sldChg chg="modSp add replId">
        <pc:chgData name="Andrew Coe" userId="S::andrew.coe@scouts.org.uk::08964ec2-c859-49fa-b904-452d3a4b7176" providerId="AD" clId="Web-{11453296-B376-5A52-740C-3B23383178DD}" dt="2024-07-15T15:09:39.005" v="983" actId="20577"/>
        <pc:sldMkLst>
          <pc:docMk/>
          <pc:sldMk cId="2260583693" sldId="464"/>
        </pc:sldMkLst>
        <pc:spChg chg="mod">
          <ac:chgData name="Andrew Coe" userId="S::andrew.coe@scouts.org.uk::08964ec2-c859-49fa-b904-452d3a4b7176" providerId="AD" clId="Web-{11453296-B376-5A52-740C-3B23383178DD}" dt="2024-07-15T15:09:39.005" v="983" actId="20577"/>
          <ac:spMkLst>
            <pc:docMk/>
            <pc:sldMk cId="2260583693" sldId="464"/>
            <ac:spMk id="3" creationId="{BDCD42A5-8205-E244-8889-895F019FCD01}"/>
          </ac:spMkLst>
        </pc:spChg>
      </pc:sldChg>
    </pc:docChg>
  </pc:docChgLst>
  <pc:docChgLst>
    <pc:chgData name="Andrew Coe" userId="S::andrew.coe@scouts.org.uk::08964ec2-c859-49fa-b904-452d3a4b7176" providerId="AD" clId="Web-{7B8EC0C3-E5A6-C91B-C51F-7A9C7D831480}"/>
    <pc:docChg chg="addSld delSld modSld sldOrd">
      <pc:chgData name="Andrew Coe" userId="S::andrew.coe@scouts.org.uk::08964ec2-c859-49fa-b904-452d3a4b7176" providerId="AD" clId="Web-{7B8EC0C3-E5A6-C91B-C51F-7A9C7D831480}" dt="2024-07-17T16:11:04.372" v="173"/>
      <pc:docMkLst>
        <pc:docMk/>
      </pc:docMkLst>
      <pc:sldChg chg="modSp">
        <pc:chgData name="Andrew Coe" userId="S::andrew.coe@scouts.org.uk::08964ec2-c859-49fa-b904-452d3a4b7176" providerId="AD" clId="Web-{7B8EC0C3-E5A6-C91B-C51F-7A9C7D831480}" dt="2024-07-17T15:18:40.977" v="8" actId="20577"/>
        <pc:sldMkLst>
          <pc:docMk/>
          <pc:sldMk cId="4036970576" sldId="416"/>
        </pc:sldMkLst>
        <pc:spChg chg="mod">
          <ac:chgData name="Andrew Coe" userId="S::andrew.coe@scouts.org.uk::08964ec2-c859-49fa-b904-452d3a4b7176" providerId="AD" clId="Web-{7B8EC0C3-E5A6-C91B-C51F-7A9C7D831480}" dt="2024-07-17T15:18:40.977" v="8" actId="20577"/>
          <ac:spMkLst>
            <pc:docMk/>
            <pc:sldMk cId="4036970576" sldId="416"/>
            <ac:spMk id="3" creationId="{BDCD42A5-8205-E244-8889-895F019FCD01}"/>
          </ac:spMkLst>
        </pc:spChg>
      </pc:sldChg>
      <pc:sldChg chg="modSp">
        <pc:chgData name="Andrew Coe" userId="S::andrew.coe@scouts.org.uk::08964ec2-c859-49fa-b904-452d3a4b7176" providerId="AD" clId="Web-{7B8EC0C3-E5A6-C91B-C51F-7A9C7D831480}" dt="2024-07-17T15:18:17.835" v="5" actId="20577"/>
        <pc:sldMkLst>
          <pc:docMk/>
          <pc:sldMk cId="3740870435" sldId="418"/>
        </pc:sldMkLst>
        <pc:spChg chg="mod">
          <ac:chgData name="Andrew Coe" userId="S::andrew.coe@scouts.org.uk::08964ec2-c859-49fa-b904-452d3a4b7176" providerId="AD" clId="Web-{7B8EC0C3-E5A6-C91B-C51F-7A9C7D831480}" dt="2024-07-17T15:18:17.835" v="5" actId="20577"/>
          <ac:spMkLst>
            <pc:docMk/>
            <pc:sldMk cId="3740870435" sldId="418"/>
            <ac:spMk id="3" creationId="{00000000-0000-0000-0000-000000000000}"/>
          </ac:spMkLst>
        </pc:spChg>
      </pc:sldChg>
      <pc:sldChg chg="modSp ord">
        <pc:chgData name="Andrew Coe" userId="S::andrew.coe@scouts.org.uk::08964ec2-c859-49fa-b904-452d3a4b7176" providerId="AD" clId="Web-{7B8EC0C3-E5A6-C91B-C51F-7A9C7D831480}" dt="2024-07-17T15:48:52.016" v="79" actId="20577"/>
        <pc:sldMkLst>
          <pc:docMk/>
          <pc:sldMk cId="3815584483" sldId="419"/>
        </pc:sldMkLst>
        <pc:spChg chg="mod">
          <ac:chgData name="Andrew Coe" userId="S::andrew.coe@scouts.org.uk::08964ec2-c859-49fa-b904-452d3a4b7176" providerId="AD" clId="Web-{7B8EC0C3-E5A6-C91B-C51F-7A9C7D831480}" dt="2024-07-17T15:48:52.016" v="79" actId="20577"/>
          <ac:spMkLst>
            <pc:docMk/>
            <pc:sldMk cId="3815584483" sldId="419"/>
            <ac:spMk id="3" creationId="{00000000-0000-0000-0000-000000000000}"/>
          </ac:spMkLst>
        </pc:spChg>
        <pc:spChg chg="mod">
          <ac:chgData name="Andrew Coe" userId="S::andrew.coe@scouts.org.uk::08964ec2-c859-49fa-b904-452d3a4b7176" providerId="AD" clId="Web-{7B8EC0C3-E5A6-C91B-C51F-7A9C7D831480}" dt="2024-07-17T15:47:47.373" v="16" actId="20577"/>
          <ac:spMkLst>
            <pc:docMk/>
            <pc:sldMk cId="3815584483" sldId="419"/>
            <ac:spMk id="4" creationId="{00000000-0000-0000-0000-000000000000}"/>
          </ac:spMkLst>
        </pc:spChg>
      </pc:sldChg>
      <pc:sldChg chg="del">
        <pc:chgData name="Andrew Coe" userId="S::andrew.coe@scouts.org.uk::08964ec2-c859-49fa-b904-452d3a4b7176" providerId="AD" clId="Web-{7B8EC0C3-E5A6-C91B-C51F-7A9C7D831480}" dt="2024-07-17T16:10:15.714" v="172"/>
        <pc:sldMkLst>
          <pc:docMk/>
          <pc:sldMk cId="2857687399" sldId="420"/>
        </pc:sldMkLst>
      </pc:sldChg>
      <pc:sldChg chg="modSp modNotes">
        <pc:chgData name="Andrew Coe" userId="S::andrew.coe@scouts.org.uk::08964ec2-c859-49fa-b904-452d3a4b7176" providerId="AD" clId="Web-{7B8EC0C3-E5A6-C91B-C51F-7A9C7D831480}" dt="2024-07-17T15:50:26.989" v="103" actId="20577"/>
        <pc:sldMkLst>
          <pc:docMk/>
          <pc:sldMk cId="1763875494" sldId="438"/>
        </pc:sldMkLst>
        <pc:spChg chg="mod">
          <ac:chgData name="Andrew Coe" userId="S::andrew.coe@scouts.org.uk::08964ec2-c859-49fa-b904-452d3a4b7176" providerId="AD" clId="Web-{7B8EC0C3-E5A6-C91B-C51F-7A9C7D831480}" dt="2024-07-17T15:50:26.989" v="103" actId="20577"/>
          <ac:spMkLst>
            <pc:docMk/>
            <pc:sldMk cId="1763875494" sldId="438"/>
            <ac:spMk id="2" creationId="{51405199-2E68-2D4E-A69D-4823DA61E3BA}"/>
          </ac:spMkLst>
        </pc:spChg>
      </pc:sldChg>
      <pc:sldChg chg="del">
        <pc:chgData name="Andrew Coe" userId="S::andrew.coe@scouts.org.uk::08964ec2-c859-49fa-b904-452d3a4b7176" providerId="AD" clId="Web-{7B8EC0C3-E5A6-C91B-C51F-7A9C7D831480}" dt="2024-07-17T16:10:10.683" v="171"/>
        <pc:sldMkLst>
          <pc:docMk/>
          <pc:sldMk cId="1655843850" sldId="463"/>
        </pc:sldMkLst>
      </pc:sldChg>
      <pc:sldChg chg="del">
        <pc:chgData name="Andrew Coe" userId="S::andrew.coe@scouts.org.uk::08964ec2-c859-49fa-b904-452d3a4b7176" providerId="AD" clId="Web-{7B8EC0C3-E5A6-C91B-C51F-7A9C7D831480}" dt="2024-07-17T15:50:32.067" v="105"/>
        <pc:sldMkLst>
          <pc:docMk/>
          <pc:sldMk cId="3955062553" sldId="465"/>
        </pc:sldMkLst>
      </pc:sldChg>
      <pc:sldChg chg="del">
        <pc:chgData name="Andrew Coe" userId="S::andrew.coe@scouts.org.uk::08964ec2-c859-49fa-b904-452d3a4b7176" providerId="AD" clId="Web-{7B8EC0C3-E5A6-C91B-C51F-7A9C7D831480}" dt="2024-07-17T15:50:32.942" v="106"/>
        <pc:sldMkLst>
          <pc:docMk/>
          <pc:sldMk cId="1247777373" sldId="466"/>
        </pc:sldMkLst>
      </pc:sldChg>
      <pc:sldChg chg="modSp modNotes">
        <pc:chgData name="Andrew Coe" userId="S::andrew.coe@scouts.org.uk::08964ec2-c859-49fa-b904-452d3a4b7176" providerId="AD" clId="Web-{7B8EC0C3-E5A6-C91B-C51F-7A9C7D831480}" dt="2024-07-17T15:51:19.787" v="120"/>
        <pc:sldMkLst>
          <pc:docMk/>
          <pc:sldMk cId="2374017522" sldId="467"/>
        </pc:sldMkLst>
        <pc:spChg chg="mod">
          <ac:chgData name="Andrew Coe" userId="S::andrew.coe@scouts.org.uk::08964ec2-c859-49fa-b904-452d3a4b7176" providerId="AD" clId="Web-{7B8EC0C3-E5A6-C91B-C51F-7A9C7D831480}" dt="2024-07-17T15:51:01.349" v="115" actId="20577"/>
          <ac:spMkLst>
            <pc:docMk/>
            <pc:sldMk cId="2374017522" sldId="467"/>
            <ac:spMk id="2" creationId="{51405199-2E68-2D4E-A69D-4823DA61E3BA}"/>
          </ac:spMkLst>
        </pc:spChg>
      </pc:sldChg>
      <pc:sldChg chg="del">
        <pc:chgData name="Andrew Coe" userId="S::andrew.coe@scouts.org.uk::08964ec2-c859-49fa-b904-452d3a4b7176" providerId="AD" clId="Web-{7B8EC0C3-E5A6-C91B-C51F-7A9C7D831480}" dt="2024-07-17T15:50:35.879" v="107"/>
        <pc:sldMkLst>
          <pc:docMk/>
          <pc:sldMk cId="3554631887" sldId="468"/>
        </pc:sldMkLst>
      </pc:sldChg>
      <pc:sldChg chg="del">
        <pc:chgData name="Andrew Coe" userId="S::andrew.coe@scouts.org.uk::08964ec2-c859-49fa-b904-452d3a4b7176" providerId="AD" clId="Web-{7B8EC0C3-E5A6-C91B-C51F-7A9C7D831480}" dt="2024-07-17T15:50:36.458" v="108"/>
        <pc:sldMkLst>
          <pc:docMk/>
          <pc:sldMk cId="3324257940" sldId="469"/>
        </pc:sldMkLst>
      </pc:sldChg>
      <pc:sldChg chg="del">
        <pc:chgData name="Andrew Coe" userId="S::andrew.coe@scouts.org.uk::08964ec2-c859-49fa-b904-452d3a4b7176" providerId="AD" clId="Web-{7B8EC0C3-E5A6-C91B-C51F-7A9C7D831480}" dt="2024-07-17T16:11:04.372" v="173"/>
        <pc:sldMkLst>
          <pc:docMk/>
          <pc:sldMk cId="399138744" sldId="470"/>
        </pc:sldMkLst>
      </pc:sldChg>
      <pc:sldChg chg="add del replId">
        <pc:chgData name="Andrew Coe" userId="S::andrew.coe@scouts.org.uk::08964ec2-c859-49fa-b904-452d3a4b7176" providerId="AD" clId="Web-{7B8EC0C3-E5A6-C91B-C51F-7A9C7D831480}" dt="2024-07-17T15:50:30.911" v="104"/>
        <pc:sldMkLst>
          <pc:docMk/>
          <pc:sldMk cId="1732541080" sldId="471"/>
        </pc:sldMkLst>
      </pc:sldChg>
      <pc:sldChg chg="modSp add replId modNotes">
        <pc:chgData name="Andrew Coe" userId="S::andrew.coe@scouts.org.uk::08964ec2-c859-49fa-b904-452d3a4b7176" providerId="AD" clId="Web-{7B8EC0C3-E5A6-C91B-C51F-7A9C7D831480}" dt="2024-07-17T16:06:52.816" v="129"/>
        <pc:sldMkLst>
          <pc:docMk/>
          <pc:sldMk cId="4196680229" sldId="471"/>
        </pc:sldMkLst>
        <pc:spChg chg="mod">
          <ac:chgData name="Andrew Coe" userId="S::andrew.coe@scouts.org.uk::08964ec2-c859-49fa-b904-452d3a4b7176" providerId="AD" clId="Web-{7B8EC0C3-E5A6-C91B-C51F-7A9C7D831480}" dt="2024-07-17T16:06:42.894" v="125" actId="20577"/>
          <ac:spMkLst>
            <pc:docMk/>
            <pc:sldMk cId="4196680229" sldId="471"/>
            <ac:spMk id="2" creationId="{51405199-2E68-2D4E-A69D-4823DA61E3BA}"/>
          </ac:spMkLst>
        </pc:spChg>
      </pc:sldChg>
      <pc:sldChg chg="modSp add replId modNotes">
        <pc:chgData name="Andrew Coe" userId="S::andrew.coe@scouts.org.uk::08964ec2-c859-49fa-b904-452d3a4b7176" providerId="AD" clId="Web-{7B8EC0C3-E5A6-C91B-C51F-7A9C7D831480}" dt="2024-07-17T16:07:29.177" v="142"/>
        <pc:sldMkLst>
          <pc:docMk/>
          <pc:sldMk cId="3014420312" sldId="472"/>
        </pc:sldMkLst>
        <pc:spChg chg="mod">
          <ac:chgData name="Andrew Coe" userId="S::andrew.coe@scouts.org.uk::08964ec2-c859-49fa-b904-452d3a4b7176" providerId="AD" clId="Web-{7B8EC0C3-E5A6-C91B-C51F-7A9C7D831480}" dt="2024-07-17T16:07:18.677" v="139" actId="20577"/>
          <ac:spMkLst>
            <pc:docMk/>
            <pc:sldMk cId="3014420312" sldId="472"/>
            <ac:spMk id="2" creationId="{51405199-2E68-2D4E-A69D-4823DA61E3BA}"/>
          </ac:spMkLst>
        </pc:spChg>
      </pc:sldChg>
      <pc:sldChg chg="modSp add replId modNotes">
        <pc:chgData name="Andrew Coe" userId="S::andrew.coe@scouts.org.uk::08964ec2-c859-49fa-b904-452d3a4b7176" providerId="AD" clId="Web-{7B8EC0C3-E5A6-C91B-C51F-7A9C7D831480}" dt="2024-07-17T16:08:23.445" v="160"/>
        <pc:sldMkLst>
          <pc:docMk/>
          <pc:sldMk cId="3621486018" sldId="473"/>
        </pc:sldMkLst>
        <pc:spChg chg="mod">
          <ac:chgData name="Andrew Coe" userId="S::andrew.coe@scouts.org.uk::08964ec2-c859-49fa-b904-452d3a4b7176" providerId="AD" clId="Web-{7B8EC0C3-E5A6-C91B-C51F-7A9C7D831480}" dt="2024-07-17T16:08:13.335" v="154" actId="20577"/>
          <ac:spMkLst>
            <pc:docMk/>
            <pc:sldMk cId="3621486018" sldId="473"/>
            <ac:spMk id="2" creationId="{51405199-2E68-2D4E-A69D-4823DA61E3BA}"/>
          </ac:spMkLst>
        </pc:spChg>
      </pc:sldChg>
      <pc:sldChg chg="add del replId">
        <pc:chgData name="Andrew Coe" userId="S::andrew.coe@scouts.org.uk::08964ec2-c859-49fa-b904-452d3a4b7176" providerId="AD" clId="Web-{7B8EC0C3-E5A6-C91B-C51F-7A9C7D831480}" dt="2024-07-17T16:09:48.870" v="170"/>
        <pc:sldMkLst>
          <pc:docMk/>
          <pc:sldMk cId="241214392" sldId="474"/>
        </pc:sldMkLst>
      </pc:sldChg>
      <pc:sldChg chg="modSp add del replId modNotes">
        <pc:chgData name="Andrew Coe" userId="S::andrew.coe@scouts.org.uk::08964ec2-c859-49fa-b904-452d3a4b7176" providerId="AD" clId="Web-{7B8EC0C3-E5A6-C91B-C51F-7A9C7D831480}" dt="2024-07-17T16:09:14.087" v="168"/>
        <pc:sldMkLst>
          <pc:docMk/>
          <pc:sldMk cId="1778333638" sldId="474"/>
        </pc:sldMkLst>
        <pc:spChg chg="mod">
          <ac:chgData name="Andrew Coe" userId="S::andrew.coe@scouts.org.uk::08964ec2-c859-49fa-b904-452d3a4b7176" providerId="AD" clId="Web-{7B8EC0C3-E5A6-C91B-C51F-7A9C7D831480}" dt="2024-07-17T16:08:45.602" v="165" actId="20577"/>
          <ac:spMkLst>
            <pc:docMk/>
            <pc:sldMk cId="1778333638" sldId="474"/>
            <ac:spMk id="2" creationId="{51405199-2E68-2D4E-A69D-4823DA61E3BA}"/>
          </ac:spMkLst>
        </pc:spChg>
      </pc:sldChg>
    </pc:docChg>
  </pc:docChgLst>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C6625430-6B37-C082-1893-EB51554763D3}"/>
    <pc:docChg chg="addSld delSld modSld sldOrd">
      <pc:chgData name="Andrew Coe" userId="S::andrew.coe@scouts.org.uk::08964ec2-c859-49fa-b904-452d3a4b7176" providerId="AD" clId="Web-{C6625430-6B37-C082-1893-EB51554763D3}" dt="2024-07-08T10:30:44.535" v="202"/>
      <pc:docMkLst>
        <pc:docMk/>
      </pc:docMkLst>
      <pc:sldChg chg="modSp">
        <pc:chgData name="Andrew Coe" userId="S::andrew.coe@scouts.org.uk::08964ec2-c859-49fa-b904-452d3a4b7176" providerId="AD" clId="Web-{C6625430-6B37-C082-1893-EB51554763D3}" dt="2024-07-08T10:27:44.671" v="100" actId="20577"/>
        <pc:sldMkLst>
          <pc:docMk/>
          <pc:sldMk cId="3674119691" sldId="414"/>
        </pc:sldMkLst>
        <pc:spChg chg="mod">
          <ac:chgData name="Andrew Coe" userId="S::andrew.coe@scouts.org.uk::08964ec2-c859-49fa-b904-452d3a4b7176" providerId="AD" clId="Web-{C6625430-6B37-C082-1893-EB51554763D3}" dt="2024-07-08T10:27:44.671" v="100" actId="20577"/>
          <ac:spMkLst>
            <pc:docMk/>
            <pc:sldMk cId="3674119691" sldId="414"/>
            <ac:spMk id="3" creationId="{A9DD38F5-EB54-A545-9838-5D7F056083CB}"/>
          </ac:spMkLst>
        </pc:spChg>
        <pc:spChg chg="mod">
          <ac:chgData name="Andrew Coe" userId="S::andrew.coe@scouts.org.uk::08964ec2-c859-49fa-b904-452d3a4b7176" providerId="AD" clId="Web-{C6625430-6B37-C082-1893-EB51554763D3}" dt="2024-07-08T10:16:14.263" v="0" actId="20577"/>
          <ac:spMkLst>
            <pc:docMk/>
            <pc:sldMk cId="3674119691" sldId="414"/>
            <ac:spMk id="4" creationId="{D6F19131-A110-3B40-9BFB-EBB102D5F57F}"/>
          </ac:spMkLst>
        </pc:spChg>
      </pc:sldChg>
      <pc:sldChg chg="modSp">
        <pc:chgData name="Andrew Coe" userId="S::andrew.coe@scouts.org.uk::08964ec2-c859-49fa-b904-452d3a4b7176" providerId="AD" clId="Web-{C6625430-6B37-C082-1893-EB51554763D3}" dt="2024-07-08T10:16:35.763" v="1" actId="1076"/>
        <pc:sldMkLst>
          <pc:docMk/>
          <pc:sldMk cId="3815584483" sldId="419"/>
        </pc:sldMkLst>
        <pc:spChg chg="mod">
          <ac:chgData name="Andrew Coe" userId="S::andrew.coe@scouts.org.uk::08964ec2-c859-49fa-b904-452d3a4b7176" providerId="AD" clId="Web-{C6625430-6B37-C082-1893-EB51554763D3}" dt="2024-07-08T10:16:35.763" v="1" actId="1076"/>
          <ac:spMkLst>
            <pc:docMk/>
            <pc:sldMk cId="3815584483" sldId="419"/>
            <ac:spMk id="4" creationId="{00000000-0000-0000-0000-000000000000}"/>
          </ac:spMkLst>
        </pc:spChg>
      </pc:sldChg>
      <pc:sldChg chg="modSp">
        <pc:chgData name="Andrew Coe" userId="S::andrew.coe@scouts.org.uk::08964ec2-c859-49fa-b904-452d3a4b7176" providerId="AD" clId="Web-{C6625430-6B37-C082-1893-EB51554763D3}" dt="2024-07-08T10:27:28.640" v="98" actId="20577"/>
        <pc:sldMkLst>
          <pc:docMk/>
          <pc:sldMk cId="2857687399" sldId="420"/>
        </pc:sldMkLst>
        <pc:spChg chg="mod">
          <ac:chgData name="Andrew Coe" userId="S::andrew.coe@scouts.org.uk::08964ec2-c859-49fa-b904-452d3a4b7176" providerId="AD" clId="Web-{C6625430-6B37-C082-1893-EB51554763D3}" dt="2024-07-08T10:27:28.640" v="98" actId="20577"/>
          <ac:spMkLst>
            <pc:docMk/>
            <pc:sldMk cId="2857687399" sldId="420"/>
            <ac:spMk id="2" creationId="{00000000-0000-0000-0000-000000000000}"/>
          </ac:spMkLst>
        </pc:spChg>
        <pc:spChg chg="mod">
          <ac:chgData name="Andrew Coe" userId="S::andrew.coe@scouts.org.uk::08964ec2-c859-49fa-b904-452d3a4b7176" providerId="AD" clId="Web-{C6625430-6B37-C082-1893-EB51554763D3}" dt="2024-07-08T10:26:58.764" v="94" actId="1076"/>
          <ac:spMkLst>
            <pc:docMk/>
            <pc:sldMk cId="2857687399" sldId="420"/>
            <ac:spMk id="3" creationId="{00000000-0000-0000-0000-000000000000}"/>
          </ac:spMkLst>
        </pc:spChg>
      </pc:sldChg>
      <pc:sldChg chg="del">
        <pc:chgData name="Andrew Coe" userId="S::andrew.coe@scouts.org.uk::08964ec2-c859-49fa-b904-452d3a4b7176" providerId="AD" clId="Web-{C6625430-6B37-C082-1893-EB51554763D3}" dt="2024-07-08T10:26:07.387" v="90"/>
        <pc:sldMkLst>
          <pc:docMk/>
          <pc:sldMk cId="1107387678" sldId="421"/>
        </pc:sldMkLst>
      </pc:sldChg>
      <pc:sldChg chg="modNotes">
        <pc:chgData name="Andrew Coe" userId="S::andrew.coe@scouts.org.uk::08964ec2-c859-49fa-b904-452d3a4b7176" providerId="AD" clId="Web-{C6625430-6B37-C082-1893-EB51554763D3}" dt="2024-07-08T10:30:02.003" v="200"/>
        <pc:sldMkLst>
          <pc:docMk/>
          <pc:sldMk cId="2495053854" sldId="422"/>
        </pc:sldMkLst>
      </pc:sldChg>
      <pc:sldChg chg="modSp add ord replId modNotes">
        <pc:chgData name="Andrew Coe" userId="S::andrew.coe@scouts.org.uk::08964ec2-c859-49fa-b904-452d3a4b7176" providerId="AD" clId="Web-{C6625430-6B37-C082-1893-EB51554763D3}" dt="2024-07-08T10:22:35.507" v="35" actId="1076"/>
        <pc:sldMkLst>
          <pc:docMk/>
          <pc:sldMk cId="1763875494" sldId="438"/>
        </pc:sldMkLst>
        <pc:spChg chg="mod">
          <ac:chgData name="Andrew Coe" userId="S::andrew.coe@scouts.org.uk::08964ec2-c859-49fa-b904-452d3a4b7176" providerId="AD" clId="Web-{C6625430-6B37-C082-1893-EB51554763D3}" dt="2024-07-08T10:22:35.507" v="35" actId="1076"/>
          <ac:spMkLst>
            <pc:docMk/>
            <pc:sldMk cId="1763875494" sldId="438"/>
            <ac:spMk id="2" creationId="{51405199-2E68-2D4E-A69D-4823DA61E3BA}"/>
          </ac:spMkLst>
        </pc:spChg>
      </pc:sldChg>
      <pc:sldChg chg="modSp add replId modNotes">
        <pc:chgData name="Andrew Coe" userId="S::andrew.coe@scouts.org.uk::08964ec2-c859-49fa-b904-452d3a4b7176" providerId="AD" clId="Web-{C6625430-6B37-C082-1893-EB51554763D3}" dt="2024-07-08T10:25:35.965" v="89"/>
        <pc:sldMkLst>
          <pc:docMk/>
          <pc:sldMk cId="979759520" sldId="439"/>
        </pc:sldMkLst>
        <pc:spChg chg="mod">
          <ac:chgData name="Andrew Coe" userId="S::andrew.coe@scouts.org.uk::08964ec2-c859-49fa-b904-452d3a4b7176" providerId="AD" clId="Web-{C6625430-6B37-C082-1893-EB51554763D3}" dt="2024-07-08T10:24:32.385" v="50" actId="20577"/>
          <ac:spMkLst>
            <pc:docMk/>
            <pc:sldMk cId="979759520" sldId="439"/>
            <ac:spMk id="2" creationId="{51405199-2E68-2D4E-A69D-4823DA61E3BA}"/>
          </ac:spMkLst>
        </pc:spChg>
      </pc:sldChg>
      <pc:sldChg chg="add modNotes">
        <pc:chgData name="Andrew Coe" userId="S::andrew.coe@scouts.org.uk::08964ec2-c859-49fa-b904-452d3a4b7176" providerId="AD" clId="Web-{C6625430-6B37-C082-1893-EB51554763D3}" dt="2024-07-08T10:30:44.535" v="202"/>
        <pc:sldMkLst>
          <pc:docMk/>
          <pc:sldMk cId="3385318631" sldId="458"/>
        </pc:sldMkLst>
      </pc:sldChg>
    </pc:docChg>
  </pc:docChgLst>
  <pc:docChgLst>
    <pc:chgData name="Andrew Coe" userId="S::andrew.coe@scouts.org.uk::08964ec2-c859-49fa-b904-452d3a4b7176" providerId="AD" clId="Web-{F6AFED01-61D5-2C42-191E-7F41E255E4F3}"/>
    <pc:docChg chg="addSld">
      <pc:chgData name="Andrew Coe" userId="S::andrew.coe@scouts.org.uk::08964ec2-c859-49fa-b904-452d3a4b7176" providerId="AD" clId="Web-{F6AFED01-61D5-2C42-191E-7F41E255E4F3}" dt="2024-07-03T08:14:40.760" v="0"/>
      <pc:docMkLst>
        <pc:docMk/>
      </pc:docMkLst>
      <pc:sldChg chg="add">
        <pc:chgData name="Andrew Coe" userId="S::andrew.coe@scouts.org.uk::08964ec2-c859-49fa-b904-452d3a4b7176" providerId="AD" clId="Web-{F6AFED01-61D5-2C42-191E-7F41E255E4F3}" dt="2024-07-03T08:14:40.760" v="0"/>
        <pc:sldMkLst>
          <pc:docMk/>
          <pc:sldMk cId="3195751655" sldId="437"/>
        </pc:sldMkLst>
      </pc:sldChg>
    </pc:docChg>
  </pc:docChgLst>
  <pc:docChgLst>
    <pc:chgData name="Andrew Coe" userId="S::andrew.coe@scouts.org.uk::08964ec2-c859-49fa-b904-452d3a4b7176" providerId="AD" clId="Web-{9F93B719-09AC-99F0-4135-FFD627473171}"/>
    <pc:docChg chg="delSld modSld">
      <pc:chgData name="Andrew Coe" userId="S::andrew.coe@scouts.org.uk::08964ec2-c859-49fa-b904-452d3a4b7176" providerId="AD" clId="Web-{9F93B719-09AC-99F0-4135-FFD627473171}" dt="2024-07-05T09:15:06.234" v="11" actId="1076"/>
      <pc:docMkLst>
        <pc:docMk/>
      </pc:docMkLst>
      <pc:sldChg chg="modSp del">
        <pc:chgData name="Andrew Coe" userId="S::andrew.coe@scouts.org.uk::08964ec2-c859-49fa-b904-452d3a4b7176" providerId="AD" clId="Web-{9F93B719-09AC-99F0-4135-FFD627473171}" dt="2024-07-05T09:14:20.810" v="3"/>
        <pc:sldMkLst>
          <pc:docMk/>
          <pc:sldMk cId="1518163717" sldId="388"/>
        </pc:sldMkLst>
        <pc:spChg chg="mod">
          <ac:chgData name="Andrew Coe" userId="S::andrew.coe@scouts.org.uk::08964ec2-c859-49fa-b904-452d3a4b7176" providerId="AD" clId="Web-{9F93B719-09AC-99F0-4135-FFD627473171}" dt="2024-07-05T09:14:12.420" v="2" actId="20577"/>
          <ac:spMkLst>
            <pc:docMk/>
            <pc:sldMk cId="1518163717" sldId="388"/>
            <ac:spMk id="13" creationId="{70C7BBBE-EA02-8341-A8EF-960B935FEFEC}"/>
          </ac:spMkLst>
        </pc:spChg>
      </pc:sldChg>
      <pc:sldChg chg="modSp">
        <pc:chgData name="Andrew Coe" userId="S::andrew.coe@scouts.org.uk::08964ec2-c859-49fa-b904-452d3a4b7176" providerId="AD" clId="Web-{9F93B719-09AC-99F0-4135-FFD627473171}" dt="2024-07-05T09:15:06.234" v="11" actId="1076"/>
        <pc:sldMkLst>
          <pc:docMk/>
          <pc:sldMk cId="3674119691" sldId="414"/>
        </pc:sldMkLst>
        <pc:spChg chg="mod">
          <ac:chgData name="Andrew Coe" userId="S::andrew.coe@scouts.org.uk::08964ec2-c859-49fa-b904-452d3a4b7176" providerId="AD" clId="Web-{9F93B719-09AC-99F0-4135-FFD627473171}" dt="2024-07-05T09:15:02.921" v="10" actId="1076"/>
          <ac:spMkLst>
            <pc:docMk/>
            <pc:sldMk cId="3674119691" sldId="414"/>
            <ac:spMk id="3" creationId="{A9DD38F5-EB54-A545-9838-5D7F056083CB}"/>
          </ac:spMkLst>
        </pc:spChg>
        <pc:spChg chg="mod">
          <ac:chgData name="Andrew Coe" userId="S::andrew.coe@scouts.org.uk::08964ec2-c859-49fa-b904-452d3a4b7176" providerId="AD" clId="Web-{9F93B719-09AC-99F0-4135-FFD627473171}" dt="2024-07-05T09:15:06.234" v="11" actId="1076"/>
          <ac:spMkLst>
            <pc:docMk/>
            <pc:sldMk cId="3674119691" sldId="414"/>
            <ac:spMk id="4" creationId="{D6F19131-A110-3B40-9BFB-EBB102D5F57F}"/>
          </ac:spMkLst>
        </pc:spChg>
      </pc:sldChg>
      <pc:sldChg chg="modSp">
        <pc:chgData name="Andrew Coe" userId="S::andrew.coe@scouts.org.uk::08964ec2-c859-49fa-b904-452d3a4b7176" providerId="AD" clId="Web-{9F93B719-09AC-99F0-4135-FFD627473171}" dt="2024-07-05T09:14:33.436" v="9" actId="20577"/>
        <pc:sldMkLst>
          <pc:docMk/>
          <pc:sldMk cId="4036970576" sldId="416"/>
        </pc:sldMkLst>
        <pc:spChg chg="mod">
          <ac:chgData name="Andrew Coe" userId="S::andrew.coe@scouts.org.uk::08964ec2-c859-49fa-b904-452d3a4b7176" providerId="AD" clId="Web-{9F93B719-09AC-99F0-4135-FFD627473171}" dt="2024-07-05T09:14:33.436" v="9" actId="20577"/>
          <ac:spMkLst>
            <pc:docMk/>
            <pc:sldMk cId="4036970576" sldId="416"/>
            <ac:spMk id="3" creationId="{BDCD42A5-8205-E244-8889-895F019FCD0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1763395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73000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22751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397012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20minutes</a:t>
            </a:r>
            <a:endParaRPr lang="en-US" dirty="0"/>
          </a:p>
          <a:p>
            <a:r>
              <a:rPr lang="en-US" dirty="0"/>
              <a:t/>
            </a:r>
            <a:br>
              <a:rPr lang="en-US" dirty="0"/>
            </a:br>
            <a:r>
              <a:rPr lang="en-US" dirty="0">
                <a:latin typeface="Nunito Sans"/>
              </a:rPr>
              <a:t>1. Choose one person to play the role of the seeker, who is blindfolded, and one to play the role of the instructor. Have the rest of the group line up at the end of the room.</a:t>
            </a:r>
          </a:p>
          <a:p>
            <a:r>
              <a:rPr lang="en-US" dirty="0">
                <a:latin typeface="Nunito Sans"/>
              </a:rPr>
              <a:t>2. The instructor should stand in the middle of the room facing them. The instructor is not allowed to turn around.</a:t>
            </a:r>
            <a:endParaRPr lang="en-US" dirty="0"/>
          </a:p>
          <a:p>
            <a:r>
              <a:rPr lang="en-US" dirty="0">
                <a:latin typeface="Nunito Sans"/>
              </a:rPr>
              <a:t>3. The seeker stands with their back to the instructor and the rest of the group in the top half of the room.</a:t>
            </a:r>
          </a:p>
          <a:p>
            <a:r>
              <a:rPr lang="en-US" dirty="0">
                <a:latin typeface="Nunito Sans"/>
              </a:rPr>
              <a:t>4. Place a treasure object somewhere in the seeker’s area of the room. Everyone other than the instructor and seeker should see where it's located.</a:t>
            </a:r>
          </a:p>
          <a:p>
            <a:endParaRPr lang="en-US" dirty="0">
              <a:latin typeface="Nunito Sans"/>
            </a:endParaRPr>
          </a:p>
          <a:p>
            <a:r>
              <a:rPr lang="en-US" dirty="0">
                <a:latin typeface="Nunito Sans"/>
              </a:rPr>
              <a:t>5. The rules of the game are:</a:t>
            </a:r>
            <a:r>
              <a:rPr lang="en-US" dirty="0"/>
              <a:t/>
            </a:r>
            <a:br>
              <a:rPr lang="en-US" dirty="0"/>
            </a:br>
            <a:r>
              <a:rPr lang="en-US" dirty="0">
                <a:latin typeface="Nunito Sans"/>
              </a:rPr>
              <a:t>- the instructor can speak but cannot use gestures or see where the treasure is hidden</a:t>
            </a:r>
            <a:r>
              <a:rPr lang="en-US" dirty="0"/>
              <a:t/>
            </a:r>
            <a:br>
              <a:rPr lang="en-US" dirty="0"/>
            </a:br>
            <a:r>
              <a:rPr lang="en-US" dirty="0">
                <a:latin typeface="Nunito Sans"/>
              </a:rPr>
              <a:t>- the rest of the group can see where the treasure is hidden but cannot speak</a:t>
            </a:r>
            <a:r>
              <a:rPr lang="en-US" dirty="0"/>
              <a:t/>
            </a:r>
            <a:br>
              <a:rPr lang="en-US" dirty="0"/>
            </a:br>
            <a:r>
              <a:rPr lang="en-US" dirty="0">
                <a:latin typeface="Nunito Sans"/>
              </a:rPr>
              <a:t>- the seeker can neither see the treasure nor speak</a:t>
            </a:r>
          </a:p>
          <a:p>
            <a:endParaRPr lang="en-US" dirty="0">
              <a:latin typeface="Nunito Sans"/>
            </a:endParaRPr>
          </a:p>
          <a:p>
            <a:r>
              <a:rPr lang="en-US" dirty="0">
                <a:latin typeface="Nunito Sans"/>
              </a:rPr>
              <a:t>6. The aim of the game is to get the seeker to find the treasure. The group should use gestures so the instructor can tell the seeker where to go (i.e. left, right, back or forward).</a:t>
            </a:r>
          </a:p>
          <a:p>
            <a:r>
              <a:rPr lang="en-US" dirty="0">
                <a:latin typeface="Nunito Sans"/>
              </a:rPr>
              <a:t>7. Follow the seeker to make sure they stay safe throughout the game.</a:t>
            </a:r>
          </a:p>
          <a:p>
            <a:r>
              <a:rPr lang="en-US" dirty="0">
                <a:latin typeface="Nunito Sans"/>
              </a:rPr>
              <a:t>8. After the game, 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feedback on what was difficult about the task for each of the roles. How did body language/gestures affect the game? Why are clear instructions important?</a:t>
            </a:r>
          </a:p>
          <a:p>
            <a:r>
              <a:rPr lang="en-US" b="1" dirty="0">
                <a:latin typeface="Nunito Sans"/>
              </a:rPr>
              <a:t>.</a:t>
            </a:r>
            <a:endParaRPr lang="en-US" dirty="0"/>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56356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20 minutes</a:t>
            </a:r>
            <a:endParaRPr lang="en-US" dirty="0"/>
          </a:p>
          <a:p>
            <a:endParaRPr lang="en-US" dirty="0"/>
          </a:p>
          <a:p>
            <a:pPr>
              <a:buFont typeface="Arial"/>
              <a:buChar char="•"/>
            </a:pPr>
            <a:r>
              <a:rPr lang="en-US" dirty="0">
                <a:latin typeface="Nunito Sans"/>
              </a:rPr>
              <a:t>Pick out a number of ‘trigger words’ from a short story and write them up on a piece of flipchart paper. For example, if you were reading ‘Goldilocks and the Three Bears’, you could maybe write ‘bear’, ‘porridge’, ‘forest’ and ‘cold’. You'll need to choose a different story for this activity. Choose something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are </a:t>
            </a:r>
            <a:r>
              <a:rPr lang="en-US" dirty="0">
                <a:latin typeface="Nunito Sans"/>
              </a:rPr>
              <a:t>not likely to know already.</a:t>
            </a:r>
          </a:p>
          <a:p>
            <a:pPr>
              <a:buFont typeface="Arial"/>
              <a:buChar char="•"/>
            </a:pPr>
            <a:r>
              <a:rPr lang="en-US" dirty="0"/>
              <a:t>Tell the group that you'll be reading out a story. Every time the group hears one of these trigger words, they will need to perform a certain action. With the example above, every time they hear ‘bear’, they might have to stand up and sit down again. Afterwards, you'll be asking them questions about the story.</a:t>
            </a:r>
          </a:p>
          <a:p>
            <a:pPr>
              <a:buFont typeface="Arial"/>
              <a:buChar char="•"/>
            </a:pPr>
            <a:r>
              <a:rPr lang="en-US" dirty="0"/>
              <a:t>As you read the story,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will </a:t>
            </a:r>
            <a:r>
              <a:rPr lang="en-US" dirty="0"/>
              <a:t>have to keep carrying out the action for each trigger word. Keep a relatively fast pace and see how focused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are</a:t>
            </a:r>
            <a:r>
              <a:rPr lang="en-US" dirty="0"/>
              <a:t>. How many of the words do they respond to?</a:t>
            </a:r>
          </a:p>
          <a:p>
            <a:pPr>
              <a:buFont typeface="Arial"/>
              <a:buChar char="•"/>
            </a:pPr>
            <a:r>
              <a:rPr lang="en-US" dirty="0">
                <a:latin typeface="Nunito Sans"/>
              </a:rPr>
              <a:t>At the end of the story, ask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 </a:t>
            </a:r>
            <a:r>
              <a:rPr lang="en-US" dirty="0">
                <a:latin typeface="Nunito Sans"/>
              </a:rPr>
              <a:t>series of questions. How many did they get right? Was it hard to listen? If they struggled to concentrate, what distracted them? This exercise demonstrates how you need to stop what you’re doing and give the other person full attention in order to listen properly.</a:t>
            </a:r>
          </a:p>
          <a:p>
            <a:pPr marL="171450" indent="-171450">
              <a:buFont typeface="Arial"/>
              <a:buChar char="•"/>
            </a:pPr>
            <a:endParaRPr lang="en-US" dirty="0">
              <a:latin typeface="Nunito Sans"/>
            </a:endParaRP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214958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10 minutes</a:t>
            </a:r>
            <a:endParaRPr lang="en-US" dirty="0"/>
          </a:p>
          <a:p>
            <a:endParaRPr lang="en-US" dirty="0"/>
          </a:p>
          <a:p>
            <a:pPr>
              <a:buFont typeface="Arial"/>
              <a:buChar char="•"/>
            </a:pPr>
            <a:r>
              <a:rPr lang="en-US" dirty="0"/>
              <a:t>Explain that open and closed questions can help to steer a conversation and can be very useful when working with young people to check for learning or understanding.</a:t>
            </a:r>
          </a:p>
          <a:p>
            <a:pPr>
              <a:buFont typeface="Arial"/>
              <a:buChar char="•"/>
            </a:pPr>
            <a:r>
              <a:rPr lang="en-US" dirty="0"/>
              <a:t>Give an example of a closed question. Closed questions are questions that elicit a ‘yes’ or ‘no’ answer in the response (</a:t>
            </a:r>
            <a:r>
              <a:rPr lang="en-US" dirty="0" err="1"/>
              <a:t>eg</a:t>
            </a:r>
            <a:r>
              <a:rPr lang="en-US" dirty="0"/>
              <a:t> ‘did you have a good day?’, ‘do you understand?’).</a:t>
            </a:r>
          </a:p>
          <a:p>
            <a:pPr>
              <a:buFont typeface="Arial"/>
              <a:buChar char="•"/>
            </a:pPr>
            <a:r>
              <a:rPr lang="en-US" dirty="0">
                <a:latin typeface="Nunito Sans"/>
              </a:rPr>
              <a:t>Then, 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if </a:t>
            </a:r>
            <a:r>
              <a:rPr lang="en-US" dirty="0">
                <a:latin typeface="Nunito Sans"/>
              </a:rPr>
              <a:t>they can turn a closed question into an open question. How can they</a:t>
            </a:r>
            <a:r>
              <a:rPr lang="en-US" dirty="0"/>
              <a:t/>
            </a:r>
            <a:br>
              <a:rPr lang="en-US" dirty="0"/>
            </a:br>
            <a:r>
              <a:rPr lang="en-US" dirty="0">
                <a:latin typeface="Nunito Sans"/>
              </a:rPr>
              <a:t>encourage young people to give longer answers? For example, rather than asking ‘did you have a good day? ‘they could ask ‘what did you do today?’. Instead of asking ‘do you understand?’ they could ask ‘can you explain the task to me?’ What are the pros and cons of both question types?</a:t>
            </a:r>
          </a:p>
          <a:p>
            <a:pPr>
              <a:buFont typeface="Arial"/>
              <a:buChar char="•"/>
            </a:pPr>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154518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15 minutes</a:t>
            </a:r>
            <a:endParaRPr lang="en-US" dirty="0"/>
          </a:p>
          <a:p>
            <a:endParaRPr lang="en-US" dirty="0"/>
          </a:p>
          <a:p>
            <a:pPr>
              <a:buFont typeface="Arial"/>
              <a:buChar char="•"/>
            </a:pPr>
            <a:r>
              <a:rPr lang="en-US" dirty="0"/>
              <a:t>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about </a:t>
            </a:r>
            <a:r>
              <a:rPr lang="en-US" dirty="0"/>
              <a:t>whom they might have to communicate with in their roles. Ask them to think about how they want to come across to these different people. How could they use their body language and tone to help them come across well?</a:t>
            </a:r>
          </a:p>
          <a:p>
            <a:pPr>
              <a:buFont typeface="Arial"/>
              <a:buChar char="•"/>
            </a:pPr>
            <a:r>
              <a:rPr lang="en-US" dirty="0"/>
              <a:t>Ask them to imagine that a Cub Scout is having a nosebleed. They are the first to notice. What should they do and who do they need to communicate with? For example, they may need to speak to the Cub Scout themselves, while also alerting the section leader and keeping all of the other Cubs calm.</a:t>
            </a:r>
          </a:p>
          <a:p>
            <a:pPr>
              <a:buFont typeface="Arial"/>
              <a:buChar char="•"/>
            </a:pPr>
            <a:r>
              <a:rPr lang="en-US" dirty="0"/>
              <a:t>In this scenario, ask them about how their tone might change. Will they adapt it to suit each audience?</a:t>
            </a:r>
          </a:p>
          <a:p>
            <a:pPr>
              <a:buFont typeface="Arial"/>
              <a:buChar char="•"/>
            </a:pPr>
            <a:r>
              <a:rPr lang="en-US" dirty="0"/>
              <a:t>To develop this activity, you could encourage one of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to </a:t>
            </a:r>
            <a:r>
              <a:rPr lang="en-US" dirty="0"/>
              <a:t>take on the role of the Cub Scout and another to take on the role of the section leader. Invite the others to react in different ways.</a:t>
            </a:r>
          </a:p>
          <a:p>
            <a:pPr>
              <a:buFont typeface="Arial"/>
              <a:buChar char="•"/>
            </a:pPr>
            <a:r>
              <a:rPr lang="en-US" dirty="0">
                <a:latin typeface="Nunito Sans"/>
              </a:rPr>
              <a:t>Although this activity can get dramatic, it highlights the impact that your communication style has on others. Acting calm in a potentially stressful situation can help others to feel calm, which is very important when working with younger sections.</a:t>
            </a:r>
          </a:p>
          <a:p>
            <a:pPr>
              <a:buFont typeface="Arial"/>
              <a:buChar char="•"/>
            </a:pPr>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427062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20 minutes</a:t>
            </a:r>
            <a:endParaRPr lang="en-US" dirty="0"/>
          </a:p>
          <a:p>
            <a:endParaRPr lang="en-US" dirty="0"/>
          </a:p>
          <a:p>
            <a:pPr>
              <a:buFont typeface="Arial"/>
              <a:buChar char="•"/>
            </a:pPr>
            <a:r>
              <a:rPr lang="en-US" dirty="0">
                <a:latin typeface="Nunito Sans"/>
              </a:rPr>
              <a:t>Explain that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will </a:t>
            </a:r>
            <a:r>
              <a:rPr lang="en-US" dirty="0">
                <a:latin typeface="Nunito Sans"/>
              </a:rPr>
              <a:t>be looking at how they communicate what they are learning through the Scheme and how they talk about the Scheme with other people from inside and outside Scouting. Get some paper. On each piece, write down the name of a different ‘audience’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might </a:t>
            </a:r>
            <a:r>
              <a:rPr lang="en-US" dirty="0">
                <a:latin typeface="Nunito Sans"/>
              </a:rPr>
              <a:t>come into contact with. You could include:</a:t>
            </a:r>
            <a:r>
              <a:rPr lang="en-US" dirty="0"/>
              <a:t/>
            </a:r>
            <a:br>
              <a:rPr lang="en-US" dirty="0"/>
            </a:br>
            <a:r>
              <a:rPr lang="en-US" dirty="0">
                <a:latin typeface="Nunito Sans"/>
              </a:rPr>
              <a:t>- a friend at school</a:t>
            </a:r>
            <a:r>
              <a:rPr lang="en-US" dirty="0"/>
              <a:t/>
            </a:r>
            <a:br>
              <a:rPr lang="en-US" dirty="0"/>
            </a:br>
            <a:r>
              <a:rPr lang="en-US" dirty="0">
                <a:latin typeface="Nunito Sans"/>
              </a:rPr>
              <a:t>- a teacher</a:t>
            </a:r>
            <a:r>
              <a:rPr lang="en-US" dirty="0"/>
              <a:t/>
            </a:r>
            <a:br>
              <a:rPr lang="en-US" dirty="0"/>
            </a:br>
            <a:r>
              <a:rPr lang="en-US" dirty="0">
                <a:latin typeface="Nunito Sans"/>
              </a:rPr>
              <a:t>- a parent</a:t>
            </a:r>
            <a:r>
              <a:rPr lang="en-US" dirty="0"/>
              <a:t/>
            </a:r>
            <a:br>
              <a:rPr lang="en-US" dirty="0"/>
            </a:br>
            <a:r>
              <a:rPr lang="en-US" dirty="0">
                <a:latin typeface="Nunito Sans"/>
              </a:rPr>
              <a:t>- someone interviewing an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Nunito Sans"/>
              </a:rPr>
              <a:t>for </a:t>
            </a:r>
            <a:r>
              <a:rPr lang="en-US" dirty="0">
                <a:latin typeface="Nunito Sans"/>
              </a:rPr>
              <a:t>a job, apprenticeship or higher education opportunity (adapting as appropriate)</a:t>
            </a:r>
          </a:p>
          <a:p>
            <a:pPr>
              <a:buFont typeface="Arial"/>
              <a:buChar char="•"/>
            </a:pPr>
            <a:r>
              <a:rPr lang="en-US" dirty="0"/>
              <a:t>Place the pieces of paper up on the wall where everyone can see them.</a:t>
            </a:r>
          </a:p>
          <a:p>
            <a:pPr>
              <a:buFont typeface="Arial"/>
              <a:buChar char="•"/>
            </a:pPr>
            <a:r>
              <a:rPr lang="en-US" dirty="0"/>
              <a:t>Split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into </a:t>
            </a:r>
            <a:r>
              <a:rPr lang="en-US" dirty="0"/>
              <a:t>pairs and ask them to think about how they would explain the Scheme to each different audience. Which information is most important to highlight and why?</a:t>
            </a:r>
          </a:p>
          <a:p>
            <a:pPr>
              <a:buFont typeface="Arial"/>
              <a:buChar char="•"/>
            </a:pPr>
            <a:r>
              <a:rPr lang="en-US" dirty="0"/>
              <a:t>Gather some Post-it notes. Ask them to write down the three things they think are most important for each audience to know, and to stick them on the relevant wall. Does every pair come up with the same ideas?</a:t>
            </a:r>
          </a:p>
          <a:p>
            <a:pPr>
              <a:buFont typeface="Arial"/>
              <a:buChar char="•"/>
            </a:pPr>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55864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Task:</a:t>
            </a:r>
          </a:p>
          <a:p>
            <a:endParaRPr lang="en-US" dirty="0">
              <a:latin typeface="Calibri"/>
              <a:cs typeface="Calibri"/>
            </a:endParaRPr>
          </a:p>
          <a:p>
            <a:r>
              <a:rPr lang="en-US" dirty="0">
                <a:latin typeface="Calibri"/>
                <a:cs typeface="Calibri"/>
              </a:rPr>
              <a:t>Ask each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Calibri"/>
                <a:cs typeface="Calibri"/>
              </a:rPr>
              <a:t>to</a:t>
            </a:r>
            <a:r>
              <a:rPr lang="en-US" dirty="0">
                <a:latin typeface="Calibri"/>
                <a:cs typeface="Calibri"/>
              </a:rPr>
              <a:t> reflect and answer the following questions on their own before sharing as a group:</a:t>
            </a:r>
          </a:p>
          <a:p>
            <a:pPr marL="228600" indent="-228600">
              <a:buAutoNum type="arabicPeriod"/>
            </a:pPr>
            <a:r>
              <a:rPr lang="en-US" dirty="0">
                <a:latin typeface="Calibri"/>
                <a:cs typeface="Calibri"/>
              </a:rPr>
              <a:t>What is one thing I am going to take away from today's session which I can implement into my section?</a:t>
            </a:r>
          </a:p>
          <a:p>
            <a:pPr marL="228600" indent="-228600">
              <a:buAutoNum type="arabicPeriod"/>
            </a:pPr>
            <a:r>
              <a:rPr lang="en-US" dirty="0">
                <a:latin typeface="Calibri"/>
                <a:cs typeface="Calibri"/>
              </a:rPr>
              <a:t>What is one way I like to learn that might help young people?</a:t>
            </a:r>
          </a:p>
          <a:p>
            <a:pPr marL="228600" indent="-228600">
              <a:buAutoNum type="arabicPeriod"/>
            </a:pPr>
            <a:r>
              <a:rPr lang="en-US" dirty="0">
                <a:latin typeface="Calibri"/>
                <a:cs typeface="Calibri"/>
              </a:rPr>
              <a:t>Is there anything you want to learn more about following today's session?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592408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3900620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Shout about your skills</a:t>
            </a:r>
            <a:endParaRPr lang="en-US" dirty="0"/>
          </a:p>
        </p:txBody>
      </p:sp>
    </p:spTree>
    <p:extLst>
      <p:ext uri="{BB962C8B-B14F-4D97-AF65-F5344CB8AC3E}">
        <p14:creationId xmlns:p14="http://schemas.microsoft.com/office/powerpoint/2010/main" val="362148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a:t>Final reflections….</a:t>
            </a:r>
          </a:p>
        </p:txBody>
      </p:sp>
    </p:spTree>
    <p:extLst>
      <p:ext uri="{BB962C8B-B14F-4D97-AF65-F5344CB8AC3E}">
        <p14:creationId xmlns:p14="http://schemas.microsoft.com/office/powerpoint/2010/main" val="249505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1626676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a:t>Explorer Scout Young Leader Training</a:t>
            </a:r>
            <a:br>
              <a:rPr lang="en-GB"/>
            </a:br>
            <a:endParaRPr lang="en-US"/>
          </a:p>
        </p:txBody>
      </p:sp>
      <p:sp>
        <p:nvSpPr>
          <p:cNvPr id="3" name="Rectangle 2"/>
          <p:cNvSpPr/>
          <p:nvPr/>
        </p:nvSpPr>
        <p:spPr>
          <a:xfrm>
            <a:off x="662917" y="2169043"/>
            <a:ext cx="8016888" cy="461665"/>
          </a:xfrm>
          <a:prstGeom prst="rect">
            <a:avLst/>
          </a:prstGeom>
        </p:spPr>
        <p:txBody>
          <a:bodyPr wrap="square" lIns="91440" tIns="45720" rIns="91440" bIns="45720" anchor="t">
            <a:spAutoFit/>
          </a:bodyPr>
          <a:lstStyle/>
          <a:p>
            <a:pPr marL="10795">
              <a:buSzPts val="1625"/>
            </a:pPr>
            <a:r>
              <a:rPr lang="en-GB" sz="2400" dirty="0"/>
              <a:t>Module J – Communicate it!</a:t>
            </a:r>
            <a:endParaRPr lang="en-US" dirty="0"/>
          </a:p>
        </p:txBody>
      </p:sp>
    </p:spTree>
    <p:extLst>
      <p:ext uri="{BB962C8B-B14F-4D97-AF65-F5344CB8AC3E}">
        <p14:creationId xmlns:p14="http://schemas.microsoft.com/office/powerpoint/2010/main" val="374087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1045668"/>
            <a:ext cx="596703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By the end of this module, you'll:</a:t>
            </a:r>
          </a:p>
          <a:p>
            <a:pPr marL="10795" indent="0">
              <a:buNone/>
            </a:pPr>
            <a:endParaRPr lang="en-GB" dirty="0">
              <a:solidFill>
                <a:srgbClr val="003A82"/>
              </a:solidFill>
            </a:endParaRPr>
          </a:p>
          <a:p>
            <a:pPr marL="296545" indent="-285750"/>
            <a:r>
              <a:rPr lang="en-GB" dirty="0">
                <a:solidFill>
                  <a:srgbClr val="003A82"/>
                </a:solidFill>
              </a:rPr>
              <a:t>understand how important effective communication is between leaders and young people in the </a:t>
            </a:r>
            <a:r>
              <a:rPr lang="en-GB" dirty="0" smtClean="0">
                <a:solidFill>
                  <a:srgbClr val="003A82"/>
                </a:solidFill>
              </a:rPr>
              <a:t>section</a:t>
            </a:r>
          </a:p>
          <a:p>
            <a:pPr marL="296545" indent="-285750"/>
            <a:r>
              <a:rPr lang="en-GB" dirty="0" smtClean="0">
                <a:solidFill>
                  <a:srgbClr val="003A82"/>
                </a:solidFill>
              </a:rPr>
              <a:t>adapt </a:t>
            </a:r>
            <a:r>
              <a:rPr lang="en-GB" dirty="0">
                <a:solidFill>
                  <a:srgbClr val="003A82"/>
                </a:solidFill>
              </a:rPr>
              <a:t>your communication style to suit the activity or </a:t>
            </a:r>
            <a:r>
              <a:rPr lang="en-GB" dirty="0" smtClean="0">
                <a:solidFill>
                  <a:srgbClr val="003A82"/>
                </a:solidFill>
              </a:rPr>
              <a:t>situation</a:t>
            </a:r>
          </a:p>
          <a:p>
            <a:pPr marL="296545" indent="-285750"/>
            <a:r>
              <a:rPr lang="en-GB" dirty="0" smtClean="0">
                <a:solidFill>
                  <a:srgbClr val="003A82"/>
                </a:solidFill>
              </a:rPr>
              <a:t>explain </a:t>
            </a:r>
            <a:r>
              <a:rPr lang="en-GB" dirty="0">
                <a:solidFill>
                  <a:srgbClr val="003A82"/>
                </a:solidFill>
              </a:rPr>
              <a:t>how tone and body language can affect how you communicate with </a:t>
            </a:r>
            <a:r>
              <a:rPr lang="en-GB" dirty="0" smtClean="0">
                <a:solidFill>
                  <a:srgbClr val="003A82"/>
                </a:solidFill>
              </a:rPr>
              <a:t>others</a:t>
            </a:r>
          </a:p>
          <a:p>
            <a:pPr marL="296545" indent="-285750"/>
            <a:r>
              <a:rPr lang="en-GB" dirty="0" smtClean="0">
                <a:solidFill>
                  <a:srgbClr val="003A82"/>
                </a:solidFill>
              </a:rPr>
              <a:t>be </a:t>
            </a:r>
            <a:r>
              <a:rPr lang="en-GB" dirty="0">
                <a:solidFill>
                  <a:srgbClr val="003A82"/>
                </a:solidFill>
              </a:rPr>
              <a:t>able to communicate how what you're learning and the experiences and skills you're gaining through completing the Scheme can be used in other Scouting and non-Scouting activities.</a:t>
            </a: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143999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205902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4057148"/>
          </a:xfrm>
        </p:spPr>
        <p:txBody>
          <a:bodyPr vert="horz" lIns="0" tIns="0" rIns="0" bIns="0" rtlCol="0" anchor="t">
            <a:noAutofit/>
          </a:bodyPr>
          <a:lstStyle/>
          <a:p>
            <a:pPr marL="0">
              <a:lnSpc>
                <a:spcPct val="100000"/>
              </a:lnSpc>
              <a:spcBef>
                <a:spcPts val="1000"/>
              </a:spcBef>
            </a:pPr>
            <a:r>
              <a:rPr lang="en-GB" sz="2400" dirty="0">
                <a:solidFill>
                  <a:srgbClr val="002060"/>
                </a:solidFill>
                <a:latin typeface="+mn-lt"/>
              </a:rPr>
              <a:t>We are going to take part in a range of activities to highlight the importance of communication.</a:t>
            </a:r>
          </a:p>
          <a:p>
            <a:pPr marL="0">
              <a:lnSpc>
                <a:spcPct val="100000"/>
              </a:lnSpc>
              <a:spcBef>
                <a:spcPts val="1000"/>
              </a:spcBef>
            </a:pPr>
            <a:r>
              <a:rPr lang="en-GB" sz="2400" dirty="0">
                <a:solidFill>
                  <a:srgbClr val="002060"/>
                </a:solidFill>
                <a:latin typeface="+mn-lt"/>
              </a:rPr>
              <a:t>Try to reflect throughout so that you can get the most out of this module.</a:t>
            </a:r>
          </a:p>
          <a:p>
            <a:pPr marL="10795"/>
            <a:endParaRPr lang="en-GB" dirty="0">
              <a:solidFill>
                <a:srgbClr val="FFFFFF"/>
              </a:solidFill>
            </a:endParaRPr>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Why is communication key?</a:t>
            </a:r>
            <a:endParaRPr lang="en-US" dirty="0">
              <a:latin typeface="Nunito Sans Black" panose="00000A00000000000000" pitchFamily="2" charset="0"/>
            </a:endParaRPr>
          </a:p>
        </p:txBody>
      </p:sp>
      <p:sp>
        <p:nvSpPr>
          <p:cNvPr id="6" name="Picture Placeholder 5">
            <a:extLst>
              <a:ext uri="{FF2B5EF4-FFF2-40B4-BE49-F238E27FC236}">
                <a16:creationId xmlns:a16="http://schemas.microsoft.com/office/drawing/2014/main" xmlns="" id="{E9FAFEE7-4675-9787-C1BD-58B23987BE0B}"/>
              </a:ext>
            </a:extLst>
          </p:cNvPr>
          <p:cNvSpPr>
            <a:spLocks noGrp="1"/>
          </p:cNvSpPr>
          <p:nvPr>
            <p:ph type="pic" sz="quarter" idx="11"/>
          </p:nvPr>
        </p:nvSpPr>
        <p:spPr/>
      </p:sp>
    </p:spTree>
    <p:extLst>
      <p:ext uri="{BB962C8B-B14F-4D97-AF65-F5344CB8AC3E}">
        <p14:creationId xmlns:p14="http://schemas.microsoft.com/office/powerpoint/2010/main" val="3815584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Instructor and seeker</a:t>
            </a:r>
            <a:endParaRPr lang="en-US" dirty="0"/>
          </a:p>
        </p:txBody>
      </p:sp>
    </p:spTree>
    <p:extLst>
      <p:ext uri="{BB962C8B-B14F-4D97-AF65-F5344CB8AC3E}">
        <p14:creationId xmlns:p14="http://schemas.microsoft.com/office/powerpoint/2010/main" val="176387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Storytelling</a:t>
            </a:r>
            <a:endParaRPr lang="en-US" dirty="0"/>
          </a:p>
        </p:txBody>
      </p:sp>
    </p:spTree>
    <p:extLst>
      <p:ext uri="{BB962C8B-B14F-4D97-AF65-F5344CB8AC3E}">
        <p14:creationId xmlns:p14="http://schemas.microsoft.com/office/powerpoint/2010/main" val="237401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The magic of questioning</a:t>
            </a:r>
            <a:endParaRPr lang="en-US" dirty="0"/>
          </a:p>
        </p:txBody>
      </p:sp>
    </p:spTree>
    <p:extLst>
      <p:ext uri="{BB962C8B-B14F-4D97-AF65-F5344CB8AC3E}">
        <p14:creationId xmlns:p14="http://schemas.microsoft.com/office/powerpoint/2010/main" val="419668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Adapting your style</a:t>
            </a:r>
            <a:endParaRPr lang="en-US" dirty="0"/>
          </a:p>
        </p:txBody>
      </p:sp>
    </p:spTree>
    <p:extLst>
      <p:ext uri="{BB962C8B-B14F-4D97-AF65-F5344CB8AC3E}">
        <p14:creationId xmlns:p14="http://schemas.microsoft.com/office/powerpoint/2010/main" val="3014420312"/>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92886E-7F62-4E07-B440-681F9171286F}">
  <ds:schemaRefs>
    <ds:schemaRef ds:uri="1ee45288-59b2-43a8-840c-5e95452990ca"/>
    <ds:schemaRef ds:uri="dc55246a-24fe-4e1a-9053-664acc5c9a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851A09-981E-4452-8485-0311281437A7}">
  <ds:schemaRefs>
    <ds:schemaRef ds:uri="http://schemas.microsoft.com/office/2006/documentManagement/types"/>
    <ds:schemaRef ds:uri="dc55246a-24fe-4e1a-9053-664acc5c9a98"/>
    <ds:schemaRef ds:uri="1ee45288-59b2-43a8-840c-5e95452990ca"/>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40B8E05-3F5D-48C5-850B-B1212ECEB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1181</TotalTime>
  <Words>873</Words>
  <Application>Microsoft Office PowerPoint</Application>
  <PresentationFormat>Widescreen</PresentationFormat>
  <Paragraphs>118</Paragraphs>
  <Slides>13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Nunito Sans Black</vt:lpstr>
      <vt:lpstr>Arial</vt:lpstr>
      <vt:lpstr>Nunito Sans SemiBold</vt:lpstr>
      <vt:lpstr>Nunito Sans</vt:lpstr>
      <vt:lpstr>Calibri</vt:lpstr>
      <vt:lpstr>Arboria Medium</vt:lpstr>
      <vt:lpstr>Office Theme</vt:lpstr>
      <vt:lpstr>PowerPoint Presentation</vt:lpstr>
      <vt:lpstr>Explorer Scout Young Leader Training </vt:lpstr>
      <vt:lpstr>Do more. Be more</vt:lpstr>
      <vt:lpstr>Getting to know you...</vt:lpstr>
      <vt:lpstr>Why is communication key?</vt:lpstr>
      <vt:lpstr>Instructor and seeker</vt:lpstr>
      <vt:lpstr>Storytelling</vt:lpstr>
      <vt:lpstr>The magic of questioning</vt:lpstr>
      <vt:lpstr>Adapting your style</vt:lpstr>
      <vt:lpstr>Shout about your skills</vt:lpstr>
      <vt:lpstr>Final reflections….</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397</cp:revision>
  <dcterms:created xsi:type="dcterms:W3CDTF">2024-01-29T14:40:33Z</dcterms:created>
  <dcterms:modified xsi:type="dcterms:W3CDTF">2024-08-29T11:50:36Z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