
<file path=[Content_Types].xml><?xml version="1.0" encoding="utf-8"?>
<Types xmlns="http://schemas.openxmlformats.org/package/2006/content-types">
  <Default Extension="fntdata" ContentType="application/x-fontdata"/>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12.jpg" ContentType="image/jpeg"/>
  <Override PartName="/ppt/media/image13.jpg" ContentType="image/jpeg"/>
  <Override PartName="/ppt/media/image14.jpg" ContentType="image/jpeg"/>
  <Override PartName="/ppt/media/image15.jpg" ContentType="image/jpeg"/>
  <Override PartName="/ppt/media/image16.jpg" ContentType="image/jpeg"/>
  <Override PartName="/ppt/media/image17.jpg" ContentType="image/jpeg"/>
  <Override PartName="/ppt/media/image18.jpg" ContentType="image/jpeg"/>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14"/>
  </p:notesMasterIdLst>
  <p:sldIdLst>
    <p:sldId id="320" r:id="rId5"/>
    <p:sldId id="341" r:id="rId6"/>
    <p:sldId id="347" r:id="rId7"/>
    <p:sldId id="335" r:id="rId8"/>
    <p:sldId id="346" r:id="rId9"/>
    <p:sldId id="344" r:id="rId10"/>
    <p:sldId id="345" r:id="rId11"/>
    <p:sldId id="348" r:id="rId12"/>
    <p:sldId id="343" r:id="rId13"/>
  </p:sldIdLst>
  <p:sldSz cx="12192000" cy="6858000"/>
  <p:notesSz cx="16256000" cy="9144000"/>
  <p:embeddedFontLst>
    <p:embeddedFont>
      <p:font typeface="Nunito Sans" pitchFamily="2" charset="0"/>
      <p:regular r:id="rId15"/>
      <p:bold r:id="rId16"/>
      <p:italic r:id="rId17"/>
      <p:boldItalic r:id="rId18"/>
    </p:embeddedFont>
    <p:embeddedFont>
      <p:font typeface="Nunito Sans Black" pitchFamily="2" charset="0"/>
      <p:bold r:id="rId19"/>
      <p:boldItalic r:id="rId20"/>
    </p:embeddedFont>
  </p:embeddedFontLst>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14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209C2F-CD66-CDA5-77D4-18BA86212C29}" v="134" dt="2024-10-15T12:00:57.11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04" y="264"/>
      </p:cViewPr>
      <p:guideLst>
        <p:guide orient="horz" pos="2160"/>
        <p:guide pos="16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4.fntdata"/><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3.fntdata"/><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font" Target="fonts/font5.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bbe Hron" userId="S::bebbe.hron@scouts.org.uk::4975cdb6-4d97-4ec1-b97d-843bb82e2e41" providerId="AD" clId="Web-{B1209C2F-CD66-CDA5-77D4-18BA86212C29}"/>
    <pc:docChg chg="modSld">
      <pc:chgData name="Bebbe Hron" userId="S::bebbe.hron@scouts.org.uk::4975cdb6-4d97-4ec1-b97d-843bb82e2e41" providerId="AD" clId="Web-{B1209C2F-CD66-CDA5-77D4-18BA86212C29}" dt="2024-10-15T12:00:57.118" v="138" actId="20577"/>
      <pc:docMkLst>
        <pc:docMk/>
      </pc:docMkLst>
      <pc:sldChg chg="modSp">
        <pc:chgData name="Bebbe Hron" userId="S::bebbe.hron@scouts.org.uk::4975cdb6-4d97-4ec1-b97d-843bb82e2e41" providerId="AD" clId="Web-{B1209C2F-CD66-CDA5-77D4-18BA86212C29}" dt="2024-10-15T12:00:57.118" v="138" actId="20577"/>
        <pc:sldMkLst>
          <pc:docMk/>
          <pc:sldMk cId="2811599542" sldId="343"/>
        </pc:sldMkLst>
        <pc:spChg chg="mod">
          <ac:chgData name="Bebbe Hron" userId="S::bebbe.hron@scouts.org.uk::4975cdb6-4d97-4ec1-b97d-843bb82e2e41" providerId="AD" clId="Web-{B1209C2F-CD66-CDA5-77D4-18BA86212C29}" dt="2024-10-15T12:00:57.118" v="138" actId="20577"/>
          <ac:spMkLst>
            <pc:docMk/>
            <pc:sldMk cId="2811599542" sldId="343"/>
            <ac:spMk id="5" creationId="{00000000-0000-0000-0000-000000000000}"/>
          </ac:spMkLst>
        </pc:spChg>
      </pc:sldChg>
      <pc:sldChg chg="modSp">
        <pc:chgData name="Bebbe Hron" userId="S::bebbe.hron@scouts.org.uk::4975cdb6-4d97-4ec1-b97d-843bb82e2e41" providerId="AD" clId="Web-{B1209C2F-CD66-CDA5-77D4-18BA86212C29}" dt="2024-10-15T11:58:49.300" v="135" actId="20577"/>
        <pc:sldMkLst>
          <pc:docMk/>
          <pc:sldMk cId="2378297045" sldId="344"/>
        </pc:sldMkLst>
        <pc:spChg chg="mod">
          <ac:chgData name="Bebbe Hron" userId="S::bebbe.hron@scouts.org.uk::4975cdb6-4d97-4ec1-b97d-843bb82e2e41" providerId="AD" clId="Web-{B1209C2F-CD66-CDA5-77D4-18BA86212C29}" dt="2024-10-15T11:58:49.300" v="135" actId="20577"/>
          <ac:spMkLst>
            <pc:docMk/>
            <pc:sldMk cId="2378297045" sldId="344"/>
            <ac:spMk id="5" creationId="{00000000-0000-0000-0000-000000000000}"/>
          </ac:spMkLst>
        </pc:spChg>
      </pc:sldChg>
      <pc:sldChg chg="modSp">
        <pc:chgData name="Bebbe Hron" userId="S::bebbe.hron@scouts.org.uk::4975cdb6-4d97-4ec1-b97d-843bb82e2e41" providerId="AD" clId="Web-{B1209C2F-CD66-CDA5-77D4-18BA86212C29}" dt="2024-10-15T11:55:47.137" v="123" actId="20577"/>
        <pc:sldMkLst>
          <pc:docMk/>
          <pc:sldMk cId="3501511207" sldId="346"/>
        </pc:sldMkLst>
        <pc:spChg chg="mod">
          <ac:chgData name="Bebbe Hron" userId="S::bebbe.hron@scouts.org.uk::4975cdb6-4d97-4ec1-b97d-843bb82e2e41" providerId="AD" clId="Web-{B1209C2F-CD66-CDA5-77D4-18BA86212C29}" dt="2024-10-15T11:55:47.137" v="123" actId="20577"/>
          <ac:spMkLst>
            <pc:docMk/>
            <pc:sldMk cId="3501511207" sldId="346"/>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043738" cy="458788"/>
          </a:xfrm>
          <a:prstGeom prst="rect">
            <a:avLst/>
          </a:prstGeom>
        </p:spPr>
        <p:txBody>
          <a:bodyPr vert="horz" lIns="91440" tIns="45720" rIns="91440" bIns="45720" rtlCol="0"/>
          <a:lstStyle>
            <a:lvl1pPr algn="l">
              <a:defRPr sz="1200">
                <a:latin typeface="Nunito Sans" panose="00000500000000000000" pitchFamily="2" charset="0"/>
              </a:defRPr>
            </a:lvl1pPr>
          </a:lstStyle>
          <a:p>
            <a:endParaRPr lang="en-GB"/>
          </a:p>
        </p:txBody>
      </p:sp>
      <p:sp>
        <p:nvSpPr>
          <p:cNvPr id="3" name="Date Placeholder 2"/>
          <p:cNvSpPr>
            <a:spLocks noGrp="1"/>
          </p:cNvSpPr>
          <p:nvPr>
            <p:ph type="dt" idx="1"/>
          </p:nvPr>
        </p:nvSpPr>
        <p:spPr>
          <a:xfrm>
            <a:off x="9207500" y="0"/>
            <a:ext cx="7045325" cy="458788"/>
          </a:xfrm>
          <a:prstGeom prst="rect">
            <a:avLst/>
          </a:prstGeom>
        </p:spPr>
        <p:txBody>
          <a:bodyPr vert="horz" lIns="91440" tIns="45720" rIns="91440" bIns="45720" rtlCol="0"/>
          <a:lstStyle>
            <a:lvl1pPr algn="r">
              <a:defRPr sz="1200">
                <a:latin typeface="Nunito Sans" panose="00000500000000000000" pitchFamily="2" charset="0"/>
              </a:defRPr>
            </a:lvl1pPr>
          </a:lstStyle>
          <a:p>
            <a:fld id="{255396BA-BA0B-E646-B112-BDB6D130FD61}" type="datetimeFigureOut">
              <a:rPr lang="en-GB" smtClean="0"/>
              <a:pPr/>
              <a:t>15/10/2024</a:t>
            </a:fld>
            <a:endParaRPr lang="en-GB"/>
          </a:p>
        </p:txBody>
      </p:sp>
      <p:sp>
        <p:nvSpPr>
          <p:cNvPr id="4" name="Slide Image Placeholder 3"/>
          <p:cNvSpPr>
            <a:spLocks noGrp="1" noRot="1" noChangeAspect="1"/>
          </p:cNvSpPr>
          <p:nvPr>
            <p:ph type="sldImg" idx="2"/>
          </p:nvPr>
        </p:nvSpPr>
        <p:spPr>
          <a:xfrm>
            <a:off x="5384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625600" y="4400550"/>
            <a:ext cx="130048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7043738" cy="458787"/>
          </a:xfrm>
          <a:prstGeom prst="rect">
            <a:avLst/>
          </a:prstGeom>
        </p:spPr>
        <p:txBody>
          <a:bodyPr vert="horz" lIns="91440" tIns="45720" rIns="91440" bIns="45720" rtlCol="0" anchor="b"/>
          <a:lstStyle>
            <a:lvl1pPr algn="l">
              <a:defRPr sz="1200">
                <a:latin typeface="Nunito Sans" panose="00000500000000000000" pitchFamily="2" charset="0"/>
              </a:defRPr>
            </a:lvl1pPr>
          </a:lstStyle>
          <a:p>
            <a:endParaRPr lang="en-GB"/>
          </a:p>
        </p:txBody>
      </p:sp>
      <p:sp>
        <p:nvSpPr>
          <p:cNvPr id="7" name="Slide Number Placeholder 6"/>
          <p:cNvSpPr>
            <a:spLocks noGrp="1"/>
          </p:cNvSpPr>
          <p:nvPr>
            <p:ph type="sldNum" sz="quarter" idx="5"/>
          </p:nvPr>
        </p:nvSpPr>
        <p:spPr>
          <a:xfrm>
            <a:off x="9207500" y="8685213"/>
            <a:ext cx="7045325" cy="458787"/>
          </a:xfrm>
          <a:prstGeom prst="rect">
            <a:avLst/>
          </a:prstGeom>
        </p:spPr>
        <p:txBody>
          <a:bodyPr vert="horz" lIns="91440" tIns="45720" rIns="91440" bIns="45720" rtlCol="0" anchor="b"/>
          <a:lstStyle>
            <a:lvl1pPr algn="r">
              <a:defRPr sz="1200">
                <a:latin typeface="Nunito Sans" panose="00000500000000000000" pitchFamily="2" charset="0"/>
              </a:defRPr>
            </a:lvl1pPr>
          </a:lstStyle>
          <a:p>
            <a:fld id="{DC81CCE8-8669-844C-8A1E-83EDDE9464AC}" type="slidenum">
              <a:rPr lang="en-GB" smtClean="0"/>
              <a:pPr/>
              <a:t>‹#›</a:t>
            </a:fld>
            <a:endParaRPr lang="en-GB"/>
          </a:p>
        </p:txBody>
      </p:sp>
    </p:spTree>
    <p:extLst>
      <p:ext uri="{BB962C8B-B14F-4D97-AF65-F5344CB8AC3E}">
        <p14:creationId xmlns:p14="http://schemas.microsoft.com/office/powerpoint/2010/main" val="3616570182"/>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Nunito Sans" panose="00000500000000000000" pitchFamily="2" charset="0"/>
        <a:ea typeface="+mn-ea"/>
        <a:cs typeface="+mn-cs"/>
      </a:defRPr>
    </a:lvl1pPr>
    <a:lvl2pPr marL="342900" algn="l" defTabSz="685800" rtl="0" eaLnBrk="1" latinLnBrk="0" hangingPunct="1">
      <a:defRPr sz="900" kern="1200">
        <a:solidFill>
          <a:schemeClr val="tx1"/>
        </a:solidFill>
        <a:latin typeface="Nunito Sans" panose="00000500000000000000" pitchFamily="2" charset="0"/>
        <a:ea typeface="+mn-ea"/>
        <a:cs typeface="+mn-cs"/>
      </a:defRPr>
    </a:lvl2pPr>
    <a:lvl3pPr marL="685800" algn="l" defTabSz="685800" rtl="0" eaLnBrk="1" latinLnBrk="0" hangingPunct="1">
      <a:defRPr sz="900" kern="1200">
        <a:solidFill>
          <a:schemeClr val="tx1"/>
        </a:solidFill>
        <a:latin typeface="Nunito Sans" panose="00000500000000000000" pitchFamily="2" charset="0"/>
        <a:ea typeface="+mn-ea"/>
        <a:cs typeface="+mn-cs"/>
      </a:defRPr>
    </a:lvl3pPr>
    <a:lvl4pPr marL="1028700" algn="l" defTabSz="685800" rtl="0" eaLnBrk="1" latinLnBrk="0" hangingPunct="1">
      <a:defRPr sz="900" kern="1200">
        <a:solidFill>
          <a:schemeClr val="tx1"/>
        </a:solidFill>
        <a:latin typeface="Nunito Sans" panose="00000500000000000000" pitchFamily="2" charset="0"/>
        <a:ea typeface="+mn-ea"/>
        <a:cs typeface="+mn-cs"/>
      </a:defRPr>
    </a:lvl4pPr>
    <a:lvl5pPr marL="1371600" algn="l" defTabSz="685800" rtl="0" eaLnBrk="1" latinLnBrk="0" hangingPunct="1">
      <a:defRPr sz="900" kern="1200">
        <a:solidFill>
          <a:schemeClr val="tx1"/>
        </a:solidFill>
        <a:latin typeface="Nunito Sans" panose="00000500000000000000" pitchFamily="2"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cs typeface="Calibri"/>
              </a:rPr>
              <a:t>Volunteer Recruitment Events: Top Tips</a:t>
            </a:r>
          </a:p>
          <a:p>
            <a:endParaRPr lang="en-US">
              <a:latin typeface="Calibri"/>
              <a:cs typeface="Calibri"/>
            </a:endParaRPr>
          </a:p>
          <a:p>
            <a:r>
              <a:rPr lang="en-US">
                <a:latin typeface="Calibri"/>
                <a:cs typeface="Calibri"/>
              </a:rPr>
              <a:t>This video contains some top tips for recruiting volunteers at an event. This might be an event specifically designed to recruit/ get more volunteers, or it could be an open event where you are aiming to recruit young people and adults. We will be focusing on the best ways to speak to interested adults and how to make the most of any enquiries. </a:t>
            </a:r>
          </a:p>
          <a:p>
            <a:endParaRPr lang="en-US">
              <a:latin typeface="Calibri"/>
              <a:cs typeface="Calibri"/>
            </a:endParaRPr>
          </a:p>
          <a:p>
            <a:r>
              <a:rPr lang="en-US">
                <a:latin typeface="Calibri"/>
                <a:cs typeface="Calibri"/>
              </a:rPr>
              <a:t>We won't be going into detail about the logistics of putting on an event – visit our Open Events webpage for more detail on this. </a:t>
            </a:r>
          </a:p>
        </p:txBody>
      </p:sp>
      <p:sp>
        <p:nvSpPr>
          <p:cNvPr id="4" name="Slide Number Placeholder 3"/>
          <p:cNvSpPr>
            <a:spLocks noGrp="1"/>
          </p:cNvSpPr>
          <p:nvPr>
            <p:ph type="sldNum" sz="quarter" idx="5"/>
          </p:nvPr>
        </p:nvSpPr>
        <p:spPr/>
        <p:txBody>
          <a:bodyPr/>
          <a:lstStyle/>
          <a:p>
            <a:fld id="{DC81CCE8-8669-844C-8A1E-83EDDE9464AC}" type="slidenum">
              <a:rPr lang="en-GB" smtClean="0"/>
              <a:pPr/>
              <a:t>1</a:t>
            </a:fld>
            <a:endParaRPr lang="en-GB"/>
          </a:p>
        </p:txBody>
      </p:sp>
    </p:spTree>
    <p:extLst>
      <p:ext uri="{BB962C8B-B14F-4D97-AF65-F5344CB8AC3E}">
        <p14:creationId xmlns:p14="http://schemas.microsoft.com/office/powerpoint/2010/main" val="33715917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e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11.jpg"/><Relationship Id="rId4" Type="http://schemas.openxmlformats.org/officeDocument/2006/relationships/image" Target="../media/image10.jpg"/></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8869" y="1586678"/>
            <a:ext cx="4834262" cy="353056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slide Aqua">
    <p:bg>
      <p:bgPr>
        <a:solidFill>
          <a:schemeClr val="bg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marL="10800" indent="0">
              <a:buNone/>
              <a:defRPr lang="en-US" sz="4050" b="0" i="0" kern="1200" spc="-53" smtClean="0">
                <a:solidFill>
                  <a:srgbClr val="FFFFFF"/>
                </a:solidFill>
                <a:latin typeface="Nunito Sans Black" charset="0"/>
                <a:ea typeface="Nunito Sans Black" charset="0"/>
                <a:cs typeface="Nunito Sans Black" charset="0"/>
              </a:defRPr>
            </a:lvl1pPr>
            <a:lvl2pPr marL="0" indent="0" algn="l" defTabSz="685800" rtl="0" eaLnBrk="1" latinLnBrk="0" hangingPunct="1">
              <a:lnSpc>
                <a:spcPct val="100000"/>
              </a:lnSpc>
              <a:spcBef>
                <a:spcPts val="90"/>
              </a:spcBef>
              <a:buNone/>
              <a:defRPr lang="en-US" sz="2550" b="0" i="0" kern="1200" spc="-45" dirty="0" smtClean="0">
                <a:solidFill>
                  <a:srgbClr val="FFFFFF"/>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a:t>Divider Example</a:t>
            </a:r>
          </a:p>
          <a:p>
            <a:pPr lvl="1"/>
            <a:r>
              <a:rPr lang="en-US"/>
              <a:t>Subhead goes here</a:t>
            </a:r>
          </a:p>
        </p:txBody>
      </p:sp>
      <p:sp>
        <p:nvSpPr>
          <p:cNvPr id="4" name="Date Placeholder 3">
            <a:extLst>
              <a:ext uri="{FF2B5EF4-FFF2-40B4-BE49-F238E27FC236}">
                <a16:creationId xmlns:a16="http://schemas.microsoft.com/office/drawing/2014/main" id="{4172657D-AA9B-4F4D-B5B6-BA102684D61C}"/>
              </a:ext>
            </a:extLst>
          </p:cNvPr>
          <p:cNvSpPr>
            <a:spLocks noGrp="1"/>
          </p:cNvSpPr>
          <p:nvPr>
            <p:ph type="dt" sz="half" idx="13"/>
          </p:nvPr>
        </p:nvSpPr>
        <p:spPr/>
        <p:txBody>
          <a:bodyPr/>
          <a:lstStyle>
            <a:lvl1pPr>
              <a:defRPr>
                <a:solidFill>
                  <a:schemeClr val="bg1"/>
                </a:solidFill>
              </a:defRPr>
            </a:lvl1pPr>
          </a:lstStyle>
          <a:p>
            <a:r>
              <a:rPr lang="en-GB"/>
              <a:t>18/02/2018</a:t>
            </a:r>
            <a:endParaRPr lang="mr-IN"/>
          </a:p>
        </p:txBody>
      </p:sp>
      <p:sp>
        <p:nvSpPr>
          <p:cNvPr id="6" name="Footer Placeholder 5">
            <a:extLst>
              <a:ext uri="{FF2B5EF4-FFF2-40B4-BE49-F238E27FC236}">
                <a16:creationId xmlns:a16="http://schemas.microsoft.com/office/drawing/2014/main" id="{AE94C7A1-806F-144B-BF92-4D4C2152B63E}"/>
              </a:ext>
            </a:extLst>
          </p:cNvPr>
          <p:cNvSpPr>
            <a:spLocks noGrp="1"/>
          </p:cNvSpPr>
          <p:nvPr>
            <p:ph type="ftr" sz="quarter" idx="14"/>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9" name="Slide Number Placeholder 8">
            <a:extLst>
              <a:ext uri="{FF2B5EF4-FFF2-40B4-BE49-F238E27FC236}">
                <a16:creationId xmlns:a16="http://schemas.microsoft.com/office/drawing/2014/main" id="{41E4F6EB-B07B-464D-9FC5-4CC0A003BC6F}"/>
              </a:ext>
            </a:extLst>
          </p:cNvPr>
          <p:cNvSpPr>
            <a:spLocks noGrp="1"/>
          </p:cNvSpPr>
          <p:nvPr>
            <p:ph type="sldNum" sz="quarter" idx="15"/>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pic>
        <p:nvPicPr>
          <p:cNvPr id="32" name="Picture 3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6" cy="492326"/>
          </a:xfrm>
          <a:prstGeom prst="rect">
            <a:avLst/>
          </a:prstGeom>
        </p:spPr>
      </p:pic>
    </p:spTree>
    <p:extLst>
      <p:ext uri="{BB962C8B-B14F-4D97-AF65-F5344CB8AC3E}">
        <p14:creationId xmlns:p14="http://schemas.microsoft.com/office/powerpoint/2010/main" val="447706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Divider slide Red">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marL="10800" indent="0">
              <a:buNone/>
              <a:defRPr lang="en-US" sz="4050" b="0" i="0" kern="1200" spc="-53" smtClean="0">
                <a:solidFill>
                  <a:srgbClr val="FFFFFF"/>
                </a:solidFill>
                <a:latin typeface="Nunito Sans Black" charset="0"/>
                <a:ea typeface="Nunito Sans Black" charset="0"/>
                <a:cs typeface="Nunito Sans Black" charset="0"/>
              </a:defRPr>
            </a:lvl1pPr>
            <a:lvl2pPr marL="0" indent="0" algn="l" defTabSz="685800" rtl="0" eaLnBrk="1" latinLnBrk="0" hangingPunct="1">
              <a:lnSpc>
                <a:spcPct val="100000"/>
              </a:lnSpc>
              <a:spcBef>
                <a:spcPts val="90"/>
              </a:spcBef>
              <a:buNone/>
              <a:defRPr lang="en-US" sz="2550" b="0" i="0" kern="1200" spc="-45" dirty="0" smtClean="0">
                <a:solidFill>
                  <a:schemeClr val="accent4"/>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a:t>Divider Example</a:t>
            </a:r>
          </a:p>
          <a:p>
            <a:pPr lvl="1"/>
            <a:r>
              <a:rPr lang="en-US"/>
              <a:t>Subhead goes here</a:t>
            </a:r>
          </a:p>
        </p:txBody>
      </p:sp>
      <p:sp>
        <p:nvSpPr>
          <p:cNvPr id="4" name="Date Placeholder 3">
            <a:extLst>
              <a:ext uri="{FF2B5EF4-FFF2-40B4-BE49-F238E27FC236}">
                <a16:creationId xmlns:a16="http://schemas.microsoft.com/office/drawing/2014/main" id="{50248021-CDB1-884B-8922-522C04F9E996}"/>
              </a:ext>
            </a:extLst>
          </p:cNvPr>
          <p:cNvSpPr>
            <a:spLocks noGrp="1"/>
          </p:cNvSpPr>
          <p:nvPr>
            <p:ph type="dt" sz="half" idx="13"/>
          </p:nvPr>
        </p:nvSpPr>
        <p:spPr/>
        <p:txBody>
          <a:bodyPr/>
          <a:lstStyle>
            <a:lvl1pPr>
              <a:defRPr>
                <a:solidFill>
                  <a:schemeClr val="bg1"/>
                </a:solidFill>
              </a:defRPr>
            </a:lvl1pPr>
          </a:lstStyle>
          <a:p>
            <a:r>
              <a:rPr lang="en-GB"/>
              <a:t>18/02/2018</a:t>
            </a:r>
            <a:endParaRPr lang="mr-IN"/>
          </a:p>
        </p:txBody>
      </p:sp>
      <p:sp>
        <p:nvSpPr>
          <p:cNvPr id="6" name="Footer Placeholder 5">
            <a:extLst>
              <a:ext uri="{FF2B5EF4-FFF2-40B4-BE49-F238E27FC236}">
                <a16:creationId xmlns:a16="http://schemas.microsoft.com/office/drawing/2014/main" id="{571B3383-73CD-FF4D-93FF-23B2819EC422}"/>
              </a:ext>
            </a:extLst>
          </p:cNvPr>
          <p:cNvSpPr>
            <a:spLocks noGrp="1"/>
          </p:cNvSpPr>
          <p:nvPr>
            <p:ph type="ftr" sz="quarter" idx="14"/>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9" name="Slide Number Placeholder 8">
            <a:extLst>
              <a:ext uri="{FF2B5EF4-FFF2-40B4-BE49-F238E27FC236}">
                <a16:creationId xmlns:a16="http://schemas.microsoft.com/office/drawing/2014/main" id="{A10898E6-1861-574C-B65E-C3DD19793F8C}"/>
              </a:ext>
            </a:extLst>
          </p:cNvPr>
          <p:cNvSpPr>
            <a:spLocks noGrp="1"/>
          </p:cNvSpPr>
          <p:nvPr>
            <p:ph type="sldNum" sz="quarter" idx="15"/>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pic>
        <p:nvPicPr>
          <p:cNvPr id="31" name="Picture 3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6" cy="492326"/>
          </a:xfrm>
          <a:prstGeom prst="rect">
            <a:avLst/>
          </a:prstGeom>
        </p:spPr>
      </p:pic>
    </p:spTree>
    <p:extLst>
      <p:ext uri="{BB962C8B-B14F-4D97-AF65-F5344CB8AC3E}">
        <p14:creationId xmlns:p14="http://schemas.microsoft.com/office/powerpoint/2010/main" val="805588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Divider slide Green">
    <p:bg>
      <p:bgPr>
        <a:solidFill>
          <a:schemeClr val="accent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marL="10800" indent="0">
              <a:buNone/>
              <a:defRPr lang="en-US" sz="4050" b="0" i="0" kern="1200" spc="-53" smtClean="0">
                <a:solidFill>
                  <a:srgbClr val="FFFFFF"/>
                </a:solidFill>
                <a:latin typeface="Nunito Sans Black" charset="0"/>
                <a:ea typeface="Nunito Sans Black" charset="0"/>
                <a:cs typeface="Nunito Sans Black" charset="0"/>
              </a:defRPr>
            </a:lvl1pPr>
            <a:lvl2pPr marL="0" indent="0" algn="l" defTabSz="685800" rtl="0" eaLnBrk="1" latinLnBrk="0" hangingPunct="1">
              <a:lnSpc>
                <a:spcPct val="100000"/>
              </a:lnSpc>
              <a:spcBef>
                <a:spcPts val="90"/>
              </a:spcBef>
              <a:buNone/>
              <a:defRPr lang="en-US" sz="2550" b="0" i="0" kern="1200" spc="-45" dirty="0" smtClean="0">
                <a:solidFill>
                  <a:schemeClr val="accent3"/>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a:t>Divider Example</a:t>
            </a:r>
          </a:p>
          <a:p>
            <a:pPr lvl="1"/>
            <a:r>
              <a:rPr lang="en-US"/>
              <a:t>Subhead goes here</a:t>
            </a:r>
          </a:p>
        </p:txBody>
      </p:sp>
      <p:sp>
        <p:nvSpPr>
          <p:cNvPr id="4" name="Date Placeholder 3">
            <a:extLst>
              <a:ext uri="{FF2B5EF4-FFF2-40B4-BE49-F238E27FC236}">
                <a16:creationId xmlns:a16="http://schemas.microsoft.com/office/drawing/2014/main" id="{44C8E871-E152-F649-9F9E-174AD7C348F6}"/>
              </a:ext>
            </a:extLst>
          </p:cNvPr>
          <p:cNvSpPr>
            <a:spLocks noGrp="1"/>
          </p:cNvSpPr>
          <p:nvPr>
            <p:ph type="dt" sz="half" idx="13"/>
          </p:nvPr>
        </p:nvSpPr>
        <p:spPr/>
        <p:txBody>
          <a:bodyPr/>
          <a:lstStyle>
            <a:lvl1pPr>
              <a:defRPr>
                <a:solidFill>
                  <a:schemeClr val="bg1"/>
                </a:solidFill>
              </a:defRPr>
            </a:lvl1pPr>
          </a:lstStyle>
          <a:p>
            <a:r>
              <a:rPr lang="en-GB"/>
              <a:t>18/02/2018</a:t>
            </a:r>
            <a:endParaRPr lang="mr-IN"/>
          </a:p>
        </p:txBody>
      </p:sp>
      <p:sp>
        <p:nvSpPr>
          <p:cNvPr id="6" name="Footer Placeholder 5">
            <a:extLst>
              <a:ext uri="{FF2B5EF4-FFF2-40B4-BE49-F238E27FC236}">
                <a16:creationId xmlns:a16="http://schemas.microsoft.com/office/drawing/2014/main" id="{860517BC-BCE9-E04C-A6C2-1E9E9DEEE18B}"/>
              </a:ext>
            </a:extLst>
          </p:cNvPr>
          <p:cNvSpPr>
            <a:spLocks noGrp="1"/>
          </p:cNvSpPr>
          <p:nvPr>
            <p:ph type="ftr" sz="quarter" idx="14"/>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9" name="Slide Number Placeholder 8">
            <a:extLst>
              <a:ext uri="{FF2B5EF4-FFF2-40B4-BE49-F238E27FC236}">
                <a16:creationId xmlns:a16="http://schemas.microsoft.com/office/drawing/2014/main" id="{5D9FDE76-F466-AC40-8464-C208D90957B2}"/>
              </a:ext>
            </a:extLst>
          </p:cNvPr>
          <p:cNvSpPr>
            <a:spLocks noGrp="1"/>
          </p:cNvSpPr>
          <p:nvPr>
            <p:ph type="sldNum" sz="quarter" idx="15"/>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pic>
        <p:nvPicPr>
          <p:cNvPr id="31" name="Picture 3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6" cy="492326"/>
          </a:xfrm>
          <a:prstGeom prst="rect">
            <a:avLst/>
          </a:prstGeom>
        </p:spPr>
      </p:pic>
    </p:spTree>
    <p:extLst>
      <p:ext uri="{BB962C8B-B14F-4D97-AF65-F5344CB8AC3E}">
        <p14:creationId xmlns:p14="http://schemas.microsoft.com/office/powerpoint/2010/main" val="3145243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ivider slide Blue">
    <p:bg>
      <p:bgPr>
        <a:solidFill>
          <a:schemeClr val="accent3"/>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7" name="Footer Placeholder 6"/>
          <p:cNvSpPr>
            <a:spLocks noGrp="1"/>
          </p:cNvSpPr>
          <p:nvPr>
            <p:ph type="ftr" sz="quarter" idx="10"/>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8" name="Slide Number Placeholder 7"/>
          <p:cNvSpPr>
            <a:spLocks noGrp="1"/>
          </p:cNvSpPr>
          <p:nvPr>
            <p:ph type="sldNum" sz="quarter" idx="11"/>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10" name="Text Placeholder 9"/>
          <p:cNvSpPr>
            <a:spLocks noGrp="1"/>
          </p:cNvSpPr>
          <p:nvPr>
            <p:ph type="body" sz="quarter" idx="12" hasCustomPrompt="1"/>
          </p:nvPr>
        </p:nvSpPr>
        <p:spPr>
          <a:xfrm>
            <a:off x="2300287" y="4071471"/>
            <a:ext cx="9529763" cy="1025281"/>
          </a:xfrm>
          <a:prstGeom prst="rect">
            <a:avLst/>
          </a:prstGeom>
        </p:spPr>
        <p:txBody>
          <a:bodyPr/>
          <a:lstStyle>
            <a:lvl1pPr marL="10800" indent="0">
              <a:buNone/>
              <a:defRPr lang="en-US" sz="4050" b="0" i="0" kern="1200" spc="-53" smtClean="0">
                <a:solidFill>
                  <a:srgbClr val="FFFFFF"/>
                </a:solidFill>
                <a:latin typeface="Nunito Sans Black" charset="0"/>
                <a:ea typeface="Nunito Sans Black" charset="0"/>
                <a:cs typeface="Nunito Sans Black" charset="0"/>
              </a:defRPr>
            </a:lvl1pPr>
            <a:lvl2pPr marL="0" indent="0" algn="l" defTabSz="685800" rtl="0" eaLnBrk="1" latinLnBrk="0" hangingPunct="1">
              <a:lnSpc>
                <a:spcPct val="100000"/>
              </a:lnSpc>
              <a:spcBef>
                <a:spcPts val="90"/>
              </a:spcBef>
              <a:buNone/>
              <a:defRPr lang="en-US" sz="2550" b="0" i="0" kern="1200" spc="-45" dirty="0" smtClean="0">
                <a:solidFill>
                  <a:schemeClr val="accent6"/>
                </a:solidFill>
                <a:latin typeface="Nunito Sans" charset="0"/>
                <a:ea typeface="Nunito Sans" charset="0"/>
                <a:cs typeface="Nunito Sans" charset="0"/>
              </a:defRPr>
            </a:lvl2pPr>
            <a:lvl3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3pPr>
            <a:lvl4pPr marL="9525" algn="l" defTabSz="685800" rtl="0" eaLnBrk="1" latinLnBrk="0" hangingPunct="1">
              <a:lnSpc>
                <a:spcPct val="100000"/>
              </a:lnSpc>
              <a:spcBef>
                <a:spcPts val="90"/>
              </a:spcBef>
              <a:defRPr lang="en-US" sz="2550" b="0" i="0" kern="1200" spc="-45" dirty="0" smtClean="0">
                <a:solidFill>
                  <a:srgbClr val="FFFFFF"/>
                </a:solidFill>
                <a:latin typeface="Nunito Sans" charset="0"/>
                <a:ea typeface="Nunito Sans" charset="0"/>
                <a:cs typeface="Nunito Sans" charset="0"/>
              </a:defRPr>
            </a:lvl4pPr>
            <a:lvl5pPr marL="9525" algn="l" defTabSz="685800" rtl="0" eaLnBrk="1" latinLnBrk="0" hangingPunct="1">
              <a:lnSpc>
                <a:spcPct val="100000"/>
              </a:lnSpc>
              <a:spcBef>
                <a:spcPts val="90"/>
              </a:spcBef>
              <a:defRPr lang="en-US" sz="2550" b="0" i="0" kern="1200" spc="-45" dirty="0">
                <a:solidFill>
                  <a:srgbClr val="FFFFFF"/>
                </a:solidFill>
                <a:latin typeface="Nunito Sans" charset="0"/>
                <a:ea typeface="Nunito Sans" charset="0"/>
                <a:cs typeface="Nunito Sans" charset="0"/>
              </a:defRPr>
            </a:lvl5pPr>
          </a:lstStyle>
          <a:p>
            <a:pPr lvl="0"/>
            <a:r>
              <a:rPr lang="en-US"/>
              <a:t>Divider Example</a:t>
            </a:r>
          </a:p>
          <a:p>
            <a:pPr lvl="1"/>
            <a:r>
              <a:rPr lang="en-US"/>
              <a:t>Subhead goes here</a:t>
            </a:r>
          </a:p>
        </p:txBody>
      </p:sp>
      <p:pic>
        <p:nvPicPr>
          <p:cNvPr id="31" name="Picture 3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6" cy="492326"/>
          </a:xfrm>
          <a:prstGeom prst="rect">
            <a:avLst/>
          </a:prstGeom>
        </p:spPr>
      </p:pic>
    </p:spTree>
    <p:extLst>
      <p:ext uri="{BB962C8B-B14F-4D97-AF65-F5344CB8AC3E}">
        <p14:creationId xmlns:p14="http://schemas.microsoft.com/office/powerpoint/2010/main" val="284864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Light Image right">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E54B395-BCD2-BF4C-AA65-6141FACDADB7}"/>
              </a:ext>
            </a:extLst>
          </p:cNvPr>
          <p:cNvSpPr>
            <a:spLocks noGrp="1"/>
          </p:cNvSpPr>
          <p:nvPr>
            <p:ph type="pic" sz="quarter" idx="11" hasCustomPrompt="1"/>
          </p:nvPr>
        </p:nvSpPr>
        <p:spPr>
          <a:xfrm>
            <a:off x="6096000" y="0"/>
            <a:ext cx="6096000" cy="6858000"/>
          </a:xfrm>
        </p:spPr>
        <p:txBody>
          <a:bodyPr anchor="ctr"/>
          <a:lstStyle>
            <a:lvl1pPr marL="10800" indent="0" algn="ctr">
              <a:buNone/>
              <a:defRPr>
                <a:solidFill>
                  <a:schemeClr val="bg1"/>
                </a:solidFill>
              </a:defRPr>
            </a:lvl1pPr>
          </a:lstStyle>
          <a:p>
            <a:r>
              <a:rPr lang="en-GB"/>
              <a:t>Click to insert image</a:t>
            </a:r>
          </a:p>
          <a:p>
            <a:r>
              <a:rPr lang="en-GB"/>
              <a:t>The optimum image size is 640 x 720 pixels at 96 dpi</a:t>
            </a:r>
          </a:p>
        </p:txBody>
      </p:sp>
      <p:sp>
        <p:nvSpPr>
          <p:cNvPr id="5" name="Holder 5"/>
          <p:cNvSpPr>
            <a:spLocks noGrp="1"/>
          </p:cNvSpPr>
          <p:nvPr>
            <p:ph type="ftr" sz="quarter" idx="5"/>
          </p:nvPr>
        </p:nvSpPr>
        <p:spPr/>
        <p:txBody>
          <a:bodyPr lIns="0" tIns="0" rIns="0" bIns="0"/>
          <a:lstStyle>
            <a:lvl1pPr>
              <a:defRPr sz="750" b="1" i="0">
                <a:solidFill>
                  <a:schemeClr val="bg1"/>
                </a:solidFill>
                <a:latin typeface="Arial"/>
                <a:cs typeface="Arial"/>
              </a:defRPr>
            </a:lvl1pPr>
          </a:lstStyle>
          <a:p>
            <a:pPr marL="9525">
              <a:spcBef>
                <a:spcPts val="83"/>
              </a:spcBef>
            </a:pPr>
            <a:r>
              <a:rPr lang="en-GB" spc="56">
                <a:latin typeface="Nunito Sans" panose="00000500000000000000" pitchFamily="2" charset="0"/>
              </a:rPr>
              <a:t>© </a:t>
            </a:r>
            <a:r>
              <a:rPr lang="en-GB" spc="-4">
                <a:latin typeface="Nunito Sans" panose="00000500000000000000" pitchFamily="2" charset="0"/>
              </a:rPr>
              <a:t>The </a:t>
            </a:r>
            <a:r>
              <a:rPr lang="en-GB" spc="-15">
                <a:latin typeface="Nunito Sans" panose="00000500000000000000" pitchFamily="2" charset="0"/>
              </a:rPr>
              <a:t>Scout Association</a:t>
            </a:r>
          </a:p>
        </p:txBody>
      </p:sp>
      <p:sp>
        <p:nvSpPr>
          <p:cNvPr id="6" name="Holder 6"/>
          <p:cNvSpPr>
            <a:spLocks noGrp="1"/>
          </p:cNvSpPr>
          <p:nvPr>
            <p:ph type="dt" sz="half" idx="6"/>
          </p:nvPr>
        </p:nvSpPr>
        <p:spPr/>
        <p:txBody>
          <a:bodyPr lIns="0" tIns="0" rIns="0" bIns="0"/>
          <a:lstStyle>
            <a:lvl1pPr algn="l">
              <a:defRPr>
                <a:solidFill>
                  <a:schemeClr val="tx1"/>
                </a:solidFill>
              </a:defRPr>
            </a:lvl1pPr>
          </a:lstStyle>
          <a:p>
            <a:r>
              <a:rPr lang="mr-IN">
                <a:solidFill>
                  <a:schemeClr val="bg1"/>
                </a:solidFill>
              </a:rPr>
              <a:t>18/02/2018</a:t>
            </a:r>
          </a:p>
        </p:txBody>
      </p:sp>
      <p:sp>
        <p:nvSpPr>
          <p:cNvPr id="7" name="Holder 7"/>
          <p:cNvSpPr>
            <a:spLocks noGrp="1"/>
          </p:cNvSpPr>
          <p:nvPr>
            <p:ph type="sldNum" sz="quarter" idx="7"/>
          </p:nvPr>
        </p:nvSpPr>
        <p:spPr/>
        <p:txBody>
          <a:bodyPr lIns="0" tIns="0" rIns="0" bIns="0"/>
          <a:lstStyle>
            <a:lvl1pPr>
              <a:defRPr sz="750" b="1" i="0">
                <a:solidFill>
                  <a:schemeClr val="bg1"/>
                </a:solidFill>
                <a:latin typeface="Nunito Sans" panose="00000500000000000000" pitchFamily="2" charset="0"/>
                <a:cs typeface="Arial"/>
              </a:defRPr>
            </a:lvl1pPr>
          </a:lstStyle>
          <a:p>
            <a:pPr marL="19050">
              <a:spcBef>
                <a:spcPts val="83"/>
              </a:spcBef>
            </a:pPr>
            <a:fld id="{81D60167-4931-47E6-BA6A-407CBD079E47}" type="slidenum">
              <a:rPr lang="en-GB" spc="26" smtClean="0"/>
              <a:pPr marL="19050">
                <a:spcBef>
                  <a:spcPts val="83"/>
                </a:spcBef>
              </a:pPr>
              <a:t>‹#›</a:t>
            </a:fld>
            <a:endParaRPr lang="en-GB" spc="26"/>
          </a:p>
        </p:txBody>
      </p:sp>
      <p:sp>
        <p:nvSpPr>
          <p:cNvPr id="20" name="object 17"/>
          <p:cNvSpPr txBox="1"/>
          <p:nvPr userDrawn="1"/>
        </p:nvSpPr>
        <p:spPr>
          <a:xfrm>
            <a:off x="345675" y="313809"/>
            <a:ext cx="2604611" cy="217367"/>
          </a:xfrm>
          <a:prstGeom prst="rect">
            <a:avLst/>
          </a:prstGeom>
        </p:spPr>
        <p:txBody>
          <a:bodyPr vert="horz" wrap="square" lIns="0" tIns="9525" rIns="0" bIns="0" rtlCol="0">
            <a:spAutoFit/>
          </a:bodyPr>
          <a:lstStyle/>
          <a:p>
            <a:pPr marL="9525">
              <a:lnSpc>
                <a:spcPct val="100000"/>
              </a:lnSpc>
              <a:spcBef>
                <a:spcPts val="75"/>
              </a:spcBef>
            </a:pPr>
            <a:r>
              <a:rPr sz="1350" b="0" i="0" spc="19">
                <a:solidFill>
                  <a:srgbClr val="FFFFFF"/>
                </a:solidFill>
                <a:latin typeface="Nunito Sans Black" charset="0"/>
                <a:ea typeface="Nunito Sans Black" charset="0"/>
                <a:cs typeface="Nunito Sans Black" charset="0"/>
              </a:rPr>
              <a:t>Do </a:t>
            </a:r>
            <a:r>
              <a:rPr sz="1350" b="0" i="0" spc="0">
                <a:solidFill>
                  <a:srgbClr val="FFFFFF"/>
                </a:solidFill>
                <a:latin typeface="Nunito Sans Black" charset="0"/>
                <a:ea typeface="Nunito Sans Black" charset="0"/>
                <a:cs typeface="Nunito Sans Black" charset="0"/>
              </a:rPr>
              <a:t>more. </a:t>
            </a:r>
            <a:r>
              <a:rPr sz="1350" b="0" i="0">
                <a:solidFill>
                  <a:srgbClr val="FFFFFF"/>
                </a:solidFill>
                <a:latin typeface="Nunito Sans Black" charset="0"/>
                <a:ea typeface="Nunito Sans Black" charset="0"/>
                <a:cs typeface="Nunito Sans Black" charset="0"/>
              </a:rPr>
              <a:t>Share </a:t>
            </a:r>
            <a:r>
              <a:rPr sz="1350" b="0" i="0" spc="0">
                <a:solidFill>
                  <a:srgbClr val="FFFFFF"/>
                </a:solidFill>
                <a:latin typeface="Nunito Sans Black" charset="0"/>
                <a:ea typeface="Nunito Sans Black" charset="0"/>
                <a:cs typeface="Nunito Sans Black" charset="0"/>
              </a:rPr>
              <a:t>more. </a:t>
            </a:r>
            <a:r>
              <a:rPr sz="1350" b="0" i="0" spc="-34">
                <a:solidFill>
                  <a:srgbClr val="FFFFFF"/>
                </a:solidFill>
                <a:latin typeface="Nunito Sans Black" charset="0"/>
                <a:ea typeface="Nunito Sans Black" charset="0"/>
                <a:cs typeface="Nunito Sans Black" charset="0"/>
              </a:rPr>
              <a:t>Be</a:t>
            </a:r>
            <a:r>
              <a:rPr sz="1350" b="0" i="0" spc="-11">
                <a:solidFill>
                  <a:srgbClr val="FFFFFF"/>
                </a:solidFill>
                <a:latin typeface="Nunito Sans Black" charset="0"/>
                <a:ea typeface="Nunito Sans Black" charset="0"/>
                <a:cs typeface="Nunito Sans Black" charset="0"/>
              </a:rPr>
              <a:t> </a:t>
            </a:r>
            <a:r>
              <a:rPr sz="1350" b="0" i="0" spc="0">
                <a:solidFill>
                  <a:srgbClr val="FFFFFF"/>
                </a:solidFill>
                <a:latin typeface="Nunito Sans Black" charset="0"/>
                <a:ea typeface="Nunito Sans Black" charset="0"/>
                <a:cs typeface="Nunito Sans Black" charset="0"/>
              </a:rPr>
              <a:t>more.</a:t>
            </a:r>
            <a:endParaRPr sz="1350" b="0" i="0">
              <a:latin typeface="Nunito Sans Black" charset="0"/>
              <a:ea typeface="Nunito Sans Black" charset="0"/>
              <a:cs typeface="Nunito Sans Black" charset="0"/>
            </a:endParaRPr>
          </a:p>
        </p:txBody>
      </p:sp>
      <p:sp>
        <p:nvSpPr>
          <p:cNvPr id="24" name="Text Placeholder 23"/>
          <p:cNvSpPr>
            <a:spLocks noGrp="1"/>
          </p:cNvSpPr>
          <p:nvPr>
            <p:ph type="body" sz="quarter" idx="10"/>
          </p:nvPr>
        </p:nvSpPr>
        <p:spPr>
          <a:xfrm>
            <a:off x="1158000" y="1620000"/>
            <a:ext cx="3780000" cy="4502944"/>
          </a:xfrm>
          <a:prstGeom prst="rect">
            <a:avLst/>
          </a:prstGeom>
        </p:spPr>
        <p:txBody>
          <a:bodyPr>
            <a:noAutofit/>
          </a:bodyPr>
          <a:lstStyle>
            <a:lvl1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smtClean="0">
                <a:solidFill>
                  <a:schemeClr val="bg1"/>
                </a:solidFill>
                <a:latin typeface="Nunito Sans" charset="0"/>
                <a:ea typeface="Nunito Sans" charset="0"/>
                <a:cs typeface="Nunito Sans" charset="0"/>
              </a:defRPr>
            </a:lvl1pPr>
            <a:lvl2pPr marL="10800" marR="3810" indent="0" algn="l" defTabSz="685800" rtl="0" eaLnBrk="1" latinLnBrk="0" hangingPunct="1">
              <a:lnSpc>
                <a:spcPts val="2055"/>
              </a:lnSpc>
              <a:spcBef>
                <a:spcPts val="1706"/>
              </a:spcBef>
              <a:buClrTx/>
              <a:buFont typeface="Arial" panose="020B0604020202020204" pitchFamily="34" charset="0"/>
              <a:buNone/>
              <a:tabLst/>
              <a:defRPr lang="en-US" sz="1800" b="1" i="0" kern="1200" dirty="0" smtClean="0">
                <a:solidFill>
                  <a:schemeClr val="bg1"/>
                </a:solidFill>
                <a:latin typeface="Nunito Sans Black" charset="0"/>
                <a:ea typeface="Nunito Sans Black" charset="0"/>
                <a:cs typeface="Nunito Sans Black" charset="0"/>
              </a:defRPr>
            </a:lvl2pPr>
            <a:lvl3pPr marL="10800" marR="3810" indent="0" algn="l" defTabSz="685800" rtl="0" eaLnBrk="1" latinLnBrk="0" hangingPunct="1">
              <a:lnSpc>
                <a:spcPts val="2055"/>
              </a:lnSpc>
              <a:spcBef>
                <a:spcPts val="315"/>
              </a:spcBef>
              <a:buClrTx/>
              <a:buFont typeface="Arial" panose="020B0604020202020204" pitchFamily="34" charset="0"/>
              <a:buNone/>
              <a:tabLst/>
              <a:defRPr lang="en-US" sz="1800" b="1" i="0" kern="1200" spc="-45" dirty="0" smtClean="0">
                <a:solidFill>
                  <a:schemeClr val="bg1"/>
                </a:solidFill>
                <a:latin typeface="Nunito Sans" charset="0"/>
                <a:ea typeface="Nunito Sans" charset="0"/>
                <a:cs typeface="Nunito Sans" charset="0"/>
              </a:defRPr>
            </a:lvl3pPr>
            <a:lvl4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smtClean="0">
                <a:solidFill>
                  <a:schemeClr val="bg1"/>
                </a:solidFill>
                <a:latin typeface="Nunito Sans" charset="0"/>
                <a:ea typeface="Nunito Sans" charset="0"/>
                <a:cs typeface="Nunito Sans" charset="0"/>
              </a:defRPr>
            </a:lvl4pPr>
            <a:lvl5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a:solidFill>
                  <a:schemeClr val="bg1"/>
                </a:solidFill>
                <a:latin typeface="Nunito Sans" charset="0"/>
                <a:ea typeface="Nunito Sans" charset="0"/>
                <a:cs typeface="Nunito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6" cy="492325"/>
          </a:xfrm>
          <a:prstGeom prst="rect">
            <a:avLst/>
          </a:prstGeom>
        </p:spPr>
      </p:pic>
    </p:spTree>
    <p:extLst>
      <p:ext uri="{BB962C8B-B14F-4D97-AF65-F5344CB8AC3E}">
        <p14:creationId xmlns:p14="http://schemas.microsoft.com/office/powerpoint/2010/main" val="1691067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ight Image right">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E54B395-BCD2-BF4C-AA65-6141FACDADB7}"/>
              </a:ext>
            </a:extLst>
          </p:cNvPr>
          <p:cNvSpPr>
            <a:spLocks noGrp="1"/>
          </p:cNvSpPr>
          <p:nvPr>
            <p:ph type="pic" sz="quarter" idx="11" hasCustomPrompt="1"/>
          </p:nvPr>
        </p:nvSpPr>
        <p:spPr>
          <a:xfrm>
            <a:off x="6096000" y="0"/>
            <a:ext cx="6096000" cy="6858000"/>
          </a:xfrm>
        </p:spPr>
        <p:txBody>
          <a:bodyPr anchor="ctr"/>
          <a:lstStyle>
            <a:lvl1pPr marL="10800" indent="0" algn="ctr">
              <a:buNone/>
              <a:defRPr>
                <a:solidFill>
                  <a:schemeClr val="bg1"/>
                </a:solidFill>
              </a:defRPr>
            </a:lvl1pPr>
          </a:lstStyle>
          <a:p>
            <a:r>
              <a:rPr lang="en-GB"/>
              <a:t>Click to insert image</a:t>
            </a:r>
          </a:p>
          <a:p>
            <a:r>
              <a:rPr lang="en-GB"/>
              <a:t>The optimum image size is 640 x 720 pixels at 96 dpi</a:t>
            </a:r>
          </a:p>
        </p:txBody>
      </p:sp>
      <p:sp>
        <p:nvSpPr>
          <p:cNvPr id="5" name="Holder 5"/>
          <p:cNvSpPr>
            <a:spLocks noGrp="1"/>
          </p:cNvSpPr>
          <p:nvPr>
            <p:ph type="ftr" sz="quarter" idx="5"/>
          </p:nvPr>
        </p:nvSpPr>
        <p:spPr/>
        <p:txBody>
          <a:bodyPr lIns="0" tIns="0" rIns="0" bIns="0"/>
          <a:lstStyle>
            <a:lvl1pPr>
              <a:defRPr sz="750" b="1" i="0">
                <a:solidFill>
                  <a:schemeClr val="bg1"/>
                </a:solidFill>
                <a:latin typeface="Arial"/>
                <a:cs typeface="Arial"/>
              </a:defRPr>
            </a:lvl1pPr>
          </a:lstStyle>
          <a:p>
            <a:pPr marL="9525">
              <a:spcBef>
                <a:spcPts val="83"/>
              </a:spcBef>
            </a:pPr>
            <a:r>
              <a:rPr lang="en-GB" spc="56">
                <a:latin typeface="Nunito Sans" panose="00000500000000000000" pitchFamily="2" charset="0"/>
              </a:rPr>
              <a:t>© </a:t>
            </a:r>
            <a:r>
              <a:rPr lang="en-GB" spc="-4">
                <a:latin typeface="Nunito Sans" panose="00000500000000000000" pitchFamily="2" charset="0"/>
              </a:rPr>
              <a:t>The </a:t>
            </a:r>
            <a:r>
              <a:rPr lang="en-GB" spc="-15">
                <a:latin typeface="Nunito Sans" panose="00000500000000000000" pitchFamily="2" charset="0"/>
              </a:rPr>
              <a:t>Scout Association</a:t>
            </a:r>
          </a:p>
        </p:txBody>
      </p:sp>
      <p:sp>
        <p:nvSpPr>
          <p:cNvPr id="6" name="Holder 6"/>
          <p:cNvSpPr>
            <a:spLocks noGrp="1"/>
          </p:cNvSpPr>
          <p:nvPr>
            <p:ph type="dt" sz="half" idx="6"/>
          </p:nvPr>
        </p:nvSpPr>
        <p:spPr/>
        <p:txBody>
          <a:bodyPr lIns="0" tIns="0" rIns="0" bIns="0"/>
          <a:lstStyle>
            <a:lvl1pPr algn="l">
              <a:defRPr>
                <a:solidFill>
                  <a:schemeClr val="tx1"/>
                </a:solidFill>
              </a:defRPr>
            </a:lvl1pPr>
          </a:lstStyle>
          <a:p>
            <a:r>
              <a:rPr lang="mr-IN">
                <a:solidFill>
                  <a:schemeClr val="bg1"/>
                </a:solidFill>
              </a:rPr>
              <a:t>18/02/2018</a:t>
            </a:r>
          </a:p>
        </p:txBody>
      </p:sp>
      <p:sp>
        <p:nvSpPr>
          <p:cNvPr id="7" name="Holder 7"/>
          <p:cNvSpPr>
            <a:spLocks noGrp="1"/>
          </p:cNvSpPr>
          <p:nvPr>
            <p:ph type="sldNum" sz="quarter" idx="7"/>
          </p:nvPr>
        </p:nvSpPr>
        <p:spPr/>
        <p:txBody>
          <a:bodyPr lIns="0" tIns="0" rIns="0" bIns="0"/>
          <a:lstStyle>
            <a:lvl1pPr>
              <a:defRPr sz="750" b="1" i="0">
                <a:solidFill>
                  <a:schemeClr val="bg1"/>
                </a:solidFill>
                <a:latin typeface="Nunito Sans" panose="00000500000000000000" pitchFamily="2" charset="0"/>
                <a:cs typeface="Arial"/>
              </a:defRPr>
            </a:lvl1pPr>
          </a:lstStyle>
          <a:p>
            <a:pPr marL="19050">
              <a:spcBef>
                <a:spcPts val="83"/>
              </a:spcBef>
            </a:pPr>
            <a:fld id="{81D60167-4931-47E6-BA6A-407CBD079E47}" type="slidenum">
              <a:rPr lang="en-GB" spc="26" smtClean="0"/>
              <a:pPr marL="19050">
                <a:spcBef>
                  <a:spcPts val="83"/>
                </a:spcBef>
              </a:pPr>
              <a:t>‹#›</a:t>
            </a:fld>
            <a:endParaRPr lang="en-GB" spc="26"/>
          </a:p>
        </p:txBody>
      </p:sp>
      <p:sp>
        <p:nvSpPr>
          <p:cNvPr id="20" name="object 17"/>
          <p:cNvSpPr txBox="1"/>
          <p:nvPr userDrawn="1"/>
        </p:nvSpPr>
        <p:spPr>
          <a:xfrm>
            <a:off x="345675" y="313809"/>
            <a:ext cx="2604611" cy="217367"/>
          </a:xfrm>
          <a:prstGeom prst="rect">
            <a:avLst/>
          </a:prstGeom>
        </p:spPr>
        <p:txBody>
          <a:bodyPr vert="horz" wrap="square" lIns="0" tIns="9525" rIns="0" bIns="0" rtlCol="0">
            <a:spAutoFit/>
          </a:bodyPr>
          <a:lstStyle/>
          <a:p>
            <a:pPr marL="9525">
              <a:lnSpc>
                <a:spcPct val="100000"/>
              </a:lnSpc>
              <a:spcBef>
                <a:spcPts val="75"/>
              </a:spcBef>
            </a:pPr>
            <a:r>
              <a:rPr sz="1350" b="0" i="0" spc="19">
                <a:solidFill>
                  <a:srgbClr val="FFFFFF"/>
                </a:solidFill>
                <a:latin typeface="Nunito Sans Black" charset="0"/>
                <a:ea typeface="Nunito Sans Black" charset="0"/>
                <a:cs typeface="Nunito Sans Black" charset="0"/>
              </a:rPr>
              <a:t>Do </a:t>
            </a:r>
            <a:r>
              <a:rPr sz="1350" b="0" i="0" spc="0">
                <a:solidFill>
                  <a:srgbClr val="FFFFFF"/>
                </a:solidFill>
                <a:latin typeface="Nunito Sans Black" charset="0"/>
                <a:ea typeface="Nunito Sans Black" charset="0"/>
                <a:cs typeface="Nunito Sans Black" charset="0"/>
              </a:rPr>
              <a:t>more. </a:t>
            </a:r>
            <a:r>
              <a:rPr sz="1350" b="0" i="0">
                <a:solidFill>
                  <a:srgbClr val="FFFFFF"/>
                </a:solidFill>
                <a:latin typeface="Nunito Sans Black" charset="0"/>
                <a:ea typeface="Nunito Sans Black" charset="0"/>
                <a:cs typeface="Nunito Sans Black" charset="0"/>
              </a:rPr>
              <a:t>Share </a:t>
            </a:r>
            <a:r>
              <a:rPr sz="1350" b="0" i="0" spc="0">
                <a:solidFill>
                  <a:srgbClr val="FFFFFF"/>
                </a:solidFill>
                <a:latin typeface="Nunito Sans Black" charset="0"/>
                <a:ea typeface="Nunito Sans Black" charset="0"/>
                <a:cs typeface="Nunito Sans Black" charset="0"/>
              </a:rPr>
              <a:t>more. </a:t>
            </a:r>
            <a:r>
              <a:rPr sz="1350" b="0" i="0" spc="-34">
                <a:solidFill>
                  <a:srgbClr val="FFFFFF"/>
                </a:solidFill>
                <a:latin typeface="Nunito Sans Black" charset="0"/>
                <a:ea typeface="Nunito Sans Black" charset="0"/>
                <a:cs typeface="Nunito Sans Black" charset="0"/>
              </a:rPr>
              <a:t>Be</a:t>
            </a:r>
            <a:r>
              <a:rPr sz="1350" b="0" i="0" spc="-11">
                <a:solidFill>
                  <a:srgbClr val="FFFFFF"/>
                </a:solidFill>
                <a:latin typeface="Nunito Sans Black" charset="0"/>
                <a:ea typeface="Nunito Sans Black" charset="0"/>
                <a:cs typeface="Nunito Sans Black" charset="0"/>
              </a:rPr>
              <a:t> </a:t>
            </a:r>
            <a:r>
              <a:rPr sz="1350" b="0" i="0" spc="0">
                <a:solidFill>
                  <a:srgbClr val="FFFFFF"/>
                </a:solidFill>
                <a:latin typeface="Nunito Sans Black" charset="0"/>
                <a:ea typeface="Nunito Sans Black" charset="0"/>
                <a:cs typeface="Nunito Sans Black" charset="0"/>
              </a:rPr>
              <a:t>more.</a:t>
            </a:r>
            <a:endParaRPr sz="1350" b="0" i="0">
              <a:latin typeface="Nunito Sans Black" charset="0"/>
              <a:ea typeface="Nunito Sans Black" charset="0"/>
              <a:cs typeface="Nunito Sans Black" charset="0"/>
            </a:endParaRPr>
          </a:p>
        </p:txBody>
      </p:sp>
      <p:sp>
        <p:nvSpPr>
          <p:cNvPr id="24" name="Text Placeholder 23"/>
          <p:cNvSpPr>
            <a:spLocks noGrp="1"/>
          </p:cNvSpPr>
          <p:nvPr>
            <p:ph type="body" sz="quarter" idx="10"/>
          </p:nvPr>
        </p:nvSpPr>
        <p:spPr>
          <a:xfrm>
            <a:off x="1158000" y="1620000"/>
            <a:ext cx="3780000" cy="4502944"/>
          </a:xfrm>
          <a:prstGeom prst="rect">
            <a:avLst/>
          </a:prstGeom>
        </p:spPr>
        <p:txBody>
          <a:bodyPr>
            <a:noAutofit/>
          </a:bodyPr>
          <a:lstStyle>
            <a:lvl1pPr marL="133200" marR="3810" indent="-122400" algn="l" defTabSz="685800" rtl="0" eaLnBrk="1" latinLnBrk="0" hangingPunct="1">
              <a:lnSpc>
                <a:spcPts val="1950"/>
              </a:lnSpc>
              <a:spcBef>
                <a:spcPts val="315"/>
              </a:spcBef>
              <a:buClrTx/>
              <a:buFont typeface="Arial" charset="0"/>
              <a:buChar char="•"/>
              <a:tabLst/>
              <a:defRPr lang="en-US" sz="1800" b="0" i="0" kern="1200" spc="-19" dirty="0" smtClean="0">
                <a:solidFill>
                  <a:schemeClr val="bg1"/>
                </a:solidFill>
                <a:latin typeface="Nunito Sans" charset="0"/>
                <a:ea typeface="Nunito Sans" charset="0"/>
                <a:cs typeface="Nunito Sans" charset="0"/>
              </a:defRPr>
            </a:lvl1pPr>
            <a:lvl2pPr marL="133200" marR="3810" indent="-122400" algn="l" defTabSz="685800" rtl="0" eaLnBrk="1" latinLnBrk="0" hangingPunct="1">
              <a:lnSpc>
                <a:spcPts val="2055"/>
              </a:lnSpc>
              <a:spcBef>
                <a:spcPts val="1706"/>
              </a:spcBef>
              <a:buClrTx/>
              <a:buFont typeface="Arial" charset="0"/>
              <a:buChar char="•"/>
              <a:tabLst/>
              <a:defRPr lang="en-US" sz="1800" b="1" i="0" kern="1200" dirty="0" smtClean="0">
                <a:solidFill>
                  <a:schemeClr val="bg1"/>
                </a:solidFill>
                <a:latin typeface="Nunito Sans Black" charset="0"/>
                <a:ea typeface="Nunito Sans Black" charset="0"/>
                <a:cs typeface="Nunito Sans Black" charset="0"/>
              </a:defRPr>
            </a:lvl2pPr>
            <a:lvl3pPr marL="133200" marR="3810" indent="-122400" algn="l" defTabSz="685800" rtl="0" eaLnBrk="1" latinLnBrk="0" hangingPunct="1">
              <a:lnSpc>
                <a:spcPts val="2055"/>
              </a:lnSpc>
              <a:spcBef>
                <a:spcPts val="315"/>
              </a:spcBef>
              <a:buClrTx/>
              <a:buFont typeface="Arial" charset="0"/>
              <a:buChar char="•"/>
              <a:tabLst/>
              <a:defRPr lang="en-US" sz="1800" b="1" i="0" kern="1200" spc="-45" dirty="0" smtClean="0">
                <a:solidFill>
                  <a:schemeClr val="bg1"/>
                </a:solidFill>
                <a:latin typeface="Nunito Sans" charset="0"/>
                <a:ea typeface="Nunito Sans" charset="0"/>
                <a:cs typeface="Nunito Sans" charset="0"/>
              </a:defRPr>
            </a:lvl3pPr>
            <a:lvl4pPr marL="133200" marR="3810" indent="-122400" algn="l" defTabSz="685800" rtl="0" eaLnBrk="1" latinLnBrk="0" hangingPunct="1">
              <a:lnSpc>
                <a:spcPts val="1950"/>
              </a:lnSpc>
              <a:spcBef>
                <a:spcPts val="315"/>
              </a:spcBef>
              <a:buClrTx/>
              <a:buFont typeface="Arial" charset="0"/>
              <a:buChar char="•"/>
              <a:tabLst/>
              <a:defRPr lang="en-US" sz="1800" b="0" i="0" kern="1200" spc="-19" dirty="0" smtClean="0">
                <a:solidFill>
                  <a:schemeClr val="bg1"/>
                </a:solidFill>
                <a:latin typeface="Nunito Sans" charset="0"/>
                <a:ea typeface="Nunito Sans" charset="0"/>
                <a:cs typeface="Nunito Sans" charset="0"/>
              </a:defRPr>
            </a:lvl4pPr>
            <a:lvl5pPr marL="133200" marR="3810" indent="-122400" algn="l" defTabSz="685800" rtl="0" eaLnBrk="1" latinLnBrk="0" hangingPunct="1">
              <a:lnSpc>
                <a:spcPts val="1950"/>
              </a:lnSpc>
              <a:spcBef>
                <a:spcPts val="315"/>
              </a:spcBef>
              <a:buClrTx/>
              <a:buFont typeface="Arial" charset="0"/>
              <a:buChar char="•"/>
              <a:tabLst/>
              <a:defRPr lang="en-US" sz="1800" b="0" i="0" kern="1200" spc="-19" dirty="0">
                <a:solidFill>
                  <a:schemeClr val="bg1"/>
                </a:solidFill>
                <a:latin typeface="Nunito Sans" charset="0"/>
                <a:ea typeface="Nunito Sans" charset="0"/>
                <a:cs typeface="Nunito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6" cy="492325"/>
          </a:xfrm>
          <a:prstGeom prst="rect">
            <a:avLst/>
          </a:prstGeom>
        </p:spPr>
      </p:pic>
    </p:spTree>
    <p:extLst>
      <p:ext uri="{BB962C8B-B14F-4D97-AF65-F5344CB8AC3E}">
        <p14:creationId xmlns:p14="http://schemas.microsoft.com/office/powerpoint/2010/main" val="2186407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ight Image left">
    <p:bg>
      <p:bgPr>
        <a:solidFill>
          <a:schemeClr val="tx2"/>
        </a:solidFill>
        <a:effectLst/>
      </p:bgPr>
    </p:bg>
    <p:spTree>
      <p:nvGrpSpPr>
        <p:cNvPr id="1" name=""/>
        <p:cNvGrpSpPr/>
        <p:nvPr/>
      </p:nvGrpSpPr>
      <p:grpSpPr>
        <a:xfrm>
          <a:off x="0" y="0"/>
          <a:ext cx="0" cy="0"/>
          <a:chOff x="0" y="0"/>
          <a:chExt cx="0" cy="0"/>
        </a:xfrm>
      </p:grpSpPr>
      <p:sp>
        <p:nvSpPr>
          <p:cNvPr id="21" name="Picture Placeholder 3">
            <a:extLst>
              <a:ext uri="{FF2B5EF4-FFF2-40B4-BE49-F238E27FC236}">
                <a16:creationId xmlns:a16="http://schemas.microsoft.com/office/drawing/2014/main" id="{CB9883E9-1329-9D49-A166-F38296D40910}"/>
              </a:ext>
            </a:extLst>
          </p:cNvPr>
          <p:cNvSpPr>
            <a:spLocks noGrp="1"/>
          </p:cNvSpPr>
          <p:nvPr>
            <p:ph type="pic" sz="quarter" idx="12" hasCustomPrompt="1"/>
          </p:nvPr>
        </p:nvSpPr>
        <p:spPr>
          <a:xfrm>
            <a:off x="0" y="0"/>
            <a:ext cx="6096000" cy="6858000"/>
          </a:xfrm>
        </p:spPr>
        <p:txBody>
          <a:bodyPr anchor="ctr"/>
          <a:lstStyle>
            <a:lvl1pPr algn="ctr">
              <a:defRPr>
                <a:solidFill>
                  <a:schemeClr val="bg1"/>
                </a:solidFill>
              </a:defRPr>
            </a:lvl1pPr>
          </a:lstStyle>
          <a:p>
            <a:r>
              <a:rPr lang="en-GB"/>
              <a:t>Click to insert image</a:t>
            </a:r>
          </a:p>
          <a:p>
            <a:r>
              <a:rPr lang="en-GB"/>
              <a:t>The optimum image size is 640 x 720 pixels at 96 dpi</a:t>
            </a:r>
          </a:p>
        </p:txBody>
      </p:sp>
      <p:sp>
        <p:nvSpPr>
          <p:cNvPr id="5" name="Holder 5"/>
          <p:cNvSpPr>
            <a:spLocks noGrp="1"/>
          </p:cNvSpPr>
          <p:nvPr>
            <p:ph type="ftr" sz="quarter" idx="5"/>
          </p:nvPr>
        </p:nvSpPr>
        <p:spPr/>
        <p:txBody>
          <a:bodyPr lIns="0" tIns="0" rIns="0" bIns="0"/>
          <a:lstStyle>
            <a:lvl1pPr>
              <a:defRPr sz="750" b="1" i="0">
                <a:solidFill>
                  <a:schemeClr val="bg1"/>
                </a:solidFill>
                <a:latin typeface="Arial"/>
                <a:cs typeface="Arial"/>
              </a:defRPr>
            </a:lvl1pPr>
          </a:lstStyle>
          <a:p>
            <a:pPr marL="9525">
              <a:spcBef>
                <a:spcPts val="83"/>
              </a:spcBef>
            </a:pPr>
            <a:r>
              <a:rPr lang="en-GB" spc="56">
                <a:latin typeface="Nunito Sans" panose="00000500000000000000" pitchFamily="2" charset="0"/>
              </a:rPr>
              <a:t>© </a:t>
            </a:r>
            <a:r>
              <a:rPr lang="en-GB" spc="-4">
                <a:latin typeface="Nunito Sans" panose="00000500000000000000" pitchFamily="2" charset="0"/>
              </a:rPr>
              <a:t>The </a:t>
            </a:r>
            <a:r>
              <a:rPr lang="en-GB" spc="-15">
                <a:latin typeface="Nunito Sans" panose="00000500000000000000" pitchFamily="2" charset="0"/>
              </a:rPr>
              <a:t>Scout Association</a:t>
            </a:r>
          </a:p>
        </p:txBody>
      </p:sp>
      <p:sp>
        <p:nvSpPr>
          <p:cNvPr id="6" name="Holder 6"/>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7" name="Holder 7"/>
          <p:cNvSpPr>
            <a:spLocks noGrp="1"/>
          </p:cNvSpPr>
          <p:nvPr>
            <p:ph type="sldNum" sz="quarter" idx="7"/>
          </p:nvPr>
        </p:nvSpPr>
        <p:spPr/>
        <p:txBody>
          <a:bodyPr lIns="0" tIns="0" rIns="0" bIns="0"/>
          <a:lstStyle>
            <a:lvl1pPr>
              <a:defRPr sz="750" b="1" i="0">
                <a:solidFill>
                  <a:schemeClr val="bg1"/>
                </a:solidFill>
                <a:latin typeface="Nunito Sans" panose="00000500000000000000" pitchFamily="2" charset="0"/>
                <a:cs typeface="Arial"/>
              </a:defRPr>
            </a:lvl1pPr>
          </a:lstStyle>
          <a:p>
            <a:pPr marL="19050">
              <a:spcBef>
                <a:spcPts val="83"/>
              </a:spcBef>
            </a:pPr>
            <a:fld id="{81D60167-4931-47E6-BA6A-407CBD079E47}" type="slidenum">
              <a:rPr lang="en-GB" spc="26" smtClean="0"/>
              <a:pPr marL="19050">
                <a:spcBef>
                  <a:spcPts val="83"/>
                </a:spcBef>
              </a:pPr>
              <a:t>‹#›</a:t>
            </a:fld>
            <a:endParaRPr lang="en-GB" spc="26"/>
          </a:p>
        </p:txBody>
      </p:sp>
      <p:sp>
        <p:nvSpPr>
          <p:cNvPr id="20" name="object 17"/>
          <p:cNvSpPr txBox="1"/>
          <p:nvPr userDrawn="1"/>
        </p:nvSpPr>
        <p:spPr>
          <a:xfrm>
            <a:off x="345675" y="313809"/>
            <a:ext cx="2604611" cy="217367"/>
          </a:xfrm>
          <a:prstGeom prst="rect">
            <a:avLst/>
          </a:prstGeom>
        </p:spPr>
        <p:txBody>
          <a:bodyPr vert="horz" wrap="square" lIns="0" tIns="9525" rIns="0" bIns="0" rtlCol="0">
            <a:spAutoFit/>
          </a:bodyPr>
          <a:lstStyle/>
          <a:p>
            <a:pPr marL="9525">
              <a:lnSpc>
                <a:spcPct val="100000"/>
              </a:lnSpc>
              <a:spcBef>
                <a:spcPts val="75"/>
              </a:spcBef>
            </a:pPr>
            <a:r>
              <a:rPr sz="1350" b="0" i="0" spc="19">
                <a:solidFill>
                  <a:schemeClr val="tx1"/>
                </a:solidFill>
                <a:latin typeface="Nunito Sans Black" charset="0"/>
                <a:ea typeface="Nunito Sans Black" charset="0"/>
                <a:cs typeface="Nunito Sans Black" charset="0"/>
              </a:rPr>
              <a:t>Do </a:t>
            </a:r>
            <a:r>
              <a:rPr sz="1350" b="0" i="0" spc="0">
                <a:solidFill>
                  <a:schemeClr val="tx1"/>
                </a:solidFill>
                <a:latin typeface="Nunito Sans Black" charset="0"/>
                <a:ea typeface="Nunito Sans Black" charset="0"/>
                <a:cs typeface="Nunito Sans Black" charset="0"/>
              </a:rPr>
              <a:t>more. </a:t>
            </a:r>
            <a:r>
              <a:rPr sz="1350" b="0" i="0">
                <a:solidFill>
                  <a:schemeClr val="tx1"/>
                </a:solidFill>
                <a:latin typeface="Nunito Sans Black" charset="0"/>
                <a:ea typeface="Nunito Sans Black" charset="0"/>
                <a:cs typeface="Nunito Sans Black" charset="0"/>
              </a:rPr>
              <a:t>Share </a:t>
            </a:r>
            <a:r>
              <a:rPr sz="1350" b="0" i="0" spc="0">
                <a:solidFill>
                  <a:schemeClr val="tx1"/>
                </a:solidFill>
                <a:latin typeface="Nunito Sans Black" charset="0"/>
                <a:ea typeface="Nunito Sans Black" charset="0"/>
                <a:cs typeface="Nunito Sans Black" charset="0"/>
              </a:rPr>
              <a:t>more. </a:t>
            </a:r>
            <a:r>
              <a:rPr sz="1350" b="0" i="0" spc="-34">
                <a:solidFill>
                  <a:schemeClr val="tx1"/>
                </a:solidFill>
                <a:latin typeface="Nunito Sans Black" charset="0"/>
                <a:ea typeface="Nunito Sans Black" charset="0"/>
                <a:cs typeface="Nunito Sans Black" charset="0"/>
              </a:rPr>
              <a:t>Be</a:t>
            </a:r>
            <a:r>
              <a:rPr sz="1350" b="0" i="0" spc="-11">
                <a:solidFill>
                  <a:schemeClr val="tx1"/>
                </a:solidFill>
                <a:latin typeface="Nunito Sans Black" charset="0"/>
                <a:ea typeface="Nunito Sans Black" charset="0"/>
                <a:cs typeface="Nunito Sans Black" charset="0"/>
              </a:rPr>
              <a:t> </a:t>
            </a:r>
            <a:r>
              <a:rPr sz="1350" b="0" i="0" spc="0">
                <a:solidFill>
                  <a:schemeClr val="tx1"/>
                </a:solidFill>
                <a:latin typeface="Nunito Sans Black" charset="0"/>
                <a:ea typeface="Nunito Sans Black" charset="0"/>
                <a:cs typeface="Nunito Sans Black" charset="0"/>
              </a:rPr>
              <a:t>more.</a:t>
            </a:r>
            <a:endParaRPr sz="1350" b="0" i="0">
              <a:solidFill>
                <a:schemeClr val="tx1"/>
              </a:solidFill>
              <a:latin typeface="Nunito Sans Black" charset="0"/>
              <a:ea typeface="Nunito Sans Black" charset="0"/>
              <a:cs typeface="Nunito Sans Black" charset="0"/>
            </a:endParaRPr>
          </a:p>
        </p:txBody>
      </p:sp>
      <p:sp>
        <p:nvSpPr>
          <p:cNvPr id="26" name="Text Placeholder 23">
            <a:extLst>
              <a:ext uri="{FF2B5EF4-FFF2-40B4-BE49-F238E27FC236}">
                <a16:creationId xmlns:a16="http://schemas.microsoft.com/office/drawing/2014/main" id="{FDF02F80-79CD-924B-90D6-F6DBA0C480BF}"/>
              </a:ext>
            </a:extLst>
          </p:cNvPr>
          <p:cNvSpPr>
            <a:spLocks noGrp="1"/>
          </p:cNvSpPr>
          <p:nvPr>
            <p:ph type="body" sz="quarter" idx="11"/>
          </p:nvPr>
        </p:nvSpPr>
        <p:spPr>
          <a:xfrm>
            <a:off x="7249238" y="1620000"/>
            <a:ext cx="3780000" cy="4502944"/>
          </a:xfrm>
          <a:prstGeom prst="rect">
            <a:avLst/>
          </a:prstGeom>
        </p:spPr>
        <p:txBody>
          <a:bodyPr>
            <a:noAutofit/>
          </a:bodyPr>
          <a:lstStyle>
            <a:lvl1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smtClean="0">
                <a:solidFill>
                  <a:schemeClr val="bg1"/>
                </a:solidFill>
                <a:latin typeface="Nunito Sans" charset="0"/>
                <a:ea typeface="Nunito Sans" charset="0"/>
                <a:cs typeface="Nunito Sans" charset="0"/>
              </a:defRPr>
            </a:lvl1pPr>
            <a:lvl2pPr marL="10800" marR="3810" indent="0" algn="l" defTabSz="685800" rtl="0" eaLnBrk="1" latinLnBrk="0" hangingPunct="1">
              <a:lnSpc>
                <a:spcPts val="2055"/>
              </a:lnSpc>
              <a:spcBef>
                <a:spcPts val="1706"/>
              </a:spcBef>
              <a:buClrTx/>
              <a:buFont typeface="Arial" panose="020B0604020202020204" pitchFamily="34" charset="0"/>
              <a:buNone/>
              <a:tabLst/>
              <a:defRPr lang="en-US" sz="1800" b="1" i="0" kern="1200" dirty="0" smtClean="0">
                <a:solidFill>
                  <a:schemeClr val="bg1"/>
                </a:solidFill>
                <a:latin typeface="Nunito Sans Black" charset="0"/>
                <a:ea typeface="Nunito Sans Black" charset="0"/>
                <a:cs typeface="Nunito Sans Black" charset="0"/>
              </a:defRPr>
            </a:lvl2pPr>
            <a:lvl3pPr marL="10800" marR="3810" indent="0" algn="l" defTabSz="685800" rtl="0" eaLnBrk="1" latinLnBrk="0" hangingPunct="1">
              <a:lnSpc>
                <a:spcPts val="2055"/>
              </a:lnSpc>
              <a:spcBef>
                <a:spcPts val="315"/>
              </a:spcBef>
              <a:buClrTx/>
              <a:buFont typeface="Arial" panose="020B0604020202020204" pitchFamily="34" charset="0"/>
              <a:buNone/>
              <a:tabLst/>
              <a:defRPr lang="en-US" sz="1800" b="1" i="0" kern="1200" spc="-45" dirty="0" smtClean="0">
                <a:solidFill>
                  <a:schemeClr val="bg1"/>
                </a:solidFill>
                <a:latin typeface="Nunito Sans" charset="0"/>
                <a:ea typeface="Nunito Sans" charset="0"/>
                <a:cs typeface="Nunito Sans" charset="0"/>
              </a:defRPr>
            </a:lvl3pPr>
            <a:lvl4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smtClean="0">
                <a:solidFill>
                  <a:schemeClr val="bg1"/>
                </a:solidFill>
                <a:latin typeface="Nunito Sans" charset="0"/>
                <a:ea typeface="Nunito Sans" charset="0"/>
                <a:cs typeface="Nunito Sans" charset="0"/>
              </a:defRPr>
            </a:lvl4pPr>
            <a:lvl5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a:solidFill>
                  <a:schemeClr val="bg1"/>
                </a:solidFill>
                <a:latin typeface="Nunito Sans" charset="0"/>
                <a:ea typeface="Nunito Sans" charset="0"/>
                <a:cs typeface="Nunito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3" name="Picture 2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5" cy="492325"/>
          </a:xfrm>
          <a:prstGeom prst="rect">
            <a:avLst/>
          </a:prstGeom>
        </p:spPr>
      </p:pic>
    </p:spTree>
    <p:extLst>
      <p:ext uri="{BB962C8B-B14F-4D97-AF65-F5344CB8AC3E}">
        <p14:creationId xmlns:p14="http://schemas.microsoft.com/office/powerpoint/2010/main" val="6932283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Light Image left">
    <p:bg>
      <p:bgPr>
        <a:solidFill>
          <a:schemeClr val="tx2"/>
        </a:solidFill>
        <a:effectLst/>
      </p:bgPr>
    </p:bg>
    <p:spTree>
      <p:nvGrpSpPr>
        <p:cNvPr id="1" name=""/>
        <p:cNvGrpSpPr/>
        <p:nvPr/>
      </p:nvGrpSpPr>
      <p:grpSpPr>
        <a:xfrm>
          <a:off x="0" y="0"/>
          <a:ext cx="0" cy="0"/>
          <a:chOff x="0" y="0"/>
          <a:chExt cx="0" cy="0"/>
        </a:xfrm>
      </p:grpSpPr>
      <p:sp>
        <p:nvSpPr>
          <p:cNvPr id="21" name="Picture Placeholder 3">
            <a:extLst>
              <a:ext uri="{FF2B5EF4-FFF2-40B4-BE49-F238E27FC236}">
                <a16:creationId xmlns:a16="http://schemas.microsoft.com/office/drawing/2014/main" id="{CB9883E9-1329-9D49-A166-F38296D40910}"/>
              </a:ext>
            </a:extLst>
          </p:cNvPr>
          <p:cNvSpPr>
            <a:spLocks noGrp="1"/>
          </p:cNvSpPr>
          <p:nvPr>
            <p:ph type="pic" sz="quarter" idx="12" hasCustomPrompt="1"/>
          </p:nvPr>
        </p:nvSpPr>
        <p:spPr>
          <a:xfrm>
            <a:off x="0" y="0"/>
            <a:ext cx="6096000" cy="6858000"/>
          </a:xfrm>
        </p:spPr>
        <p:txBody>
          <a:bodyPr anchor="ctr"/>
          <a:lstStyle>
            <a:lvl1pPr marL="10800" indent="0" algn="ctr">
              <a:buNone/>
              <a:defRPr>
                <a:solidFill>
                  <a:schemeClr val="bg1"/>
                </a:solidFill>
              </a:defRPr>
            </a:lvl1pPr>
          </a:lstStyle>
          <a:p>
            <a:r>
              <a:rPr lang="en-GB"/>
              <a:t>Click to insert image</a:t>
            </a:r>
          </a:p>
          <a:p>
            <a:r>
              <a:rPr lang="en-GB"/>
              <a:t>The optimum image size is 640 x 720 pixels at 96 dpi</a:t>
            </a:r>
          </a:p>
        </p:txBody>
      </p:sp>
      <p:sp>
        <p:nvSpPr>
          <p:cNvPr id="5" name="Holder 5"/>
          <p:cNvSpPr>
            <a:spLocks noGrp="1"/>
          </p:cNvSpPr>
          <p:nvPr>
            <p:ph type="ftr" sz="quarter" idx="5"/>
          </p:nvPr>
        </p:nvSpPr>
        <p:spPr/>
        <p:txBody>
          <a:bodyPr lIns="0" tIns="0" rIns="0" bIns="0"/>
          <a:lstStyle>
            <a:lvl1pPr>
              <a:defRPr sz="750" b="1" i="0">
                <a:solidFill>
                  <a:schemeClr val="bg1"/>
                </a:solidFill>
                <a:latin typeface="Arial"/>
                <a:cs typeface="Arial"/>
              </a:defRPr>
            </a:lvl1pPr>
          </a:lstStyle>
          <a:p>
            <a:pPr marL="9525">
              <a:spcBef>
                <a:spcPts val="83"/>
              </a:spcBef>
            </a:pPr>
            <a:r>
              <a:rPr lang="en-GB" spc="56">
                <a:latin typeface="Nunito Sans" panose="00000500000000000000" pitchFamily="2" charset="0"/>
              </a:rPr>
              <a:t>© </a:t>
            </a:r>
            <a:r>
              <a:rPr lang="en-GB" spc="-4">
                <a:latin typeface="Nunito Sans" panose="00000500000000000000" pitchFamily="2" charset="0"/>
              </a:rPr>
              <a:t>The </a:t>
            </a:r>
            <a:r>
              <a:rPr lang="en-GB" spc="-15">
                <a:latin typeface="Nunito Sans" panose="00000500000000000000" pitchFamily="2" charset="0"/>
              </a:rPr>
              <a:t>Scout Association</a:t>
            </a:r>
          </a:p>
        </p:txBody>
      </p:sp>
      <p:sp>
        <p:nvSpPr>
          <p:cNvPr id="6" name="Holder 6"/>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7" name="Holder 7"/>
          <p:cNvSpPr>
            <a:spLocks noGrp="1"/>
          </p:cNvSpPr>
          <p:nvPr>
            <p:ph type="sldNum" sz="quarter" idx="7"/>
          </p:nvPr>
        </p:nvSpPr>
        <p:spPr/>
        <p:txBody>
          <a:bodyPr lIns="0" tIns="0" rIns="0" bIns="0"/>
          <a:lstStyle>
            <a:lvl1pPr>
              <a:defRPr sz="750" b="1" i="0">
                <a:solidFill>
                  <a:schemeClr val="bg1"/>
                </a:solidFill>
                <a:latin typeface="Nunito Sans" panose="00000500000000000000" pitchFamily="2" charset="0"/>
                <a:cs typeface="Arial"/>
              </a:defRPr>
            </a:lvl1pPr>
          </a:lstStyle>
          <a:p>
            <a:pPr marL="19050">
              <a:spcBef>
                <a:spcPts val="83"/>
              </a:spcBef>
            </a:pPr>
            <a:fld id="{81D60167-4931-47E6-BA6A-407CBD079E47}" type="slidenum">
              <a:rPr lang="en-GB" spc="26" smtClean="0"/>
              <a:pPr marL="19050">
                <a:spcBef>
                  <a:spcPts val="83"/>
                </a:spcBef>
              </a:pPr>
              <a:t>‹#›</a:t>
            </a:fld>
            <a:endParaRPr lang="en-GB" spc="26"/>
          </a:p>
        </p:txBody>
      </p:sp>
      <p:sp>
        <p:nvSpPr>
          <p:cNvPr id="20" name="object 17"/>
          <p:cNvSpPr txBox="1"/>
          <p:nvPr userDrawn="1"/>
        </p:nvSpPr>
        <p:spPr>
          <a:xfrm>
            <a:off x="345675" y="313809"/>
            <a:ext cx="2604611" cy="217367"/>
          </a:xfrm>
          <a:prstGeom prst="rect">
            <a:avLst/>
          </a:prstGeom>
        </p:spPr>
        <p:txBody>
          <a:bodyPr vert="horz" wrap="square" lIns="0" tIns="9525" rIns="0" bIns="0" rtlCol="0">
            <a:spAutoFit/>
          </a:bodyPr>
          <a:lstStyle/>
          <a:p>
            <a:pPr marL="9525">
              <a:lnSpc>
                <a:spcPct val="100000"/>
              </a:lnSpc>
              <a:spcBef>
                <a:spcPts val="75"/>
              </a:spcBef>
            </a:pPr>
            <a:r>
              <a:rPr sz="1350" b="0" i="0" spc="19">
                <a:solidFill>
                  <a:schemeClr val="tx1"/>
                </a:solidFill>
                <a:latin typeface="Nunito Sans Black" charset="0"/>
                <a:ea typeface="Nunito Sans Black" charset="0"/>
                <a:cs typeface="Nunito Sans Black" charset="0"/>
              </a:rPr>
              <a:t>Do </a:t>
            </a:r>
            <a:r>
              <a:rPr sz="1350" b="0" i="0" spc="0">
                <a:solidFill>
                  <a:schemeClr val="tx1"/>
                </a:solidFill>
                <a:latin typeface="Nunito Sans Black" charset="0"/>
                <a:ea typeface="Nunito Sans Black" charset="0"/>
                <a:cs typeface="Nunito Sans Black" charset="0"/>
              </a:rPr>
              <a:t>more. </a:t>
            </a:r>
            <a:r>
              <a:rPr sz="1350" b="0" i="0">
                <a:solidFill>
                  <a:schemeClr val="tx1"/>
                </a:solidFill>
                <a:latin typeface="Nunito Sans Black" charset="0"/>
                <a:ea typeface="Nunito Sans Black" charset="0"/>
                <a:cs typeface="Nunito Sans Black" charset="0"/>
              </a:rPr>
              <a:t>Share </a:t>
            </a:r>
            <a:r>
              <a:rPr sz="1350" b="0" i="0" spc="0">
                <a:solidFill>
                  <a:schemeClr val="tx1"/>
                </a:solidFill>
                <a:latin typeface="Nunito Sans Black" charset="0"/>
                <a:ea typeface="Nunito Sans Black" charset="0"/>
                <a:cs typeface="Nunito Sans Black" charset="0"/>
              </a:rPr>
              <a:t>more. </a:t>
            </a:r>
            <a:r>
              <a:rPr sz="1350" b="0" i="0" spc="-34">
                <a:solidFill>
                  <a:schemeClr val="tx1"/>
                </a:solidFill>
                <a:latin typeface="Nunito Sans Black" charset="0"/>
                <a:ea typeface="Nunito Sans Black" charset="0"/>
                <a:cs typeface="Nunito Sans Black" charset="0"/>
              </a:rPr>
              <a:t>Be</a:t>
            </a:r>
            <a:r>
              <a:rPr sz="1350" b="0" i="0" spc="-11">
                <a:solidFill>
                  <a:schemeClr val="tx1"/>
                </a:solidFill>
                <a:latin typeface="Nunito Sans Black" charset="0"/>
                <a:ea typeface="Nunito Sans Black" charset="0"/>
                <a:cs typeface="Nunito Sans Black" charset="0"/>
              </a:rPr>
              <a:t> </a:t>
            </a:r>
            <a:r>
              <a:rPr sz="1350" b="0" i="0" spc="0">
                <a:solidFill>
                  <a:schemeClr val="tx1"/>
                </a:solidFill>
                <a:latin typeface="Nunito Sans Black" charset="0"/>
                <a:ea typeface="Nunito Sans Black" charset="0"/>
                <a:cs typeface="Nunito Sans Black" charset="0"/>
              </a:rPr>
              <a:t>more.</a:t>
            </a:r>
            <a:endParaRPr sz="1350" b="0" i="0">
              <a:solidFill>
                <a:schemeClr val="tx1"/>
              </a:solidFill>
              <a:latin typeface="Nunito Sans Black" charset="0"/>
              <a:ea typeface="Nunito Sans Black" charset="0"/>
              <a:cs typeface="Nunito Sans Black" charset="0"/>
            </a:endParaRPr>
          </a:p>
        </p:txBody>
      </p:sp>
      <p:sp>
        <p:nvSpPr>
          <p:cNvPr id="26" name="Text Placeholder 23">
            <a:extLst>
              <a:ext uri="{FF2B5EF4-FFF2-40B4-BE49-F238E27FC236}">
                <a16:creationId xmlns:a16="http://schemas.microsoft.com/office/drawing/2014/main" id="{FDF02F80-79CD-924B-90D6-F6DBA0C480BF}"/>
              </a:ext>
            </a:extLst>
          </p:cNvPr>
          <p:cNvSpPr>
            <a:spLocks noGrp="1"/>
          </p:cNvSpPr>
          <p:nvPr>
            <p:ph type="body" sz="quarter" idx="11"/>
          </p:nvPr>
        </p:nvSpPr>
        <p:spPr>
          <a:xfrm>
            <a:off x="7249238" y="1620000"/>
            <a:ext cx="3780000" cy="4502944"/>
          </a:xfrm>
          <a:prstGeom prst="rect">
            <a:avLst/>
          </a:prstGeom>
        </p:spPr>
        <p:txBody>
          <a:bodyPr>
            <a:noAutofit/>
          </a:bodyPr>
          <a:lstStyle>
            <a:lvl1pPr marL="133200" marR="3810" indent="-122400" algn="l" defTabSz="685800" rtl="0" eaLnBrk="1" latinLnBrk="0" hangingPunct="1">
              <a:lnSpc>
                <a:spcPts val="1950"/>
              </a:lnSpc>
              <a:spcBef>
                <a:spcPts val="315"/>
              </a:spcBef>
              <a:buClrTx/>
              <a:buFont typeface="Arial" panose="020B0604020202020204" pitchFamily="34" charset="0"/>
              <a:buChar char="•"/>
              <a:tabLst/>
              <a:defRPr lang="en-US" sz="1800" b="0" i="0" kern="1200" spc="-19" dirty="0" smtClean="0">
                <a:solidFill>
                  <a:schemeClr val="bg1"/>
                </a:solidFill>
                <a:latin typeface="Nunito Sans" charset="0"/>
                <a:ea typeface="Nunito Sans" charset="0"/>
                <a:cs typeface="Nunito Sans" charset="0"/>
              </a:defRPr>
            </a:lvl1pPr>
            <a:lvl2pPr marL="133200" marR="3810" indent="-122400" algn="l" defTabSz="685800" rtl="0" eaLnBrk="1" latinLnBrk="0" hangingPunct="1">
              <a:lnSpc>
                <a:spcPts val="2055"/>
              </a:lnSpc>
              <a:spcBef>
                <a:spcPts val="1706"/>
              </a:spcBef>
              <a:buClrTx/>
              <a:buFont typeface="Arial" panose="020B0604020202020204" pitchFamily="34" charset="0"/>
              <a:buChar char="•"/>
              <a:tabLst/>
              <a:defRPr lang="en-US" sz="1800" b="1" i="0" kern="1200" dirty="0" smtClean="0">
                <a:solidFill>
                  <a:schemeClr val="bg1"/>
                </a:solidFill>
                <a:latin typeface="Nunito Sans Black" charset="0"/>
                <a:ea typeface="Nunito Sans Black" charset="0"/>
                <a:cs typeface="Nunito Sans Black" charset="0"/>
              </a:defRPr>
            </a:lvl2pPr>
            <a:lvl3pPr marL="131763" marR="3810" indent="-122238" algn="l" defTabSz="685800" rtl="0" eaLnBrk="1" latinLnBrk="0" hangingPunct="1">
              <a:lnSpc>
                <a:spcPts val="2055"/>
              </a:lnSpc>
              <a:spcBef>
                <a:spcPts val="315"/>
              </a:spcBef>
              <a:buClrTx/>
              <a:buFont typeface="Arial" panose="020B0604020202020204" pitchFamily="34" charset="0"/>
              <a:buChar char="•"/>
              <a:tabLst/>
              <a:defRPr lang="en-US" sz="1800" b="1" i="0" kern="1200" spc="-45" dirty="0" smtClean="0">
                <a:solidFill>
                  <a:schemeClr val="bg1"/>
                </a:solidFill>
                <a:latin typeface="Nunito Sans" charset="0"/>
                <a:ea typeface="Nunito Sans" charset="0"/>
                <a:cs typeface="Nunito Sans" charset="0"/>
              </a:defRPr>
            </a:lvl3pPr>
            <a:lvl4pPr marL="133200" marR="3810" indent="-122400" algn="l" defTabSz="685800" rtl="0" eaLnBrk="1" latinLnBrk="0" hangingPunct="1">
              <a:lnSpc>
                <a:spcPts val="1950"/>
              </a:lnSpc>
              <a:spcBef>
                <a:spcPts val="315"/>
              </a:spcBef>
              <a:buClrTx/>
              <a:buFont typeface="Arial" panose="020B0604020202020204" pitchFamily="34" charset="0"/>
              <a:buChar char="•"/>
              <a:tabLst/>
              <a:defRPr lang="en-US" sz="1800" b="0" i="0" kern="1200" spc="-19" dirty="0" smtClean="0">
                <a:solidFill>
                  <a:schemeClr val="bg1"/>
                </a:solidFill>
                <a:latin typeface="Nunito Sans" charset="0"/>
                <a:ea typeface="Nunito Sans" charset="0"/>
                <a:cs typeface="Nunito Sans" charset="0"/>
              </a:defRPr>
            </a:lvl4pPr>
            <a:lvl5pPr marL="133200" marR="3810" indent="-122400" algn="l" defTabSz="685800" rtl="0" eaLnBrk="1" latinLnBrk="0" hangingPunct="1">
              <a:lnSpc>
                <a:spcPts val="1950"/>
              </a:lnSpc>
              <a:spcBef>
                <a:spcPts val="315"/>
              </a:spcBef>
              <a:buClrTx/>
              <a:buFont typeface="Arial" panose="020B0604020202020204" pitchFamily="34" charset="0"/>
              <a:buChar char="•"/>
              <a:tabLst/>
              <a:defRPr lang="en-US" sz="1800" b="0" i="0" kern="1200" spc="-19" dirty="0">
                <a:solidFill>
                  <a:schemeClr val="bg1"/>
                </a:solidFill>
                <a:latin typeface="Nunito Sans" charset="0"/>
                <a:ea typeface="Nunito Sans" charset="0"/>
                <a:cs typeface="Nunito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5" cy="492325"/>
          </a:xfrm>
          <a:prstGeom prst="rect">
            <a:avLst/>
          </a:prstGeom>
        </p:spPr>
      </p:pic>
    </p:spTree>
    <p:extLst>
      <p:ext uri="{BB962C8B-B14F-4D97-AF65-F5344CB8AC3E}">
        <p14:creationId xmlns:p14="http://schemas.microsoft.com/office/powerpoint/2010/main" val="3830166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Light Image left 2">
    <p:bg>
      <p:bgPr>
        <a:solidFill>
          <a:schemeClr val="accent1"/>
        </a:solidFill>
        <a:effectLst/>
      </p:bgPr>
    </p:bg>
    <p:spTree>
      <p:nvGrpSpPr>
        <p:cNvPr id="1" name=""/>
        <p:cNvGrpSpPr/>
        <p:nvPr/>
      </p:nvGrpSpPr>
      <p:grpSpPr>
        <a:xfrm>
          <a:off x="0" y="0"/>
          <a:ext cx="0" cy="0"/>
          <a:chOff x="0" y="0"/>
          <a:chExt cx="0" cy="0"/>
        </a:xfrm>
      </p:grpSpPr>
      <p:sp>
        <p:nvSpPr>
          <p:cNvPr id="26" name="Picture Placeholder 3">
            <a:extLst>
              <a:ext uri="{FF2B5EF4-FFF2-40B4-BE49-F238E27FC236}">
                <a16:creationId xmlns:a16="http://schemas.microsoft.com/office/drawing/2014/main" id="{6BFA7EDD-8B47-BC47-915B-BDA8F9C52186}"/>
              </a:ext>
            </a:extLst>
          </p:cNvPr>
          <p:cNvSpPr>
            <a:spLocks noGrp="1"/>
          </p:cNvSpPr>
          <p:nvPr>
            <p:ph type="pic" sz="quarter" idx="12" hasCustomPrompt="1"/>
          </p:nvPr>
        </p:nvSpPr>
        <p:spPr>
          <a:xfrm>
            <a:off x="0" y="0"/>
            <a:ext cx="6096000" cy="6858000"/>
          </a:xfrm>
        </p:spPr>
        <p:txBody>
          <a:bodyPr anchor="ctr"/>
          <a:lstStyle>
            <a:lvl1pPr marL="10800" indent="0" algn="ctr">
              <a:buNone/>
              <a:defRPr>
                <a:solidFill>
                  <a:schemeClr val="bg1"/>
                </a:solidFill>
              </a:defRPr>
            </a:lvl1pPr>
          </a:lstStyle>
          <a:p>
            <a:r>
              <a:rPr lang="en-GB"/>
              <a:t>Click to insert image</a:t>
            </a:r>
          </a:p>
          <a:p>
            <a:r>
              <a:rPr lang="en-GB"/>
              <a:t>The optimum image size is 640 x 720 pixels at 96 dpi</a:t>
            </a:r>
          </a:p>
        </p:txBody>
      </p:sp>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27" name="Text Placeholder 23">
            <a:extLst>
              <a:ext uri="{FF2B5EF4-FFF2-40B4-BE49-F238E27FC236}">
                <a16:creationId xmlns:a16="http://schemas.microsoft.com/office/drawing/2014/main" id="{EAD66F0F-54DD-3B40-A76D-4591E7A821F5}"/>
              </a:ext>
            </a:extLst>
          </p:cNvPr>
          <p:cNvSpPr>
            <a:spLocks noGrp="1"/>
          </p:cNvSpPr>
          <p:nvPr>
            <p:ph type="body" sz="quarter" idx="11"/>
          </p:nvPr>
        </p:nvSpPr>
        <p:spPr>
          <a:xfrm>
            <a:off x="7249238" y="1620000"/>
            <a:ext cx="3780000" cy="4502944"/>
          </a:xfrm>
          <a:prstGeom prst="rect">
            <a:avLst/>
          </a:prstGeom>
        </p:spPr>
        <p:txBody>
          <a:bodyPr>
            <a:noAutofit/>
          </a:bodyPr>
          <a:lstStyle>
            <a:lvl1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smtClean="0">
                <a:solidFill>
                  <a:schemeClr val="bg1"/>
                </a:solidFill>
                <a:latin typeface="Nunito Sans" charset="0"/>
                <a:ea typeface="Nunito Sans" charset="0"/>
                <a:cs typeface="Nunito Sans" charset="0"/>
              </a:defRPr>
            </a:lvl1pPr>
            <a:lvl2pPr marL="10800" marR="3810" indent="0" algn="l" defTabSz="685800" rtl="0" eaLnBrk="1" latinLnBrk="0" hangingPunct="1">
              <a:lnSpc>
                <a:spcPts val="2055"/>
              </a:lnSpc>
              <a:spcBef>
                <a:spcPts val="1706"/>
              </a:spcBef>
              <a:buClrTx/>
              <a:buFont typeface="Arial" panose="020B0604020202020204" pitchFamily="34" charset="0"/>
              <a:buNone/>
              <a:tabLst/>
              <a:defRPr lang="en-US" sz="1800" b="1" i="0" kern="1200" dirty="0" smtClean="0">
                <a:solidFill>
                  <a:schemeClr val="bg1"/>
                </a:solidFill>
                <a:latin typeface="Nunito Sans Black" charset="0"/>
                <a:ea typeface="Nunito Sans Black" charset="0"/>
                <a:cs typeface="Nunito Sans Black" charset="0"/>
              </a:defRPr>
            </a:lvl2pPr>
            <a:lvl3pPr marL="10800" marR="3810" indent="0" algn="l" defTabSz="685800" rtl="0" eaLnBrk="1" latinLnBrk="0" hangingPunct="1">
              <a:lnSpc>
                <a:spcPts val="2055"/>
              </a:lnSpc>
              <a:spcBef>
                <a:spcPts val="315"/>
              </a:spcBef>
              <a:buClrTx/>
              <a:buFont typeface="Arial" panose="020B0604020202020204" pitchFamily="34" charset="0"/>
              <a:buNone/>
              <a:tabLst/>
              <a:defRPr lang="en-US" sz="1800" b="1" i="0" kern="1200" spc="-45" dirty="0" smtClean="0">
                <a:solidFill>
                  <a:schemeClr val="bg1"/>
                </a:solidFill>
                <a:latin typeface="Nunito Sans" charset="0"/>
                <a:ea typeface="Nunito Sans" charset="0"/>
                <a:cs typeface="Nunito Sans" charset="0"/>
              </a:defRPr>
            </a:lvl3pPr>
            <a:lvl4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smtClean="0">
                <a:solidFill>
                  <a:schemeClr val="bg1"/>
                </a:solidFill>
                <a:latin typeface="Nunito Sans" charset="0"/>
                <a:ea typeface="Nunito Sans" charset="0"/>
                <a:cs typeface="Nunito Sans" charset="0"/>
              </a:defRPr>
            </a:lvl4pPr>
            <a:lvl5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a:solidFill>
                  <a:schemeClr val="bg1"/>
                </a:solidFill>
                <a:latin typeface="Nunito Sans" charset="0"/>
                <a:ea typeface="Nunito Sans" charset="0"/>
                <a:cs typeface="Nunito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8" name="Picture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5" cy="492325"/>
          </a:xfrm>
          <a:prstGeom prst="rect">
            <a:avLst/>
          </a:prstGeom>
        </p:spPr>
      </p:pic>
    </p:spTree>
    <p:extLst>
      <p:ext uri="{BB962C8B-B14F-4D97-AF65-F5344CB8AC3E}">
        <p14:creationId xmlns:p14="http://schemas.microsoft.com/office/powerpoint/2010/main" val="8624815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ight Image left 2">
    <p:bg>
      <p:bgPr>
        <a:solidFill>
          <a:schemeClr val="accent1"/>
        </a:solidFill>
        <a:effectLst/>
      </p:bgPr>
    </p:bg>
    <p:spTree>
      <p:nvGrpSpPr>
        <p:cNvPr id="1" name=""/>
        <p:cNvGrpSpPr/>
        <p:nvPr/>
      </p:nvGrpSpPr>
      <p:grpSpPr>
        <a:xfrm>
          <a:off x="0" y="0"/>
          <a:ext cx="0" cy="0"/>
          <a:chOff x="0" y="0"/>
          <a:chExt cx="0" cy="0"/>
        </a:xfrm>
      </p:grpSpPr>
      <p:sp>
        <p:nvSpPr>
          <p:cNvPr id="26" name="Picture Placeholder 3">
            <a:extLst>
              <a:ext uri="{FF2B5EF4-FFF2-40B4-BE49-F238E27FC236}">
                <a16:creationId xmlns:a16="http://schemas.microsoft.com/office/drawing/2014/main" id="{6BFA7EDD-8B47-BC47-915B-BDA8F9C52186}"/>
              </a:ext>
            </a:extLst>
          </p:cNvPr>
          <p:cNvSpPr>
            <a:spLocks noGrp="1"/>
          </p:cNvSpPr>
          <p:nvPr>
            <p:ph type="pic" sz="quarter" idx="12" hasCustomPrompt="1"/>
          </p:nvPr>
        </p:nvSpPr>
        <p:spPr>
          <a:xfrm>
            <a:off x="0" y="0"/>
            <a:ext cx="6096000" cy="6858000"/>
          </a:xfrm>
        </p:spPr>
        <p:txBody>
          <a:bodyPr anchor="ctr"/>
          <a:lstStyle>
            <a:lvl1pPr marL="10800" indent="0" algn="ctr">
              <a:buNone/>
              <a:defRPr>
                <a:solidFill>
                  <a:schemeClr val="bg1"/>
                </a:solidFill>
              </a:defRPr>
            </a:lvl1pPr>
          </a:lstStyle>
          <a:p>
            <a:r>
              <a:rPr lang="en-GB"/>
              <a:t>Click to insert image</a:t>
            </a:r>
          </a:p>
          <a:p>
            <a:r>
              <a:rPr lang="en-GB"/>
              <a:t>The optimum image size is 640 x 720 pixels at 96 dpi</a:t>
            </a:r>
          </a:p>
        </p:txBody>
      </p:sp>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27" name="Text Placeholder 23">
            <a:extLst>
              <a:ext uri="{FF2B5EF4-FFF2-40B4-BE49-F238E27FC236}">
                <a16:creationId xmlns:a16="http://schemas.microsoft.com/office/drawing/2014/main" id="{EAD66F0F-54DD-3B40-A76D-4591E7A821F5}"/>
              </a:ext>
            </a:extLst>
          </p:cNvPr>
          <p:cNvSpPr>
            <a:spLocks noGrp="1"/>
          </p:cNvSpPr>
          <p:nvPr>
            <p:ph type="body" sz="quarter" idx="11"/>
          </p:nvPr>
        </p:nvSpPr>
        <p:spPr>
          <a:xfrm>
            <a:off x="7249238" y="1620000"/>
            <a:ext cx="3780000" cy="4502944"/>
          </a:xfrm>
          <a:prstGeom prst="rect">
            <a:avLst/>
          </a:prstGeom>
        </p:spPr>
        <p:txBody>
          <a:bodyPr>
            <a:noAutofit/>
          </a:bodyPr>
          <a:lstStyle>
            <a:lvl1pPr marL="133200" marR="3810" indent="-122400" algn="l" defTabSz="685800" rtl="0" eaLnBrk="1" latinLnBrk="0" hangingPunct="1">
              <a:lnSpc>
                <a:spcPts val="1950"/>
              </a:lnSpc>
              <a:spcBef>
                <a:spcPts val="315"/>
              </a:spcBef>
              <a:buClrTx/>
              <a:buFont typeface="Arial" panose="020B0604020202020204" pitchFamily="34" charset="0"/>
              <a:buChar char="•"/>
              <a:tabLst/>
              <a:defRPr lang="en-US" sz="1800" b="0" i="0" kern="1200" spc="-19" dirty="0" smtClean="0">
                <a:solidFill>
                  <a:schemeClr val="bg1"/>
                </a:solidFill>
                <a:latin typeface="Nunito Sans" charset="0"/>
                <a:ea typeface="Nunito Sans" charset="0"/>
                <a:cs typeface="Nunito Sans" charset="0"/>
              </a:defRPr>
            </a:lvl1pPr>
            <a:lvl2pPr marL="133200" marR="3810" indent="-122400" algn="l" defTabSz="685800" rtl="0" eaLnBrk="1" latinLnBrk="0" hangingPunct="1">
              <a:lnSpc>
                <a:spcPts val="2055"/>
              </a:lnSpc>
              <a:spcBef>
                <a:spcPts val="1706"/>
              </a:spcBef>
              <a:buClrTx/>
              <a:buFont typeface="Arial" panose="020B0604020202020204" pitchFamily="34" charset="0"/>
              <a:buChar char="•"/>
              <a:tabLst/>
              <a:defRPr lang="en-US" sz="1800" b="1" i="0" kern="1200" dirty="0" smtClean="0">
                <a:solidFill>
                  <a:schemeClr val="bg1"/>
                </a:solidFill>
                <a:latin typeface="Nunito Sans Black" charset="0"/>
                <a:ea typeface="Nunito Sans Black" charset="0"/>
                <a:cs typeface="Nunito Sans Black" charset="0"/>
              </a:defRPr>
            </a:lvl2pPr>
            <a:lvl3pPr marL="133200" marR="3810" indent="-122400" algn="l" defTabSz="685800" rtl="0" eaLnBrk="1" latinLnBrk="0" hangingPunct="1">
              <a:lnSpc>
                <a:spcPts val="2055"/>
              </a:lnSpc>
              <a:spcBef>
                <a:spcPts val="315"/>
              </a:spcBef>
              <a:buClrTx/>
              <a:buFont typeface="Arial" panose="020B0604020202020204" pitchFamily="34" charset="0"/>
              <a:buChar char="•"/>
              <a:tabLst/>
              <a:defRPr lang="en-US" sz="1800" b="1" i="0" kern="1200" spc="-45" dirty="0" smtClean="0">
                <a:solidFill>
                  <a:schemeClr val="bg1"/>
                </a:solidFill>
                <a:latin typeface="Nunito Sans" charset="0"/>
                <a:ea typeface="Nunito Sans" charset="0"/>
                <a:cs typeface="Nunito Sans" charset="0"/>
              </a:defRPr>
            </a:lvl3pPr>
            <a:lvl4pPr marL="133200" marR="3810" indent="-122400" algn="l" defTabSz="685800" rtl="0" eaLnBrk="1" latinLnBrk="0" hangingPunct="1">
              <a:lnSpc>
                <a:spcPts val="1950"/>
              </a:lnSpc>
              <a:spcBef>
                <a:spcPts val="315"/>
              </a:spcBef>
              <a:buClrTx/>
              <a:buFont typeface="Arial" panose="020B0604020202020204" pitchFamily="34" charset="0"/>
              <a:buChar char="•"/>
              <a:tabLst/>
              <a:defRPr lang="en-US" sz="1800" b="0" i="0" kern="1200" spc="-19" dirty="0" smtClean="0">
                <a:solidFill>
                  <a:schemeClr val="bg1"/>
                </a:solidFill>
                <a:latin typeface="Nunito Sans" charset="0"/>
                <a:ea typeface="Nunito Sans" charset="0"/>
                <a:cs typeface="Nunito Sans" charset="0"/>
              </a:defRPr>
            </a:lvl4pPr>
            <a:lvl5pPr marL="133200" marR="3810" indent="-122400" algn="l" defTabSz="685800" rtl="0" eaLnBrk="1" latinLnBrk="0" hangingPunct="1">
              <a:lnSpc>
                <a:spcPts val="1950"/>
              </a:lnSpc>
              <a:spcBef>
                <a:spcPts val="315"/>
              </a:spcBef>
              <a:buClrTx/>
              <a:buFont typeface="Arial" panose="020B0604020202020204" pitchFamily="34" charset="0"/>
              <a:buChar char="•"/>
              <a:tabLst/>
              <a:defRPr lang="en-US" sz="1800" b="0" i="0" kern="1200" spc="-19" dirty="0">
                <a:solidFill>
                  <a:schemeClr val="bg1"/>
                </a:solidFill>
                <a:latin typeface="Nunito Sans" charset="0"/>
                <a:ea typeface="Nunito Sans" charset="0"/>
                <a:cs typeface="Nunito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8" name="Picture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5" cy="492325"/>
          </a:xfrm>
          <a:prstGeom prst="rect">
            <a:avLst/>
          </a:prstGeom>
        </p:spPr>
      </p:pic>
    </p:spTree>
    <p:extLst>
      <p:ext uri="{BB962C8B-B14F-4D97-AF65-F5344CB8AC3E}">
        <p14:creationId xmlns:p14="http://schemas.microsoft.com/office/powerpoint/2010/main" val="526127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nam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8" name="Text Placeholder 7">
            <a:extLst>
              <a:ext uri="{FF2B5EF4-FFF2-40B4-BE49-F238E27FC236}">
                <a16:creationId xmlns:a16="http://schemas.microsoft.com/office/drawing/2014/main" id="{B9BF7824-4379-834E-86BB-B51DDD0B2DAC}"/>
              </a:ext>
            </a:extLst>
          </p:cNvPr>
          <p:cNvSpPr>
            <a:spLocks noGrp="1"/>
          </p:cNvSpPr>
          <p:nvPr>
            <p:ph type="body" sz="quarter" idx="10" hasCustomPrompt="1"/>
          </p:nvPr>
        </p:nvSpPr>
        <p:spPr>
          <a:xfrm>
            <a:off x="1981338" y="4569517"/>
            <a:ext cx="8229325" cy="1019175"/>
          </a:xfrm>
        </p:spPr>
        <p:txBody>
          <a:bodyPr>
            <a:noAutofit/>
          </a:bodyPr>
          <a:lstStyle>
            <a:lvl1pPr marL="0" indent="0" algn="ctr" defTabSz="685800" rtl="0" eaLnBrk="1" latinLnBrk="0" hangingPunct="1">
              <a:buNone/>
              <a:defRPr lang="en-US" sz="4050" b="0" kern="1200" dirty="0" smtClean="0">
                <a:solidFill>
                  <a:schemeClr val="bg1"/>
                </a:solidFill>
                <a:latin typeface="Nunito Sans Black" panose="00000A00000000000000" pitchFamily="2" charset="0"/>
                <a:ea typeface="+mn-ea"/>
                <a:cs typeface="+mn-cs"/>
              </a:defRPr>
            </a:lvl1pPr>
          </a:lstStyle>
          <a:p>
            <a:pPr lvl="0"/>
            <a:r>
              <a:rPr lang="en-US"/>
              <a:t>Insert name here</a:t>
            </a:r>
          </a:p>
        </p:txBody>
      </p:sp>
      <p:pic>
        <p:nvPicPr>
          <p:cNvPr id="32" name="Picture 3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2191" y="1581152"/>
            <a:ext cx="3787619" cy="2766176"/>
          </a:xfrm>
          <a:prstGeom prst="rect">
            <a:avLst/>
          </a:prstGeom>
        </p:spPr>
      </p:pic>
    </p:spTree>
    <p:extLst>
      <p:ext uri="{BB962C8B-B14F-4D97-AF65-F5344CB8AC3E}">
        <p14:creationId xmlns:p14="http://schemas.microsoft.com/office/powerpoint/2010/main" val="6094524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Image left 2">
    <p:bg>
      <p:bgPr>
        <a:solidFill>
          <a:schemeClr val="accent2"/>
        </a:solidFill>
        <a:effectLst/>
      </p:bgPr>
    </p:bg>
    <p:spTree>
      <p:nvGrpSpPr>
        <p:cNvPr id="1" name=""/>
        <p:cNvGrpSpPr/>
        <p:nvPr/>
      </p:nvGrpSpPr>
      <p:grpSpPr>
        <a:xfrm>
          <a:off x="0" y="0"/>
          <a:ext cx="0" cy="0"/>
          <a:chOff x="0" y="0"/>
          <a:chExt cx="0" cy="0"/>
        </a:xfrm>
      </p:grpSpPr>
      <p:sp>
        <p:nvSpPr>
          <p:cNvPr id="27" name="Picture Placeholder 3">
            <a:extLst>
              <a:ext uri="{FF2B5EF4-FFF2-40B4-BE49-F238E27FC236}">
                <a16:creationId xmlns:a16="http://schemas.microsoft.com/office/drawing/2014/main" id="{885F725A-AB7A-CC45-B55D-3A440B777355}"/>
              </a:ext>
            </a:extLst>
          </p:cNvPr>
          <p:cNvSpPr>
            <a:spLocks noGrp="1"/>
          </p:cNvSpPr>
          <p:nvPr>
            <p:ph type="pic" sz="quarter" idx="12" hasCustomPrompt="1"/>
          </p:nvPr>
        </p:nvSpPr>
        <p:spPr>
          <a:xfrm>
            <a:off x="0" y="0"/>
            <a:ext cx="6096000" cy="6858000"/>
          </a:xfrm>
        </p:spPr>
        <p:txBody>
          <a:bodyPr anchor="ctr"/>
          <a:lstStyle>
            <a:lvl1pPr marL="10800" indent="0" algn="ctr">
              <a:buNone/>
              <a:defRPr>
                <a:solidFill>
                  <a:schemeClr val="bg1"/>
                </a:solidFill>
              </a:defRPr>
            </a:lvl1pPr>
          </a:lstStyle>
          <a:p>
            <a:r>
              <a:rPr lang="en-GB"/>
              <a:t>Click to insert image</a:t>
            </a:r>
          </a:p>
          <a:p>
            <a:r>
              <a:rPr lang="en-GB"/>
              <a:t>The optimum image size is 640 x 720 pixels at 96 dpi</a:t>
            </a:r>
          </a:p>
        </p:txBody>
      </p:sp>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26" name="Text Placeholder 23">
            <a:extLst>
              <a:ext uri="{FF2B5EF4-FFF2-40B4-BE49-F238E27FC236}">
                <a16:creationId xmlns:a16="http://schemas.microsoft.com/office/drawing/2014/main" id="{C5C214C8-D09F-5141-B815-E2FBBD4E3D56}"/>
              </a:ext>
            </a:extLst>
          </p:cNvPr>
          <p:cNvSpPr>
            <a:spLocks noGrp="1"/>
          </p:cNvSpPr>
          <p:nvPr>
            <p:ph type="body" sz="quarter" idx="11"/>
          </p:nvPr>
        </p:nvSpPr>
        <p:spPr>
          <a:xfrm>
            <a:off x="7249238" y="1620000"/>
            <a:ext cx="3780000" cy="4502944"/>
          </a:xfrm>
          <a:prstGeom prst="rect">
            <a:avLst/>
          </a:prstGeom>
        </p:spPr>
        <p:txBody>
          <a:bodyPr>
            <a:noAutofit/>
          </a:bodyPr>
          <a:lstStyle>
            <a:lvl1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smtClean="0">
                <a:solidFill>
                  <a:schemeClr val="bg1"/>
                </a:solidFill>
                <a:latin typeface="Nunito Sans" charset="0"/>
                <a:ea typeface="Nunito Sans" charset="0"/>
                <a:cs typeface="Nunito Sans" charset="0"/>
              </a:defRPr>
            </a:lvl1pPr>
            <a:lvl2pPr marL="10800" marR="3810" indent="0" algn="l" defTabSz="685800" rtl="0" eaLnBrk="1" latinLnBrk="0" hangingPunct="1">
              <a:lnSpc>
                <a:spcPts val="2055"/>
              </a:lnSpc>
              <a:spcBef>
                <a:spcPts val="1706"/>
              </a:spcBef>
              <a:buClrTx/>
              <a:buFont typeface="Arial" panose="020B0604020202020204" pitchFamily="34" charset="0"/>
              <a:buNone/>
              <a:tabLst/>
              <a:defRPr lang="en-US" sz="1800" b="1" i="0" kern="1200" dirty="0" smtClean="0">
                <a:solidFill>
                  <a:schemeClr val="bg1"/>
                </a:solidFill>
                <a:latin typeface="Nunito Sans Black" charset="0"/>
                <a:ea typeface="Nunito Sans Black" charset="0"/>
                <a:cs typeface="Nunito Sans Black" charset="0"/>
              </a:defRPr>
            </a:lvl2pPr>
            <a:lvl3pPr marL="10800" marR="3810" indent="0" algn="l" defTabSz="685800" rtl="0" eaLnBrk="1" latinLnBrk="0" hangingPunct="1">
              <a:lnSpc>
                <a:spcPts val="2055"/>
              </a:lnSpc>
              <a:spcBef>
                <a:spcPts val="315"/>
              </a:spcBef>
              <a:buClrTx/>
              <a:buFont typeface="Arial" panose="020B0604020202020204" pitchFamily="34" charset="0"/>
              <a:buNone/>
              <a:tabLst/>
              <a:defRPr lang="en-US" sz="1800" b="1" i="0" kern="1200" spc="-45" dirty="0" smtClean="0">
                <a:solidFill>
                  <a:schemeClr val="bg1"/>
                </a:solidFill>
                <a:latin typeface="Nunito Sans" charset="0"/>
                <a:ea typeface="Nunito Sans" charset="0"/>
                <a:cs typeface="Nunito Sans" charset="0"/>
              </a:defRPr>
            </a:lvl3pPr>
            <a:lvl4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smtClean="0">
                <a:solidFill>
                  <a:schemeClr val="bg1"/>
                </a:solidFill>
                <a:latin typeface="Nunito Sans" charset="0"/>
                <a:ea typeface="Nunito Sans" charset="0"/>
                <a:cs typeface="Nunito Sans" charset="0"/>
              </a:defRPr>
            </a:lvl4pPr>
            <a:lvl5pPr marL="10800" marR="3810" indent="0" algn="l" defTabSz="685800" rtl="0" eaLnBrk="1" latinLnBrk="0" hangingPunct="1">
              <a:lnSpc>
                <a:spcPts val="1950"/>
              </a:lnSpc>
              <a:spcBef>
                <a:spcPts val="315"/>
              </a:spcBef>
              <a:buClrTx/>
              <a:buFont typeface="Arial" panose="020B0604020202020204" pitchFamily="34" charset="0"/>
              <a:buNone/>
              <a:tabLst/>
              <a:defRPr lang="en-US" sz="1800" b="0" i="0" kern="1200" spc="-19" dirty="0">
                <a:solidFill>
                  <a:schemeClr val="bg1"/>
                </a:solidFill>
                <a:latin typeface="Nunito Sans" charset="0"/>
                <a:ea typeface="Nunito Sans" charset="0"/>
                <a:cs typeface="Nunito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8" name="Picture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5" cy="492325"/>
          </a:xfrm>
          <a:prstGeom prst="rect">
            <a:avLst/>
          </a:prstGeom>
        </p:spPr>
      </p:pic>
    </p:spTree>
    <p:extLst>
      <p:ext uri="{BB962C8B-B14F-4D97-AF65-F5344CB8AC3E}">
        <p14:creationId xmlns:p14="http://schemas.microsoft.com/office/powerpoint/2010/main" val="1607579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Image left 2">
    <p:bg>
      <p:bgPr>
        <a:solidFill>
          <a:schemeClr val="accent2"/>
        </a:solidFill>
        <a:effectLst/>
      </p:bgPr>
    </p:bg>
    <p:spTree>
      <p:nvGrpSpPr>
        <p:cNvPr id="1" name=""/>
        <p:cNvGrpSpPr/>
        <p:nvPr/>
      </p:nvGrpSpPr>
      <p:grpSpPr>
        <a:xfrm>
          <a:off x="0" y="0"/>
          <a:ext cx="0" cy="0"/>
          <a:chOff x="0" y="0"/>
          <a:chExt cx="0" cy="0"/>
        </a:xfrm>
      </p:grpSpPr>
      <p:sp>
        <p:nvSpPr>
          <p:cNvPr id="27" name="Picture Placeholder 3">
            <a:extLst>
              <a:ext uri="{FF2B5EF4-FFF2-40B4-BE49-F238E27FC236}">
                <a16:creationId xmlns:a16="http://schemas.microsoft.com/office/drawing/2014/main" id="{885F725A-AB7A-CC45-B55D-3A440B777355}"/>
              </a:ext>
            </a:extLst>
          </p:cNvPr>
          <p:cNvSpPr>
            <a:spLocks noGrp="1"/>
          </p:cNvSpPr>
          <p:nvPr>
            <p:ph type="pic" sz="quarter" idx="12" hasCustomPrompt="1"/>
          </p:nvPr>
        </p:nvSpPr>
        <p:spPr>
          <a:xfrm>
            <a:off x="0" y="0"/>
            <a:ext cx="6096000" cy="6858000"/>
          </a:xfrm>
        </p:spPr>
        <p:txBody>
          <a:bodyPr anchor="ctr"/>
          <a:lstStyle>
            <a:lvl1pPr marL="10800" indent="0" algn="ctr">
              <a:buNone/>
              <a:defRPr>
                <a:solidFill>
                  <a:schemeClr val="bg1"/>
                </a:solidFill>
              </a:defRPr>
            </a:lvl1pPr>
          </a:lstStyle>
          <a:p>
            <a:r>
              <a:rPr lang="en-GB"/>
              <a:t>Click to insert image</a:t>
            </a:r>
          </a:p>
          <a:p>
            <a:r>
              <a:rPr lang="en-GB"/>
              <a:t>The optimum image size is 640 x 720 pixels at 96 dpi</a:t>
            </a:r>
          </a:p>
        </p:txBody>
      </p:sp>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26" name="Text Placeholder 23">
            <a:extLst>
              <a:ext uri="{FF2B5EF4-FFF2-40B4-BE49-F238E27FC236}">
                <a16:creationId xmlns:a16="http://schemas.microsoft.com/office/drawing/2014/main" id="{C5C214C8-D09F-5141-B815-E2FBBD4E3D56}"/>
              </a:ext>
            </a:extLst>
          </p:cNvPr>
          <p:cNvSpPr>
            <a:spLocks noGrp="1"/>
          </p:cNvSpPr>
          <p:nvPr>
            <p:ph type="body" sz="quarter" idx="11"/>
          </p:nvPr>
        </p:nvSpPr>
        <p:spPr>
          <a:xfrm>
            <a:off x="7249238" y="1620000"/>
            <a:ext cx="3780000" cy="4502944"/>
          </a:xfrm>
          <a:prstGeom prst="rect">
            <a:avLst/>
          </a:prstGeom>
        </p:spPr>
        <p:txBody>
          <a:bodyPr>
            <a:noAutofit/>
          </a:bodyPr>
          <a:lstStyle>
            <a:lvl1pPr marL="133200" marR="3810" indent="-122400" algn="l" defTabSz="685800" rtl="0" eaLnBrk="1" latinLnBrk="0" hangingPunct="1">
              <a:lnSpc>
                <a:spcPts val="1950"/>
              </a:lnSpc>
              <a:spcBef>
                <a:spcPts val="315"/>
              </a:spcBef>
              <a:buClrTx/>
              <a:buFont typeface="Arial" panose="020B0604020202020204" pitchFamily="34" charset="0"/>
              <a:buChar char="•"/>
              <a:tabLst/>
              <a:defRPr lang="en-US" sz="1800" b="0" i="0" kern="1200" spc="-19" dirty="0" smtClean="0">
                <a:solidFill>
                  <a:schemeClr val="bg1"/>
                </a:solidFill>
                <a:latin typeface="Nunito Sans" charset="0"/>
                <a:ea typeface="Nunito Sans" charset="0"/>
                <a:cs typeface="Nunito Sans" charset="0"/>
              </a:defRPr>
            </a:lvl1pPr>
            <a:lvl2pPr marL="133200" marR="3810" indent="-122400" algn="l" defTabSz="685800" rtl="0" eaLnBrk="1" latinLnBrk="0" hangingPunct="1">
              <a:lnSpc>
                <a:spcPts val="2055"/>
              </a:lnSpc>
              <a:spcBef>
                <a:spcPts val="1706"/>
              </a:spcBef>
              <a:buClrTx/>
              <a:buFont typeface="Arial" panose="020B0604020202020204" pitchFamily="34" charset="0"/>
              <a:buChar char="•"/>
              <a:tabLst/>
              <a:defRPr lang="en-US" sz="1800" b="1" i="0" kern="1200" dirty="0" smtClean="0">
                <a:solidFill>
                  <a:schemeClr val="bg1"/>
                </a:solidFill>
                <a:latin typeface="Nunito Sans Black" charset="0"/>
                <a:ea typeface="Nunito Sans Black" charset="0"/>
                <a:cs typeface="Nunito Sans Black" charset="0"/>
              </a:defRPr>
            </a:lvl2pPr>
            <a:lvl3pPr marL="133200" marR="3810" indent="-122400" algn="l" defTabSz="685800" rtl="0" eaLnBrk="1" latinLnBrk="0" hangingPunct="1">
              <a:lnSpc>
                <a:spcPts val="2055"/>
              </a:lnSpc>
              <a:spcBef>
                <a:spcPts val="315"/>
              </a:spcBef>
              <a:buClrTx/>
              <a:buFont typeface="Arial" panose="020B0604020202020204" pitchFamily="34" charset="0"/>
              <a:buChar char="•"/>
              <a:tabLst/>
              <a:defRPr lang="en-US" sz="1800" b="1" i="0" kern="1200" spc="-45" dirty="0" smtClean="0">
                <a:solidFill>
                  <a:schemeClr val="bg1"/>
                </a:solidFill>
                <a:latin typeface="Nunito Sans" charset="0"/>
                <a:ea typeface="Nunito Sans" charset="0"/>
                <a:cs typeface="Nunito Sans" charset="0"/>
              </a:defRPr>
            </a:lvl3pPr>
            <a:lvl4pPr marL="133200" marR="3810" indent="-122400" algn="l" defTabSz="685800" rtl="0" eaLnBrk="1" latinLnBrk="0" hangingPunct="1">
              <a:lnSpc>
                <a:spcPts val="1950"/>
              </a:lnSpc>
              <a:spcBef>
                <a:spcPts val="315"/>
              </a:spcBef>
              <a:buClrTx/>
              <a:buFont typeface="Arial" panose="020B0604020202020204" pitchFamily="34" charset="0"/>
              <a:buChar char="•"/>
              <a:tabLst/>
              <a:defRPr lang="en-US" sz="1800" b="0" i="0" kern="1200" spc="-19" dirty="0" smtClean="0">
                <a:solidFill>
                  <a:schemeClr val="bg1"/>
                </a:solidFill>
                <a:latin typeface="Nunito Sans" charset="0"/>
                <a:ea typeface="Nunito Sans" charset="0"/>
                <a:cs typeface="Nunito Sans" charset="0"/>
              </a:defRPr>
            </a:lvl4pPr>
            <a:lvl5pPr marL="133200" marR="3810" indent="-122400" algn="l" defTabSz="685800" rtl="0" eaLnBrk="1" latinLnBrk="0" hangingPunct="1">
              <a:lnSpc>
                <a:spcPts val="1950"/>
              </a:lnSpc>
              <a:spcBef>
                <a:spcPts val="315"/>
              </a:spcBef>
              <a:buClrTx/>
              <a:buFont typeface="Arial" panose="020B0604020202020204" pitchFamily="34" charset="0"/>
              <a:buChar char="•"/>
              <a:tabLst/>
              <a:defRPr lang="en-US" sz="1800" b="0" i="0" kern="1200" spc="-19" dirty="0">
                <a:solidFill>
                  <a:schemeClr val="bg1"/>
                </a:solidFill>
                <a:latin typeface="Nunito Sans" charset="0"/>
                <a:ea typeface="Nunito Sans" charset="0"/>
                <a:cs typeface="Nunito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8" name="Picture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5" cy="492325"/>
          </a:xfrm>
          <a:prstGeom prst="rect">
            <a:avLst/>
          </a:prstGeom>
        </p:spPr>
      </p:pic>
    </p:spTree>
    <p:extLst>
      <p:ext uri="{BB962C8B-B14F-4D97-AF65-F5344CB8AC3E}">
        <p14:creationId xmlns:p14="http://schemas.microsoft.com/office/powerpoint/2010/main" val="19428750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Light Image right 2">
    <p:bg>
      <p:bgPr>
        <a:solidFill>
          <a:schemeClr val="bg1"/>
        </a:solidFill>
        <a:effectLst/>
      </p:bgPr>
    </p:bg>
    <p:spTree>
      <p:nvGrpSpPr>
        <p:cNvPr id="1" name=""/>
        <p:cNvGrpSpPr/>
        <p:nvPr/>
      </p:nvGrpSpPr>
      <p:grpSpPr>
        <a:xfrm>
          <a:off x="0" y="0"/>
          <a:ext cx="0" cy="0"/>
          <a:chOff x="0" y="0"/>
          <a:chExt cx="0" cy="0"/>
        </a:xfrm>
      </p:grpSpPr>
      <p:sp>
        <p:nvSpPr>
          <p:cNvPr id="26" name="Picture Placeholder 3">
            <a:extLst>
              <a:ext uri="{FF2B5EF4-FFF2-40B4-BE49-F238E27FC236}">
                <a16:creationId xmlns:a16="http://schemas.microsoft.com/office/drawing/2014/main" id="{6C6731A7-22FD-3F4B-8004-0761A1B6D52C}"/>
              </a:ext>
            </a:extLst>
          </p:cNvPr>
          <p:cNvSpPr>
            <a:spLocks noGrp="1"/>
          </p:cNvSpPr>
          <p:nvPr>
            <p:ph type="pic" sz="quarter" idx="11" hasCustomPrompt="1"/>
          </p:nvPr>
        </p:nvSpPr>
        <p:spPr>
          <a:xfrm>
            <a:off x="6096000" y="0"/>
            <a:ext cx="6096000" cy="6858000"/>
          </a:xfrm>
        </p:spPr>
        <p:txBody>
          <a:bodyPr anchor="ctr"/>
          <a:lstStyle>
            <a:lvl1pPr marL="10800" indent="0" algn="ctr">
              <a:buNone/>
              <a:defRPr>
                <a:solidFill>
                  <a:schemeClr val="tx1"/>
                </a:solidFill>
              </a:defRPr>
            </a:lvl1pPr>
          </a:lstStyle>
          <a:p>
            <a:r>
              <a:rPr lang="en-GB"/>
              <a:t>Click to insert image</a:t>
            </a:r>
          </a:p>
          <a:p>
            <a:r>
              <a:rPr lang="en-GB"/>
              <a:t>The optimum image size is 640 x 720 pixels at 96 dpi</a:t>
            </a:r>
          </a:p>
        </p:txBody>
      </p:sp>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tx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chemeClr val="tx1"/>
                </a:solidFill>
              </a:rPr>
              <a:t>18/02/2018</a:t>
            </a:r>
          </a:p>
        </p:txBody>
      </p:sp>
      <p:sp>
        <p:nvSpPr>
          <p:cNvPr id="6" name="Holder 6"/>
          <p:cNvSpPr>
            <a:spLocks noGrp="1"/>
          </p:cNvSpPr>
          <p:nvPr>
            <p:ph type="sldNum" sz="quarter" idx="7"/>
          </p:nvPr>
        </p:nvSpPr>
        <p:spPr/>
        <p:txBody>
          <a:bodyPr lIns="0" tIns="0" rIns="0" bIns="0"/>
          <a:lstStyle>
            <a:lvl1pPr>
              <a:defRPr sz="750" b="1" i="0">
                <a:solidFill>
                  <a:schemeClr val="tx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13" name="Text Placeholder 23"/>
          <p:cNvSpPr>
            <a:spLocks noGrp="1"/>
          </p:cNvSpPr>
          <p:nvPr>
            <p:ph type="body" sz="quarter" idx="10"/>
          </p:nvPr>
        </p:nvSpPr>
        <p:spPr>
          <a:xfrm>
            <a:off x="1158000" y="1620000"/>
            <a:ext cx="3780000" cy="4502943"/>
          </a:xfrm>
          <a:prstGeom prst="rect">
            <a:avLst/>
          </a:prstGeom>
        </p:spPr>
        <p:txBody>
          <a:bodyPr>
            <a:noAutofit/>
          </a:bodyPr>
          <a:lstStyle>
            <a:lvl1pPr marL="10800" marR="3810" indent="0" algn="l" defTabSz="685800" rtl="0" eaLnBrk="1" latinLnBrk="0" hangingPunct="1">
              <a:lnSpc>
                <a:spcPts val="1950"/>
              </a:lnSpc>
              <a:spcBef>
                <a:spcPts val="315"/>
              </a:spcBef>
              <a:buFont typeface="Arial" panose="020B0604020202020204" pitchFamily="34" charset="0"/>
              <a:buNone/>
              <a:tabLst/>
              <a:defRPr lang="en-US" sz="1800" b="0" i="0" kern="1200" spc="-19" dirty="0" smtClean="0">
                <a:solidFill>
                  <a:schemeClr val="tx1"/>
                </a:solidFill>
                <a:latin typeface="Nunito Sans" charset="0"/>
                <a:ea typeface="Nunito Sans" charset="0"/>
                <a:cs typeface="Nunito Sans" charset="0"/>
              </a:defRPr>
            </a:lvl1pPr>
            <a:lvl2pPr marL="9525" marR="3810" algn="l" defTabSz="685800" rtl="0" eaLnBrk="1" latinLnBrk="0" hangingPunct="1">
              <a:lnSpc>
                <a:spcPts val="2055"/>
              </a:lnSpc>
              <a:spcBef>
                <a:spcPts val="1706"/>
              </a:spcBef>
              <a:defRPr lang="en-US" sz="1800" b="1" i="0" kern="1200" dirty="0" smtClean="0">
                <a:solidFill>
                  <a:schemeClr val="tx2"/>
                </a:solidFill>
                <a:latin typeface="Nunito Sans Black" charset="0"/>
                <a:ea typeface="Nunito Sans Black" charset="0"/>
                <a:cs typeface="Nunito Sans Black" charset="0"/>
              </a:defRPr>
            </a:lvl2pPr>
            <a:lvl3pPr marL="9525" marR="3810" algn="l" defTabSz="685800" rtl="0" eaLnBrk="1" latinLnBrk="0" hangingPunct="1">
              <a:lnSpc>
                <a:spcPts val="2055"/>
              </a:lnSpc>
              <a:spcBef>
                <a:spcPts val="315"/>
              </a:spcBef>
              <a:defRPr lang="en-US" sz="1800" b="1" i="0" kern="1200" spc="-45" dirty="0" smtClean="0">
                <a:solidFill>
                  <a:schemeClr val="tx2"/>
                </a:solidFill>
                <a:latin typeface="Nunito Sans" charset="0"/>
                <a:ea typeface="Nunito Sans" charset="0"/>
                <a:cs typeface="Nunito Sans" charset="0"/>
              </a:defRPr>
            </a:lvl3pPr>
            <a:lvl4pPr marL="9525" marR="3810" algn="l" defTabSz="685800" rtl="0" eaLnBrk="1" latinLnBrk="0" hangingPunct="1">
              <a:lnSpc>
                <a:spcPts val="1950"/>
              </a:lnSpc>
              <a:spcBef>
                <a:spcPts val="315"/>
              </a:spcBef>
              <a:defRPr lang="en-US" sz="1800" b="0" i="0" kern="1200" spc="-19" dirty="0" smtClean="0">
                <a:solidFill>
                  <a:schemeClr val="tx1"/>
                </a:solidFill>
                <a:latin typeface="Nunito Sans" charset="0"/>
                <a:ea typeface="Nunito Sans" charset="0"/>
                <a:cs typeface="Nunito Sans" charset="0"/>
              </a:defRPr>
            </a:lvl4pPr>
            <a:lvl5pPr marL="9525" marR="3810" algn="l" defTabSz="685800" rtl="0" eaLnBrk="1" latinLnBrk="0" hangingPunct="1">
              <a:lnSpc>
                <a:spcPts val="1950"/>
              </a:lnSpc>
              <a:spcBef>
                <a:spcPts val="315"/>
              </a:spcBef>
              <a:defRPr lang="en-US" sz="1800" b="0" i="0" kern="1200" spc="-19" dirty="0">
                <a:solidFill>
                  <a:schemeClr val="tx1"/>
                </a:solidFill>
                <a:latin typeface="Nunito Sans" charset="0"/>
                <a:ea typeface="Nunito Sans" charset="0"/>
                <a:cs typeface="Nunito Sans" charset="0"/>
              </a:defRPr>
            </a:lvl5pPr>
          </a:lstStyle>
          <a:p>
            <a:pPr lvl="0"/>
            <a:r>
              <a:rPr lang="en-US"/>
              <a:t>Click to edit Master text styles</a:t>
            </a:r>
          </a:p>
        </p:txBody>
      </p:sp>
      <p:grpSp>
        <p:nvGrpSpPr>
          <p:cNvPr id="14" name="Group 13"/>
          <p:cNvGrpSpPr/>
          <p:nvPr userDrawn="1"/>
        </p:nvGrpSpPr>
        <p:grpSpPr>
          <a:xfrm>
            <a:off x="10077450" y="359569"/>
            <a:ext cx="1752622" cy="493120"/>
            <a:chOff x="228240" y="2152440"/>
            <a:chExt cx="10101600" cy="2842200"/>
          </a:xfrm>
          <a:solidFill>
            <a:schemeClr val="bg1"/>
          </a:solidFill>
        </p:grpSpPr>
        <p:sp>
          <p:nvSpPr>
            <p:cNvPr id="15"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16"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17"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18"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19"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0"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1"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2"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3"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24"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25"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pic>
        <p:nvPicPr>
          <p:cNvPr id="33" name="Pictur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5" cy="492324"/>
          </a:xfrm>
          <a:prstGeom prst="rect">
            <a:avLst/>
          </a:prstGeom>
        </p:spPr>
      </p:pic>
    </p:spTree>
    <p:extLst>
      <p:ext uri="{BB962C8B-B14F-4D97-AF65-F5344CB8AC3E}">
        <p14:creationId xmlns:p14="http://schemas.microsoft.com/office/powerpoint/2010/main" val="20969472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Light Image right 2">
    <p:bg>
      <p:bgPr>
        <a:solidFill>
          <a:schemeClr val="bg1"/>
        </a:solidFill>
        <a:effectLst/>
      </p:bgPr>
    </p:bg>
    <p:spTree>
      <p:nvGrpSpPr>
        <p:cNvPr id="1" name=""/>
        <p:cNvGrpSpPr/>
        <p:nvPr/>
      </p:nvGrpSpPr>
      <p:grpSpPr>
        <a:xfrm>
          <a:off x="0" y="0"/>
          <a:ext cx="0" cy="0"/>
          <a:chOff x="0" y="0"/>
          <a:chExt cx="0" cy="0"/>
        </a:xfrm>
      </p:grpSpPr>
      <p:sp>
        <p:nvSpPr>
          <p:cNvPr id="27" name="Picture Placeholder 3">
            <a:extLst>
              <a:ext uri="{FF2B5EF4-FFF2-40B4-BE49-F238E27FC236}">
                <a16:creationId xmlns:a16="http://schemas.microsoft.com/office/drawing/2014/main" id="{0F57CD9A-2D1D-7A4C-BF76-1884EF4102F3}"/>
              </a:ext>
            </a:extLst>
          </p:cNvPr>
          <p:cNvSpPr>
            <a:spLocks noGrp="1"/>
          </p:cNvSpPr>
          <p:nvPr>
            <p:ph type="pic" sz="quarter" idx="11" hasCustomPrompt="1"/>
          </p:nvPr>
        </p:nvSpPr>
        <p:spPr>
          <a:xfrm>
            <a:off x="6096000" y="0"/>
            <a:ext cx="6096000" cy="6858000"/>
          </a:xfrm>
        </p:spPr>
        <p:txBody>
          <a:bodyPr anchor="ctr"/>
          <a:lstStyle>
            <a:lvl1pPr marL="10800" indent="0" algn="ctr">
              <a:buNone/>
              <a:defRPr>
                <a:solidFill>
                  <a:schemeClr val="tx1"/>
                </a:solidFill>
              </a:defRPr>
            </a:lvl1pPr>
          </a:lstStyle>
          <a:p>
            <a:r>
              <a:rPr lang="en-GB"/>
              <a:t>Click to insert image</a:t>
            </a:r>
          </a:p>
          <a:p>
            <a:r>
              <a:rPr lang="en-GB"/>
              <a:t>The optimum image size is 640 x 720 pixels at 96 dpi</a:t>
            </a:r>
          </a:p>
        </p:txBody>
      </p:sp>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tx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chemeClr val="tx1"/>
                </a:solidFill>
              </a:rPr>
              <a:t>18/02/2018</a:t>
            </a:r>
          </a:p>
        </p:txBody>
      </p:sp>
      <p:sp>
        <p:nvSpPr>
          <p:cNvPr id="6" name="Holder 6"/>
          <p:cNvSpPr>
            <a:spLocks noGrp="1"/>
          </p:cNvSpPr>
          <p:nvPr>
            <p:ph type="sldNum" sz="quarter" idx="7"/>
          </p:nvPr>
        </p:nvSpPr>
        <p:spPr/>
        <p:txBody>
          <a:bodyPr lIns="0" tIns="0" rIns="0" bIns="0"/>
          <a:lstStyle>
            <a:lvl1pPr>
              <a:defRPr sz="750" b="1" i="0">
                <a:solidFill>
                  <a:schemeClr val="tx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13" name="Text Placeholder 23"/>
          <p:cNvSpPr>
            <a:spLocks noGrp="1"/>
          </p:cNvSpPr>
          <p:nvPr>
            <p:ph type="body" sz="quarter" idx="10" hasCustomPrompt="1"/>
          </p:nvPr>
        </p:nvSpPr>
        <p:spPr>
          <a:xfrm>
            <a:off x="1158000" y="1620000"/>
            <a:ext cx="3780000" cy="4502943"/>
          </a:xfrm>
          <a:prstGeom prst="rect">
            <a:avLst/>
          </a:prstGeom>
        </p:spPr>
        <p:txBody>
          <a:bodyPr>
            <a:noAutofit/>
          </a:bodyPr>
          <a:lstStyle>
            <a:lvl1pPr marL="133200" marR="3810" indent="-122400" algn="l" defTabSz="685800" rtl="0" eaLnBrk="1" latinLnBrk="0" hangingPunct="1">
              <a:lnSpc>
                <a:spcPts val="1950"/>
              </a:lnSpc>
              <a:spcBef>
                <a:spcPts val="315"/>
              </a:spcBef>
              <a:buFont typeface="Arial" panose="020B0604020202020204" pitchFamily="34" charset="0"/>
              <a:buChar char="•"/>
              <a:tabLst/>
              <a:defRPr lang="en-US" sz="1800" b="0" i="0" kern="1200" spc="-19" dirty="0" smtClean="0">
                <a:solidFill>
                  <a:schemeClr val="tx1"/>
                </a:solidFill>
                <a:latin typeface="Nunito Sans" charset="0"/>
                <a:ea typeface="Nunito Sans" charset="0"/>
                <a:cs typeface="Nunito Sans" charset="0"/>
              </a:defRPr>
            </a:lvl1pPr>
            <a:lvl2pPr marL="9525" marR="3810" algn="l" defTabSz="685800" rtl="0" eaLnBrk="1" latinLnBrk="0" hangingPunct="1">
              <a:lnSpc>
                <a:spcPts val="2055"/>
              </a:lnSpc>
              <a:spcBef>
                <a:spcPts val="1706"/>
              </a:spcBef>
              <a:defRPr lang="en-US" sz="1800" b="1" i="0" kern="1200" dirty="0" smtClean="0">
                <a:solidFill>
                  <a:schemeClr val="tx2"/>
                </a:solidFill>
                <a:latin typeface="Nunito Sans Black" charset="0"/>
                <a:ea typeface="Nunito Sans Black" charset="0"/>
                <a:cs typeface="Nunito Sans Black" charset="0"/>
              </a:defRPr>
            </a:lvl2pPr>
            <a:lvl3pPr marL="9525" marR="3810" algn="l" defTabSz="685800" rtl="0" eaLnBrk="1" latinLnBrk="0" hangingPunct="1">
              <a:lnSpc>
                <a:spcPts val="2055"/>
              </a:lnSpc>
              <a:spcBef>
                <a:spcPts val="315"/>
              </a:spcBef>
              <a:defRPr lang="en-US" sz="1800" b="1" i="0" kern="1200" spc="-45" dirty="0" smtClean="0">
                <a:solidFill>
                  <a:schemeClr val="tx2"/>
                </a:solidFill>
                <a:latin typeface="Nunito Sans" charset="0"/>
                <a:ea typeface="Nunito Sans" charset="0"/>
                <a:cs typeface="Nunito Sans" charset="0"/>
              </a:defRPr>
            </a:lvl3pPr>
            <a:lvl4pPr marL="9525" marR="3810" algn="l" defTabSz="685800" rtl="0" eaLnBrk="1" latinLnBrk="0" hangingPunct="1">
              <a:lnSpc>
                <a:spcPts val="1950"/>
              </a:lnSpc>
              <a:spcBef>
                <a:spcPts val="315"/>
              </a:spcBef>
              <a:defRPr lang="en-US" sz="1800" b="0" i="0" kern="1200" spc="-19" dirty="0" smtClean="0">
                <a:solidFill>
                  <a:schemeClr val="tx1"/>
                </a:solidFill>
                <a:latin typeface="Nunito Sans" charset="0"/>
                <a:ea typeface="Nunito Sans" charset="0"/>
                <a:cs typeface="Nunito Sans" charset="0"/>
              </a:defRPr>
            </a:lvl4pPr>
            <a:lvl5pPr marL="9525" marR="3810" algn="l" defTabSz="685800" rtl="0" eaLnBrk="1" latinLnBrk="0" hangingPunct="1">
              <a:lnSpc>
                <a:spcPts val="1950"/>
              </a:lnSpc>
              <a:spcBef>
                <a:spcPts val="315"/>
              </a:spcBef>
              <a:defRPr lang="en-US" sz="1800" b="0" i="0" kern="1200" spc="-19" dirty="0">
                <a:solidFill>
                  <a:schemeClr val="tx1"/>
                </a:solidFill>
                <a:latin typeface="Nunito Sans" charset="0"/>
                <a:ea typeface="Nunito Sans" charset="0"/>
                <a:cs typeface="Nunito Sans" charset="0"/>
              </a:defRPr>
            </a:lvl5pPr>
          </a:lstStyle>
          <a:p>
            <a:pPr lvl="0"/>
            <a:r>
              <a:rPr lang="en-US"/>
              <a:t>Set the bullets</a:t>
            </a:r>
          </a:p>
        </p:txBody>
      </p:sp>
      <p:pic>
        <p:nvPicPr>
          <p:cNvPr id="26" name="Picture 2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0" y="360363"/>
            <a:ext cx="1745805" cy="492324"/>
          </a:xfrm>
          <a:prstGeom prst="rect">
            <a:avLst/>
          </a:prstGeom>
        </p:spPr>
      </p:pic>
    </p:spTree>
    <p:extLst>
      <p:ext uri="{BB962C8B-B14F-4D97-AF65-F5344CB8AC3E}">
        <p14:creationId xmlns:p14="http://schemas.microsoft.com/office/powerpoint/2010/main" val="13368068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Light Image left 3">
    <p:bg>
      <p:bgPr>
        <a:solidFill>
          <a:schemeClr val="bg1"/>
        </a:solidFill>
        <a:effectLst/>
      </p:bgPr>
    </p:bg>
    <p:spTree>
      <p:nvGrpSpPr>
        <p:cNvPr id="1" name=""/>
        <p:cNvGrpSpPr/>
        <p:nvPr/>
      </p:nvGrpSpPr>
      <p:grpSpPr>
        <a:xfrm>
          <a:off x="0" y="0"/>
          <a:ext cx="0" cy="0"/>
          <a:chOff x="0" y="0"/>
          <a:chExt cx="0" cy="0"/>
        </a:xfrm>
      </p:grpSpPr>
      <p:sp>
        <p:nvSpPr>
          <p:cNvPr id="26" name="Picture Placeholder 3">
            <a:extLst>
              <a:ext uri="{FF2B5EF4-FFF2-40B4-BE49-F238E27FC236}">
                <a16:creationId xmlns:a16="http://schemas.microsoft.com/office/drawing/2014/main" id="{E5E26ECD-11FC-8644-AECC-2BF6CAFD4C03}"/>
              </a:ext>
            </a:extLst>
          </p:cNvPr>
          <p:cNvSpPr>
            <a:spLocks noGrp="1"/>
          </p:cNvSpPr>
          <p:nvPr>
            <p:ph type="pic" sz="quarter" idx="12" hasCustomPrompt="1"/>
          </p:nvPr>
        </p:nvSpPr>
        <p:spPr>
          <a:xfrm>
            <a:off x="0" y="0"/>
            <a:ext cx="6096000" cy="6858000"/>
          </a:xfrm>
        </p:spPr>
        <p:txBody>
          <a:bodyPr anchor="ctr"/>
          <a:lstStyle>
            <a:lvl1pPr marL="10800" indent="0" algn="ctr">
              <a:buNone/>
              <a:defRPr>
                <a:solidFill>
                  <a:schemeClr val="tx1"/>
                </a:solidFill>
              </a:defRPr>
            </a:lvl1pPr>
          </a:lstStyle>
          <a:p>
            <a:r>
              <a:rPr lang="en-GB"/>
              <a:t>Click to insert image</a:t>
            </a:r>
          </a:p>
          <a:p>
            <a:r>
              <a:rPr lang="en-GB"/>
              <a:t>The optimum image size is 640 x 720 pixels at 96 dpi</a:t>
            </a:r>
          </a:p>
        </p:txBody>
      </p:sp>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tx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chemeClr val="tx1"/>
                </a:solidFill>
              </a:rPr>
              <a:t>18/02/2018</a:t>
            </a:r>
          </a:p>
        </p:txBody>
      </p:sp>
      <p:sp>
        <p:nvSpPr>
          <p:cNvPr id="6" name="Holder 6"/>
          <p:cNvSpPr>
            <a:spLocks noGrp="1"/>
          </p:cNvSpPr>
          <p:nvPr>
            <p:ph type="sldNum" sz="quarter" idx="7"/>
          </p:nvPr>
        </p:nvSpPr>
        <p:spPr/>
        <p:txBody>
          <a:bodyPr lIns="0" tIns="0" rIns="0" bIns="0"/>
          <a:lstStyle>
            <a:lvl1pPr>
              <a:defRPr sz="750" b="1" i="0">
                <a:solidFill>
                  <a:schemeClr val="tx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9" name="Text Placeholder 8">
            <a:extLst>
              <a:ext uri="{FF2B5EF4-FFF2-40B4-BE49-F238E27FC236}">
                <a16:creationId xmlns:a16="http://schemas.microsoft.com/office/drawing/2014/main" id="{F2137783-675F-904F-87FC-0AE0AE96C6C2}"/>
              </a:ext>
            </a:extLst>
          </p:cNvPr>
          <p:cNvSpPr>
            <a:spLocks noGrp="1"/>
          </p:cNvSpPr>
          <p:nvPr>
            <p:ph type="body" sz="quarter" idx="10"/>
          </p:nvPr>
        </p:nvSpPr>
        <p:spPr>
          <a:xfrm>
            <a:off x="7292441" y="1620000"/>
            <a:ext cx="3767138" cy="4503385"/>
          </a:xfrm>
        </p:spPr>
        <p:txBody>
          <a:bodyPr/>
          <a:lstStyle>
            <a:lvl1pPr marL="10800" indent="0">
              <a:buFont typeface="Arial" panose="020B0604020202020204" pitchFamily="34" charset="0"/>
              <a:buNone/>
              <a:tabLst/>
              <a:defRPr/>
            </a:lvl1pPr>
            <a:lvl2pPr marL="10800" indent="0">
              <a:buFont typeface="Arial" panose="020B0604020202020204" pitchFamily="34" charset="0"/>
              <a:buNone/>
              <a:tabLst/>
              <a:defRPr/>
            </a:lvl2pPr>
            <a:lvl3pPr marL="10800" indent="0">
              <a:buFont typeface="Arial" panose="020B0604020202020204" pitchFamily="34" charset="0"/>
              <a:buNone/>
              <a:tabLst/>
              <a:defRPr/>
            </a:lvl3pPr>
            <a:lvl4pPr marL="10800" indent="0">
              <a:buFont typeface="Arial" panose="020B0604020202020204" pitchFamily="34" charset="0"/>
              <a:buNone/>
              <a:tabLst/>
              <a:defRPr/>
            </a:lvl4pPr>
            <a:lvl5pPr marL="10800" indent="0">
              <a:buFont typeface="Arial" panose="020B0604020202020204" pitchFamily="34" charset="0"/>
              <a:buNone/>
              <a:tabLst/>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7" name="Picture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2" y="360363"/>
            <a:ext cx="1745801" cy="492324"/>
          </a:xfrm>
          <a:prstGeom prst="rect">
            <a:avLst/>
          </a:prstGeom>
        </p:spPr>
      </p:pic>
    </p:spTree>
    <p:extLst>
      <p:ext uri="{BB962C8B-B14F-4D97-AF65-F5344CB8AC3E}">
        <p14:creationId xmlns:p14="http://schemas.microsoft.com/office/powerpoint/2010/main" val="16942904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Light Image left 3">
    <p:bg>
      <p:bgPr>
        <a:solidFill>
          <a:schemeClr val="bg1"/>
        </a:solidFill>
        <a:effectLst/>
      </p:bgPr>
    </p:bg>
    <p:spTree>
      <p:nvGrpSpPr>
        <p:cNvPr id="1" name=""/>
        <p:cNvGrpSpPr/>
        <p:nvPr/>
      </p:nvGrpSpPr>
      <p:grpSpPr>
        <a:xfrm>
          <a:off x="0" y="0"/>
          <a:ext cx="0" cy="0"/>
          <a:chOff x="0" y="0"/>
          <a:chExt cx="0" cy="0"/>
        </a:xfrm>
      </p:grpSpPr>
      <p:sp>
        <p:nvSpPr>
          <p:cNvPr id="26" name="Picture Placeholder 3">
            <a:extLst>
              <a:ext uri="{FF2B5EF4-FFF2-40B4-BE49-F238E27FC236}">
                <a16:creationId xmlns:a16="http://schemas.microsoft.com/office/drawing/2014/main" id="{E5E26ECD-11FC-8644-AECC-2BF6CAFD4C03}"/>
              </a:ext>
            </a:extLst>
          </p:cNvPr>
          <p:cNvSpPr>
            <a:spLocks noGrp="1"/>
          </p:cNvSpPr>
          <p:nvPr>
            <p:ph type="pic" sz="quarter" idx="12" hasCustomPrompt="1"/>
          </p:nvPr>
        </p:nvSpPr>
        <p:spPr>
          <a:xfrm>
            <a:off x="0" y="0"/>
            <a:ext cx="6096000" cy="6858000"/>
          </a:xfrm>
        </p:spPr>
        <p:txBody>
          <a:bodyPr anchor="ctr"/>
          <a:lstStyle>
            <a:lvl1pPr marL="10800" indent="0" algn="ctr">
              <a:buNone/>
              <a:defRPr>
                <a:solidFill>
                  <a:schemeClr val="tx1"/>
                </a:solidFill>
              </a:defRPr>
            </a:lvl1pPr>
          </a:lstStyle>
          <a:p>
            <a:r>
              <a:rPr lang="en-GB"/>
              <a:t>Click to insert image</a:t>
            </a:r>
          </a:p>
          <a:p>
            <a:r>
              <a:rPr lang="en-GB"/>
              <a:t>The optimum image size is 640 x 720 pixels at 96 dpi</a:t>
            </a:r>
          </a:p>
        </p:txBody>
      </p:sp>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tx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solidFill>
                  <a:schemeClr val="tx1"/>
                </a:solidFill>
              </a:rPr>
              <a:t>18/02/2018</a:t>
            </a:r>
          </a:p>
        </p:txBody>
      </p:sp>
      <p:sp>
        <p:nvSpPr>
          <p:cNvPr id="6" name="Holder 6"/>
          <p:cNvSpPr>
            <a:spLocks noGrp="1"/>
          </p:cNvSpPr>
          <p:nvPr>
            <p:ph type="sldNum" sz="quarter" idx="7"/>
          </p:nvPr>
        </p:nvSpPr>
        <p:spPr/>
        <p:txBody>
          <a:bodyPr lIns="0" tIns="0" rIns="0" bIns="0"/>
          <a:lstStyle>
            <a:lvl1pPr>
              <a:defRPr sz="750" b="1" i="0">
                <a:solidFill>
                  <a:schemeClr val="tx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9" name="Text Placeholder 8">
            <a:extLst>
              <a:ext uri="{FF2B5EF4-FFF2-40B4-BE49-F238E27FC236}">
                <a16:creationId xmlns:a16="http://schemas.microsoft.com/office/drawing/2014/main" id="{F2137783-675F-904F-87FC-0AE0AE96C6C2}"/>
              </a:ext>
            </a:extLst>
          </p:cNvPr>
          <p:cNvSpPr>
            <a:spLocks noGrp="1"/>
          </p:cNvSpPr>
          <p:nvPr>
            <p:ph type="body" sz="quarter" idx="10"/>
          </p:nvPr>
        </p:nvSpPr>
        <p:spPr>
          <a:xfrm>
            <a:off x="7292441" y="1620000"/>
            <a:ext cx="3767138" cy="4503385"/>
          </a:xfrm>
        </p:spPr>
        <p:txBody>
          <a:bodyPr/>
          <a:lstStyle>
            <a:lvl1pPr marL="133200" indent="-122400">
              <a:buFont typeface="Arial" panose="020B0604020202020204" pitchFamily="34" charset="0"/>
              <a:buChar char="•"/>
              <a:tabLst/>
              <a:defRPr/>
            </a:lvl1pPr>
            <a:lvl2pPr marL="133200" indent="-122400">
              <a:buFont typeface="Arial" panose="020B0604020202020204" pitchFamily="34" charset="0"/>
              <a:buChar char="•"/>
              <a:tabLst/>
              <a:defRPr/>
            </a:lvl2pPr>
            <a:lvl3pPr marL="133200" indent="-122400">
              <a:buFont typeface="Arial" panose="020B0604020202020204" pitchFamily="34" charset="0"/>
              <a:buChar char="•"/>
              <a:tabLst/>
              <a:defRPr/>
            </a:lvl3pPr>
            <a:lvl4pPr marL="133200" indent="-122400">
              <a:buFont typeface="Arial" panose="020B0604020202020204" pitchFamily="34" charset="0"/>
              <a:buChar char="•"/>
              <a:tabLst/>
              <a:defRPr/>
            </a:lvl4pPr>
            <a:lvl5pPr marL="133200" indent="-122400">
              <a:buFont typeface="Arial" panose="020B0604020202020204" pitchFamily="34" charset="0"/>
              <a:buChar char="•"/>
              <a:tabLst/>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7" name="Picture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2" y="360363"/>
            <a:ext cx="1745801" cy="492324"/>
          </a:xfrm>
          <a:prstGeom prst="rect">
            <a:avLst/>
          </a:prstGeom>
        </p:spPr>
      </p:pic>
    </p:spTree>
    <p:extLst>
      <p:ext uri="{BB962C8B-B14F-4D97-AF65-F5344CB8AC3E}">
        <p14:creationId xmlns:p14="http://schemas.microsoft.com/office/powerpoint/2010/main" val="10781859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1801909"/>
            <a:ext cx="7944437" cy="1981312"/>
          </a:xfrm>
        </p:spPr>
        <p:txBody>
          <a:bodyPr>
            <a:spAutoFit/>
          </a:bodyPr>
          <a:lstStyle>
            <a:lvl1pPr marL="18000" indent="0">
              <a:lnSpc>
                <a:spcPts val="2700"/>
              </a:lnSpc>
              <a:buFont typeface="Arial" panose="020B0604020202020204" pitchFamily="34" charset="0"/>
              <a:buNone/>
              <a:tabLst/>
              <a:defRPr sz="2550"/>
            </a:lvl1pPr>
            <a:lvl2pPr marL="18000" indent="0">
              <a:lnSpc>
                <a:spcPts val="2700"/>
              </a:lnSpc>
              <a:buFont typeface="Arial" panose="020B0604020202020204" pitchFamily="34" charset="0"/>
              <a:buNone/>
              <a:tabLst/>
              <a:defRPr sz="2550"/>
            </a:lvl2pPr>
            <a:lvl3pPr marL="18000" indent="0">
              <a:lnSpc>
                <a:spcPts val="2700"/>
              </a:lnSpc>
              <a:buFont typeface="Arial" panose="020B0604020202020204" pitchFamily="34" charset="0"/>
              <a:buNone/>
              <a:tabLst/>
              <a:defRPr sz="2550"/>
            </a:lvl3pPr>
            <a:lvl4pPr marL="18000" indent="0">
              <a:lnSpc>
                <a:spcPts val="2700"/>
              </a:lnSpc>
              <a:buFont typeface="Arial" panose="020B0604020202020204" pitchFamily="34" charset="0"/>
              <a:buNone/>
              <a:tabLst/>
              <a:defRPr sz="2550"/>
            </a:lvl4pPr>
            <a:lvl5pPr marL="18000" indent="0">
              <a:lnSpc>
                <a:spcPts val="2700"/>
              </a:lnSpc>
              <a:buFont typeface="Arial" panose="020B0604020202020204" pitchFamily="34" charset="0"/>
              <a:buNone/>
              <a:tabLst/>
              <a:defRPr sz="25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2" y="360363"/>
            <a:ext cx="1745801" cy="492324"/>
          </a:xfrm>
          <a:prstGeom prst="rect">
            <a:avLst/>
          </a:prstGeom>
        </p:spPr>
      </p:pic>
    </p:spTree>
    <p:extLst>
      <p:ext uri="{BB962C8B-B14F-4D97-AF65-F5344CB8AC3E}">
        <p14:creationId xmlns:p14="http://schemas.microsoft.com/office/powerpoint/2010/main" val="10076330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 Title and text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1801909"/>
            <a:ext cx="7944437" cy="1981312"/>
          </a:xfrm>
        </p:spPr>
        <p:txBody>
          <a:bodyPr>
            <a:spAutoFit/>
          </a:bodyPr>
          <a:lstStyle>
            <a:lvl1pPr marL="270000" indent="-269875">
              <a:lnSpc>
                <a:spcPts val="2700"/>
              </a:lnSpc>
              <a:buFont typeface="Arial" panose="020B0604020202020204" pitchFamily="34" charset="0"/>
              <a:buChar char="•"/>
              <a:tabLst/>
              <a:defRPr sz="2550"/>
            </a:lvl1pPr>
            <a:lvl2pPr marL="270000" indent="-269875">
              <a:lnSpc>
                <a:spcPts val="2700"/>
              </a:lnSpc>
              <a:buFont typeface="Arial" panose="020B0604020202020204" pitchFamily="34" charset="0"/>
              <a:buChar char="•"/>
              <a:tabLst/>
              <a:defRPr sz="2550"/>
            </a:lvl2pPr>
            <a:lvl3pPr marL="270000" indent="-269875">
              <a:lnSpc>
                <a:spcPts val="2700"/>
              </a:lnSpc>
              <a:buFont typeface="Arial" panose="020B0604020202020204" pitchFamily="34" charset="0"/>
              <a:buChar char="•"/>
              <a:tabLst/>
              <a:defRPr sz="2550"/>
            </a:lvl3pPr>
            <a:lvl4pPr marL="270000" indent="-269875">
              <a:lnSpc>
                <a:spcPts val="2700"/>
              </a:lnSpc>
              <a:buFont typeface="Arial" panose="020B0604020202020204" pitchFamily="34" charset="0"/>
              <a:buChar char="•"/>
              <a:tabLst/>
              <a:defRPr sz="2550"/>
            </a:lvl4pPr>
            <a:lvl5pPr marL="270000" indent="-269875">
              <a:lnSpc>
                <a:spcPts val="2700"/>
              </a:lnSpc>
              <a:buFont typeface="Arial" panose="020B0604020202020204" pitchFamily="34" charset="0"/>
              <a:buChar char="•"/>
              <a:tabLst/>
              <a:defRPr sz="25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2" y="360363"/>
            <a:ext cx="1745801" cy="492324"/>
          </a:xfrm>
          <a:prstGeom prst="rect">
            <a:avLst/>
          </a:prstGeom>
        </p:spPr>
      </p:pic>
    </p:spTree>
    <p:extLst>
      <p:ext uri="{BB962C8B-B14F-4D97-AF65-F5344CB8AC3E}">
        <p14:creationId xmlns:p14="http://schemas.microsoft.com/office/powerpoint/2010/main" val="35450871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1801909"/>
            <a:ext cx="7944437" cy="1981312"/>
          </a:xfrm>
        </p:spPr>
        <p:txBody>
          <a:bodyPr>
            <a:spAutoFit/>
          </a:bodyPr>
          <a:lstStyle>
            <a:lvl1pPr marL="18000" indent="0">
              <a:lnSpc>
                <a:spcPts val="2700"/>
              </a:lnSpc>
              <a:buClr>
                <a:schemeClr val="bg1"/>
              </a:buClr>
              <a:buFont typeface="Arial" panose="020B0604020202020204" pitchFamily="34" charset="0"/>
              <a:buNone/>
              <a:tabLst/>
              <a:defRPr sz="2550">
                <a:solidFill>
                  <a:schemeClr val="bg1"/>
                </a:solidFill>
              </a:defRPr>
            </a:lvl1pPr>
            <a:lvl2pPr marL="18000" indent="0">
              <a:lnSpc>
                <a:spcPts val="2700"/>
              </a:lnSpc>
              <a:buClr>
                <a:schemeClr val="bg1"/>
              </a:buClr>
              <a:buFont typeface="Arial" panose="020B0604020202020204" pitchFamily="34" charset="0"/>
              <a:buNone/>
              <a:tabLst/>
              <a:defRPr sz="2550">
                <a:solidFill>
                  <a:schemeClr val="bg1"/>
                </a:solidFill>
              </a:defRPr>
            </a:lvl2pPr>
            <a:lvl3pPr marL="18000" indent="0">
              <a:lnSpc>
                <a:spcPts val="2700"/>
              </a:lnSpc>
              <a:buClr>
                <a:schemeClr val="bg1"/>
              </a:buClr>
              <a:buFont typeface="Arial" panose="020B0604020202020204" pitchFamily="34" charset="0"/>
              <a:buNone/>
              <a:tabLst/>
              <a:defRPr sz="2550">
                <a:solidFill>
                  <a:schemeClr val="bg1"/>
                </a:solidFill>
              </a:defRPr>
            </a:lvl3pPr>
            <a:lvl4pPr marL="18000" indent="0">
              <a:lnSpc>
                <a:spcPts val="2700"/>
              </a:lnSpc>
              <a:buClr>
                <a:schemeClr val="bg1"/>
              </a:buClr>
              <a:buFont typeface="Arial" panose="020B0604020202020204" pitchFamily="34" charset="0"/>
              <a:buNone/>
              <a:tabLst/>
              <a:defRPr sz="2550">
                <a:solidFill>
                  <a:schemeClr val="bg1"/>
                </a:solidFill>
              </a:defRPr>
            </a:lvl4pPr>
            <a:lvl5pPr marL="18000" indent="0">
              <a:lnSpc>
                <a:spcPts val="2700"/>
              </a:lnSpc>
              <a:buClr>
                <a:schemeClr val="bg1"/>
              </a:buClr>
              <a:buFont typeface="Arial" panose="020B0604020202020204" pitchFamily="34" charset="0"/>
              <a:buNone/>
              <a:tabLst/>
              <a:defRPr sz="25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3" name="Pictur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2" y="360363"/>
            <a:ext cx="1745801" cy="492323"/>
          </a:xfrm>
          <a:prstGeom prst="rect">
            <a:avLst/>
          </a:prstGeom>
        </p:spPr>
      </p:pic>
    </p:spTree>
    <p:extLst>
      <p:ext uri="{BB962C8B-B14F-4D97-AF65-F5344CB8AC3E}">
        <p14:creationId xmlns:p14="http://schemas.microsoft.com/office/powerpoint/2010/main" val="22574168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 Title and text content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1801909"/>
            <a:ext cx="7944437" cy="1981312"/>
          </a:xfrm>
        </p:spPr>
        <p:txBody>
          <a:bodyPr>
            <a:spAutoFit/>
          </a:bodyPr>
          <a:lstStyle>
            <a:lvl1pPr marL="270000" indent="-270000">
              <a:lnSpc>
                <a:spcPts val="2700"/>
              </a:lnSpc>
              <a:buClr>
                <a:schemeClr val="bg1"/>
              </a:buClr>
              <a:buFont typeface="Arial" panose="020B0604020202020204" pitchFamily="34" charset="0"/>
              <a:buChar char="•"/>
              <a:tabLst/>
              <a:defRPr sz="2550">
                <a:solidFill>
                  <a:schemeClr val="bg1"/>
                </a:solidFill>
              </a:defRPr>
            </a:lvl1pPr>
            <a:lvl2pPr marL="270000" indent="-270000">
              <a:lnSpc>
                <a:spcPts val="2700"/>
              </a:lnSpc>
              <a:buClr>
                <a:schemeClr val="bg1"/>
              </a:buClr>
              <a:buFont typeface="Arial" panose="020B0604020202020204" pitchFamily="34" charset="0"/>
              <a:buChar char="•"/>
              <a:tabLst/>
              <a:defRPr sz="2550">
                <a:solidFill>
                  <a:schemeClr val="bg1"/>
                </a:solidFill>
              </a:defRPr>
            </a:lvl2pPr>
            <a:lvl3pPr marL="270000" indent="-270000">
              <a:lnSpc>
                <a:spcPts val="2700"/>
              </a:lnSpc>
              <a:buClr>
                <a:schemeClr val="bg1"/>
              </a:buClr>
              <a:buFont typeface="Arial" panose="020B0604020202020204" pitchFamily="34" charset="0"/>
              <a:buChar char="•"/>
              <a:tabLst/>
              <a:defRPr sz="2550">
                <a:solidFill>
                  <a:schemeClr val="bg1"/>
                </a:solidFill>
              </a:defRPr>
            </a:lvl3pPr>
            <a:lvl4pPr marL="270000" indent="-270000">
              <a:lnSpc>
                <a:spcPts val="2700"/>
              </a:lnSpc>
              <a:buClr>
                <a:schemeClr val="bg1"/>
              </a:buClr>
              <a:buFont typeface="Arial" panose="020B0604020202020204" pitchFamily="34" charset="0"/>
              <a:buChar char="•"/>
              <a:tabLst/>
              <a:defRPr sz="2550">
                <a:solidFill>
                  <a:schemeClr val="bg1"/>
                </a:solidFill>
              </a:defRPr>
            </a:lvl4pPr>
            <a:lvl5pPr marL="270000" indent="-270000">
              <a:lnSpc>
                <a:spcPts val="2700"/>
              </a:lnSpc>
              <a:buClr>
                <a:schemeClr val="bg1"/>
              </a:buClr>
              <a:buFont typeface="Arial" panose="020B0604020202020204" pitchFamily="34" charset="0"/>
              <a:buChar char="•"/>
              <a:tabLst/>
              <a:defRPr sz="25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2" y="360363"/>
            <a:ext cx="1745801" cy="492323"/>
          </a:xfrm>
          <a:prstGeom prst="rect">
            <a:avLst/>
          </a:prstGeom>
        </p:spPr>
      </p:pic>
    </p:spTree>
    <p:extLst>
      <p:ext uri="{BB962C8B-B14F-4D97-AF65-F5344CB8AC3E}">
        <p14:creationId xmlns:p14="http://schemas.microsoft.com/office/powerpoint/2010/main" val="266633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19" name="object 2"/>
          <p:cNvSpPr txBox="1"/>
          <p:nvPr userDrawn="1"/>
        </p:nvSpPr>
        <p:spPr>
          <a:xfrm>
            <a:off x="2266950" y="4034726"/>
            <a:ext cx="2558415" cy="632866"/>
          </a:xfrm>
          <a:prstGeom prst="rect">
            <a:avLst/>
          </a:prstGeom>
        </p:spPr>
        <p:txBody>
          <a:bodyPr vert="horz" wrap="square" lIns="0" tIns="9525" rIns="0" bIns="0" rtlCol="0">
            <a:spAutoFit/>
          </a:bodyPr>
          <a:lstStyle/>
          <a:p>
            <a:pPr marL="9525">
              <a:lnSpc>
                <a:spcPct val="100000"/>
              </a:lnSpc>
              <a:spcBef>
                <a:spcPts val="75"/>
              </a:spcBef>
            </a:pPr>
            <a:r>
              <a:rPr sz="4050" b="0" i="0" spc="-4">
                <a:solidFill>
                  <a:srgbClr val="FFFFFF"/>
                </a:solidFill>
                <a:latin typeface="Nunito Sans Black" pitchFamily="2" charset="77"/>
                <a:ea typeface="Nunito Sans Black" charset="0"/>
                <a:cs typeface="Nunito Sans Black" charset="0"/>
              </a:rPr>
              <a:t>Thank</a:t>
            </a:r>
            <a:r>
              <a:rPr sz="4050" b="0" i="0" spc="-30">
                <a:solidFill>
                  <a:srgbClr val="FFFFFF"/>
                </a:solidFill>
                <a:latin typeface="Nunito Sans Black" pitchFamily="2" charset="77"/>
                <a:ea typeface="Nunito Sans Black" charset="0"/>
                <a:cs typeface="Nunito Sans Black" charset="0"/>
              </a:rPr>
              <a:t> </a:t>
            </a:r>
            <a:r>
              <a:rPr sz="4050" b="0" i="0" spc="-98">
                <a:solidFill>
                  <a:srgbClr val="FFFFFF"/>
                </a:solidFill>
                <a:latin typeface="Nunito Sans Black" pitchFamily="2" charset="77"/>
                <a:ea typeface="Nunito Sans Black" charset="0"/>
                <a:cs typeface="Nunito Sans Black" charset="0"/>
              </a:rPr>
              <a:t>you</a:t>
            </a:r>
            <a:endParaRPr sz="4050" b="0" i="0">
              <a:latin typeface="Nunito Sans Black" pitchFamily="2" charset="77"/>
              <a:ea typeface="Nunito Sans Black" charset="0"/>
              <a:cs typeface="Nunito Sans Black" charset="0"/>
            </a:endParaRPr>
          </a:p>
        </p:txBody>
      </p:sp>
      <p:grpSp>
        <p:nvGrpSpPr>
          <p:cNvPr id="20" name="Group 19"/>
          <p:cNvGrpSpPr/>
          <p:nvPr userDrawn="1"/>
        </p:nvGrpSpPr>
        <p:grpSpPr>
          <a:xfrm>
            <a:off x="10077450" y="359569"/>
            <a:ext cx="1752622" cy="493120"/>
            <a:chOff x="228240" y="2152440"/>
            <a:chExt cx="10101600" cy="2842200"/>
          </a:xfrm>
          <a:solidFill>
            <a:schemeClr val="bg1"/>
          </a:solidFill>
        </p:grpSpPr>
        <p:sp>
          <p:nvSpPr>
            <p:cNvPr id="21"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22"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23"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24"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25"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26"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27"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28"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29"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30"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31"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spTree>
    <p:extLst>
      <p:ext uri="{BB962C8B-B14F-4D97-AF65-F5344CB8AC3E}">
        <p14:creationId xmlns:p14="http://schemas.microsoft.com/office/powerpoint/2010/main" val="11822979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Quotes">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2430000"/>
            <a:ext cx="7944437" cy="2596865"/>
          </a:xfrm>
        </p:spPr>
        <p:txBody>
          <a:bodyPr anchor="ctr" anchorCtr="0">
            <a:spAutoFit/>
          </a:bodyPr>
          <a:lstStyle>
            <a:lvl1pPr marL="10800" indent="0">
              <a:lnSpc>
                <a:spcPts val="2700"/>
              </a:lnSpc>
              <a:buFont typeface="Arial" panose="020B0604020202020204" pitchFamily="34" charset="0"/>
              <a:buNone/>
              <a:tabLst/>
              <a:defRPr sz="2550"/>
            </a:lvl1pPr>
            <a:lvl2pPr marL="15875" indent="0">
              <a:lnSpc>
                <a:spcPts val="5100"/>
              </a:lnSpc>
              <a:buFont typeface="Arial" panose="020B0604020202020204" pitchFamily="34" charset="0"/>
              <a:buNone/>
              <a:tabLst/>
              <a:defRPr sz="4800"/>
            </a:lvl2pPr>
            <a:lvl3pPr marL="10800" indent="0">
              <a:lnSpc>
                <a:spcPts val="2700"/>
              </a:lnSpc>
              <a:buFont typeface="Arial" panose="020B0604020202020204" pitchFamily="34" charset="0"/>
              <a:buNone/>
              <a:tabLst/>
              <a:defRPr sz="2550"/>
            </a:lvl3pPr>
            <a:lvl4pPr marL="18000" indent="0">
              <a:lnSpc>
                <a:spcPts val="5100"/>
              </a:lnSpc>
              <a:buFont typeface="Arial" panose="020B0604020202020204" pitchFamily="34" charset="0"/>
              <a:buNone/>
              <a:tabLst/>
              <a:defRPr sz="4800"/>
            </a:lvl4pPr>
            <a:lvl5pPr marL="10800" indent="0">
              <a:lnSpc>
                <a:spcPts val="2700"/>
              </a:lnSpc>
              <a:buFont typeface="Arial" panose="020B0604020202020204" pitchFamily="34" charset="0"/>
              <a:buNone/>
              <a:tabLst/>
              <a:defRPr sz="25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3" name="Pictur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3" y="360363"/>
            <a:ext cx="1745798" cy="492323"/>
          </a:xfrm>
          <a:prstGeom prst="rect">
            <a:avLst/>
          </a:prstGeom>
        </p:spPr>
      </p:pic>
    </p:spTree>
    <p:extLst>
      <p:ext uri="{BB962C8B-B14F-4D97-AF65-F5344CB8AC3E}">
        <p14:creationId xmlns:p14="http://schemas.microsoft.com/office/powerpoint/2010/main" val="10304020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Quotes">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2430000"/>
            <a:ext cx="7944437" cy="2596865"/>
          </a:xfrm>
        </p:spPr>
        <p:txBody>
          <a:bodyPr anchor="ctr" anchorCtr="0">
            <a:spAutoFit/>
          </a:bodyPr>
          <a:lstStyle>
            <a:lvl1pPr marL="360000" indent="-342000">
              <a:lnSpc>
                <a:spcPts val="2700"/>
              </a:lnSpc>
              <a:buFont typeface="Arial" panose="020B0604020202020204" pitchFamily="34" charset="0"/>
              <a:buChar char="•"/>
              <a:tabLst/>
              <a:defRPr sz="2550"/>
            </a:lvl1pPr>
            <a:lvl2pPr marL="358775" indent="-360000">
              <a:lnSpc>
                <a:spcPts val="5100"/>
              </a:lnSpc>
              <a:buFont typeface="Arial" panose="020B0604020202020204" pitchFamily="34" charset="0"/>
              <a:buChar char="•"/>
              <a:tabLst/>
              <a:defRPr sz="4800"/>
            </a:lvl2pPr>
            <a:lvl3pPr marL="360000" indent="-342000">
              <a:lnSpc>
                <a:spcPts val="2700"/>
              </a:lnSpc>
              <a:buFont typeface="Arial" panose="020B0604020202020204" pitchFamily="34" charset="0"/>
              <a:buChar char="•"/>
              <a:tabLst/>
              <a:defRPr sz="2550"/>
            </a:lvl3pPr>
            <a:lvl4pPr marL="358775" indent="-360000">
              <a:lnSpc>
                <a:spcPts val="5100"/>
              </a:lnSpc>
              <a:buFont typeface="Arial" panose="020B0604020202020204" pitchFamily="34" charset="0"/>
              <a:buChar char="•"/>
              <a:tabLst/>
              <a:defRPr sz="4800"/>
            </a:lvl4pPr>
            <a:lvl5pPr marL="360000" indent="-342000">
              <a:lnSpc>
                <a:spcPts val="2700"/>
              </a:lnSpc>
              <a:buFont typeface="Arial" panose="020B0604020202020204" pitchFamily="34" charset="0"/>
              <a:buChar char="•"/>
              <a:tabLst/>
              <a:defRPr sz="25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3" y="360363"/>
            <a:ext cx="1745798" cy="492323"/>
          </a:xfrm>
          <a:prstGeom prst="rect">
            <a:avLst/>
          </a:prstGeom>
        </p:spPr>
      </p:pic>
    </p:spTree>
    <p:extLst>
      <p:ext uri="{BB962C8B-B14F-4D97-AF65-F5344CB8AC3E}">
        <p14:creationId xmlns:p14="http://schemas.microsoft.com/office/powerpoint/2010/main" val="34051003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Quotes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2430000"/>
            <a:ext cx="7944437" cy="2596865"/>
          </a:xfrm>
        </p:spPr>
        <p:txBody>
          <a:bodyPr anchor="ctr" anchorCtr="0">
            <a:spAutoFit/>
          </a:bodyPr>
          <a:lstStyle>
            <a:lvl1pPr marL="13500" indent="0">
              <a:lnSpc>
                <a:spcPts val="2700"/>
              </a:lnSpc>
              <a:buFont typeface="Arial" panose="020B0604020202020204" pitchFamily="34" charset="0"/>
              <a:buNone/>
              <a:defRPr sz="2550">
                <a:solidFill>
                  <a:schemeClr val="bg1"/>
                </a:solidFill>
              </a:defRPr>
            </a:lvl1pPr>
            <a:lvl2pPr marL="13500" indent="0">
              <a:lnSpc>
                <a:spcPts val="5100"/>
              </a:lnSpc>
              <a:buFont typeface="Arial" panose="020B0604020202020204" pitchFamily="34" charset="0"/>
              <a:buNone/>
              <a:defRPr sz="4800">
                <a:solidFill>
                  <a:schemeClr val="bg1"/>
                </a:solidFill>
              </a:defRPr>
            </a:lvl2pPr>
            <a:lvl3pPr marL="13500" indent="0">
              <a:lnSpc>
                <a:spcPts val="2700"/>
              </a:lnSpc>
              <a:buFont typeface="Arial" panose="020B0604020202020204" pitchFamily="34" charset="0"/>
              <a:buNone/>
              <a:defRPr sz="2550">
                <a:solidFill>
                  <a:schemeClr val="bg1"/>
                </a:solidFill>
              </a:defRPr>
            </a:lvl3pPr>
            <a:lvl4pPr marL="13500" indent="0">
              <a:lnSpc>
                <a:spcPts val="5100"/>
              </a:lnSpc>
              <a:buFont typeface="Arial" panose="020B0604020202020204" pitchFamily="34" charset="0"/>
              <a:buNone/>
              <a:defRPr sz="4800">
                <a:solidFill>
                  <a:schemeClr val="bg1"/>
                </a:solidFill>
              </a:defRPr>
            </a:lvl4pPr>
            <a:lvl5pPr marL="13500" indent="0">
              <a:lnSpc>
                <a:spcPts val="2700"/>
              </a:lnSpc>
              <a:buFont typeface="Arial" panose="020B0604020202020204" pitchFamily="34" charset="0"/>
              <a:buNone/>
              <a:defRPr sz="25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3" y="360363"/>
            <a:ext cx="1745798" cy="492322"/>
          </a:xfrm>
          <a:prstGeom prst="rect">
            <a:avLst/>
          </a:prstGeom>
        </p:spPr>
      </p:pic>
    </p:spTree>
    <p:extLst>
      <p:ext uri="{BB962C8B-B14F-4D97-AF65-F5344CB8AC3E}">
        <p14:creationId xmlns:p14="http://schemas.microsoft.com/office/powerpoint/2010/main" val="26972553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Quotes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14" name="Text Placeholder 13">
            <a:extLst>
              <a:ext uri="{FF2B5EF4-FFF2-40B4-BE49-F238E27FC236}">
                <a16:creationId xmlns:a16="http://schemas.microsoft.com/office/drawing/2014/main" id="{84D27C4D-6128-C640-8C87-936D9CB8B7A3}"/>
              </a:ext>
            </a:extLst>
          </p:cNvPr>
          <p:cNvSpPr>
            <a:spLocks noGrp="1"/>
          </p:cNvSpPr>
          <p:nvPr>
            <p:ph type="body" sz="quarter" idx="14"/>
          </p:nvPr>
        </p:nvSpPr>
        <p:spPr>
          <a:xfrm>
            <a:off x="2123782" y="2430000"/>
            <a:ext cx="7944437" cy="2596865"/>
          </a:xfrm>
        </p:spPr>
        <p:txBody>
          <a:bodyPr anchor="ctr" anchorCtr="0">
            <a:spAutoFit/>
          </a:bodyPr>
          <a:lstStyle>
            <a:lvl1pPr marL="360000" indent="-342000">
              <a:lnSpc>
                <a:spcPts val="2700"/>
              </a:lnSpc>
              <a:buClrTx/>
              <a:buFont typeface="Arial" panose="020B0604020202020204" pitchFamily="34" charset="0"/>
              <a:buChar char="•"/>
              <a:tabLst/>
              <a:defRPr sz="2550">
                <a:solidFill>
                  <a:schemeClr val="bg1"/>
                </a:solidFill>
              </a:defRPr>
            </a:lvl1pPr>
            <a:lvl2pPr marL="358775" indent="-360000">
              <a:lnSpc>
                <a:spcPts val="5100"/>
              </a:lnSpc>
              <a:buClrTx/>
              <a:buFont typeface="Arial" panose="020B0604020202020204" pitchFamily="34" charset="0"/>
              <a:buChar char="•"/>
              <a:tabLst/>
              <a:defRPr sz="4800">
                <a:solidFill>
                  <a:schemeClr val="bg1"/>
                </a:solidFill>
              </a:defRPr>
            </a:lvl2pPr>
            <a:lvl3pPr marL="360000" indent="-342000">
              <a:lnSpc>
                <a:spcPts val="2700"/>
              </a:lnSpc>
              <a:buClrTx/>
              <a:buFont typeface="Arial" panose="020B0604020202020204" pitchFamily="34" charset="0"/>
              <a:buChar char="•"/>
              <a:tabLst/>
              <a:defRPr sz="2550">
                <a:solidFill>
                  <a:schemeClr val="bg1"/>
                </a:solidFill>
              </a:defRPr>
            </a:lvl3pPr>
            <a:lvl4pPr marL="358775" indent="-360000">
              <a:lnSpc>
                <a:spcPts val="5100"/>
              </a:lnSpc>
              <a:buClrTx/>
              <a:buFont typeface="Arial" panose="020B0604020202020204" pitchFamily="34" charset="0"/>
              <a:buChar char="•"/>
              <a:tabLst/>
              <a:defRPr sz="4800">
                <a:solidFill>
                  <a:schemeClr val="bg1"/>
                </a:solidFill>
              </a:defRPr>
            </a:lvl4pPr>
            <a:lvl5pPr marL="360000" indent="-342000">
              <a:lnSpc>
                <a:spcPts val="2700"/>
              </a:lnSpc>
              <a:buClrTx/>
              <a:buFont typeface="Arial" panose="020B0604020202020204" pitchFamily="34" charset="0"/>
              <a:buChar char="•"/>
              <a:tabLst/>
              <a:defRPr sz="25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3" y="360363"/>
            <a:ext cx="1745798" cy="492322"/>
          </a:xfrm>
          <a:prstGeom prst="rect">
            <a:avLst/>
          </a:prstGeom>
        </p:spPr>
      </p:pic>
    </p:spTree>
    <p:extLst>
      <p:ext uri="{BB962C8B-B14F-4D97-AF65-F5344CB8AC3E}">
        <p14:creationId xmlns:p14="http://schemas.microsoft.com/office/powerpoint/2010/main" val="348989620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1Col">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2" spcCol="252000">
            <a:noAutofit/>
          </a:bodyPr>
          <a:lstStyle>
            <a:lvl1pPr marL="10800" indent="0">
              <a:buFont typeface="Arial" panose="020B0604020202020204" pitchFamily="34" charset="0"/>
              <a:buNone/>
              <a:tabLst/>
              <a:defRPr/>
            </a:lvl1pPr>
            <a:lvl2pPr marL="10800" indent="0">
              <a:buFont typeface="Arial" panose="020B0604020202020204" pitchFamily="34" charset="0"/>
              <a:buNone/>
              <a:tabLst/>
              <a:defRPr/>
            </a:lvl2pPr>
            <a:lvl3pPr marL="10800" indent="0">
              <a:buFont typeface="Arial" panose="020B0604020202020204" pitchFamily="34" charset="0"/>
              <a:buNone/>
              <a:tabLst/>
              <a:defRPr/>
            </a:lvl3pPr>
            <a:lvl4pPr marL="10800" indent="0">
              <a:buFont typeface="Arial" panose="020B0604020202020204" pitchFamily="34" charset="0"/>
              <a:buNone/>
              <a:tabLst/>
              <a:defRPr/>
            </a:lvl4pPr>
            <a:lvl5pPr marL="10800" indent="0">
              <a:buFont typeface="Arial" panose="020B0604020202020204" pitchFamily="34" charset="0"/>
              <a:buNone/>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5" y="360363"/>
            <a:ext cx="1745794" cy="492322"/>
          </a:xfrm>
          <a:prstGeom prst="rect">
            <a:avLst/>
          </a:prstGeom>
        </p:spPr>
      </p:pic>
    </p:spTree>
    <p:extLst>
      <p:ext uri="{BB962C8B-B14F-4D97-AF65-F5344CB8AC3E}">
        <p14:creationId xmlns:p14="http://schemas.microsoft.com/office/powerpoint/2010/main" val="194168037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1Col">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2" spcCol="252000">
            <a:noAutofit/>
          </a:bodyPr>
          <a:lstStyle>
            <a:lvl1pPr marL="133200" indent="-122400">
              <a:buFont typeface="Arial" panose="020B0604020202020204" pitchFamily="34" charset="0"/>
              <a:buChar char="•"/>
              <a:tabLst/>
              <a:defRPr/>
            </a:lvl1pPr>
            <a:lvl2pPr marL="133200" indent="-122400">
              <a:buFont typeface="Arial" panose="020B0604020202020204" pitchFamily="34" charset="0"/>
              <a:buChar char="•"/>
              <a:tabLst/>
              <a:defRPr/>
            </a:lvl2pPr>
            <a:lvl3pPr marL="133200" indent="-122400">
              <a:buFont typeface="Arial" panose="020B0604020202020204" pitchFamily="34" charset="0"/>
              <a:buChar char="•"/>
              <a:tabLst/>
              <a:defRPr/>
            </a:lvl3pPr>
            <a:lvl4pPr marL="133200" indent="-122400">
              <a:buFont typeface="Arial" panose="020B0604020202020204" pitchFamily="34" charset="0"/>
              <a:buChar char="•"/>
              <a:tabLst/>
              <a:defRPr/>
            </a:lvl4pPr>
            <a:lvl5pPr marL="133200" indent="-122400">
              <a:buFont typeface="Arial" panose="020B060402020202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5" y="360363"/>
            <a:ext cx="1745794" cy="492322"/>
          </a:xfrm>
          <a:prstGeom prst="rect">
            <a:avLst/>
          </a:prstGeom>
        </p:spPr>
      </p:pic>
    </p:spTree>
    <p:extLst>
      <p:ext uri="{BB962C8B-B14F-4D97-AF65-F5344CB8AC3E}">
        <p14:creationId xmlns:p14="http://schemas.microsoft.com/office/powerpoint/2010/main" val="342277942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2Col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2" spcCol="252000">
            <a:noAutofit/>
          </a:bodyPr>
          <a:lstStyle>
            <a:lvl1pPr marL="10800" indent="0">
              <a:buClrTx/>
              <a:buFont typeface="Arial" panose="020B0604020202020204" pitchFamily="34" charset="0"/>
              <a:buNone/>
              <a:tabLst/>
              <a:defRPr>
                <a:solidFill>
                  <a:schemeClr val="bg1"/>
                </a:solidFill>
              </a:defRPr>
            </a:lvl1pPr>
            <a:lvl2pPr marL="10800" indent="0">
              <a:buClrTx/>
              <a:buFont typeface="Arial" panose="020B0604020202020204" pitchFamily="34" charset="0"/>
              <a:buNone/>
              <a:tabLst/>
              <a:defRPr>
                <a:solidFill>
                  <a:schemeClr val="bg1"/>
                </a:solidFill>
              </a:defRPr>
            </a:lvl2pPr>
            <a:lvl3pPr marL="10800" indent="0">
              <a:buClrTx/>
              <a:buFont typeface="Arial" panose="020B0604020202020204" pitchFamily="34" charset="0"/>
              <a:buNone/>
              <a:tabLst/>
              <a:defRPr>
                <a:solidFill>
                  <a:schemeClr val="bg1"/>
                </a:solidFill>
              </a:defRPr>
            </a:lvl3pPr>
            <a:lvl4pPr marL="10800" indent="0">
              <a:buClrTx/>
              <a:buFont typeface="Arial" panose="020B0604020202020204" pitchFamily="34" charset="0"/>
              <a:buNone/>
              <a:tabLst/>
              <a:defRPr>
                <a:solidFill>
                  <a:schemeClr val="bg1"/>
                </a:solidFill>
              </a:defRPr>
            </a:lvl4pPr>
            <a:lvl5pPr marL="10800" indent="0">
              <a:buClrTx/>
              <a:buFont typeface="Arial" panose="020B0604020202020204" pitchFamily="34" charset="0"/>
              <a:buNone/>
              <a:tabLst/>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5" y="360363"/>
            <a:ext cx="1745794" cy="492321"/>
          </a:xfrm>
          <a:prstGeom prst="rect">
            <a:avLst/>
          </a:prstGeom>
        </p:spPr>
      </p:pic>
    </p:spTree>
    <p:extLst>
      <p:ext uri="{BB962C8B-B14F-4D97-AF65-F5344CB8AC3E}">
        <p14:creationId xmlns:p14="http://schemas.microsoft.com/office/powerpoint/2010/main" val="149929022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2Col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2" spcCol="252000">
            <a:noAutofit/>
          </a:bodyPr>
          <a:lstStyle>
            <a:lvl1pPr marL="133200" indent="-122400">
              <a:buClrTx/>
              <a:buFont typeface="Arial" panose="020B0604020202020204" pitchFamily="34" charset="0"/>
              <a:buChar char="•"/>
              <a:tabLst/>
              <a:defRPr>
                <a:solidFill>
                  <a:schemeClr val="bg1"/>
                </a:solidFill>
              </a:defRPr>
            </a:lvl1pPr>
            <a:lvl2pPr marL="133200" indent="-122400">
              <a:buClrTx/>
              <a:buFont typeface="Arial" panose="020B0604020202020204" pitchFamily="34" charset="0"/>
              <a:buChar char="•"/>
              <a:tabLst/>
              <a:defRPr>
                <a:solidFill>
                  <a:schemeClr val="bg1"/>
                </a:solidFill>
              </a:defRPr>
            </a:lvl2pPr>
            <a:lvl3pPr marL="133200" indent="-122400">
              <a:buClrTx/>
              <a:buFont typeface="Arial" panose="020B0604020202020204" pitchFamily="34" charset="0"/>
              <a:buChar char="•"/>
              <a:tabLst/>
              <a:defRPr>
                <a:solidFill>
                  <a:schemeClr val="bg1"/>
                </a:solidFill>
              </a:defRPr>
            </a:lvl3pPr>
            <a:lvl4pPr marL="133200" indent="-122400">
              <a:buClrTx/>
              <a:buFont typeface="Arial" panose="020B0604020202020204" pitchFamily="34" charset="0"/>
              <a:buChar char="•"/>
              <a:tabLst/>
              <a:defRPr>
                <a:solidFill>
                  <a:schemeClr val="bg1"/>
                </a:solidFill>
              </a:defRPr>
            </a:lvl4pPr>
            <a:lvl5pPr marL="133200" indent="-122400">
              <a:buClrTx/>
              <a:buFont typeface="Arial" panose="020B0604020202020204" pitchFamily="34" charset="0"/>
              <a:buChar char="•"/>
              <a:tabLst/>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5" y="360363"/>
            <a:ext cx="1745794" cy="492321"/>
          </a:xfrm>
          <a:prstGeom prst="rect">
            <a:avLst/>
          </a:prstGeom>
        </p:spPr>
      </p:pic>
    </p:spTree>
    <p:extLst>
      <p:ext uri="{BB962C8B-B14F-4D97-AF65-F5344CB8AC3E}">
        <p14:creationId xmlns:p14="http://schemas.microsoft.com/office/powerpoint/2010/main" val="194019943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3Col">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3" spcCol="252000">
            <a:noAutofit/>
          </a:bodyPr>
          <a:lstStyle>
            <a:lvl1pPr marL="10800" indent="0">
              <a:buFont typeface="Arial" panose="020B0604020202020204" pitchFamily="34" charset="0"/>
              <a:buNone/>
              <a:tabLst/>
              <a:defRPr/>
            </a:lvl1pPr>
            <a:lvl2pPr marL="10800" indent="0">
              <a:lnSpc>
                <a:spcPts val="1500"/>
              </a:lnSpc>
              <a:buFont typeface="Arial" panose="020B0604020202020204" pitchFamily="34" charset="0"/>
              <a:buNone/>
              <a:tabLst/>
              <a:defRPr sz="1350" b="0" i="0">
                <a:latin typeface="Nunito Sans" pitchFamily="2" charset="77"/>
              </a:defRPr>
            </a:lvl2pPr>
            <a:lvl3pPr marL="10800" indent="0">
              <a:lnSpc>
                <a:spcPts val="1500"/>
              </a:lnSpc>
              <a:buFont typeface="Arial" panose="020B0604020202020204" pitchFamily="34" charset="0"/>
              <a:buNone/>
              <a:tabLst/>
              <a:defRPr sz="1350"/>
            </a:lvl3pPr>
            <a:lvl4pPr marL="10800" indent="0">
              <a:buFont typeface="Arial" panose="020B0604020202020204" pitchFamily="34" charset="0"/>
              <a:buNone/>
              <a:tabLst/>
              <a:defRPr b="1" i="0">
                <a:latin typeface="Nunito Sans" pitchFamily="2" charset="77"/>
              </a:defRPr>
            </a:lvl4pPr>
            <a:lvl5pPr marL="10800" indent="0">
              <a:buFont typeface="Arial" panose="020B0604020202020204" pitchFamily="34" charset="0"/>
              <a:buNone/>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7" y="360363"/>
            <a:ext cx="1745790" cy="492321"/>
          </a:xfrm>
          <a:prstGeom prst="rect">
            <a:avLst/>
          </a:prstGeom>
        </p:spPr>
      </p:pic>
    </p:spTree>
    <p:extLst>
      <p:ext uri="{BB962C8B-B14F-4D97-AF65-F5344CB8AC3E}">
        <p14:creationId xmlns:p14="http://schemas.microsoft.com/office/powerpoint/2010/main" val="17078382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3Col">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3" spcCol="252000">
            <a:noAutofit/>
          </a:bodyPr>
          <a:lstStyle>
            <a:lvl1pPr marL="133200" indent="-122400">
              <a:buFont typeface="Arial" panose="020B0604020202020204" pitchFamily="34" charset="0"/>
              <a:buChar char="•"/>
              <a:tabLst/>
              <a:defRPr/>
            </a:lvl1pPr>
            <a:lvl2pPr marL="133200" indent="-122400">
              <a:lnSpc>
                <a:spcPts val="1500"/>
              </a:lnSpc>
              <a:buFont typeface="Arial" panose="020B0604020202020204" pitchFamily="34" charset="0"/>
              <a:buChar char="•"/>
              <a:tabLst/>
              <a:defRPr sz="1350" b="0" i="0">
                <a:latin typeface="Nunito Sans" pitchFamily="2" charset="77"/>
              </a:defRPr>
            </a:lvl2pPr>
            <a:lvl3pPr marL="133200" indent="-122400">
              <a:lnSpc>
                <a:spcPts val="1500"/>
              </a:lnSpc>
              <a:buFont typeface="Arial" panose="020B0604020202020204" pitchFamily="34" charset="0"/>
              <a:buChar char="•"/>
              <a:tabLst/>
              <a:defRPr sz="1350"/>
            </a:lvl3pPr>
            <a:lvl4pPr marL="133200" indent="-122400">
              <a:buFont typeface="Arial" panose="020B0604020202020204" pitchFamily="34" charset="0"/>
              <a:buChar char="•"/>
              <a:tabLst/>
              <a:defRPr b="1" i="0">
                <a:latin typeface="Nunito Sans" pitchFamily="2" charset="77"/>
              </a:defRPr>
            </a:lvl4pPr>
            <a:lvl5pPr marL="133200" indent="-122400">
              <a:buFont typeface="Arial" panose="020B0604020202020204" pitchFamily="34" charset="0"/>
              <a:buChar char="•"/>
              <a:tab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7" y="360363"/>
            <a:ext cx="1745790" cy="492321"/>
          </a:xfrm>
          <a:prstGeom prst="rect">
            <a:avLst/>
          </a:prstGeom>
        </p:spPr>
      </p:pic>
    </p:spTree>
    <p:extLst>
      <p:ext uri="{BB962C8B-B14F-4D97-AF65-F5344CB8AC3E}">
        <p14:creationId xmlns:p14="http://schemas.microsoft.com/office/powerpoint/2010/main" val="1685455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en-GB"/>
              <a:t>18/02/2018</a:t>
            </a:r>
            <a:endParaRPr lang="mr-IN"/>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grpSp>
        <p:nvGrpSpPr>
          <p:cNvPr id="41" name="Group 40"/>
          <p:cNvGrpSpPr/>
          <p:nvPr userDrawn="1"/>
        </p:nvGrpSpPr>
        <p:grpSpPr>
          <a:xfrm>
            <a:off x="10077450" y="359569"/>
            <a:ext cx="1752622" cy="493120"/>
            <a:chOff x="228240" y="2152440"/>
            <a:chExt cx="10101600" cy="2842200"/>
          </a:xfrm>
          <a:solidFill>
            <a:schemeClr val="bg1"/>
          </a:solidFill>
        </p:grpSpPr>
        <p:sp>
          <p:nvSpPr>
            <p:cNvPr id="42" name="Freeform 1"/>
            <p:cNvSpPr/>
            <p:nvPr/>
          </p:nvSpPr>
          <p:spPr>
            <a:xfrm>
              <a:off x="228240" y="3147480"/>
              <a:ext cx="1115280" cy="1442880"/>
            </a:xfrm>
            <a:custGeom>
              <a:avLst/>
              <a:gdLst/>
              <a:ahLst/>
              <a:cxnLst/>
              <a:rect l="0" t="0" r="r" b="b"/>
              <a:pathLst>
                <a:path w="3098" h="4008">
                  <a:moveTo>
                    <a:pt x="0" y="3369"/>
                  </a:moveTo>
                  <a:lnTo>
                    <a:pt x="0" y="3369"/>
                  </a:lnTo>
                  <a:cubicBezTo>
                    <a:pt x="516" y="2762"/>
                    <a:pt x="516" y="2762"/>
                    <a:pt x="516" y="2762"/>
                  </a:cubicBezTo>
                  <a:cubicBezTo>
                    <a:pt x="880" y="3065"/>
                    <a:pt x="1245" y="3248"/>
                    <a:pt x="1670" y="3248"/>
                  </a:cubicBezTo>
                  <a:cubicBezTo>
                    <a:pt x="2035" y="3248"/>
                    <a:pt x="2247" y="3096"/>
                    <a:pt x="2247" y="2883"/>
                  </a:cubicBezTo>
                  <a:cubicBezTo>
                    <a:pt x="2247" y="2853"/>
                    <a:pt x="2247" y="2853"/>
                    <a:pt x="2247" y="2853"/>
                  </a:cubicBezTo>
                  <a:cubicBezTo>
                    <a:pt x="2247" y="2641"/>
                    <a:pt x="2095" y="2549"/>
                    <a:pt x="1458" y="2367"/>
                  </a:cubicBezTo>
                  <a:cubicBezTo>
                    <a:pt x="668" y="2155"/>
                    <a:pt x="152" y="1942"/>
                    <a:pt x="152" y="1184"/>
                  </a:cubicBezTo>
                  <a:cubicBezTo>
                    <a:pt x="152" y="1154"/>
                    <a:pt x="152" y="1154"/>
                    <a:pt x="152" y="1154"/>
                  </a:cubicBezTo>
                  <a:cubicBezTo>
                    <a:pt x="152" y="455"/>
                    <a:pt x="729" y="0"/>
                    <a:pt x="1518" y="0"/>
                  </a:cubicBezTo>
                  <a:cubicBezTo>
                    <a:pt x="2095" y="0"/>
                    <a:pt x="2581" y="182"/>
                    <a:pt x="2976" y="485"/>
                  </a:cubicBezTo>
                  <a:cubicBezTo>
                    <a:pt x="2521" y="1123"/>
                    <a:pt x="2521" y="1123"/>
                    <a:pt x="2521" y="1123"/>
                  </a:cubicBezTo>
                  <a:cubicBezTo>
                    <a:pt x="2187" y="911"/>
                    <a:pt x="1852" y="758"/>
                    <a:pt x="1518" y="758"/>
                  </a:cubicBezTo>
                  <a:cubicBezTo>
                    <a:pt x="1185" y="758"/>
                    <a:pt x="1002" y="911"/>
                    <a:pt x="1002" y="1093"/>
                  </a:cubicBezTo>
                  <a:lnTo>
                    <a:pt x="1002" y="1093"/>
                  </a:lnTo>
                  <a:cubicBezTo>
                    <a:pt x="1002" y="1365"/>
                    <a:pt x="1185" y="1426"/>
                    <a:pt x="1852" y="1608"/>
                  </a:cubicBezTo>
                  <a:cubicBezTo>
                    <a:pt x="2642" y="1820"/>
                    <a:pt x="3097" y="2093"/>
                    <a:pt x="3097" y="2792"/>
                  </a:cubicBezTo>
                  <a:lnTo>
                    <a:pt x="3097" y="2792"/>
                  </a:lnTo>
                  <a:cubicBezTo>
                    <a:pt x="3097" y="3551"/>
                    <a:pt x="2490" y="4007"/>
                    <a:pt x="1670" y="4007"/>
                  </a:cubicBezTo>
                  <a:cubicBezTo>
                    <a:pt x="1063" y="4007"/>
                    <a:pt x="486" y="3794"/>
                    <a:pt x="0" y="3369"/>
                  </a:cubicBezTo>
                </a:path>
              </a:pathLst>
            </a:custGeom>
            <a:grpFill/>
            <a:ln>
              <a:noFill/>
            </a:ln>
          </p:spPr>
        </p:sp>
        <p:sp>
          <p:nvSpPr>
            <p:cNvPr id="43" name="Freeform 2"/>
            <p:cNvSpPr/>
            <p:nvPr/>
          </p:nvSpPr>
          <p:spPr>
            <a:xfrm>
              <a:off x="1452600" y="3475440"/>
              <a:ext cx="995400" cy="1114920"/>
            </a:xfrm>
            <a:custGeom>
              <a:avLst/>
              <a:gdLst/>
              <a:ahLst/>
              <a:cxnLst/>
              <a:rect l="0" t="0" r="r" b="b"/>
              <a:pathLst>
                <a:path w="2765" h="3097">
                  <a:moveTo>
                    <a:pt x="0" y="1547"/>
                  </a:moveTo>
                  <a:lnTo>
                    <a:pt x="0" y="1547"/>
                  </a:lnTo>
                  <a:lnTo>
                    <a:pt x="0" y="1547"/>
                  </a:lnTo>
                  <a:cubicBezTo>
                    <a:pt x="0" y="697"/>
                    <a:pt x="668" y="0"/>
                    <a:pt x="1579" y="0"/>
                  </a:cubicBezTo>
                  <a:cubicBezTo>
                    <a:pt x="2126" y="0"/>
                    <a:pt x="2490" y="182"/>
                    <a:pt x="2764" y="485"/>
                  </a:cubicBezTo>
                  <a:cubicBezTo>
                    <a:pt x="2247" y="1061"/>
                    <a:pt x="2247" y="1061"/>
                    <a:pt x="2247" y="1061"/>
                  </a:cubicBezTo>
                  <a:cubicBezTo>
                    <a:pt x="2065" y="849"/>
                    <a:pt x="1852" y="728"/>
                    <a:pt x="1579" y="728"/>
                  </a:cubicBezTo>
                  <a:cubicBezTo>
                    <a:pt x="1154" y="728"/>
                    <a:pt x="851" y="1092"/>
                    <a:pt x="851" y="1547"/>
                  </a:cubicBezTo>
                  <a:lnTo>
                    <a:pt x="851" y="1547"/>
                  </a:lnTo>
                  <a:cubicBezTo>
                    <a:pt x="851" y="2003"/>
                    <a:pt x="1124" y="2367"/>
                    <a:pt x="1610" y="2367"/>
                  </a:cubicBezTo>
                  <a:cubicBezTo>
                    <a:pt x="1883" y="2367"/>
                    <a:pt x="2065" y="2246"/>
                    <a:pt x="2278" y="2064"/>
                  </a:cubicBezTo>
                  <a:cubicBezTo>
                    <a:pt x="2764" y="2550"/>
                    <a:pt x="2764" y="2550"/>
                    <a:pt x="2764" y="2550"/>
                  </a:cubicBezTo>
                  <a:cubicBezTo>
                    <a:pt x="2490" y="2883"/>
                    <a:pt x="2157" y="3096"/>
                    <a:pt x="1549" y="3096"/>
                  </a:cubicBezTo>
                  <a:cubicBezTo>
                    <a:pt x="668" y="3096"/>
                    <a:pt x="0" y="2397"/>
                    <a:pt x="0" y="1547"/>
                  </a:cubicBezTo>
                </a:path>
              </a:pathLst>
            </a:custGeom>
            <a:grpFill/>
            <a:ln>
              <a:noFill/>
            </a:ln>
          </p:spPr>
        </p:sp>
        <p:sp>
          <p:nvSpPr>
            <p:cNvPr id="44" name="Freeform 3"/>
            <p:cNvSpPr/>
            <p:nvPr/>
          </p:nvSpPr>
          <p:spPr>
            <a:xfrm>
              <a:off x="2513160" y="3475440"/>
              <a:ext cx="1159200" cy="1114920"/>
            </a:xfrm>
            <a:custGeom>
              <a:avLst/>
              <a:gdLst/>
              <a:ahLst/>
              <a:cxnLst/>
              <a:rect l="0" t="0" r="r" b="b"/>
              <a:pathLst>
                <a:path w="3220" h="3097">
                  <a:moveTo>
                    <a:pt x="2399" y="1547"/>
                  </a:moveTo>
                  <a:lnTo>
                    <a:pt x="2399" y="1547"/>
                  </a:lnTo>
                  <a:lnTo>
                    <a:pt x="2399" y="1547"/>
                  </a:lnTo>
                  <a:cubicBezTo>
                    <a:pt x="2399" y="1122"/>
                    <a:pt x="2065" y="728"/>
                    <a:pt x="1609" y="728"/>
                  </a:cubicBezTo>
                  <a:cubicBezTo>
                    <a:pt x="1123" y="728"/>
                    <a:pt x="820" y="1092"/>
                    <a:pt x="820" y="1547"/>
                  </a:cubicBezTo>
                  <a:lnTo>
                    <a:pt x="820" y="1547"/>
                  </a:lnTo>
                  <a:cubicBezTo>
                    <a:pt x="820" y="1972"/>
                    <a:pt x="1154" y="2367"/>
                    <a:pt x="1609" y="2367"/>
                  </a:cubicBezTo>
                  <a:cubicBezTo>
                    <a:pt x="2095" y="2367"/>
                    <a:pt x="2399" y="2003"/>
                    <a:pt x="2399" y="1547"/>
                  </a:cubicBezTo>
                  <a:moveTo>
                    <a:pt x="0" y="1547"/>
                  </a:moveTo>
                  <a:lnTo>
                    <a:pt x="0" y="1547"/>
                  </a:lnTo>
                  <a:lnTo>
                    <a:pt x="0" y="1547"/>
                  </a:lnTo>
                  <a:cubicBezTo>
                    <a:pt x="0" y="697"/>
                    <a:pt x="698" y="0"/>
                    <a:pt x="1609" y="0"/>
                  </a:cubicBezTo>
                  <a:cubicBezTo>
                    <a:pt x="2551" y="0"/>
                    <a:pt x="3219" y="667"/>
                    <a:pt x="3219" y="1547"/>
                  </a:cubicBezTo>
                  <a:lnTo>
                    <a:pt x="3219" y="1547"/>
                  </a:lnTo>
                  <a:cubicBezTo>
                    <a:pt x="3219" y="2397"/>
                    <a:pt x="2521" y="3096"/>
                    <a:pt x="1609" y="3096"/>
                  </a:cubicBezTo>
                  <a:cubicBezTo>
                    <a:pt x="668" y="3096"/>
                    <a:pt x="0" y="2428"/>
                    <a:pt x="0" y="1547"/>
                  </a:cubicBezTo>
                </a:path>
              </a:pathLst>
            </a:custGeom>
            <a:grpFill/>
            <a:ln>
              <a:noFill/>
            </a:ln>
          </p:spPr>
        </p:sp>
        <p:sp>
          <p:nvSpPr>
            <p:cNvPr id="45" name="Freeform 4"/>
            <p:cNvSpPr/>
            <p:nvPr/>
          </p:nvSpPr>
          <p:spPr>
            <a:xfrm>
              <a:off x="3792240" y="3497040"/>
              <a:ext cx="984240" cy="1093320"/>
            </a:xfrm>
            <a:custGeom>
              <a:avLst/>
              <a:gdLst/>
              <a:ahLst/>
              <a:cxnLst/>
              <a:rect l="0" t="0" r="r" b="b"/>
              <a:pathLst>
                <a:path w="2734" h="3037">
                  <a:moveTo>
                    <a:pt x="0" y="1912"/>
                  </a:moveTo>
                  <a:lnTo>
                    <a:pt x="0" y="1912"/>
                  </a:lnTo>
                  <a:cubicBezTo>
                    <a:pt x="0" y="0"/>
                    <a:pt x="0" y="0"/>
                    <a:pt x="0" y="0"/>
                  </a:cubicBezTo>
                  <a:cubicBezTo>
                    <a:pt x="850" y="0"/>
                    <a:pt x="850" y="0"/>
                    <a:pt x="850" y="0"/>
                  </a:cubicBezTo>
                  <a:cubicBezTo>
                    <a:pt x="850" y="1639"/>
                    <a:pt x="850" y="1639"/>
                    <a:pt x="850" y="1639"/>
                  </a:cubicBezTo>
                  <a:cubicBezTo>
                    <a:pt x="850" y="2064"/>
                    <a:pt x="1033" y="2247"/>
                    <a:pt x="1367" y="2247"/>
                  </a:cubicBezTo>
                  <a:cubicBezTo>
                    <a:pt x="1670" y="2247"/>
                    <a:pt x="1883" y="2064"/>
                    <a:pt x="1883" y="1639"/>
                  </a:cubicBezTo>
                  <a:cubicBezTo>
                    <a:pt x="1883" y="0"/>
                    <a:pt x="1883" y="0"/>
                    <a:pt x="1883" y="0"/>
                  </a:cubicBezTo>
                  <a:cubicBezTo>
                    <a:pt x="2733" y="0"/>
                    <a:pt x="2733" y="0"/>
                    <a:pt x="2733" y="0"/>
                  </a:cubicBezTo>
                  <a:cubicBezTo>
                    <a:pt x="2733" y="2976"/>
                    <a:pt x="2733" y="2976"/>
                    <a:pt x="2733" y="2976"/>
                  </a:cubicBezTo>
                  <a:cubicBezTo>
                    <a:pt x="1883" y="2976"/>
                    <a:pt x="1883" y="2976"/>
                    <a:pt x="1883" y="2976"/>
                  </a:cubicBezTo>
                  <a:cubicBezTo>
                    <a:pt x="1883" y="2550"/>
                    <a:pt x="1883" y="2550"/>
                    <a:pt x="1883" y="2550"/>
                  </a:cubicBezTo>
                  <a:cubicBezTo>
                    <a:pt x="1700" y="2793"/>
                    <a:pt x="1427" y="3036"/>
                    <a:pt x="1002" y="3036"/>
                  </a:cubicBezTo>
                  <a:cubicBezTo>
                    <a:pt x="364" y="3036"/>
                    <a:pt x="0" y="2611"/>
                    <a:pt x="0" y="1912"/>
                  </a:cubicBezTo>
                </a:path>
              </a:pathLst>
            </a:custGeom>
            <a:grpFill/>
            <a:ln>
              <a:noFill/>
            </a:ln>
          </p:spPr>
        </p:sp>
        <p:sp>
          <p:nvSpPr>
            <p:cNvPr id="46" name="Freeform 5"/>
            <p:cNvSpPr/>
            <p:nvPr/>
          </p:nvSpPr>
          <p:spPr>
            <a:xfrm>
              <a:off x="4951080" y="3223800"/>
              <a:ext cx="557640" cy="1355760"/>
            </a:xfrm>
            <a:custGeom>
              <a:avLst/>
              <a:gdLst/>
              <a:ahLst/>
              <a:cxnLst/>
              <a:rect l="0" t="0" r="r" b="b"/>
              <a:pathLst>
                <a:path w="1549" h="3766">
                  <a:moveTo>
                    <a:pt x="0" y="2884"/>
                  </a:moveTo>
                  <a:lnTo>
                    <a:pt x="0" y="2884"/>
                  </a:lnTo>
                  <a:cubicBezTo>
                    <a:pt x="0" y="0"/>
                    <a:pt x="0" y="0"/>
                    <a:pt x="0" y="0"/>
                  </a:cubicBezTo>
                  <a:cubicBezTo>
                    <a:pt x="850" y="0"/>
                    <a:pt x="850" y="0"/>
                    <a:pt x="850" y="0"/>
                  </a:cubicBezTo>
                  <a:cubicBezTo>
                    <a:pt x="850" y="759"/>
                    <a:pt x="850" y="759"/>
                    <a:pt x="850" y="759"/>
                  </a:cubicBezTo>
                  <a:cubicBezTo>
                    <a:pt x="1548" y="759"/>
                    <a:pt x="1548" y="759"/>
                    <a:pt x="1548" y="759"/>
                  </a:cubicBezTo>
                  <a:cubicBezTo>
                    <a:pt x="1548" y="1487"/>
                    <a:pt x="1548" y="1487"/>
                    <a:pt x="1548" y="1487"/>
                  </a:cubicBezTo>
                  <a:cubicBezTo>
                    <a:pt x="850" y="1487"/>
                    <a:pt x="850" y="1487"/>
                    <a:pt x="850" y="1487"/>
                  </a:cubicBezTo>
                  <a:cubicBezTo>
                    <a:pt x="850" y="2732"/>
                    <a:pt x="850" y="2732"/>
                    <a:pt x="850" y="2732"/>
                  </a:cubicBezTo>
                  <a:cubicBezTo>
                    <a:pt x="850" y="2945"/>
                    <a:pt x="941" y="3036"/>
                    <a:pt x="1122" y="3036"/>
                  </a:cubicBezTo>
                  <a:cubicBezTo>
                    <a:pt x="1274" y="3036"/>
                    <a:pt x="1396" y="3006"/>
                    <a:pt x="1517" y="2914"/>
                  </a:cubicBezTo>
                  <a:cubicBezTo>
                    <a:pt x="1517" y="3613"/>
                    <a:pt x="1517" y="3613"/>
                    <a:pt x="1517" y="3613"/>
                  </a:cubicBezTo>
                  <a:cubicBezTo>
                    <a:pt x="1365" y="3703"/>
                    <a:pt x="1153" y="3765"/>
                    <a:pt x="881" y="3765"/>
                  </a:cubicBezTo>
                  <a:cubicBezTo>
                    <a:pt x="334" y="3765"/>
                    <a:pt x="0" y="3582"/>
                    <a:pt x="0" y="2884"/>
                  </a:cubicBezTo>
                </a:path>
              </a:pathLst>
            </a:custGeom>
            <a:grpFill/>
            <a:ln>
              <a:noFill/>
            </a:ln>
          </p:spPr>
        </p:sp>
        <p:sp>
          <p:nvSpPr>
            <p:cNvPr id="47" name="Freeform 6"/>
            <p:cNvSpPr/>
            <p:nvPr/>
          </p:nvSpPr>
          <p:spPr>
            <a:xfrm>
              <a:off x="5639760" y="3475440"/>
              <a:ext cx="874800" cy="1114920"/>
            </a:xfrm>
            <a:custGeom>
              <a:avLst/>
              <a:gdLst/>
              <a:ahLst/>
              <a:cxnLst/>
              <a:rect l="0" t="0" r="r" b="b"/>
              <a:pathLst>
                <a:path w="2430" h="3097">
                  <a:moveTo>
                    <a:pt x="0" y="2640"/>
                  </a:moveTo>
                  <a:lnTo>
                    <a:pt x="0" y="2640"/>
                  </a:lnTo>
                  <a:cubicBezTo>
                    <a:pt x="364" y="2094"/>
                    <a:pt x="364" y="2094"/>
                    <a:pt x="364" y="2094"/>
                  </a:cubicBezTo>
                  <a:cubicBezTo>
                    <a:pt x="697" y="2307"/>
                    <a:pt x="1032" y="2428"/>
                    <a:pt x="1305" y="2428"/>
                  </a:cubicBezTo>
                  <a:cubicBezTo>
                    <a:pt x="1548" y="2428"/>
                    <a:pt x="1669" y="2337"/>
                    <a:pt x="1669" y="2215"/>
                  </a:cubicBezTo>
                  <a:lnTo>
                    <a:pt x="1669" y="2215"/>
                  </a:lnTo>
                  <a:cubicBezTo>
                    <a:pt x="1669" y="2033"/>
                    <a:pt x="1366" y="1972"/>
                    <a:pt x="1032" y="1851"/>
                  </a:cubicBezTo>
                  <a:cubicBezTo>
                    <a:pt x="637" y="1730"/>
                    <a:pt x="151" y="1547"/>
                    <a:pt x="151" y="971"/>
                  </a:cubicBezTo>
                  <a:cubicBezTo>
                    <a:pt x="151" y="940"/>
                    <a:pt x="151" y="940"/>
                    <a:pt x="151" y="940"/>
                  </a:cubicBezTo>
                  <a:cubicBezTo>
                    <a:pt x="151" y="332"/>
                    <a:pt x="637" y="0"/>
                    <a:pt x="1244" y="0"/>
                  </a:cubicBezTo>
                  <a:cubicBezTo>
                    <a:pt x="1609" y="0"/>
                    <a:pt x="2033" y="121"/>
                    <a:pt x="2368" y="363"/>
                  </a:cubicBezTo>
                  <a:cubicBezTo>
                    <a:pt x="2033" y="940"/>
                    <a:pt x="2033" y="940"/>
                    <a:pt x="2033" y="940"/>
                  </a:cubicBezTo>
                  <a:cubicBezTo>
                    <a:pt x="1730" y="758"/>
                    <a:pt x="1457" y="667"/>
                    <a:pt x="1214" y="667"/>
                  </a:cubicBezTo>
                  <a:cubicBezTo>
                    <a:pt x="1032" y="667"/>
                    <a:pt x="910" y="758"/>
                    <a:pt x="910" y="849"/>
                  </a:cubicBezTo>
                  <a:cubicBezTo>
                    <a:pt x="910" y="879"/>
                    <a:pt x="910" y="879"/>
                    <a:pt x="910" y="879"/>
                  </a:cubicBezTo>
                  <a:cubicBezTo>
                    <a:pt x="910" y="1031"/>
                    <a:pt x="1183" y="1122"/>
                    <a:pt x="1517" y="1244"/>
                  </a:cubicBezTo>
                  <a:cubicBezTo>
                    <a:pt x="1943" y="1365"/>
                    <a:pt x="2429" y="1578"/>
                    <a:pt x="2429" y="2124"/>
                  </a:cubicBezTo>
                  <a:lnTo>
                    <a:pt x="2429" y="2124"/>
                  </a:lnTo>
                  <a:cubicBezTo>
                    <a:pt x="2429" y="2793"/>
                    <a:pt x="1912" y="3096"/>
                    <a:pt x="1275" y="3096"/>
                  </a:cubicBezTo>
                  <a:cubicBezTo>
                    <a:pt x="850" y="3096"/>
                    <a:pt x="394" y="2944"/>
                    <a:pt x="0" y="2640"/>
                  </a:cubicBezTo>
                </a:path>
              </a:pathLst>
            </a:custGeom>
            <a:grpFill/>
            <a:ln>
              <a:noFill/>
            </a:ln>
          </p:spPr>
        </p:sp>
        <p:sp>
          <p:nvSpPr>
            <p:cNvPr id="48" name="Freeform 7"/>
            <p:cNvSpPr/>
            <p:nvPr/>
          </p:nvSpPr>
          <p:spPr>
            <a:xfrm>
              <a:off x="8317800" y="4250880"/>
              <a:ext cx="864360" cy="743760"/>
            </a:xfrm>
            <a:custGeom>
              <a:avLst/>
              <a:gdLst/>
              <a:ahLst/>
              <a:cxnLst/>
              <a:rect l="0" t="0" r="r" b="b"/>
              <a:pathLst>
                <a:path w="2401" h="2066">
                  <a:moveTo>
                    <a:pt x="1914" y="912"/>
                  </a:moveTo>
                  <a:lnTo>
                    <a:pt x="1914" y="912"/>
                  </a:lnTo>
                  <a:cubicBezTo>
                    <a:pt x="1883" y="942"/>
                    <a:pt x="1883" y="942"/>
                    <a:pt x="1883" y="942"/>
                  </a:cubicBezTo>
                  <a:cubicBezTo>
                    <a:pt x="1731" y="1185"/>
                    <a:pt x="1458" y="1428"/>
                    <a:pt x="1185" y="1579"/>
                  </a:cubicBezTo>
                  <a:cubicBezTo>
                    <a:pt x="911" y="1428"/>
                    <a:pt x="638" y="1185"/>
                    <a:pt x="486" y="912"/>
                  </a:cubicBezTo>
                  <a:cubicBezTo>
                    <a:pt x="729" y="547"/>
                    <a:pt x="821" y="213"/>
                    <a:pt x="851" y="0"/>
                  </a:cubicBezTo>
                  <a:cubicBezTo>
                    <a:pt x="425" y="0"/>
                    <a:pt x="425" y="0"/>
                    <a:pt x="425" y="0"/>
                  </a:cubicBezTo>
                  <a:cubicBezTo>
                    <a:pt x="365" y="274"/>
                    <a:pt x="243" y="547"/>
                    <a:pt x="61" y="790"/>
                  </a:cubicBezTo>
                  <a:cubicBezTo>
                    <a:pt x="0" y="882"/>
                    <a:pt x="0" y="882"/>
                    <a:pt x="0" y="882"/>
                  </a:cubicBezTo>
                  <a:cubicBezTo>
                    <a:pt x="31" y="1003"/>
                    <a:pt x="31" y="1003"/>
                    <a:pt x="31" y="1003"/>
                  </a:cubicBezTo>
                  <a:cubicBezTo>
                    <a:pt x="243" y="1397"/>
                    <a:pt x="668" y="1822"/>
                    <a:pt x="1124" y="2005"/>
                  </a:cubicBezTo>
                  <a:cubicBezTo>
                    <a:pt x="1185" y="2065"/>
                    <a:pt x="1185" y="2065"/>
                    <a:pt x="1185" y="2065"/>
                  </a:cubicBezTo>
                  <a:cubicBezTo>
                    <a:pt x="1275" y="2005"/>
                    <a:pt x="1275" y="2005"/>
                    <a:pt x="1275" y="2005"/>
                  </a:cubicBezTo>
                  <a:cubicBezTo>
                    <a:pt x="1671" y="1853"/>
                    <a:pt x="2035" y="1519"/>
                    <a:pt x="2247" y="1185"/>
                  </a:cubicBezTo>
                  <a:cubicBezTo>
                    <a:pt x="2278" y="1124"/>
                    <a:pt x="2339" y="1063"/>
                    <a:pt x="2339" y="1003"/>
                  </a:cubicBezTo>
                  <a:cubicBezTo>
                    <a:pt x="2400" y="882"/>
                    <a:pt x="2400" y="882"/>
                    <a:pt x="2400" y="882"/>
                  </a:cubicBezTo>
                  <a:cubicBezTo>
                    <a:pt x="2339" y="790"/>
                    <a:pt x="2339" y="790"/>
                    <a:pt x="2339" y="790"/>
                  </a:cubicBezTo>
                  <a:cubicBezTo>
                    <a:pt x="2126" y="486"/>
                    <a:pt x="2035" y="183"/>
                    <a:pt x="1974" y="0"/>
                  </a:cubicBezTo>
                  <a:cubicBezTo>
                    <a:pt x="1550" y="0"/>
                    <a:pt x="1550" y="0"/>
                    <a:pt x="1550" y="0"/>
                  </a:cubicBezTo>
                  <a:cubicBezTo>
                    <a:pt x="1580" y="213"/>
                    <a:pt x="1671" y="547"/>
                    <a:pt x="1914" y="912"/>
                  </a:cubicBezTo>
                </a:path>
              </a:pathLst>
            </a:custGeom>
            <a:grpFill/>
            <a:ln>
              <a:noFill/>
            </a:ln>
          </p:spPr>
        </p:sp>
        <p:sp>
          <p:nvSpPr>
            <p:cNvPr id="49" name="Freeform 8"/>
            <p:cNvSpPr/>
            <p:nvPr/>
          </p:nvSpPr>
          <p:spPr>
            <a:xfrm>
              <a:off x="8197560" y="2152440"/>
              <a:ext cx="1104480" cy="1661760"/>
            </a:xfrm>
            <a:custGeom>
              <a:avLst/>
              <a:gdLst/>
              <a:ahLst/>
              <a:cxnLst/>
              <a:rect l="0" t="0" r="r" b="b"/>
              <a:pathLst>
                <a:path w="3068" h="4616">
                  <a:moveTo>
                    <a:pt x="790" y="3279"/>
                  </a:moveTo>
                  <a:lnTo>
                    <a:pt x="790" y="3279"/>
                  </a:lnTo>
                  <a:cubicBezTo>
                    <a:pt x="608" y="2885"/>
                    <a:pt x="426" y="2521"/>
                    <a:pt x="426" y="2156"/>
                  </a:cubicBezTo>
                  <a:cubicBezTo>
                    <a:pt x="456" y="1732"/>
                    <a:pt x="669" y="1306"/>
                    <a:pt x="1093" y="1003"/>
                  </a:cubicBezTo>
                  <a:cubicBezTo>
                    <a:pt x="1155" y="942"/>
                    <a:pt x="1367" y="790"/>
                    <a:pt x="1519" y="638"/>
                  </a:cubicBezTo>
                  <a:cubicBezTo>
                    <a:pt x="1701" y="790"/>
                    <a:pt x="1914" y="942"/>
                    <a:pt x="1974" y="1003"/>
                  </a:cubicBezTo>
                  <a:cubicBezTo>
                    <a:pt x="2369" y="1306"/>
                    <a:pt x="2612" y="1732"/>
                    <a:pt x="2612" y="2156"/>
                  </a:cubicBezTo>
                  <a:cubicBezTo>
                    <a:pt x="2642" y="2521"/>
                    <a:pt x="2460" y="2885"/>
                    <a:pt x="2278" y="3279"/>
                  </a:cubicBezTo>
                  <a:cubicBezTo>
                    <a:pt x="2126" y="3675"/>
                    <a:pt x="1914" y="4129"/>
                    <a:pt x="1852" y="4615"/>
                  </a:cubicBezTo>
                  <a:cubicBezTo>
                    <a:pt x="2308" y="4615"/>
                    <a:pt x="2308" y="4615"/>
                    <a:pt x="2308" y="4615"/>
                  </a:cubicBezTo>
                  <a:cubicBezTo>
                    <a:pt x="2338" y="4220"/>
                    <a:pt x="2521" y="3827"/>
                    <a:pt x="2673" y="3462"/>
                  </a:cubicBezTo>
                  <a:cubicBezTo>
                    <a:pt x="2885" y="3037"/>
                    <a:pt x="3067" y="2612"/>
                    <a:pt x="3067" y="2156"/>
                  </a:cubicBezTo>
                  <a:cubicBezTo>
                    <a:pt x="3067" y="1610"/>
                    <a:pt x="2764" y="1033"/>
                    <a:pt x="2248" y="669"/>
                  </a:cubicBezTo>
                  <a:cubicBezTo>
                    <a:pt x="2065" y="517"/>
                    <a:pt x="1822" y="334"/>
                    <a:pt x="1701" y="183"/>
                  </a:cubicBezTo>
                  <a:cubicBezTo>
                    <a:pt x="1519" y="0"/>
                    <a:pt x="1519" y="0"/>
                    <a:pt x="1519" y="0"/>
                  </a:cubicBezTo>
                  <a:cubicBezTo>
                    <a:pt x="1367" y="183"/>
                    <a:pt x="1367" y="183"/>
                    <a:pt x="1367" y="183"/>
                  </a:cubicBezTo>
                  <a:cubicBezTo>
                    <a:pt x="1185" y="364"/>
                    <a:pt x="881" y="607"/>
                    <a:pt x="820" y="669"/>
                  </a:cubicBezTo>
                  <a:cubicBezTo>
                    <a:pt x="304" y="1033"/>
                    <a:pt x="0" y="1610"/>
                    <a:pt x="0" y="2156"/>
                  </a:cubicBezTo>
                  <a:cubicBezTo>
                    <a:pt x="0" y="2612"/>
                    <a:pt x="183" y="3037"/>
                    <a:pt x="365" y="3462"/>
                  </a:cubicBezTo>
                  <a:cubicBezTo>
                    <a:pt x="547" y="3827"/>
                    <a:pt x="699" y="4220"/>
                    <a:pt x="759" y="4615"/>
                  </a:cubicBezTo>
                  <a:cubicBezTo>
                    <a:pt x="1215" y="4615"/>
                    <a:pt x="1215" y="4615"/>
                    <a:pt x="1215" y="4615"/>
                  </a:cubicBezTo>
                  <a:cubicBezTo>
                    <a:pt x="1155" y="4129"/>
                    <a:pt x="942" y="3675"/>
                    <a:pt x="790" y="3279"/>
                  </a:cubicBezTo>
                </a:path>
              </a:pathLst>
            </a:custGeom>
            <a:grpFill/>
            <a:ln>
              <a:noFill/>
            </a:ln>
          </p:spPr>
        </p:sp>
        <p:sp>
          <p:nvSpPr>
            <p:cNvPr id="50" name="Freeform 9"/>
            <p:cNvSpPr/>
            <p:nvPr/>
          </p:nvSpPr>
          <p:spPr>
            <a:xfrm>
              <a:off x="9181800" y="3048840"/>
              <a:ext cx="1148040" cy="765360"/>
            </a:xfrm>
            <a:custGeom>
              <a:avLst/>
              <a:gdLst/>
              <a:ahLst/>
              <a:cxnLst/>
              <a:rect l="0" t="0" r="r" b="b"/>
              <a:pathLst>
                <a:path w="3189" h="2126">
                  <a:moveTo>
                    <a:pt x="2824" y="486"/>
                  </a:moveTo>
                  <a:lnTo>
                    <a:pt x="2824" y="486"/>
                  </a:lnTo>
                  <a:cubicBezTo>
                    <a:pt x="2551" y="182"/>
                    <a:pt x="2186" y="0"/>
                    <a:pt x="1791" y="0"/>
                  </a:cubicBezTo>
                  <a:lnTo>
                    <a:pt x="1791" y="0"/>
                  </a:lnTo>
                  <a:cubicBezTo>
                    <a:pt x="1275" y="0"/>
                    <a:pt x="819" y="274"/>
                    <a:pt x="486" y="821"/>
                  </a:cubicBezTo>
                  <a:cubicBezTo>
                    <a:pt x="182" y="1275"/>
                    <a:pt x="30" y="1791"/>
                    <a:pt x="0" y="2125"/>
                  </a:cubicBezTo>
                  <a:cubicBezTo>
                    <a:pt x="455" y="2125"/>
                    <a:pt x="455" y="2125"/>
                    <a:pt x="455" y="2125"/>
                  </a:cubicBezTo>
                  <a:cubicBezTo>
                    <a:pt x="486" y="1852"/>
                    <a:pt x="607" y="1428"/>
                    <a:pt x="850" y="1063"/>
                  </a:cubicBezTo>
                  <a:cubicBezTo>
                    <a:pt x="1032" y="759"/>
                    <a:pt x="1336" y="425"/>
                    <a:pt x="1791" y="425"/>
                  </a:cubicBezTo>
                  <a:lnTo>
                    <a:pt x="1791" y="425"/>
                  </a:lnTo>
                  <a:cubicBezTo>
                    <a:pt x="2065" y="425"/>
                    <a:pt x="2308" y="547"/>
                    <a:pt x="2459" y="759"/>
                  </a:cubicBezTo>
                  <a:cubicBezTo>
                    <a:pt x="2641" y="972"/>
                    <a:pt x="2732" y="1245"/>
                    <a:pt x="2672" y="1548"/>
                  </a:cubicBezTo>
                  <a:cubicBezTo>
                    <a:pt x="3097" y="1639"/>
                    <a:pt x="3097" y="1639"/>
                    <a:pt x="3097" y="1639"/>
                  </a:cubicBezTo>
                  <a:cubicBezTo>
                    <a:pt x="3188" y="1215"/>
                    <a:pt x="3067" y="789"/>
                    <a:pt x="2824" y="486"/>
                  </a:cubicBezTo>
                </a:path>
              </a:pathLst>
            </a:custGeom>
            <a:grpFill/>
            <a:ln>
              <a:noFill/>
            </a:ln>
          </p:spPr>
        </p:sp>
        <p:sp>
          <p:nvSpPr>
            <p:cNvPr id="51" name="Freeform 10"/>
            <p:cNvSpPr/>
            <p:nvPr/>
          </p:nvSpPr>
          <p:spPr>
            <a:xfrm>
              <a:off x="7170120" y="3048840"/>
              <a:ext cx="1148040" cy="765360"/>
            </a:xfrm>
            <a:custGeom>
              <a:avLst/>
              <a:gdLst/>
              <a:ahLst/>
              <a:cxnLst/>
              <a:rect l="0" t="0" r="r" b="b"/>
              <a:pathLst>
                <a:path w="3189" h="2126">
                  <a:moveTo>
                    <a:pt x="2703" y="821"/>
                  </a:moveTo>
                  <a:lnTo>
                    <a:pt x="2703" y="821"/>
                  </a:lnTo>
                  <a:cubicBezTo>
                    <a:pt x="2368" y="274"/>
                    <a:pt x="1882" y="0"/>
                    <a:pt x="1397" y="0"/>
                  </a:cubicBezTo>
                  <a:cubicBezTo>
                    <a:pt x="1366" y="0"/>
                    <a:pt x="1366" y="0"/>
                    <a:pt x="1366" y="0"/>
                  </a:cubicBezTo>
                  <a:cubicBezTo>
                    <a:pt x="972" y="0"/>
                    <a:pt x="607" y="182"/>
                    <a:pt x="364" y="486"/>
                  </a:cubicBezTo>
                  <a:cubicBezTo>
                    <a:pt x="122" y="789"/>
                    <a:pt x="0" y="1215"/>
                    <a:pt x="90" y="1639"/>
                  </a:cubicBezTo>
                  <a:cubicBezTo>
                    <a:pt x="516" y="1548"/>
                    <a:pt x="516" y="1548"/>
                    <a:pt x="516" y="1548"/>
                  </a:cubicBezTo>
                  <a:cubicBezTo>
                    <a:pt x="455" y="1275"/>
                    <a:pt x="546" y="972"/>
                    <a:pt x="698" y="759"/>
                  </a:cubicBezTo>
                  <a:cubicBezTo>
                    <a:pt x="881" y="547"/>
                    <a:pt x="1123" y="425"/>
                    <a:pt x="1366" y="425"/>
                  </a:cubicBezTo>
                  <a:lnTo>
                    <a:pt x="1366" y="425"/>
                  </a:lnTo>
                  <a:cubicBezTo>
                    <a:pt x="1852" y="425"/>
                    <a:pt x="2155" y="759"/>
                    <a:pt x="2338" y="1063"/>
                  </a:cubicBezTo>
                  <a:cubicBezTo>
                    <a:pt x="2581" y="1428"/>
                    <a:pt x="2703" y="1852"/>
                    <a:pt x="2733" y="2125"/>
                  </a:cubicBezTo>
                  <a:cubicBezTo>
                    <a:pt x="3188" y="2125"/>
                    <a:pt x="3188" y="2125"/>
                    <a:pt x="3188" y="2125"/>
                  </a:cubicBezTo>
                  <a:cubicBezTo>
                    <a:pt x="3158" y="1791"/>
                    <a:pt x="3006" y="1275"/>
                    <a:pt x="2703" y="821"/>
                  </a:cubicBezTo>
                </a:path>
              </a:pathLst>
            </a:custGeom>
            <a:grpFill/>
            <a:ln>
              <a:noFill/>
            </a:ln>
          </p:spPr>
        </p:sp>
        <p:sp>
          <p:nvSpPr>
            <p:cNvPr id="52" name="Freeform 11"/>
            <p:cNvSpPr/>
            <p:nvPr/>
          </p:nvSpPr>
          <p:spPr>
            <a:xfrm>
              <a:off x="7847640" y="3956040"/>
              <a:ext cx="1804320" cy="153360"/>
            </a:xfrm>
            <a:custGeom>
              <a:avLst/>
              <a:gdLst/>
              <a:ahLst/>
              <a:cxnLst/>
              <a:rect l="0" t="0" r="r" b="b"/>
              <a:pathLst>
                <a:path w="5012" h="426">
                  <a:moveTo>
                    <a:pt x="5011" y="425"/>
                  </a:moveTo>
                  <a:lnTo>
                    <a:pt x="0" y="425"/>
                  </a:lnTo>
                  <a:lnTo>
                    <a:pt x="0" y="0"/>
                  </a:lnTo>
                  <a:lnTo>
                    <a:pt x="5011" y="0"/>
                  </a:lnTo>
                  <a:lnTo>
                    <a:pt x="5011" y="425"/>
                  </a:lnTo>
                </a:path>
              </a:pathLst>
            </a:custGeom>
            <a:grpFill/>
            <a:ln>
              <a:noFill/>
            </a:ln>
          </p:spPr>
        </p:sp>
      </p:grpSp>
      <p:pic>
        <p:nvPicPr>
          <p:cNvPr id="26" name="Picture 25"/>
          <p:cNvPicPr>
            <a:picLocks noChangeAspect="1"/>
          </p:cNvPicPr>
          <p:nvPr userDrawn="1"/>
        </p:nvPicPr>
        <p:blipFill rotWithShape="1">
          <a:blip r:embed="rId2">
            <a:extLst>
              <a:ext uri="{28A0092B-C50C-407E-A947-70E740481C1C}">
                <a14:useLocalDpi xmlns:a14="http://schemas.microsoft.com/office/drawing/2010/main" val="0"/>
              </a:ext>
            </a:extLst>
          </a:blip>
          <a:srcRect l="21449" r="21449" b="35521"/>
          <a:stretch/>
        </p:blipFill>
        <p:spPr>
          <a:xfrm>
            <a:off x="2846663" y="852689"/>
            <a:ext cx="6498674" cy="5359268"/>
          </a:xfrm>
          <a:prstGeom prst="rect">
            <a:avLst/>
          </a:prstGeom>
        </p:spPr>
      </p:pic>
    </p:spTree>
    <p:extLst>
      <p:ext uri="{BB962C8B-B14F-4D97-AF65-F5344CB8AC3E}">
        <p14:creationId xmlns:p14="http://schemas.microsoft.com/office/powerpoint/2010/main" val="15206270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Quote pag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327891"/>
          </a:xfrm>
          <a:prstGeom prst="callout1">
            <a:avLst>
              <a:gd name="adj1" fmla="val 100048"/>
              <a:gd name="adj2" fmla="val 27"/>
              <a:gd name="adj3" fmla="val 100032"/>
              <a:gd name="adj4" fmla="val 99974"/>
            </a:avLst>
          </a:prstGeom>
          <a:ln w="3175">
            <a:solidFill>
              <a:schemeClr val="tx1"/>
            </a:solidFill>
          </a:ln>
        </p:spPr>
        <p:txBody>
          <a:bodyPr tIns="43200" numCol="1" spcCol="252000" anchor="t" anchorCtr="0">
            <a:spAutoFit/>
          </a:bodyPr>
          <a:lstStyle>
            <a:lvl1pPr marL="0" indent="0">
              <a:spcBef>
                <a:spcPts val="0"/>
              </a:spcBef>
              <a:buFont typeface="Arial" panose="020B0604020202020204" pitchFamily="34" charset="0"/>
              <a:buNone/>
              <a:tabLst/>
              <a:defRPr sz="1800" b="1">
                <a:solidFill>
                  <a:schemeClr val="tx2"/>
                </a:solidFill>
                <a:latin typeface="+mj-lt"/>
              </a:defRPr>
            </a:lvl1pPr>
            <a:lvl2pPr marL="0" indent="0">
              <a:lnSpc>
                <a:spcPct val="100000"/>
              </a:lnSpc>
              <a:spcBef>
                <a:spcPts val="0"/>
              </a:spcBef>
              <a:buFont typeface="Arial" panose="020B0604020202020204" pitchFamily="34" charset="0"/>
              <a:buNone/>
              <a:tabLst/>
              <a:defRPr sz="1800" b="1" i="0">
                <a:solidFill>
                  <a:schemeClr val="tx2"/>
                </a:solidFill>
                <a:latin typeface="+mj-lt"/>
              </a:defRPr>
            </a:lvl2pPr>
            <a:lvl3pPr marL="0" indent="0">
              <a:lnSpc>
                <a:spcPct val="100000"/>
              </a:lnSpc>
              <a:spcBef>
                <a:spcPts val="0"/>
              </a:spcBef>
              <a:buFont typeface="Arial" panose="020B0604020202020204" pitchFamily="34" charset="0"/>
              <a:buNone/>
              <a:tabLst/>
              <a:defRPr sz="1800" b="1">
                <a:solidFill>
                  <a:schemeClr val="tx2"/>
                </a:solidFill>
                <a:latin typeface="+mj-lt"/>
              </a:defRPr>
            </a:lvl3pPr>
            <a:lvl4pPr marL="0" indent="0">
              <a:spcBef>
                <a:spcPts val="0"/>
              </a:spcBef>
              <a:buFont typeface="Arial" panose="020B0604020202020204" pitchFamily="34" charset="0"/>
              <a:buNone/>
              <a:tabLst/>
              <a:defRPr sz="1800" b="1" i="0">
                <a:solidFill>
                  <a:schemeClr val="tx2"/>
                </a:solidFill>
                <a:latin typeface="+mj-lt"/>
              </a:defRPr>
            </a:lvl4pPr>
            <a:lvl5pPr marL="0" indent="0">
              <a:spcBef>
                <a:spcPts val="0"/>
              </a:spcBef>
              <a:buFont typeface="Arial" panose="020B0604020202020204" pitchFamily="34" charset="0"/>
              <a:buNone/>
              <a:tabLst/>
              <a:defRPr sz="1800" b="1">
                <a:solidFill>
                  <a:schemeClr val="tx2"/>
                </a:solidFill>
                <a:latin typeface="+mj-lt"/>
              </a:defRPr>
            </a:lvl5pPr>
          </a:lstStyle>
          <a:p>
            <a:pPr lvl="0"/>
            <a:r>
              <a:rPr lang="en-US"/>
              <a:t>Click to edit Master text styles</a:t>
            </a:r>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7" y="360363"/>
            <a:ext cx="1745790" cy="492321"/>
          </a:xfrm>
          <a:prstGeom prst="rect">
            <a:avLst/>
          </a:prstGeom>
        </p:spPr>
      </p:pic>
      <p:cxnSp>
        <p:nvCxnSpPr>
          <p:cNvPr id="7" name="Straight Connector 6"/>
          <p:cNvCxnSpPr/>
          <p:nvPr userDrawn="1"/>
        </p:nvCxnSpPr>
        <p:spPr>
          <a:xfrm>
            <a:off x="2293949" y="1801909"/>
            <a:ext cx="7595382"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458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Purple Quote pag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327891"/>
          </a:xfrm>
          <a:prstGeom prst="callout1">
            <a:avLst>
              <a:gd name="adj1" fmla="val 100048"/>
              <a:gd name="adj2" fmla="val 27"/>
              <a:gd name="adj3" fmla="val 100032"/>
              <a:gd name="adj4" fmla="val 99974"/>
            </a:avLst>
          </a:prstGeom>
          <a:ln w="3175">
            <a:solidFill>
              <a:schemeClr val="bg1"/>
            </a:solidFill>
          </a:ln>
        </p:spPr>
        <p:txBody>
          <a:bodyPr tIns="43200" numCol="1" spcCol="252000" anchor="t" anchorCtr="0">
            <a:spAutoFit/>
          </a:bodyPr>
          <a:lstStyle>
            <a:lvl1pPr marL="0" indent="0">
              <a:spcBef>
                <a:spcPts val="0"/>
              </a:spcBef>
              <a:buFont typeface="Arial" panose="020B0604020202020204" pitchFamily="34" charset="0"/>
              <a:buNone/>
              <a:tabLst/>
              <a:defRPr sz="1800" b="1">
                <a:solidFill>
                  <a:schemeClr val="bg1"/>
                </a:solidFill>
                <a:latin typeface="+mj-lt"/>
              </a:defRPr>
            </a:lvl1pPr>
            <a:lvl2pPr marL="0" indent="0">
              <a:lnSpc>
                <a:spcPct val="100000"/>
              </a:lnSpc>
              <a:spcBef>
                <a:spcPts val="0"/>
              </a:spcBef>
              <a:buFont typeface="Arial" panose="020B0604020202020204" pitchFamily="34" charset="0"/>
              <a:buNone/>
              <a:tabLst/>
              <a:defRPr sz="1800" b="1" i="0">
                <a:solidFill>
                  <a:schemeClr val="bg1"/>
                </a:solidFill>
                <a:latin typeface="+mj-lt"/>
              </a:defRPr>
            </a:lvl2pPr>
            <a:lvl3pPr marL="0" indent="0">
              <a:lnSpc>
                <a:spcPct val="100000"/>
              </a:lnSpc>
              <a:spcBef>
                <a:spcPts val="0"/>
              </a:spcBef>
              <a:buFont typeface="Arial" panose="020B0604020202020204" pitchFamily="34" charset="0"/>
              <a:buNone/>
              <a:tabLst/>
              <a:defRPr sz="1800" b="1">
                <a:solidFill>
                  <a:schemeClr val="bg1"/>
                </a:solidFill>
                <a:latin typeface="+mj-lt"/>
              </a:defRPr>
            </a:lvl3pPr>
            <a:lvl4pPr marL="0" indent="0">
              <a:spcBef>
                <a:spcPts val="0"/>
              </a:spcBef>
              <a:buFont typeface="Arial" panose="020B0604020202020204" pitchFamily="34" charset="0"/>
              <a:buNone/>
              <a:tabLst/>
              <a:defRPr sz="1800" b="1" i="0">
                <a:solidFill>
                  <a:schemeClr val="bg1"/>
                </a:solidFill>
                <a:latin typeface="+mj-lt"/>
              </a:defRPr>
            </a:lvl4pPr>
            <a:lvl5pPr marL="0" indent="0">
              <a:spcBef>
                <a:spcPts val="0"/>
              </a:spcBef>
              <a:buFont typeface="Arial" panose="020B0604020202020204" pitchFamily="34" charset="0"/>
              <a:buNone/>
              <a:tabLst/>
              <a:defRPr sz="1800" b="1">
                <a:solidFill>
                  <a:schemeClr val="bg1"/>
                </a:solidFill>
                <a:latin typeface="+mj-lt"/>
              </a:defRPr>
            </a:lvl5pPr>
          </a:lstStyle>
          <a:p>
            <a:pPr lvl="0"/>
            <a:r>
              <a:rPr lang="en-US"/>
              <a:t>Click to edit Master text styles</a:t>
            </a:r>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7" y="360363"/>
            <a:ext cx="1745790" cy="492320"/>
          </a:xfrm>
          <a:prstGeom prst="rect">
            <a:avLst/>
          </a:prstGeom>
        </p:spPr>
      </p:pic>
      <p:cxnSp>
        <p:nvCxnSpPr>
          <p:cNvPr id="7" name="Straight Connector 6"/>
          <p:cNvCxnSpPr/>
          <p:nvPr userDrawn="1"/>
        </p:nvCxnSpPr>
        <p:spPr>
          <a:xfrm>
            <a:off x="2293949" y="1801909"/>
            <a:ext cx="7595382"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60889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3Col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3" spcCol="252000">
            <a:noAutofit/>
          </a:bodyPr>
          <a:lstStyle>
            <a:lvl1pPr marL="10800" indent="0">
              <a:buClr>
                <a:schemeClr val="bg1"/>
              </a:buClr>
              <a:buFont typeface="Arial" panose="020B0604020202020204" pitchFamily="34" charset="0"/>
              <a:buNone/>
              <a:tabLst/>
              <a:defRPr>
                <a:solidFill>
                  <a:schemeClr val="bg1"/>
                </a:solidFill>
              </a:defRPr>
            </a:lvl1pPr>
            <a:lvl2pPr marL="10800" indent="0">
              <a:lnSpc>
                <a:spcPts val="1500"/>
              </a:lnSpc>
              <a:buClr>
                <a:schemeClr val="bg1"/>
              </a:buClr>
              <a:buFont typeface="Arial" panose="020B0604020202020204" pitchFamily="34" charset="0"/>
              <a:buNone/>
              <a:tabLst/>
              <a:defRPr sz="1350" b="0" i="0">
                <a:solidFill>
                  <a:schemeClr val="bg1"/>
                </a:solidFill>
                <a:latin typeface="Nunito Sans" pitchFamily="2" charset="77"/>
              </a:defRPr>
            </a:lvl2pPr>
            <a:lvl3pPr marL="10800" indent="0">
              <a:lnSpc>
                <a:spcPts val="1500"/>
              </a:lnSpc>
              <a:buClr>
                <a:schemeClr val="bg1"/>
              </a:buClr>
              <a:buFont typeface="Arial" panose="020B0604020202020204" pitchFamily="34" charset="0"/>
              <a:buNone/>
              <a:tabLst/>
              <a:defRPr sz="1350">
                <a:solidFill>
                  <a:schemeClr val="bg1"/>
                </a:solidFill>
              </a:defRPr>
            </a:lvl3pPr>
            <a:lvl4pPr marL="10800" indent="0">
              <a:buClr>
                <a:schemeClr val="bg1"/>
              </a:buClr>
              <a:buFont typeface="Arial" panose="020B0604020202020204" pitchFamily="34" charset="0"/>
              <a:buNone/>
              <a:tabLst/>
              <a:defRPr b="1" i="0">
                <a:solidFill>
                  <a:schemeClr val="bg1"/>
                </a:solidFill>
                <a:latin typeface="Nunito Sans" pitchFamily="2" charset="77"/>
              </a:defRPr>
            </a:lvl4pPr>
            <a:lvl5pPr marL="10800" indent="0">
              <a:buClr>
                <a:schemeClr val="bg1"/>
              </a:buClr>
              <a:buFont typeface="Arial" panose="020B0604020202020204" pitchFamily="34" charset="0"/>
              <a:buNone/>
              <a:tabLst/>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7" y="360363"/>
            <a:ext cx="1745790" cy="492320"/>
          </a:xfrm>
          <a:prstGeom prst="rect">
            <a:avLst/>
          </a:prstGeom>
        </p:spPr>
      </p:pic>
    </p:spTree>
    <p:extLst>
      <p:ext uri="{BB962C8B-B14F-4D97-AF65-F5344CB8AC3E}">
        <p14:creationId xmlns:p14="http://schemas.microsoft.com/office/powerpoint/2010/main" val="11624518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le and text content 3Col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1801909"/>
            <a:ext cx="7595382" cy="4147007"/>
          </a:xfrm>
        </p:spPr>
        <p:txBody>
          <a:bodyPr numCol="3" spcCol="252000">
            <a:noAutofit/>
          </a:bodyPr>
          <a:lstStyle>
            <a:lvl1pPr marL="133200" indent="-122400">
              <a:buClr>
                <a:schemeClr val="bg1"/>
              </a:buClr>
              <a:buFont typeface="Arial" panose="020B0604020202020204" pitchFamily="34" charset="0"/>
              <a:buChar char="•"/>
              <a:tabLst/>
              <a:defRPr>
                <a:solidFill>
                  <a:schemeClr val="bg1"/>
                </a:solidFill>
              </a:defRPr>
            </a:lvl1pPr>
            <a:lvl2pPr marL="133200" indent="-122400">
              <a:lnSpc>
                <a:spcPts val="1500"/>
              </a:lnSpc>
              <a:buClr>
                <a:schemeClr val="bg1"/>
              </a:buClr>
              <a:buFont typeface="Arial" panose="020B0604020202020204" pitchFamily="34" charset="0"/>
              <a:buChar char="•"/>
              <a:tabLst/>
              <a:defRPr sz="1350" b="0" i="0">
                <a:solidFill>
                  <a:schemeClr val="bg1"/>
                </a:solidFill>
                <a:latin typeface="Nunito Sans" pitchFamily="2" charset="77"/>
              </a:defRPr>
            </a:lvl2pPr>
            <a:lvl3pPr marL="133200" indent="-122400">
              <a:lnSpc>
                <a:spcPts val="1500"/>
              </a:lnSpc>
              <a:buClr>
                <a:schemeClr val="bg1"/>
              </a:buClr>
              <a:buFont typeface="Arial" panose="020B0604020202020204" pitchFamily="34" charset="0"/>
              <a:buChar char="•"/>
              <a:tabLst/>
              <a:defRPr sz="1350">
                <a:solidFill>
                  <a:schemeClr val="bg1"/>
                </a:solidFill>
              </a:defRPr>
            </a:lvl3pPr>
            <a:lvl4pPr marL="133200" indent="-122400">
              <a:buClr>
                <a:schemeClr val="bg1"/>
              </a:buClr>
              <a:buFont typeface="Arial" panose="020B0604020202020204" pitchFamily="34" charset="0"/>
              <a:buChar char="•"/>
              <a:tabLst/>
              <a:defRPr b="1" i="0">
                <a:solidFill>
                  <a:schemeClr val="bg1"/>
                </a:solidFill>
                <a:latin typeface="Nunito Sans" pitchFamily="2" charset="77"/>
              </a:defRPr>
            </a:lvl4pPr>
            <a:lvl5pPr marL="133200" indent="-122400">
              <a:buClr>
                <a:schemeClr val="bg1"/>
              </a:buClr>
              <a:buFont typeface="Arial" panose="020B0604020202020204" pitchFamily="34" charset="0"/>
              <a:buChar char="•"/>
              <a:tabLst/>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7" y="360363"/>
            <a:ext cx="1745790" cy="492320"/>
          </a:xfrm>
          <a:prstGeom prst="rect">
            <a:avLst/>
          </a:prstGeom>
        </p:spPr>
      </p:pic>
    </p:spTree>
    <p:extLst>
      <p:ext uri="{BB962C8B-B14F-4D97-AF65-F5344CB8AC3E}">
        <p14:creationId xmlns:p14="http://schemas.microsoft.com/office/powerpoint/2010/main" val="42654173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itle and media content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7" name="Media Placeholder 6">
            <a:extLst>
              <a:ext uri="{FF2B5EF4-FFF2-40B4-BE49-F238E27FC236}">
                <a16:creationId xmlns:a16="http://schemas.microsoft.com/office/drawing/2014/main" id="{1CBB7120-4083-9A47-A4B6-A745CE94B22B}"/>
              </a:ext>
            </a:extLst>
          </p:cNvPr>
          <p:cNvSpPr>
            <a:spLocks noGrp="1"/>
          </p:cNvSpPr>
          <p:nvPr>
            <p:ph type="media" sz="quarter" idx="13" hasCustomPrompt="1"/>
          </p:nvPr>
        </p:nvSpPr>
        <p:spPr>
          <a:xfrm>
            <a:off x="360363" y="1231899"/>
            <a:ext cx="11491396" cy="4882727"/>
          </a:xfrm>
        </p:spPr>
        <p:txBody>
          <a:bodyPr anchor="ctr"/>
          <a:lstStyle>
            <a:lvl1pPr marL="10800" indent="0" algn="ctr">
              <a:buNone/>
              <a:defRPr b="0">
                <a:solidFill>
                  <a:schemeClr val="bg1"/>
                </a:solidFill>
              </a:defRPr>
            </a:lvl1pPr>
          </a:lstStyle>
          <a:p>
            <a:r>
              <a:rPr lang="en-GB"/>
              <a:t>Click to add media</a:t>
            </a:r>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7" y="360363"/>
            <a:ext cx="1745790" cy="492320"/>
          </a:xfrm>
          <a:prstGeom prst="rect">
            <a:avLst/>
          </a:prstGeom>
        </p:spPr>
      </p:pic>
    </p:spTree>
    <p:extLst>
      <p:ext uri="{BB962C8B-B14F-4D97-AF65-F5344CB8AC3E}">
        <p14:creationId xmlns:p14="http://schemas.microsoft.com/office/powerpoint/2010/main" val="284943317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itle and media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tx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tx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7" name="Media Placeholder 6">
            <a:extLst>
              <a:ext uri="{FF2B5EF4-FFF2-40B4-BE49-F238E27FC236}">
                <a16:creationId xmlns:a16="http://schemas.microsoft.com/office/drawing/2014/main" id="{1CBB7120-4083-9A47-A4B6-A745CE94B22B}"/>
              </a:ext>
            </a:extLst>
          </p:cNvPr>
          <p:cNvSpPr>
            <a:spLocks noGrp="1"/>
          </p:cNvSpPr>
          <p:nvPr>
            <p:ph type="media" sz="quarter" idx="13" hasCustomPrompt="1"/>
          </p:nvPr>
        </p:nvSpPr>
        <p:spPr>
          <a:xfrm>
            <a:off x="360363" y="1231899"/>
            <a:ext cx="11491396" cy="4882727"/>
          </a:xfrm>
        </p:spPr>
        <p:txBody>
          <a:bodyPr anchor="ctr"/>
          <a:lstStyle>
            <a:lvl1pPr marL="10800" indent="0" algn="ctr">
              <a:buNone/>
              <a:defRPr b="0">
                <a:solidFill>
                  <a:schemeClr val="tx1"/>
                </a:solidFill>
              </a:defRPr>
            </a:lvl1pPr>
          </a:lstStyle>
          <a:p>
            <a:r>
              <a:rPr lang="en-GB"/>
              <a:t>Click to add media</a:t>
            </a:r>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8" y="360363"/>
            <a:ext cx="1745787" cy="492320"/>
          </a:xfrm>
          <a:prstGeom prst="rect">
            <a:avLst/>
          </a:prstGeom>
        </p:spPr>
      </p:pic>
    </p:spTree>
    <p:extLst>
      <p:ext uri="{BB962C8B-B14F-4D97-AF65-F5344CB8AC3E}">
        <p14:creationId xmlns:p14="http://schemas.microsoft.com/office/powerpoint/2010/main" val="4050095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Bio 1">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43" name="Text Placeholder 10"/>
          <p:cNvSpPr>
            <a:spLocks noGrp="1"/>
          </p:cNvSpPr>
          <p:nvPr>
            <p:ph type="body" sz="quarter" idx="20" hasCustomPrompt="1"/>
          </p:nvPr>
        </p:nvSpPr>
        <p:spPr>
          <a:xfrm>
            <a:off x="2458064" y="3153966"/>
            <a:ext cx="1661783" cy="3168408"/>
          </a:xfrm>
          <a:prstGeom prst="rect">
            <a:avLst/>
          </a:prstGeom>
        </p:spPr>
        <p:txBody>
          <a:bodyPr>
            <a:noAutofit/>
          </a:bodyPr>
          <a:lstStyle>
            <a:lvl1pPr marL="10800" indent="0">
              <a:buNone/>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 typeface="Arial" charset="0"/>
              <a:buNone/>
              <a:tabLst/>
              <a:defRPr lang="en-US" sz="1050" b="0" i="0" kern="1200" spc="4" dirty="0">
                <a:solidFill>
                  <a:schemeClr val="tx1"/>
                </a:solidFill>
                <a:latin typeface="Nunito Sans" charset="0"/>
                <a:ea typeface="Nunito Sans" charset="0"/>
                <a:cs typeface="Nunito Sans" charset="0"/>
              </a:defRPr>
            </a:lvl2pPr>
            <a:lvl3pPr marL="5954" indent="0">
              <a:tabLst/>
              <a:defRPr sz="1050"/>
            </a:lvl3pPr>
            <a:lvl4pPr marL="5954" indent="0">
              <a:tabLst/>
              <a:defRPr sz="1050" b="1" i="0">
                <a:latin typeface="Nunito Sans" pitchFamily="2" charset="77"/>
              </a:defRPr>
            </a:lvl4pPr>
          </a:lstStyle>
          <a:p>
            <a:pPr lvl="0"/>
            <a:r>
              <a:rPr lang="en-US"/>
              <a:t>Dwayne Fields</a:t>
            </a:r>
          </a:p>
          <a:p>
            <a:pPr lvl="0"/>
            <a:r>
              <a:rPr lang="en-US"/>
              <a:t>Scout Ambassador</a:t>
            </a:r>
          </a:p>
          <a:p>
            <a:pPr lvl="1"/>
            <a:r>
              <a:rPr lang="en-US"/>
              <a:t>Dwayne is a polar explorer and speaker. He is the first black Briton to reach the North Pole, and only the second black man in the world to achieve this feat. Born in Jamaica, he grew up in Hackney, London.</a:t>
            </a:r>
          </a:p>
        </p:txBody>
      </p:sp>
      <p:pic>
        <p:nvPicPr>
          <p:cNvPr id="33" name="Picture 32">
            <a:extLst>
              <a:ext uri="{FF2B5EF4-FFF2-40B4-BE49-F238E27FC236}">
                <a16:creationId xmlns:a16="http://schemas.microsoft.com/office/drawing/2014/main" id="{397BA9CF-B7BA-1C48-BA57-1847D2222F9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292641" y="1800225"/>
            <a:ext cx="1524000" cy="1171575"/>
          </a:xfrm>
          <a:prstGeom prst="rect">
            <a:avLst/>
          </a:prstGeom>
        </p:spPr>
      </p:pic>
      <p:sp>
        <p:nvSpPr>
          <p:cNvPr id="34" name="Text Placeholder 10">
            <a:extLst>
              <a:ext uri="{FF2B5EF4-FFF2-40B4-BE49-F238E27FC236}">
                <a16:creationId xmlns:a16="http://schemas.microsoft.com/office/drawing/2014/main" id="{2C0A3E69-8B38-884A-AB9D-67441AD40A96}"/>
              </a:ext>
            </a:extLst>
          </p:cNvPr>
          <p:cNvSpPr>
            <a:spLocks noGrp="1"/>
          </p:cNvSpPr>
          <p:nvPr userDrawn="1">
            <p:ph type="body" sz="quarter" idx="21" hasCustomPrompt="1"/>
          </p:nvPr>
        </p:nvSpPr>
        <p:spPr>
          <a:xfrm>
            <a:off x="4375356" y="3153966"/>
            <a:ext cx="1661783" cy="3168408"/>
          </a:xfrm>
          <a:prstGeom prst="rect">
            <a:avLst/>
          </a:prstGeom>
        </p:spPr>
        <p:txBody>
          <a:bodyPr>
            <a:noAutofit/>
          </a:bodyPr>
          <a:lstStyle>
            <a:lvl1pPr marL="10800" indent="0">
              <a:buNone/>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 typeface="Arial" charset="0"/>
              <a:buNone/>
              <a:tabLst/>
              <a:defRPr lang="en-US" sz="1050" b="0" i="0" kern="1200" spc="4" dirty="0">
                <a:solidFill>
                  <a:schemeClr val="tx1"/>
                </a:solidFill>
                <a:latin typeface="Nunito Sans" charset="0"/>
                <a:ea typeface="Nunito Sans" charset="0"/>
                <a:cs typeface="Nunito Sans" charset="0"/>
              </a:defRPr>
            </a:lvl2pPr>
            <a:lvl3pPr marL="5954" indent="0">
              <a:tabLst/>
              <a:defRPr sz="1050"/>
            </a:lvl3pPr>
            <a:lvl4pPr marL="5954" indent="0">
              <a:tabLst/>
              <a:defRPr sz="1050" b="1" i="0">
                <a:latin typeface="Nunito Sans" pitchFamily="2" charset="77"/>
              </a:defRPr>
            </a:lvl4pPr>
          </a:lstStyle>
          <a:p>
            <a:pPr lvl="0"/>
            <a:r>
              <a:rPr lang="en-US"/>
              <a:t>Helen Glover</a:t>
            </a:r>
          </a:p>
          <a:p>
            <a:pPr lvl="0"/>
            <a:r>
              <a:rPr lang="en-US"/>
              <a:t>Scout Ambassador</a:t>
            </a:r>
          </a:p>
          <a:p>
            <a:pPr lvl="1"/>
            <a:r>
              <a:rPr lang="en-US"/>
              <a:t>Helen is a two-time Olympic champion and triple World Champion, winning British women’s rowing’s first ever gold medal at London 2012.</a:t>
            </a:r>
          </a:p>
        </p:txBody>
      </p:sp>
      <p:sp>
        <p:nvSpPr>
          <p:cNvPr id="35" name="Text Placeholder 10">
            <a:extLst>
              <a:ext uri="{FF2B5EF4-FFF2-40B4-BE49-F238E27FC236}">
                <a16:creationId xmlns:a16="http://schemas.microsoft.com/office/drawing/2014/main" id="{1AB2C926-69E1-B34B-855C-B82661E2EA48}"/>
              </a:ext>
            </a:extLst>
          </p:cNvPr>
          <p:cNvSpPr>
            <a:spLocks noGrp="1"/>
          </p:cNvSpPr>
          <p:nvPr userDrawn="1">
            <p:ph type="body" sz="quarter" idx="22" hasCustomPrompt="1"/>
          </p:nvPr>
        </p:nvSpPr>
        <p:spPr>
          <a:xfrm>
            <a:off x="6292642" y="3153966"/>
            <a:ext cx="1661783" cy="3168408"/>
          </a:xfrm>
          <a:prstGeom prst="rect">
            <a:avLst/>
          </a:prstGeom>
        </p:spPr>
        <p:txBody>
          <a:bodyPr>
            <a:noAutofit/>
          </a:bodyPr>
          <a:lstStyle>
            <a:lvl1pPr marL="10800" indent="0">
              <a:buNone/>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 typeface="Arial" charset="0"/>
              <a:buNone/>
              <a:tabLst/>
              <a:defRPr lang="en-US" sz="1050" b="0" i="0" kern="1200" spc="4" dirty="0">
                <a:solidFill>
                  <a:schemeClr val="tx1"/>
                </a:solidFill>
                <a:latin typeface="Nunito Sans" charset="0"/>
                <a:ea typeface="Nunito Sans" charset="0"/>
                <a:cs typeface="Nunito Sans" charset="0"/>
              </a:defRPr>
            </a:lvl2pPr>
            <a:lvl3pPr marL="5954" indent="0">
              <a:tabLst/>
              <a:defRPr sz="1050"/>
            </a:lvl3pPr>
            <a:lvl4pPr marL="5954" indent="0">
              <a:tabLst/>
              <a:defRPr sz="1050" b="1" i="0">
                <a:latin typeface="Nunito Sans" pitchFamily="2" charset="77"/>
              </a:defRPr>
            </a:lvl4pPr>
          </a:lstStyle>
          <a:p>
            <a:pPr lvl="0"/>
            <a:r>
              <a:rPr lang="en-US"/>
              <a:t>Tim Peake</a:t>
            </a:r>
          </a:p>
          <a:p>
            <a:pPr lvl="0"/>
            <a:r>
              <a:rPr lang="en-US"/>
              <a:t>Scout Ambassador </a:t>
            </a:r>
          </a:p>
          <a:p>
            <a:pPr lvl="1"/>
            <a:r>
              <a:rPr lang="en-US"/>
              <a:t>ESA Astronaut Major Tim Peake is also a former Cub Scout and an advocate of the power of Scouting to help young people develop skills for life.</a:t>
            </a:r>
          </a:p>
        </p:txBody>
      </p:sp>
      <p:sp>
        <p:nvSpPr>
          <p:cNvPr id="40" name="Text Placeholder 10">
            <a:extLst>
              <a:ext uri="{FF2B5EF4-FFF2-40B4-BE49-F238E27FC236}">
                <a16:creationId xmlns:a16="http://schemas.microsoft.com/office/drawing/2014/main" id="{90E1326C-7080-BD44-8BB4-86175CE92D42}"/>
              </a:ext>
            </a:extLst>
          </p:cNvPr>
          <p:cNvSpPr>
            <a:spLocks noGrp="1"/>
          </p:cNvSpPr>
          <p:nvPr>
            <p:ph type="body" sz="quarter" idx="23" hasCustomPrompt="1"/>
          </p:nvPr>
        </p:nvSpPr>
        <p:spPr>
          <a:xfrm>
            <a:off x="8209938" y="3153966"/>
            <a:ext cx="1661783" cy="3168408"/>
          </a:xfrm>
          <a:prstGeom prst="rect">
            <a:avLst/>
          </a:prstGeom>
        </p:spPr>
        <p:txBody>
          <a:bodyPr>
            <a:noAutofit/>
          </a:bodyPr>
          <a:lstStyle>
            <a:lvl1pPr marL="10800" indent="0">
              <a:buNone/>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 typeface="Arial" charset="0"/>
              <a:buNone/>
              <a:tabLst/>
              <a:defRPr lang="en-US" sz="1050" b="0" i="0" kern="1200" spc="4" dirty="0">
                <a:solidFill>
                  <a:schemeClr val="tx1"/>
                </a:solidFill>
                <a:latin typeface="Nunito Sans" charset="0"/>
                <a:ea typeface="Nunito Sans" charset="0"/>
                <a:cs typeface="Nunito Sans" charset="0"/>
              </a:defRPr>
            </a:lvl2pPr>
            <a:lvl3pPr marL="5954" indent="0">
              <a:tabLst/>
              <a:defRPr sz="1050"/>
            </a:lvl3pPr>
            <a:lvl4pPr marL="5954" indent="0">
              <a:tabLst/>
              <a:defRPr sz="1050" b="1" i="0">
                <a:latin typeface="Nunito Sans" pitchFamily="2" charset="77"/>
              </a:defRPr>
            </a:lvl4pPr>
          </a:lstStyle>
          <a:p>
            <a:pPr lvl="0"/>
            <a:r>
              <a:rPr lang="en-US"/>
              <a:t>Bear </a:t>
            </a:r>
            <a:r>
              <a:rPr lang="en-US" err="1"/>
              <a:t>Grylls</a:t>
            </a:r>
            <a:r>
              <a:rPr lang="en-US"/>
              <a:t> </a:t>
            </a:r>
          </a:p>
          <a:p>
            <a:pPr lvl="0"/>
            <a:r>
              <a:rPr lang="en-US"/>
              <a:t>Chief Scout </a:t>
            </a:r>
          </a:p>
          <a:p>
            <a:pPr lvl="1"/>
            <a:r>
              <a:rPr lang="en-US"/>
              <a:t>Bear was appointed in 2009 as the youngest ever Chief Scout of the United Kingdom. He has inspired hundreds of thousands of young people with his positivity, passion for adventure, courage and leadership. </a:t>
            </a:r>
          </a:p>
        </p:txBody>
      </p:sp>
      <p:sp>
        <p:nvSpPr>
          <p:cNvPr id="38" name="object 18">
            <a:extLst>
              <a:ext uri="{FF2B5EF4-FFF2-40B4-BE49-F238E27FC236}">
                <a16:creationId xmlns:a16="http://schemas.microsoft.com/office/drawing/2014/main" id="{B8A11A06-AD5C-3A46-B01B-ADFE26DCC3A7}"/>
              </a:ext>
            </a:extLst>
          </p:cNvPr>
          <p:cNvSpPr/>
          <p:nvPr userDrawn="1"/>
        </p:nvSpPr>
        <p:spPr>
          <a:xfrm>
            <a:off x="2447019" y="1809750"/>
            <a:ext cx="1523996" cy="1162050"/>
          </a:xfrm>
          <a:prstGeom prst="rect">
            <a:avLst/>
          </a:prstGeom>
          <a:blipFill>
            <a:blip r:embed="rId3" cstate="email">
              <a:extLst>
                <a:ext uri="{28A0092B-C50C-407E-A947-70E740481C1C}">
                  <a14:useLocalDpi xmlns:a14="http://schemas.microsoft.com/office/drawing/2010/main"/>
                </a:ext>
              </a:extLst>
            </a:blip>
            <a:stretch>
              <a:fillRect/>
            </a:stretch>
          </a:blipFill>
        </p:spPr>
        <p:txBody>
          <a:bodyPr wrap="square" lIns="0" tIns="0" rIns="0" bIns="0" rtlCol="0"/>
          <a:lstStyle/>
          <a:p>
            <a:endParaRPr sz="1013"/>
          </a:p>
        </p:txBody>
      </p:sp>
      <p:sp>
        <p:nvSpPr>
          <p:cNvPr id="41" name="object 19">
            <a:extLst>
              <a:ext uri="{FF2B5EF4-FFF2-40B4-BE49-F238E27FC236}">
                <a16:creationId xmlns:a16="http://schemas.microsoft.com/office/drawing/2014/main" id="{E9DE9629-A022-FB4C-B643-21A4E670FD25}"/>
              </a:ext>
            </a:extLst>
          </p:cNvPr>
          <p:cNvSpPr/>
          <p:nvPr userDrawn="1"/>
        </p:nvSpPr>
        <p:spPr>
          <a:xfrm>
            <a:off x="4357957" y="1809750"/>
            <a:ext cx="1523990" cy="1162050"/>
          </a:xfrm>
          <a:prstGeom prst="rect">
            <a:avLst/>
          </a:prstGeom>
          <a:blipFill>
            <a:blip r:embed="rId4" cstate="email">
              <a:extLst>
                <a:ext uri="{28A0092B-C50C-407E-A947-70E740481C1C}">
                  <a14:useLocalDpi xmlns:a14="http://schemas.microsoft.com/office/drawing/2010/main"/>
                </a:ext>
              </a:extLst>
            </a:blip>
            <a:stretch>
              <a:fillRect/>
            </a:stretch>
          </a:blipFill>
        </p:spPr>
        <p:txBody>
          <a:bodyPr wrap="square" lIns="0" tIns="0" rIns="0" bIns="0" rtlCol="0"/>
          <a:lstStyle/>
          <a:p>
            <a:endParaRPr sz="1013"/>
          </a:p>
        </p:txBody>
      </p:sp>
      <p:sp>
        <p:nvSpPr>
          <p:cNvPr id="42" name="object 21">
            <a:extLst>
              <a:ext uri="{FF2B5EF4-FFF2-40B4-BE49-F238E27FC236}">
                <a16:creationId xmlns:a16="http://schemas.microsoft.com/office/drawing/2014/main" id="{4A5F8DA1-C550-1A4A-BE4B-E2591CFF944A}"/>
              </a:ext>
            </a:extLst>
          </p:cNvPr>
          <p:cNvSpPr/>
          <p:nvPr userDrawn="1"/>
        </p:nvSpPr>
        <p:spPr>
          <a:xfrm>
            <a:off x="8198892" y="1809750"/>
            <a:ext cx="1524000" cy="1162050"/>
          </a:xfrm>
          <a:prstGeom prst="rect">
            <a:avLst/>
          </a:prstGeom>
          <a:blipFill>
            <a:blip r:embed="rId5" cstate="email">
              <a:extLst>
                <a:ext uri="{28A0092B-C50C-407E-A947-70E740481C1C}">
                  <a14:useLocalDpi xmlns:a14="http://schemas.microsoft.com/office/drawing/2010/main"/>
                </a:ext>
              </a:extLst>
            </a:blip>
            <a:stretch>
              <a:fillRect/>
            </a:stretch>
          </a:blipFill>
        </p:spPr>
        <p:txBody>
          <a:bodyPr wrap="square" lIns="0" tIns="0" rIns="0" bIns="0" rtlCol="0"/>
          <a:lstStyle/>
          <a:p>
            <a:endParaRPr sz="1013"/>
          </a:p>
        </p:txBody>
      </p:sp>
      <p:pic>
        <p:nvPicPr>
          <p:cNvPr id="36" name="Picture 35"/>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084688" y="360363"/>
            <a:ext cx="1745787" cy="492320"/>
          </a:xfrm>
          <a:prstGeom prst="rect">
            <a:avLst/>
          </a:prstGeom>
        </p:spPr>
      </p:pic>
    </p:spTree>
    <p:extLst>
      <p:ext uri="{BB962C8B-B14F-4D97-AF65-F5344CB8AC3E}">
        <p14:creationId xmlns:p14="http://schemas.microsoft.com/office/powerpoint/2010/main" val="104762943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Bio templat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p>
            <a:pPr marL="19050">
              <a:spcBef>
                <a:spcPts val="83"/>
              </a:spcBef>
            </a:pPr>
            <a:fld id="{81D60167-4931-47E6-BA6A-407CBD079E47}" type="slidenum">
              <a:rPr lang="uk-UA" spc="26" smtClean="0"/>
              <a:pPr marL="19050">
                <a:spcBef>
                  <a:spcPts val="83"/>
                </a:spcBef>
              </a:pPr>
              <a:t>‹#›</a:t>
            </a:fld>
            <a:endParaRPr lang="uk-UA" spc="26"/>
          </a:p>
        </p:txBody>
      </p:sp>
      <p:sp>
        <p:nvSpPr>
          <p:cNvPr id="43" name="Text Placeholder 10"/>
          <p:cNvSpPr>
            <a:spLocks noGrp="1"/>
          </p:cNvSpPr>
          <p:nvPr>
            <p:ph type="body" sz="quarter" idx="20" hasCustomPrompt="1"/>
          </p:nvPr>
        </p:nvSpPr>
        <p:spPr>
          <a:xfrm>
            <a:off x="2458064" y="3153966"/>
            <a:ext cx="1661783" cy="3168408"/>
          </a:xfrm>
          <a:prstGeom prst="rect">
            <a:avLst/>
          </a:prstGeom>
        </p:spPr>
        <p:txBody>
          <a:bodyPr>
            <a:noAutofit/>
          </a:bodyPr>
          <a:lstStyle>
            <a:lvl1pPr marL="10800" indent="0">
              <a:buNone/>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 typeface="Arial" panose="020B0604020202020204" pitchFamily="34" charset="0"/>
              <a:buNone/>
              <a:tabLst/>
              <a:defRPr lang="en-US" sz="1050" b="0" i="0" kern="1200" spc="4" dirty="0">
                <a:solidFill>
                  <a:schemeClr val="tx1"/>
                </a:solidFill>
                <a:latin typeface="Nunito Sans" charset="0"/>
                <a:ea typeface="Nunito Sans" charset="0"/>
                <a:cs typeface="Nunito Sans" charset="0"/>
              </a:defRPr>
            </a:lvl2pPr>
            <a:lvl3pPr marL="5954" indent="0">
              <a:buNone/>
              <a:tabLst/>
              <a:defRPr sz="1050"/>
            </a:lvl3pPr>
            <a:lvl4pPr marL="5954" indent="0">
              <a:buNone/>
              <a:tabLst/>
              <a:defRPr sz="1050" b="1" i="0">
                <a:latin typeface="Nunito Sans" pitchFamily="2" charset="77"/>
              </a:defRPr>
            </a:lvl4pPr>
          </a:lstStyle>
          <a:p>
            <a:pPr lvl="0"/>
            <a:r>
              <a:rPr lang="en-US"/>
              <a:t>Click to edit Master text styles</a:t>
            </a:r>
          </a:p>
          <a:p>
            <a:pPr lvl="1"/>
            <a:r>
              <a:rPr lang="en-US"/>
              <a:t>Second level</a:t>
            </a:r>
          </a:p>
          <a:p>
            <a:pPr lvl="2"/>
            <a:r>
              <a:rPr lang="en-US"/>
              <a:t>Third level</a:t>
            </a:r>
          </a:p>
          <a:p>
            <a:pPr lvl="3"/>
            <a:r>
              <a:rPr lang="en-US"/>
              <a:t>Fourth level</a:t>
            </a:r>
          </a:p>
          <a:p>
            <a:pPr lvl="1"/>
            <a:endParaRPr lang="en-US"/>
          </a:p>
        </p:txBody>
      </p:sp>
      <p:sp>
        <p:nvSpPr>
          <p:cNvPr id="34" name="Text Placeholder 10">
            <a:extLst>
              <a:ext uri="{FF2B5EF4-FFF2-40B4-BE49-F238E27FC236}">
                <a16:creationId xmlns:a16="http://schemas.microsoft.com/office/drawing/2014/main" id="{2C0A3E69-8B38-884A-AB9D-67441AD40A96}"/>
              </a:ext>
            </a:extLst>
          </p:cNvPr>
          <p:cNvSpPr>
            <a:spLocks noGrp="1"/>
          </p:cNvSpPr>
          <p:nvPr userDrawn="1">
            <p:ph type="body" sz="quarter" idx="21" hasCustomPrompt="1"/>
          </p:nvPr>
        </p:nvSpPr>
        <p:spPr>
          <a:xfrm>
            <a:off x="4375356" y="3153966"/>
            <a:ext cx="1661783" cy="3168408"/>
          </a:xfrm>
          <a:prstGeom prst="rect">
            <a:avLst/>
          </a:prstGeom>
        </p:spPr>
        <p:txBody>
          <a:bodyPr>
            <a:noAutofit/>
          </a:bodyPr>
          <a:lstStyle>
            <a:lvl1pPr marL="10800" indent="0">
              <a:buNone/>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 typeface="Arial" panose="020B0604020202020204" pitchFamily="34" charset="0"/>
              <a:buNone/>
              <a:tabLst/>
              <a:defRPr lang="en-US" sz="1050" b="0" i="0" kern="1200" spc="4" dirty="0">
                <a:solidFill>
                  <a:schemeClr val="tx1"/>
                </a:solidFill>
                <a:latin typeface="Nunito Sans" charset="0"/>
                <a:ea typeface="Nunito Sans" charset="0"/>
                <a:cs typeface="Nunito Sans" charset="0"/>
              </a:defRPr>
            </a:lvl2pPr>
            <a:lvl3pPr marL="5954" indent="0">
              <a:buNone/>
              <a:tabLst/>
              <a:defRPr sz="1050"/>
            </a:lvl3pPr>
            <a:lvl4pPr marL="5954" indent="0">
              <a:buNone/>
              <a:tabLst/>
              <a:defRPr sz="1050" b="1" i="0">
                <a:latin typeface="Nunito Sans" pitchFamily="2" charset="77"/>
              </a:defRPr>
            </a:lvl4pPr>
          </a:lstStyle>
          <a:p>
            <a:pPr lvl="0"/>
            <a:r>
              <a:rPr lang="en-US"/>
              <a:t>Click to edit Master text styles</a:t>
            </a:r>
          </a:p>
          <a:p>
            <a:pPr lvl="1"/>
            <a:r>
              <a:rPr lang="en-US"/>
              <a:t>Second level</a:t>
            </a:r>
          </a:p>
          <a:p>
            <a:pPr lvl="2"/>
            <a:r>
              <a:rPr lang="en-US"/>
              <a:t>Third level</a:t>
            </a:r>
          </a:p>
          <a:p>
            <a:pPr lvl="3"/>
            <a:r>
              <a:rPr lang="en-US"/>
              <a:t>Fourth level</a:t>
            </a:r>
          </a:p>
          <a:p>
            <a:pPr lvl="1"/>
            <a:endParaRPr lang="en-US"/>
          </a:p>
        </p:txBody>
      </p:sp>
      <p:sp>
        <p:nvSpPr>
          <p:cNvPr id="35" name="Text Placeholder 10">
            <a:extLst>
              <a:ext uri="{FF2B5EF4-FFF2-40B4-BE49-F238E27FC236}">
                <a16:creationId xmlns:a16="http://schemas.microsoft.com/office/drawing/2014/main" id="{1AB2C926-69E1-B34B-855C-B82661E2EA48}"/>
              </a:ext>
            </a:extLst>
          </p:cNvPr>
          <p:cNvSpPr>
            <a:spLocks noGrp="1"/>
          </p:cNvSpPr>
          <p:nvPr userDrawn="1">
            <p:ph type="body" sz="quarter" idx="22" hasCustomPrompt="1"/>
          </p:nvPr>
        </p:nvSpPr>
        <p:spPr>
          <a:xfrm>
            <a:off x="6292642" y="3153966"/>
            <a:ext cx="1661783" cy="3168408"/>
          </a:xfrm>
          <a:prstGeom prst="rect">
            <a:avLst/>
          </a:prstGeom>
        </p:spPr>
        <p:txBody>
          <a:bodyPr>
            <a:noAutofit/>
          </a:bodyPr>
          <a:lstStyle>
            <a:lvl1pPr marL="10800" indent="0">
              <a:buNone/>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 typeface="Arial" panose="020B0604020202020204" pitchFamily="34" charset="0"/>
              <a:buNone/>
              <a:tabLst/>
              <a:defRPr lang="en-US" sz="1050" b="0" i="0" kern="1200" spc="4" dirty="0">
                <a:solidFill>
                  <a:schemeClr val="tx1"/>
                </a:solidFill>
                <a:latin typeface="Nunito Sans" charset="0"/>
                <a:ea typeface="Nunito Sans" charset="0"/>
                <a:cs typeface="Nunito Sans" charset="0"/>
              </a:defRPr>
            </a:lvl2pPr>
            <a:lvl3pPr marL="5954" indent="0">
              <a:buNone/>
              <a:tabLst/>
              <a:defRPr sz="1050"/>
            </a:lvl3pPr>
            <a:lvl4pPr marL="5954" indent="0">
              <a:buNone/>
              <a:tabLst/>
              <a:defRPr sz="1050" b="1" i="0">
                <a:latin typeface="Nunito Sans" pitchFamily="2" charset="77"/>
              </a:defRPr>
            </a:lvl4pPr>
          </a:lstStyle>
          <a:p>
            <a:pPr lvl="0"/>
            <a:r>
              <a:rPr lang="en-US"/>
              <a:t>Click to edit Master text styles</a:t>
            </a:r>
          </a:p>
          <a:p>
            <a:pPr lvl="1"/>
            <a:r>
              <a:rPr lang="en-US"/>
              <a:t>Second level</a:t>
            </a:r>
          </a:p>
          <a:p>
            <a:pPr lvl="2"/>
            <a:r>
              <a:rPr lang="en-US"/>
              <a:t>Third level</a:t>
            </a:r>
          </a:p>
          <a:p>
            <a:pPr lvl="3"/>
            <a:r>
              <a:rPr lang="en-US"/>
              <a:t>Fourth level</a:t>
            </a:r>
          </a:p>
          <a:p>
            <a:pPr lvl="1"/>
            <a:endParaRPr lang="en-US"/>
          </a:p>
        </p:txBody>
      </p:sp>
      <p:sp>
        <p:nvSpPr>
          <p:cNvPr id="40" name="Text Placeholder 10">
            <a:extLst>
              <a:ext uri="{FF2B5EF4-FFF2-40B4-BE49-F238E27FC236}">
                <a16:creationId xmlns:a16="http://schemas.microsoft.com/office/drawing/2014/main" id="{90E1326C-7080-BD44-8BB4-86175CE92D42}"/>
              </a:ext>
            </a:extLst>
          </p:cNvPr>
          <p:cNvSpPr>
            <a:spLocks noGrp="1"/>
          </p:cNvSpPr>
          <p:nvPr>
            <p:ph type="body" sz="quarter" idx="23" hasCustomPrompt="1"/>
          </p:nvPr>
        </p:nvSpPr>
        <p:spPr>
          <a:xfrm>
            <a:off x="8209938" y="3153966"/>
            <a:ext cx="1661783" cy="3168408"/>
          </a:xfrm>
          <a:prstGeom prst="rect">
            <a:avLst/>
          </a:prstGeom>
        </p:spPr>
        <p:txBody>
          <a:bodyPr>
            <a:noAutofit/>
          </a:bodyPr>
          <a:lstStyle>
            <a:lvl1pPr marL="10800" indent="0">
              <a:buNone/>
              <a:defRPr sz="1050" b="1" i="0">
                <a:latin typeface="Nunito Sans" pitchFamily="2" charset="77"/>
                <a:ea typeface="Nunito Sans" pitchFamily="2" charset="77"/>
                <a:cs typeface="Nunito Sans" pitchFamily="2" charset="77"/>
              </a:defRPr>
            </a:lvl1pPr>
            <a:lvl2pPr marL="9525" marR="3810" indent="0" algn="l" defTabSz="685800" rtl="0" eaLnBrk="1" fontAlgn="auto" latinLnBrk="0" hangingPunct="1">
              <a:lnSpc>
                <a:spcPts val="1500"/>
              </a:lnSpc>
              <a:spcBef>
                <a:spcPts val="1496"/>
              </a:spcBef>
              <a:spcAft>
                <a:spcPts val="0"/>
              </a:spcAft>
              <a:buClrTx/>
              <a:buSzTx/>
              <a:buFont typeface="Arial" panose="020B0604020202020204" pitchFamily="34" charset="0"/>
              <a:buNone/>
              <a:tabLst/>
              <a:defRPr lang="en-US" sz="1050" b="0" i="0" kern="1200" spc="4" dirty="0">
                <a:solidFill>
                  <a:schemeClr val="tx1"/>
                </a:solidFill>
                <a:latin typeface="Nunito Sans" charset="0"/>
                <a:ea typeface="Nunito Sans" charset="0"/>
                <a:cs typeface="Nunito Sans" charset="0"/>
              </a:defRPr>
            </a:lvl2pPr>
            <a:lvl3pPr marL="5954" indent="0">
              <a:buNone/>
              <a:tabLst/>
              <a:defRPr sz="1050"/>
            </a:lvl3pPr>
            <a:lvl4pPr marL="5954" indent="0">
              <a:buNone/>
              <a:tabLst/>
              <a:defRPr sz="1050" b="1" i="0">
                <a:latin typeface="Nunito Sans" pitchFamily="2" charset="77"/>
              </a:defRPr>
            </a:lvl4pPr>
          </a:lstStyle>
          <a:p>
            <a:pPr lvl="0"/>
            <a:r>
              <a:rPr lang="en-US"/>
              <a:t>Click to edit Master text styles</a:t>
            </a:r>
          </a:p>
          <a:p>
            <a:pPr lvl="1"/>
            <a:r>
              <a:rPr lang="en-US"/>
              <a:t>Second level</a:t>
            </a:r>
          </a:p>
          <a:p>
            <a:pPr lvl="2"/>
            <a:r>
              <a:rPr lang="en-US"/>
              <a:t>Third level</a:t>
            </a:r>
          </a:p>
          <a:p>
            <a:pPr lvl="3"/>
            <a:r>
              <a:rPr lang="en-US"/>
              <a:t>Fourth level</a:t>
            </a:r>
          </a:p>
          <a:p>
            <a:pPr lvl="1"/>
            <a:endParaRPr lang="en-US"/>
          </a:p>
        </p:txBody>
      </p:sp>
      <p:sp>
        <p:nvSpPr>
          <p:cNvPr id="38" name="Picture Placeholder 5">
            <a:extLst>
              <a:ext uri="{FF2B5EF4-FFF2-40B4-BE49-F238E27FC236}">
                <a16:creationId xmlns:a16="http://schemas.microsoft.com/office/drawing/2014/main" id="{89C03A36-4CFB-5C47-9A67-BBF62C6EC655}"/>
              </a:ext>
            </a:extLst>
          </p:cNvPr>
          <p:cNvSpPr>
            <a:spLocks noGrp="1"/>
          </p:cNvSpPr>
          <p:nvPr>
            <p:ph type="pic" sz="quarter" idx="24" hasCustomPrompt="1"/>
          </p:nvPr>
        </p:nvSpPr>
        <p:spPr>
          <a:xfrm>
            <a:off x="2458641" y="1829107"/>
            <a:ext cx="1512094" cy="1142693"/>
          </a:xfrm>
          <a:prstGeom prst="rect">
            <a:avLst/>
          </a:prstGeom>
        </p:spPr>
        <p:txBody>
          <a:bodyPr>
            <a:normAutofit/>
          </a:bodyPr>
          <a:lstStyle>
            <a:lvl1pPr marL="10800" indent="0">
              <a:buNone/>
              <a:defRPr sz="1200"/>
            </a:lvl1pPr>
          </a:lstStyle>
          <a:p>
            <a:r>
              <a:rPr lang="en-GB"/>
              <a:t>Click to insert image</a:t>
            </a:r>
          </a:p>
          <a:p>
            <a:r>
              <a:rPr lang="en-GB"/>
              <a:t>The optimum image size is 122 x 160 pixels at 96 dpi</a:t>
            </a:r>
          </a:p>
        </p:txBody>
      </p:sp>
      <p:sp>
        <p:nvSpPr>
          <p:cNvPr id="41" name="Picture Placeholder 5">
            <a:extLst>
              <a:ext uri="{FF2B5EF4-FFF2-40B4-BE49-F238E27FC236}">
                <a16:creationId xmlns:a16="http://schemas.microsoft.com/office/drawing/2014/main" id="{3F932ACE-377C-D547-A933-DB1A45FABE58}"/>
              </a:ext>
            </a:extLst>
          </p:cNvPr>
          <p:cNvSpPr>
            <a:spLocks noGrp="1"/>
          </p:cNvSpPr>
          <p:nvPr>
            <p:ph type="pic" sz="quarter" idx="25" hasCustomPrompt="1"/>
          </p:nvPr>
        </p:nvSpPr>
        <p:spPr>
          <a:xfrm>
            <a:off x="4375356" y="1829107"/>
            <a:ext cx="1512094" cy="1142693"/>
          </a:xfrm>
          <a:prstGeom prst="rect">
            <a:avLst/>
          </a:prstGeom>
        </p:spPr>
        <p:txBody>
          <a:bodyPr>
            <a:normAutofit/>
          </a:bodyPr>
          <a:lstStyle>
            <a:lvl1pPr marL="10800" indent="0">
              <a:buNone/>
              <a:defRPr sz="1200"/>
            </a:lvl1pPr>
          </a:lstStyle>
          <a:p>
            <a:r>
              <a:rPr lang="en-GB"/>
              <a:t>Click to insert image</a:t>
            </a:r>
          </a:p>
          <a:p>
            <a:r>
              <a:rPr lang="en-GB"/>
              <a:t>The optimum image size is 122 x 160 pixels at 96 dpi</a:t>
            </a:r>
          </a:p>
        </p:txBody>
      </p:sp>
      <p:sp>
        <p:nvSpPr>
          <p:cNvPr id="42" name="Picture Placeholder 5">
            <a:extLst>
              <a:ext uri="{FF2B5EF4-FFF2-40B4-BE49-F238E27FC236}">
                <a16:creationId xmlns:a16="http://schemas.microsoft.com/office/drawing/2014/main" id="{24BCBACA-9B0E-464E-B58C-8DF5F332759E}"/>
              </a:ext>
            </a:extLst>
          </p:cNvPr>
          <p:cNvSpPr>
            <a:spLocks noGrp="1"/>
          </p:cNvSpPr>
          <p:nvPr>
            <p:ph type="pic" sz="quarter" idx="26" hasCustomPrompt="1"/>
          </p:nvPr>
        </p:nvSpPr>
        <p:spPr>
          <a:xfrm>
            <a:off x="6292641" y="1829107"/>
            <a:ext cx="1512094" cy="1142693"/>
          </a:xfrm>
          <a:prstGeom prst="rect">
            <a:avLst/>
          </a:prstGeom>
        </p:spPr>
        <p:txBody>
          <a:bodyPr>
            <a:normAutofit/>
          </a:bodyPr>
          <a:lstStyle>
            <a:lvl1pPr marL="10800" indent="0">
              <a:buNone/>
              <a:defRPr sz="1200"/>
            </a:lvl1pPr>
          </a:lstStyle>
          <a:p>
            <a:r>
              <a:rPr lang="en-GB"/>
              <a:t>Click to insert image</a:t>
            </a:r>
          </a:p>
          <a:p>
            <a:r>
              <a:rPr lang="en-GB"/>
              <a:t>The optimum image size is 122 x 160 pixels at 96 dpi</a:t>
            </a:r>
          </a:p>
        </p:txBody>
      </p:sp>
      <p:sp>
        <p:nvSpPr>
          <p:cNvPr id="44" name="Picture Placeholder 5">
            <a:extLst>
              <a:ext uri="{FF2B5EF4-FFF2-40B4-BE49-F238E27FC236}">
                <a16:creationId xmlns:a16="http://schemas.microsoft.com/office/drawing/2014/main" id="{B2A63DBB-8B0B-2842-9A88-CA9E76CFDF7F}"/>
              </a:ext>
            </a:extLst>
          </p:cNvPr>
          <p:cNvSpPr>
            <a:spLocks noGrp="1"/>
          </p:cNvSpPr>
          <p:nvPr>
            <p:ph type="pic" sz="quarter" idx="27" hasCustomPrompt="1"/>
          </p:nvPr>
        </p:nvSpPr>
        <p:spPr>
          <a:xfrm>
            <a:off x="8209927" y="1829107"/>
            <a:ext cx="1512094" cy="1142693"/>
          </a:xfrm>
          <a:prstGeom prst="rect">
            <a:avLst/>
          </a:prstGeom>
        </p:spPr>
        <p:txBody>
          <a:bodyPr>
            <a:normAutofit/>
          </a:bodyPr>
          <a:lstStyle>
            <a:lvl1pPr marL="10800" indent="0">
              <a:buNone/>
              <a:defRPr sz="1200"/>
            </a:lvl1pPr>
          </a:lstStyle>
          <a:p>
            <a:r>
              <a:rPr lang="en-GB"/>
              <a:t>Click to insert image</a:t>
            </a:r>
          </a:p>
          <a:p>
            <a:r>
              <a:rPr lang="en-GB"/>
              <a:t>The optimum image size is 122 x 160 pixels at 96 dpi</a:t>
            </a:r>
          </a:p>
        </p:txBody>
      </p:sp>
      <p:pic>
        <p:nvPicPr>
          <p:cNvPr id="33" name="Picture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8" y="360363"/>
            <a:ext cx="1745787" cy="492320"/>
          </a:xfrm>
          <a:prstGeom prst="rect">
            <a:avLst/>
          </a:prstGeom>
        </p:spPr>
      </p:pic>
    </p:spTree>
    <p:extLst>
      <p:ext uri="{BB962C8B-B14F-4D97-AF65-F5344CB8AC3E}">
        <p14:creationId xmlns:p14="http://schemas.microsoft.com/office/powerpoint/2010/main" val="4528733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hankyou">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6" name="Text Placeholder 5">
            <a:extLst>
              <a:ext uri="{FF2B5EF4-FFF2-40B4-BE49-F238E27FC236}">
                <a16:creationId xmlns:a16="http://schemas.microsoft.com/office/drawing/2014/main" id="{193A0C69-C1E2-7A4B-AAB8-E9A00D5AB517}"/>
              </a:ext>
            </a:extLst>
          </p:cNvPr>
          <p:cNvSpPr>
            <a:spLocks noGrp="1"/>
          </p:cNvSpPr>
          <p:nvPr>
            <p:ph type="body" sz="quarter" idx="13"/>
          </p:nvPr>
        </p:nvSpPr>
        <p:spPr>
          <a:xfrm>
            <a:off x="2293949" y="4085906"/>
            <a:ext cx="7595382" cy="1914189"/>
          </a:xfrm>
        </p:spPr>
        <p:txBody>
          <a:bodyPr numCol="1" spcCol="252000">
            <a:noAutofit/>
          </a:bodyPr>
          <a:lstStyle>
            <a:lvl1pPr marL="10800" indent="0">
              <a:lnSpc>
                <a:spcPts val="4800"/>
              </a:lnSpc>
              <a:spcBef>
                <a:spcPts val="0"/>
              </a:spcBef>
              <a:buNone/>
              <a:defRPr sz="4050">
                <a:solidFill>
                  <a:schemeClr val="bg1"/>
                </a:solidFill>
              </a:defRPr>
            </a:lvl1pPr>
            <a:lvl2pPr marL="0" indent="0">
              <a:lnSpc>
                <a:spcPts val="4800"/>
              </a:lnSpc>
              <a:spcBef>
                <a:spcPts val="0"/>
              </a:spcBef>
              <a:buNone/>
              <a:defRPr sz="4050" b="0" i="0">
                <a:solidFill>
                  <a:schemeClr val="bg1"/>
                </a:solidFill>
                <a:latin typeface="Nunito Sans Black" pitchFamily="2" charset="77"/>
              </a:defRPr>
            </a:lvl2pPr>
            <a:lvl3pPr marL="0">
              <a:lnSpc>
                <a:spcPts val="4800"/>
              </a:lnSpc>
              <a:spcBef>
                <a:spcPts val="0"/>
              </a:spcBef>
              <a:defRPr sz="4050">
                <a:solidFill>
                  <a:schemeClr val="bg1"/>
                </a:solidFill>
              </a:defRPr>
            </a:lvl3pPr>
            <a:lvl4pPr>
              <a:lnSpc>
                <a:spcPts val="4800"/>
              </a:lnSpc>
              <a:spcBef>
                <a:spcPts val="0"/>
              </a:spcBef>
              <a:defRPr sz="4050" b="1" i="0">
                <a:solidFill>
                  <a:schemeClr val="bg1"/>
                </a:solidFill>
                <a:latin typeface="Nunito Sans" pitchFamily="2" charset="77"/>
              </a:defRPr>
            </a:lvl4pPr>
            <a:lvl5pPr>
              <a:lnSpc>
                <a:spcPts val="4800"/>
              </a:lnSpc>
              <a:spcBef>
                <a:spcPts val="0"/>
              </a:spcBef>
              <a:defRPr sz="4050">
                <a:solidFill>
                  <a:schemeClr val="bg1"/>
                </a:solidFill>
              </a:defRPr>
            </a:lvl5pPr>
          </a:lstStyle>
          <a:p>
            <a:pPr lvl="0"/>
            <a:r>
              <a:rPr lang="en-US"/>
              <a:t>Click to edit Master text styles</a:t>
            </a:r>
          </a:p>
          <a:p>
            <a:pPr lvl="1"/>
            <a:r>
              <a:rPr lang="en-US"/>
              <a:t>Second level</a:t>
            </a:r>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84688" y="360363"/>
            <a:ext cx="1745787" cy="492319"/>
          </a:xfrm>
          <a:prstGeom prst="rect">
            <a:avLst/>
          </a:prstGeom>
        </p:spPr>
      </p:pic>
    </p:spTree>
    <p:extLst>
      <p:ext uri="{BB962C8B-B14F-4D97-AF65-F5344CB8AC3E}">
        <p14:creationId xmlns:p14="http://schemas.microsoft.com/office/powerpoint/2010/main" val="347676670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Blank purple">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bg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bg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Tree>
    <p:extLst>
      <p:ext uri="{BB962C8B-B14F-4D97-AF65-F5344CB8AC3E}">
        <p14:creationId xmlns:p14="http://schemas.microsoft.com/office/powerpoint/2010/main" val="1085741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3">
    <p:bg>
      <p:bgPr>
        <a:solidFill>
          <a:schemeClr val="tx2"/>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bg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rgbClr val="FFFFFF"/>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mr-IN"/>
              <a:t>18/02/2018</a:t>
            </a:r>
          </a:p>
        </p:txBody>
      </p:sp>
      <p:sp>
        <p:nvSpPr>
          <p:cNvPr id="6" name="Holder 6"/>
          <p:cNvSpPr>
            <a:spLocks noGrp="1"/>
          </p:cNvSpPr>
          <p:nvPr>
            <p:ph type="sldNum" sz="quarter" idx="7"/>
          </p:nvPr>
        </p:nvSpPr>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pic>
        <p:nvPicPr>
          <p:cNvPr id="13" name="Picture 12"/>
          <p:cNvPicPr>
            <a:picLocks noChangeAspect="1"/>
          </p:cNvPicPr>
          <p:nvPr userDrawn="1"/>
        </p:nvPicPr>
        <p:blipFill rotWithShape="1">
          <a:blip r:embed="rId2">
            <a:extLst>
              <a:ext uri="{28A0092B-C50C-407E-A947-70E740481C1C}">
                <a14:useLocalDpi xmlns:a14="http://schemas.microsoft.com/office/drawing/2010/main" val="0"/>
              </a:ext>
            </a:extLst>
          </a:blip>
          <a:srcRect l="21449" r="21449" b="35521"/>
          <a:stretch/>
        </p:blipFill>
        <p:spPr>
          <a:xfrm>
            <a:off x="2846663" y="852689"/>
            <a:ext cx="6498674" cy="5359268"/>
          </a:xfrm>
          <a:prstGeom prst="rect">
            <a:avLst/>
          </a:prstGeom>
        </p:spPr>
      </p:pic>
    </p:spTree>
    <p:extLst>
      <p:ext uri="{BB962C8B-B14F-4D97-AF65-F5344CB8AC3E}">
        <p14:creationId xmlns:p14="http://schemas.microsoft.com/office/powerpoint/2010/main" val="86096471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Blank whit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pitchFamily="2" charset="77"/>
                <a:ea typeface="Nunito Sans Black" pitchFamily="2" charset="77"/>
                <a:cs typeface="Nunito Sans Black" pitchFamily="2" charset="77"/>
              </a:defRPr>
            </a:lvl1pPr>
          </a:lstStyle>
          <a:p>
            <a:pPr marL="9525" lvl="0" algn="l" defTabSz="685800" rtl="0" eaLnBrk="1" latinLnBrk="0" hangingPunct="1">
              <a:lnSpc>
                <a:spcPct val="100000"/>
              </a:lnSpc>
              <a:spcBef>
                <a:spcPts val="30"/>
              </a:spcBef>
            </a:pPr>
            <a:r>
              <a:rPr lang="en-US"/>
              <a:t>Page heading</a:t>
            </a:r>
            <a:endParaRP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9" name="Footer Placeholder 8"/>
          <p:cNvSpPr>
            <a:spLocks noGrp="1"/>
          </p:cNvSpPr>
          <p:nvPr>
            <p:ph type="ftr" sz="quarter" idx="11"/>
          </p:nvPr>
        </p:nvSpPr>
        <p:spPr/>
        <p:txBody>
          <a:bodyPr/>
          <a:lstStyle>
            <a:lvl1pPr>
              <a:defRPr>
                <a:solidFill>
                  <a:schemeClr val="tx1"/>
                </a:solidFill>
              </a:defRPr>
            </a:lvl1pPr>
          </a:lstStyle>
          <a:p>
            <a:pPr marL="9525">
              <a:spcBef>
                <a:spcPts val="83"/>
              </a:spcBef>
            </a:pPr>
            <a:r>
              <a:rPr lang="en-US" spc="56"/>
              <a:t>© </a:t>
            </a:r>
            <a:r>
              <a:rPr lang="en-US" spc="-4"/>
              <a:t>The </a:t>
            </a:r>
            <a:r>
              <a:rPr lang="en-US" spc="-15"/>
              <a:t>Scout Association</a:t>
            </a:r>
          </a:p>
        </p:txBody>
      </p:sp>
      <p:sp>
        <p:nvSpPr>
          <p:cNvPr id="10" name="Slide Number Placeholder 9"/>
          <p:cNvSpPr>
            <a:spLocks noGrp="1"/>
          </p:cNvSpPr>
          <p:nvPr>
            <p:ph type="sldNum" sz="quarter" idx="12"/>
          </p:nvPr>
        </p:nvSpPr>
        <p:spPr/>
        <p:txBody>
          <a:bodyPr/>
          <a:lstStyle>
            <a:lvl1pPr>
              <a:defRPr>
                <a:solidFill>
                  <a:schemeClr val="tx1"/>
                </a:solidFill>
              </a:defRPr>
            </a:lvl1pPr>
          </a:lstStyle>
          <a:p>
            <a:pPr marL="19050">
              <a:spcBef>
                <a:spcPts val="83"/>
              </a:spcBef>
            </a:pPr>
            <a:fld id="{81D60167-4931-47E6-BA6A-407CBD079E47}" type="slidenum">
              <a:rPr lang="uk-UA" spc="26" smtClean="0"/>
              <a:pPr marL="19050">
                <a:spcBef>
                  <a:spcPts val="83"/>
                </a:spcBef>
              </a:pPr>
              <a:t>‹#›</a:t>
            </a:fld>
            <a:endParaRPr lang="uk-UA" spc="26"/>
          </a:p>
        </p:txBody>
      </p:sp>
    </p:spTree>
    <p:extLst>
      <p:ext uri="{BB962C8B-B14F-4D97-AF65-F5344CB8AC3E}">
        <p14:creationId xmlns:p14="http://schemas.microsoft.com/office/powerpoint/2010/main" val="3708538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3">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45675" y="326552"/>
            <a:ext cx="5750325" cy="207749"/>
          </a:xfrm>
          <a:prstGeom prst="rect">
            <a:avLst/>
          </a:prstGeom>
        </p:spPr>
        <p:txBody>
          <a:bodyPr wrap="square" lIns="0" tIns="0" rIns="0" bIns="0" anchor="b">
            <a:spAutoFit/>
          </a:bodyPr>
          <a:lstStyle>
            <a:lvl1pPr>
              <a:defRPr b="0" i="0">
                <a:solidFill>
                  <a:schemeClr val="tx1"/>
                </a:solidFill>
              </a:defRPr>
            </a:lvl1pPr>
          </a:lstStyle>
          <a:p>
            <a:r>
              <a:rPr lang="en-US"/>
              <a:t>Presentation title</a:t>
            </a:r>
            <a:endParaRPr/>
          </a:p>
        </p:txBody>
      </p:sp>
      <p:sp>
        <p:nvSpPr>
          <p:cNvPr id="3" name="Holder 3"/>
          <p:cNvSpPr>
            <a:spLocks noGrp="1"/>
          </p:cNvSpPr>
          <p:nvPr>
            <p:ph type="subTitle" idx="4" hasCustomPrompt="1"/>
          </p:nvPr>
        </p:nvSpPr>
        <p:spPr>
          <a:xfrm>
            <a:off x="345675" y="534300"/>
            <a:ext cx="5750325" cy="207749"/>
          </a:xfrm>
          <a:prstGeom prst="rect">
            <a:avLst/>
          </a:prstGeom>
        </p:spPr>
        <p:txBody>
          <a:bodyPr wrap="square" lIns="0" tIns="0" rIns="0" bIns="0" anchor="t">
            <a:spAutoFit/>
          </a:bodyPr>
          <a:lstStyle>
            <a:lvl1pPr marL="0" indent="0">
              <a:buNone/>
              <a:defRPr lang="en-US" sz="1350" b="0" i="0" kern="1200" spc="-4" dirty="0" smtClean="0">
                <a:solidFill>
                  <a:schemeClr val="tx1"/>
                </a:solidFill>
                <a:latin typeface="Nunito Sans Black" charset="0"/>
                <a:ea typeface="Nunito Sans Black" charset="0"/>
                <a:cs typeface="Nunito Sans Black" charset="0"/>
              </a:defRPr>
            </a:lvl1pPr>
          </a:lstStyle>
          <a:p>
            <a:pPr marL="9525" lvl="0" algn="l" defTabSz="685800" rtl="0" eaLnBrk="1" latinLnBrk="0" hangingPunct="1">
              <a:lnSpc>
                <a:spcPct val="100000"/>
              </a:lnSpc>
              <a:spcBef>
                <a:spcPts val="30"/>
              </a:spcBef>
            </a:pPr>
            <a:r>
              <a:rPr lang="en-US"/>
              <a:t>Page heading</a:t>
            </a:r>
            <a:endParaRPr/>
          </a:p>
        </p:txBody>
      </p:sp>
      <p:sp>
        <p:nvSpPr>
          <p:cNvPr id="4" name="Holder 4"/>
          <p:cNvSpPr>
            <a:spLocks noGrp="1"/>
          </p:cNvSpPr>
          <p:nvPr>
            <p:ph type="ftr" sz="quarter" idx="5"/>
          </p:nvPr>
        </p:nvSpPr>
        <p:spPr>
          <a:xfrm>
            <a:off x="4312205" y="6390227"/>
            <a:ext cx="1136808" cy="115416"/>
          </a:xfrm>
        </p:spPr>
        <p:txBody>
          <a:bodyPr lIns="0" tIns="0" rIns="0" bIns="0"/>
          <a:lstStyle>
            <a:lvl1pPr>
              <a:defRPr sz="750" b="1" i="0">
                <a:solidFill>
                  <a:schemeClr val="bg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p:txBody>
          <a:bodyPr lIns="0" tIns="0" rIns="0" bIns="0"/>
          <a:lstStyle>
            <a:lvl1pPr algn="l">
              <a:defRPr>
                <a:solidFill>
                  <a:schemeClr val="tx1"/>
                </a:solidFill>
              </a:defRPr>
            </a:lvl1pPr>
          </a:lstStyle>
          <a:p>
            <a:r>
              <a:rPr lang="mr-IN"/>
              <a:t>18/02/2018</a:t>
            </a:r>
          </a:p>
        </p:txBody>
      </p:sp>
      <p:sp>
        <p:nvSpPr>
          <p:cNvPr id="6" name="Holder 6"/>
          <p:cNvSpPr>
            <a:spLocks noGrp="1"/>
          </p:cNvSpPr>
          <p:nvPr>
            <p:ph type="sldNum" sz="quarter" idx="7"/>
          </p:nvPr>
        </p:nvSpPr>
        <p:spPr>
          <a:xfrm>
            <a:off x="5938362" y="6390227"/>
            <a:ext cx="157638" cy="115416"/>
          </a:xfrm>
        </p:spPr>
        <p:txBody>
          <a:bodyPr lIns="0" tIns="0" rIns="0" bIns="0"/>
          <a:lstStyle>
            <a:lvl1pPr>
              <a:defRPr sz="750" b="1" i="0">
                <a:solidFill>
                  <a:schemeClr val="bg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34504" y="5454243"/>
            <a:ext cx="3695984" cy="1042284"/>
          </a:xfrm>
          <a:prstGeom prst="rect">
            <a:avLst/>
          </a:prstGeom>
        </p:spPr>
      </p:pic>
    </p:spTree>
    <p:extLst>
      <p:ext uri="{BB962C8B-B14F-4D97-AF65-F5344CB8AC3E}">
        <p14:creationId xmlns:p14="http://schemas.microsoft.com/office/powerpoint/2010/main" val="40646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resentation by white">
    <p:spTree>
      <p:nvGrpSpPr>
        <p:cNvPr id="1" name=""/>
        <p:cNvGrpSpPr/>
        <p:nvPr/>
      </p:nvGrpSpPr>
      <p:grpSpPr>
        <a:xfrm>
          <a:off x="0" y="0"/>
          <a:ext cx="0" cy="0"/>
          <a:chOff x="0" y="0"/>
          <a:chExt cx="0" cy="0"/>
        </a:xfrm>
      </p:grpSpPr>
      <p:sp>
        <p:nvSpPr>
          <p:cNvPr id="5" name="Holder 5"/>
          <p:cNvSpPr>
            <a:spLocks noGrp="1"/>
          </p:cNvSpPr>
          <p:nvPr>
            <p:ph type="dt" sz="half" idx="6"/>
          </p:nvPr>
        </p:nvSpPr>
        <p:spPr/>
        <p:txBody>
          <a:bodyPr lIns="0" tIns="0" rIns="0" bIns="0"/>
          <a:lstStyle>
            <a:lvl1pPr algn="l">
              <a:defRPr>
                <a:solidFill>
                  <a:schemeClr val="tx1"/>
                </a:solidFill>
              </a:defRPr>
            </a:lvl1pPr>
          </a:lstStyle>
          <a:p>
            <a:r>
              <a:rPr lang="en-GB"/>
              <a:t>18/02/2018</a:t>
            </a:r>
            <a:endParaRPr lang="mr-IN"/>
          </a:p>
        </p:txBody>
      </p:sp>
      <p:sp>
        <p:nvSpPr>
          <p:cNvPr id="23" name="Title 10">
            <a:extLst>
              <a:ext uri="{FF2B5EF4-FFF2-40B4-BE49-F238E27FC236}">
                <a16:creationId xmlns:a16="http://schemas.microsoft.com/office/drawing/2014/main" id="{FA61C894-DE54-A347-B550-E8736DB232A2}"/>
              </a:ext>
            </a:extLst>
          </p:cNvPr>
          <p:cNvSpPr>
            <a:spLocks noGrp="1"/>
          </p:cNvSpPr>
          <p:nvPr>
            <p:ph type="title" hasCustomPrompt="1"/>
          </p:nvPr>
        </p:nvSpPr>
        <p:spPr>
          <a:xfrm>
            <a:off x="342901" y="2941602"/>
            <a:ext cx="3190875" cy="487399"/>
          </a:xfrm>
          <a:prstGeom prst="rect">
            <a:avLst/>
          </a:prstGeom>
        </p:spPr>
        <p:txBody>
          <a:bodyPr lIns="0" tIns="0" rIns="0" bIns="0" anchor="t">
            <a:noAutofit/>
          </a:bodyPr>
          <a:lstStyle>
            <a:lvl1pPr marL="3175" indent="6350">
              <a:tabLst/>
              <a:defRPr lang="en-US" sz="1350" b="0" i="0" kern="1200" spc="0">
                <a:solidFill>
                  <a:schemeClr val="tx1"/>
                </a:solidFill>
                <a:latin typeface="Nunito Sans Black" charset="0"/>
                <a:ea typeface="Nunito Sans Black" charset="0"/>
                <a:cs typeface="Nunito Sans Black" charset="0"/>
              </a:defRPr>
            </a:lvl1pPr>
          </a:lstStyle>
          <a:p>
            <a:r>
              <a:rPr lang="en-US"/>
              <a:t>Name Surname</a:t>
            </a:r>
          </a:p>
        </p:txBody>
      </p:sp>
      <p:sp>
        <p:nvSpPr>
          <p:cNvPr id="24" name="Text Placeholder 27">
            <a:extLst>
              <a:ext uri="{FF2B5EF4-FFF2-40B4-BE49-F238E27FC236}">
                <a16:creationId xmlns:a16="http://schemas.microsoft.com/office/drawing/2014/main" id="{151A4A86-DF9E-E04F-B5A9-25426172538D}"/>
              </a:ext>
            </a:extLst>
          </p:cNvPr>
          <p:cNvSpPr>
            <a:spLocks noGrp="1"/>
          </p:cNvSpPr>
          <p:nvPr>
            <p:ph type="body" sz="quarter" idx="12" hasCustomPrompt="1"/>
          </p:nvPr>
        </p:nvSpPr>
        <p:spPr>
          <a:xfrm>
            <a:off x="342900" y="2551113"/>
            <a:ext cx="3190876" cy="390525"/>
          </a:xfrm>
        </p:spPr>
        <p:txBody>
          <a:bodyPr anchor="b">
            <a:noAutofit/>
          </a:bodyPr>
          <a:lstStyle>
            <a:lvl1pPr marL="10800" indent="0">
              <a:buNone/>
              <a:defRPr sz="1350">
                <a:solidFill>
                  <a:schemeClr val="tx1"/>
                </a:solidFill>
              </a:defRPr>
            </a:lvl1pPr>
            <a:lvl2pPr>
              <a:defRPr sz="1350">
                <a:solidFill>
                  <a:schemeClr val="bg1"/>
                </a:solidFill>
              </a:defRPr>
            </a:lvl2pPr>
            <a:lvl3pPr>
              <a:defRPr sz="1350">
                <a:solidFill>
                  <a:schemeClr val="bg1"/>
                </a:solidFill>
              </a:defRPr>
            </a:lvl3pPr>
            <a:lvl4pPr>
              <a:defRPr sz="1350">
                <a:solidFill>
                  <a:schemeClr val="bg1"/>
                </a:solidFill>
              </a:defRPr>
            </a:lvl4pPr>
            <a:lvl5pPr>
              <a:defRPr sz="1350">
                <a:solidFill>
                  <a:schemeClr val="bg1"/>
                </a:solidFill>
              </a:defRPr>
            </a:lvl5pPr>
          </a:lstStyle>
          <a:p>
            <a:pPr lvl="0"/>
            <a:r>
              <a:rPr lang="en-US"/>
              <a:t>A presentation by</a:t>
            </a:r>
          </a:p>
        </p:txBody>
      </p:sp>
      <p:sp>
        <p:nvSpPr>
          <p:cNvPr id="25" name="Text Placeholder 2">
            <a:extLst>
              <a:ext uri="{FF2B5EF4-FFF2-40B4-BE49-F238E27FC236}">
                <a16:creationId xmlns:a16="http://schemas.microsoft.com/office/drawing/2014/main" id="{858EA145-0FC2-1D43-9549-82788FFD1840}"/>
              </a:ext>
            </a:extLst>
          </p:cNvPr>
          <p:cNvSpPr>
            <a:spLocks noGrp="1"/>
          </p:cNvSpPr>
          <p:nvPr>
            <p:ph type="body" sz="quarter" idx="10" hasCustomPrompt="1"/>
          </p:nvPr>
        </p:nvSpPr>
        <p:spPr>
          <a:xfrm>
            <a:off x="317998" y="359569"/>
            <a:ext cx="4806452" cy="2191004"/>
          </a:xfrm>
        </p:spPr>
        <p:txBody>
          <a:bodyPr>
            <a:noAutofit/>
          </a:bodyPr>
          <a:lstStyle>
            <a:lvl1pPr marL="0" indent="0" algn="l" defTabSz="685800" rtl="0" eaLnBrk="1" latinLnBrk="0" hangingPunct="1">
              <a:lnSpc>
                <a:spcPts val="4950"/>
              </a:lnSpc>
              <a:buNone/>
              <a:defRPr lang="en-US" sz="5250" b="0" i="0" kern="1200" spc="-146" baseline="0" dirty="0" smtClean="0">
                <a:solidFill>
                  <a:schemeClr val="tx2"/>
                </a:solidFill>
                <a:latin typeface="Nunito Sans Black" charset="0"/>
                <a:ea typeface="Nunito Sans Black" charset="0"/>
                <a:cs typeface="Nunito Sans Black" charset="0"/>
              </a:defRPr>
            </a:lvl1pPr>
            <a:lvl2pPr marL="0" algn="l" defTabSz="685800" rtl="0" eaLnBrk="1" latinLnBrk="0" hangingPunct="1">
              <a:lnSpc>
                <a:spcPts val="4950"/>
              </a:lnSpc>
              <a:defRPr lang="en-US" sz="5250" b="0" i="0" kern="1200" spc="-146" baseline="0" dirty="0" smtClean="0">
                <a:solidFill>
                  <a:schemeClr val="tx2"/>
                </a:solidFill>
                <a:latin typeface="Nunito Sans Black" charset="0"/>
                <a:ea typeface="Nunito Sans Black" charset="0"/>
                <a:cs typeface="Nunito Sans Black" charset="0"/>
              </a:defRPr>
            </a:lvl2pPr>
            <a:lvl3pPr marL="0" algn="l" defTabSz="685800" rtl="0" eaLnBrk="1" latinLnBrk="0" hangingPunct="1">
              <a:lnSpc>
                <a:spcPts val="4950"/>
              </a:lnSpc>
              <a:defRPr lang="en-US" sz="5250" b="0" i="0" kern="1200" spc="-146" baseline="0" dirty="0" smtClean="0">
                <a:solidFill>
                  <a:schemeClr val="tx2"/>
                </a:solidFill>
                <a:latin typeface="Nunito Sans Black" charset="0"/>
                <a:ea typeface="Nunito Sans Black" charset="0"/>
                <a:cs typeface="Nunito Sans Black" charset="0"/>
              </a:defRPr>
            </a:lvl3pPr>
            <a:lvl4pPr marL="0" algn="l" defTabSz="685800" rtl="0" eaLnBrk="1" latinLnBrk="0" hangingPunct="1">
              <a:lnSpc>
                <a:spcPts val="4950"/>
              </a:lnSpc>
              <a:defRPr lang="en-US" sz="5250" b="0" i="0" kern="1200" spc="-146" baseline="0" dirty="0" smtClean="0">
                <a:solidFill>
                  <a:schemeClr val="tx2"/>
                </a:solidFill>
                <a:latin typeface="Nunito Sans Black" charset="0"/>
                <a:ea typeface="Nunito Sans Black" charset="0"/>
                <a:cs typeface="Nunito Sans Black" charset="0"/>
              </a:defRPr>
            </a:lvl4pPr>
            <a:lvl5pPr marL="0" algn="l" defTabSz="685800" rtl="0" eaLnBrk="1" latinLnBrk="0" hangingPunct="1">
              <a:lnSpc>
                <a:spcPts val="4950"/>
              </a:lnSpc>
              <a:defRPr lang="en-GB" sz="5250" b="0" i="0" kern="1200" spc="-146" baseline="0" dirty="0">
                <a:solidFill>
                  <a:schemeClr val="tx2"/>
                </a:solidFill>
                <a:latin typeface="Nunito Sans Black" charset="0"/>
                <a:ea typeface="Nunito Sans Black" charset="0"/>
                <a:cs typeface="Nunito Sans Black" charset="0"/>
              </a:defRPr>
            </a:lvl5pPr>
          </a:lstStyle>
          <a:p>
            <a:pPr lvl="0"/>
            <a:r>
              <a:rPr lang="en-US"/>
              <a:t>Do more.</a:t>
            </a:r>
            <a:br>
              <a:rPr lang="en-US"/>
            </a:br>
            <a:r>
              <a:rPr lang="en-US"/>
              <a:t>Share more.</a:t>
            </a:r>
            <a:br>
              <a:rPr lang="en-US"/>
            </a:br>
            <a:r>
              <a:rPr lang="en-US"/>
              <a:t>Be more.</a:t>
            </a:r>
          </a:p>
        </p:txBody>
      </p:sp>
      <p:pic>
        <p:nvPicPr>
          <p:cNvPr id="22" name="Picture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34504" y="5454243"/>
            <a:ext cx="3695984" cy="1042284"/>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resentation by purple">
    <p:bg>
      <p:bgPr>
        <a:solidFill>
          <a:schemeClr val="tx2"/>
        </a:solidFill>
        <a:effectLst/>
      </p:bgPr>
    </p:bg>
    <p:spTree>
      <p:nvGrpSpPr>
        <p:cNvPr id="1" name=""/>
        <p:cNvGrpSpPr/>
        <p:nvPr/>
      </p:nvGrpSpPr>
      <p:grpSpPr>
        <a:xfrm>
          <a:off x="0" y="0"/>
          <a:ext cx="0" cy="0"/>
          <a:chOff x="0" y="0"/>
          <a:chExt cx="0" cy="0"/>
        </a:xfrm>
      </p:grpSpPr>
      <p:sp>
        <p:nvSpPr>
          <p:cNvPr id="5" name="Holder 5"/>
          <p:cNvSpPr>
            <a:spLocks noGrp="1"/>
          </p:cNvSpPr>
          <p:nvPr>
            <p:ph type="dt" sz="half" idx="6"/>
          </p:nvPr>
        </p:nvSpPr>
        <p:spPr/>
        <p:txBody>
          <a:bodyPr lIns="0" tIns="0" rIns="0" bIns="0"/>
          <a:lstStyle>
            <a:lvl1pPr algn="l">
              <a:defRPr>
                <a:solidFill>
                  <a:schemeClr val="bg1"/>
                </a:solidFill>
              </a:defRPr>
            </a:lvl1pPr>
          </a:lstStyle>
          <a:p>
            <a:r>
              <a:rPr lang="en-GB"/>
              <a:t>18/02/2018</a:t>
            </a:r>
            <a:endParaRPr lang="mr-IN"/>
          </a:p>
        </p:txBody>
      </p:sp>
      <p:sp>
        <p:nvSpPr>
          <p:cNvPr id="23" name="Title 10">
            <a:extLst>
              <a:ext uri="{FF2B5EF4-FFF2-40B4-BE49-F238E27FC236}">
                <a16:creationId xmlns:a16="http://schemas.microsoft.com/office/drawing/2014/main" id="{55952E06-538E-3847-8E39-0DF2E6C154C6}"/>
              </a:ext>
            </a:extLst>
          </p:cNvPr>
          <p:cNvSpPr>
            <a:spLocks noGrp="1"/>
          </p:cNvSpPr>
          <p:nvPr>
            <p:ph type="title" hasCustomPrompt="1"/>
          </p:nvPr>
        </p:nvSpPr>
        <p:spPr>
          <a:xfrm>
            <a:off x="342901" y="2941602"/>
            <a:ext cx="3190875" cy="487399"/>
          </a:xfrm>
          <a:prstGeom prst="rect">
            <a:avLst/>
          </a:prstGeom>
        </p:spPr>
        <p:txBody>
          <a:bodyPr lIns="0" tIns="0" rIns="0" bIns="0" anchor="t">
            <a:noAutofit/>
          </a:bodyPr>
          <a:lstStyle>
            <a:lvl1pPr marL="3175" indent="6350">
              <a:tabLst/>
              <a:defRPr lang="en-US" sz="1350" b="0" i="0" kern="1200" spc="0">
                <a:solidFill>
                  <a:schemeClr val="bg1"/>
                </a:solidFill>
                <a:latin typeface="Nunito Sans Black" charset="0"/>
                <a:ea typeface="Nunito Sans Black" charset="0"/>
                <a:cs typeface="Nunito Sans Black" charset="0"/>
              </a:defRPr>
            </a:lvl1pPr>
          </a:lstStyle>
          <a:p>
            <a:r>
              <a:rPr lang="en-US"/>
              <a:t>Name Surname</a:t>
            </a:r>
          </a:p>
        </p:txBody>
      </p:sp>
      <p:sp>
        <p:nvSpPr>
          <p:cNvPr id="25" name="Text Placeholder 27">
            <a:extLst>
              <a:ext uri="{FF2B5EF4-FFF2-40B4-BE49-F238E27FC236}">
                <a16:creationId xmlns:a16="http://schemas.microsoft.com/office/drawing/2014/main" id="{678492E3-6289-7F4A-AB70-D84688E2F8D7}"/>
              </a:ext>
            </a:extLst>
          </p:cNvPr>
          <p:cNvSpPr>
            <a:spLocks noGrp="1"/>
          </p:cNvSpPr>
          <p:nvPr>
            <p:ph type="body" sz="quarter" idx="12" hasCustomPrompt="1"/>
          </p:nvPr>
        </p:nvSpPr>
        <p:spPr>
          <a:xfrm>
            <a:off x="342900" y="2551113"/>
            <a:ext cx="3190876" cy="390525"/>
          </a:xfrm>
        </p:spPr>
        <p:txBody>
          <a:bodyPr anchor="b">
            <a:noAutofit/>
          </a:bodyPr>
          <a:lstStyle>
            <a:lvl1pPr marL="10800" indent="0">
              <a:buNone/>
              <a:defRPr sz="1350">
                <a:solidFill>
                  <a:schemeClr val="bg1"/>
                </a:solidFill>
              </a:defRPr>
            </a:lvl1pPr>
            <a:lvl2pPr>
              <a:defRPr sz="1350">
                <a:solidFill>
                  <a:schemeClr val="bg1"/>
                </a:solidFill>
              </a:defRPr>
            </a:lvl2pPr>
            <a:lvl3pPr>
              <a:defRPr sz="1350">
                <a:solidFill>
                  <a:schemeClr val="bg1"/>
                </a:solidFill>
              </a:defRPr>
            </a:lvl3pPr>
            <a:lvl4pPr>
              <a:defRPr sz="1350">
                <a:solidFill>
                  <a:schemeClr val="bg1"/>
                </a:solidFill>
              </a:defRPr>
            </a:lvl4pPr>
            <a:lvl5pPr>
              <a:defRPr sz="1350">
                <a:solidFill>
                  <a:schemeClr val="bg1"/>
                </a:solidFill>
              </a:defRPr>
            </a:lvl5pPr>
          </a:lstStyle>
          <a:p>
            <a:pPr lvl="0"/>
            <a:r>
              <a:rPr lang="en-US"/>
              <a:t>A presentation by</a:t>
            </a:r>
          </a:p>
        </p:txBody>
      </p:sp>
      <p:sp>
        <p:nvSpPr>
          <p:cNvPr id="26" name="Text Placeholder 2">
            <a:extLst>
              <a:ext uri="{FF2B5EF4-FFF2-40B4-BE49-F238E27FC236}">
                <a16:creationId xmlns:a16="http://schemas.microsoft.com/office/drawing/2014/main" id="{2058389D-8FFE-594B-9577-7643880F3793}"/>
              </a:ext>
            </a:extLst>
          </p:cNvPr>
          <p:cNvSpPr>
            <a:spLocks noGrp="1"/>
          </p:cNvSpPr>
          <p:nvPr>
            <p:ph type="body" sz="quarter" idx="10" hasCustomPrompt="1"/>
          </p:nvPr>
        </p:nvSpPr>
        <p:spPr>
          <a:xfrm>
            <a:off x="317998" y="359569"/>
            <a:ext cx="4806452" cy="2191004"/>
          </a:xfrm>
        </p:spPr>
        <p:txBody>
          <a:bodyPr>
            <a:noAutofit/>
          </a:bodyPr>
          <a:lstStyle>
            <a:lvl1pPr marL="0" indent="0" algn="l" defTabSz="685800" rtl="0" eaLnBrk="1" latinLnBrk="0" hangingPunct="1">
              <a:lnSpc>
                <a:spcPts val="4950"/>
              </a:lnSpc>
              <a:buNone/>
              <a:defRPr lang="en-US" sz="5250" b="0" i="0" kern="1200" spc="-146" baseline="0" dirty="0" smtClean="0">
                <a:solidFill>
                  <a:schemeClr val="bg1"/>
                </a:solidFill>
                <a:latin typeface="Nunito Sans Black" charset="0"/>
                <a:ea typeface="Nunito Sans Black" charset="0"/>
                <a:cs typeface="Nunito Sans Black" charset="0"/>
              </a:defRPr>
            </a:lvl1pPr>
            <a:lvl2pPr marL="0" algn="l" defTabSz="685800" rtl="0" eaLnBrk="1" latinLnBrk="0" hangingPunct="1">
              <a:lnSpc>
                <a:spcPts val="4950"/>
              </a:lnSpc>
              <a:defRPr lang="en-US" sz="5250" b="0" i="0" kern="1200" spc="-146" baseline="0" dirty="0" smtClean="0">
                <a:solidFill>
                  <a:schemeClr val="tx2"/>
                </a:solidFill>
                <a:latin typeface="Nunito Sans Black" charset="0"/>
                <a:ea typeface="Nunito Sans Black" charset="0"/>
                <a:cs typeface="Nunito Sans Black" charset="0"/>
              </a:defRPr>
            </a:lvl2pPr>
            <a:lvl3pPr marL="0" algn="l" defTabSz="685800" rtl="0" eaLnBrk="1" latinLnBrk="0" hangingPunct="1">
              <a:lnSpc>
                <a:spcPts val="4950"/>
              </a:lnSpc>
              <a:defRPr lang="en-US" sz="5250" b="0" i="0" kern="1200" spc="-146" baseline="0" dirty="0" smtClean="0">
                <a:solidFill>
                  <a:schemeClr val="tx2"/>
                </a:solidFill>
                <a:latin typeface="Nunito Sans Black" charset="0"/>
                <a:ea typeface="Nunito Sans Black" charset="0"/>
                <a:cs typeface="Nunito Sans Black" charset="0"/>
              </a:defRPr>
            </a:lvl3pPr>
            <a:lvl4pPr marL="0" algn="l" defTabSz="685800" rtl="0" eaLnBrk="1" latinLnBrk="0" hangingPunct="1">
              <a:lnSpc>
                <a:spcPts val="4950"/>
              </a:lnSpc>
              <a:defRPr lang="en-US" sz="5250" b="0" i="0" kern="1200" spc="-146" baseline="0" dirty="0" smtClean="0">
                <a:solidFill>
                  <a:schemeClr val="tx2"/>
                </a:solidFill>
                <a:latin typeface="Nunito Sans Black" charset="0"/>
                <a:ea typeface="Nunito Sans Black" charset="0"/>
                <a:cs typeface="Nunito Sans Black" charset="0"/>
              </a:defRPr>
            </a:lvl4pPr>
            <a:lvl5pPr marL="0" algn="l" defTabSz="685800" rtl="0" eaLnBrk="1" latinLnBrk="0" hangingPunct="1">
              <a:lnSpc>
                <a:spcPts val="4950"/>
              </a:lnSpc>
              <a:defRPr lang="en-GB" sz="5250" b="0" i="0" kern="1200" spc="-146" baseline="0" dirty="0">
                <a:solidFill>
                  <a:schemeClr val="tx2"/>
                </a:solidFill>
                <a:latin typeface="Nunito Sans Black" charset="0"/>
                <a:ea typeface="Nunito Sans Black" charset="0"/>
                <a:cs typeface="Nunito Sans Black" charset="0"/>
              </a:defRPr>
            </a:lvl5pPr>
          </a:lstStyle>
          <a:p>
            <a:pPr lvl="0"/>
            <a:r>
              <a:rPr lang="en-US"/>
              <a:t>Do more.</a:t>
            </a:r>
            <a:br>
              <a:rPr lang="en-US"/>
            </a:br>
            <a:r>
              <a:rPr lang="en-US"/>
              <a:t>Share more.</a:t>
            </a:r>
            <a:br>
              <a:rPr lang="en-US"/>
            </a:br>
            <a:r>
              <a:rPr lang="en-US"/>
              <a:t>Be more.</a:t>
            </a:r>
          </a:p>
        </p:txBody>
      </p:sp>
      <p:pic>
        <p:nvPicPr>
          <p:cNvPr id="24" name="Pictur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34505" y="5454243"/>
            <a:ext cx="3695982" cy="1042284"/>
          </a:xfrm>
          <a:prstGeom prst="rect">
            <a:avLst/>
          </a:prstGeom>
        </p:spPr>
      </p:pic>
    </p:spTree>
    <p:extLst>
      <p:ext uri="{BB962C8B-B14F-4D97-AF65-F5344CB8AC3E}">
        <p14:creationId xmlns:p14="http://schemas.microsoft.com/office/powerpoint/2010/main" val="90606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Presentation by Image 2">
    <p:bg>
      <p:bgPr>
        <a:solidFill>
          <a:schemeClr val="bg1">
            <a:lumMod val="75000"/>
          </a:schemeClr>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551C55C-2611-FF4E-8F35-A2C9B3FCEEEC}"/>
              </a:ext>
            </a:extLst>
          </p:cNvPr>
          <p:cNvSpPr>
            <a:spLocks noGrp="1"/>
          </p:cNvSpPr>
          <p:nvPr>
            <p:ph type="pic" sz="quarter" idx="11" hasCustomPrompt="1"/>
          </p:nvPr>
        </p:nvSpPr>
        <p:spPr>
          <a:xfrm>
            <a:off x="0" y="0"/>
            <a:ext cx="12192000" cy="6858000"/>
          </a:xfrm>
        </p:spPr>
        <p:txBody>
          <a:bodyPr anchor="ctr"/>
          <a:lstStyle>
            <a:lvl1pPr marL="10800" indent="0" algn="ctr">
              <a:buNone/>
              <a:defRPr baseline="0"/>
            </a:lvl1pPr>
          </a:lstStyle>
          <a:p>
            <a:r>
              <a:rPr lang="en-GB"/>
              <a:t>Click to insert image</a:t>
            </a:r>
          </a:p>
          <a:p>
            <a:r>
              <a:rPr lang="en-GB"/>
              <a:t>The optimum image size is 1280 x 720 pixels at 96 dpi</a:t>
            </a:r>
          </a:p>
        </p:txBody>
      </p:sp>
      <p:sp>
        <p:nvSpPr>
          <p:cNvPr id="5" name="Holder 5"/>
          <p:cNvSpPr>
            <a:spLocks noGrp="1"/>
          </p:cNvSpPr>
          <p:nvPr>
            <p:ph type="dt" sz="half" idx="6"/>
          </p:nvPr>
        </p:nvSpPr>
        <p:spPr/>
        <p:txBody>
          <a:bodyPr lIns="0" tIns="0" rIns="0" bIns="0"/>
          <a:lstStyle>
            <a:lvl1pPr algn="l">
              <a:defRPr>
                <a:solidFill>
                  <a:schemeClr val="bg1"/>
                </a:solidFill>
              </a:defRPr>
            </a:lvl1pPr>
          </a:lstStyle>
          <a:p>
            <a:r>
              <a:rPr lang="en-GB"/>
              <a:t>18/02/2018</a:t>
            </a:r>
            <a:endParaRPr lang="mr-IN"/>
          </a:p>
        </p:txBody>
      </p:sp>
      <p:sp>
        <p:nvSpPr>
          <p:cNvPr id="11" name="Title 10"/>
          <p:cNvSpPr>
            <a:spLocks noGrp="1"/>
          </p:cNvSpPr>
          <p:nvPr>
            <p:ph type="title" hasCustomPrompt="1"/>
          </p:nvPr>
        </p:nvSpPr>
        <p:spPr>
          <a:xfrm>
            <a:off x="342901" y="2941602"/>
            <a:ext cx="3190875" cy="487399"/>
          </a:xfrm>
          <a:prstGeom prst="rect">
            <a:avLst/>
          </a:prstGeom>
        </p:spPr>
        <p:txBody>
          <a:bodyPr lIns="0" tIns="0" rIns="0" bIns="0" anchor="t">
            <a:noAutofit/>
          </a:bodyPr>
          <a:lstStyle>
            <a:lvl1pPr marL="3175" indent="6350">
              <a:tabLst/>
              <a:defRPr lang="en-US" sz="1350" b="0" i="0" kern="1200" spc="0">
                <a:solidFill>
                  <a:schemeClr val="bg1"/>
                </a:solidFill>
                <a:latin typeface="Nunito Sans Black" charset="0"/>
                <a:ea typeface="Nunito Sans Black" charset="0"/>
                <a:cs typeface="Nunito Sans Black" charset="0"/>
              </a:defRPr>
            </a:lvl1pPr>
          </a:lstStyle>
          <a:p>
            <a:r>
              <a:rPr lang="en-US"/>
              <a:t>Name Surname</a:t>
            </a:r>
          </a:p>
        </p:txBody>
      </p:sp>
      <p:sp>
        <p:nvSpPr>
          <p:cNvPr id="22" name="Text Placeholder 2">
            <a:extLst>
              <a:ext uri="{FF2B5EF4-FFF2-40B4-BE49-F238E27FC236}">
                <a16:creationId xmlns:a16="http://schemas.microsoft.com/office/drawing/2014/main" id="{C13EEE70-AD17-5442-A93D-1F009D5C7135}"/>
              </a:ext>
            </a:extLst>
          </p:cNvPr>
          <p:cNvSpPr>
            <a:spLocks noGrp="1"/>
          </p:cNvSpPr>
          <p:nvPr>
            <p:ph type="body" sz="quarter" idx="10" hasCustomPrompt="1"/>
          </p:nvPr>
        </p:nvSpPr>
        <p:spPr>
          <a:xfrm>
            <a:off x="317998" y="359569"/>
            <a:ext cx="4806452" cy="2191004"/>
          </a:xfrm>
        </p:spPr>
        <p:txBody>
          <a:bodyPr>
            <a:noAutofit/>
          </a:bodyPr>
          <a:lstStyle>
            <a:lvl1pPr marL="0" indent="0" algn="l" defTabSz="685800" rtl="0" eaLnBrk="1" latinLnBrk="0" hangingPunct="1">
              <a:lnSpc>
                <a:spcPts val="4950"/>
              </a:lnSpc>
              <a:buNone/>
              <a:defRPr lang="en-US" sz="5250" b="0" i="0" kern="1200" spc="-146" baseline="0" dirty="0" smtClean="0">
                <a:solidFill>
                  <a:schemeClr val="bg1"/>
                </a:solidFill>
                <a:latin typeface="Nunito Sans Black" charset="0"/>
                <a:ea typeface="Nunito Sans Black" charset="0"/>
                <a:cs typeface="Nunito Sans Black" charset="0"/>
              </a:defRPr>
            </a:lvl1pPr>
            <a:lvl2pPr marL="0" algn="l" defTabSz="685800" rtl="0" eaLnBrk="1" latinLnBrk="0" hangingPunct="1">
              <a:lnSpc>
                <a:spcPts val="4950"/>
              </a:lnSpc>
              <a:defRPr lang="en-US" sz="5250" b="0" i="0" kern="1200" spc="-146" baseline="0" dirty="0" smtClean="0">
                <a:solidFill>
                  <a:schemeClr val="tx2"/>
                </a:solidFill>
                <a:latin typeface="Nunito Sans Black" charset="0"/>
                <a:ea typeface="Nunito Sans Black" charset="0"/>
                <a:cs typeface="Nunito Sans Black" charset="0"/>
              </a:defRPr>
            </a:lvl2pPr>
            <a:lvl3pPr marL="0" algn="l" defTabSz="685800" rtl="0" eaLnBrk="1" latinLnBrk="0" hangingPunct="1">
              <a:lnSpc>
                <a:spcPts val="4950"/>
              </a:lnSpc>
              <a:defRPr lang="en-US" sz="5250" b="0" i="0" kern="1200" spc="-146" baseline="0" dirty="0" smtClean="0">
                <a:solidFill>
                  <a:schemeClr val="tx2"/>
                </a:solidFill>
                <a:latin typeface="Nunito Sans Black" charset="0"/>
                <a:ea typeface="Nunito Sans Black" charset="0"/>
                <a:cs typeface="Nunito Sans Black" charset="0"/>
              </a:defRPr>
            </a:lvl3pPr>
            <a:lvl4pPr marL="0" algn="l" defTabSz="685800" rtl="0" eaLnBrk="1" latinLnBrk="0" hangingPunct="1">
              <a:lnSpc>
                <a:spcPts val="4950"/>
              </a:lnSpc>
              <a:defRPr lang="en-US" sz="5250" b="0" i="0" kern="1200" spc="-146" baseline="0" dirty="0" smtClean="0">
                <a:solidFill>
                  <a:schemeClr val="tx2"/>
                </a:solidFill>
                <a:latin typeface="Nunito Sans Black" charset="0"/>
                <a:ea typeface="Nunito Sans Black" charset="0"/>
                <a:cs typeface="Nunito Sans Black" charset="0"/>
              </a:defRPr>
            </a:lvl4pPr>
            <a:lvl5pPr marL="0" algn="l" defTabSz="685800" rtl="0" eaLnBrk="1" latinLnBrk="0" hangingPunct="1">
              <a:lnSpc>
                <a:spcPts val="4950"/>
              </a:lnSpc>
              <a:defRPr lang="en-GB" sz="5250" b="0" i="0" kern="1200" spc="-146" baseline="0" dirty="0">
                <a:solidFill>
                  <a:schemeClr val="tx2"/>
                </a:solidFill>
                <a:latin typeface="Nunito Sans Black" charset="0"/>
                <a:ea typeface="Nunito Sans Black" charset="0"/>
                <a:cs typeface="Nunito Sans Black" charset="0"/>
              </a:defRPr>
            </a:lvl5pPr>
          </a:lstStyle>
          <a:p>
            <a:pPr lvl="0"/>
            <a:r>
              <a:rPr lang="en-US"/>
              <a:t>Do more.</a:t>
            </a:r>
            <a:br>
              <a:rPr lang="en-US"/>
            </a:br>
            <a:r>
              <a:rPr lang="en-US"/>
              <a:t>Share more.</a:t>
            </a:r>
            <a:br>
              <a:rPr lang="en-US"/>
            </a:br>
            <a:r>
              <a:rPr lang="en-US"/>
              <a:t>Be more.</a:t>
            </a:r>
          </a:p>
        </p:txBody>
      </p:sp>
      <p:sp>
        <p:nvSpPr>
          <p:cNvPr id="28" name="Text Placeholder 27">
            <a:extLst>
              <a:ext uri="{FF2B5EF4-FFF2-40B4-BE49-F238E27FC236}">
                <a16:creationId xmlns:a16="http://schemas.microsoft.com/office/drawing/2014/main" id="{9D6C8741-5B1A-7A41-BC67-34065FEE5BC0}"/>
              </a:ext>
            </a:extLst>
          </p:cNvPr>
          <p:cNvSpPr>
            <a:spLocks noGrp="1"/>
          </p:cNvSpPr>
          <p:nvPr>
            <p:ph type="body" sz="quarter" idx="12" hasCustomPrompt="1"/>
          </p:nvPr>
        </p:nvSpPr>
        <p:spPr>
          <a:xfrm>
            <a:off x="342900" y="2551113"/>
            <a:ext cx="3190876" cy="390525"/>
          </a:xfrm>
        </p:spPr>
        <p:txBody>
          <a:bodyPr anchor="b">
            <a:noAutofit/>
          </a:bodyPr>
          <a:lstStyle>
            <a:lvl1pPr marL="10800" indent="0">
              <a:buNone/>
              <a:defRPr sz="1350">
                <a:solidFill>
                  <a:schemeClr val="bg1"/>
                </a:solidFill>
              </a:defRPr>
            </a:lvl1pPr>
            <a:lvl2pPr>
              <a:defRPr sz="1350">
                <a:solidFill>
                  <a:schemeClr val="bg1"/>
                </a:solidFill>
              </a:defRPr>
            </a:lvl2pPr>
            <a:lvl3pPr>
              <a:defRPr sz="1350">
                <a:solidFill>
                  <a:schemeClr val="bg1"/>
                </a:solidFill>
              </a:defRPr>
            </a:lvl3pPr>
            <a:lvl4pPr>
              <a:defRPr sz="1350">
                <a:solidFill>
                  <a:schemeClr val="bg1"/>
                </a:solidFill>
              </a:defRPr>
            </a:lvl4pPr>
            <a:lvl5pPr>
              <a:defRPr sz="1350">
                <a:solidFill>
                  <a:schemeClr val="bg1"/>
                </a:solidFill>
              </a:defRPr>
            </a:lvl5pPr>
          </a:lstStyle>
          <a:p>
            <a:pPr lvl="0"/>
            <a:r>
              <a:rPr lang="en-US"/>
              <a:t>A presentation by</a:t>
            </a:r>
          </a:p>
        </p:txBody>
      </p:sp>
      <p:pic>
        <p:nvPicPr>
          <p:cNvPr id="23" name="Picture 2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34505" y="5454243"/>
            <a:ext cx="3695982" cy="1042284"/>
          </a:xfrm>
          <a:prstGeom prst="rect">
            <a:avLst/>
          </a:prstGeom>
        </p:spPr>
      </p:pic>
    </p:spTree>
    <p:extLst>
      <p:ext uri="{BB962C8B-B14F-4D97-AF65-F5344CB8AC3E}">
        <p14:creationId xmlns:p14="http://schemas.microsoft.com/office/powerpoint/2010/main" val="81708701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10067964" y="6390227"/>
            <a:ext cx="1136808" cy="115416"/>
          </a:xfrm>
          <a:prstGeom prst="rect">
            <a:avLst/>
          </a:prstGeom>
        </p:spPr>
        <p:txBody>
          <a:bodyPr wrap="square" lIns="0" tIns="0" rIns="0" bIns="0">
            <a:spAutoFit/>
          </a:bodyPr>
          <a:lstStyle>
            <a:lvl1pPr>
              <a:defRPr sz="750" b="1" i="0">
                <a:solidFill>
                  <a:schemeClr val="tx1"/>
                </a:solidFill>
                <a:latin typeface="Nunito Sans" charset="0"/>
                <a:ea typeface="Nunito Sans" charset="0"/>
                <a:cs typeface="Nunito Sans" charset="0"/>
              </a:defRPr>
            </a:lvl1pPr>
          </a:lstStyle>
          <a:p>
            <a:pPr marL="9525">
              <a:spcBef>
                <a:spcPts val="83"/>
              </a:spcBef>
            </a:pPr>
            <a:r>
              <a:rPr lang="en-US" spc="56"/>
              <a:t>© </a:t>
            </a:r>
            <a:r>
              <a:rPr lang="en-US" spc="-4"/>
              <a:t>The </a:t>
            </a:r>
            <a:r>
              <a:rPr lang="en-US" spc="-15"/>
              <a:t>Scout Association</a:t>
            </a:r>
          </a:p>
        </p:txBody>
      </p:sp>
      <p:sp>
        <p:nvSpPr>
          <p:cNvPr id="5" name="Holder 5"/>
          <p:cNvSpPr>
            <a:spLocks noGrp="1"/>
          </p:cNvSpPr>
          <p:nvPr>
            <p:ph type="dt" sz="half" idx="6"/>
          </p:nvPr>
        </p:nvSpPr>
        <p:spPr>
          <a:xfrm>
            <a:off x="342901" y="6322375"/>
            <a:ext cx="1740590" cy="207749"/>
          </a:xfrm>
          <a:prstGeom prst="rect">
            <a:avLst/>
          </a:prstGeom>
        </p:spPr>
        <p:txBody>
          <a:bodyPr wrap="square" lIns="0" tIns="0" rIns="0" bIns="0" anchor="b">
            <a:spAutoFit/>
          </a:bodyPr>
          <a:lstStyle>
            <a:lvl1pPr marL="9525" algn="l" defTabSz="685800" rtl="0" eaLnBrk="1" latinLnBrk="0" hangingPunct="1">
              <a:lnSpc>
                <a:spcPct val="100000"/>
              </a:lnSpc>
              <a:spcBef>
                <a:spcPts val="90"/>
              </a:spcBef>
              <a:defRPr lang="en-US" sz="1350" b="0" i="0" kern="1200" spc="-4" smtClean="0">
                <a:solidFill>
                  <a:schemeClr val="tx1"/>
                </a:solidFill>
                <a:latin typeface="Nunito Sans" charset="0"/>
                <a:ea typeface="Nunito Sans" charset="0"/>
                <a:cs typeface="Nunito Sans" charset="0"/>
              </a:defRPr>
            </a:lvl1pPr>
          </a:lstStyle>
          <a:p>
            <a:r>
              <a:rPr lang="en-GB"/>
              <a:t>18/02/2018</a:t>
            </a:r>
            <a:endParaRPr lang="mr-IN"/>
          </a:p>
        </p:txBody>
      </p:sp>
      <p:sp>
        <p:nvSpPr>
          <p:cNvPr id="6" name="Holder 6"/>
          <p:cNvSpPr>
            <a:spLocks noGrp="1"/>
          </p:cNvSpPr>
          <p:nvPr>
            <p:ph type="sldNum" sz="quarter" idx="7"/>
          </p:nvPr>
        </p:nvSpPr>
        <p:spPr>
          <a:xfrm>
            <a:off x="11694121" y="6390227"/>
            <a:ext cx="157638" cy="115416"/>
          </a:xfrm>
          <a:prstGeom prst="rect">
            <a:avLst/>
          </a:prstGeom>
        </p:spPr>
        <p:txBody>
          <a:bodyPr wrap="square" lIns="0" tIns="0" rIns="0" bIns="0">
            <a:spAutoFit/>
          </a:bodyPr>
          <a:lstStyle>
            <a:lvl1pPr>
              <a:defRPr sz="750" b="1" i="0">
                <a:solidFill>
                  <a:schemeClr val="tx1"/>
                </a:solidFill>
                <a:latin typeface="Nunito Sans" charset="0"/>
                <a:ea typeface="Nunito Sans" charset="0"/>
                <a:cs typeface="Nunito Sans" charset="0"/>
              </a:defRPr>
            </a:lvl1pPr>
          </a:lstStyle>
          <a:p>
            <a:pPr marL="19050">
              <a:spcBef>
                <a:spcPts val="83"/>
              </a:spcBef>
            </a:pPr>
            <a:fld id="{81D60167-4931-47E6-BA6A-407CBD079E47}" type="slidenum">
              <a:rPr lang="uk-UA" spc="26" smtClean="0"/>
              <a:pPr marL="19050">
                <a:spcBef>
                  <a:spcPts val="83"/>
                </a:spcBef>
              </a:pPr>
              <a:t>‹#›</a:t>
            </a:fld>
            <a:endParaRPr lang="uk-UA" spc="26"/>
          </a:p>
        </p:txBody>
      </p:sp>
      <p:sp>
        <p:nvSpPr>
          <p:cNvPr id="2" name="Text Placeholder 1">
            <a:extLst>
              <a:ext uri="{FF2B5EF4-FFF2-40B4-BE49-F238E27FC236}">
                <a16:creationId xmlns:a16="http://schemas.microsoft.com/office/drawing/2014/main" id="{EEB9D245-AF4C-A94D-8056-49CC09246EF2}"/>
              </a:ext>
            </a:extLst>
          </p:cNvPr>
          <p:cNvSpPr>
            <a:spLocks noGrp="1"/>
          </p:cNvSpPr>
          <p:nvPr>
            <p:ph type="body" idx="1"/>
          </p:nvPr>
        </p:nvSpPr>
        <p:spPr>
          <a:xfrm>
            <a:off x="342900" y="1825229"/>
            <a:ext cx="11010900" cy="4351734"/>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Holder 2">
            <a:extLst>
              <a:ext uri="{FF2B5EF4-FFF2-40B4-BE49-F238E27FC236}">
                <a16:creationId xmlns:a16="http://schemas.microsoft.com/office/drawing/2014/main" id="{4D44D9BB-CA16-684F-99FA-C3CDDAAB6EEA}"/>
              </a:ext>
            </a:extLst>
          </p:cNvPr>
          <p:cNvSpPr txBox="1">
            <a:spLocks/>
          </p:cNvSpPr>
          <p:nvPr userDrawn="1"/>
        </p:nvSpPr>
        <p:spPr>
          <a:xfrm>
            <a:off x="345675" y="326552"/>
            <a:ext cx="5750325" cy="207749"/>
          </a:xfrm>
          <a:prstGeom prst="rect">
            <a:avLst/>
          </a:prstGeom>
        </p:spPr>
        <p:txBody>
          <a:bodyPr wrap="square" lIns="0" tIns="0" rIns="0" bIns="0" anchor="b">
            <a:spAutoFit/>
          </a:bodyPr>
          <a:lstStyle>
            <a:lvl1pPr marL="12700" algn="l" defTabSz="914400" rtl="0" eaLnBrk="1" latinLnBrk="0" hangingPunct="1">
              <a:lnSpc>
                <a:spcPct val="100000"/>
              </a:lnSpc>
              <a:spcBef>
                <a:spcPts val="100"/>
              </a:spcBef>
              <a:defRPr lang="en-US" sz="1800" b="0" i="0" kern="1200" spc="-5">
                <a:solidFill>
                  <a:schemeClr val="bg1"/>
                </a:solidFill>
                <a:latin typeface="Nunito Sans" charset="0"/>
                <a:ea typeface="Nunito Sans" charset="0"/>
                <a:cs typeface="Nunito Sans" charset="0"/>
              </a:defRPr>
            </a:lvl1pPr>
          </a:lstStyle>
          <a:p>
            <a:r>
              <a:rPr lang="en-GB" sz="1350">
                <a:solidFill>
                  <a:schemeClr val="tx1"/>
                </a:solidFill>
              </a:rPr>
              <a:t>Presentation title</a:t>
            </a:r>
          </a:p>
        </p:txBody>
      </p:sp>
      <p:sp>
        <p:nvSpPr>
          <p:cNvPr id="9" name="Holder 3">
            <a:extLst>
              <a:ext uri="{FF2B5EF4-FFF2-40B4-BE49-F238E27FC236}">
                <a16:creationId xmlns:a16="http://schemas.microsoft.com/office/drawing/2014/main" id="{A1047EC1-FDCA-904E-B3BA-BE4F586077C0}"/>
              </a:ext>
            </a:extLst>
          </p:cNvPr>
          <p:cNvSpPr txBox="1">
            <a:spLocks/>
          </p:cNvSpPr>
          <p:nvPr userDrawn="1"/>
        </p:nvSpPr>
        <p:spPr>
          <a:xfrm>
            <a:off x="345675" y="534300"/>
            <a:ext cx="5750325" cy="207749"/>
          </a:xfrm>
          <a:prstGeom prst="rect">
            <a:avLst/>
          </a:prstGeom>
        </p:spPr>
        <p:txBody>
          <a:bodyPr wrap="square" lIns="0" tIns="0" rIns="0" bIns="0" anchor="t">
            <a:spAutoFit/>
          </a:bodyPr>
          <a:lstStyle>
            <a:lvl1pPr marL="18000" indent="0" eaLnBrk="1" hangingPunct="1">
              <a:buClr>
                <a:schemeClr val="tx2"/>
              </a:buClr>
              <a:buSzPct val="125000"/>
              <a:buFont typeface="Arial" panose="020B0604020202020204" pitchFamily="34" charset="0"/>
              <a:buNone/>
              <a:defRPr lang="en-US" sz="1800" b="0" i="0" kern="1200" spc="-5" dirty="0" smtClean="0">
                <a:solidFill>
                  <a:srgbClr val="FFFFFF"/>
                </a:solidFill>
                <a:latin typeface="Nunito Sans Black" charset="0"/>
                <a:ea typeface="Nunito Sans Black" charset="0"/>
                <a:cs typeface="Nunito Sans Black" charset="0"/>
              </a:defRPr>
            </a:lvl1pPr>
            <a:lvl2pPr marL="18000" indent="0" eaLnBrk="1" hangingPunct="1">
              <a:buClr>
                <a:schemeClr val="tx2"/>
              </a:buClr>
              <a:buSzPct val="125000"/>
              <a:buFont typeface="Arial" panose="020B0604020202020204" pitchFamily="34" charset="0"/>
              <a:buNone/>
              <a:tabLst/>
              <a:defRPr sz="2400" b="0" i="0">
                <a:latin typeface="Nunito Sans Black" pitchFamily="2" charset="77"/>
                <a:ea typeface="+mn-ea"/>
                <a:cs typeface="+mn-cs"/>
              </a:defRPr>
            </a:lvl2pPr>
            <a:lvl3pPr marL="18000" indent="0" eaLnBrk="1" hangingPunct="1">
              <a:buClr>
                <a:schemeClr val="tx1"/>
              </a:buClr>
              <a:buSzPct val="125000"/>
              <a:buFont typeface="Arial" panose="020B0604020202020204" pitchFamily="34" charset="0"/>
              <a:buNone/>
              <a:tabLst/>
              <a:defRPr sz="2400">
                <a:solidFill>
                  <a:schemeClr val="tx2"/>
                </a:solidFill>
                <a:latin typeface="+mn-lt"/>
                <a:ea typeface="+mn-ea"/>
                <a:cs typeface="+mn-cs"/>
              </a:defRPr>
            </a:lvl3pPr>
            <a:lvl4pPr marL="18000" indent="0" eaLnBrk="1" hangingPunct="1">
              <a:buClr>
                <a:schemeClr val="tx1"/>
              </a:buClr>
              <a:buSzPct val="125000"/>
              <a:buFont typeface="Arial" panose="020B0604020202020204" pitchFamily="34" charset="0"/>
              <a:buNone/>
              <a:tabLst/>
              <a:defRPr sz="2400" b="0" i="0">
                <a:solidFill>
                  <a:schemeClr val="tx2"/>
                </a:solidFill>
                <a:latin typeface="Nunito Sans Black" pitchFamily="2" charset="77"/>
                <a:ea typeface="+mn-ea"/>
                <a:cs typeface="+mn-cs"/>
              </a:defRPr>
            </a:lvl4pPr>
            <a:lvl5pPr marL="18000" indent="0" eaLnBrk="1" hangingPunct="1">
              <a:spcBef>
                <a:spcPts val="2600"/>
              </a:spcBef>
              <a:buClr>
                <a:schemeClr val="tx2"/>
              </a:buClr>
              <a:buSzPct val="125000"/>
              <a:buFont typeface="Arial" panose="020B0604020202020204" pitchFamily="34" charset="0"/>
              <a:buNone/>
              <a:tabLst/>
              <a:defRPr sz="2400" b="0" i="0">
                <a:latin typeface="Nunito Sans Black" pitchFamily="2" charset="77"/>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a:lstStyle>
          <a:p>
            <a:pPr marL="9525" algn="l" rtl="0">
              <a:spcBef>
                <a:spcPts val="30"/>
              </a:spcBef>
            </a:pPr>
            <a:r>
              <a:rPr lang="en-GB" sz="1350">
                <a:solidFill>
                  <a:schemeClr val="tx1"/>
                </a:solidFill>
              </a:rPr>
              <a:t>Page heading</a:t>
            </a:r>
          </a:p>
        </p:txBody>
      </p:sp>
    </p:spTree>
  </p:cSld>
  <p:clrMap bg1="lt1" tx1="dk1" bg2="lt2" tx2="dk2" accent1="accent1" accent2="accent2" accent3="accent3" accent4="accent4" accent5="accent5" accent6="accent6" hlink="hlink" folHlink="folHlink"/>
  <p:sldLayoutIdLst>
    <p:sldLayoutId id="2147483661" r:id="rId1"/>
    <p:sldLayoutId id="2147483706" r:id="rId2"/>
    <p:sldLayoutId id="2147483691" r:id="rId3"/>
    <p:sldLayoutId id="2147483666" r:id="rId4"/>
    <p:sldLayoutId id="2147483667" r:id="rId5"/>
    <p:sldLayoutId id="2147483668" r:id="rId6"/>
    <p:sldLayoutId id="2147483662" r:id="rId7"/>
    <p:sldLayoutId id="2147483669" r:id="rId8"/>
    <p:sldLayoutId id="2147483671" r:id="rId9"/>
    <p:sldLayoutId id="2147483672" r:id="rId10"/>
    <p:sldLayoutId id="2147483673" r:id="rId11"/>
    <p:sldLayoutId id="2147483674" r:id="rId12"/>
    <p:sldLayoutId id="2147483675" r:id="rId13"/>
    <p:sldLayoutId id="2147483676" r:id="rId14"/>
    <p:sldLayoutId id="2147483713" r:id="rId15"/>
    <p:sldLayoutId id="2147483677" r:id="rId16"/>
    <p:sldLayoutId id="2147483714" r:id="rId17"/>
    <p:sldLayoutId id="2147483679" r:id="rId18"/>
    <p:sldLayoutId id="2147483715" r:id="rId19"/>
    <p:sldLayoutId id="2147483721" r:id="rId20"/>
    <p:sldLayoutId id="2147483680" r:id="rId21"/>
    <p:sldLayoutId id="2147483681" r:id="rId22"/>
    <p:sldLayoutId id="2147483692" r:id="rId23"/>
    <p:sldLayoutId id="2147483711" r:id="rId24"/>
    <p:sldLayoutId id="2147483682" r:id="rId25"/>
    <p:sldLayoutId id="2147483683" r:id="rId26"/>
    <p:sldLayoutId id="2147483707" r:id="rId27"/>
    <p:sldLayoutId id="2147483697" r:id="rId28"/>
    <p:sldLayoutId id="2147483708" r:id="rId29"/>
    <p:sldLayoutId id="2147483701" r:id="rId30"/>
    <p:sldLayoutId id="2147483709" r:id="rId31"/>
    <p:sldLayoutId id="2147483702" r:id="rId32"/>
    <p:sldLayoutId id="2147483710" r:id="rId33"/>
    <p:sldLayoutId id="2147483687" r:id="rId34"/>
    <p:sldLayoutId id="2147483712" r:id="rId35"/>
    <p:sldLayoutId id="2147483699" r:id="rId36"/>
    <p:sldLayoutId id="2147483716" r:id="rId37"/>
    <p:sldLayoutId id="2147483717" r:id="rId38"/>
    <p:sldLayoutId id="2147483698" r:id="rId39"/>
    <p:sldLayoutId id="2147483722" r:id="rId40"/>
    <p:sldLayoutId id="2147483723" r:id="rId41"/>
    <p:sldLayoutId id="2147483700" r:id="rId42"/>
    <p:sldLayoutId id="2147483718" r:id="rId43"/>
    <p:sldLayoutId id="2147483719" r:id="rId44"/>
    <p:sldLayoutId id="2147483720" r:id="rId45"/>
    <p:sldLayoutId id="2147483689" r:id="rId46"/>
    <p:sldLayoutId id="2147483696" r:id="rId47"/>
    <p:sldLayoutId id="2147483703" r:id="rId48"/>
    <p:sldLayoutId id="2147483704" r:id="rId49"/>
    <p:sldLayoutId id="2147483705" r:id="rId50"/>
  </p:sldLayoutIdLst>
  <p:txStyles>
    <p:titleStyle>
      <a:lvl1pPr marL="9525" algn="l" defTabSz="685800" rtl="0" eaLnBrk="1" latinLnBrk="0" hangingPunct="1">
        <a:lnSpc>
          <a:spcPct val="100000"/>
        </a:lnSpc>
        <a:spcBef>
          <a:spcPts val="75"/>
        </a:spcBef>
        <a:defRPr lang="en-US" sz="1350" b="0" i="0" kern="1200" spc="-4" dirty="0" smtClean="0">
          <a:solidFill>
            <a:schemeClr val="tx1"/>
          </a:solidFill>
          <a:latin typeface="Nunito Sans" charset="0"/>
          <a:ea typeface="Nunito Sans" charset="0"/>
          <a:cs typeface="Nunito Sans" charset="0"/>
        </a:defRPr>
      </a:lvl1pPr>
    </p:titleStyle>
    <p:bodyStyle>
      <a:lvl1pPr marL="133200" indent="-122400" eaLnBrk="1" hangingPunct="1">
        <a:buClr>
          <a:schemeClr val="tx2"/>
        </a:buClr>
        <a:buSzPct val="125000"/>
        <a:buFont typeface="Arial" panose="020B0604020202020204" pitchFamily="34" charset="0"/>
        <a:buChar char="•"/>
        <a:tabLst/>
        <a:defRPr sz="1800" b="0" i="0">
          <a:latin typeface="Nunito Sans" charset="0"/>
          <a:ea typeface="Nunito Sans" charset="0"/>
          <a:cs typeface="Nunito Sans" charset="0"/>
        </a:defRPr>
      </a:lvl1pPr>
      <a:lvl2pPr marL="133200" indent="-122400" eaLnBrk="1" hangingPunct="1">
        <a:buClr>
          <a:schemeClr val="tx2"/>
        </a:buClr>
        <a:buSzPct val="125000"/>
        <a:buFont typeface="Arial" panose="020B0604020202020204" pitchFamily="34" charset="0"/>
        <a:buChar char="•"/>
        <a:tabLst/>
        <a:defRPr sz="1800" b="0" i="0">
          <a:latin typeface="Nunito Sans Black" pitchFamily="2" charset="77"/>
          <a:ea typeface="+mn-ea"/>
          <a:cs typeface="+mn-cs"/>
        </a:defRPr>
      </a:lvl2pPr>
      <a:lvl3pPr marL="133200" indent="-122400" eaLnBrk="1" hangingPunct="1">
        <a:buClr>
          <a:schemeClr val="tx1"/>
        </a:buClr>
        <a:buSzPct val="125000"/>
        <a:buFont typeface="Arial" panose="020B0604020202020204" pitchFamily="34" charset="0"/>
        <a:buChar char="•"/>
        <a:tabLst/>
        <a:defRPr sz="1800">
          <a:solidFill>
            <a:schemeClr val="tx2"/>
          </a:solidFill>
          <a:latin typeface="+mn-lt"/>
          <a:ea typeface="+mn-ea"/>
          <a:cs typeface="+mn-cs"/>
        </a:defRPr>
      </a:lvl3pPr>
      <a:lvl4pPr marL="133200" indent="-122400" eaLnBrk="1" hangingPunct="1">
        <a:buClr>
          <a:schemeClr val="tx1"/>
        </a:buClr>
        <a:buSzPct val="125000"/>
        <a:buFont typeface="Arial" panose="020B0604020202020204" pitchFamily="34" charset="0"/>
        <a:buChar char="•"/>
        <a:tabLst/>
        <a:defRPr sz="1800" b="0" i="0">
          <a:solidFill>
            <a:schemeClr val="tx2"/>
          </a:solidFill>
          <a:latin typeface="Nunito Sans Black" pitchFamily="2" charset="77"/>
          <a:ea typeface="+mn-ea"/>
          <a:cs typeface="+mn-cs"/>
        </a:defRPr>
      </a:lvl4pPr>
      <a:lvl5pPr marL="133200" indent="-122400" eaLnBrk="1" hangingPunct="1">
        <a:spcBef>
          <a:spcPts val="1950"/>
        </a:spcBef>
        <a:buClr>
          <a:schemeClr val="tx2"/>
        </a:buClr>
        <a:buSzPct val="125000"/>
        <a:buFont typeface="Arial" panose="020B0604020202020204" pitchFamily="34" charset="0"/>
        <a:buChar char="•"/>
        <a:tabLst/>
        <a:defRPr sz="1800" b="0" i="0">
          <a:latin typeface="Nunito Sans Black" pitchFamily="2" charset="77"/>
          <a:ea typeface="+mn-ea"/>
          <a:cs typeface="+mn-cs"/>
        </a:defRPr>
      </a:lvl5pPr>
      <a:lvl6pPr marL="1714500" eaLnBrk="1" hangingPunct="1">
        <a:defRPr>
          <a:latin typeface="+mn-lt"/>
          <a:ea typeface="+mn-ea"/>
          <a:cs typeface="+mn-cs"/>
        </a:defRPr>
      </a:lvl6pPr>
      <a:lvl7pPr marL="2057400" eaLnBrk="1" hangingPunct="1">
        <a:defRPr>
          <a:latin typeface="+mn-lt"/>
          <a:ea typeface="+mn-ea"/>
          <a:cs typeface="+mn-cs"/>
        </a:defRPr>
      </a:lvl7pPr>
      <a:lvl8pPr marL="2400300" eaLnBrk="1" hangingPunct="1">
        <a:defRPr>
          <a:latin typeface="+mn-lt"/>
          <a:ea typeface="+mn-ea"/>
          <a:cs typeface="+mn-cs"/>
        </a:defRPr>
      </a:lvl8pPr>
      <a:lvl9pPr marL="2743200" eaLnBrk="1" hangingPunct="1">
        <a:defRPr>
          <a:latin typeface="+mn-lt"/>
          <a:ea typeface="+mn-ea"/>
          <a:cs typeface="+mn-cs"/>
        </a:defRPr>
      </a:lvl9pPr>
    </p:bodyStyle>
    <p:otherStyle>
      <a:lvl1pPr marL="0" eaLnBrk="1" hangingPunct="1">
        <a:defRPr>
          <a:latin typeface="+mn-lt"/>
          <a:ea typeface="+mn-ea"/>
          <a:cs typeface="+mn-cs"/>
        </a:defRPr>
      </a:lvl1pPr>
      <a:lvl2pPr marL="342900" eaLnBrk="1" hangingPunct="1">
        <a:defRPr>
          <a:latin typeface="+mn-lt"/>
          <a:ea typeface="+mn-ea"/>
          <a:cs typeface="+mn-cs"/>
        </a:defRPr>
      </a:lvl2pPr>
      <a:lvl3pPr marL="685800" eaLnBrk="1" hangingPunct="1">
        <a:defRPr>
          <a:latin typeface="+mn-lt"/>
          <a:ea typeface="+mn-ea"/>
          <a:cs typeface="+mn-cs"/>
        </a:defRPr>
      </a:lvl3pPr>
      <a:lvl4pPr marL="1028700" eaLnBrk="1" hangingPunct="1">
        <a:defRPr>
          <a:latin typeface="+mn-lt"/>
          <a:ea typeface="+mn-ea"/>
          <a:cs typeface="+mn-cs"/>
        </a:defRPr>
      </a:lvl4pPr>
      <a:lvl5pPr marL="1371600" eaLnBrk="1" hangingPunct="1">
        <a:defRPr>
          <a:latin typeface="+mn-lt"/>
          <a:ea typeface="+mn-ea"/>
          <a:cs typeface="+mn-cs"/>
        </a:defRPr>
      </a:lvl5pPr>
      <a:lvl6pPr marL="1714500" eaLnBrk="1" hangingPunct="1">
        <a:defRPr>
          <a:latin typeface="+mn-lt"/>
          <a:ea typeface="+mn-ea"/>
          <a:cs typeface="+mn-cs"/>
        </a:defRPr>
      </a:lvl6pPr>
      <a:lvl7pPr marL="2057400" eaLnBrk="1" hangingPunct="1">
        <a:defRPr>
          <a:latin typeface="+mn-lt"/>
          <a:ea typeface="+mn-ea"/>
          <a:cs typeface="+mn-cs"/>
        </a:defRPr>
      </a:lvl7pPr>
      <a:lvl8pPr marL="2400300" eaLnBrk="1" hangingPunct="1">
        <a:defRPr>
          <a:latin typeface="+mn-lt"/>
          <a:ea typeface="+mn-ea"/>
          <a:cs typeface="+mn-cs"/>
        </a:defRPr>
      </a:lvl8pPr>
      <a:lvl9pPr marL="2743200" eaLnBrk="1" hangingPunct="1">
        <a:defRPr>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227" userDrawn="1">
          <p15:clr>
            <a:srgbClr val="F26B43"/>
          </p15:clr>
        </p15:guide>
        <p15:guide id="3" orient="horz" pos="4163" userDrawn="1">
          <p15:clr>
            <a:srgbClr val="F26B43"/>
          </p15:clr>
        </p15:guide>
        <p15:guide id="4" orient="horz" pos="227" userDrawn="1">
          <p15:clr>
            <a:srgbClr val="F26B43"/>
          </p15:clr>
        </p15:guide>
        <p15:guide id="5" pos="7452"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EB31-1052-4741-A8D6-0F34FAEB76E4}"/>
              </a:ext>
            </a:extLst>
          </p:cNvPr>
          <p:cNvSpPr>
            <a:spLocks noGrp="1"/>
          </p:cNvSpPr>
          <p:nvPr>
            <p:ph type="ctrTitle"/>
          </p:nvPr>
        </p:nvSpPr>
        <p:spPr/>
        <p:txBody>
          <a:bodyPr/>
          <a:lstStyle/>
          <a:p>
            <a:endParaRPr lang="en-GB" dirty="0"/>
          </a:p>
        </p:txBody>
      </p:sp>
      <p:sp>
        <p:nvSpPr>
          <p:cNvPr id="4" name="Text Placeholder 3">
            <a:extLst>
              <a:ext uri="{FF2B5EF4-FFF2-40B4-BE49-F238E27FC236}">
                <a16:creationId xmlns:a16="http://schemas.microsoft.com/office/drawing/2014/main" id="{8C1EAEB7-B331-C443-8021-BFFE8DD4BBBE}"/>
              </a:ext>
            </a:extLst>
          </p:cNvPr>
          <p:cNvSpPr>
            <a:spLocks noGrp="1"/>
          </p:cNvSpPr>
          <p:nvPr>
            <p:ph type="body" sz="quarter" idx="10"/>
          </p:nvPr>
        </p:nvSpPr>
        <p:spPr>
          <a:xfrm>
            <a:off x="1708169" y="4770800"/>
            <a:ext cx="8790041" cy="1019175"/>
          </a:xfrm>
        </p:spPr>
        <p:txBody>
          <a:bodyPr vert="horz" lIns="0" tIns="0" rIns="0" bIns="0" rtlCol="0" anchor="t">
            <a:noAutofit/>
          </a:bodyPr>
          <a:lstStyle/>
          <a:p>
            <a:r>
              <a:rPr lang="en-GB" dirty="0">
                <a:latin typeface="Nunito Sans Black"/>
              </a:rPr>
              <a:t>How we talk about teams and titles</a:t>
            </a:r>
            <a:endParaRPr lang="en-GB" dirty="0"/>
          </a:p>
        </p:txBody>
      </p:sp>
    </p:spTree>
    <p:extLst>
      <p:ext uri="{BB962C8B-B14F-4D97-AF65-F5344CB8AC3E}">
        <p14:creationId xmlns:p14="http://schemas.microsoft.com/office/powerpoint/2010/main" val="915844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GB"/>
          </a:p>
        </p:txBody>
      </p:sp>
      <p:sp>
        <p:nvSpPr>
          <p:cNvPr id="4" name="Subtitle 3"/>
          <p:cNvSpPr>
            <a:spLocks noGrp="1"/>
          </p:cNvSpPr>
          <p:nvPr>
            <p:ph type="subTitle" idx="4"/>
          </p:nvPr>
        </p:nvSpPr>
        <p:spPr/>
        <p:txBody>
          <a:bodyPr/>
          <a:lstStyle/>
          <a:p>
            <a:endParaRPr lang="en-GB"/>
          </a:p>
        </p:txBody>
      </p:sp>
      <p:sp>
        <p:nvSpPr>
          <p:cNvPr id="5" name="Text Placeholder 4"/>
          <p:cNvSpPr>
            <a:spLocks noGrp="1"/>
          </p:cNvSpPr>
          <p:nvPr>
            <p:ph type="body" sz="quarter" idx="10"/>
          </p:nvPr>
        </p:nvSpPr>
        <p:spPr>
          <a:xfrm>
            <a:off x="902125" y="1620000"/>
            <a:ext cx="10157453" cy="4503385"/>
          </a:xfrm>
        </p:spPr>
        <p:txBody>
          <a:bodyPr/>
          <a:lstStyle/>
          <a:p>
            <a:pPr algn="l"/>
            <a:r>
              <a:rPr lang="en-GB" b="1" dirty="0">
                <a:solidFill>
                  <a:schemeClr val="tx1"/>
                </a:solidFill>
                <a:latin typeface="Nunito Sans" panose="00000500000000000000" pitchFamily="2" charset="0"/>
              </a:rPr>
              <a:t>Talking about your role</a:t>
            </a:r>
          </a:p>
          <a:p>
            <a:pPr algn="l"/>
            <a:endParaRPr lang="en-GB" dirty="0">
              <a:solidFill>
                <a:schemeClr val="tx1"/>
              </a:solidFill>
              <a:latin typeface="Nunito Sans" panose="00000500000000000000" pitchFamily="2" charset="0"/>
            </a:endParaRPr>
          </a:p>
          <a:p>
            <a:pPr algn="l"/>
            <a:r>
              <a:rPr lang="en-GB" dirty="0">
                <a:solidFill>
                  <a:schemeClr val="tx1"/>
                </a:solidFill>
                <a:latin typeface="Nunito Sans" panose="00000500000000000000" pitchFamily="2" charset="0"/>
              </a:rPr>
              <a:t>Most volunteers will be recorded on scouts.org.uk as a Team Member, Team Leader or Lead Volunteer, and using your formal role title is important in some instances.</a:t>
            </a:r>
          </a:p>
          <a:p>
            <a:pPr algn="l"/>
            <a:endParaRPr lang="en-GB" dirty="0">
              <a:solidFill>
                <a:schemeClr val="tx1"/>
              </a:solidFill>
              <a:latin typeface="Nunito Sans" panose="00000500000000000000" pitchFamily="2" charset="0"/>
            </a:endParaRPr>
          </a:p>
          <a:p>
            <a:pPr algn="l"/>
            <a:r>
              <a:rPr lang="en-GB" dirty="0">
                <a:solidFill>
                  <a:schemeClr val="tx1"/>
                </a:solidFill>
                <a:latin typeface="Nunito Sans" panose="00000500000000000000" pitchFamily="2" charset="0"/>
              </a:rPr>
              <a:t>It may sometimes be useful to add Group, District, County, Region, Nation or UKHQ next to your title - for example, 'County Lead Volunteer'. You'll see this on the website and in POR, where roles with the same name may have different responsibilities depending on their location.</a:t>
            </a:r>
          </a:p>
          <a:p>
            <a:pPr algn="l"/>
            <a:endParaRPr lang="en-GB" dirty="0">
              <a:solidFill>
                <a:schemeClr val="tx1"/>
              </a:solidFill>
              <a:latin typeface="Nunito Sans" panose="00000500000000000000" pitchFamily="2" charset="0"/>
            </a:endParaRPr>
          </a:p>
          <a:p>
            <a:pPr algn="l"/>
            <a:r>
              <a:rPr lang="en-GB" dirty="0">
                <a:solidFill>
                  <a:schemeClr val="tx1"/>
                </a:solidFill>
                <a:latin typeface="Nunito Sans" panose="00000500000000000000" pitchFamily="2" charset="0"/>
              </a:rPr>
              <a:t>But in many other instances, you’re best off describing what you do. Not only does it make you sound human, but it also makes volunteering with Scouts easier to understand. </a:t>
            </a:r>
          </a:p>
          <a:p>
            <a:pPr algn="l"/>
            <a:endParaRPr lang="en-GB" dirty="0">
              <a:solidFill>
                <a:schemeClr val="tx1"/>
              </a:solidFill>
              <a:latin typeface="Nunito Sans" panose="00000500000000000000" pitchFamily="2" charset="0"/>
            </a:endParaRPr>
          </a:p>
          <a:p>
            <a:pPr algn="l"/>
            <a:r>
              <a:rPr lang="en-GB" dirty="0">
                <a:solidFill>
                  <a:schemeClr val="tx1"/>
                </a:solidFill>
                <a:latin typeface="Nunito Sans" panose="00000500000000000000" pitchFamily="2" charset="0"/>
              </a:rPr>
              <a:t>Here are a couple of examples of how this may sound:</a:t>
            </a:r>
          </a:p>
          <a:p>
            <a:endParaRPr lang="en-GB" dirty="0"/>
          </a:p>
        </p:txBody>
      </p:sp>
    </p:spTree>
    <p:extLst>
      <p:ext uri="{BB962C8B-B14F-4D97-AF65-F5344CB8AC3E}">
        <p14:creationId xmlns:p14="http://schemas.microsoft.com/office/powerpoint/2010/main" val="2183088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GB" dirty="0"/>
          </a:p>
        </p:txBody>
      </p:sp>
      <p:sp>
        <p:nvSpPr>
          <p:cNvPr id="4" name="Subtitle 3"/>
          <p:cNvSpPr>
            <a:spLocks noGrp="1"/>
          </p:cNvSpPr>
          <p:nvPr>
            <p:ph type="subTitle" idx="4"/>
          </p:nvPr>
        </p:nvSpPr>
        <p:spPr/>
        <p:txBody>
          <a:bodyPr/>
          <a:lstStyle/>
          <a:p>
            <a:endParaRPr lang="en-GB" dirty="0"/>
          </a:p>
        </p:txBody>
      </p:sp>
      <p:sp>
        <p:nvSpPr>
          <p:cNvPr id="5" name="Text Placeholder 4"/>
          <p:cNvSpPr>
            <a:spLocks noGrp="1"/>
          </p:cNvSpPr>
          <p:nvPr>
            <p:ph type="body" sz="quarter" idx="10"/>
          </p:nvPr>
        </p:nvSpPr>
        <p:spPr>
          <a:xfrm>
            <a:off x="5350933" y="1620000"/>
            <a:ext cx="5708646" cy="4503385"/>
          </a:xfrm>
        </p:spPr>
        <p:txBody>
          <a:bodyPr/>
          <a:lstStyle/>
          <a:p>
            <a:r>
              <a:rPr lang="en-GB" b="1" dirty="0">
                <a:solidFill>
                  <a:srgbClr val="7414DC"/>
                </a:solidFill>
              </a:rPr>
              <a:t>Beavers Section Team Member for Anytown Scouts</a:t>
            </a:r>
          </a:p>
          <a:p>
            <a:r>
              <a:rPr lang="en-GB" dirty="0">
                <a:solidFill>
                  <a:srgbClr val="7414DC"/>
                </a:solidFill>
              </a:rPr>
              <a:t>Previously Assistant Section Leader - Beaver Scouts</a:t>
            </a:r>
          </a:p>
          <a:p>
            <a:endParaRPr lang="en-GB" b="1" dirty="0"/>
          </a:p>
          <a:p>
            <a:endParaRPr lang="en-GB" b="1" dirty="0"/>
          </a:p>
          <a:p>
            <a:r>
              <a:rPr lang="en-GB" b="1" dirty="0"/>
              <a:t>Social:</a:t>
            </a:r>
            <a:endParaRPr lang="en-GB" dirty="0"/>
          </a:p>
          <a:p>
            <a:r>
              <a:rPr lang="en-GB" dirty="0"/>
              <a:t>‘I help at Anytown Beavers.’</a:t>
            </a:r>
          </a:p>
          <a:p>
            <a:endParaRPr lang="en-GB" b="1" dirty="0"/>
          </a:p>
          <a:p>
            <a:r>
              <a:rPr lang="en-GB" b="1" dirty="0"/>
              <a:t>Parents and carers:</a:t>
            </a:r>
            <a:endParaRPr lang="en-GB" dirty="0"/>
          </a:p>
          <a:p>
            <a:r>
              <a:rPr lang="en-GB" dirty="0"/>
              <a:t>‘I’m </a:t>
            </a:r>
            <a:r>
              <a:rPr lang="en-GB" dirty="0" err="1"/>
              <a:t>Eliott</a:t>
            </a:r>
            <a:r>
              <a:rPr lang="en-GB" dirty="0"/>
              <a:t>, one of the Beaver Leaders, but the young people know me as Rabbit.’</a:t>
            </a:r>
          </a:p>
          <a:p>
            <a:endParaRPr lang="en-GB" b="1" dirty="0"/>
          </a:p>
          <a:p>
            <a:r>
              <a:rPr lang="en-GB" b="1" dirty="0"/>
              <a:t>Email and formal situations:</a:t>
            </a:r>
            <a:endParaRPr lang="en-GB" dirty="0"/>
          </a:p>
          <a:p>
            <a:r>
              <a:rPr lang="en-GB" dirty="0"/>
              <a:t>Team Member </a:t>
            </a:r>
            <a:br>
              <a:rPr lang="en-GB" dirty="0"/>
            </a:br>
            <a:r>
              <a:rPr lang="en-GB" dirty="0"/>
              <a:t>Anytown Beavers</a:t>
            </a:r>
          </a:p>
          <a:p>
            <a:endParaRPr lang="en-GB"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096" y="1620000"/>
            <a:ext cx="4178708" cy="4178708"/>
          </a:xfrm>
          <a:prstGeom prst="rect">
            <a:avLst/>
          </a:prstGeom>
        </p:spPr>
      </p:pic>
    </p:spTree>
    <p:extLst>
      <p:ext uri="{BB962C8B-B14F-4D97-AF65-F5344CB8AC3E}">
        <p14:creationId xmlns:p14="http://schemas.microsoft.com/office/powerpoint/2010/main" val="1737964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GB" dirty="0"/>
          </a:p>
        </p:txBody>
      </p:sp>
      <p:sp>
        <p:nvSpPr>
          <p:cNvPr id="4" name="Subtitle 3"/>
          <p:cNvSpPr>
            <a:spLocks noGrp="1"/>
          </p:cNvSpPr>
          <p:nvPr>
            <p:ph type="subTitle" idx="4"/>
          </p:nvPr>
        </p:nvSpPr>
        <p:spPr/>
        <p:txBody>
          <a:bodyPr/>
          <a:lstStyle/>
          <a:p>
            <a:endParaRPr lang="en-GB" dirty="0"/>
          </a:p>
        </p:txBody>
      </p:sp>
      <p:sp>
        <p:nvSpPr>
          <p:cNvPr id="5" name="Text Placeholder 4"/>
          <p:cNvSpPr>
            <a:spLocks noGrp="1"/>
          </p:cNvSpPr>
          <p:nvPr>
            <p:ph type="body" sz="quarter" idx="10"/>
          </p:nvPr>
        </p:nvSpPr>
        <p:spPr>
          <a:xfrm>
            <a:off x="5350933" y="1620000"/>
            <a:ext cx="5708646" cy="4503385"/>
          </a:xfrm>
        </p:spPr>
        <p:txBody>
          <a:bodyPr/>
          <a:lstStyle/>
          <a:p>
            <a:r>
              <a:rPr lang="en-GB" b="1" dirty="0">
                <a:solidFill>
                  <a:srgbClr val="7414DC"/>
                </a:solidFill>
              </a:rPr>
              <a:t>Cubs Section Team Leader for Anytown Scouts</a:t>
            </a:r>
          </a:p>
          <a:p>
            <a:r>
              <a:rPr lang="en-GB" dirty="0">
                <a:solidFill>
                  <a:srgbClr val="7414DC"/>
                </a:solidFill>
              </a:rPr>
              <a:t>Previously Section Leader - Cub Scouts</a:t>
            </a:r>
          </a:p>
          <a:p>
            <a:endParaRPr lang="en-GB" b="1" dirty="0"/>
          </a:p>
          <a:p>
            <a:endParaRPr lang="en-GB" b="1" dirty="0"/>
          </a:p>
          <a:p>
            <a:r>
              <a:rPr lang="en-GB" b="1" dirty="0"/>
              <a:t>Social:</a:t>
            </a:r>
            <a:endParaRPr lang="en-GB" dirty="0"/>
          </a:p>
          <a:p>
            <a:r>
              <a:rPr lang="en-GB" dirty="0"/>
              <a:t>‘I lead the team at Anytown Cubs.’ </a:t>
            </a:r>
          </a:p>
          <a:p>
            <a:endParaRPr lang="en-GB" b="1" dirty="0"/>
          </a:p>
          <a:p>
            <a:r>
              <a:rPr lang="en-GB" b="1" dirty="0"/>
              <a:t>Parents and carers:</a:t>
            </a:r>
            <a:endParaRPr lang="en-GB" dirty="0"/>
          </a:p>
          <a:p>
            <a:r>
              <a:rPr lang="en-GB" dirty="0"/>
              <a:t>‘I’m Sandra, one of the Cub Leaders. At Cubs, all our leaders have names from the Jungle Book, so everyone knows me as </a:t>
            </a:r>
            <a:r>
              <a:rPr lang="en-GB" dirty="0" err="1"/>
              <a:t>Akela</a:t>
            </a:r>
            <a:r>
              <a:rPr lang="en-GB" dirty="0"/>
              <a:t>.’</a:t>
            </a:r>
          </a:p>
          <a:p>
            <a:endParaRPr lang="en-GB" b="1" dirty="0"/>
          </a:p>
          <a:p>
            <a:r>
              <a:rPr lang="en-GB" b="1" dirty="0"/>
              <a:t>Email and formal situations:</a:t>
            </a:r>
            <a:endParaRPr lang="en-GB" dirty="0"/>
          </a:p>
          <a:p>
            <a:r>
              <a:rPr lang="en-GB" dirty="0"/>
              <a:t>Team Leader</a:t>
            </a:r>
            <a:br>
              <a:rPr lang="en-GB" dirty="0"/>
            </a:br>
            <a:r>
              <a:rPr lang="en-GB" dirty="0"/>
              <a:t>Anytown Cubs</a:t>
            </a: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959" y="1620000"/>
            <a:ext cx="4178708" cy="4178708"/>
          </a:xfrm>
          <a:prstGeom prst="rect">
            <a:avLst/>
          </a:prstGeom>
        </p:spPr>
      </p:pic>
    </p:spTree>
    <p:extLst>
      <p:ext uri="{BB962C8B-B14F-4D97-AF65-F5344CB8AC3E}">
        <p14:creationId xmlns:p14="http://schemas.microsoft.com/office/powerpoint/2010/main" val="1490345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GB" dirty="0"/>
          </a:p>
        </p:txBody>
      </p:sp>
      <p:sp>
        <p:nvSpPr>
          <p:cNvPr id="4" name="Subtitle 3"/>
          <p:cNvSpPr>
            <a:spLocks noGrp="1"/>
          </p:cNvSpPr>
          <p:nvPr>
            <p:ph type="subTitle" idx="4"/>
          </p:nvPr>
        </p:nvSpPr>
        <p:spPr/>
        <p:txBody>
          <a:bodyPr/>
          <a:lstStyle/>
          <a:p>
            <a:endParaRPr lang="en-GB" dirty="0"/>
          </a:p>
        </p:txBody>
      </p:sp>
      <p:sp>
        <p:nvSpPr>
          <p:cNvPr id="5" name="Text Placeholder 4"/>
          <p:cNvSpPr>
            <a:spLocks noGrp="1"/>
          </p:cNvSpPr>
          <p:nvPr>
            <p:ph type="body" sz="quarter" idx="10"/>
          </p:nvPr>
        </p:nvSpPr>
        <p:spPr>
          <a:xfrm>
            <a:off x="5350933" y="1620000"/>
            <a:ext cx="5708646" cy="4503385"/>
          </a:xfrm>
        </p:spPr>
        <p:txBody>
          <a:bodyPr vert="horz" lIns="0" tIns="0" rIns="0" bIns="0" rtlCol="0" anchor="t">
            <a:normAutofit fontScale="85000" lnSpcReduction="20000"/>
          </a:bodyPr>
          <a:lstStyle/>
          <a:p>
            <a:pPr marL="10795"/>
            <a:r>
              <a:rPr lang="en-GB" b="1" dirty="0">
                <a:solidFill>
                  <a:srgbClr val="7414DC"/>
                </a:solidFill>
              </a:rPr>
              <a:t>Lead Volunteer for Anytown Scouts</a:t>
            </a:r>
            <a:endParaRPr lang="en-US"/>
          </a:p>
          <a:p>
            <a:pPr marL="10795"/>
            <a:r>
              <a:rPr lang="en-GB" dirty="0">
                <a:solidFill>
                  <a:srgbClr val="7414DC"/>
                </a:solidFill>
              </a:rPr>
              <a:t>Previously Group Scout Leader, District Commissioner, County Commissioner</a:t>
            </a:r>
          </a:p>
          <a:p>
            <a:pPr marL="10795"/>
            <a:endParaRPr lang="en-GB" b="1" dirty="0"/>
          </a:p>
          <a:p>
            <a:pPr marL="10795"/>
            <a:endParaRPr lang="en-GB" b="1" dirty="0"/>
          </a:p>
          <a:p>
            <a:pPr marL="10795"/>
            <a:r>
              <a:rPr lang="en-GB" b="1" dirty="0"/>
              <a:t>Social:</a:t>
            </a:r>
            <a:endParaRPr lang="en-GB" dirty="0"/>
          </a:p>
          <a:p>
            <a:pPr marL="10795"/>
            <a:r>
              <a:rPr lang="en-GB" dirty="0"/>
              <a:t>‘I’m the Lead Volunteer for Anytown Scouts, and we’ve got 200 young people and 20 volunteers.’ </a:t>
            </a:r>
          </a:p>
          <a:p>
            <a:pPr marL="10795"/>
            <a:endParaRPr lang="en-GB" b="1" dirty="0"/>
          </a:p>
          <a:p>
            <a:pPr marL="10795"/>
            <a:r>
              <a:rPr lang="en-GB" b="1" dirty="0"/>
              <a:t>Parents and carers:</a:t>
            </a:r>
            <a:endParaRPr lang="en-GB" dirty="0"/>
          </a:p>
          <a:p>
            <a:pPr marL="10795"/>
            <a:r>
              <a:rPr lang="en-GB" dirty="0"/>
              <a:t>‘I’m Debbie and I lead Anytown Scouts.’ </a:t>
            </a:r>
          </a:p>
          <a:p>
            <a:pPr marL="10795"/>
            <a:endParaRPr lang="en-GB" b="1" dirty="0"/>
          </a:p>
          <a:p>
            <a:pPr marL="10795"/>
            <a:r>
              <a:rPr lang="en-GB" b="1" dirty="0"/>
              <a:t>Email and formal situations:</a:t>
            </a:r>
            <a:endParaRPr lang="en-GB" dirty="0"/>
          </a:p>
          <a:p>
            <a:pPr marL="10795"/>
            <a:r>
              <a:rPr lang="en-GB" dirty="0">
                <a:latin typeface="Nunito Sans"/>
              </a:rPr>
              <a:t>All the best,</a:t>
            </a:r>
          </a:p>
          <a:p>
            <a:pPr marL="10795"/>
            <a:r>
              <a:rPr lang="en-GB" dirty="0">
                <a:latin typeface="Nunito Sans"/>
              </a:rPr>
              <a:t>Lead Volunteer</a:t>
            </a:r>
            <a:br>
              <a:rPr lang="en-GB" dirty="0">
                <a:latin typeface="Nunito Sans"/>
              </a:rPr>
            </a:br>
            <a:r>
              <a:rPr lang="en-GB" dirty="0">
                <a:latin typeface="Nunito Sans"/>
              </a:rPr>
              <a:t>Anytown Scouts </a:t>
            </a:r>
            <a:endParaRPr lang="en-GB"/>
          </a:p>
          <a:p>
            <a:pPr marL="10795"/>
            <a:endParaRPr lang="en-GB" dirty="0">
              <a:latin typeface="Nunito Sans"/>
            </a:endParaRPr>
          </a:p>
          <a:p>
            <a:pPr marL="10795"/>
            <a:r>
              <a:rPr lang="en-GB" b="1" dirty="0">
                <a:latin typeface="Nunito Sans"/>
              </a:rPr>
              <a:t>On the phone to an external agency:</a:t>
            </a:r>
          </a:p>
          <a:p>
            <a:pPr marL="10795"/>
            <a:r>
              <a:rPr lang="en-GB" dirty="0">
                <a:latin typeface="Nunito Sans"/>
              </a:rPr>
              <a:t>‘I lead the volunteers at Anytown Scouts.’</a:t>
            </a:r>
            <a:endParaRPr lang="en-GB" dirty="0"/>
          </a:p>
          <a:p>
            <a:pPr marL="10795"/>
            <a:endParaRPr lang="en-GB" b="1" dirty="0">
              <a:latin typeface="Nunito Sans"/>
            </a:endParaRPr>
          </a:p>
          <a:p>
            <a:pPr marL="10795"/>
            <a:r>
              <a:rPr lang="en-GB" b="1" dirty="0">
                <a:latin typeface="Nunito Sans"/>
              </a:rPr>
              <a:t>To Scout volunteers or staff:</a:t>
            </a:r>
          </a:p>
          <a:p>
            <a:pPr marL="10795"/>
            <a:r>
              <a:rPr lang="en-GB" dirty="0">
                <a:latin typeface="Nunito Sans"/>
              </a:rPr>
              <a:t>‘I'm the Group / District / County Lead Volunteer for Anytown Scouts.’</a:t>
            </a:r>
            <a:endParaRPr lang="en-GB" dirty="0"/>
          </a:p>
          <a:p>
            <a:pPr marL="10795"/>
            <a:endParaRPr lang="en-GB" dirty="0">
              <a:latin typeface="Nunito Sans"/>
            </a:endParaRPr>
          </a:p>
          <a:p>
            <a:pPr marL="10795"/>
            <a:endParaRPr lang="en-GB" dirty="0">
              <a:latin typeface="Nunito Sans"/>
            </a:endParaRPr>
          </a:p>
          <a:p>
            <a:pPr marL="10795"/>
            <a:endParaRPr lang="en-GB"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959" y="1620000"/>
            <a:ext cx="4178708" cy="4178708"/>
          </a:xfrm>
          <a:prstGeom prst="rect">
            <a:avLst/>
          </a:prstGeom>
        </p:spPr>
      </p:pic>
    </p:spTree>
    <p:extLst>
      <p:ext uri="{BB962C8B-B14F-4D97-AF65-F5344CB8AC3E}">
        <p14:creationId xmlns:p14="http://schemas.microsoft.com/office/powerpoint/2010/main" val="3501511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GB" dirty="0"/>
          </a:p>
        </p:txBody>
      </p:sp>
      <p:sp>
        <p:nvSpPr>
          <p:cNvPr id="4" name="Subtitle 3"/>
          <p:cNvSpPr>
            <a:spLocks noGrp="1"/>
          </p:cNvSpPr>
          <p:nvPr>
            <p:ph type="subTitle" idx="4"/>
          </p:nvPr>
        </p:nvSpPr>
        <p:spPr/>
        <p:txBody>
          <a:bodyPr/>
          <a:lstStyle/>
          <a:p>
            <a:endParaRPr lang="en-GB" dirty="0"/>
          </a:p>
        </p:txBody>
      </p:sp>
      <p:sp>
        <p:nvSpPr>
          <p:cNvPr id="5" name="Text Placeholder 4"/>
          <p:cNvSpPr>
            <a:spLocks noGrp="1"/>
          </p:cNvSpPr>
          <p:nvPr>
            <p:ph type="body" sz="quarter" idx="10"/>
          </p:nvPr>
        </p:nvSpPr>
        <p:spPr>
          <a:xfrm>
            <a:off x="5350933" y="1620000"/>
            <a:ext cx="5708646" cy="4503385"/>
          </a:xfrm>
        </p:spPr>
        <p:txBody>
          <a:bodyPr vert="horz" lIns="0" tIns="0" rIns="0" bIns="0" rtlCol="0" anchor="t">
            <a:normAutofit/>
          </a:bodyPr>
          <a:lstStyle/>
          <a:p>
            <a:pPr marL="10795"/>
            <a:r>
              <a:rPr lang="en-GB" b="1" dirty="0">
                <a:solidFill>
                  <a:srgbClr val="7414DC"/>
                </a:solidFill>
              </a:rPr>
              <a:t>Programme Team Member for Anytown Scouts</a:t>
            </a:r>
            <a:endParaRPr lang="en-US"/>
          </a:p>
          <a:p>
            <a:pPr marL="10795"/>
            <a:r>
              <a:rPr lang="en-GB" dirty="0">
                <a:solidFill>
                  <a:srgbClr val="7414DC"/>
                </a:solidFill>
              </a:rPr>
              <a:t>Previously District, County Leader, Assistant Commissioner - Programme, Section Support</a:t>
            </a:r>
          </a:p>
          <a:p>
            <a:pPr marL="10795"/>
            <a:endParaRPr lang="en-GB" b="1" dirty="0"/>
          </a:p>
          <a:p>
            <a:pPr marL="10795"/>
            <a:endParaRPr lang="en-GB" b="1" dirty="0"/>
          </a:p>
          <a:p>
            <a:pPr marL="10795"/>
            <a:r>
              <a:rPr lang="en-GB" b="1" dirty="0"/>
              <a:t>Regional:</a:t>
            </a:r>
            <a:endParaRPr lang="en-GB" dirty="0"/>
          </a:p>
          <a:p>
            <a:pPr marL="10795"/>
            <a:r>
              <a:rPr lang="en-GB" dirty="0">
                <a:latin typeface="Nunito Sans"/>
              </a:rPr>
              <a:t>‘I support the Beaver Sections across the District/ County/Region/Nation.’</a:t>
            </a:r>
          </a:p>
          <a:p>
            <a:pPr marL="10795"/>
            <a:endParaRPr lang="en-GB" dirty="0"/>
          </a:p>
          <a:p>
            <a:pPr marL="10795"/>
            <a:r>
              <a:rPr lang="en-GB" dirty="0"/>
              <a:t>‘I give programme support to the Beaver Sections across North </a:t>
            </a:r>
            <a:r>
              <a:rPr lang="en-GB" dirty="0" err="1"/>
              <a:t>Blankshire</a:t>
            </a:r>
            <a:r>
              <a:rPr lang="en-GB" dirty="0"/>
              <a:t>.’</a:t>
            </a:r>
          </a:p>
          <a:p>
            <a:pPr marL="10795"/>
            <a:endParaRPr lang="en-GB" b="1" dirty="0"/>
          </a:p>
          <a:p>
            <a:pPr marL="10795"/>
            <a:r>
              <a:rPr lang="en-GB" b="1" dirty="0"/>
              <a:t>UKHQ and official settings:</a:t>
            </a:r>
            <a:endParaRPr lang="en-GB" dirty="0"/>
          </a:p>
          <a:p>
            <a:pPr marL="10795"/>
            <a:r>
              <a:rPr lang="en-GB" dirty="0"/>
              <a:t>Programme Team Member</a:t>
            </a:r>
            <a:br>
              <a:rPr lang="en-GB" dirty="0"/>
            </a:br>
            <a:r>
              <a:rPr lang="en-GB" dirty="0"/>
              <a:t>Anytown Scouts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370" y="1620000"/>
            <a:ext cx="4178708" cy="4178708"/>
          </a:xfrm>
          <a:prstGeom prst="rect">
            <a:avLst/>
          </a:prstGeom>
        </p:spPr>
      </p:pic>
    </p:spTree>
    <p:extLst>
      <p:ext uri="{BB962C8B-B14F-4D97-AF65-F5344CB8AC3E}">
        <p14:creationId xmlns:p14="http://schemas.microsoft.com/office/powerpoint/2010/main" val="2378297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GB" dirty="0"/>
          </a:p>
        </p:txBody>
      </p:sp>
      <p:sp>
        <p:nvSpPr>
          <p:cNvPr id="4" name="Subtitle 3"/>
          <p:cNvSpPr>
            <a:spLocks noGrp="1"/>
          </p:cNvSpPr>
          <p:nvPr>
            <p:ph type="subTitle" idx="4"/>
          </p:nvPr>
        </p:nvSpPr>
        <p:spPr/>
        <p:txBody>
          <a:bodyPr/>
          <a:lstStyle/>
          <a:p>
            <a:endParaRPr lang="en-GB" dirty="0"/>
          </a:p>
        </p:txBody>
      </p:sp>
      <p:sp>
        <p:nvSpPr>
          <p:cNvPr id="5" name="Text Placeholder 4"/>
          <p:cNvSpPr>
            <a:spLocks noGrp="1"/>
          </p:cNvSpPr>
          <p:nvPr>
            <p:ph type="body" sz="quarter" idx="10"/>
          </p:nvPr>
        </p:nvSpPr>
        <p:spPr>
          <a:xfrm>
            <a:off x="5350933" y="1620000"/>
            <a:ext cx="5708646" cy="4503385"/>
          </a:xfrm>
        </p:spPr>
        <p:txBody>
          <a:bodyPr>
            <a:normAutofit lnSpcReduction="10000"/>
          </a:bodyPr>
          <a:lstStyle/>
          <a:p>
            <a:r>
              <a:rPr lang="en-GB" b="1" dirty="0">
                <a:solidFill>
                  <a:srgbClr val="7414DC"/>
                </a:solidFill>
              </a:rPr>
              <a:t>Volunteering Development Team Leader for Anytown Scouts</a:t>
            </a:r>
          </a:p>
          <a:p>
            <a:r>
              <a:rPr lang="en-GB" dirty="0">
                <a:solidFill>
                  <a:srgbClr val="7414DC"/>
                </a:solidFill>
              </a:rPr>
              <a:t>New role</a:t>
            </a:r>
          </a:p>
          <a:p>
            <a:endParaRPr lang="en-GB" b="1" dirty="0"/>
          </a:p>
          <a:p>
            <a:endParaRPr lang="en-GB" b="1" dirty="0"/>
          </a:p>
          <a:p>
            <a:r>
              <a:rPr lang="en-GB" b="1" dirty="0"/>
              <a:t>Social:</a:t>
            </a:r>
            <a:endParaRPr lang="en-GB" dirty="0"/>
          </a:p>
          <a:p>
            <a:r>
              <a:rPr lang="en-GB" dirty="0"/>
              <a:t>'My team makes sure volunteers are well supported in Anytown Scouts.'</a:t>
            </a:r>
          </a:p>
          <a:p>
            <a:endParaRPr lang="en-GB" b="1" dirty="0"/>
          </a:p>
          <a:p>
            <a:r>
              <a:rPr lang="en-GB" b="1" dirty="0"/>
              <a:t>Parents and carers:</a:t>
            </a:r>
            <a:endParaRPr lang="en-GB" dirty="0"/>
          </a:p>
          <a:p>
            <a:r>
              <a:rPr lang="en-GB" dirty="0"/>
              <a:t>‘I’m the Volunteering Development Team Leader at Anytown Scouts, which means I lead a team that supports new and existing volunteers.’</a:t>
            </a:r>
          </a:p>
          <a:p>
            <a:endParaRPr lang="en-GB" b="1" dirty="0"/>
          </a:p>
          <a:p>
            <a:r>
              <a:rPr lang="en-GB" b="1" dirty="0"/>
              <a:t>Email and formal situations:</a:t>
            </a:r>
            <a:endParaRPr lang="en-GB" dirty="0"/>
          </a:p>
          <a:p>
            <a:r>
              <a:rPr lang="en-GB" dirty="0"/>
              <a:t>All the best, </a:t>
            </a:r>
            <a:br>
              <a:rPr lang="en-GB" dirty="0"/>
            </a:br>
            <a:r>
              <a:rPr lang="en-GB" dirty="0"/>
              <a:t>Volunteering Development Team Leader</a:t>
            </a:r>
            <a:br>
              <a:rPr lang="en-GB" dirty="0"/>
            </a:br>
            <a:r>
              <a:rPr lang="en-GB" dirty="0"/>
              <a:t>Anytown Scouts</a:t>
            </a:r>
          </a:p>
          <a:p>
            <a:endParaRPr lang="en-GB"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959" y="1620000"/>
            <a:ext cx="4178708" cy="4178708"/>
          </a:xfrm>
          <a:prstGeom prst="rect">
            <a:avLst/>
          </a:prstGeom>
        </p:spPr>
      </p:pic>
    </p:spTree>
    <p:extLst>
      <p:ext uri="{BB962C8B-B14F-4D97-AF65-F5344CB8AC3E}">
        <p14:creationId xmlns:p14="http://schemas.microsoft.com/office/powerpoint/2010/main" val="353097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GB" dirty="0"/>
          </a:p>
        </p:txBody>
      </p:sp>
      <p:sp>
        <p:nvSpPr>
          <p:cNvPr id="4" name="Subtitle 3"/>
          <p:cNvSpPr>
            <a:spLocks noGrp="1"/>
          </p:cNvSpPr>
          <p:nvPr>
            <p:ph type="subTitle" idx="4"/>
          </p:nvPr>
        </p:nvSpPr>
        <p:spPr/>
        <p:txBody>
          <a:bodyPr/>
          <a:lstStyle/>
          <a:p>
            <a:endParaRPr lang="en-GB" dirty="0"/>
          </a:p>
        </p:txBody>
      </p:sp>
      <p:sp>
        <p:nvSpPr>
          <p:cNvPr id="5" name="Text Placeholder 4"/>
          <p:cNvSpPr>
            <a:spLocks noGrp="1"/>
          </p:cNvSpPr>
          <p:nvPr>
            <p:ph type="body" sz="quarter" idx="10"/>
          </p:nvPr>
        </p:nvSpPr>
        <p:spPr>
          <a:xfrm>
            <a:off x="5350933" y="1620000"/>
            <a:ext cx="5708646" cy="4503385"/>
          </a:xfrm>
        </p:spPr>
        <p:txBody>
          <a:bodyPr/>
          <a:lstStyle/>
          <a:p>
            <a:r>
              <a:rPr lang="en-GB" b="1" dirty="0">
                <a:solidFill>
                  <a:srgbClr val="7414DC"/>
                </a:solidFill>
              </a:rPr>
              <a:t>Support Team Member for Anytown Scouts</a:t>
            </a:r>
          </a:p>
          <a:p>
            <a:r>
              <a:rPr lang="en-GB" dirty="0">
                <a:solidFill>
                  <a:srgbClr val="7414DC"/>
                </a:solidFill>
              </a:rPr>
              <a:t>New role</a:t>
            </a:r>
          </a:p>
          <a:p>
            <a:endParaRPr lang="en-GB" b="1" dirty="0"/>
          </a:p>
          <a:p>
            <a:endParaRPr lang="en-GB" b="1" dirty="0"/>
          </a:p>
          <a:p>
            <a:r>
              <a:rPr lang="en-GB" b="1" dirty="0"/>
              <a:t>Social:</a:t>
            </a:r>
            <a:endParaRPr lang="en-GB" dirty="0"/>
          </a:p>
          <a:p>
            <a:r>
              <a:rPr lang="en-GB" dirty="0"/>
              <a:t>‘I run the social media for Anytown Scouts.’</a:t>
            </a:r>
          </a:p>
          <a:p>
            <a:endParaRPr lang="en-GB" b="1" dirty="0"/>
          </a:p>
          <a:p>
            <a:r>
              <a:rPr lang="en-GB" b="1" dirty="0"/>
              <a:t>Parents and carers:</a:t>
            </a:r>
            <a:endParaRPr lang="en-GB" dirty="0"/>
          </a:p>
          <a:p>
            <a:r>
              <a:rPr lang="en-GB" dirty="0"/>
              <a:t>‘I’m on the Support Team for Anytown Scouts, and run the social media, so we can reach more young people who might want to join us.’</a:t>
            </a:r>
          </a:p>
          <a:p>
            <a:endParaRPr lang="en-GB" b="1" dirty="0"/>
          </a:p>
          <a:p>
            <a:r>
              <a:rPr lang="en-GB" b="1" dirty="0"/>
              <a:t>Email and formal situations:</a:t>
            </a:r>
            <a:endParaRPr lang="en-GB" dirty="0"/>
          </a:p>
          <a:p>
            <a:r>
              <a:rPr lang="en-GB" dirty="0"/>
              <a:t>Support Team Member </a:t>
            </a:r>
            <a:br>
              <a:rPr lang="en-GB" dirty="0"/>
            </a:br>
            <a:r>
              <a:rPr lang="en-GB" dirty="0"/>
              <a:t>Anytown Scouts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095" y="1620000"/>
            <a:ext cx="4178708" cy="4178708"/>
          </a:xfrm>
          <a:prstGeom prst="rect">
            <a:avLst/>
          </a:prstGeom>
        </p:spPr>
      </p:pic>
    </p:spTree>
    <p:extLst>
      <p:ext uri="{BB962C8B-B14F-4D97-AF65-F5344CB8AC3E}">
        <p14:creationId xmlns:p14="http://schemas.microsoft.com/office/powerpoint/2010/main" val="2322983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endParaRPr lang="en-GB" dirty="0"/>
          </a:p>
        </p:txBody>
      </p:sp>
      <p:sp>
        <p:nvSpPr>
          <p:cNvPr id="4" name="Subtitle 3"/>
          <p:cNvSpPr>
            <a:spLocks noGrp="1"/>
          </p:cNvSpPr>
          <p:nvPr>
            <p:ph type="subTitle" idx="4"/>
          </p:nvPr>
        </p:nvSpPr>
        <p:spPr/>
        <p:txBody>
          <a:bodyPr/>
          <a:lstStyle/>
          <a:p>
            <a:endParaRPr lang="en-GB" dirty="0"/>
          </a:p>
        </p:txBody>
      </p:sp>
      <p:sp>
        <p:nvSpPr>
          <p:cNvPr id="5" name="Text Placeholder 4"/>
          <p:cNvSpPr>
            <a:spLocks noGrp="1"/>
          </p:cNvSpPr>
          <p:nvPr>
            <p:ph type="body" sz="quarter" idx="10"/>
          </p:nvPr>
        </p:nvSpPr>
        <p:spPr>
          <a:xfrm>
            <a:off x="5350933" y="1620000"/>
            <a:ext cx="5708646" cy="4503385"/>
          </a:xfrm>
        </p:spPr>
        <p:txBody>
          <a:bodyPr vert="horz" lIns="0" tIns="0" rIns="0" bIns="0" rtlCol="0" anchor="t">
            <a:normAutofit lnSpcReduction="10000"/>
          </a:bodyPr>
          <a:lstStyle/>
          <a:p>
            <a:pPr marL="10795"/>
            <a:r>
              <a:rPr lang="en-GB" b="1" dirty="0">
                <a:solidFill>
                  <a:srgbClr val="7414DC"/>
                </a:solidFill>
              </a:rPr>
              <a:t>Meeting Place Team Member for Anytown Scouts</a:t>
            </a:r>
            <a:endParaRPr lang="en-US"/>
          </a:p>
          <a:p>
            <a:pPr marL="10795"/>
            <a:r>
              <a:rPr lang="en-GB" dirty="0">
                <a:solidFill>
                  <a:srgbClr val="7414DC"/>
                </a:solidFill>
              </a:rPr>
              <a:t>New role – an example of a sub-team</a:t>
            </a:r>
          </a:p>
          <a:p>
            <a:pPr marL="10795"/>
            <a:endParaRPr lang="en-GB" b="1" dirty="0"/>
          </a:p>
          <a:p>
            <a:pPr marL="10795"/>
            <a:endParaRPr lang="en-GB" b="1" dirty="0"/>
          </a:p>
          <a:p>
            <a:pPr marL="10795"/>
            <a:r>
              <a:rPr lang="en-GB" b="1" dirty="0"/>
              <a:t>Social:</a:t>
            </a:r>
            <a:endParaRPr lang="en-GB" dirty="0"/>
          </a:p>
          <a:p>
            <a:pPr marL="10795"/>
            <a:r>
              <a:rPr lang="en-GB" dirty="0"/>
              <a:t>‘I help look after the meeting place for Anytown Scouts.’</a:t>
            </a:r>
          </a:p>
          <a:p>
            <a:pPr marL="10795"/>
            <a:endParaRPr lang="en-GB" b="1" dirty="0"/>
          </a:p>
          <a:p>
            <a:pPr marL="10795"/>
            <a:r>
              <a:rPr lang="en-GB" b="1" dirty="0"/>
              <a:t>Parents and carers:</a:t>
            </a:r>
            <a:endParaRPr lang="en-GB" dirty="0"/>
          </a:p>
          <a:p>
            <a:pPr marL="10795"/>
            <a:r>
              <a:rPr lang="en-GB" dirty="0">
                <a:latin typeface="Nunito Sans"/>
              </a:rPr>
              <a:t>‘I’m one of the volunteers who looks after the meeting place here at Anytown Scouts. We’re always looking for more help, so even if you just have a couple of hours every now and then, you could come along and help.’</a:t>
            </a:r>
          </a:p>
          <a:p>
            <a:pPr marL="10795"/>
            <a:endParaRPr lang="en-GB" b="1" dirty="0"/>
          </a:p>
          <a:p>
            <a:pPr marL="10795"/>
            <a:r>
              <a:rPr lang="en-GB" b="1" dirty="0"/>
              <a:t>Email and formal situations:</a:t>
            </a:r>
            <a:endParaRPr lang="en-GB" dirty="0"/>
          </a:p>
          <a:p>
            <a:pPr marL="10795"/>
            <a:r>
              <a:rPr lang="en-GB" dirty="0"/>
              <a:t>Meeting Place Team Member </a:t>
            </a:r>
            <a:br>
              <a:rPr lang="en-GB" dirty="0"/>
            </a:br>
            <a:r>
              <a:rPr lang="en-GB" dirty="0"/>
              <a:t>Anytown Scouts</a:t>
            </a:r>
          </a:p>
          <a:p>
            <a:pPr marL="10795"/>
            <a:endParaRPr lang="en-GB"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430" y="1620000"/>
            <a:ext cx="4185375" cy="4185375"/>
          </a:xfrm>
          <a:prstGeom prst="rect">
            <a:avLst/>
          </a:prstGeom>
        </p:spPr>
      </p:pic>
    </p:spTree>
    <p:extLst>
      <p:ext uri="{BB962C8B-B14F-4D97-AF65-F5344CB8AC3E}">
        <p14:creationId xmlns:p14="http://schemas.microsoft.com/office/powerpoint/2010/main" val="2811599542"/>
      </p:ext>
    </p:extLst>
  </p:cSld>
  <p:clrMapOvr>
    <a:masterClrMapping/>
  </p:clrMapOvr>
</p:sld>
</file>

<file path=ppt/theme/theme1.xml><?xml version="1.0" encoding="utf-8"?>
<a:theme xmlns:a="http://schemas.openxmlformats.org/drawingml/2006/main" name="Office Theme">
  <a:themeElements>
    <a:clrScheme name="Scouts Master Colours">
      <a:dk1>
        <a:srgbClr val="000000"/>
      </a:dk1>
      <a:lt1>
        <a:srgbClr val="FFFFFF"/>
      </a:lt1>
      <a:dk2>
        <a:srgbClr val="7414DC"/>
      </a:dk2>
      <a:lt2>
        <a:srgbClr val="00A793"/>
      </a:lt2>
      <a:accent1>
        <a:srgbClr val="E22E12"/>
      </a:accent1>
      <a:accent2>
        <a:srgbClr val="23A950"/>
      </a:accent2>
      <a:accent3>
        <a:srgbClr val="006EE0"/>
      </a:accent3>
      <a:accent4>
        <a:srgbClr val="FFB3E5"/>
      </a:accent4>
      <a:accent5>
        <a:srgbClr val="003A82"/>
      </a:accent5>
      <a:accent6>
        <a:srgbClr val="FFE627"/>
      </a:accent6>
      <a:hlink>
        <a:srgbClr val="00B8B8"/>
      </a:hlink>
      <a:folHlink>
        <a:srgbClr val="7414DC"/>
      </a:folHlink>
    </a:clrScheme>
    <a:fontScheme name="Scouts">
      <a:majorFont>
        <a:latin typeface="Nunito Sans"/>
        <a:ea typeface=""/>
        <a:cs typeface=""/>
      </a:majorFont>
      <a:minorFont>
        <a:latin typeface="Nunit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cout PowerPoint V5 Email PH" id="{257C25A9-7AC9-40ED-8C67-89EB2ADF5179}" vid="{CAF7EC17-53D2-43D7-96D5-1CFD4E1346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B3A5D27B9C2A44BF036FAD366BF02E" ma:contentTypeVersion="16" ma:contentTypeDescription="Create a new document." ma:contentTypeScope="" ma:versionID="ac6c62efdd8810746e46671110579c29">
  <xsd:schema xmlns:xsd="http://www.w3.org/2001/XMLSchema" xmlns:xs="http://www.w3.org/2001/XMLSchema" xmlns:p="http://schemas.microsoft.com/office/2006/metadata/properties" xmlns:ns2="ec4b7ab6-7d60-435b-a181-f014eb7edb36" xmlns:ns3="f4847a80-7f8c-4933-831b-56854e27fa84" targetNamespace="http://schemas.microsoft.com/office/2006/metadata/properties" ma:root="true" ma:fieldsID="0c868af19c74c99df3f7799055d1e28b" ns2:_="" ns3:_="">
    <xsd:import namespace="ec4b7ab6-7d60-435b-a181-f014eb7edb36"/>
    <xsd:import namespace="f4847a80-7f8c-4933-831b-56854e27fa84"/>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MediaLengthInSeconds" minOccurs="0"/>
                <xsd:element ref="ns2:MediaServiceObjectDetectorVersions" minOccurs="0"/>
                <xsd:element ref="ns2:MediaServiceSearchProperties" minOccurs="0"/>
                <xsd:element ref="ns2:Benscomm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4b7ab6-7d60-435b-a181-f014eb7edb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6a56231d-6d57-4d01-be4e-eaa0c39de8aa"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Benscomments" ma:index="23" nillable="true" ma:displayName="Bens comments" ma:format="Dropdown" ma:internalName="Benscomment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4847a80-7f8c-4933-831b-56854e27fa84"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b1716686-e181-4082-8c8c-eb3028629746}" ma:internalName="TaxCatchAll" ma:showField="CatchAllData" ma:web="f4847a80-7f8c-4933-831b-56854e27fa84">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c4b7ab6-7d60-435b-a181-f014eb7edb36">
      <Terms xmlns="http://schemas.microsoft.com/office/infopath/2007/PartnerControls"/>
    </lcf76f155ced4ddcb4097134ff3c332f>
    <TaxCatchAll xmlns="f4847a80-7f8c-4933-831b-56854e27fa84" xsi:nil="true"/>
    <Benscomments xmlns="ec4b7ab6-7d60-435b-a181-f014eb7edb36" xsi:nil="true"/>
  </documentManagement>
</p:properties>
</file>

<file path=customXml/itemProps1.xml><?xml version="1.0" encoding="utf-8"?>
<ds:datastoreItem xmlns:ds="http://schemas.openxmlformats.org/officeDocument/2006/customXml" ds:itemID="{883B28AA-576B-44C4-985F-DAC47AC954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4b7ab6-7d60-435b-a181-f014eb7edb36"/>
    <ds:schemaRef ds:uri="f4847a80-7f8c-4933-831b-56854e27fa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34868A6-E4B5-4EB7-9C4B-056434CC7DAB}">
  <ds:schemaRefs>
    <ds:schemaRef ds:uri="http://schemas.microsoft.com/sharepoint/v3/contenttype/forms"/>
  </ds:schemaRefs>
</ds:datastoreItem>
</file>

<file path=customXml/itemProps3.xml><?xml version="1.0" encoding="utf-8"?>
<ds:datastoreItem xmlns:ds="http://schemas.openxmlformats.org/officeDocument/2006/customXml" ds:itemID="{CC52D1AF-4B36-4E7C-A70D-BB1739B2A2F0}">
  <ds:schemaRefs>
    <ds:schemaRef ds:uri="http://schemas.microsoft.com/office/2006/documentManagement/types"/>
    <ds:schemaRef ds:uri="http://www.w3.org/XML/1998/namespace"/>
    <ds:schemaRef ds:uri="b4825d60-d1be-4aac-845a-e4f0c0f7553e"/>
    <ds:schemaRef ds:uri="http://schemas.openxmlformats.org/package/2006/metadata/core-properties"/>
    <ds:schemaRef ds:uri="http://purl.org/dc/elements/1.1/"/>
    <ds:schemaRef ds:uri="http://schemas.microsoft.com/office/infopath/2007/PartnerControls"/>
    <ds:schemaRef ds:uri="35ad4698-b22b-4f3f-aa1b-097c3ffcd028"/>
    <ds:schemaRef ds:uri="http://purl.org/dc/terms/"/>
    <ds:schemaRef ds:uri="http://schemas.microsoft.com/office/2006/metadata/properties"/>
    <ds:schemaRef ds:uri="http://purl.org/dc/dcmitype/"/>
    <ds:schemaRef ds:uri="ec4b7ab6-7d60-435b-a181-f014eb7edb36"/>
    <ds:schemaRef ds:uri="f4847a80-7f8c-4933-831b-56854e27fa84"/>
  </ds:schemaRefs>
</ds:datastoreItem>
</file>

<file path=docProps/app.xml><?xml version="1.0" encoding="utf-8"?>
<Properties xmlns="http://schemas.openxmlformats.org/officeDocument/2006/extended-properties" xmlns:vt="http://schemas.openxmlformats.org/officeDocument/2006/docPropsVTypes">
  <Template>Top Tips for Volunteer Recruitment </Template>
  <TotalTime>152</TotalTime>
  <Words>555</Words>
  <Application>Microsoft Office PowerPoint</Application>
  <PresentationFormat>Widescreen</PresentationFormat>
  <Paragraphs>99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Scout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Wells</dc:creator>
  <cp:lastModifiedBy>Bebbe Hron</cp:lastModifiedBy>
  <cp:revision>54</cp:revision>
  <dcterms:created xsi:type="dcterms:W3CDTF">2023-02-17T10:39:21Z</dcterms:created>
  <dcterms:modified xsi:type="dcterms:W3CDTF">2024-10-15T12:01:00Z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2018-02-16T00:00:00Z</vt:filetime>
  </property>
  <property fmtid="{D5CDD505-2E9C-101B-9397-08002B2CF9AE}" pid="3" name="Creator">
    <vt:lpwstr>Adobe InDesign CS5 (7.0)</vt:lpwstr>
  </property>
  <property fmtid="{D5CDD505-2E9C-101B-9397-08002B2CF9AE}" pid="4" name="LastSaved">
    <vt:filetime>2018-02-18T00:00:00Z</vt:filetime>
  </property>
  <property fmtid="{D5CDD505-2E9C-101B-9397-08002B2CF9AE}" pid="5" name="ContentTypeId">
    <vt:lpwstr>0x0101002CB3A5D27B9C2A44BF036FAD366BF02E</vt:lpwstr>
  </property>
  <property fmtid="{D5CDD505-2E9C-101B-9397-08002B2CF9AE}" pid="6" name="MediaServiceImageTags">
    <vt:lpwstr/>
  </property>
</Properties>
</file>