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1"/>
  </p:notesMasterIdLst>
  <p:handoutMasterIdLst>
    <p:handoutMasterId r:id="rId22"/>
  </p:handoutMasterIdLst>
  <p:sldIdLst>
    <p:sldId id="468" r:id="rId5"/>
    <p:sldId id="418" r:id="rId6"/>
    <p:sldId id="470" r:id="rId7"/>
    <p:sldId id="469" r:id="rId8"/>
    <p:sldId id="438" r:id="rId9"/>
    <p:sldId id="419" r:id="rId10"/>
    <p:sldId id="466" r:id="rId11"/>
    <p:sldId id="465" r:id="rId12"/>
    <p:sldId id="460" r:id="rId13"/>
    <p:sldId id="439" r:id="rId14"/>
    <p:sldId id="463" r:id="rId15"/>
    <p:sldId id="464" r:id="rId16"/>
    <p:sldId id="420" r:id="rId17"/>
    <p:sldId id="422" r:id="rId18"/>
    <p:sldId id="467" r:id="rId19"/>
    <p:sldId id="412" r:id="rId20"/>
  </p:sldIdLst>
  <p:sldSz cx="12192000" cy="6858000"/>
  <p:notesSz cx="16256000" cy="9144000"/>
  <p:embeddedFontLst>
    <p:embeddedFont>
      <p:font typeface="Nunito Sans Black" panose="00000A00000000000000" pitchFamily="2" charset="0"/>
      <p:bold r:id="rId23"/>
      <p:boldItalic r:id="rId24"/>
    </p:embeddedFont>
    <p:embeddedFont>
      <p:font typeface="Nunito Sans SemiBold" panose="00000700000000000000" pitchFamily="2" charset="0"/>
      <p:bold r:id="rId25"/>
      <p:boldItalic r:id="rId26"/>
    </p:embeddedFont>
    <p:embeddedFont>
      <p:font typeface="Nunito Sans" panose="00000500000000000000" pitchFamily="2" charset="0"/>
      <p:regular r:id="rId27"/>
      <p:bold r:id="rId28"/>
      <p:italic r:id="rId29"/>
      <p:boldItalic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82"/>
    <a:srgbClr val="3CB664"/>
    <a:srgbClr val="006EE0"/>
    <a:srgbClr val="FF912A"/>
    <a:srgbClr val="FFE627"/>
    <a:srgbClr val="7414DC"/>
    <a:srgbClr val="E22E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98F916-17D5-9E50-717C-B2EC41AE8B7B}" v="2" dt="2024-07-23T16:12:05.50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873" autoAdjust="0"/>
  </p:normalViewPr>
  <p:slideViewPr>
    <p:cSldViewPr snapToGrid="0">
      <p:cViewPr varScale="1">
        <p:scale>
          <a:sx n="96" d="100"/>
          <a:sy n="96" d="100"/>
        </p:scale>
        <p:origin x="1120" y="64"/>
      </p:cViewPr>
      <p:guideLst>
        <p:guide orient="horz" pos="2160"/>
        <p:guide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Coe" userId="S::andrew.coe@scouts.org.uk::08964ec2-c859-49fa-b904-452d3a4b7176" providerId="AD" clId="Web-{11453296-B376-5A52-740C-3B23383178DD}"/>
    <pc:docChg chg="addSld delSld modSld sldOrd">
      <pc:chgData name="Andrew Coe" userId="S::andrew.coe@scouts.org.uk::08964ec2-c859-49fa-b904-452d3a4b7176" providerId="AD" clId="Web-{11453296-B376-5A52-740C-3B23383178DD}" dt="2024-07-15T15:15:28.891" v="1021"/>
      <pc:docMkLst>
        <pc:docMk/>
      </pc:docMkLst>
      <pc:sldChg chg="modSp del">
        <pc:chgData name="Andrew Coe" userId="S::andrew.coe@scouts.org.uk::08964ec2-c859-49fa-b904-452d3a4b7176" providerId="AD" clId="Web-{11453296-B376-5A52-740C-3B23383178DD}" dt="2024-07-15T14:31:47.010" v="106"/>
        <pc:sldMkLst>
          <pc:docMk/>
          <pc:sldMk cId="3674119691" sldId="414"/>
        </pc:sldMkLst>
        <pc:spChg chg="mod">
          <ac:chgData name="Andrew Coe" userId="S::andrew.coe@scouts.org.uk::08964ec2-c859-49fa-b904-452d3a4b7176" providerId="AD" clId="Web-{11453296-B376-5A52-740C-3B23383178DD}" dt="2024-07-15T14:29:59.080" v="89" actId="14100"/>
          <ac:spMkLst>
            <pc:docMk/>
            <pc:sldMk cId="3674119691" sldId="414"/>
            <ac:spMk id="3" creationId="{A9DD38F5-EB54-A545-9838-5D7F056083CB}"/>
          </ac:spMkLst>
        </pc:spChg>
        <pc:spChg chg="mod">
          <ac:chgData name="Andrew Coe" userId="S::andrew.coe@scouts.org.uk::08964ec2-c859-49fa-b904-452d3a4b7176" providerId="AD" clId="Web-{11453296-B376-5A52-740C-3B23383178DD}" dt="2024-07-15T14:29:08.795" v="24" actId="20577"/>
          <ac:spMkLst>
            <pc:docMk/>
            <pc:sldMk cId="3674119691" sldId="414"/>
            <ac:spMk id="4" creationId="{D6F19131-A110-3B40-9BFB-EBB102D5F57F}"/>
          </ac:spMkLst>
        </pc:spChg>
      </pc:sldChg>
      <pc:sldChg chg="modSp">
        <pc:chgData name="Andrew Coe" userId="S::andrew.coe@scouts.org.uk::08964ec2-c859-49fa-b904-452d3a4b7176" providerId="AD" clId="Web-{11453296-B376-5A52-740C-3B23383178DD}" dt="2024-07-15T14:26:06.531" v="16" actId="20577"/>
        <pc:sldMkLst>
          <pc:docMk/>
          <pc:sldMk cId="4036970576" sldId="416"/>
        </pc:sldMkLst>
        <pc:spChg chg="mod">
          <ac:chgData name="Andrew Coe" userId="S::andrew.coe@scouts.org.uk::08964ec2-c859-49fa-b904-452d3a4b7176" providerId="AD" clId="Web-{11453296-B376-5A52-740C-3B23383178DD}" dt="2024-07-15T14:26:06.531" v="16" actId="20577"/>
          <ac:spMkLst>
            <pc:docMk/>
            <pc:sldMk cId="4036970576" sldId="416"/>
            <ac:spMk id="2" creationId="{0706ABF8-4F62-DD45-B486-97062281CA1B}"/>
          </ac:spMkLst>
        </pc:spChg>
        <pc:spChg chg="mod">
          <ac:chgData name="Andrew Coe" userId="S::andrew.coe@scouts.org.uk::08964ec2-c859-49fa-b904-452d3a4b7176" providerId="AD" clId="Web-{11453296-B376-5A52-740C-3B23383178DD}" dt="2024-07-15T14:26:00.047" v="15" actId="20577"/>
          <ac:spMkLst>
            <pc:docMk/>
            <pc:sldMk cId="4036970576" sldId="416"/>
            <ac:spMk id="3" creationId="{BDCD42A5-8205-E244-8889-895F019FCD01}"/>
          </ac:spMkLst>
        </pc:spChg>
      </pc:sldChg>
      <pc:sldChg chg="del">
        <pc:chgData name="Andrew Coe" userId="S::andrew.coe@scouts.org.uk::08964ec2-c859-49fa-b904-452d3a4b7176" providerId="AD" clId="Web-{11453296-B376-5A52-740C-3B23383178DD}" dt="2024-07-15T14:28:58.325" v="17"/>
        <pc:sldMkLst>
          <pc:docMk/>
          <pc:sldMk cId="3566910430" sldId="417"/>
        </pc:sldMkLst>
      </pc:sldChg>
      <pc:sldChg chg="modSp">
        <pc:chgData name="Andrew Coe" userId="S::andrew.coe@scouts.org.uk::08964ec2-c859-49fa-b904-452d3a4b7176" providerId="AD" clId="Web-{11453296-B376-5A52-740C-3B23383178DD}" dt="2024-07-15T14:25:23.075" v="11" actId="20577"/>
        <pc:sldMkLst>
          <pc:docMk/>
          <pc:sldMk cId="3740870435" sldId="418"/>
        </pc:sldMkLst>
        <pc:spChg chg="mod">
          <ac:chgData name="Andrew Coe" userId="S::andrew.coe@scouts.org.uk::08964ec2-c859-49fa-b904-452d3a4b7176" providerId="AD" clId="Web-{11453296-B376-5A52-740C-3B23383178DD}" dt="2024-07-15T14:25:23.075" v="11" actId="20577"/>
          <ac:spMkLst>
            <pc:docMk/>
            <pc:sldMk cId="3740870435" sldId="418"/>
            <ac:spMk id="3" creationId="{00000000-0000-0000-0000-000000000000}"/>
          </ac:spMkLst>
        </pc:spChg>
      </pc:sldChg>
      <pc:sldChg chg="modSp">
        <pc:chgData name="Andrew Coe" userId="S::andrew.coe@scouts.org.uk::08964ec2-c859-49fa-b904-452d3a4b7176" providerId="AD" clId="Web-{11453296-B376-5A52-740C-3B23383178DD}" dt="2024-07-15T14:46:58.639" v="300" actId="14100"/>
        <pc:sldMkLst>
          <pc:docMk/>
          <pc:sldMk cId="3815584483" sldId="419"/>
        </pc:sldMkLst>
        <pc:spChg chg="mod">
          <ac:chgData name="Andrew Coe" userId="S::andrew.coe@scouts.org.uk::08964ec2-c859-49fa-b904-452d3a4b7176" providerId="AD" clId="Web-{11453296-B376-5A52-740C-3B23383178DD}" dt="2024-07-15T14:46:58.639" v="300" actId="14100"/>
          <ac:spMkLst>
            <pc:docMk/>
            <pc:sldMk cId="3815584483" sldId="419"/>
            <ac:spMk id="3" creationId="{00000000-0000-0000-0000-000000000000}"/>
          </ac:spMkLst>
        </pc:spChg>
        <pc:spChg chg="mod">
          <ac:chgData name="Andrew Coe" userId="S::andrew.coe@scouts.org.uk::08964ec2-c859-49fa-b904-452d3a4b7176" providerId="AD" clId="Web-{11453296-B376-5A52-740C-3B23383178DD}" dt="2024-07-15T14:45:15.851" v="206" actId="20577"/>
          <ac:spMkLst>
            <pc:docMk/>
            <pc:sldMk cId="3815584483" sldId="419"/>
            <ac:spMk id="4" creationId="{00000000-0000-0000-0000-000000000000}"/>
          </ac:spMkLst>
        </pc:spChg>
      </pc:sldChg>
      <pc:sldChg chg="addSp delSp modSp ord modNotes">
        <pc:chgData name="Andrew Coe" userId="S::andrew.coe@scouts.org.uk::08964ec2-c859-49fa-b904-452d3a4b7176" providerId="AD" clId="Web-{11453296-B376-5A52-740C-3B23383178DD}" dt="2024-07-15T15:15:14.296" v="1020"/>
        <pc:sldMkLst>
          <pc:docMk/>
          <pc:sldMk cId="2857687399" sldId="420"/>
        </pc:sldMkLst>
        <pc:spChg chg="del">
          <ac:chgData name="Andrew Coe" userId="S::andrew.coe@scouts.org.uk::08964ec2-c859-49fa-b904-452d3a4b7176" providerId="AD" clId="Web-{11453296-B376-5A52-740C-3B23383178DD}" dt="2024-07-15T14:30:14.628" v="92"/>
          <ac:spMkLst>
            <pc:docMk/>
            <pc:sldMk cId="2857687399" sldId="420"/>
            <ac:spMk id="3" creationId="{00000000-0000-0000-0000-000000000000}"/>
          </ac:spMkLst>
        </pc:spChg>
        <pc:spChg chg="add del mod">
          <ac:chgData name="Andrew Coe" userId="S::andrew.coe@scouts.org.uk::08964ec2-c859-49fa-b904-452d3a4b7176" providerId="AD" clId="Web-{11453296-B376-5A52-740C-3B23383178DD}" dt="2024-07-15T14:30:22.019" v="93"/>
          <ac:spMkLst>
            <pc:docMk/>
            <pc:sldMk cId="2857687399" sldId="420"/>
            <ac:spMk id="5" creationId="{0FAF92E3-1BBB-57C4-927D-943941B50395}"/>
          </ac:spMkLst>
        </pc:spChg>
        <pc:spChg chg="add mod">
          <ac:chgData name="Andrew Coe" userId="S::andrew.coe@scouts.org.uk::08964ec2-c859-49fa-b904-452d3a4b7176" providerId="AD" clId="Web-{11453296-B376-5A52-740C-3B23383178DD}" dt="2024-07-15T14:44:35.598" v="193" actId="20577"/>
          <ac:spMkLst>
            <pc:docMk/>
            <pc:sldMk cId="2857687399" sldId="420"/>
            <ac:spMk id="7" creationId="{6B5A6871-03E2-5915-2F4B-9E45D1754242}"/>
          </ac:spMkLst>
        </pc:spChg>
      </pc:sldChg>
      <pc:sldChg chg="modSp ord modNotes">
        <pc:chgData name="Andrew Coe" userId="S::andrew.coe@scouts.org.uk::08964ec2-c859-49fa-b904-452d3a4b7176" providerId="AD" clId="Web-{11453296-B376-5A52-740C-3B23383178DD}" dt="2024-07-15T14:41:57.227" v="185"/>
        <pc:sldMkLst>
          <pc:docMk/>
          <pc:sldMk cId="1763875494" sldId="438"/>
        </pc:sldMkLst>
        <pc:spChg chg="mod">
          <ac:chgData name="Andrew Coe" userId="S::andrew.coe@scouts.org.uk::08964ec2-c859-49fa-b904-452d3a4b7176" providerId="AD" clId="Web-{11453296-B376-5A52-740C-3B23383178DD}" dt="2024-07-15T14:34:26.287" v="138" actId="20577"/>
          <ac:spMkLst>
            <pc:docMk/>
            <pc:sldMk cId="1763875494" sldId="438"/>
            <ac:spMk id="2" creationId="{51405199-2E68-2D4E-A69D-4823DA61E3BA}"/>
          </ac:spMkLst>
        </pc:spChg>
      </pc:sldChg>
      <pc:sldChg chg="addSp delSp modSp modNotes">
        <pc:chgData name="Andrew Coe" userId="S::andrew.coe@scouts.org.uk::08964ec2-c859-49fa-b904-452d3a4b7176" providerId="AD" clId="Web-{11453296-B376-5A52-740C-3B23383178DD}" dt="2024-07-15T14:58:18.643" v="746" actId="20577"/>
        <pc:sldMkLst>
          <pc:docMk/>
          <pc:sldMk cId="979759520" sldId="439"/>
        </pc:sldMkLst>
        <pc:spChg chg="mod">
          <ac:chgData name="Andrew Coe" userId="S::andrew.coe@scouts.org.uk::08964ec2-c859-49fa-b904-452d3a4b7176" providerId="AD" clId="Web-{11453296-B376-5A52-740C-3B23383178DD}" dt="2024-07-15T14:55:55.210" v="639" actId="1076"/>
          <ac:spMkLst>
            <pc:docMk/>
            <pc:sldMk cId="979759520" sldId="439"/>
            <ac:spMk id="2" creationId="{51405199-2E68-2D4E-A69D-4823DA61E3BA}"/>
          </ac:spMkLst>
        </pc:spChg>
        <pc:spChg chg="add del mod">
          <ac:chgData name="Andrew Coe" userId="S::andrew.coe@scouts.org.uk::08964ec2-c859-49fa-b904-452d3a4b7176" providerId="AD" clId="Web-{11453296-B376-5A52-740C-3B23383178DD}" dt="2024-07-15T14:56:02.758" v="642"/>
          <ac:spMkLst>
            <pc:docMk/>
            <pc:sldMk cId="979759520" sldId="439"/>
            <ac:spMk id="3" creationId="{A8716F30-E722-84B2-1A57-3DE5CDE0FD2E}"/>
          </ac:spMkLst>
        </pc:spChg>
        <pc:spChg chg="add mod">
          <ac:chgData name="Andrew Coe" userId="S::andrew.coe@scouts.org.uk::08964ec2-c859-49fa-b904-452d3a4b7176" providerId="AD" clId="Web-{11453296-B376-5A52-740C-3B23383178DD}" dt="2024-07-15T14:56:43.729" v="666" actId="1076"/>
          <ac:spMkLst>
            <pc:docMk/>
            <pc:sldMk cId="979759520" sldId="439"/>
            <ac:spMk id="4" creationId="{9A434358-6E6B-90C0-218A-0508D17B3509}"/>
          </ac:spMkLst>
        </pc:spChg>
        <pc:spChg chg="add mod">
          <ac:chgData name="Andrew Coe" userId="S::andrew.coe@scouts.org.uk::08964ec2-c859-49fa-b904-452d3a4b7176" providerId="AD" clId="Web-{11453296-B376-5A52-740C-3B23383178DD}" dt="2024-07-15T14:57:07.044" v="679" actId="20577"/>
          <ac:spMkLst>
            <pc:docMk/>
            <pc:sldMk cId="979759520" sldId="439"/>
            <ac:spMk id="5" creationId="{8E10F582-A0F8-2315-0318-4C7F02B39063}"/>
          </ac:spMkLst>
        </pc:spChg>
        <pc:spChg chg="add del">
          <ac:chgData name="Andrew Coe" userId="S::andrew.coe@scouts.org.uk::08964ec2-c859-49fa-b904-452d3a4b7176" providerId="AD" clId="Web-{11453296-B376-5A52-740C-3B23383178DD}" dt="2024-07-15T14:57:19.091" v="683"/>
          <ac:spMkLst>
            <pc:docMk/>
            <pc:sldMk cId="979759520" sldId="439"/>
            <ac:spMk id="6" creationId="{9563BDD0-1150-3317-D0BB-83F8AC278CF6}"/>
          </ac:spMkLst>
        </pc:spChg>
        <pc:spChg chg="add mod">
          <ac:chgData name="Andrew Coe" userId="S::andrew.coe@scouts.org.uk::08964ec2-c859-49fa-b904-452d3a4b7176" providerId="AD" clId="Web-{11453296-B376-5A52-740C-3B23383178DD}" dt="2024-07-15T14:57:39.577" v="701" actId="14100"/>
          <ac:spMkLst>
            <pc:docMk/>
            <pc:sldMk cId="979759520" sldId="439"/>
            <ac:spMk id="7" creationId="{52C5F985-0720-4638-61AF-1939B534A4BA}"/>
          </ac:spMkLst>
        </pc:spChg>
        <pc:spChg chg="add mod">
          <ac:chgData name="Andrew Coe" userId="S::andrew.coe@scouts.org.uk::08964ec2-c859-49fa-b904-452d3a4b7176" providerId="AD" clId="Web-{11453296-B376-5A52-740C-3B23383178DD}" dt="2024-07-15T14:57:58.391" v="714" actId="20577"/>
          <ac:spMkLst>
            <pc:docMk/>
            <pc:sldMk cId="979759520" sldId="439"/>
            <ac:spMk id="8" creationId="{F34A4B70-E18E-E5AC-83F6-8EC0428BFE2A}"/>
          </ac:spMkLst>
        </pc:spChg>
        <pc:spChg chg="add mod">
          <ac:chgData name="Andrew Coe" userId="S::andrew.coe@scouts.org.uk::08964ec2-c859-49fa-b904-452d3a4b7176" providerId="AD" clId="Web-{11453296-B376-5A52-740C-3B23383178DD}" dt="2024-07-15T14:58:18.643" v="746" actId="20577"/>
          <ac:spMkLst>
            <pc:docMk/>
            <pc:sldMk cId="979759520" sldId="439"/>
            <ac:spMk id="9" creationId="{EC1C4DC6-2681-416A-6EAF-54B6970A8B87}"/>
          </ac:spMkLst>
        </pc:spChg>
      </pc:sldChg>
      <pc:sldChg chg="add del replId">
        <pc:chgData name="Andrew Coe" userId="S::andrew.coe@scouts.org.uk::08964ec2-c859-49fa-b904-452d3a4b7176" providerId="AD" clId="Web-{11453296-B376-5A52-740C-3B23383178DD}" dt="2024-07-15T15:15:28.891" v="1021"/>
        <pc:sldMkLst>
          <pc:docMk/>
          <pc:sldMk cId="3951922979" sldId="459"/>
        </pc:sldMkLst>
      </pc:sldChg>
      <pc:sldChg chg="modSp add replId modNotes">
        <pc:chgData name="Andrew Coe" userId="S::andrew.coe@scouts.org.uk::08964ec2-c859-49fa-b904-452d3a4b7176" providerId="AD" clId="Web-{11453296-B376-5A52-740C-3B23383178DD}" dt="2024-07-15T14:53:44.701" v="604"/>
        <pc:sldMkLst>
          <pc:docMk/>
          <pc:sldMk cId="116657507" sldId="460"/>
        </pc:sldMkLst>
        <pc:spChg chg="mod">
          <ac:chgData name="Andrew Coe" userId="S::andrew.coe@scouts.org.uk::08964ec2-c859-49fa-b904-452d3a4b7176" providerId="AD" clId="Web-{11453296-B376-5A52-740C-3B23383178DD}" dt="2024-07-15T14:52:29.195" v="571" actId="20577"/>
          <ac:spMkLst>
            <pc:docMk/>
            <pc:sldMk cId="116657507" sldId="460"/>
            <ac:spMk id="2" creationId="{51405199-2E68-2D4E-A69D-4823DA61E3BA}"/>
          </ac:spMkLst>
        </pc:spChg>
      </pc:sldChg>
      <pc:sldChg chg="addSp delSp modSp add del replId">
        <pc:chgData name="Andrew Coe" userId="S::andrew.coe@scouts.org.uk::08964ec2-c859-49fa-b904-452d3a4b7176" providerId="AD" clId="Web-{11453296-B376-5A52-740C-3B23383178DD}" dt="2024-07-15T14:47:45.362" v="305"/>
        <pc:sldMkLst>
          <pc:docMk/>
          <pc:sldMk cId="2946981320" sldId="461"/>
        </pc:sldMkLst>
        <pc:spChg chg="add del mod">
          <ac:chgData name="Andrew Coe" userId="S::andrew.coe@scouts.org.uk::08964ec2-c859-49fa-b904-452d3a4b7176" providerId="AD" clId="Web-{11453296-B376-5A52-740C-3B23383178DD}" dt="2024-07-15T14:47:32.579" v="302"/>
          <ac:spMkLst>
            <pc:docMk/>
            <pc:sldMk cId="2946981320" sldId="461"/>
            <ac:spMk id="6" creationId="{77549A5C-FBA3-B2E8-F2A1-68EBC6E77490}"/>
          </ac:spMkLst>
        </pc:spChg>
        <pc:picChg chg="del">
          <ac:chgData name="Andrew Coe" userId="S::andrew.coe@scouts.org.uk::08964ec2-c859-49fa-b904-452d3a4b7176" providerId="AD" clId="Web-{11453296-B376-5A52-740C-3B23383178DD}" dt="2024-07-15T14:47:30.861" v="301"/>
          <ac:picMkLst>
            <pc:docMk/>
            <pc:sldMk cId="2946981320" sldId="461"/>
            <ac:picMk id="5" creationId="{00000000-0000-0000-0000-000000000000}"/>
          </ac:picMkLst>
        </pc:picChg>
      </pc:sldChg>
      <pc:sldChg chg="modSp add ord replId">
        <pc:chgData name="Andrew Coe" userId="S::andrew.coe@scouts.org.uk::08964ec2-c859-49fa-b904-452d3a4b7176" providerId="AD" clId="Web-{11453296-B376-5A52-740C-3B23383178DD}" dt="2024-07-15T14:50:54.876" v="556" actId="20577"/>
        <pc:sldMkLst>
          <pc:docMk/>
          <pc:sldMk cId="1305435334" sldId="462"/>
        </pc:sldMkLst>
        <pc:spChg chg="mod">
          <ac:chgData name="Andrew Coe" userId="S::andrew.coe@scouts.org.uk::08964ec2-c859-49fa-b904-452d3a4b7176" providerId="AD" clId="Web-{11453296-B376-5A52-740C-3B23383178DD}" dt="2024-07-15T14:50:54.876" v="556" actId="20577"/>
          <ac:spMkLst>
            <pc:docMk/>
            <pc:sldMk cId="1305435334" sldId="462"/>
            <ac:spMk id="3" creationId="{BDCD42A5-8205-E244-8889-895F019FCD01}"/>
          </ac:spMkLst>
        </pc:spChg>
      </pc:sldChg>
      <pc:sldChg chg="delSp modSp add replId modNotes">
        <pc:chgData name="Andrew Coe" userId="S::andrew.coe@scouts.org.uk::08964ec2-c859-49fa-b904-452d3a4b7176" providerId="AD" clId="Web-{11453296-B376-5A52-740C-3B23383178DD}" dt="2024-07-15T15:15:04.514" v="1019"/>
        <pc:sldMkLst>
          <pc:docMk/>
          <pc:sldMk cId="1655843850" sldId="463"/>
        </pc:sldMkLst>
        <pc:spChg chg="mod">
          <ac:chgData name="Andrew Coe" userId="S::andrew.coe@scouts.org.uk::08964ec2-c859-49fa-b904-452d3a4b7176" providerId="AD" clId="Web-{11453296-B376-5A52-740C-3B23383178DD}" dt="2024-07-15T15:13:59.181" v="988" actId="20577"/>
          <ac:spMkLst>
            <pc:docMk/>
            <pc:sldMk cId="1655843850" sldId="463"/>
            <ac:spMk id="2" creationId="{51405199-2E68-2D4E-A69D-4823DA61E3BA}"/>
          </ac:spMkLst>
        </pc:spChg>
        <pc:spChg chg="del">
          <ac:chgData name="Andrew Coe" userId="S::andrew.coe@scouts.org.uk::08964ec2-c859-49fa-b904-452d3a4b7176" providerId="AD" clId="Web-{11453296-B376-5A52-740C-3B23383178DD}" dt="2024-07-15T14:59:46.165" v="748"/>
          <ac:spMkLst>
            <pc:docMk/>
            <pc:sldMk cId="1655843850" sldId="463"/>
            <ac:spMk id="4" creationId="{9A434358-6E6B-90C0-218A-0508D17B3509}"/>
          </ac:spMkLst>
        </pc:spChg>
        <pc:spChg chg="del">
          <ac:chgData name="Andrew Coe" userId="S::andrew.coe@scouts.org.uk::08964ec2-c859-49fa-b904-452d3a4b7176" providerId="AD" clId="Web-{11453296-B376-5A52-740C-3B23383178DD}" dt="2024-07-15T14:59:46.743" v="749"/>
          <ac:spMkLst>
            <pc:docMk/>
            <pc:sldMk cId="1655843850" sldId="463"/>
            <ac:spMk id="5" creationId="{8E10F582-A0F8-2315-0318-4C7F02B39063}"/>
          </ac:spMkLst>
        </pc:spChg>
        <pc:spChg chg="del">
          <ac:chgData name="Andrew Coe" userId="S::andrew.coe@scouts.org.uk::08964ec2-c859-49fa-b904-452d3a4b7176" providerId="AD" clId="Web-{11453296-B376-5A52-740C-3B23383178DD}" dt="2024-07-15T14:59:48.321" v="750"/>
          <ac:spMkLst>
            <pc:docMk/>
            <pc:sldMk cId="1655843850" sldId="463"/>
            <ac:spMk id="7" creationId="{52C5F985-0720-4638-61AF-1939B534A4BA}"/>
          </ac:spMkLst>
        </pc:spChg>
        <pc:spChg chg="del">
          <ac:chgData name="Andrew Coe" userId="S::andrew.coe@scouts.org.uk::08964ec2-c859-49fa-b904-452d3a4b7176" providerId="AD" clId="Web-{11453296-B376-5A52-740C-3B23383178DD}" dt="2024-07-15T14:59:49.431" v="751"/>
          <ac:spMkLst>
            <pc:docMk/>
            <pc:sldMk cId="1655843850" sldId="463"/>
            <ac:spMk id="8" creationId="{F34A4B70-E18E-E5AC-83F6-8EC0428BFE2A}"/>
          </ac:spMkLst>
        </pc:spChg>
        <pc:spChg chg="del">
          <ac:chgData name="Andrew Coe" userId="S::andrew.coe@scouts.org.uk::08964ec2-c859-49fa-b904-452d3a4b7176" providerId="AD" clId="Web-{11453296-B376-5A52-740C-3B23383178DD}" dt="2024-07-15T14:59:50.931" v="752"/>
          <ac:spMkLst>
            <pc:docMk/>
            <pc:sldMk cId="1655843850" sldId="463"/>
            <ac:spMk id="9" creationId="{EC1C4DC6-2681-416A-6EAF-54B6970A8B87}"/>
          </ac:spMkLst>
        </pc:spChg>
      </pc:sldChg>
      <pc:sldChg chg="modSp add replId">
        <pc:chgData name="Andrew Coe" userId="S::andrew.coe@scouts.org.uk::08964ec2-c859-49fa-b904-452d3a4b7176" providerId="AD" clId="Web-{11453296-B376-5A52-740C-3B23383178DD}" dt="2024-07-15T15:09:39.005" v="983" actId="20577"/>
        <pc:sldMkLst>
          <pc:docMk/>
          <pc:sldMk cId="2260583693" sldId="464"/>
        </pc:sldMkLst>
        <pc:spChg chg="mod">
          <ac:chgData name="Andrew Coe" userId="S::andrew.coe@scouts.org.uk::08964ec2-c859-49fa-b904-452d3a4b7176" providerId="AD" clId="Web-{11453296-B376-5A52-740C-3B23383178DD}" dt="2024-07-15T15:09:39.005" v="983" actId="20577"/>
          <ac:spMkLst>
            <pc:docMk/>
            <pc:sldMk cId="2260583693" sldId="464"/>
            <ac:spMk id="3" creationId="{BDCD42A5-8205-E244-8889-895F019FCD01}"/>
          </ac:spMkLst>
        </pc:spChg>
      </pc:sldChg>
    </pc:docChg>
  </pc:docChgLst>
  <pc:docChgLst>
    <pc:chgData name="Abiee Harris" userId="S::abigail.harris@scouts.org.uk::b4d2fbd9-c3b8-4652-a86a-e8ab8cd7e09b" providerId="AD" clId="Web-{B598F916-17D5-9E50-717C-B2EC41AE8B7B}"/>
    <pc:docChg chg="modSld">
      <pc:chgData name="Abiee Harris" userId="S::abigail.harris@scouts.org.uk::b4d2fbd9-c3b8-4652-a86a-e8ab8cd7e09b" providerId="AD" clId="Web-{B598F916-17D5-9E50-717C-B2EC41AE8B7B}" dt="2024-07-23T16:12:05.501" v="1" actId="14100"/>
      <pc:docMkLst>
        <pc:docMk/>
      </pc:docMkLst>
      <pc:sldChg chg="modSp">
        <pc:chgData name="Abiee Harris" userId="S::abigail.harris@scouts.org.uk::b4d2fbd9-c3b8-4652-a86a-e8ab8cd7e09b" providerId="AD" clId="Web-{B598F916-17D5-9E50-717C-B2EC41AE8B7B}" dt="2024-07-23T16:12:05.501" v="1" actId="14100"/>
        <pc:sldMkLst>
          <pc:docMk/>
          <pc:sldMk cId="3815584483" sldId="419"/>
        </pc:sldMkLst>
        <pc:picChg chg="mod">
          <ac:chgData name="Abiee Harris" userId="S::abigail.harris@scouts.org.uk::b4d2fbd9-c3b8-4652-a86a-e8ab8cd7e09b" providerId="AD" clId="Web-{B598F916-17D5-9E50-717C-B2EC41AE8B7B}" dt="2024-07-23T16:12:05.501" v="1" actId="14100"/>
          <ac:picMkLst>
            <pc:docMk/>
            <pc:sldMk cId="3815584483" sldId="419"/>
            <ac:picMk id="2" creationId="{1B1EF7BF-A475-882E-AEF1-109CC5279AA6}"/>
          </ac:picMkLst>
        </pc:picChg>
      </pc:sldChg>
    </pc:docChg>
  </pc:docChgLst>
  <pc:docChgLst>
    <pc:chgData name="Leona Smith" userId="44c9f5ad-ddd4-4d68-bff9-1045693c27dc" providerId="ADAL" clId="{9392D139-6E80-D542-B1D5-761C08BEBDDC}"/>
    <pc:docChg chg="custSel modSld addMainMaster delMainMaster modMainMaster">
      <pc:chgData name="Leona Smith" userId="44c9f5ad-ddd4-4d68-bff9-1045693c27dc" providerId="ADAL" clId="{9392D139-6E80-D542-B1D5-761C08BEBDDC}" dt="2024-03-15T09:44:21.605" v="16" actId="313"/>
      <pc:docMkLst>
        <pc:docMk/>
      </pc:docMkLst>
      <pc:sldChg chg="modSp mod">
        <pc:chgData name="Leona Smith" userId="44c9f5ad-ddd4-4d68-bff9-1045693c27dc" providerId="ADAL" clId="{9392D139-6E80-D542-B1D5-761C08BEBDDC}" dt="2024-03-15T09:44:21.605" v="16" actId="313"/>
        <pc:sldMkLst>
          <pc:docMk/>
          <pc:sldMk cId="1743249575" sldId="412"/>
        </pc:sldMkLst>
        <pc:spChg chg="mod">
          <ac:chgData name="Leona Smith" userId="44c9f5ad-ddd4-4d68-bff9-1045693c27dc" providerId="ADAL" clId="{9392D139-6E80-D542-B1D5-761C08BEBDDC}" dt="2024-03-15T09:44:21.605" v="16" actId="313"/>
          <ac:spMkLst>
            <pc:docMk/>
            <pc:sldMk cId="1743249575" sldId="412"/>
            <ac:spMk id="5" creationId="{3F1A4BD0-B2DB-7E48-B131-62CD15B3A19A}"/>
          </ac:spMkLst>
        </pc:spChg>
      </pc:sldChg>
      <pc:sldMasterChg chg="modSldLayout">
        <pc:chgData name="Leona Smith" userId="44c9f5ad-ddd4-4d68-bff9-1045693c27dc" providerId="ADAL" clId="{9392D139-6E80-D542-B1D5-761C08BEBDDC}" dt="2024-03-14T15:28:59.894" v="0" actId="1076"/>
        <pc:sldMasterMkLst>
          <pc:docMk/>
          <pc:sldMasterMk cId="0" sldId="2147483648"/>
        </pc:sldMasterMkLst>
        <pc:sldLayoutChg chg="modSp mod">
          <pc:chgData name="Leona Smith" userId="44c9f5ad-ddd4-4d68-bff9-1045693c27dc" providerId="ADAL" clId="{9392D139-6E80-D542-B1D5-761C08BEBDDC}" dt="2024-03-14T15:28:59.894" v="0" actId="1076"/>
          <pc:sldLayoutMkLst>
            <pc:docMk/>
            <pc:sldMasterMk cId="0" sldId="2147483648"/>
            <pc:sldLayoutMk cId="0" sldId="2147483661"/>
          </pc:sldLayoutMkLst>
          <pc:picChg chg="mod">
            <ac:chgData name="Leona Smith" userId="44c9f5ad-ddd4-4d68-bff9-1045693c27dc" providerId="ADAL" clId="{9392D139-6E80-D542-B1D5-761C08BEBDDC}" dt="2024-03-14T15:28:59.894" v="0" actId="1076"/>
            <ac:picMkLst>
              <pc:docMk/>
              <pc:sldMasterMk cId="0" sldId="2147483648"/>
              <pc:sldLayoutMk cId="0" sldId="2147483661"/>
              <ac:picMk id="7" creationId="{82B493FC-AF18-6743-81D8-972968B67554}"/>
            </ac:picMkLst>
          </pc:picChg>
        </pc:sldLayoutChg>
      </pc:sldMasterChg>
      <pc:sldMasterChg chg="new del mod addSldLayout delSldLayout">
        <pc:chgData name="Leona Smith" userId="44c9f5ad-ddd4-4d68-bff9-1045693c27dc" providerId="ADAL" clId="{9392D139-6E80-D542-B1D5-761C08BEBDDC}" dt="2024-03-14T16:32:41.149" v="13" actId="2696"/>
        <pc:sldMasterMkLst>
          <pc:docMk/>
          <pc:sldMasterMk cId="3105572989" sldId="2147483737"/>
        </pc:sldMasterMkLst>
        <pc:sldLayoutChg chg="new del replId">
          <pc:chgData name="Leona Smith" userId="44c9f5ad-ddd4-4d68-bff9-1045693c27dc" providerId="ADAL" clId="{9392D139-6E80-D542-B1D5-761C08BEBDDC}" dt="2024-03-14T16:32:41.109" v="2" actId="2696"/>
          <pc:sldLayoutMkLst>
            <pc:docMk/>
            <pc:sldMasterMk cId="3105572989" sldId="2147483737"/>
            <pc:sldLayoutMk cId="371439205" sldId="2147483738"/>
          </pc:sldLayoutMkLst>
        </pc:sldLayoutChg>
        <pc:sldLayoutChg chg="new del replId">
          <pc:chgData name="Leona Smith" userId="44c9f5ad-ddd4-4d68-bff9-1045693c27dc" providerId="ADAL" clId="{9392D139-6E80-D542-B1D5-761C08BEBDDC}" dt="2024-03-14T16:32:41.111" v="3" actId="2696"/>
          <pc:sldLayoutMkLst>
            <pc:docMk/>
            <pc:sldMasterMk cId="3105572989" sldId="2147483737"/>
            <pc:sldLayoutMk cId="1485816815" sldId="2147483739"/>
          </pc:sldLayoutMkLst>
        </pc:sldLayoutChg>
        <pc:sldLayoutChg chg="new del replId">
          <pc:chgData name="Leona Smith" userId="44c9f5ad-ddd4-4d68-bff9-1045693c27dc" providerId="ADAL" clId="{9392D139-6E80-D542-B1D5-761C08BEBDDC}" dt="2024-03-14T16:32:41.113" v="4" actId="2696"/>
          <pc:sldLayoutMkLst>
            <pc:docMk/>
            <pc:sldMasterMk cId="3105572989" sldId="2147483737"/>
            <pc:sldLayoutMk cId="2201854461" sldId="2147483740"/>
          </pc:sldLayoutMkLst>
        </pc:sldLayoutChg>
        <pc:sldLayoutChg chg="new del replId">
          <pc:chgData name="Leona Smith" userId="44c9f5ad-ddd4-4d68-bff9-1045693c27dc" providerId="ADAL" clId="{9392D139-6E80-D542-B1D5-761C08BEBDDC}" dt="2024-03-14T16:32:41.115" v="5" actId="2696"/>
          <pc:sldLayoutMkLst>
            <pc:docMk/>
            <pc:sldMasterMk cId="3105572989" sldId="2147483737"/>
            <pc:sldLayoutMk cId="3496250194" sldId="2147483741"/>
          </pc:sldLayoutMkLst>
        </pc:sldLayoutChg>
        <pc:sldLayoutChg chg="new del replId">
          <pc:chgData name="Leona Smith" userId="44c9f5ad-ddd4-4d68-bff9-1045693c27dc" providerId="ADAL" clId="{9392D139-6E80-D542-B1D5-761C08BEBDDC}" dt="2024-03-14T16:32:41.119" v="6" actId="2696"/>
          <pc:sldLayoutMkLst>
            <pc:docMk/>
            <pc:sldMasterMk cId="3105572989" sldId="2147483737"/>
            <pc:sldLayoutMk cId="3288399476" sldId="2147483742"/>
          </pc:sldLayoutMkLst>
        </pc:sldLayoutChg>
        <pc:sldLayoutChg chg="new del replId">
          <pc:chgData name="Leona Smith" userId="44c9f5ad-ddd4-4d68-bff9-1045693c27dc" providerId="ADAL" clId="{9392D139-6E80-D542-B1D5-761C08BEBDDC}" dt="2024-03-14T16:32:41.121" v="7" actId="2696"/>
          <pc:sldLayoutMkLst>
            <pc:docMk/>
            <pc:sldMasterMk cId="3105572989" sldId="2147483737"/>
            <pc:sldLayoutMk cId="803175058" sldId="2147483743"/>
          </pc:sldLayoutMkLst>
        </pc:sldLayoutChg>
        <pc:sldLayoutChg chg="new del replId">
          <pc:chgData name="Leona Smith" userId="44c9f5ad-ddd4-4d68-bff9-1045693c27dc" providerId="ADAL" clId="{9392D139-6E80-D542-B1D5-761C08BEBDDC}" dt="2024-03-14T16:32:41.122" v="8" actId="2696"/>
          <pc:sldLayoutMkLst>
            <pc:docMk/>
            <pc:sldMasterMk cId="3105572989" sldId="2147483737"/>
            <pc:sldLayoutMk cId="1959508130" sldId="2147483744"/>
          </pc:sldLayoutMkLst>
        </pc:sldLayoutChg>
        <pc:sldLayoutChg chg="new del replId">
          <pc:chgData name="Leona Smith" userId="44c9f5ad-ddd4-4d68-bff9-1045693c27dc" providerId="ADAL" clId="{9392D139-6E80-D542-B1D5-761C08BEBDDC}" dt="2024-03-14T16:32:41.124" v="9" actId="2696"/>
          <pc:sldLayoutMkLst>
            <pc:docMk/>
            <pc:sldMasterMk cId="3105572989" sldId="2147483737"/>
            <pc:sldLayoutMk cId="14842003" sldId="2147483745"/>
          </pc:sldLayoutMkLst>
        </pc:sldLayoutChg>
        <pc:sldLayoutChg chg="new del replId">
          <pc:chgData name="Leona Smith" userId="44c9f5ad-ddd4-4d68-bff9-1045693c27dc" providerId="ADAL" clId="{9392D139-6E80-D542-B1D5-761C08BEBDDC}" dt="2024-03-14T16:32:41.126" v="10" actId="2696"/>
          <pc:sldLayoutMkLst>
            <pc:docMk/>
            <pc:sldMasterMk cId="3105572989" sldId="2147483737"/>
            <pc:sldLayoutMk cId="2908463726" sldId="2147483746"/>
          </pc:sldLayoutMkLst>
        </pc:sldLayoutChg>
        <pc:sldLayoutChg chg="new del replId">
          <pc:chgData name="Leona Smith" userId="44c9f5ad-ddd4-4d68-bff9-1045693c27dc" providerId="ADAL" clId="{9392D139-6E80-D542-B1D5-761C08BEBDDC}" dt="2024-03-14T16:32:41.127" v="11" actId="2696"/>
          <pc:sldLayoutMkLst>
            <pc:docMk/>
            <pc:sldMasterMk cId="3105572989" sldId="2147483737"/>
            <pc:sldLayoutMk cId="3729977613" sldId="2147483747"/>
          </pc:sldLayoutMkLst>
        </pc:sldLayoutChg>
        <pc:sldLayoutChg chg="new del replId">
          <pc:chgData name="Leona Smith" userId="44c9f5ad-ddd4-4d68-bff9-1045693c27dc" providerId="ADAL" clId="{9392D139-6E80-D542-B1D5-761C08BEBDDC}" dt="2024-03-14T16:32:41.129" v="12" actId="2696"/>
          <pc:sldLayoutMkLst>
            <pc:docMk/>
            <pc:sldMasterMk cId="3105572989" sldId="2147483737"/>
            <pc:sldLayoutMk cId="3838694919" sldId="2147483748"/>
          </pc:sldLayoutMkLst>
        </pc:sldLayoutChg>
      </pc:sldMasterChg>
    </pc:docChg>
  </pc:docChgLst>
  <pc:docChgLst>
    <pc:chgData name="Andrew Coe" userId="S::andrew.coe@scouts.org.uk::08964ec2-c859-49fa-b904-452d3a4b7176" providerId="AD" clId="Web-{C6625430-6B37-C082-1893-EB51554763D3}"/>
    <pc:docChg chg="addSld delSld modSld sldOrd">
      <pc:chgData name="Andrew Coe" userId="S::andrew.coe@scouts.org.uk::08964ec2-c859-49fa-b904-452d3a4b7176" providerId="AD" clId="Web-{C6625430-6B37-C082-1893-EB51554763D3}" dt="2024-07-08T10:30:44.535" v="202"/>
      <pc:docMkLst>
        <pc:docMk/>
      </pc:docMkLst>
      <pc:sldChg chg="modSp">
        <pc:chgData name="Andrew Coe" userId="S::andrew.coe@scouts.org.uk::08964ec2-c859-49fa-b904-452d3a4b7176" providerId="AD" clId="Web-{C6625430-6B37-C082-1893-EB51554763D3}" dt="2024-07-08T10:27:44.671" v="100" actId="20577"/>
        <pc:sldMkLst>
          <pc:docMk/>
          <pc:sldMk cId="3674119691" sldId="414"/>
        </pc:sldMkLst>
        <pc:spChg chg="mod">
          <ac:chgData name="Andrew Coe" userId="S::andrew.coe@scouts.org.uk::08964ec2-c859-49fa-b904-452d3a4b7176" providerId="AD" clId="Web-{C6625430-6B37-C082-1893-EB51554763D3}" dt="2024-07-08T10:27:44.671" v="100" actId="20577"/>
          <ac:spMkLst>
            <pc:docMk/>
            <pc:sldMk cId="3674119691" sldId="414"/>
            <ac:spMk id="3" creationId="{A9DD38F5-EB54-A545-9838-5D7F056083CB}"/>
          </ac:spMkLst>
        </pc:spChg>
        <pc:spChg chg="mod">
          <ac:chgData name="Andrew Coe" userId="S::andrew.coe@scouts.org.uk::08964ec2-c859-49fa-b904-452d3a4b7176" providerId="AD" clId="Web-{C6625430-6B37-C082-1893-EB51554763D3}" dt="2024-07-08T10:16:14.263" v="0" actId="20577"/>
          <ac:spMkLst>
            <pc:docMk/>
            <pc:sldMk cId="3674119691" sldId="414"/>
            <ac:spMk id="4" creationId="{D6F19131-A110-3B40-9BFB-EBB102D5F57F}"/>
          </ac:spMkLst>
        </pc:spChg>
      </pc:sldChg>
      <pc:sldChg chg="modSp">
        <pc:chgData name="Andrew Coe" userId="S::andrew.coe@scouts.org.uk::08964ec2-c859-49fa-b904-452d3a4b7176" providerId="AD" clId="Web-{C6625430-6B37-C082-1893-EB51554763D3}" dt="2024-07-08T10:16:35.763" v="1" actId="1076"/>
        <pc:sldMkLst>
          <pc:docMk/>
          <pc:sldMk cId="3815584483" sldId="419"/>
        </pc:sldMkLst>
        <pc:spChg chg="mod">
          <ac:chgData name="Andrew Coe" userId="S::andrew.coe@scouts.org.uk::08964ec2-c859-49fa-b904-452d3a4b7176" providerId="AD" clId="Web-{C6625430-6B37-C082-1893-EB51554763D3}" dt="2024-07-08T10:16:35.763" v="1" actId="1076"/>
          <ac:spMkLst>
            <pc:docMk/>
            <pc:sldMk cId="3815584483" sldId="419"/>
            <ac:spMk id="4" creationId="{00000000-0000-0000-0000-000000000000}"/>
          </ac:spMkLst>
        </pc:spChg>
      </pc:sldChg>
      <pc:sldChg chg="modSp">
        <pc:chgData name="Andrew Coe" userId="S::andrew.coe@scouts.org.uk::08964ec2-c859-49fa-b904-452d3a4b7176" providerId="AD" clId="Web-{C6625430-6B37-C082-1893-EB51554763D3}" dt="2024-07-08T10:27:28.640" v="98" actId="20577"/>
        <pc:sldMkLst>
          <pc:docMk/>
          <pc:sldMk cId="2857687399" sldId="420"/>
        </pc:sldMkLst>
        <pc:spChg chg="mod">
          <ac:chgData name="Andrew Coe" userId="S::andrew.coe@scouts.org.uk::08964ec2-c859-49fa-b904-452d3a4b7176" providerId="AD" clId="Web-{C6625430-6B37-C082-1893-EB51554763D3}" dt="2024-07-08T10:27:28.640" v="98" actId="20577"/>
          <ac:spMkLst>
            <pc:docMk/>
            <pc:sldMk cId="2857687399" sldId="420"/>
            <ac:spMk id="2" creationId="{00000000-0000-0000-0000-000000000000}"/>
          </ac:spMkLst>
        </pc:spChg>
        <pc:spChg chg="mod">
          <ac:chgData name="Andrew Coe" userId="S::andrew.coe@scouts.org.uk::08964ec2-c859-49fa-b904-452d3a4b7176" providerId="AD" clId="Web-{C6625430-6B37-C082-1893-EB51554763D3}" dt="2024-07-08T10:26:58.764" v="94" actId="1076"/>
          <ac:spMkLst>
            <pc:docMk/>
            <pc:sldMk cId="2857687399" sldId="420"/>
            <ac:spMk id="3" creationId="{00000000-0000-0000-0000-000000000000}"/>
          </ac:spMkLst>
        </pc:spChg>
      </pc:sldChg>
      <pc:sldChg chg="del">
        <pc:chgData name="Andrew Coe" userId="S::andrew.coe@scouts.org.uk::08964ec2-c859-49fa-b904-452d3a4b7176" providerId="AD" clId="Web-{C6625430-6B37-C082-1893-EB51554763D3}" dt="2024-07-08T10:26:07.387" v="90"/>
        <pc:sldMkLst>
          <pc:docMk/>
          <pc:sldMk cId="1107387678" sldId="421"/>
        </pc:sldMkLst>
      </pc:sldChg>
      <pc:sldChg chg="modNotes">
        <pc:chgData name="Andrew Coe" userId="S::andrew.coe@scouts.org.uk::08964ec2-c859-49fa-b904-452d3a4b7176" providerId="AD" clId="Web-{C6625430-6B37-C082-1893-EB51554763D3}" dt="2024-07-08T10:30:02.003" v="200"/>
        <pc:sldMkLst>
          <pc:docMk/>
          <pc:sldMk cId="2495053854" sldId="422"/>
        </pc:sldMkLst>
      </pc:sldChg>
      <pc:sldChg chg="modSp add ord replId modNotes">
        <pc:chgData name="Andrew Coe" userId="S::andrew.coe@scouts.org.uk::08964ec2-c859-49fa-b904-452d3a4b7176" providerId="AD" clId="Web-{C6625430-6B37-C082-1893-EB51554763D3}" dt="2024-07-08T10:22:35.507" v="35" actId="1076"/>
        <pc:sldMkLst>
          <pc:docMk/>
          <pc:sldMk cId="1763875494" sldId="438"/>
        </pc:sldMkLst>
        <pc:spChg chg="mod">
          <ac:chgData name="Andrew Coe" userId="S::andrew.coe@scouts.org.uk::08964ec2-c859-49fa-b904-452d3a4b7176" providerId="AD" clId="Web-{C6625430-6B37-C082-1893-EB51554763D3}" dt="2024-07-08T10:22:35.507" v="35" actId="1076"/>
          <ac:spMkLst>
            <pc:docMk/>
            <pc:sldMk cId="1763875494" sldId="438"/>
            <ac:spMk id="2" creationId="{51405199-2E68-2D4E-A69D-4823DA61E3BA}"/>
          </ac:spMkLst>
        </pc:spChg>
      </pc:sldChg>
      <pc:sldChg chg="modSp add replId modNotes">
        <pc:chgData name="Andrew Coe" userId="S::andrew.coe@scouts.org.uk::08964ec2-c859-49fa-b904-452d3a4b7176" providerId="AD" clId="Web-{C6625430-6B37-C082-1893-EB51554763D3}" dt="2024-07-08T10:25:35.965" v="89"/>
        <pc:sldMkLst>
          <pc:docMk/>
          <pc:sldMk cId="979759520" sldId="439"/>
        </pc:sldMkLst>
        <pc:spChg chg="mod">
          <ac:chgData name="Andrew Coe" userId="S::andrew.coe@scouts.org.uk::08964ec2-c859-49fa-b904-452d3a4b7176" providerId="AD" clId="Web-{C6625430-6B37-C082-1893-EB51554763D3}" dt="2024-07-08T10:24:32.385" v="50" actId="20577"/>
          <ac:spMkLst>
            <pc:docMk/>
            <pc:sldMk cId="979759520" sldId="439"/>
            <ac:spMk id="2" creationId="{51405199-2E68-2D4E-A69D-4823DA61E3BA}"/>
          </ac:spMkLst>
        </pc:spChg>
      </pc:sldChg>
      <pc:sldChg chg="add modNotes">
        <pc:chgData name="Andrew Coe" userId="S::andrew.coe@scouts.org.uk::08964ec2-c859-49fa-b904-452d3a4b7176" providerId="AD" clId="Web-{C6625430-6B37-C082-1893-EB51554763D3}" dt="2024-07-08T10:30:44.535" v="202"/>
        <pc:sldMkLst>
          <pc:docMk/>
          <pc:sldMk cId="3385318631" sldId="458"/>
        </pc:sldMkLst>
      </pc:sldChg>
    </pc:docChg>
  </pc:docChgLst>
  <pc:docChgLst>
    <pc:chgData name="Andrew Coe" userId="S::andrew.coe@scouts.org.uk::08964ec2-c859-49fa-b904-452d3a4b7176" providerId="AD" clId="Web-{F6AFED01-61D5-2C42-191E-7F41E255E4F3}"/>
    <pc:docChg chg="addSld">
      <pc:chgData name="Andrew Coe" userId="S::andrew.coe@scouts.org.uk::08964ec2-c859-49fa-b904-452d3a4b7176" providerId="AD" clId="Web-{F6AFED01-61D5-2C42-191E-7F41E255E4F3}" dt="2024-07-03T08:14:40.760" v="0"/>
      <pc:docMkLst>
        <pc:docMk/>
      </pc:docMkLst>
      <pc:sldChg chg="add">
        <pc:chgData name="Andrew Coe" userId="S::andrew.coe@scouts.org.uk::08964ec2-c859-49fa-b904-452d3a4b7176" providerId="AD" clId="Web-{F6AFED01-61D5-2C42-191E-7F41E255E4F3}" dt="2024-07-03T08:14:40.760" v="0"/>
        <pc:sldMkLst>
          <pc:docMk/>
          <pc:sldMk cId="3195751655" sldId="437"/>
        </pc:sldMkLst>
      </pc:sldChg>
    </pc:docChg>
  </pc:docChgLst>
  <pc:docChgLst>
    <pc:chgData name="Andrew Coe" userId="S::andrew.coe@scouts.org.uk::08964ec2-c859-49fa-b904-452d3a4b7176" providerId="AD" clId="Web-{4F85D016-7371-93E1-B44F-863871AF2CD3}"/>
    <pc:docChg chg="addSld delSld modSld sldOrd">
      <pc:chgData name="Andrew Coe" userId="S::andrew.coe@scouts.org.uk::08964ec2-c859-49fa-b904-452d3a4b7176" providerId="AD" clId="Web-{4F85D016-7371-93E1-B44F-863871AF2CD3}" dt="2024-07-16T09:05:38.282" v="37" actId="20577"/>
      <pc:docMkLst>
        <pc:docMk/>
      </pc:docMkLst>
      <pc:sldChg chg="addSp delSp modSp">
        <pc:chgData name="Andrew Coe" userId="S::andrew.coe@scouts.org.uk::08964ec2-c859-49fa-b904-452d3a4b7176" providerId="AD" clId="Web-{4F85D016-7371-93E1-B44F-863871AF2CD3}" dt="2024-07-16T09:05:38.282" v="37" actId="20577"/>
        <pc:sldMkLst>
          <pc:docMk/>
          <pc:sldMk cId="3815584483" sldId="419"/>
        </pc:sldMkLst>
        <pc:spChg chg="mod">
          <ac:chgData name="Andrew Coe" userId="S::andrew.coe@scouts.org.uk::08964ec2-c859-49fa-b904-452d3a4b7176" providerId="AD" clId="Web-{4F85D016-7371-93E1-B44F-863871AF2CD3}" dt="2024-07-16T09:05:29.141" v="30" actId="20577"/>
          <ac:spMkLst>
            <pc:docMk/>
            <pc:sldMk cId="3815584483" sldId="419"/>
            <ac:spMk id="3" creationId="{00000000-0000-0000-0000-000000000000}"/>
          </ac:spMkLst>
        </pc:spChg>
        <pc:spChg chg="mod">
          <ac:chgData name="Andrew Coe" userId="S::andrew.coe@scouts.org.uk::08964ec2-c859-49fa-b904-452d3a4b7176" providerId="AD" clId="Web-{4F85D016-7371-93E1-B44F-863871AF2CD3}" dt="2024-07-16T09:05:38.282" v="37" actId="20577"/>
          <ac:spMkLst>
            <pc:docMk/>
            <pc:sldMk cId="3815584483" sldId="419"/>
            <ac:spMk id="4" creationId="{00000000-0000-0000-0000-000000000000}"/>
          </ac:spMkLst>
        </pc:spChg>
        <pc:picChg chg="add mod">
          <ac:chgData name="Andrew Coe" userId="S::andrew.coe@scouts.org.uk::08964ec2-c859-49fa-b904-452d3a4b7176" providerId="AD" clId="Web-{4F85D016-7371-93E1-B44F-863871AF2CD3}" dt="2024-07-16T09:04:07.451" v="14" actId="14100"/>
          <ac:picMkLst>
            <pc:docMk/>
            <pc:sldMk cId="3815584483" sldId="419"/>
            <ac:picMk id="2" creationId="{1B1EF7BF-A475-882E-AEF1-109CC5279AA6}"/>
          </ac:picMkLst>
        </pc:picChg>
        <pc:picChg chg="add del mod">
          <ac:chgData name="Andrew Coe" userId="S::andrew.coe@scouts.org.uk::08964ec2-c859-49fa-b904-452d3a4b7176" providerId="AD" clId="Web-{4F85D016-7371-93E1-B44F-863871AF2CD3}" dt="2024-07-16T09:04:36.421" v="21"/>
          <ac:picMkLst>
            <pc:docMk/>
            <pc:sldMk cId="3815584483" sldId="419"/>
            <ac:picMk id="6" creationId="{4564E64F-4DCA-3D54-0924-C714C34607DF}"/>
          </ac:picMkLst>
        </pc:picChg>
      </pc:sldChg>
      <pc:sldChg chg="addSp delSp modSp del ord">
        <pc:chgData name="Andrew Coe" userId="S::andrew.coe@scouts.org.uk::08964ec2-c859-49fa-b904-452d3a4b7176" providerId="AD" clId="Web-{4F85D016-7371-93E1-B44F-863871AF2CD3}" dt="2024-07-16T09:04:17.373" v="17"/>
        <pc:sldMkLst>
          <pc:docMk/>
          <pc:sldMk cId="1305435334" sldId="462"/>
        </pc:sldMkLst>
        <pc:spChg chg="mod">
          <ac:chgData name="Andrew Coe" userId="S::andrew.coe@scouts.org.uk::08964ec2-c859-49fa-b904-452d3a4b7176" providerId="AD" clId="Web-{4F85D016-7371-93E1-B44F-863871AF2CD3}" dt="2024-07-16T09:04:17.342" v="16" actId="20577"/>
          <ac:spMkLst>
            <pc:docMk/>
            <pc:sldMk cId="1305435334" sldId="462"/>
            <ac:spMk id="3" creationId="{BDCD42A5-8205-E244-8889-895F019FCD01}"/>
          </ac:spMkLst>
        </pc:spChg>
        <pc:picChg chg="add del mod">
          <ac:chgData name="Andrew Coe" userId="S::andrew.coe@scouts.org.uk::08964ec2-c859-49fa-b904-452d3a4b7176" providerId="AD" clId="Web-{4F85D016-7371-93E1-B44F-863871AF2CD3}" dt="2024-07-16T09:03:54.779" v="11"/>
          <ac:picMkLst>
            <pc:docMk/>
            <pc:sldMk cId="1305435334" sldId="462"/>
            <ac:picMk id="4" creationId="{E319B04E-0926-DD23-F7C6-EF46DB80C771}"/>
          </ac:picMkLst>
        </pc:picChg>
      </pc:sldChg>
      <pc:sldChg chg="add replId">
        <pc:chgData name="Andrew Coe" userId="S::andrew.coe@scouts.org.uk::08964ec2-c859-49fa-b904-452d3a4b7176" providerId="AD" clId="Web-{4F85D016-7371-93E1-B44F-863871AF2CD3}" dt="2024-07-16T08:59:19.831" v="0"/>
        <pc:sldMkLst>
          <pc:docMk/>
          <pc:sldMk cId="1930001289" sldId="465"/>
        </pc:sldMkLst>
      </pc:sldChg>
      <pc:sldChg chg="add replId">
        <pc:chgData name="Andrew Coe" userId="S::andrew.coe@scouts.org.uk::08964ec2-c859-49fa-b904-452d3a4b7176" providerId="AD" clId="Web-{4F85D016-7371-93E1-B44F-863871AF2CD3}" dt="2024-07-16T09:03:48.982" v="10"/>
        <pc:sldMkLst>
          <pc:docMk/>
          <pc:sldMk cId="3296193545" sldId="466"/>
        </pc:sldMkLst>
      </pc:sldChg>
    </pc:docChg>
  </pc:docChgLst>
  <pc:docChgLst>
    <pc:chgData name="Andrew Coe" userId="S::andrew.coe@scouts.org.uk::08964ec2-c859-49fa-b904-452d3a4b7176" providerId="AD" clId="Web-{9F93B719-09AC-99F0-4135-FFD627473171}"/>
    <pc:docChg chg="delSld modSld">
      <pc:chgData name="Andrew Coe" userId="S::andrew.coe@scouts.org.uk::08964ec2-c859-49fa-b904-452d3a4b7176" providerId="AD" clId="Web-{9F93B719-09AC-99F0-4135-FFD627473171}" dt="2024-07-05T09:15:06.234" v="11" actId="1076"/>
      <pc:docMkLst>
        <pc:docMk/>
      </pc:docMkLst>
      <pc:sldChg chg="modSp del">
        <pc:chgData name="Andrew Coe" userId="S::andrew.coe@scouts.org.uk::08964ec2-c859-49fa-b904-452d3a4b7176" providerId="AD" clId="Web-{9F93B719-09AC-99F0-4135-FFD627473171}" dt="2024-07-05T09:14:20.810" v="3"/>
        <pc:sldMkLst>
          <pc:docMk/>
          <pc:sldMk cId="1518163717" sldId="388"/>
        </pc:sldMkLst>
        <pc:spChg chg="mod">
          <ac:chgData name="Andrew Coe" userId="S::andrew.coe@scouts.org.uk::08964ec2-c859-49fa-b904-452d3a4b7176" providerId="AD" clId="Web-{9F93B719-09AC-99F0-4135-FFD627473171}" dt="2024-07-05T09:14:12.420" v="2" actId="20577"/>
          <ac:spMkLst>
            <pc:docMk/>
            <pc:sldMk cId="1518163717" sldId="388"/>
            <ac:spMk id="13" creationId="{70C7BBBE-EA02-8341-A8EF-960B935FEFEC}"/>
          </ac:spMkLst>
        </pc:spChg>
      </pc:sldChg>
      <pc:sldChg chg="modSp">
        <pc:chgData name="Andrew Coe" userId="S::andrew.coe@scouts.org.uk::08964ec2-c859-49fa-b904-452d3a4b7176" providerId="AD" clId="Web-{9F93B719-09AC-99F0-4135-FFD627473171}" dt="2024-07-05T09:15:06.234" v="11" actId="1076"/>
        <pc:sldMkLst>
          <pc:docMk/>
          <pc:sldMk cId="3674119691" sldId="414"/>
        </pc:sldMkLst>
        <pc:spChg chg="mod">
          <ac:chgData name="Andrew Coe" userId="S::andrew.coe@scouts.org.uk::08964ec2-c859-49fa-b904-452d3a4b7176" providerId="AD" clId="Web-{9F93B719-09AC-99F0-4135-FFD627473171}" dt="2024-07-05T09:15:02.921" v="10" actId="1076"/>
          <ac:spMkLst>
            <pc:docMk/>
            <pc:sldMk cId="3674119691" sldId="414"/>
            <ac:spMk id="3" creationId="{A9DD38F5-EB54-A545-9838-5D7F056083CB}"/>
          </ac:spMkLst>
        </pc:spChg>
        <pc:spChg chg="mod">
          <ac:chgData name="Andrew Coe" userId="S::andrew.coe@scouts.org.uk::08964ec2-c859-49fa-b904-452d3a4b7176" providerId="AD" clId="Web-{9F93B719-09AC-99F0-4135-FFD627473171}" dt="2024-07-05T09:15:06.234" v="11" actId="1076"/>
          <ac:spMkLst>
            <pc:docMk/>
            <pc:sldMk cId="3674119691" sldId="414"/>
            <ac:spMk id="4" creationId="{D6F19131-A110-3B40-9BFB-EBB102D5F57F}"/>
          </ac:spMkLst>
        </pc:spChg>
      </pc:sldChg>
      <pc:sldChg chg="modSp">
        <pc:chgData name="Andrew Coe" userId="S::andrew.coe@scouts.org.uk::08964ec2-c859-49fa-b904-452d3a4b7176" providerId="AD" clId="Web-{9F93B719-09AC-99F0-4135-FFD627473171}" dt="2024-07-05T09:14:33.436" v="9" actId="20577"/>
        <pc:sldMkLst>
          <pc:docMk/>
          <pc:sldMk cId="4036970576" sldId="416"/>
        </pc:sldMkLst>
        <pc:spChg chg="mod">
          <ac:chgData name="Andrew Coe" userId="S::andrew.coe@scouts.org.uk::08964ec2-c859-49fa-b904-452d3a4b7176" providerId="AD" clId="Web-{9F93B719-09AC-99F0-4135-FFD627473171}" dt="2024-07-05T09:14:33.436" v="9" actId="20577"/>
          <ac:spMkLst>
            <pc:docMk/>
            <pc:sldMk cId="4036970576" sldId="416"/>
            <ac:spMk id="3" creationId="{BDCD42A5-8205-E244-8889-895F019FCD0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3D5C053-3F8B-CD40-A43C-512BDE222008}"/>
              </a:ext>
            </a:extLst>
          </p:cNvPr>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306B1FF-17A9-AB41-8983-D0413A5C2537}"/>
              </a:ext>
            </a:extLst>
          </p:cNvPr>
          <p:cNvSpPr>
            <a:spLocks noGrp="1"/>
          </p:cNvSpPr>
          <p:nvPr>
            <p:ph type="dt" sz="quarter" idx="1"/>
          </p:nvPr>
        </p:nvSpPr>
        <p:spPr>
          <a:xfrm>
            <a:off x="9207500" y="0"/>
            <a:ext cx="7045325" cy="458788"/>
          </a:xfrm>
          <a:prstGeom prst="rect">
            <a:avLst/>
          </a:prstGeom>
        </p:spPr>
        <p:txBody>
          <a:bodyPr vert="horz" lIns="91440" tIns="45720" rIns="91440" bIns="45720" rtlCol="0"/>
          <a:lstStyle>
            <a:lvl1pPr algn="r">
              <a:defRPr sz="1200"/>
            </a:lvl1pPr>
          </a:lstStyle>
          <a:p>
            <a:fld id="{DA0F7B38-6211-B04F-B3CE-77AE137F1073}" type="datetimeFigureOut">
              <a:rPr lang="en-US" smtClean="0"/>
              <a:t>8/29/2024</a:t>
            </a:fld>
            <a:endParaRPr lang="en-US"/>
          </a:p>
        </p:txBody>
      </p:sp>
      <p:sp>
        <p:nvSpPr>
          <p:cNvPr id="4" name="Footer Placeholder 3">
            <a:extLst>
              <a:ext uri="{FF2B5EF4-FFF2-40B4-BE49-F238E27FC236}">
                <a16:creationId xmlns:a16="http://schemas.microsoft.com/office/drawing/2014/main" xmlns="" id="{DA4E82B7-C9A3-CF4E-A2B9-1797D692DE11}"/>
              </a:ext>
            </a:extLst>
          </p:cNvPr>
          <p:cNvSpPr>
            <a:spLocks noGrp="1"/>
          </p:cNvSpPr>
          <p:nvPr>
            <p:ph type="ftr" sz="quarter" idx="2"/>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1F8C92CB-7443-1749-ACD9-6C4D06D2DB46}"/>
              </a:ext>
            </a:extLst>
          </p:cNvPr>
          <p:cNvSpPr>
            <a:spLocks noGrp="1"/>
          </p:cNvSpPr>
          <p:nvPr>
            <p:ph type="sldNum" sz="quarter" idx="3"/>
          </p:nvPr>
        </p:nvSpPr>
        <p:spPr>
          <a:xfrm>
            <a:off x="9207500" y="8685213"/>
            <a:ext cx="7045325" cy="458787"/>
          </a:xfrm>
          <a:prstGeom prst="rect">
            <a:avLst/>
          </a:prstGeom>
        </p:spPr>
        <p:txBody>
          <a:bodyPr vert="horz" lIns="91440" tIns="45720" rIns="91440" bIns="45720" rtlCol="0" anchor="b"/>
          <a:lstStyle>
            <a:lvl1pPr algn="r">
              <a:defRPr sz="1200"/>
            </a:lvl1pPr>
          </a:lstStyle>
          <a:p>
            <a:fld id="{DCE35A11-ADAB-8B45-B991-800FB540D16E}" type="slidenum">
              <a:rPr lang="en-US" smtClean="0"/>
              <a:t>‹#›</a:t>
            </a:fld>
            <a:endParaRPr lang="en-US"/>
          </a:p>
        </p:txBody>
      </p:sp>
    </p:spTree>
    <p:extLst>
      <p:ext uri="{BB962C8B-B14F-4D97-AF65-F5344CB8AC3E}">
        <p14:creationId xmlns:p14="http://schemas.microsoft.com/office/powerpoint/2010/main" val="159585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29/08/2024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need to change the background please</a:t>
            </a:r>
            <a:r>
              <a:rPr lang="en-GB" baseline="0" dirty="0" smtClean="0"/>
              <a:t> follow these instructions:</a:t>
            </a:r>
          </a:p>
          <a:p>
            <a:endParaRPr lang="en-GB" baseline="0" dirty="0" smtClean="0"/>
          </a:p>
          <a:p>
            <a:r>
              <a:rPr lang="en-GB" sz="900" b="0" i="0" kern="1200" dirty="0" smtClean="0">
                <a:solidFill>
                  <a:schemeClr val="tx1"/>
                </a:solidFill>
                <a:effectLst/>
                <a:latin typeface="Nunito Sans" panose="00000500000000000000" pitchFamily="2" charset="0"/>
                <a:ea typeface="+mn-ea"/>
                <a:cs typeface="+mn-cs"/>
              </a:rPr>
              <a:t>1. On your Windows tablet, tap the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 tab.</a:t>
            </a:r>
          </a:p>
          <a:p>
            <a:r>
              <a:rPr lang="en-GB" sz="900" b="0" i="0" kern="1200" dirty="0" smtClean="0">
                <a:solidFill>
                  <a:schemeClr val="tx1"/>
                </a:solidFill>
                <a:effectLst/>
                <a:latin typeface="Nunito Sans" panose="00000500000000000000" pitchFamily="2" charset="0"/>
                <a:ea typeface="+mn-ea"/>
                <a:cs typeface="+mn-cs"/>
              </a:rPr>
              <a:t>2. On your Windows phone, open the slide for editing (either by double-tapping it or by tapping it and then tapping </a:t>
            </a:r>
            <a:r>
              <a:rPr lang="en-GB" sz="900" b="1" i="0" kern="1200" dirty="0" smtClean="0">
                <a:solidFill>
                  <a:schemeClr val="tx1"/>
                </a:solidFill>
                <a:effectLst/>
                <a:latin typeface="Nunito Sans" panose="00000500000000000000" pitchFamily="2" charset="0"/>
                <a:ea typeface="+mn-ea"/>
                <a:cs typeface="+mn-cs"/>
              </a:rPr>
              <a:t>Edit</a:t>
            </a:r>
            <a:r>
              <a:rPr lang="en-GB" sz="900" b="0" i="0" kern="1200" dirty="0" smtClean="0">
                <a:solidFill>
                  <a:schemeClr val="tx1"/>
                </a:solidFill>
                <a:effectLst/>
                <a:latin typeface="Nunito Sans" panose="00000500000000000000" pitchFamily="2" charset="0"/>
                <a:ea typeface="+mn-ea"/>
                <a:cs typeface="+mn-cs"/>
              </a:rPr>
              <a:t>). Tap </a:t>
            </a:r>
            <a:r>
              <a:rPr lang="en-GB" sz="900" b="1" i="0" kern="1200" dirty="0" smtClean="0">
                <a:solidFill>
                  <a:schemeClr val="tx1"/>
                </a:solidFill>
                <a:effectLst/>
                <a:latin typeface="Nunito Sans" panose="00000500000000000000" pitchFamily="2" charset="0"/>
                <a:ea typeface="+mn-ea"/>
                <a:cs typeface="+mn-cs"/>
              </a:rPr>
              <a:t>More</a:t>
            </a:r>
            <a:r>
              <a:rPr lang="en-GB" sz="900" b="0" i="0" kern="1200" dirty="0" smtClean="0">
                <a:solidFill>
                  <a:schemeClr val="tx1"/>
                </a:solidFill>
                <a:effectLst/>
                <a:latin typeface="Nunito Sans" panose="00000500000000000000" pitchFamily="2" charset="0"/>
                <a:ea typeface="+mn-ea"/>
                <a:cs typeface="+mn-cs"/>
              </a:rPr>
              <a:t>  at the bottom of your screen, tap </a:t>
            </a:r>
            <a:r>
              <a:rPr lang="en-GB" sz="900" b="1" i="0" kern="1200" dirty="0" smtClean="0">
                <a:solidFill>
                  <a:schemeClr val="tx1"/>
                </a:solidFill>
                <a:effectLst/>
                <a:latin typeface="Nunito Sans" panose="00000500000000000000" pitchFamily="2" charset="0"/>
                <a:ea typeface="+mn-ea"/>
                <a:cs typeface="+mn-cs"/>
              </a:rPr>
              <a:t>Home</a:t>
            </a:r>
            <a:r>
              <a:rPr lang="en-GB" sz="900" b="0" i="0" kern="1200" dirty="0" smtClean="0">
                <a:solidFill>
                  <a:schemeClr val="tx1"/>
                </a:solidFill>
                <a:effectLst/>
                <a:latin typeface="Nunito Sans" panose="00000500000000000000" pitchFamily="2" charset="0"/>
                <a:ea typeface="+mn-ea"/>
                <a:cs typeface="+mn-cs"/>
              </a:rPr>
              <a:t>, and then tap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3. Tap </a:t>
            </a:r>
            <a:r>
              <a:rPr lang="en-GB" sz="900" b="1" i="0" kern="1200" dirty="0" smtClean="0">
                <a:solidFill>
                  <a:schemeClr val="tx1"/>
                </a:solidFill>
                <a:effectLst/>
                <a:latin typeface="Nunito Sans" panose="00000500000000000000" pitchFamily="2" charset="0"/>
                <a:ea typeface="+mn-ea"/>
                <a:cs typeface="+mn-cs"/>
              </a:rPr>
              <a:t>Format Background</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4.</a:t>
            </a:r>
            <a:r>
              <a:rPr lang="en-GB" sz="900" b="0" i="0" kern="1200" baseline="0" dirty="0" smtClean="0">
                <a:solidFill>
                  <a:schemeClr val="tx1"/>
                </a:solidFill>
                <a:effectLst/>
                <a:latin typeface="Nunito Sans" panose="00000500000000000000" pitchFamily="2" charset="0"/>
                <a:ea typeface="+mn-ea"/>
                <a:cs typeface="+mn-cs"/>
              </a:rPr>
              <a:t> </a:t>
            </a:r>
            <a:r>
              <a:rPr lang="en-GB" sz="900" b="0" i="0" kern="1200" dirty="0" smtClean="0">
                <a:solidFill>
                  <a:schemeClr val="tx1"/>
                </a:solidFill>
                <a:effectLst/>
                <a:latin typeface="Nunito Sans" panose="00000500000000000000" pitchFamily="2" charset="0"/>
                <a:ea typeface="+mn-ea"/>
                <a:cs typeface="+mn-cs"/>
              </a:rPr>
              <a:t>You will see the background colours divided into </a:t>
            </a:r>
            <a:r>
              <a:rPr lang="en-GB" sz="900" b="1" i="0" kern="1200" dirty="0" smtClean="0">
                <a:solidFill>
                  <a:schemeClr val="tx1"/>
                </a:solidFill>
                <a:effectLst/>
                <a:latin typeface="Nunito Sans" panose="00000500000000000000" pitchFamily="2" charset="0"/>
                <a:ea typeface="+mn-ea"/>
                <a:cs typeface="+mn-cs"/>
              </a:rPr>
              <a:t>Theme Colours</a:t>
            </a:r>
            <a:r>
              <a:rPr lang="en-GB" sz="900" b="0" i="0" kern="1200" dirty="0" smtClean="0">
                <a:solidFill>
                  <a:schemeClr val="tx1"/>
                </a:solidFill>
                <a:effectLst/>
                <a:latin typeface="Nunito Sans" panose="00000500000000000000" pitchFamily="2" charset="0"/>
                <a:ea typeface="+mn-ea"/>
                <a:cs typeface="+mn-cs"/>
              </a:rPr>
              <a:t> and </a:t>
            </a:r>
            <a:r>
              <a:rPr lang="en-GB" sz="900" b="1" i="0" kern="1200" dirty="0" smtClean="0">
                <a:solidFill>
                  <a:schemeClr val="tx1"/>
                </a:solidFill>
                <a:effectLst/>
                <a:latin typeface="Nunito Sans" panose="00000500000000000000" pitchFamily="2" charset="0"/>
                <a:ea typeface="+mn-ea"/>
                <a:cs typeface="+mn-cs"/>
              </a:rPr>
              <a:t>Standard Colours</a:t>
            </a:r>
            <a:r>
              <a:rPr lang="en-GB" sz="900" b="0" i="0" kern="1200" dirty="0" smtClean="0">
                <a:solidFill>
                  <a:schemeClr val="tx1"/>
                </a:solidFill>
                <a:effectLst/>
                <a:latin typeface="Nunito Sans" panose="00000500000000000000" pitchFamily="2" charset="0"/>
                <a:ea typeface="+mn-ea"/>
                <a:cs typeface="+mn-cs"/>
              </a:rPr>
              <a:t>. Theme colours coordinate with the theme you selected previously. You can select a solid colour or colour gradient.</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74372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54652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2623324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Nunito Sans"/>
              </a:rPr>
              <a:t>Icebreaker: 5- 10 </a:t>
            </a:r>
            <a:r>
              <a:rPr lang="en-US" b="1" u="sng" dirty="0" err="1">
                <a:latin typeface="Nunito Sans"/>
              </a:rPr>
              <a:t>mins</a:t>
            </a:r>
            <a:r>
              <a:rPr lang="en-US" b="1" u="sng" dirty="0">
                <a:latin typeface="Nunito Sans"/>
              </a:rPr>
              <a:t> </a:t>
            </a:r>
            <a:endParaRPr lang="en-US" dirty="0">
              <a:latin typeface="Nunito Sans"/>
            </a:endParaRPr>
          </a:p>
          <a:p>
            <a:r>
              <a:rPr lang="en-US" dirty="0">
                <a:latin typeface="Nunito Sans"/>
              </a:rPr>
              <a:t>Key points:</a:t>
            </a:r>
          </a:p>
          <a:p>
            <a:pPr marL="171450" indent="-171450">
              <a:buFont typeface="Calibri"/>
              <a:buChar char="-"/>
            </a:pPr>
            <a:r>
              <a:rPr lang="en-US" dirty="0">
                <a:latin typeface="Nunito Sans"/>
              </a:rPr>
              <a:t>Participants will be working together during the session so it's a good idea to break the ice and get to know each other first.</a:t>
            </a:r>
          </a:p>
          <a:p>
            <a:endParaRPr lang="en-US" b="1" dirty="0">
              <a:latin typeface="Nunito Sans"/>
            </a:endParaRPr>
          </a:p>
          <a:p>
            <a:r>
              <a:rPr lang="en-US" b="1" dirty="0">
                <a:latin typeface="Nunito Sans"/>
              </a:rPr>
              <a:t>Activity option 1 - Speed dating:</a:t>
            </a:r>
            <a:endParaRPr lang="en-US" dirty="0">
              <a:latin typeface="Nunito Sans"/>
            </a:endParaRPr>
          </a:p>
          <a:p>
            <a:pPr marL="171450" indent="-171450">
              <a:buFont typeface="Calibri"/>
              <a:buChar char="-"/>
            </a:pPr>
            <a:r>
              <a:rPr lang="en-US" dirty="0">
                <a:latin typeface="Nunito Sans"/>
              </a:rPr>
              <a:t>Everyone walks around the room, finds someone they don’t know and talk for 1 minute</a:t>
            </a:r>
          </a:p>
          <a:p>
            <a:pPr marL="171450" indent="-171450">
              <a:buFont typeface="Calibri"/>
              <a:buChar char="-"/>
            </a:pPr>
            <a:r>
              <a:rPr lang="en-US" dirty="0">
                <a:latin typeface="Nunito Sans"/>
              </a:rPr>
              <a:t>Ask questions: Who got you into Scouts? When did you join Scouts? What key skill do you bring to your Scout team? what they’d like to learn from workshop, </a:t>
            </a:r>
            <a:endParaRPr lang="en-US" dirty="0"/>
          </a:p>
          <a:p>
            <a:pPr marL="171450" indent="-171450">
              <a:buFont typeface="Calibri"/>
              <a:buChar char="-"/>
            </a:pPr>
            <a:r>
              <a:rPr lang="en-US" dirty="0">
                <a:latin typeface="Nunito Sans"/>
              </a:rPr>
              <a:t>After two minutes, blow a whistle or shout and they find a new partner</a:t>
            </a:r>
            <a:endParaRPr lang="en-US" dirty="0"/>
          </a:p>
          <a:p>
            <a:pPr marL="171450" indent="-171450">
              <a:buFont typeface="Calibri"/>
              <a:buChar char="-"/>
            </a:pPr>
            <a:r>
              <a:rPr lang="en-US" dirty="0">
                <a:latin typeface="Nunito Sans"/>
              </a:rPr>
              <a:t>Presenters can come up with other questions if they can think of better ones!</a:t>
            </a:r>
            <a:endParaRPr lang="en-US" dirty="0"/>
          </a:p>
          <a:p>
            <a:endParaRPr lang="en-US" dirty="0"/>
          </a:p>
          <a:p>
            <a:r>
              <a:rPr lang="en-US" b="1" i="1" dirty="0"/>
              <a:t>Or alternatively depending on amount or type of participants</a:t>
            </a:r>
            <a:endParaRPr lang="en-US" dirty="0"/>
          </a:p>
          <a:p>
            <a:endParaRPr lang="en-US" b="1" i="1" dirty="0">
              <a:latin typeface="Nunito Sans"/>
            </a:endParaRPr>
          </a:p>
          <a:p>
            <a:r>
              <a:rPr lang="en-US" b="1" i="1" dirty="0">
                <a:latin typeface="Nunito Sans"/>
              </a:rPr>
              <a:t>Activity option 2 – Group discussion</a:t>
            </a:r>
            <a:endParaRPr lang="en-US" dirty="0">
              <a:latin typeface="Nunito Sans"/>
            </a:endParaRPr>
          </a:p>
          <a:p>
            <a:pPr marL="171450" indent="-171450">
              <a:buFont typeface="Calibri"/>
              <a:buChar char="-"/>
            </a:pPr>
            <a:r>
              <a:rPr lang="en-US" dirty="0">
                <a:latin typeface="Nunito Sans"/>
              </a:rPr>
              <a:t>Participants to discuss above </a:t>
            </a:r>
            <a:r>
              <a:rPr lang="en-US" dirty="0" smtClean="0">
                <a:latin typeface="Nunito Sans"/>
              </a:rPr>
              <a:t>questions (from option 1) </a:t>
            </a:r>
            <a:r>
              <a:rPr lang="en-US" dirty="0">
                <a:latin typeface="Nunito Sans"/>
              </a:rPr>
              <a:t>within their table groups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1194704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suitable for groups of any size, approx. 15 minutes</a:t>
            </a:r>
            <a:endParaRPr lang="en-US" dirty="0"/>
          </a:p>
          <a:p>
            <a:endParaRPr lang="en-US" dirty="0">
              <a:latin typeface="Nunito Sans"/>
            </a:endParaRPr>
          </a:p>
          <a:p>
            <a:r>
              <a:rPr lang="en-US" dirty="0">
                <a:latin typeface="Nunito Sans"/>
              </a:rPr>
              <a:t>1. Explain that the group will be spending some time reflecting on their own experiences, before thinking about how they can support others.</a:t>
            </a:r>
          </a:p>
          <a:p>
            <a:endParaRPr lang="en-US" dirty="0">
              <a:latin typeface="Nunito Sans"/>
            </a:endParaRPr>
          </a:p>
          <a:p>
            <a:r>
              <a:rPr lang="en-US" dirty="0">
                <a:latin typeface="Nunito Sans"/>
              </a:rPr>
              <a:t>2.Ask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endParaRPr lang="en-US" dirty="0">
              <a:latin typeface="Nunito Sans"/>
            </a:endParaRPr>
          </a:p>
          <a:p>
            <a:pPr marL="171450" indent="-171450">
              <a:buFont typeface="Calibri"/>
              <a:buChar char="-"/>
            </a:pPr>
            <a:r>
              <a:rPr lang="en-US" dirty="0">
                <a:latin typeface="Nunito Sans"/>
              </a:rPr>
              <a:t>How do you feel if you're having a bad day?</a:t>
            </a:r>
          </a:p>
          <a:p>
            <a:pPr marL="171450" indent="-171450">
              <a:buFont typeface="Calibri"/>
              <a:buChar char="-"/>
            </a:pPr>
            <a:r>
              <a:rPr lang="en-US" dirty="0">
                <a:latin typeface="Nunito Sans"/>
              </a:rPr>
              <a:t>How do you feel when you're hungry?</a:t>
            </a:r>
            <a:endParaRPr lang="en-US" dirty="0"/>
          </a:p>
          <a:p>
            <a:pPr marL="171450" indent="-171450">
              <a:buFont typeface="Calibri"/>
              <a:buChar char="-"/>
            </a:pPr>
            <a:r>
              <a:rPr lang="en-US" dirty="0">
                <a:latin typeface="Nunito Sans"/>
              </a:rPr>
              <a:t>How do you feel when you're tired?</a:t>
            </a:r>
            <a:endParaRPr lang="en-US" dirty="0"/>
          </a:p>
          <a:p>
            <a:pPr marL="171450" indent="-171450">
              <a:buFont typeface="Calibri"/>
              <a:buChar char="-"/>
            </a:pPr>
            <a:r>
              <a:rPr lang="en-US" dirty="0">
                <a:latin typeface="Nunito Sans"/>
              </a:rPr>
              <a:t>How do you feel when you don’t understand something?</a:t>
            </a:r>
            <a:endParaRPr lang="en-US" dirty="0"/>
          </a:p>
          <a:p>
            <a:pPr marL="171450" indent="-171450">
              <a:buFont typeface="Calibri"/>
              <a:buChar char="-"/>
            </a:pPr>
            <a:r>
              <a:rPr lang="en-US" dirty="0">
                <a:latin typeface="Nunito Sans"/>
              </a:rPr>
              <a:t>How do you feel when you're having a great day?</a:t>
            </a:r>
            <a:endParaRPr lang="en-US" dirty="0"/>
          </a:p>
          <a:p>
            <a:pPr marL="171450" indent="-171450">
              <a:buFont typeface="Calibri"/>
              <a:buChar char="-"/>
            </a:pPr>
            <a:r>
              <a:rPr lang="en-US" dirty="0">
                <a:latin typeface="Nunito Sans"/>
              </a:rPr>
              <a:t>Is there anything that helps you function a little better when you're having a bad day?</a:t>
            </a:r>
            <a:endParaRPr lang="en-US" dirty="0"/>
          </a:p>
          <a:p>
            <a:pPr marL="171450" indent="-171450">
              <a:buFont typeface="Calibri"/>
              <a:buChar char="-"/>
            </a:pPr>
            <a:r>
              <a:rPr lang="en-US" dirty="0">
                <a:latin typeface="Nunito Sans"/>
              </a:rPr>
              <a:t>What and who influences your mood?</a:t>
            </a:r>
            <a:endParaRPr lang="en-US" dirty="0"/>
          </a:p>
          <a:p>
            <a:pPr marL="171450" indent="-171450">
              <a:buFont typeface="Calibri"/>
              <a:buChar char="-"/>
            </a:pPr>
            <a:r>
              <a:rPr lang="en-US" dirty="0">
                <a:latin typeface="Nunito Sans"/>
              </a:rPr>
              <a:t>What brings out the best in you?</a:t>
            </a:r>
            <a:endParaRPr lang="en-US" dirty="0"/>
          </a:p>
          <a:p>
            <a:endParaRPr lang="en-US" dirty="0">
              <a:latin typeface="Nunito Sans"/>
            </a:endParaRPr>
          </a:p>
          <a:p>
            <a:r>
              <a:rPr lang="en-US" dirty="0">
                <a:latin typeface="Nunito Sans"/>
              </a:rPr>
              <a:t>3. Point out that everyone has good and bad days. Everyone is affected differently by different things, and everyone has their own sensitivities and triggers. However, there are some commonalities most of us share</a:t>
            </a:r>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356356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20 minutes</a:t>
            </a:r>
            <a:endParaRPr lang="en-US" dirty="0"/>
          </a:p>
          <a:p>
            <a:r>
              <a:rPr lang="en-US" dirty="0">
                <a:latin typeface="Nunito Sans"/>
              </a:rPr>
              <a:t/>
            </a:r>
            <a:br>
              <a:rPr lang="en-US" dirty="0">
                <a:latin typeface="Nunito Sans"/>
              </a:rPr>
            </a:br>
            <a:r>
              <a:rPr lang="en-US" dirty="0">
                <a:latin typeface="Nunito Sans"/>
              </a:rPr>
              <a:t>This activity helps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to </a:t>
            </a:r>
            <a:r>
              <a:rPr lang="en-US" dirty="0">
                <a:latin typeface="Nunito Sans"/>
              </a:rPr>
              <a:t>reflect on how their </a:t>
            </a:r>
            <a:r>
              <a:rPr lang="en-US" dirty="0" err="1">
                <a:latin typeface="Nunito Sans"/>
              </a:rPr>
              <a:t>behaviour</a:t>
            </a:r>
            <a:r>
              <a:rPr lang="en-US" dirty="0">
                <a:latin typeface="Nunito Sans"/>
              </a:rPr>
              <a:t> and communication style may affect others.</a:t>
            </a:r>
            <a:endParaRPr lang="en-US" dirty="0"/>
          </a:p>
          <a:p>
            <a:endParaRPr lang="en-US" dirty="0">
              <a:latin typeface="Nunito Sans"/>
            </a:endParaRPr>
          </a:p>
          <a:p>
            <a:r>
              <a:rPr lang="en-US" dirty="0">
                <a:latin typeface="Nunito Sans"/>
              </a:rPr>
              <a:t>Ask two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to </a:t>
            </a:r>
            <a:r>
              <a:rPr lang="en-US" dirty="0">
                <a:latin typeface="Nunito Sans"/>
              </a:rPr>
              <a:t>volunteer to run a game for the whole group, whilst taking on a persona.</a:t>
            </a:r>
          </a:p>
          <a:p>
            <a:endParaRPr lang="en-US" dirty="0">
              <a:latin typeface="Nunito Sans"/>
            </a:endParaRPr>
          </a:p>
          <a:p>
            <a:pPr marL="228600" indent="-228600">
              <a:buAutoNum type="arabicPeriod"/>
            </a:pPr>
            <a:r>
              <a:rPr lang="en-US" dirty="0">
                <a:latin typeface="Nunito Sans"/>
              </a:rPr>
              <a:t>The first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a:t>
            </a:r>
            <a:r>
              <a:rPr lang="en-US" baseline="0" dirty="0" smtClean="0">
                <a:latin typeface="Nunito Sans"/>
              </a:rPr>
              <a:t> </a:t>
            </a:r>
            <a:r>
              <a:rPr lang="en-US" dirty="0" smtClean="0">
                <a:latin typeface="Nunito Sans"/>
              </a:rPr>
              <a:t>should </a:t>
            </a:r>
            <a:r>
              <a:rPr lang="en-US" dirty="0">
                <a:latin typeface="Nunito Sans"/>
              </a:rPr>
              <a:t>run a simple game with very long and drawn out instructions. They should keep going with the instructions until the rest of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get </a:t>
            </a:r>
            <a:r>
              <a:rPr lang="en-US" dirty="0">
                <a:latin typeface="Nunito Sans"/>
              </a:rPr>
              <a:t>bored, disengage and grow impatient or frustrated.</a:t>
            </a:r>
          </a:p>
          <a:p>
            <a:pPr marL="228600" indent="-228600">
              <a:buAutoNum type="arabicPeriod"/>
            </a:pPr>
            <a:r>
              <a:rPr lang="en-US" dirty="0">
                <a:latin typeface="Nunito Sans"/>
              </a:rPr>
              <a:t>Afterwards, ask the group how they felt. Did they feel themselves losing focus or getting</a:t>
            </a:r>
            <a:r>
              <a:rPr lang="en-US" dirty="0"/>
              <a:t/>
            </a:r>
            <a:br>
              <a:rPr lang="en-US" dirty="0"/>
            </a:br>
            <a:r>
              <a:rPr lang="en-US" dirty="0">
                <a:latin typeface="Nunito Sans"/>
              </a:rPr>
              <a:t>annoyed?</a:t>
            </a:r>
            <a:endParaRPr lang="en-US" dirty="0"/>
          </a:p>
          <a:p>
            <a:pPr marL="228600" indent="-228600">
              <a:buAutoNum type="arabicPeriod"/>
            </a:pPr>
            <a:r>
              <a:rPr lang="en-US" dirty="0">
                <a:latin typeface="Nunito Sans"/>
              </a:rPr>
              <a:t>The second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a:t>
            </a:r>
            <a:r>
              <a:rPr lang="en-US" baseline="0" dirty="0" smtClean="0">
                <a:latin typeface="Nunito Sans"/>
              </a:rPr>
              <a:t> </a:t>
            </a:r>
            <a:r>
              <a:rPr lang="en-US" dirty="0" smtClean="0">
                <a:latin typeface="Nunito Sans"/>
              </a:rPr>
              <a:t>should </a:t>
            </a:r>
            <a:r>
              <a:rPr lang="en-US" dirty="0">
                <a:latin typeface="Nunito Sans"/>
              </a:rPr>
              <a:t>run a game, shouting and being very sharp with the others. Get them to imagine that they have had a bad day. How does it make them feel?</a:t>
            </a:r>
          </a:p>
          <a:p>
            <a:pPr marL="228600" indent="-228600">
              <a:buAutoNum type="arabicPeriod"/>
            </a:pPr>
            <a:r>
              <a:rPr lang="en-US" dirty="0">
                <a:latin typeface="Nunito Sans"/>
              </a:rPr>
              <a:t>Explain that leaders need to be confident, calm, consistent and in control. It’s not about volume or power, but about effectively combining body language and verbal communication skills to set clear expectations.</a:t>
            </a:r>
          </a:p>
          <a:p>
            <a:pPr marL="228600" indent="-228600">
              <a:buAutoNum type="arabicPeriod"/>
            </a:pPr>
            <a:r>
              <a:rPr lang="en-US" dirty="0">
                <a:latin typeface="Nunito Sans"/>
              </a:rPr>
              <a:t>Ask them how it felt to be shouted at. What does hearing adults shouting teach young people, considering that leaders are important role models? If shouting is used regularly, how effective will it be as a method of gaining attention in an emergency?</a:t>
            </a:r>
            <a:endParaRPr lang="en-US" dirty="0"/>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284909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15 minutes</a:t>
            </a:r>
          </a:p>
          <a:p>
            <a:endParaRPr lang="en-US" dirty="0">
              <a:latin typeface="Nunito Sans"/>
            </a:endParaRPr>
          </a:p>
          <a:p>
            <a:pPr marL="228600" indent="-228600">
              <a:buAutoNum type="arabicPeriod"/>
            </a:pPr>
            <a:r>
              <a:rPr lang="en-US" dirty="0">
                <a:latin typeface="Nunito Sans"/>
              </a:rPr>
              <a:t>Explain that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are </a:t>
            </a:r>
            <a:r>
              <a:rPr lang="en-US" dirty="0">
                <a:latin typeface="Nunito Sans"/>
              </a:rPr>
              <a:t>going to take part in a thought experiment, where they will try and turn a negative statement into a positive one. This experiment will help them to see the impact using positive language can have when working with young people. Often, it can prevent and de-escalate a challenging situation.</a:t>
            </a:r>
          </a:p>
          <a:p>
            <a:pPr marL="171450" indent="-171450">
              <a:buAutoNum type="arabicPeriod"/>
            </a:pPr>
            <a:r>
              <a:rPr lang="en-US" dirty="0"/>
              <a:t>Where possible, get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US" dirty="0" smtClean="0"/>
              <a:t>into </a:t>
            </a:r>
            <a:r>
              <a:rPr lang="en-US" dirty="0"/>
              <a:t>groups based on the section they support, as the language used will depend on factors like age and level of understanding.</a:t>
            </a:r>
          </a:p>
          <a:p>
            <a:pPr marL="171450" indent="-171450">
              <a:buAutoNum type="arabicPeriod"/>
            </a:pPr>
            <a:r>
              <a:rPr lang="en-US" dirty="0">
                <a:latin typeface="Nunito Sans"/>
              </a:rPr>
              <a:t>Provide each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with </a:t>
            </a:r>
            <a:r>
              <a:rPr lang="en-US" dirty="0">
                <a:latin typeface="Nunito Sans"/>
              </a:rPr>
              <a:t>the list of sentences in below. Ask them to take it in turns to reword the sentences using positive language. What effect does this have?</a:t>
            </a:r>
          </a:p>
          <a:p>
            <a:pPr marL="171450" indent="-171450">
              <a:buAutoNum type="arabicPeriod"/>
            </a:pPr>
            <a:endParaRPr lang="en-US" dirty="0"/>
          </a:p>
          <a:p>
            <a:r>
              <a:rPr lang="en-US" dirty="0">
                <a:latin typeface="Nunito Sans"/>
              </a:rPr>
              <a:t>Sentences:</a:t>
            </a:r>
            <a:endParaRPr lang="en-US" dirty="0"/>
          </a:p>
          <a:p>
            <a:pPr marL="171450" indent="-171450">
              <a:buFont typeface="Arial"/>
              <a:buChar char="•"/>
            </a:pPr>
            <a:r>
              <a:rPr lang="en-US" dirty="0">
                <a:latin typeface="Nunito Sans"/>
              </a:rPr>
              <a:t>‘Don’t mess about.’</a:t>
            </a:r>
          </a:p>
          <a:p>
            <a:pPr marL="171450" indent="-171450">
              <a:buFont typeface="Arial"/>
              <a:buChar char="•"/>
            </a:pPr>
            <a:r>
              <a:rPr lang="en-US" dirty="0">
                <a:latin typeface="Nunito Sans"/>
              </a:rPr>
              <a:t>‘Be quiet and listen.’</a:t>
            </a:r>
          </a:p>
          <a:p>
            <a:pPr marL="171450" indent="-171450">
              <a:buFont typeface="Arial"/>
              <a:buChar char="•"/>
            </a:pPr>
            <a:r>
              <a:rPr lang="en-US" dirty="0">
                <a:latin typeface="Nunito Sans"/>
              </a:rPr>
              <a:t>‘Give that here and listen to what is being said!’</a:t>
            </a:r>
          </a:p>
          <a:p>
            <a:pPr marL="171450" indent="-171450">
              <a:buFont typeface="Arial"/>
              <a:buChar char="•"/>
            </a:pPr>
            <a:r>
              <a:rPr lang="en-US" dirty="0">
                <a:latin typeface="Nunito Sans"/>
              </a:rPr>
              <a:t>‘Stop talking when I am!’</a:t>
            </a:r>
          </a:p>
          <a:p>
            <a:pPr marL="171450" indent="-171450">
              <a:buFont typeface="Arial"/>
              <a:buChar char="•"/>
            </a:pPr>
            <a:r>
              <a:rPr lang="en-US" dirty="0">
                <a:latin typeface="Nunito Sans"/>
              </a:rPr>
              <a:t>‘Don’t even think about running. I’m watching you!’</a:t>
            </a:r>
          </a:p>
          <a:p>
            <a:pPr marL="171450" indent="-171450">
              <a:buFont typeface="Arial"/>
              <a:buChar char="•"/>
            </a:pPr>
            <a:r>
              <a:rPr lang="en-US" dirty="0"/>
              <a:t>‘You're very rude!’</a:t>
            </a:r>
          </a:p>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995919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t>
            </a:r>
            <a:r>
              <a:rPr lang="en-US" dirty="0" err="1">
                <a:latin typeface="Nunito Sans"/>
              </a:rPr>
              <a:t>approx</a:t>
            </a:r>
            <a:r>
              <a:rPr lang="en-US" dirty="0">
                <a:latin typeface="Nunito Sans"/>
              </a:rPr>
              <a:t> 20 </a:t>
            </a:r>
            <a:r>
              <a:rPr lang="en-US" dirty="0" err="1">
                <a:latin typeface="Nunito Sans"/>
              </a:rPr>
              <a:t>mins</a:t>
            </a:r>
            <a:endParaRPr lang="en-US" dirty="0">
              <a:latin typeface="Nunito Sans"/>
            </a:endParaRPr>
          </a:p>
          <a:p>
            <a:endParaRPr lang="en-US" dirty="0"/>
          </a:p>
          <a:p>
            <a:pPr marL="228600" indent="-228600">
              <a:buAutoNum type="arabicPeriod"/>
            </a:pPr>
            <a:r>
              <a:rPr lang="en-US" dirty="0">
                <a:latin typeface="Nunito Sans"/>
              </a:rPr>
              <a:t>Explain that one way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can </a:t>
            </a:r>
            <a:r>
              <a:rPr lang="en-US" dirty="0">
                <a:latin typeface="Nunito Sans"/>
              </a:rPr>
              <a:t>provide a positive environment is by creating a Code of Conduct in partnership with their section. How can they ensure that everyone in the section buys into the agreement and understands exactly what it means?</a:t>
            </a:r>
          </a:p>
          <a:p>
            <a:pPr marL="228600" indent="-228600">
              <a:buAutoNum type="arabicPeriod"/>
            </a:pPr>
            <a:r>
              <a:rPr lang="en-US" dirty="0">
                <a:latin typeface="Nunito Sans"/>
              </a:rPr>
              <a:t>Explain that a Code of Conduct is not just a list of rules for young people to follow. It can include rules for the leadership team to follow, too. You could consider how the leadership team should respond if a young person is having a bad day, for example.</a:t>
            </a:r>
            <a:endParaRPr lang="en-US" dirty="0"/>
          </a:p>
          <a:p>
            <a:pPr marL="171450" indent="-171450">
              <a:buAutoNum type="arabicPeriod"/>
            </a:pPr>
            <a:r>
              <a:rPr lang="en-US" dirty="0"/>
              <a:t>In small groups, ask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US" dirty="0" smtClean="0"/>
              <a:t>to </a:t>
            </a:r>
            <a:r>
              <a:rPr lang="en-US" dirty="0"/>
              <a:t>come up with some creative ideas to generate a Code of Conduct.</a:t>
            </a:r>
          </a:p>
          <a:p>
            <a:pPr marL="171450" indent="-171450">
              <a:buAutoNum type="arabicPeriod"/>
            </a:pPr>
            <a:r>
              <a:rPr lang="en-US" dirty="0">
                <a:latin typeface="Nunito Sans"/>
              </a:rPr>
              <a:t>Regroup and discuss the following points:</a:t>
            </a:r>
          </a:p>
          <a:p>
            <a:pPr marL="171450" indent="-171450">
              <a:buAutoNum type="arabicPeriod"/>
            </a:pPr>
            <a:endParaRPr lang="en-US" dirty="0"/>
          </a:p>
          <a:p>
            <a:pPr marL="171450" indent="-171450">
              <a:buFont typeface="Arial"/>
              <a:buChar char="•"/>
            </a:pPr>
            <a:r>
              <a:rPr lang="en-US" dirty="0">
                <a:latin typeface="Nunito Sans"/>
              </a:rPr>
              <a:t>What is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role </a:t>
            </a:r>
            <a:r>
              <a:rPr lang="en-US" dirty="0">
                <a:latin typeface="Nunito Sans"/>
              </a:rPr>
              <a:t>in managing </a:t>
            </a:r>
            <a:r>
              <a:rPr lang="en-US" dirty="0" err="1">
                <a:latin typeface="Nunito Sans"/>
              </a:rPr>
              <a:t>behaviour</a:t>
            </a:r>
            <a:r>
              <a:rPr lang="en-US" dirty="0">
                <a:latin typeface="Nunito Sans"/>
              </a:rPr>
              <a:t>?</a:t>
            </a:r>
          </a:p>
          <a:p>
            <a:pPr marL="171450" indent="-171450">
              <a:buFont typeface="Arial"/>
              <a:buChar char="•"/>
            </a:pPr>
            <a:r>
              <a:rPr lang="en-US" dirty="0">
                <a:latin typeface="Nunito Sans"/>
              </a:rPr>
              <a:t>When should an adult become involved?</a:t>
            </a:r>
          </a:p>
          <a:p>
            <a:pPr marL="171450" indent="-171450">
              <a:buFont typeface="Arial"/>
              <a:buChar char="•"/>
            </a:pPr>
            <a:r>
              <a:rPr lang="en-US" dirty="0">
                <a:latin typeface="Nunito Sans"/>
              </a:rPr>
              <a:t>How can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a:t>
            </a:r>
            <a:r>
              <a:rPr lang="en-US" baseline="0" dirty="0" smtClean="0">
                <a:latin typeface="Nunito Sans"/>
              </a:rPr>
              <a:t> </a:t>
            </a:r>
            <a:r>
              <a:rPr lang="en-US" dirty="0" smtClean="0">
                <a:latin typeface="Nunito Sans"/>
              </a:rPr>
              <a:t>influence </a:t>
            </a:r>
            <a:r>
              <a:rPr lang="en-US" dirty="0" err="1">
                <a:latin typeface="Nunito Sans"/>
              </a:rPr>
              <a:t>behaviour</a:t>
            </a:r>
            <a:r>
              <a:rPr lang="en-US" dirty="0">
                <a:latin typeface="Nunito Sans"/>
              </a:rPr>
              <a:t> as a role model?</a:t>
            </a:r>
          </a:p>
          <a:p>
            <a:endParaRPr lang="en-US" dirty="0"/>
          </a:p>
          <a:p>
            <a:r>
              <a:rPr lang="en-US" dirty="0">
                <a:latin typeface="Nunito Sans"/>
              </a:rPr>
              <a:t>5. Create a central list or spider diagram of the group’s responses You can link back to the methods you currently use, as well as to any new methods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would </a:t>
            </a:r>
            <a:r>
              <a:rPr lang="en-US" dirty="0">
                <a:latin typeface="Nunito Sans"/>
              </a:rPr>
              <a:t>like to introduce.</a:t>
            </a:r>
            <a:r>
              <a:rPr lang="en-US" dirty="0"/>
              <a:t/>
            </a:r>
            <a:br>
              <a:rPr lang="en-US" dirty="0"/>
            </a:br>
            <a:r>
              <a:rPr lang="en-US" dirty="0">
                <a:latin typeface="Nunito Sans"/>
              </a:rPr>
              <a:t>6. In small groups, ask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to </a:t>
            </a:r>
            <a:r>
              <a:rPr lang="en-US" dirty="0">
                <a:latin typeface="Nunito Sans"/>
              </a:rPr>
              <a:t>list ways to </a:t>
            </a:r>
            <a:r>
              <a:rPr lang="en-US" dirty="0" err="1">
                <a:latin typeface="Nunito Sans"/>
              </a:rPr>
              <a:t>recognise</a:t>
            </a:r>
            <a:r>
              <a:rPr lang="en-US" dirty="0">
                <a:latin typeface="Nunito Sans"/>
              </a:rPr>
              <a:t> and reward positive </a:t>
            </a:r>
            <a:r>
              <a:rPr lang="en-US" dirty="0" err="1">
                <a:latin typeface="Nunito Sans"/>
              </a:rPr>
              <a:t>behaviour</a:t>
            </a:r>
            <a:r>
              <a:rPr lang="en-US" dirty="0">
                <a:latin typeface="Nunito Sans"/>
              </a:rPr>
              <a:t> and set standards. How can they introduce their ideas to the section? What are the advantages of focusing on positive </a:t>
            </a:r>
            <a:r>
              <a:rPr lang="en-US" dirty="0" err="1">
                <a:latin typeface="Nunito Sans"/>
              </a:rPr>
              <a:t>behaviour</a:t>
            </a:r>
            <a:r>
              <a:rPr lang="en-US" dirty="0">
                <a:latin typeface="Nunito Sans"/>
              </a:rPr>
              <a:t> instead of reacting to disruptive </a:t>
            </a:r>
            <a:r>
              <a:rPr lang="en-US" dirty="0" err="1">
                <a:latin typeface="Nunito Sans"/>
              </a:rPr>
              <a:t>behaviour</a:t>
            </a:r>
            <a:r>
              <a:rPr lang="en-US" dirty="0">
                <a:latin typeface="Nunito Sans"/>
              </a:rPr>
              <a:t>? When they’re finished, they should feed back to the wider group.</a:t>
            </a:r>
          </a:p>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922156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need </a:t>
            </a:r>
            <a:r>
              <a:rPr lang="en-US" dirty="0">
                <a:latin typeface="Nunito Sans"/>
              </a:rPr>
              <a:t>to be prepared with the confidence and skills to respond consistently and appropriately to varying </a:t>
            </a:r>
            <a:r>
              <a:rPr lang="en-US" dirty="0" err="1">
                <a:latin typeface="Nunito Sans"/>
              </a:rPr>
              <a:t>behaviour</a:t>
            </a:r>
            <a:r>
              <a:rPr lang="en-US" dirty="0">
                <a:latin typeface="Nunito Sans"/>
              </a:rPr>
              <a:t> within the section. To allow them to explore the possible challenges, you'll need to ask them to give examples. It's important that this discussion is held in a positive and safe environment in which young people feel able to ask questions honestly and openly.</a:t>
            </a:r>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1495830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Task:</a:t>
            </a:r>
          </a:p>
          <a:p>
            <a:endParaRPr lang="en-US" dirty="0">
              <a:latin typeface="Calibri"/>
              <a:cs typeface="Calibri"/>
            </a:endParaRPr>
          </a:p>
          <a:p>
            <a:r>
              <a:rPr lang="en-US" dirty="0">
                <a:latin typeface="Calibri"/>
                <a:cs typeface="Calibri"/>
              </a:rPr>
              <a:t>Ask each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a:t>
            </a:r>
            <a:r>
              <a:rPr lang="en-US" baseline="0" dirty="0" smtClean="0">
                <a:latin typeface="Nunito Sans"/>
              </a:rPr>
              <a:t> </a:t>
            </a:r>
            <a:r>
              <a:rPr lang="en-US" dirty="0" smtClean="0">
                <a:latin typeface="Calibri"/>
                <a:cs typeface="Calibri"/>
              </a:rPr>
              <a:t>to</a:t>
            </a:r>
            <a:r>
              <a:rPr lang="en-US" dirty="0">
                <a:latin typeface="Calibri"/>
                <a:cs typeface="Calibri"/>
              </a:rPr>
              <a:t> reflect and answer the following questions on their own before sharing as a group:</a:t>
            </a:r>
          </a:p>
          <a:p>
            <a:pPr marL="228600" indent="-228600">
              <a:buAutoNum type="arabicPeriod"/>
            </a:pPr>
            <a:r>
              <a:rPr lang="en-US" dirty="0">
                <a:latin typeface="Calibri"/>
                <a:cs typeface="Calibri"/>
              </a:rPr>
              <a:t>What is one thing I am going to take away from today's session which I can implement into my section?</a:t>
            </a:r>
          </a:p>
          <a:p>
            <a:pPr marL="228600" indent="-228600">
              <a:buAutoNum type="arabicPeriod"/>
            </a:pPr>
            <a:r>
              <a:rPr lang="en-US" dirty="0">
                <a:latin typeface="Calibri"/>
                <a:cs typeface="Calibri"/>
              </a:rPr>
              <a:t>What is one way I like to learn that might help young people?</a:t>
            </a:r>
          </a:p>
          <a:p>
            <a:pPr marL="228600" indent="-228600">
              <a:buAutoNum type="arabicPeriod"/>
            </a:pPr>
            <a:r>
              <a:rPr lang="en-US" dirty="0">
                <a:latin typeface="Calibri"/>
                <a:cs typeface="Calibri"/>
              </a:rPr>
              <a:t>Is there anything you want to learn more about following today's session?</a:t>
            </a:r>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3592408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581BDDD-2C2F-5642-99C9-177F80C41E5B}"/>
              </a:ext>
            </a:extLst>
          </p:cNvPr>
          <p:cNvGrpSpPr/>
          <p:nvPr userDrawn="1"/>
        </p:nvGrpSpPr>
        <p:grpSpPr>
          <a:xfrm>
            <a:off x="345675" y="6143667"/>
            <a:ext cx="1752622" cy="493120"/>
            <a:chOff x="228240" y="2152440"/>
            <a:chExt cx="10101600" cy="2842200"/>
          </a:xfrm>
          <a:solidFill>
            <a:schemeClr val="bg1"/>
          </a:solidFill>
        </p:grpSpPr>
        <p:sp>
          <p:nvSpPr>
            <p:cNvPr id="11" name="Freeform 1">
              <a:extLst>
                <a:ext uri="{FF2B5EF4-FFF2-40B4-BE49-F238E27FC236}">
                  <a16:creationId xmlns:a16="http://schemas.microsoft.com/office/drawing/2014/main" xmlns="" id="{4C9BFCC2-847F-394C-B2D9-DF9E8147EE53}"/>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2" name="Freeform 2">
              <a:extLst>
                <a:ext uri="{FF2B5EF4-FFF2-40B4-BE49-F238E27FC236}">
                  <a16:creationId xmlns:a16="http://schemas.microsoft.com/office/drawing/2014/main" xmlns="" id="{34D8823A-471B-4345-9C83-2A102DA9C8C5}"/>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3" name="Freeform 3">
              <a:extLst>
                <a:ext uri="{FF2B5EF4-FFF2-40B4-BE49-F238E27FC236}">
                  <a16:creationId xmlns:a16="http://schemas.microsoft.com/office/drawing/2014/main" xmlns="" id="{06860365-6C3B-9D4F-A260-154C86FFEB66}"/>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a:extLst>
                <a:ext uri="{FF2B5EF4-FFF2-40B4-BE49-F238E27FC236}">
                  <a16:creationId xmlns:a16="http://schemas.microsoft.com/office/drawing/2014/main" xmlns="" id="{F8554F07-4032-964B-A2EA-12408ED2F345}"/>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a:extLst>
                <a:ext uri="{FF2B5EF4-FFF2-40B4-BE49-F238E27FC236}">
                  <a16:creationId xmlns:a16="http://schemas.microsoft.com/office/drawing/2014/main" xmlns="" id="{80626781-33C8-CB4B-9CB5-C3D385C52F7C}"/>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a:extLst>
                <a:ext uri="{FF2B5EF4-FFF2-40B4-BE49-F238E27FC236}">
                  <a16:creationId xmlns:a16="http://schemas.microsoft.com/office/drawing/2014/main" xmlns="" id="{B6C0F98E-0EF8-3447-AB83-CAE7CA9562CE}"/>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a:extLst>
                <a:ext uri="{FF2B5EF4-FFF2-40B4-BE49-F238E27FC236}">
                  <a16:creationId xmlns:a16="http://schemas.microsoft.com/office/drawing/2014/main" xmlns="" id="{22980146-B1A0-3541-BD6B-27EB02ABBB8B}"/>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a:extLst>
                <a:ext uri="{FF2B5EF4-FFF2-40B4-BE49-F238E27FC236}">
                  <a16:creationId xmlns:a16="http://schemas.microsoft.com/office/drawing/2014/main" xmlns="" id="{B9D3A1FC-DB5A-1F43-BD0C-FBA3CF238B03}"/>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a:extLst>
                <a:ext uri="{FF2B5EF4-FFF2-40B4-BE49-F238E27FC236}">
                  <a16:creationId xmlns:a16="http://schemas.microsoft.com/office/drawing/2014/main" xmlns="" id="{F2DA9FC4-FDD0-064D-A5B4-DD2CC7DEC2A7}"/>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a:extLst>
                <a:ext uri="{FF2B5EF4-FFF2-40B4-BE49-F238E27FC236}">
                  <a16:creationId xmlns:a16="http://schemas.microsoft.com/office/drawing/2014/main" xmlns="" id="{2E22A18B-C8D4-2B4C-8228-17E87FC60617}"/>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a:extLst>
                <a:ext uri="{FF2B5EF4-FFF2-40B4-BE49-F238E27FC236}">
                  <a16:creationId xmlns:a16="http://schemas.microsoft.com/office/drawing/2014/main" xmlns="" id="{6FFFD3CE-8AEF-824C-8B25-7C9294E07238}"/>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4" name="Picture 3">
            <a:extLst>
              <a:ext uri="{FF2B5EF4-FFF2-40B4-BE49-F238E27FC236}">
                <a16:creationId xmlns:a16="http://schemas.microsoft.com/office/drawing/2014/main" xmlns="" id="{00D69830-99C1-1C41-A486-DFA92C9A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207432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xmlns=""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Light Image right 2">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pic>
        <p:nvPicPr>
          <p:cNvPr id="6" name="Picture 5">
            <a:extLst>
              <a:ext uri="{FF2B5EF4-FFF2-40B4-BE49-F238E27FC236}">
                <a16:creationId xmlns:a16="http://schemas.microsoft.com/office/drawing/2014/main" xmlns="" id="{8071C2E0-2261-774D-8611-171109C41D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332094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Light Image right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8AC9701-8B94-654B-93DA-5E9802213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5" name="Picture Placeholder 10">
            <a:extLst>
              <a:ext uri="{FF2B5EF4-FFF2-40B4-BE49-F238E27FC236}">
                <a16:creationId xmlns:a16="http://schemas.microsoft.com/office/drawing/2014/main" xmlns="" id="{E497EFFB-9C44-2846-B458-E5635F28CF8E}"/>
              </a:ext>
            </a:extLst>
          </p:cNvPr>
          <p:cNvSpPr>
            <a:spLocks noGrp="1"/>
          </p:cNvSpPr>
          <p:nvPr>
            <p:ph type="pic" sz="quarter" idx="11" hasCustomPrompt="1"/>
          </p:nvPr>
        </p:nvSpPr>
        <p:spPr>
          <a:xfrm>
            <a:off x="6096000" y="0"/>
            <a:ext cx="6096000" cy="6858000"/>
          </a:xfrm>
          <a:noFill/>
        </p:spPr>
        <p:txBody>
          <a:bodyPr anchor="ctr" anchorCtr="1"/>
          <a:lstStyle>
            <a:lvl1pPr marL="10800" marR="0" indent="0" algn="ctr" defTabSz="914400" eaLnBrk="1" fontAlgn="auto" latinLnBrk="0" hangingPunct="1">
              <a:lnSpc>
                <a:spcPct val="100000"/>
              </a:lnSpc>
              <a:spcBef>
                <a:spcPts val="0"/>
              </a:spcBef>
              <a:spcAft>
                <a:spcPts val="0"/>
              </a:spcAft>
              <a:buClr>
                <a:schemeClr val="tx1"/>
              </a:buClr>
              <a:buSzPct val="125000"/>
              <a:buFontTx/>
              <a:buNone/>
              <a:tabLst/>
              <a:defRPr>
                <a:solidFill>
                  <a:schemeClr val="bg1"/>
                </a:solidFill>
              </a:defRPr>
            </a:lvl1pPr>
          </a:lstStyle>
          <a:p>
            <a:r>
              <a:rPr lang="en-US"/>
              <a:t>Click to insert image</a:t>
            </a:r>
          </a:p>
          <a:p>
            <a:pPr marL="10800" marR="0" lvl="0" indent="0" defTabSz="914400" eaLnBrk="1" fontAlgn="auto" latinLnBrk="0" hangingPunct="1">
              <a:lnSpc>
                <a:spcPct val="100000"/>
              </a:lnSpc>
              <a:spcBef>
                <a:spcPts val="0"/>
              </a:spcBef>
              <a:spcAft>
                <a:spcPts val="0"/>
              </a:spcAft>
              <a:buClr>
                <a:schemeClr val="tx1"/>
              </a:buClr>
              <a:buSzPct val="125000"/>
              <a:buFontTx/>
              <a:buNone/>
              <a:tabLst/>
              <a:defRPr/>
            </a:pPr>
            <a:r>
              <a:rPr lang="en-GB"/>
              <a:t>The optimum image size is 640 x 720 pixels at 96 dpi</a:t>
            </a:r>
          </a:p>
          <a:p>
            <a:endParaRPr lang="en-US"/>
          </a:p>
        </p:txBody>
      </p:sp>
      <p:sp>
        <p:nvSpPr>
          <p:cNvPr id="16" name="Text Placeholder 23">
            <a:extLst>
              <a:ext uri="{FF2B5EF4-FFF2-40B4-BE49-F238E27FC236}">
                <a16:creationId xmlns:a16="http://schemas.microsoft.com/office/drawing/2014/main" xmlns="" id="{92408C34-8CAA-F44D-B737-E73A4B057886}"/>
              </a:ext>
            </a:extLst>
          </p:cNvPr>
          <p:cNvSpPr>
            <a:spLocks noGrp="1"/>
          </p:cNvSpPr>
          <p:nvPr>
            <p:ph type="body" sz="quarter" idx="12" hasCustomPrompt="1"/>
          </p:nvPr>
        </p:nvSpPr>
        <p:spPr>
          <a:xfrm>
            <a:off x="710150" y="1361740"/>
            <a:ext cx="4039562" cy="4502943"/>
          </a:xfrm>
          <a:prstGeom prst="rect">
            <a:avLst/>
          </a:prstGeom>
          <a:noFill/>
        </p:spPr>
        <p:txBody>
          <a:bodyPr>
            <a:noAutofit/>
          </a:bodyPr>
          <a:lstStyle>
            <a:lvl1pPr marL="10800" marR="381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lang="en-GB" sz="1800" b="0" i="0" u="none" dirty="0">
                <a:solidFill>
                  <a:schemeClr val="bg1"/>
                </a:solidFill>
                <a:latin typeface="Arboria Medium" panose="02000000000000000000" pitchFamily="2" charset="77"/>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marL="10800" marR="3810" lvl="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a:pPr>
            <a:r>
              <a:rPr lang="en-US" b="1" i="0">
                <a:latin typeface="Nunito Sans Black" pitchFamily="2" charset="77"/>
              </a:rPr>
              <a:t>Like dolphins, we don’t travel alone. We’re a team- working as closely as a pod of dolphins, looking after each other. That means you too.</a:t>
            </a:r>
          </a:p>
        </p:txBody>
      </p:sp>
      <p:sp>
        <p:nvSpPr>
          <p:cNvPr id="12" name="Holder 2">
            <a:extLst>
              <a:ext uri="{FF2B5EF4-FFF2-40B4-BE49-F238E27FC236}">
                <a16:creationId xmlns:a16="http://schemas.microsoft.com/office/drawing/2014/main" xmlns="" id="{DBD3421F-1BBA-3B49-BA1F-2BD1C34C6FD1}"/>
              </a:ext>
            </a:extLst>
          </p:cNvPr>
          <p:cNvSpPr>
            <a:spLocks noGrp="1"/>
          </p:cNvSpPr>
          <p:nvPr>
            <p:ph type="ctrTitle" hasCustomPrompt="1"/>
          </p:nvPr>
        </p:nvSpPr>
        <p:spPr>
          <a:xfrm>
            <a:off x="710150" y="865346"/>
            <a:ext cx="5750325" cy="369332"/>
          </a:xfrm>
          <a:prstGeom prst="rect">
            <a:avLst/>
          </a:prstGeom>
        </p:spPr>
        <p:txBody>
          <a:bodyPr wrap="square" lIns="0" tIns="0" rIns="0" bIns="0" anchor="b">
            <a:spAutoFit/>
          </a:bodyPr>
          <a:lstStyle>
            <a:lvl1pPr>
              <a:defRPr sz="2400" b="1" i="0">
                <a:solidFill>
                  <a:srgbClr val="003A82"/>
                </a:solidFill>
              </a:defRPr>
            </a:lvl1pPr>
          </a:lstStyle>
          <a:p>
            <a:r>
              <a:rPr lang="en-US"/>
              <a:t>Title here</a:t>
            </a:r>
            <a:endParaRPr/>
          </a:p>
        </p:txBody>
      </p:sp>
    </p:spTree>
    <p:extLst>
      <p:ext uri="{BB962C8B-B14F-4D97-AF65-F5344CB8AC3E}">
        <p14:creationId xmlns:p14="http://schemas.microsoft.com/office/powerpoint/2010/main" val="243704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and text content 1Col">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BD5B714-5B67-1042-8D38-C9CBD6F2DA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Text Placeholder 2">
            <a:extLst>
              <a:ext uri="{FF2B5EF4-FFF2-40B4-BE49-F238E27FC236}">
                <a16:creationId xmlns:a16="http://schemas.microsoft.com/office/drawing/2014/main" xmlns="" id="{EB078B92-C8DD-BB48-99D4-CF1F0BBABFCE}"/>
              </a:ext>
            </a:extLst>
          </p:cNvPr>
          <p:cNvSpPr>
            <a:spLocks noGrp="1"/>
          </p:cNvSpPr>
          <p:nvPr>
            <p:ph type="body" sz="quarter" idx="12" hasCustomPrompt="1"/>
          </p:nvPr>
        </p:nvSpPr>
        <p:spPr>
          <a:xfrm>
            <a:off x="3444874" y="2148948"/>
            <a:ext cx="5302250" cy="890587"/>
          </a:xfrm>
          <a:noFill/>
        </p:spPr>
        <p:txBody>
          <a:bodyPr>
            <a:noAutofit/>
          </a:bodyPr>
          <a:lstStyle>
            <a:lvl1pPr marL="10800" indent="0" algn="ctr">
              <a:buFontTx/>
              <a:buNone/>
              <a:defRPr sz="8000" b="1" i="0">
                <a:solidFill>
                  <a:srgbClr val="003A82"/>
                </a:solidFill>
                <a:latin typeface="Nunito Sans Black" pitchFamily="2" charset="77"/>
              </a:defRPr>
            </a:lvl1pPr>
          </a:lstStyle>
          <a:p>
            <a:pPr lvl="0"/>
            <a:r>
              <a:rPr lang="en-GB"/>
              <a:t>Thank you</a:t>
            </a:r>
            <a:endParaRPr lang="en-US"/>
          </a:p>
        </p:txBody>
      </p:sp>
    </p:spTree>
    <p:extLst>
      <p:ext uri="{BB962C8B-B14F-4D97-AF65-F5344CB8AC3E}">
        <p14:creationId xmlns:p14="http://schemas.microsoft.com/office/powerpoint/2010/main" val="11950331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rgbClr val="003A82"/>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a:solidFill>
            <a:schemeClr val="bg1"/>
          </a:solidFill>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
        <p:nvSpPr>
          <p:cNvPr id="3" name="Slide Number Placeholder 2">
            <a:extLst>
              <a:ext uri="{FF2B5EF4-FFF2-40B4-BE49-F238E27FC236}">
                <a16:creationId xmlns:a16="http://schemas.microsoft.com/office/drawing/2014/main" xmlns="" id="{61430CE6-1867-4144-A4CE-5B9F4115D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82"/>
                </a:solidFill>
              </a:defRPr>
            </a:lvl1pPr>
          </a:lstStyle>
          <a:p>
            <a:fld id="{B65D3B8C-D2E3-8945-B281-83306306D1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729" r:id="rId2"/>
    <p:sldLayoutId id="2147483661" r:id="rId3"/>
    <p:sldLayoutId id="2147483736" r:id="rId4"/>
    <p:sldLayoutId id="2147483735" r:id="rId5"/>
    <p:sldLayoutId id="2147483731" r:id="rId6"/>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2C3257C-0EBE-AC4B-B16D-066518DF590A}"/>
              </a:ext>
            </a:extLst>
          </p:cNvPr>
          <p:cNvSpPr txBox="1">
            <a:spLocks/>
          </p:cNvSpPr>
          <p:nvPr/>
        </p:nvSpPr>
        <p:spPr>
          <a:xfrm>
            <a:off x="3077045" y="1413021"/>
            <a:ext cx="6403062" cy="2658701"/>
          </a:xfrm>
          <a:prstGeom prst="rect">
            <a:avLst/>
          </a:prstGeom>
        </p:spPr>
        <p:txBody>
          <a:bodyPr>
            <a:normAutofit lnSpcReduction="10000"/>
          </a:bodyPr>
          <a:lst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800" indent="0" defTabSz="914400">
              <a:buNone/>
            </a:pPr>
            <a:r>
              <a:rPr lang="en-US" sz="8800" b="1" kern="0" dirty="0">
                <a:solidFill>
                  <a:srgbClr val="003A82"/>
                </a:solidFill>
                <a:latin typeface="Nunito Sans Black" pitchFamily="2" charset="77"/>
              </a:rPr>
              <a:t>Do </a:t>
            </a:r>
            <a:r>
              <a:rPr lang="en-US" sz="8800" b="1" kern="0" dirty="0" smtClean="0">
                <a:solidFill>
                  <a:srgbClr val="003A82"/>
                </a:solidFill>
                <a:latin typeface="Nunito Sans Black" pitchFamily="2" charset="77"/>
              </a:rPr>
              <a:t>more. </a:t>
            </a:r>
            <a:endParaRPr lang="en-US" sz="8800" b="1" kern="0" dirty="0">
              <a:solidFill>
                <a:srgbClr val="003A82"/>
              </a:solidFill>
              <a:latin typeface="Nunito Sans Black" pitchFamily="2" charset="77"/>
            </a:endParaRPr>
          </a:p>
          <a:p>
            <a:pPr marL="10800" indent="0" defTabSz="914400">
              <a:buNone/>
            </a:pPr>
            <a:r>
              <a:rPr lang="en-US" sz="8800" b="1" kern="0" dirty="0">
                <a:solidFill>
                  <a:srgbClr val="003A82"/>
                </a:solidFill>
                <a:latin typeface="Nunito Sans Black" pitchFamily="2" charset="77"/>
              </a:rPr>
              <a:t>Be </a:t>
            </a:r>
            <a:r>
              <a:rPr lang="en-US" sz="8800" b="1" kern="0" dirty="0" smtClean="0">
                <a:solidFill>
                  <a:srgbClr val="003A82"/>
                </a:solidFill>
                <a:latin typeface="Nunito Sans Black" pitchFamily="2" charset="77"/>
              </a:rPr>
              <a:t>more.</a:t>
            </a:r>
            <a:endParaRPr lang="en-US" sz="8800" b="1" kern="0" dirty="0">
              <a:solidFill>
                <a:srgbClr val="003A82"/>
              </a:solidFill>
              <a:latin typeface="Nunito Sans Black" pitchFamily="2" charset="77"/>
            </a:endParaRPr>
          </a:p>
        </p:txBody>
      </p:sp>
      <p:sp>
        <p:nvSpPr>
          <p:cNvPr id="3" name="Text Placeholder 1">
            <a:extLst>
              <a:ext uri="{FF2B5EF4-FFF2-40B4-BE49-F238E27FC236}">
                <a16:creationId xmlns:a16="http://schemas.microsoft.com/office/drawing/2014/main" xmlns="" id="{8D94E3E6-6C3E-B843-97E2-0674E91CFC8E}"/>
              </a:ext>
            </a:extLst>
          </p:cNvPr>
          <p:cNvSpPr txBox="1">
            <a:spLocks/>
          </p:cNvSpPr>
          <p:nvPr/>
        </p:nvSpPr>
        <p:spPr>
          <a:xfrm>
            <a:off x="3308526"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4" name="Picture 3">
            <a:extLst>
              <a:ext uri="{FF2B5EF4-FFF2-40B4-BE49-F238E27FC236}">
                <a16:creationId xmlns:a16="http://schemas.microsoft.com/office/drawing/2014/main" xmlns="" id="{FA69BE2D-AC0A-2C4A-9BD1-7543C7EB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526" y="4523421"/>
            <a:ext cx="2343664" cy="252065"/>
          </a:xfrm>
          <a:prstGeom prst="rect">
            <a:avLst/>
          </a:prstGeom>
        </p:spPr>
      </p:pic>
      <p:sp>
        <p:nvSpPr>
          <p:cNvPr id="5" name="Text Placeholder 1">
            <a:extLst>
              <a:ext uri="{FF2B5EF4-FFF2-40B4-BE49-F238E27FC236}">
                <a16:creationId xmlns:a16="http://schemas.microsoft.com/office/drawing/2014/main" xmlns="" id="{C860061D-8BEC-6B40-82FB-87D4E99D159B}"/>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6" name="Text Placeholder 1">
            <a:extLst>
              <a:ext uri="{FF2B5EF4-FFF2-40B4-BE49-F238E27FC236}">
                <a16:creationId xmlns:a16="http://schemas.microsoft.com/office/drawing/2014/main" xmlns="" id="{3E4DD8D6-B3F6-4C4C-B38C-6DB2342EC8FB}"/>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4154934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68820" y="1534749"/>
            <a:ext cx="9906309" cy="677108"/>
          </a:xfrm>
        </p:spPr>
        <p:txBody>
          <a:bodyPr/>
          <a:lstStyle/>
          <a:p>
            <a:r>
              <a:rPr lang="en-US" dirty="0">
                <a:latin typeface="Nunito Sans Black"/>
              </a:rPr>
              <a:t>Flip it to a positive!</a:t>
            </a:r>
            <a:endParaRPr lang="en-US" dirty="0"/>
          </a:p>
        </p:txBody>
      </p:sp>
      <p:sp>
        <p:nvSpPr>
          <p:cNvPr id="4" name="TextBox 3">
            <a:extLst>
              <a:ext uri="{FF2B5EF4-FFF2-40B4-BE49-F238E27FC236}">
                <a16:creationId xmlns:a16="http://schemas.microsoft.com/office/drawing/2014/main" xmlns="" id="{9A434358-6E6B-90C0-218A-0508D17B3509}"/>
              </a:ext>
            </a:extLst>
          </p:cNvPr>
          <p:cNvSpPr txBox="1"/>
          <p:nvPr/>
        </p:nvSpPr>
        <p:spPr>
          <a:xfrm>
            <a:off x="773940" y="2719513"/>
            <a:ext cx="1737224" cy="70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3A82"/>
                </a:solidFill>
              </a:rPr>
              <a:t>"Don't mess about"</a:t>
            </a:r>
          </a:p>
        </p:txBody>
      </p:sp>
      <p:sp>
        <p:nvSpPr>
          <p:cNvPr id="5" name="TextBox 4">
            <a:extLst>
              <a:ext uri="{FF2B5EF4-FFF2-40B4-BE49-F238E27FC236}">
                <a16:creationId xmlns:a16="http://schemas.microsoft.com/office/drawing/2014/main" xmlns="" id="{8E10F582-A0F8-2315-0318-4C7F02B39063}"/>
              </a:ext>
            </a:extLst>
          </p:cNvPr>
          <p:cNvSpPr txBox="1"/>
          <p:nvPr/>
        </p:nvSpPr>
        <p:spPr>
          <a:xfrm>
            <a:off x="2182921" y="3970343"/>
            <a:ext cx="173722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3A82"/>
                </a:solidFill>
              </a:rPr>
              <a:t>"Be quiet and listen"</a:t>
            </a:r>
          </a:p>
        </p:txBody>
      </p:sp>
      <p:sp>
        <p:nvSpPr>
          <p:cNvPr id="7" name="TextBox 6">
            <a:extLst>
              <a:ext uri="{FF2B5EF4-FFF2-40B4-BE49-F238E27FC236}">
                <a16:creationId xmlns:a16="http://schemas.microsoft.com/office/drawing/2014/main" xmlns="" id="{52C5F985-0720-4638-61AF-1939B534A4BA}"/>
              </a:ext>
            </a:extLst>
          </p:cNvPr>
          <p:cNvSpPr txBox="1"/>
          <p:nvPr/>
        </p:nvSpPr>
        <p:spPr>
          <a:xfrm>
            <a:off x="4353901" y="2719512"/>
            <a:ext cx="20822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3A82"/>
                </a:solidFill>
              </a:rPr>
              <a:t>"Give that here and listen!"</a:t>
            </a:r>
            <a:endParaRPr lang="en-US" sz="2000">
              <a:solidFill>
                <a:srgbClr val="003A82"/>
              </a:solidFill>
            </a:endParaRPr>
          </a:p>
        </p:txBody>
      </p:sp>
      <p:sp>
        <p:nvSpPr>
          <p:cNvPr id="8" name="TextBox 7">
            <a:extLst>
              <a:ext uri="{FF2B5EF4-FFF2-40B4-BE49-F238E27FC236}">
                <a16:creationId xmlns:a16="http://schemas.microsoft.com/office/drawing/2014/main" xmlns="" id="{F34A4B70-E18E-E5AC-83F6-8EC0428BFE2A}"/>
              </a:ext>
            </a:extLst>
          </p:cNvPr>
          <p:cNvSpPr txBox="1"/>
          <p:nvPr/>
        </p:nvSpPr>
        <p:spPr>
          <a:xfrm>
            <a:off x="6438617" y="3970342"/>
            <a:ext cx="20822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3A82"/>
                </a:solidFill>
              </a:rPr>
              <a:t>"Stop talking when I am"</a:t>
            </a:r>
          </a:p>
        </p:txBody>
      </p:sp>
      <p:sp>
        <p:nvSpPr>
          <p:cNvPr id="9" name="TextBox 8">
            <a:extLst>
              <a:ext uri="{FF2B5EF4-FFF2-40B4-BE49-F238E27FC236}">
                <a16:creationId xmlns:a16="http://schemas.microsoft.com/office/drawing/2014/main" xmlns="" id="{EC1C4DC6-2681-416A-6EAF-54B6970A8B87}"/>
              </a:ext>
            </a:extLst>
          </p:cNvPr>
          <p:cNvSpPr txBox="1"/>
          <p:nvPr/>
        </p:nvSpPr>
        <p:spPr>
          <a:xfrm>
            <a:off x="8767750" y="2719512"/>
            <a:ext cx="20822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3A82"/>
                </a:solidFill>
              </a:rPr>
              <a:t>"You're very rude"</a:t>
            </a:r>
          </a:p>
        </p:txBody>
      </p:sp>
    </p:spTree>
    <p:extLst>
      <p:ext uri="{BB962C8B-B14F-4D97-AF65-F5344CB8AC3E}">
        <p14:creationId xmlns:p14="http://schemas.microsoft.com/office/powerpoint/2010/main" val="979759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68820" y="1534749"/>
            <a:ext cx="9906309" cy="677108"/>
          </a:xfrm>
        </p:spPr>
        <p:txBody>
          <a:bodyPr/>
          <a:lstStyle/>
          <a:p>
            <a:r>
              <a:rPr lang="en-US" dirty="0">
                <a:latin typeface="Nunito Sans Black"/>
              </a:rPr>
              <a:t>Code of conduct</a:t>
            </a:r>
            <a:endParaRPr lang="en-US" dirty="0"/>
          </a:p>
        </p:txBody>
      </p:sp>
    </p:spTree>
    <p:extLst>
      <p:ext uri="{BB962C8B-B14F-4D97-AF65-F5344CB8AC3E}">
        <p14:creationId xmlns:p14="http://schemas.microsoft.com/office/powerpoint/2010/main" val="1655843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06ABF8-4F62-DD45-B486-97062281CA1B}"/>
              </a:ext>
            </a:extLst>
          </p:cNvPr>
          <p:cNvSpPr>
            <a:spLocks noGrp="1"/>
          </p:cNvSpPr>
          <p:nvPr>
            <p:ph type="ctrTitle"/>
          </p:nvPr>
        </p:nvSpPr>
        <p:spPr/>
        <p:txBody>
          <a:bodyPr/>
          <a:lstStyle/>
          <a:p>
            <a:r>
              <a:rPr lang="en-US" dirty="0">
                <a:latin typeface="Nunito Sans"/>
              </a:rPr>
              <a:t>Module D – Young Leader Scheme</a:t>
            </a:r>
          </a:p>
        </p:txBody>
      </p:sp>
      <p:sp>
        <p:nvSpPr>
          <p:cNvPr id="3" name="Text Placeholder 2">
            <a:extLst>
              <a:ext uri="{FF2B5EF4-FFF2-40B4-BE49-F238E27FC236}">
                <a16:creationId xmlns:a16="http://schemas.microsoft.com/office/drawing/2014/main" xmlns="" id="{BDCD42A5-8205-E244-8889-895F019FCD01}"/>
              </a:ext>
            </a:extLst>
          </p:cNvPr>
          <p:cNvSpPr>
            <a:spLocks noGrp="1"/>
          </p:cNvSpPr>
          <p:nvPr>
            <p:ph type="body" sz="quarter" idx="10"/>
          </p:nvPr>
        </p:nvSpPr>
        <p:spPr>
          <a:xfrm>
            <a:off x="632596" y="1100754"/>
            <a:ext cx="11379149" cy="4502943"/>
          </a:xfrm>
        </p:spPr>
        <p:txBody>
          <a:bodyPr vert="horz" lIns="0" tIns="0" rIns="0" bIns="0" rtlCol="0" anchor="t">
            <a:noAutofit/>
          </a:bodyPr>
          <a:lstStyle/>
          <a:p>
            <a:pPr marL="0" lvl="1" indent="0">
              <a:spcBef>
                <a:spcPts val="1705"/>
              </a:spcBef>
              <a:buNone/>
            </a:pPr>
            <a:r>
              <a:rPr lang="en-GB" sz="3200" dirty="0">
                <a:solidFill>
                  <a:srgbClr val="003A82"/>
                </a:solidFill>
                <a:latin typeface="Nunito Sans Black"/>
              </a:rPr>
              <a:t>Real life examples</a:t>
            </a:r>
            <a:endParaRPr lang="en-US" dirty="0">
              <a:solidFill>
                <a:srgbClr val="003A82"/>
              </a:solidFill>
            </a:endParaRPr>
          </a:p>
          <a:p>
            <a:pPr marL="10795"/>
            <a:endParaRPr lang="en-GB" dirty="0"/>
          </a:p>
          <a:p>
            <a:pPr marL="10795"/>
            <a:r>
              <a:rPr lang="en-GB" sz="2400" dirty="0">
                <a:latin typeface="+mn-lt"/>
              </a:rPr>
              <a:t>In module B you reflected on leaders you have come across e.g. teachers, role models etc.</a:t>
            </a:r>
          </a:p>
          <a:p>
            <a:pPr marL="10795"/>
            <a:endParaRPr lang="en-GB" sz="2400" dirty="0">
              <a:latin typeface="+mn-lt"/>
            </a:endParaRPr>
          </a:p>
          <a:p>
            <a:pPr marL="10795"/>
            <a:r>
              <a:rPr lang="en-GB" sz="2400" dirty="0">
                <a:latin typeface="+mn-lt"/>
              </a:rPr>
              <a:t>How do they manage behaviour?</a:t>
            </a:r>
          </a:p>
          <a:p>
            <a:pPr marL="10795"/>
            <a:endParaRPr lang="en-GB" sz="2400" dirty="0">
              <a:latin typeface="+mn-lt"/>
            </a:endParaRPr>
          </a:p>
          <a:p>
            <a:pPr marL="10795"/>
            <a:r>
              <a:rPr lang="en-GB" sz="2400" dirty="0">
                <a:latin typeface="+mn-lt"/>
              </a:rPr>
              <a:t>Discussion:</a:t>
            </a:r>
          </a:p>
          <a:p>
            <a:pPr marL="10795"/>
            <a:r>
              <a:rPr lang="en-GB" sz="2400" dirty="0">
                <a:latin typeface="+mn-lt"/>
              </a:rPr>
              <a:t>In pairs come up your top 3 tips for managing behaviour based on your </a:t>
            </a:r>
            <a:r>
              <a:rPr lang="en-GB" sz="2400" dirty="0" smtClean="0">
                <a:latin typeface="+mn-lt"/>
              </a:rPr>
              <a:t>experiences.</a:t>
            </a:r>
            <a:endParaRPr lang="en-GB" sz="2400" dirty="0">
              <a:latin typeface="+mn-lt"/>
            </a:endParaRPr>
          </a:p>
          <a:p>
            <a:pPr marL="10795"/>
            <a:endParaRPr lang="en-GB" dirty="0"/>
          </a:p>
          <a:p>
            <a:pPr marL="10795"/>
            <a:endParaRPr lang="en-US" dirty="0"/>
          </a:p>
        </p:txBody>
      </p:sp>
    </p:spTree>
    <p:extLst>
      <p:ext uri="{BB962C8B-B14F-4D97-AF65-F5344CB8AC3E}">
        <p14:creationId xmlns:p14="http://schemas.microsoft.com/office/powerpoint/2010/main" val="226058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atin typeface="Nunito Sans"/>
              </a:rPr>
              <a:t>Module C </a:t>
            </a:r>
          </a:p>
        </p:txBody>
      </p:sp>
      <p:sp>
        <p:nvSpPr>
          <p:cNvPr id="7" name="Text Placeholder 2">
            <a:extLst>
              <a:ext uri="{FF2B5EF4-FFF2-40B4-BE49-F238E27FC236}">
                <a16:creationId xmlns:a16="http://schemas.microsoft.com/office/drawing/2014/main" xmlns="" id="{6B5A6871-03E2-5915-2F4B-9E45D1754242}"/>
              </a:ext>
            </a:extLst>
          </p:cNvPr>
          <p:cNvSpPr txBox="1">
            <a:spLocks/>
          </p:cNvSpPr>
          <p:nvPr/>
        </p:nvSpPr>
        <p:spPr>
          <a:xfrm>
            <a:off x="574956" y="771805"/>
            <a:ext cx="11413754" cy="4502943"/>
          </a:xfrm>
          <a:prstGeom prst="rect">
            <a:avLst/>
          </a:prstGeom>
        </p:spPr>
        <p:txBody>
          <a:bodyPr vert="horz" lIns="0" tIns="0" rIns="0" bIns="0" rtlCol="0" anchor="t">
            <a:noAutofit/>
          </a:bodyPr>
          <a:lst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32715" indent="-121920" defTabSz="914400">
              <a:buNone/>
            </a:pPr>
            <a:r>
              <a:rPr lang="en-GB" sz="3200" b="1" kern="0" dirty="0">
                <a:solidFill>
                  <a:srgbClr val="003A82"/>
                </a:solidFill>
                <a:latin typeface="Nunito Sans Black" panose="00000A00000000000000" pitchFamily="2" charset="0"/>
              </a:rPr>
              <a:t>Key takeaways</a:t>
            </a:r>
            <a:endParaRPr lang="en-US" dirty="0">
              <a:solidFill>
                <a:srgbClr val="003A82"/>
              </a:solidFill>
              <a:latin typeface="Nunito Sans Black" panose="00000A00000000000000" pitchFamily="2" charset="0"/>
            </a:endParaRPr>
          </a:p>
          <a:p>
            <a:pPr marL="0" indent="0" defTabSz="914400">
              <a:spcBef>
                <a:spcPts val="1000"/>
              </a:spcBef>
              <a:buSzPts val="2800"/>
              <a:buNone/>
            </a:pPr>
            <a:r>
              <a:rPr lang="en-GB" kern="0" dirty="0">
                <a:solidFill>
                  <a:srgbClr val="002060"/>
                </a:solidFill>
                <a:latin typeface="+mn-lt"/>
                <a:ea typeface="Nunito Sans"/>
                <a:cs typeface="Nunito Sans"/>
                <a:sym typeface="Nunito Sans"/>
              </a:rPr>
              <a:t>When discussing behaviour, it is important to remember the following:</a:t>
            </a:r>
            <a:endParaRPr lang="en-GB" kern="0" dirty="0">
              <a:solidFill>
                <a:srgbClr val="002060"/>
              </a:solidFill>
              <a:latin typeface="+mn-lt"/>
            </a:endParaRPr>
          </a:p>
          <a:p>
            <a:pPr marL="914400" indent="-406400" defTabSz="914400">
              <a:buClr>
                <a:srgbClr val="00B050"/>
              </a:buClr>
              <a:buSzPts val="2800"/>
            </a:pPr>
            <a:r>
              <a:rPr lang="en-GB" kern="0" dirty="0">
                <a:solidFill>
                  <a:srgbClr val="002060"/>
                </a:solidFill>
                <a:latin typeface="+mn-lt"/>
                <a:ea typeface="Nunito Sans"/>
                <a:cs typeface="Nunito Sans"/>
                <a:sym typeface="Nunito Sans"/>
              </a:rPr>
              <a:t>Every young person is an individual and all young people should be treated equally. They can display a range of behaviours that can be both positive and negative.</a:t>
            </a:r>
            <a:endParaRPr lang="en-GB" kern="0" dirty="0">
              <a:solidFill>
                <a:srgbClr val="002060"/>
              </a:solidFill>
              <a:latin typeface="+mn-lt"/>
            </a:endParaRPr>
          </a:p>
          <a:p>
            <a:pPr marL="914400" lvl="1" indent="-406400" defTabSz="914400">
              <a:spcBef>
                <a:spcPts val="1000"/>
              </a:spcBef>
              <a:buClr>
                <a:srgbClr val="00B050"/>
              </a:buClr>
              <a:buSzPts val="2800"/>
            </a:pPr>
            <a:r>
              <a:rPr lang="en-GB" kern="0" dirty="0">
                <a:solidFill>
                  <a:srgbClr val="002060"/>
                </a:solidFill>
                <a:latin typeface="+mn-lt"/>
                <a:ea typeface="Nunito Sans"/>
                <a:cs typeface="Nunito Sans"/>
                <a:sym typeface="Nunito Sans"/>
              </a:rPr>
              <a:t>A sudden or noticeable change in behaviour may be due to a variety of underlying causes of which you might not be aware.</a:t>
            </a:r>
            <a:endParaRPr lang="en-GB" kern="0" dirty="0">
              <a:solidFill>
                <a:sysClr val="windowText" lastClr="000000"/>
              </a:solidFill>
              <a:latin typeface="+mn-lt"/>
              <a:sym typeface="Nunito Sans"/>
            </a:endParaRPr>
          </a:p>
          <a:p>
            <a:pPr marL="914400" lvl="1" indent="-406400" defTabSz="914400">
              <a:spcBef>
                <a:spcPts val="1000"/>
              </a:spcBef>
              <a:buClr>
                <a:srgbClr val="00B050"/>
              </a:buClr>
              <a:buSzPts val="2800"/>
            </a:pPr>
            <a:r>
              <a:rPr lang="en-GB" kern="0" dirty="0">
                <a:solidFill>
                  <a:srgbClr val="002060"/>
                </a:solidFill>
                <a:latin typeface="+mn-lt"/>
                <a:ea typeface="Nunito Sans"/>
                <a:cs typeface="Nunito Sans"/>
                <a:sym typeface="Nunito Sans"/>
              </a:rPr>
              <a:t>All volunteers should focus on recognising and rewarding positive behaviour and should never label a young person or adult.</a:t>
            </a:r>
            <a:endParaRPr lang="en-GB" kern="0" dirty="0">
              <a:solidFill>
                <a:sysClr val="windowText" lastClr="000000"/>
              </a:solidFill>
              <a:latin typeface="+mn-lt"/>
              <a:sym typeface="Nunito Sans"/>
            </a:endParaRPr>
          </a:p>
          <a:p>
            <a:pPr marL="914400" lvl="1" indent="-406400" defTabSz="914400">
              <a:spcBef>
                <a:spcPts val="1000"/>
              </a:spcBef>
              <a:buClr>
                <a:srgbClr val="00B050"/>
              </a:buClr>
              <a:buSzPts val="2800"/>
            </a:pPr>
            <a:r>
              <a:rPr lang="en-GB" kern="0" dirty="0">
                <a:solidFill>
                  <a:srgbClr val="002060"/>
                </a:solidFill>
                <a:latin typeface="+mn-lt"/>
                <a:ea typeface="Nunito Sans"/>
                <a:cs typeface="Nunito Sans"/>
                <a:sym typeface="Nunito Sans"/>
              </a:rPr>
              <a:t>When speaking about behaviour in the section, volunteers should focus on the behaviour itself, rather than on the young person in question. For example, instead of saying that young person is being ‘naughty’, they could talk to the young person about their behaviour, clearly explaining why it's not appropriate.</a:t>
            </a:r>
            <a:endParaRPr lang="en-GB" kern="0" dirty="0">
              <a:solidFill>
                <a:sysClr val="windowText" lastClr="000000"/>
              </a:solidFill>
              <a:latin typeface="+mn-lt"/>
              <a:sym typeface="Nunito Sans"/>
            </a:endParaRPr>
          </a:p>
          <a:p>
            <a:pPr marL="914400" lvl="1" indent="-406400" defTabSz="914400">
              <a:spcBef>
                <a:spcPts val="1000"/>
              </a:spcBef>
              <a:buClr>
                <a:srgbClr val="00B050"/>
              </a:buClr>
              <a:buSzPts val="2800"/>
            </a:pPr>
            <a:r>
              <a:rPr lang="en-GB" kern="0" dirty="0">
                <a:solidFill>
                  <a:srgbClr val="002060"/>
                </a:solidFill>
                <a:latin typeface="+mn-lt"/>
                <a:ea typeface="Nunito Sans"/>
                <a:cs typeface="Nunito Sans"/>
                <a:sym typeface="Nunito Sans"/>
              </a:rPr>
              <a:t>Responding to challenging behaviour can be difficult for all leaders at times.</a:t>
            </a:r>
            <a:endParaRPr lang="en-GB" kern="0" dirty="0">
              <a:solidFill>
                <a:sysClr val="windowText" lastClr="000000"/>
              </a:solidFill>
              <a:latin typeface="+mn-lt"/>
            </a:endParaRPr>
          </a:p>
          <a:p>
            <a:pPr marL="914400" lvl="1" indent="-406400" defTabSz="914400">
              <a:spcBef>
                <a:spcPts val="1000"/>
              </a:spcBef>
              <a:buClr>
                <a:srgbClr val="00B050"/>
              </a:buClr>
              <a:buSzPts val="2800"/>
            </a:pPr>
            <a:endParaRPr lang="en-GB" kern="0" dirty="0">
              <a:solidFill>
                <a:srgbClr val="002060"/>
              </a:solidFill>
              <a:latin typeface="Nunito Sans"/>
              <a:ea typeface="Nunito Sans"/>
              <a:cs typeface="Nunito Sans"/>
            </a:endParaRPr>
          </a:p>
          <a:p>
            <a:pPr marL="10795" indent="-121920" defTabSz="914400"/>
            <a:endParaRPr lang="en-GB" kern="0" dirty="0">
              <a:solidFill>
                <a:sysClr val="windowText" lastClr="000000"/>
              </a:solidFill>
            </a:endParaRPr>
          </a:p>
          <a:p>
            <a:pPr marL="10795" indent="-121920" defTabSz="914400"/>
            <a:endParaRPr lang="en-US" kern="0" dirty="0">
              <a:solidFill>
                <a:sysClr val="windowText" lastClr="000000"/>
              </a:solidFill>
            </a:endParaRPr>
          </a:p>
        </p:txBody>
      </p:sp>
    </p:spTree>
    <p:extLst>
      <p:ext uri="{BB962C8B-B14F-4D97-AF65-F5344CB8AC3E}">
        <p14:creationId xmlns:p14="http://schemas.microsoft.com/office/powerpoint/2010/main" val="2857687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5750325" cy="677108"/>
          </a:xfrm>
        </p:spPr>
        <p:txBody>
          <a:bodyPr/>
          <a:lstStyle/>
          <a:p>
            <a:r>
              <a:rPr lang="en-GB"/>
              <a:t>Final reflections….</a:t>
            </a:r>
          </a:p>
        </p:txBody>
      </p:sp>
    </p:spTree>
    <p:extLst>
      <p:ext uri="{BB962C8B-B14F-4D97-AF65-F5344CB8AC3E}">
        <p14:creationId xmlns:p14="http://schemas.microsoft.com/office/powerpoint/2010/main" val="2495053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9174"/>
            <a:ext cx="5750325" cy="207749"/>
          </a:xfrm>
        </p:spPr>
        <p:txBody>
          <a:bodyPr/>
          <a:lstStyle/>
          <a:p>
            <a:r>
              <a:rPr lang="en-GB" dirty="0">
                <a:latin typeface="Nunito Sans"/>
              </a:rPr>
              <a:t>The Young Leader Scheme</a:t>
            </a:r>
          </a:p>
        </p:txBody>
      </p:sp>
      <p:sp>
        <p:nvSpPr>
          <p:cNvPr id="6" name="TextBox 5">
            <a:extLst>
              <a:ext uri="{FF2B5EF4-FFF2-40B4-BE49-F238E27FC236}">
                <a16:creationId xmlns:a16="http://schemas.microsoft.com/office/drawing/2014/main" xmlns="" id="{A416B57F-CCA8-DCF0-5B44-A32A3A36574F}"/>
              </a:ext>
            </a:extLst>
          </p:cNvPr>
          <p:cNvSpPr txBox="1"/>
          <p:nvPr/>
        </p:nvSpPr>
        <p:spPr>
          <a:xfrm>
            <a:off x="571281" y="636171"/>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Who to contact</a:t>
            </a:r>
            <a:endParaRPr lang="en-US" dirty="0"/>
          </a:p>
        </p:txBody>
      </p:sp>
      <p:sp>
        <p:nvSpPr>
          <p:cNvPr id="8" name="Text Placeholder 2">
            <a:extLst>
              <a:ext uri="{FF2B5EF4-FFF2-40B4-BE49-F238E27FC236}">
                <a16:creationId xmlns:a16="http://schemas.microsoft.com/office/drawing/2014/main" xmlns="" id="{AAD2EA2D-41FE-7AE7-424D-B32C4EF08235}"/>
              </a:ext>
            </a:extLst>
          </p:cNvPr>
          <p:cNvSpPr>
            <a:spLocks noGrp="1"/>
          </p:cNvSpPr>
          <p:nvPr>
            <p:ph type="body" sz="quarter" idx="10"/>
          </p:nvPr>
        </p:nvSpPr>
        <p:spPr>
          <a:xfrm>
            <a:off x="571281" y="1524860"/>
            <a:ext cx="5164501" cy="3635435"/>
          </a:xfrm>
        </p:spPr>
        <p:txBody>
          <a:bodyPr vert="horz" lIns="0" tIns="0" rIns="0" bIns="0" rtlCol="0" anchor="t">
            <a:noAutofit/>
          </a:bodyPr>
          <a:lstStyle/>
          <a:p>
            <a:pPr marL="0">
              <a:lnSpc>
                <a:spcPct val="100000"/>
              </a:lnSpc>
              <a:spcBef>
                <a:spcPts val="0"/>
              </a:spcBef>
            </a:pPr>
            <a:r>
              <a:rPr lang="en-GB" dirty="0">
                <a:latin typeface="Nunito Sans SemiBold"/>
              </a:rPr>
              <a:t>If you have any questions, please contact the following people who will be able to help you.</a:t>
            </a:r>
            <a:endParaRPr lang="en-US" dirty="0"/>
          </a:p>
          <a:p>
            <a:pPr marL="0">
              <a:lnSpc>
                <a:spcPct val="100000"/>
              </a:lnSpc>
              <a:spcBef>
                <a:spcPts val="0"/>
              </a:spcBef>
            </a:pPr>
            <a:endParaRPr lang="en-GB" dirty="0">
              <a:latin typeface="Nunito Sans SemiBold"/>
            </a:endParaRPr>
          </a:p>
          <a:p>
            <a:pPr marL="0">
              <a:lnSpc>
                <a:spcPct val="100000"/>
              </a:lnSpc>
              <a:spcBef>
                <a:spcPts val="0"/>
              </a:spcBef>
            </a:pPr>
            <a:r>
              <a:rPr lang="en-GB" b="1" i="1" dirty="0">
                <a:solidFill>
                  <a:srgbClr val="7414DC"/>
                </a:solidFill>
                <a:latin typeface="Nunito Sans SemiBold"/>
              </a:rPr>
              <a:t>Enter details of County/District contacts here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150" r="26680"/>
          <a:stretch/>
        </p:blipFill>
        <p:spPr>
          <a:xfrm>
            <a:off x="6611193" y="0"/>
            <a:ext cx="5580807" cy="6868223"/>
          </a:xfrm>
          <a:prstGeom prst="rect">
            <a:avLst/>
          </a:prstGeom>
        </p:spPr>
      </p:pic>
    </p:spTree>
    <p:extLst>
      <p:ext uri="{BB962C8B-B14F-4D97-AF65-F5344CB8AC3E}">
        <p14:creationId xmlns:p14="http://schemas.microsoft.com/office/powerpoint/2010/main" val="8564729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B12F181-2FA8-C44C-A868-921376BAD138}"/>
              </a:ext>
            </a:extLst>
          </p:cNvPr>
          <p:cNvSpPr>
            <a:spLocks noGrp="1"/>
          </p:cNvSpPr>
          <p:nvPr>
            <p:ph type="body" sz="quarter" idx="12"/>
          </p:nvPr>
        </p:nvSpPr>
        <p:spPr>
          <a:xfrm>
            <a:off x="3125949" y="2241178"/>
            <a:ext cx="5940100" cy="1408925"/>
          </a:xfrm>
        </p:spPr>
        <p:txBody>
          <a:bodyPr>
            <a:normAutofit/>
          </a:bodyPr>
          <a:lstStyle/>
          <a:p>
            <a:r>
              <a:rPr lang="en-US" sz="8800"/>
              <a:t>Thank you</a:t>
            </a:r>
          </a:p>
        </p:txBody>
      </p:sp>
      <p:sp>
        <p:nvSpPr>
          <p:cNvPr id="5" name="Text Placeholder 1">
            <a:extLst>
              <a:ext uri="{FF2B5EF4-FFF2-40B4-BE49-F238E27FC236}">
                <a16:creationId xmlns:a16="http://schemas.microsoft.com/office/drawing/2014/main" xmlns="" id="{3F1A4BD0-B2DB-7E48-B131-62CD15B3A19A}"/>
              </a:ext>
            </a:extLst>
          </p:cNvPr>
          <p:cNvSpPr txBox="1">
            <a:spLocks/>
          </p:cNvSpPr>
          <p:nvPr/>
        </p:nvSpPr>
        <p:spPr>
          <a:xfrm>
            <a:off x="3378710"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7" name="Picture 6">
            <a:extLst>
              <a:ext uri="{FF2B5EF4-FFF2-40B4-BE49-F238E27FC236}">
                <a16:creationId xmlns:a16="http://schemas.microsoft.com/office/drawing/2014/main" xmlns="" id="{58E93761-388F-D346-8305-F7D37A8F2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10" y="4493342"/>
            <a:ext cx="2343664" cy="252065"/>
          </a:xfrm>
          <a:prstGeom prst="rect">
            <a:avLst/>
          </a:prstGeom>
        </p:spPr>
      </p:pic>
      <p:sp>
        <p:nvSpPr>
          <p:cNvPr id="8" name="Text Placeholder 1">
            <a:extLst>
              <a:ext uri="{FF2B5EF4-FFF2-40B4-BE49-F238E27FC236}">
                <a16:creationId xmlns:a16="http://schemas.microsoft.com/office/drawing/2014/main" xmlns="" id="{79205F23-F3F1-554C-9958-8467B12BAD6A}"/>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9" name="Text Placeholder 1">
            <a:extLst>
              <a:ext uri="{FF2B5EF4-FFF2-40B4-BE49-F238E27FC236}">
                <a16:creationId xmlns:a16="http://schemas.microsoft.com/office/drawing/2014/main" xmlns="" id="{CC265088-6686-644B-82A2-81D83D92B031}"/>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1743249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69243" y="826868"/>
            <a:ext cx="11107324" cy="1929759"/>
          </a:xfrm>
        </p:spPr>
        <p:txBody>
          <a:bodyPr/>
          <a:lstStyle/>
          <a:p>
            <a:pPr marL="0" lvl="0">
              <a:lnSpc>
                <a:spcPct val="95192"/>
              </a:lnSpc>
              <a:spcBef>
                <a:spcPts val="0"/>
              </a:spcBef>
            </a:pPr>
            <a:r>
              <a:rPr lang="en-GB"/>
              <a:t>Explorer Scout Young Leader Training</a:t>
            </a:r>
            <a:br>
              <a:rPr lang="en-GB"/>
            </a:br>
            <a:endParaRPr lang="en-US"/>
          </a:p>
        </p:txBody>
      </p:sp>
      <p:sp>
        <p:nvSpPr>
          <p:cNvPr id="3" name="Rectangle 2"/>
          <p:cNvSpPr/>
          <p:nvPr/>
        </p:nvSpPr>
        <p:spPr>
          <a:xfrm>
            <a:off x="662917" y="2169043"/>
            <a:ext cx="6791901" cy="461665"/>
          </a:xfrm>
          <a:prstGeom prst="rect">
            <a:avLst/>
          </a:prstGeom>
        </p:spPr>
        <p:txBody>
          <a:bodyPr wrap="square" lIns="91440" tIns="45720" rIns="91440" bIns="45720" anchor="t">
            <a:spAutoFit/>
          </a:bodyPr>
          <a:lstStyle/>
          <a:p>
            <a:pPr marL="10795">
              <a:buSzPts val="1625"/>
            </a:pPr>
            <a:r>
              <a:rPr lang="en-GB" sz="2400" dirty="0"/>
              <a:t>Module D – Understanding behaviour</a:t>
            </a:r>
            <a:endParaRPr lang="en-US" dirty="0"/>
          </a:p>
        </p:txBody>
      </p:sp>
    </p:spTree>
    <p:extLst>
      <p:ext uri="{BB962C8B-B14F-4D97-AF65-F5344CB8AC3E}">
        <p14:creationId xmlns:p14="http://schemas.microsoft.com/office/powerpoint/2010/main" val="3740870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5713956E-5891-4E48-9C39-8F4832CC4B98}"/>
              </a:ext>
            </a:extLst>
          </p:cNvPr>
          <p:cNvSpPr>
            <a:spLocks noGrp="1"/>
          </p:cNvSpPr>
          <p:nvPr>
            <p:ph type="ctrTitle"/>
          </p:nvPr>
        </p:nvSpPr>
        <p:spPr>
          <a:xfrm>
            <a:off x="493140" y="328424"/>
            <a:ext cx="5750325" cy="207749"/>
          </a:xfrm>
        </p:spPr>
        <p:txBody>
          <a:bodyPr/>
          <a:lstStyle/>
          <a:p>
            <a:r>
              <a:rPr lang="en-GB" b="1"/>
              <a:t>Do more. Be more</a:t>
            </a:r>
          </a:p>
        </p:txBody>
      </p:sp>
      <p:sp>
        <p:nvSpPr>
          <p:cNvPr id="13" name="Text Placeholder 3">
            <a:extLst>
              <a:ext uri="{FF2B5EF4-FFF2-40B4-BE49-F238E27FC236}">
                <a16:creationId xmlns:a16="http://schemas.microsoft.com/office/drawing/2014/main" xmlns="" id="{70C7BBBE-EA02-8341-A8EF-960B935FEFEC}"/>
              </a:ext>
            </a:extLst>
          </p:cNvPr>
          <p:cNvSpPr txBox="1">
            <a:spLocks/>
          </p:cNvSpPr>
          <p:nvPr/>
        </p:nvSpPr>
        <p:spPr>
          <a:xfrm>
            <a:off x="493140" y="1235673"/>
            <a:ext cx="5554557" cy="4502943"/>
          </a:xfrm>
          <a:prstGeom prst="rect">
            <a:avLst/>
          </a:prstGeom>
        </p:spPr>
        <p:txBody>
          <a:bodyPr vert="horz" lIns="0" tIns="0" rIns="0" bIns="0" rtlCol="0" anchor="t">
            <a:noAutofit/>
          </a:bodyPr>
          <a:lstStyle>
            <a:lvl1pPr marL="133200"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indent="-122400" algn="l" defTabSz="685800" rtl="0" eaLnBrk="1" latinLnBrk="0" hangingPunct="1">
              <a:lnSpc>
                <a:spcPts val="2055"/>
              </a:lnSpc>
              <a:spcBef>
                <a:spcPts val="1706"/>
              </a:spcBef>
              <a:buClr>
                <a:schemeClr val="tx2"/>
              </a:buClr>
              <a:buSzPct val="125000"/>
              <a:buFont typeface="Arial" panose="020B0604020202020204" pitchFamily="34" charset="0"/>
              <a:buChar char="•"/>
              <a:tabLst/>
              <a:defRPr lang="en-US" sz="1800" b="1" i="0" kern="1200" dirty="0" smtClean="0">
                <a:solidFill>
                  <a:schemeClr val="tx2"/>
                </a:solidFill>
                <a:latin typeface="Nunito Sans Black" charset="0"/>
                <a:ea typeface="Nunito Sans Black" charset="0"/>
                <a:cs typeface="Nunito Sans Black" charset="0"/>
              </a:defRPr>
            </a:lvl2pPr>
            <a:lvl3pPr marL="9525" marR="3810" indent="-122400" algn="l" defTabSz="685800" rtl="0" eaLnBrk="1" latinLnBrk="0" hangingPunct="1">
              <a:lnSpc>
                <a:spcPts val="2055"/>
              </a:lnSpc>
              <a:spcBef>
                <a:spcPts val="315"/>
              </a:spcBef>
              <a:buClr>
                <a:schemeClr val="tx1"/>
              </a:buClr>
              <a:buSzPct val="125000"/>
              <a:buFont typeface="Arial" panose="020B0604020202020204" pitchFamily="34" charset="0"/>
              <a:buChar char="•"/>
              <a:tabLst/>
              <a:defRPr lang="en-US" sz="1800" b="1" i="0" kern="1200" spc="-45" dirty="0" smtClean="0">
                <a:solidFill>
                  <a:schemeClr val="tx2"/>
                </a:solidFill>
                <a:latin typeface="Nunito Sans" charset="0"/>
                <a:ea typeface="Nunito Sans" charset="0"/>
                <a:cs typeface="Nunito Sans" charset="0"/>
              </a:defRPr>
            </a:lvl3pPr>
            <a:lvl4pPr marL="9525" marR="3810" indent="-122400" algn="l" defTabSz="685800" rtl="0" eaLnBrk="1" latinLnBrk="0" hangingPunct="1">
              <a:lnSpc>
                <a:spcPts val="1950"/>
              </a:lnSpc>
              <a:spcBef>
                <a:spcPts val="315"/>
              </a:spcBef>
              <a:buClr>
                <a:schemeClr val="tx1"/>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4pPr>
            <a:lvl5pPr marL="9525"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a:solidFill>
                  <a:schemeClr val="tx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lvl="1" indent="0">
              <a:buClr>
                <a:srgbClr val="003A82"/>
              </a:buClr>
              <a:buNone/>
            </a:pPr>
            <a:r>
              <a:rPr lang="en-GB" sz="4000" dirty="0">
                <a:solidFill>
                  <a:srgbClr val="003A82"/>
                </a:solidFill>
                <a:latin typeface="Nunito Sans Black"/>
              </a:rPr>
              <a:t>Welcome</a:t>
            </a:r>
            <a:endParaRPr lang="en-GB" sz="4000" dirty="0">
              <a:solidFill>
                <a:srgbClr val="003A82"/>
              </a:solidFill>
            </a:endParaRPr>
          </a:p>
          <a:p>
            <a:pPr marL="0" lvl="1" indent="0">
              <a:buClr>
                <a:srgbClr val="003A82"/>
              </a:buClr>
              <a:buNone/>
            </a:pPr>
            <a:endParaRPr lang="en-GB" dirty="0">
              <a:solidFill>
                <a:srgbClr val="003A82"/>
              </a:solidFill>
            </a:endParaRPr>
          </a:p>
          <a:p>
            <a:pPr marL="10795" indent="0">
              <a:buNone/>
            </a:pPr>
            <a:r>
              <a:rPr lang="en-GB" dirty="0">
                <a:solidFill>
                  <a:srgbClr val="003A82"/>
                </a:solidFill>
              </a:rPr>
              <a:t>By the end of this module, you'll:</a:t>
            </a:r>
          </a:p>
          <a:p>
            <a:pPr marL="10795" indent="0">
              <a:buNone/>
            </a:pPr>
            <a:endParaRPr lang="en-GB" dirty="0">
              <a:solidFill>
                <a:srgbClr val="003A82"/>
              </a:solidFill>
            </a:endParaRPr>
          </a:p>
          <a:p>
            <a:pPr marL="296545" indent="-285750"/>
            <a:r>
              <a:rPr lang="en-GB" dirty="0">
                <a:solidFill>
                  <a:srgbClr val="003A82"/>
                </a:solidFill>
              </a:rPr>
              <a:t>understand different types of </a:t>
            </a:r>
            <a:r>
              <a:rPr lang="en-GB" dirty="0" smtClean="0">
                <a:solidFill>
                  <a:srgbClr val="003A82"/>
                </a:solidFill>
              </a:rPr>
              <a:t>behaviour</a:t>
            </a:r>
          </a:p>
          <a:p>
            <a:pPr marL="296545" indent="-285750"/>
            <a:r>
              <a:rPr lang="en-GB" dirty="0" smtClean="0">
                <a:solidFill>
                  <a:srgbClr val="003A82"/>
                </a:solidFill>
              </a:rPr>
              <a:t>understand </a:t>
            </a:r>
            <a:r>
              <a:rPr lang="en-GB" dirty="0">
                <a:solidFill>
                  <a:srgbClr val="003A82"/>
                </a:solidFill>
              </a:rPr>
              <a:t>and talk about the causes and triggers underpinning different types of </a:t>
            </a:r>
            <a:r>
              <a:rPr lang="en-GB" dirty="0" smtClean="0">
                <a:solidFill>
                  <a:srgbClr val="003A82"/>
                </a:solidFill>
              </a:rPr>
              <a:t>behaviour</a:t>
            </a:r>
          </a:p>
          <a:p>
            <a:pPr marL="296545" indent="-285750"/>
            <a:r>
              <a:rPr lang="en-GB" dirty="0" smtClean="0">
                <a:solidFill>
                  <a:srgbClr val="003A82"/>
                </a:solidFill>
              </a:rPr>
              <a:t>demonstrate </a:t>
            </a:r>
            <a:r>
              <a:rPr lang="en-GB" dirty="0">
                <a:solidFill>
                  <a:srgbClr val="003A82"/>
                </a:solidFill>
              </a:rPr>
              <a:t>a number of tools or methods that could be used to manage </a:t>
            </a:r>
            <a:r>
              <a:rPr lang="en-GB" dirty="0" smtClean="0">
                <a:solidFill>
                  <a:srgbClr val="003A82"/>
                </a:solidFill>
              </a:rPr>
              <a:t>behaviour</a:t>
            </a:r>
          </a:p>
          <a:p>
            <a:pPr marL="296545" indent="-285750"/>
            <a:r>
              <a:rPr lang="en-GB" dirty="0" smtClean="0">
                <a:solidFill>
                  <a:srgbClr val="003A82"/>
                </a:solidFill>
              </a:rPr>
              <a:t>explain </a:t>
            </a:r>
            <a:r>
              <a:rPr lang="en-GB" dirty="0">
                <a:solidFill>
                  <a:srgbClr val="003A82"/>
                </a:solidFill>
              </a:rPr>
              <a:t>how Explorer Scout Young Leaders can assist with managing behaviour in the </a:t>
            </a:r>
            <a:r>
              <a:rPr lang="en-GB" dirty="0" smtClean="0">
                <a:solidFill>
                  <a:srgbClr val="003A82"/>
                </a:solidFill>
              </a:rPr>
              <a:t>section</a:t>
            </a:r>
          </a:p>
          <a:p>
            <a:pPr marL="296545" indent="-285750"/>
            <a:r>
              <a:rPr lang="en-GB" dirty="0" smtClean="0">
                <a:solidFill>
                  <a:srgbClr val="003A82"/>
                </a:solidFill>
              </a:rPr>
              <a:t>explain </a:t>
            </a:r>
            <a:r>
              <a:rPr lang="en-GB" dirty="0">
                <a:solidFill>
                  <a:srgbClr val="003A82"/>
                </a:solidFill>
              </a:rPr>
              <a:t>where they can get further assistance, and when to involve adults</a:t>
            </a:r>
          </a:p>
          <a:p>
            <a:pPr marL="10795" indent="0">
              <a:buNone/>
            </a:pPr>
            <a:endParaRPr lang="en-GB" dirty="0">
              <a:solidFill>
                <a:srgbClr val="003A82"/>
              </a:solidFill>
            </a:endParaRPr>
          </a:p>
          <a:p>
            <a:pPr marL="10795" indent="0">
              <a:buNone/>
            </a:pPr>
            <a:r>
              <a:rPr lang="en-GB" dirty="0">
                <a:solidFill>
                  <a:srgbClr val="003A82"/>
                </a:solidFill>
              </a:rPr>
              <a:t/>
            </a:r>
            <a:br>
              <a:rPr lang="en-GB" dirty="0">
                <a:solidFill>
                  <a:srgbClr val="003A82"/>
                </a:solidFill>
              </a:rPr>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
        <p:nvSpPr>
          <p:cNvPr id="14" name="TextBox 13">
            <a:extLst>
              <a:ext uri="{FF2B5EF4-FFF2-40B4-BE49-F238E27FC236}">
                <a16:creationId xmlns:a16="http://schemas.microsoft.com/office/drawing/2014/main" xmlns="" id="{B24D101F-1693-E345-9B9D-239C12A686FC}"/>
              </a:ext>
            </a:extLst>
          </p:cNvPr>
          <p:cNvSpPr txBox="1"/>
          <p:nvPr/>
        </p:nvSpPr>
        <p:spPr>
          <a:xfrm>
            <a:off x="6920649" y="1307549"/>
            <a:ext cx="4793782" cy="2554545"/>
          </a:xfrm>
          <a:prstGeom prst="rect">
            <a:avLst/>
          </a:prstGeom>
          <a:noFill/>
        </p:spPr>
        <p:txBody>
          <a:bodyPr wrap="square" lIns="72000" rtlCol="0">
            <a:spAutoFit/>
          </a:bodyPr>
          <a:lstStyle/>
          <a:p>
            <a:r>
              <a:rPr lang="en-GB" sz="8000" b="1" dirty="0">
                <a:solidFill>
                  <a:srgbClr val="003A82"/>
                </a:solidFill>
                <a:latin typeface="Nunito Sans Black" pitchFamily="2" charset="77"/>
              </a:rPr>
              <a:t>Do more. </a:t>
            </a:r>
          </a:p>
          <a:p>
            <a:r>
              <a:rPr lang="en-GB" sz="8000" b="1" dirty="0">
                <a:solidFill>
                  <a:srgbClr val="003A82"/>
                </a:solidFill>
                <a:latin typeface="Nunito Sans Black" pitchFamily="2" charset="77"/>
              </a:rPr>
              <a:t>Be </a:t>
            </a:r>
            <a:r>
              <a:rPr lang="en-GB" sz="8000" b="1" dirty="0" smtClean="0">
                <a:solidFill>
                  <a:srgbClr val="003A82"/>
                </a:solidFill>
                <a:latin typeface="Nunito Sans Black" pitchFamily="2" charset="77"/>
              </a:rPr>
              <a:t>more.</a:t>
            </a:r>
            <a:endParaRPr lang="en-US" sz="8000" b="1" dirty="0">
              <a:solidFill>
                <a:srgbClr val="003A82"/>
              </a:solidFill>
              <a:latin typeface="Nunito Sans Black" pitchFamily="2" charset="77"/>
            </a:endParaRPr>
          </a:p>
        </p:txBody>
      </p:sp>
      <p:sp>
        <p:nvSpPr>
          <p:cNvPr id="5" name="Text Placeholder 1">
            <a:extLst>
              <a:ext uri="{FF2B5EF4-FFF2-40B4-BE49-F238E27FC236}">
                <a16:creationId xmlns:a16="http://schemas.microsoft.com/office/drawing/2014/main" xmlns="" id="{8BCF033D-0AE1-4944-B6D7-5D80531760B3}"/>
              </a:ext>
            </a:extLst>
          </p:cNvPr>
          <p:cNvSpPr txBox="1">
            <a:spLocks/>
          </p:cNvSpPr>
          <p:nvPr/>
        </p:nvSpPr>
        <p:spPr>
          <a:xfrm>
            <a:off x="7055975" y="3711985"/>
            <a:ext cx="4831225" cy="552007"/>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200" kern="0"/>
              <a:t>Young Leaders’ Scheme</a:t>
            </a:r>
          </a:p>
        </p:txBody>
      </p:sp>
      <p:pic>
        <p:nvPicPr>
          <p:cNvPr id="6" name="Picture 5">
            <a:extLst>
              <a:ext uri="{FF2B5EF4-FFF2-40B4-BE49-F238E27FC236}">
                <a16:creationId xmlns:a16="http://schemas.microsoft.com/office/drawing/2014/main" xmlns="" id="{66AB446D-F2BB-DC4B-A4FF-594AD31F5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975" y="4405059"/>
            <a:ext cx="2343664" cy="252065"/>
          </a:xfrm>
          <a:prstGeom prst="rect">
            <a:avLst/>
          </a:prstGeom>
        </p:spPr>
      </p:pic>
    </p:spTree>
    <p:extLst>
      <p:ext uri="{BB962C8B-B14F-4D97-AF65-F5344CB8AC3E}">
        <p14:creationId xmlns:p14="http://schemas.microsoft.com/office/powerpoint/2010/main" val="1102732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a:latin typeface="Nunito Sans Black"/>
              </a:rPr>
              <a:t>Getting to know you...</a:t>
            </a:r>
            <a:endParaRPr lang="en-GB"/>
          </a:p>
        </p:txBody>
      </p:sp>
      <p:pic>
        <p:nvPicPr>
          <p:cNvPr id="3" name="Picture 2" descr="A group of people at a table&#10;&#10;Description automatically generated">
            <a:extLst>
              <a:ext uri="{FF2B5EF4-FFF2-40B4-BE49-F238E27FC236}">
                <a16:creationId xmlns:a16="http://schemas.microsoft.com/office/drawing/2014/main" xmlns="" id="{8FACBCE6-24FB-ED95-F00F-EE296134B29B}"/>
              </a:ext>
            </a:extLst>
          </p:cNvPr>
          <p:cNvPicPr>
            <a:picLocks noChangeAspect="1"/>
          </p:cNvPicPr>
          <p:nvPr/>
        </p:nvPicPr>
        <p:blipFill>
          <a:blip r:embed="rId3"/>
          <a:stretch>
            <a:fillRect/>
          </a:stretch>
        </p:blipFill>
        <p:spPr>
          <a:xfrm>
            <a:off x="7143139" y="2757237"/>
            <a:ext cx="3410170" cy="3358816"/>
          </a:xfrm>
          <a:prstGeom prst="rect">
            <a:avLst/>
          </a:prstGeom>
          <a:ln>
            <a:noFill/>
          </a:ln>
        </p:spPr>
      </p:pic>
    </p:spTree>
    <p:extLst>
      <p:ext uri="{BB962C8B-B14F-4D97-AF65-F5344CB8AC3E}">
        <p14:creationId xmlns:p14="http://schemas.microsoft.com/office/powerpoint/2010/main" val="2419066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Discussion </a:t>
            </a:r>
            <a:r>
              <a:rPr lang="en-US" dirty="0" smtClean="0">
                <a:latin typeface="Nunito Sans Black"/>
              </a:rPr>
              <a:t>and </a:t>
            </a:r>
            <a:r>
              <a:rPr lang="en-US" dirty="0">
                <a:latin typeface="Nunito Sans Black"/>
              </a:rPr>
              <a:t>reflection</a:t>
            </a:r>
            <a:endParaRPr lang="en-US" dirty="0"/>
          </a:p>
        </p:txBody>
      </p:sp>
    </p:spTree>
    <p:extLst>
      <p:ext uri="{BB962C8B-B14F-4D97-AF65-F5344CB8AC3E}">
        <p14:creationId xmlns:p14="http://schemas.microsoft.com/office/powerpoint/2010/main" val="1763875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sp>
        <p:nvSpPr>
          <p:cNvPr id="3" name="Text Placeholder 2"/>
          <p:cNvSpPr>
            <a:spLocks noGrp="1"/>
          </p:cNvSpPr>
          <p:nvPr>
            <p:ph type="body" sz="quarter" idx="12"/>
          </p:nvPr>
        </p:nvSpPr>
        <p:spPr>
          <a:xfrm>
            <a:off x="710150" y="1712285"/>
            <a:ext cx="5214850" cy="4057148"/>
          </a:xfrm>
        </p:spPr>
        <p:txBody>
          <a:bodyPr vert="horz" lIns="0" tIns="0" rIns="0" bIns="0" rtlCol="0" anchor="t">
            <a:noAutofit/>
          </a:bodyPr>
          <a:lstStyle/>
          <a:p>
            <a:pPr marL="0">
              <a:lnSpc>
                <a:spcPct val="100000"/>
              </a:lnSpc>
              <a:spcBef>
                <a:spcPts val="1000"/>
              </a:spcBef>
              <a:buClr>
                <a:srgbClr val="00B050"/>
              </a:buClr>
              <a:buSzPts val="2800"/>
            </a:pPr>
            <a:endParaRPr lang="en-GB" dirty="0">
              <a:solidFill>
                <a:srgbClr val="003A82"/>
              </a:solidFill>
              <a:latin typeface="+mn-lt"/>
            </a:endParaRPr>
          </a:p>
          <a:p>
            <a:pPr marL="296545" indent="-285750">
              <a:buChar char="•"/>
            </a:pPr>
            <a:r>
              <a:rPr lang="en-GB" dirty="0">
                <a:solidFill>
                  <a:srgbClr val="003A82"/>
                </a:solidFill>
                <a:latin typeface="+mn-lt"/>
              </a:rPr>
              <a:t>Behaviour is a manifestation of how someone is feeling - even bad behaviour should be treated with empathy</a:t>
            </a:r>
            <a:br>
              <a:rPr lang="en-GB" dirty="0">
                <a:solidFill>
                  <a:srgbClr val="003A82"/>
                </a:solidFill>
                <a:latin typeface="+mn-lt"/>
              </a:rPr>
            </a:br>
            <a:endParaRPr lang="en-GB" dirty="0">
              <a:solidFill>
                <a:srgbClr val="003A82"/>
              </a:solidFill>
              <a:latin typeface="+mn-lt"/>
            </a:endParaRPr>
          </a:p>
          <a:p>
            <a:pPr marL="296545" indent="-285750">
              <a:buChar char="•"/>
            </a:pPr>
            <a:r>
              <a:rPr lang="en-GB" dirty="0">
                <a:solidFill>
                  <a:srgbClr val="003A82"/>
                </a:solidFill>
                <a:latin typeface="+mn-lt"/>
              </a:rPr>
              <a:t>Experiencing challenging behaviour is difficult, even for the most experienced of leaders</a:t>
            </a:r>
            <a:br>
              <a:rPr lang="en-GB" dirty="0">
                <a:solidFill>
                  <a:srgbClr val="003A82"/>
                </a:solidFill>
                <a:latin typeface="+mn-lt"/>
              </a:rPr>
            </a:br>
            <a:endParaRPr lang="en-GB" dirty="0">
              <a:solidFill>
                <a:srgbClr val="003A82"/>
              </a:solidFill>
              <a:latin typeface="+mn-lt"/>
            </a:endParaRPr>
          </a:p>
          <a:p>
            <a:pPr marL="296545" indent="-285750">
              <a:buChar char="•"/>
            </a:pPr>
            <a:r>
              <a:rPr lang="en-GB" dirty="0">
                <a:solidFill>
                  <a:srgbClr val="003A82"/>
                </a:solidFill>
                <a:latin typeface="+mn-lt"/>
              </a:rPr>
              <a:t>A sudden change in behaviour may have an underlying cause. You may not be aware of it - behaviour communicates something</a:t>
            </a:r>
          </a:p>
        </p:txBody>
      </p:sp>
      <p:sp>
        <p:nvSpPr>
          <p:cNvPr id="4" name="Title 3"/>
          <p:cNvSpPr>
            <a:spLocks noGrp="1"/>
          </p:cNvSpPr>
          <p:nvPr>
            <p:ph type="ctrTitle"/>
          </p:nvPr>
        </p:nvSpPr>
        <p:spPr>
          <a:xfrm>
            <a:off x="710150" y="1135422"/>
            <a:ext cx="5750325" cy="369332"/>
          </a:xfrm>
        </p:spPr>
        <p:txBody>
          <a:bodyPr/>
          <a:lstStyle/>
          <a:p>
            <a:r>
              <a:rPr lang="en-GB" dirty="0">
                <a:latin typeface="Nunito Sans Black" panose="00000A00000000000000" pitchFamily="2" charset="0"/>
              </a:rPr>
              <a:t>Starter for ten...</a:t>
            </a:r>
            <a:endParaRPr lang="en-US" dirty="0">
              <a:latin typeface="Nunito Sans Black" panose="00000A00000000000000" pitchFamily="2" charset="0"/>
            </a:endParaRPr>
          </a:p>
        </p:txBody>
      </p:sp>
      <p:pic>
        <p:nvPicPr>
          <p:cNvPr id="2" name="Picture 1" descr="A person in a headscarf sitting on a bench with other people in the background&#10;&#10;Description automatically generated">
            <a:extLst>
              <a:ext uri="{FF2B5EF4-FFF2-40B4-BE49-F238E27FC236}">
                <a16:creationId xmlns:a16="http://schemas.microsoft.com/office/drawing/2014/main" xmlns="" id="{1B1EF7BF-A475-882E-AEF1-109CC5279AA6}"/>
              </a:ext>
            </a:extLst>
          </p:cNvPr>
          <p:cNvPicPr>
            <a:picLocks noChangeAspect="1"/>
          </p:cNvPicPr>
          <p:nvPr/>
        </p:nvPicPr>
        <p:blipFill>
          <a:blip r:embed="rId3"/>
          <a:stretch>
            <a:fillRect/>
          </a:stretch>
        </p:blipFill>
        <p:spPr>
          <a:xfrm>
            <a:off x="6096000" y="-2381"/>
            <a:ext cx="6096000" cy="6862762"/>
          </a:xfrm>
          <a:prstGeom prst="rect">
            <a:avLst/>
          </a:prstGeom>
        </p:spPr>
      </p:pic>
    </p:spTree>
    <p:extLst>
      <p:ext uri="{BB962C8B-B14F-4D97-AF65-F5344CB8AC3E}">
        <p14:creationId xmlns:p14="http://schemas.microsoft.com/office/powerpoint/2010/main" val="3815584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sp>
        <p:nvSpPr>
          <p:cNvPr id="3" name="Text Placeholder 2"/>
          <p:cNvSpPr>
            <a:spLocks noGrp="1"/>
          </p:cNvSpPr>
          <p:nvPr>
            <p:ph type="body" sz="quarter" idx="12"/>
          </p:nvPr>
        </p:nvSpPr>
        <p:spPr>
          <a:xfrm>
            <a:off x="710150" y="1807535"/>
            <a:ext cx="5214850" cy="4057148"/>
          </a:xfrm>
        </p:spPr>
        <p:txBody>
          <a:bodyPr vert="horz" lIns="0" tIns="0" rIns="0" bIns="0" rtlCol="0" anchor="t">
            <a:noAutofit/>
          </a:bodyPr>
          <a:lstStyle/>
          <a:p>
            <a:pPr marL="0">
              <a:lnSpc>
                <a:spcPct val="100000"/>
              </a:lnSpc>
              <a:spcBef>
                <a:spcPts val="1000"/>
              </a:spcBef>
              <a:buClr>
                <a:srgbClr val="00B050"/>
              </a:buClr>
              <a:buSzPts val="2800"/>
            </a:pPr>
            <a:r>
              <a:rPr lang="en-GB" dirty="0">
                <a:solidFill>
                  <a:srgbClr val="002060"/>
                </a:solidFill>
                <a:latin typeface="+mn-lt"/>
              </a:rPr>
              <a:t>There are different types of behaviour:</a:t>
            </a:r>
            <a:endParaRPr lang="en-US" dirty="0">
              <a:latin typeface="+mn-lt"/>
            </a:endParaRPr>
          </a:p>
          <a:p>
            <a:pPr marL="285750" indent="-285750">
              <a:lnSpc>
                <a:spcPct val="100000"/>
              </a:lnSpc>
              <a:spcBef>
                <a:spcPts val="1000"/>
              </a:spcBef>
              <a:buSzPts val="2800"/>
              <a:buChar char="•"/>
            </a:pPr>
            <a:r>
              <a:rPr lang="en-GB" dirty="0">
                <a:solidFill>
                  <a:srgbClr val="002060"/>
                </a:solidFill>
                <a:latin typeface="+mn-lt"/>
              </a:rPr>
              <a:t>Positive</a:t>
            </a:r>
          </a:p>
          <a:p>
            <a:pPr marL="285750" indent="-285750">
              <a:lnSpc>
                <a:spcPct val="100000"/>
              </a:lnSpc>
              <a:spcBef>
                <a:spcPts val="1000"/>
              </a:spcBef>
              <a:buSzPts val="2800"/>
              <a:buChar char="•"/>
            </a:pPr>
            <a:r>
              <a:rPr lang="en-GB" dirty="0">
                <a:solidFill>
                  <a:srgbClr val="002060"/>
                </a:solidFill>
                <a:latin typeface="+mn-lt"/>
              </a:rPr>
              <a:t>Negative</a:t>
            </a:r>
          </a:p>
          <a:p>
            <a:pPr marL="285750" indent="-285750">
              <a:lnSpc>
                <a:spcPct val="100000"/>
              </a:lnSpc>
              <a:spcBef>
                <a:spcPts val="1000"/>
              </a:spcBef>
              <a:buSzPts val="2800"/>
              <a:buChar char="•"/>
            </a:pPr>
            <a:r>
              <a:rPr lang="en-GB" dirty="0">
                <a:solidFill>
                  <a:srgbClr val="002060"/>
                </a:solidFill>
                <a:latin typeface="+mn-lt"/>
              </a:rPr>
              <a:t>Aggressive</a:t>
            </a:r>
          </a:p>
          <a:p>
            <a:pPr marL="285750" indent="-285750">
              <a:lnSpc>
                <a:spcPct val="100000"/>
              </a:lnSpc>
              <a:spcBef>
                <a:spcPts val="1000"/>
              </a:spcBef>
              <a:buSzPts val="2800"/>
              <a:buChar char="•"/>
            </a:pPr>
            <a:r>
              <a:rPr lang="en-GB" dirty="0">
                <a:solidFill>
                  <a:srgbClr val="002060"/>
                </a:solidFill>
                <a:latin typeface="+mn-lt"/>
              </a:rPr>
              <a:t>Passive</a:t>
            </a:r>
          </a:p>
          <a:p>
            <a:pPr marL="0">
              <a:lnSpc>
                <a:spcPct val="100000"/>
              </a:lnSpc>
              <a:spcBef>
                <a:spcPts val="1000"/>
              </a:spcBef>
              <a:buSzPts val="2800"/>
            </a:pPr>
            <a:endParaRPr lang="en-GB" dirty="0">
              <a:solidFill>
                <a:srgbClr val="002060"/>
              </a:solidFill>
              <a:latin typeface="+mn-lt"/>
            </a:endParaRPr>
          </a:p>
          <a:p>
            <a:pPr marL="0">
              <a:lnSpc>
                <a:spcPct val="100000"/>
              </a:lnSpc>
              <a:spcBef>
                <a:spcPts val="1000"/>
              </a:spcBef>
              <a:buSzPts val="2800"/>
            </a:pPr>
            <a:r>
              <a:rPr lang="en-GB" sz="2000" b="1" dirty="0">
                <a:solidFill>
                  <a:srgbClr val="002060"/>
                </a:solidFill>
                <a:latin typeface="+mn-lt"/>
              </a:rPr>
              <a:t>Activity: </a:t>
            </a:r>
            <a:endParaRPr lang="en-GB" sz="1600" dirty="0">
              <a:solidFill>
                <a:srgbClr val="002060"/>
              </a:solidFill>
              <a:latin typeface="+mn-lt"/>
            </a:endParaRPr>
          </a:p>
          <a:p>
            <a:pPr marL="0">
              <a:lnSpc>
                <a:spcPct val="100000"/>
              </a:lnSpc>
              <a:spcBef>
                <a:spcPts val="1000"/>
              </a:spcBef>
              <a:buSzPts val="2800"/>
            </a:pPr>
            <a:r>
              <a:rPr lang="en-GB" dirty="0">
                <a:solidFill>
                  <a:srgbClr val="002060"/>
                </a:solidFill>
                <a:latin typeface="+mn-lt"/>
              </a:rPr>
              <a:t>In pairs pick one of these types of behaviour and think of a scenario where a young person might show this behaviour.</a:t>
            </a:r>
          </a:p>
          <a:p>
            <a:pPr marL="10795"/>
            <a:endParaRPr lang="en-GB" dirty="0"/>
          </a:p>
        </p:txBody>
      </p:sp>
      <p:sp>
        <p:nvSpPr>
          <p:cNvPr id="4" name="Title 3"/>
          <p:cNvSpPr>
            <a:spLocks noGrp="1"/>
          </p:cNvSpPr>
          <p:nvPr>
            <p:ph type="ctrTitle"/>
          </p:nvPr>
        </p:nvSpPr>
        <p:spPr>
          <a:xfrm>
            <a:off x="710150" y="1135422"/>
            <a:ext cx="5750325" cy="369332"/>
          </a:xfrm>
        </p:spPr>
        <p:txBody>
          <a:bodyPr/>
          <a:lstStyle/>
          <a:p>
            <a:r>
              <a:rPr lang="en-GB" dirty="0">
                <a:latin typeface="Nunito Sans Black" panose="00000A00000000000000" pitchFamily="2" charset="0"/>
              </a:rPr>
              <a:t>Types of behaviour</a:t>
            </a:r>
            <a:endParaRPr lang="en-US" dirty="0">
              <a:latin typeface="Nunito Sans Black" panose="00000A00000000000000" pitchFamily="2" charset="0"/>
            </a:endParaRPr>
          </a:p>
        </p:txBody>
      </p:sp>
    </p:spTree>
    <p:extLst>
      <p:ext uri="{BB962C8B-B14F-4D97-AF65-F5344CB8AC3E}">
        <p14:creationId xmlns:p14="http://schemas.microsoft.com/office/powerpoint/2010/main" val="3296193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06ABF8-4F62-DD45-B486-97062281CA1B}"/>
              </a:ext>
            </a:extLst>
          </p:cNvPr>
          <p:cNvSpPr>
            <a:spLocks noGrp="1"/>
          </p:cNvSpPr>
          <p:nvPr>
            <p:ph type="ctrTitle"/>
          </p:nvPr>
        </p:nvSpPr>
        <p:spPr/>
        <p:txBody>
          <a:bodyPr/>
          <a:lstStyle/>
          <a:p>
            <a:r>
              <a:rPr lang="en-US" dirty="0">
                <a:latin typeface="Nunito Sans"/>
              </a:rPr>
              <a:t>Module D – Young Leader Scheme</a:t>
            </a:r>
          </a:p>
        </p:txBody>
      </p:sp>
      <p:sp>
        <p:nvSpPr>
          <p:cNvPr id="3" name="Text Placeholder 2">
            <a:extLst>
              <a:ext uri="{FF2B5EF4-FFF2-40B4-BE49-F238E27FC236}">
                <a16:creationId xmlns:a16="http://schemas.microsoft.com/office/drawing/2014/main" xmlns="" id="{BDCD42A5-8205-E244-8889-895F019FCD01}"/>
              </a:ext>
            </a:extLst>
          </p:cNvPr>
          <p:cNvSpPr>
            <a:spLocks noGrp="1"/>
          </p:cNvSpPr>
          <p:nvPr>
            <p:ph type="body" sz="quarter" idx="10"/>
          </p:nvPr>
        </p:nvSpPr>
        <p:spPr>
          <a:xfrm>
            <a:off x="571845" y="1033846"/>
            <a:ext cx="11379149" cy="4502943"/>
          </a:xfrm>
        </p:spPr>
        <p:txBody>
          <a:bodyPr vert="horz" lIns="0" tIns="0" rIns="0" bIns="0" rtlCol="0" anchor="t">
            <a:noAutofit/>
          </a:bodyPr>
          <a:lstStyle/>
          <a:p>
            <a:pPr marL="0" lvl="1" indent="0">
              <a:spcBef>
                <a:spcPts val="1705"/>
              </a:spcBef>
              <a:buNone/>
            </a:pPr>
            <a:r>
              <a:rPr lang="en-GB" sz="3200" dirty="0">
                <a:solidFill>
                  <a:srgbClr val="003A82"/>
                </a:solidFill>
                <a:latin typeface="Nunito Sans Black" panose="00000A00000000000000" pitchFamily="2" charset="0"/>
              </a:rPr>
              <a:t>Reasons for behaviour</a:t>
            </a:r>
            <a:endParaRPr lang="en-US" dirty="0">
              <a:solidFill>
                <a:srgbClr val="003A82"/>
              </a:solidFill>
              <a:latin typeface="Nunito Sans Black" panose="00000A00000000000000" pitchFamily="2" charset="0"/>
            </a:endParaRPr>
          </a:p>
          <a:p>
            <a:pPr marL="10795"/>
            <a:endParaRPr lang="en-GB" dirty="0"/>
          </a:p>
          <a:p>
            <a:pPr marL="10795"/>
            <a:r>
              <a:rPr lang="en-GB" dirty="0">
                <a:latin typeface="+mn-lt"/>
              </a:rPr>
              <a:t>As you identified there could be lots of reasons for a young person behaviour:</a:t>
            </a:r>
          </a:p>
          <a:p>
            <a:pPr marL="10795"/>
            <a:endParaRPr lang="en-GB" dirty="0">
              <a:latin typeface="+mn-lt"/>
            </a:endParaRPr>
          </a:p>
          <a:p>
            <a:pPr marL="296545" indent="-285750">
              <a:buChar char="•"/>
            </a:pPr>
            <a:r>
              <a:rPr lang="en-GB" dirty="0">
                <a:latin typeface="+mn-lt"/>
              </a:rPr>
              <a:t>Boredom</a:t>
            </a:r>
          </a:p>
          <a:p>
            <a:pPr marL="296545" indent="-285750">
              <a:buChar char="•"/>
            </a:pPr>
            <a:r>
              <a:rPr lang="en-GB" dirty="0">
                <a:latin typeface="+mn-lt"/>
              </a:rPr>
              <a:t>Misunderstanding</a:t>
            </a:r>
          </a:p>
          <a:p>
            <a:pPr marL="296545" indent="-285750">
              <a:buChar char="•"/>
            </a:pPr>
            <a:r>
              <a:rPr lang="en-GB" dirty="0">
                <a:latin typeface="+mn-lt"/>
              </a:rPr>
              <a:t>Over-excitement</a:t>
            </a:r>
          </a:p>
          <a:p>
            <a:pPr marL="296545" indent="-285750">
              <a:buChar char="•"/>
            </a:pPr>
            <a:r>
              <a:rPr lang="en-GB" dirty="0">
                <a:latin typeface="+mn-lt"/>
              </a:rPr>
              <a:t>Enthusiasm</a:t>
            </a:r>
          </a:p>
          <a:p>
            <a:pPr marL="296545" indent="-285750">
              <a:buChar char="•"/>
            </a:pPr>
            <a:r>
              <a:rPr lang="en-GB" dirty="0">
                <a:latin typeface="+mn-lt"/>
              </a:rPr>
              <a:t>Experiencing a bad mental health day</a:t>
            </a:r>
          </a:p>
          <a:p>
            <a:pPr marL="296545" indent="-285750">
              <a:buChar char="•"/>
            </a:pPr>
            <a:r>
              <a:rPr lang="en-GB" dirty="0">
                <a:latin typeface="+mn-lt"/>
              </a:rPr>
              <a:t>The environment e.g. Overwhelming, unfamiliar, noisy</a:t>
            </a:r>
          </a:p>
          <a:p>
            <a:pPr marL="296545" indent="-285750">
              <a:buChar char="•"/>
            </a:pPr>
            <a:r>
              <a:rPr lang="en-GB" dirty="0">
                <a:latin typeface="+mn-lt"/>
              </a:rPr>
              <a:t>Their best friend is not at the meeting</a:t>
            </a:r>
          </a:p>
          <a:p>
            <a:pPr marL="296545" indent="-285750">
              <a:buChar char="•"/>
            </a:pPr>
            <a:endParaRPr lang="en-GB" dirty="0">
              <a:latin typeface="+mn-lt"/>
            </a:endParaRPr>
          </a:p>
          <a:p>
            <a:pPr marL="10795"/>
            <a:r>
              <a:rPr lang="en-GB" dirty="0">
                <a:latin typeface="+mn-lt"/>
              </a:rPr>
              <a:t>Reflection: Can leaders and young leaders choices impact on young people's behaviour?</a:t>
            </a:r>
          </a:p>
          <a:p>
            <a:pPr marL="10795"/>
            <a:endParaRPr lang="en-GB" dirty="0"/>
          </a:p>
          <a:p>
            <a:pPr marL="10795"/>
            <a:endParaRPr lang="en-US" dirty="0"/>
          </a:p>
        </p:txBody>
      </p:sp>
    </p:spTree>
    <p:extLst>
      <p:ext uri="{BB962C8B-B14F-4D97-AF65-F5344CB8AC3E}">
        <p14:creationId xmlns:p14="http://schemas.microsoft.com/office/powerpoint/2010/main" val="1930001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How would you react?</a:t>
            </a:r>
            <a:endParaRPr lang="en-US" dirty="0"/>
          </a:p>
        </p:txBody>
      </p:sp>
    </p:spTree>
    <p:extLst>
      <p:ext uri="{BB962C8B-B14F-4D97-AF65-F5344CB8AC3E}">
        <p14:creationId xmlns:p14="http://schemas.microsoft.com/office/powerpoint/2010/main" val="116657507"/>
      </p:ext>
    </p:extLst>
  </p:cSld>
  <p:clrMapOvr>
    <a:masterClrMapping/>
  </p:clrMapOvr>
</p:sld>
</file>

<file path=ppt/theme/theme1.xml><?xml version="1.0" encoding="utf-8"?>
<a:theme xmlns:a="http://schemas.openxmlformats.org/drawingml/2006/main" name="Office Theme">
  <a:themeElements>
    <a:clrScheme name="WSJ Korea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SJ25 Korea-powerpoint-template" id="{02AC4CAF-9426-E440-A08B-F23A27D0CE7F}" vid="{EFE6F48D-6D7A-8243-96B1-80110B7243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ee45288-59b2-43a8-840c-5e95452990ca" xsi:nil="true"/>
    <lcf76f155ced4ddcb4097134ff3c332f xmlns="dc55246a-24fe-4e1a-9053-664acc5c9a9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BD96487254144F92710964126C5BF4" ma:contentTypeVersion="15" ma:contentTypeDescription="Create a new document." ma:contentTypeScope="" ma:versionID="d274875b0903e0babdb6953a62ecd1f7">
  <xsd:schema xmlns:xsd="http://www.w3.org/2001/XMLSchema" xmlns:xs="http://www.w3.org/2001/XMLSchema" xmlns:p="http://schemas.microsoft.com/office/2006/metadata/properties" xmlns:ns2="dc55246a-24fe-4e1a-9053-664acc5c9a98" xmlns:ns3="1ee45288-59b2-43a8-840c-5e95452990ca" targetNamespace="http://schemas.microsoft.com/office/2006/metadata/properties" ma:root="true" ma:fieldsID="260a4538f02c6810284e9beb97e1ffd4" ns2:_="" ns3:_="">
    <xsd:import namespace="dc55246a-24fe-4e1a-9053-664acc5c9a98"/>
    <xsd:import namespace="1ee45288-59b2-43a8-840c-5e95452990c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55246a-24fe-4e1a-9053-664acc5c9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e45288-59b2-43a8-840c-5e95452990c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c38b48c-01d0-4702-98bf-d9d7d8bd9dc2}" ma:internalName="TaxCatchAll" ma:showField="CatchAllData" ma:web="1ee45288-59b2-43a8-840c-5e95452990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851A09-981E-4452-8485-0311281437A7}">
  <ds:schemaRefs>
    <ds:schemaRef ds:uri="http://schemas.microsoft.com/office/2006/metadata/properties"/>
    <ds:schemaRef ds:uri="http://purl.org/dc/terms/"/>
    <ds:schemaRef ds:uri="http://schemas.microsoft.com/office/2006/documentManagement/types"/>
    <ds:schemaRef ds:uri="dc55246a-24fe-4e1a-9053-664acc5c9a98"/>
    <ds:schemaRef ds:uri="http://schemas.microsoft.com/office/infopath/2007/PartnerControls"/>
    <ds:schemaRef ds:uri="http://schemas.openxmlformats.org/package/2006/metadata/core-properties"/>
    <ds:schemaRef ds:uri="http://purl.org/dc/elements/1.1/"/>
    <ds:schemaRef ds:uri="1ee45288-59b2-43a8-840c-5e95452990ca"/>
    <ds:schemaRef ds:uri="http://www.w3.org/XML/1998/namespace"/>
    <ds:schemaRef ds:uri="http://purl.org/dc/dcmitype/"/>
  </ds:schemaRefs>
</ds:datastoreItem>
</file>

<file path=customXml/itemProps2.xml><?xml version="1.0" encoding="utf-8"?>
<ds:datastoreItem xmlns:ds="http://schemas.openxmlformats.org/officeDocument/2006/customXml" ds:itemID="{F192886E-7F62-4E07-B440-681F9171286F}">
  <ds:schemaRefs>
    <ds:schemaRef ds:uri="1ee45288-59b2-43a8-840c-5e95452990ca"/>
    <ds:schemaRef ds:uri="dc55246a-24fe-4e1a-9053-664acc5c9a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40B8E05-3F5D-48C5-850B-B1212ECEBB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163</TotalTime>
  <Words>792</Words>
  <Application>Microsoft Office PowerPoint</Application>
  <PresentationFormat>Widescreen</PresentationFormat>
  <Paragraphs>181</Paragraphs>
  <Slides>16</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Nunito Sans Black</vt:lpstr>
      <vt:lpstr>Arial</vt:lpstr>
      <vt:lpstr>Nunito Sans SemiBold</vt:lpstr>
      <vt:lpstr>Nunito Sans</vt:lpstr>
      <vt:lpstr>Calibri</vt:lpstr>
      <vt:lpstr>Arboria Medium</vt:lpstr>
      <vt:lpstr>Office Theme</vt:lpstr>
      <vt:lpstr>PowerPoint Presentation</vt:lpstr>
      <vt:lpstr>Explorer Scout Young Leader Training </vt:lpstr>
      <vt:lpstr>Do more. Be more</vt:lpstr>
      <vt:lpstr>Getting to know you...</vt:lpstr>
      <vt:lpstr>Discussion and reflection</vt:lpstr>
      <vt:lpstr>Starter for ten...</vt:lpstr>
      <vt:lpstr>Types of behaviour</vt:lpstr>
      <vt:lpstr>Module D – Young Leader Scheme</vt:lpstr>
      <vt:lpstr>How would you react?</vt:lpstr>
      <vt:lpstr>Flip it to a positive!</vt:lpstr>
      <vt:lpstr>Code of conduct</vt:lpstr>
      <vt:lpstr>Module D – Young Leader Scheme</vt:lpstr>
      <vt:lpstr>Module C </vt:lpstr>
      <vt:lpstr>Final reflections….</vt:lpstr>
      <vt:lpstr>The Young Leader Scheme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Andrew Coe</cp:lastModifiedBy>
  <cp:revision>213</cp:revision>
  <dcterms:created xsi:type="dcterms:W3CDTF">2024-01-29T14:40:33Z</dcterms:created>
  <dcterms:modified xsi:type="dcterms:W3CDTF">2024-08-29T11:22:06Z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0x01010012BD96487254144F92710964126C5BF4</vt:lpwstr>
  </property>
  <property fmtid="{D5CDD505-2E9C-101B-9397-08002B2CF9AE}" pid="6" name="MediaServiceImageTags">
    <vt:lpwstr/>
  </property>
</Properties>
</file>