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7"/>
  </p:notesMasterIdLst>
  <p:sldIdLst>
    <p:sldId id="314" r:id="rId5"/>
    <p:sldId id="340" r:id="rId6"/>
    <p:sldId id="348" r:id="rId7"/>
    <p:sldId id="349" r:id="rId8"/>
    <p:sldId id="291" r:id="rId9"/>
    <p:sldId id="350" r:id="rId10"/>
    <p:sldId id="352" r:id="rId11"/>
    <p:sldId id="296" r:id="rId12"/>
    <p:sldId id="303" r:id="rId13"/>
    <p:sldId id="297" r:id="rId14"/>
    <p:sldId id="321" r:id="rId15"/>
    <p:sldId id="322" r:id="rId16"/>
  </p:sldIdLst>
  <p:sldSz cx="16256000" cy="9144000"/>
  <p:notesSz cx="9926638" cy="6797675"/>
  <p:embeddedFontLst>
    <p:embeddedFont>
      <p:font typeface="Nunito Sans" panose="00000500000000000000" pitchFamily="2" charset="0"/>
      <p:regular r:id="rId18"/>
      <p:bold r:id="rId19"/>
      <p:italic r:id="rId20"/>
      <p:boldItalic r:id="rId21"/>
    </p:embeddedFont>
    <p:embeddedFont>
      <p:font typeface="Nunito Sans Black" panose="00000A00000000000000" pitchFamily="2" charset="0"/>
      <p:bold r:id="rId22"/>
      <p:boldItalic r:id="rId23"/>
    </p:embeddedFont>
    <p:embeddedFont>
      <p:font typeface="Nunito Sans ExtraBold" panose="00000900000000000000" pitchFamily="2" charset="0"/>
      <p:bold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178FC7-D717-18CE-0A7F-173D527C192B}" v="3" dt="2024-11-07T11:48:09.01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00" autoAdjust="0"/>
    <p:restoredTop sz="91768" autoAdjust="0"/>
  </p:normalViewPr>
  <p:slideViewPr>
    <p:cSldViewPr snapToGrid="0">
      <p:cViewPr varScale="1">
        <p:scale>
          <a:sx n="43" d="100"/>
          <a:sy n="43" d="100"/>
        </p:scale>
        <p:origin x="764" y="68"/>
      </p:cViewPr>
      <p:guideLst>
        <p:guide orient="horz" pos="2880"/>
        <p:guide pos="2160"/>
      </p:guideLst>
    </p:cSldViewPr>
  </p:slideViewPr>
  <p:outlineViewPr>
    <p:cViewPr>
      <p:scale>
        <a:sx n="33" d="100"/>
        <a:sy n="33" d="100"/>
      </p:scale>
      <p:origin x="0" y="-348"/>
    </p:cViewPr>
  </p:outlineViewPr>
  <p:notesTextViewPr>
    <p:cViewPr>
      <p:scale>
        <a:sx n="100" d="100"/>
        <a:sy n="100" d="100"/>
      </p:scale>
      <p:origin x="0" y="0"/>
    </p:cViewPr>
  </p:notesTextViewPr>
  <p:sorterViewPr>
    <p:cViewPr>
      <p:scale>
        <a:sx n="100" d="100"/>
        <a:sy n="100" d="100"/>
      </p:scale>
      <p:origin x="0" y="-2202"/>
    </p:cViewPr>
  </p:sorterViewPr>
  <p:notesViewPr>
    <p:cSldViewPr snapToGrid="0">
      <p:cViewPr varScale="1">
        <p:scale>
          <a:sx n="57" d="100"/>
          <a:sy n="57" d="100"/>
        </p:scale>
        <p:origin x="117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2.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Coleman" userId="S::paul.coleman@scouts.org.uk::fd0dd74a-5852-414b-9410-0ae9d03c1320" providerId="AD" clId="Web-{60178FC7-D717-18CE-0A7F-173D527C192B}"/>
    <pc:docChg chg="modSld">
      <pc:chgData name="Paul Coleman" userId="S::paul.coleman@scouts.org.uk::fd0dd74a-5852-414b-9410-0ae9d03c1320" providerId="AD" clId="Web-{60178FC7-D717-18CE-0A7F-173D527C192B}" dt="2024-11-07T11:51:26.009" v="165"/>
      <pc:docMkLst>
        <pc:docMk/>
      </pc:docMkLst>
      <pc:sldChg chg="modNotes">
        <pc:chgData name="Paul Coleman" userId="S::paul.coleman@scouts.org.uk::fd0dd74a-5852-414b-9410-0ae9d03c1320" providerId="AD" clId="Web-{60178FC7-D717-18CE-0A7F-173D527C192B}" dt="2024-11-07T11:50:03.053" v="138"/>
        <pc:sldMkLst>
          <pc:docMk/>
          <pc:sldMk cId="888788489" sldId="296"/>
        </pc:sldMkLst>
      </pc:sldChg>
      <pc:sldChg chg="modNotes">
        <pc:chgData name="Paul Coleman" userId="S::paul.coleman@scouts.org.uk::fd0dd74a-5852-414b-9410-0ae9d03c1320" providerId="AD" clId="Web-{60178FC7-D717-18CE-0A7F-173D527C192B}" dt="2024-11-07T11:51:09.305" v="158"/>
        <pc:sldMkLst>
          <pc:docMk/>
          <pc:sldMk cId="238897828" sldId="297"/>
        </pc:sldMkLst>
      </pc:sldChg>
      <pc:sldChg chg="modNotes">
        <pc:chgData name="Paul Coleman" userId="S::paul.coleman@scouts.org.uk::fd0dd74a-5852-414b-9410-0ae9d03c1320" providerId="AD" clId="Web-{60178FC7-D717-18CE-0A7F-173D527C192B}" dt="2024-11-07T11:49:54.881" v="136"/>
        <pc:sldMkLst>
          <pc:docMk/>
          <pc:sldMk cId="373849615" sldId="303"/>
        </pc:sldMkLst>
      </pc:sldChg>
      <pc:sldChg chg="modNotes">
        <pc:chgData name="Paul Coleman" userId="S::paul.coleman@scouts.org.uk::fd0dd74a-5852-414b-9410-0ae9d03c1320" providerId="AD" clId="Web-{60178FC7-D717-18CE-0A7F-173D527C192B}" dt="2024-11-07T11:51:26.009" v="165"/>
        <pc:sldMkLst>
          <pc:docMk/>
          <pc:sldMk cId="528541222" sldId="321"/>
        </pc:sldMkLst>
      </pc:sldChg>
      <pc:sldChg chg="modNotes">
        <pc:chgData name="Paul Coleman" userId="S::paul.coleman@scouts.org.uk::fd0dd74a-5852-414b-9410-0ae9d03c1320" providerId="AD" clId="Web-{60178FC7-D717-18CE-0A7F-173D527C192B}" dt="2024-11-07T11:40:48.393" v="5"/>
        <pc:sldMkLst>
          <pc:docMk/>
          <pc:sldMk cId="1721064521" sldId="348"/>
        </pc:sldMkLst>
      </pc:sldChg>
      <pc:sldChg chg="modNotes">
        <pc:chgData name="Paul Coleman" userId="S::paul.coleman@scouts.org.uk::fd0dd74a-5852-414b-9410-0ae9d03c1320" providerId="AD" clId="Web-{60178FC7-D717-18CE-0A7F-173D527C192B}" dt="2024-11-07T11:41:53.583" v="11"/>
        <pc:sldMkLst>
          <pc:docMk/>
          <pc:sldMk cId="1162715662" sldId="35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220" cy="341064"/>
          </a:xfrm>
          <a:prstGeom prst="rect">
            <a:avLst/>
          </a:prstGeom>
        </p:spPr>
        <p:txBody>
          <a:bodyPr vert="horz" lIns="60204" tIns="30102" rIns="60204" bIns="30102" rtlCol="0"/>
          <a:lstStyle>
            <a:lvl1pPr algn="l">
              <a:defRPr sz="800"/>
            </a:lvl1pPr>
          </a:lstStyle>
          <a:p>
            <a:endParaRPr lang="en-GB"/>
          </a:p>
        </p:txBody>
      </p:sp>
      <p:sp>
        <p:nvSpPr>
          <p:cNvPr id="3" name="Date Placeholder 2"/>
          <p:cNvSpPr>
            <a:spLocks noGrp="1"/>
          </p:cNvSpPr>
          <p:nvPr>
            <p:ph type="dt" idx="1"/>
          </p:nvPr>
        </p:nvSpPr>
        <p:spPr>
          <a:xfrm>
            <a:off x="5622510" y="0"/>
            <a:ext cx="4302189" cy="341064"/>
          </a:xfrm>
          <a:prstGeom prst="rect">
            <a:avLst/>
          </a:prstGeom>
        </p:spPr>
        <p:txBody>
          <a:bodyPr vert="horz" lIns="60204" tIns="30102" rIns="60204" bIns="30102" rtlCol="0"/>
          <a:lstStyle>
            <a:lvl1pPr algn="r">
              <a:defRPr sz="800"/>
            </a:lvl1pPr>
          </a:lstStyle>
          <a:p>
            <a:fld id="{255396BA-BA0B-E646-B112-BDB6D130FD61}" type="datetimeFigureOut">
              <a:rPr lang="en-GB" smtClean="0"/>
              <a:t>25/11/2024</a:t>
            </a:fld>
            <a:endParaRPr lang="en-GB"/>
          </a:p>
        </p:txBody>
      </p:sp>
      <p:sp>
        <p:nvSpPr>
          <p:cNvPr id="4" name="Slide Image Placeholder 3"/>
          <p:cNvSpPr>
            <a:spLocks noGrp="1" noRot="1" noChangeAspect="1"/>
          </p:cNvSpPr>
          <p:nvPr>
            <p:ph type="sldImg" idx="2"/>
          </p:nvPr>
        </p:nvSpPr>
        <p:spPr>
          <a:xfrm>
            <a:off x="2925763" y="849313"/>
            <a:ext cx="4075112" cy="2293937"/>
          </a:xfrm>
          <a:prstGeom prst="rect">
            <a:avLst/>
          </a:prstGeom>
          <a:noFill/>
          <a:ln w="12700">
            <a:solidFill>
              <a:prstClr val="black"/>
            </a:solidFill>
          </a:ln>
        </p:spPr>
        <p:txBody>
          <a:bodyPr vert="horz" lIns="60204" tIns="30102" rIns="60204" bIns="30102" rtlCol="0" anchor="ctr"/>
          <a:lstStyle/>
          <a:p>
            <a:endParaRPr lang="en-GB"/>
          </a:p>
        </p:txBody>
      </p:sp>
      <p:sp>
        <p:nvSpPr>
          <p:cNvPr id="5" name="Notes Placeholder 4"/>
          <p:cNvSpPr>
            <a:spLocks noGrp="1"/>
          </p:cNvSpPr>
          <p:nvPr>
            <p:ph type="body" sz="quarter" idx="3"/>
          </p:nvPr>
        </p:nvSpPr>
        <p:spPr>
          <a:xfrm>
            <a:off x="992664" y="3271381"/>
            <a:ext cx="7941310" cy="2676585"/>
          </a:xfrm>
          <a:prstGeom prst="rect">
            <a:avLst/>
          </a:prstGeom>
        </p:spPr>
        <p:txBody>
          <a:bodyPr vert="horz" lIns="60204" tIns="30102" rIns="60204" bIns="3010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612"/>
            <a:ext cx="4301220" cy="341064"/>
          </a:xfrm>
          <a:prstGeom prst="rect">
            <a:avLst/>
          </a:prstGeom>
        </p:spPr>
        <p:txBody>
          <a:bodyPr vert="horz" lIns="60204" tIns="30102" rIns="60204" bIns="30102" rtlCol="0" anchor="b"/>
          <a:lstStyle>
            <a:lvl1pPr algn="l">
              <a:defRPr sz="800"/>
            </a:lvl1pPr>
          </a:lstStyle>
          <a:p>
            <a:endParaRPr lang="en-GB"/>
          </a:p>
        </p:txBody>
      </p:sp>
      <p:sp>
        <p:nvSpPr>
          <p:cNvPr id="7" name="Slide Number Placeholder 6"/>
          <p:cNvSpPr>
            <a:spLocks noGrp="1"/>
          </p:cNvSpPr>
          <p:nvPr>
            <p:ph type="sldNum" sz="quarter" idx="5"/>
          </p:nvPr>
        </p:nvSpPr>
        <p:spPr>
          <a:xfrm>
            <a:off x="5622510" y="6456612"/>
            <a:ext cx="4302189" cy="341064"/>
          </a:xfrm>
          <a:prstGeom prst="rect">
            <a:avLst/>
          </a:prstGeom>
        </p:spPr>
        <p:txBody>
          <a:bodyPr vert="horz" lIns="60204" tIns="30102" rIns="60204" bIns="30102" rtlCol="0" anchor="b"/>
          <a:lstStyle>
            <a:lvl1pPr algn="r">
              <a:defRPr sz="800"/>
            </a:lvl1pPr>
          </a:lstStyle>
          <a:p>
            <a:fld id="{DC81CCE8-8669-844C-8A1E-83EDDE9464AC}" type="slidenum">
              <a:rPr lang="en-GB" smtClean="0"/>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Welcome everyone</a:t>
            </a:r>
          </a:p>
          <a:p>
            <a:pPr marL="171450" indent="-171450">
              <a:buFont typeface="Arial" panose="020B0604020202020204" pitchFamily="34" charset="0"/>
              <a:buChar char="•"/>
            </a:pPr>
            <a:r>
              <a:rPr lang="en-GB" dirty="0"/>
              <a:t>Introduce yourself</a:t>
            </a:r>
          </a:p>
          <a:p>
            <a:pPr marL="171450" indent="-171450">
              <a:buFont typeface="Arial" panose="020B0604020202020204" pitchFamily="34" charset="0"/>
              <a:buChar char="•"/>
            </a:pPr>
            <a:r>
              <a:rPr lang="en-GB" dirty="0"/>
              <a:t>Introduce</a:t>
            </a:r>
            <a:r>
              <a:rPr lang="en-GB" baseline="0" dirty="0"/>
              <a:t> that you’re here to talk about Scouting and the amazing volunteering opportunities that are available</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a:t>
            </a:fld>
            <a:endParaRPr lang="en-GB"/>
          </a:p>
        </p:txBody>
      </p:sp>
    </p:spTree>
    <p:extLst>
      <p:ext uri="{BB962C8B-B14F-4D97-AF65-F5344CB8AC3E}">
        <p14:creationId xmlns:p14="http://schemas.microsoft.com/office/powerpoint/2010/main" val="456189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r>
              <a:rPr lang="en-GB" dirty="0"/>
              <a:t>Talk to them about the key tasks involved with volunteering as a trustee,</a:t>
            </a:r>
            <a:r>
              <a:rPr lang="en-GB" baseline="0" dirty="0"/>
              <a:t> for example:</a:t>
            </a:r>
            <a:endParaRPr lang="en-US"/>
          </a:p>
          <a:p>
            <a:pPr>
              <a:defRPr/>
            </a:pPr>
            <a:endParaRPr lang="en-GB"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Making sure the</a:t>
            </a:r>
            <a:r>
              <a:rPr lang="en-GB" baseline="0" dirty="0"/>
              <a:t> Group follows the rules</a:t>
            </a:r>
            <a:endParaRPr lang="en-GB" baseline="0" dirty="0">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Making sure that they have enough money for activities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Completing any necessary admin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Checking</a:t>
            </a:r>
            <a:r>
              <a:rPr lang="en-GB" baseline="0" dirty="0"/>
              <a:t> that equipment and buildings are looked after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Checking we are aligning with our Scout values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Influencing the future of Scouts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Helping Scouts run activities with the Young People in the safest way possible</a:t>
            </a:r>
            <a:endParaRPr lang="en-GB" dirty="0"/>
          </a:p>
          <a:p>
            <a:pPr marL="628650" lvl="1" indent="-171450">
              <a:buFont typeface="Arial" panose="020B0604020202020204" pitchFamily="34" charset="0"/>
              <a:buChar char="•"/>
              <a:defRPr/>
            </a:pPr>
            <a:endParaRPr lang="en-GB" dirty="0">
              <a:cs typeface="Calibri"/>
            </a:endParaRPr>
          </a:p>
          <a:p>
            <a:pPr>
              <a:lnSpc>
                <a:spcPct val="90000"/>
              </a:lnSpc>
              <a:spcBef>
                <a:spcPct val="20000"/>
              </a:spcBef>
              <a:defRPr/>
            </a:pPr>
            <a:r>
              <a:rPr lang="en-GB" dirty="0"/>
              <a:t>Think about tasks that need doing on the Trustee Board and add your own specific ones to the list, such as:</a:t>
            </a:r>
          </a:p>
          <a:p>
            <a:pPr>
              <a:lnSpc>
                <a:spcPct val="90000"/>
              </a:lnSpc>
              <a:spcBef>
                <a:spcPct val="20000"/>
              </a:spcBef>
              <a:defRPr/>
            </a:pPr>
            <a:endParaRPr lang="en-GB" dirty="0"/>
          </a:p>
          <a:p>
            <a:pPr marL="628650" lvl="1" indent="-171450">
              <a:spcBef>
                <a:spcPct val="20000"/>
              </a:spcBef>
              <a:buFont typeface="Arial"/>
              <a:buChar char="•"/>
              <a:defRPr/>
            </a:pPr>
            <a:r>
              <a:rPr lang="en-GB"/>
              <a:t>Recruitment of adults and young people</a:t>
            </a:r>
            <a:endParaRPr lang="en-US">
              <a:cs typeface="Calibri" panose="020F0502020204030204"/>
            </a:endParaRPr>
          </a:p>
          <a:p>
            <a:pPr marL="628650" lvl="1" indent="-171450">
              <a:spcBef>
                <a:spcPct val="20000"/>
              </a:spcBef>
              <a:buFont typeface="Arial"/>
              <a:buChar char="•"/>
              <a:defRPr/>
            </a:pPr>
            <a:r>
              <a:rPr lang="en-GB"/>
              <a:t>Fundraising</a:t>
            </a:r>
            <a:endParaRPr lang="en-US">
              <a:cs typeface="Calibri" panose="020F0502020204030204"/>
            </a:endParaRPr>
          </a:p>
          <a:p>
            <a:pPr marL="628650" lvl="1" indent="-171450">
              <a:spcBef>
                <a:spcPct val="20000"/>
              </a:spcBef>
              <a:buFont typeface="Arial"/>
              <a:buChar char="•"/>
              <a:defRPr/>
            </a:pPr>
            <a:r>
              <a:rPr lang="en-GB"/>
              <a:t>Organising events</a:t>
            </a:r>
            <a:endParaRPr lang="en-US">
              <a:cs typeface="Calibri" panose="020F0502020204030204"/>
            </a:endParaRPr>
          </a:p>
          <a:p>
            <a:pPr marL="628650" lvl="1" indent="-171450">
              <a:spcBef>
                <a:spcPct val="20000"/>
              </a:spcBef>
              <a:buFont typeface="Arial"/>
              <a:buChar char="•"/>
              <a:defRPr/>
            </a:pPr>
            <a:r>
              <a:rPr lang="en-GB"/>
              <a:t>Publicity</a:t>
            </a:r>
            <a:endParaRPr lang="en-US">
              <a:cs typeface="Calibri" panose="020F0502020204030204"/>
            </a:endParaRPr>
          </a:p>
          <a:p>
            <a:pPr marL="628650" lvl="1" indent="-171450">
              <a:spcBef>
                <a:spcPct val="20000"/>
              </a:spcBef>
              <a:buFont typeface="Arial"/>
              <a:buChar char="•"/>
              <a:defRPr/>
            </a:pPr>
            <a:r>
              <a:rPr lang="en-GB"/>
              <a:t>Administration</a:t>
            </a:r>
            <a:endParaRPr lang="en-US">
              <a:cs typeface="Calibri" panose="020F0502020204030204"/>
            </a:endParaRPr>
          </a:p>
          <a:p>
            <a:pPr marL="628650" lvl="1" indent="-171450">
              <a:spcBef>
                <a:spcPct val="20000"/>
              </a:spcBef>
              <a:buFont typeface="Arial"/>
              <a:buChar char="•"/>
              <a:defRPr/>
            </a:pPr>
            <a:r>
              <a:rPr lang="en-GB"/>
              <a:t>Governance</a:t>
            </a:r>
            <a:endParaRPr lang="en-GB" dirty="0">
              <a:cs typeface="Calibri" panose="020F0502020204030204"/>
            </a:endParaRPr>
          </a:p>
          <a:p>
            <a:pPr>
              <a:defRPr/>
            </a:pPr>
            <a:endParaRPr lang="en-GB" dirty="0"/>
          </a:p>
          <a:p>
            <a:pPr>
              <a:defRPr/>
            </a:pPr>
            <a:r>
              <a:rPr lang="en-GB" dirty="0"/>
              <a:t>Also, let them know that they will work closely together as part of a team and help each other out.</a:t>
            </a:r>
            <a:endParaRPr lang="en-US" dirty="0"/>
          </a:p>
          <a:p>
            <a:pPr>
              <a:defRPr/>
            </a:pPr>
            <a:endParaRPr lang="en-GB" dirty="0"/>
          </a:p>
          <a:p>
            <a:pPr>
              <a:defRPr/>
            </a:pPr>
            <a:r>
              <a:rPr lang="en-GB" dirty="0"/>
              <a:t>Encourage them to give it a go before making a final decision to commit - check out our “4 step challenge” for more information</a:t>
            </a:r>
            <a:endParaRPr lang="en-US" dirty="0"/>
          </a:p>
          <a:p>
            <a:pPr>
              <a:defRPr/>
            </a:pPr>
            <a:endParaRPr lang="en-GB" dirty="0">
              <a:cs typeface="Calibri"/>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t>10</a:t>
            </a:fld>
            <a:endParaRPr lang="en-GB"/>
          </a:p>
        </p:txBody>
      </p:sp>
    </p:spTree>
    <p:extLst>
      <p:ext uri="{BB962C8B-B14F-4D97-AF65-F5344CB8AC3E}">
        <p14:creationId xmlns:p14="http://schemas.microsoft.com/office/powerpoint/2010/main" val="2026276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Amend this slide to suit what you need in your Group. If you are opening a whole new Group then you may wish to advertise for these:</a:t>
            </a:r>
            <a:endParaRPr lang="en-US"/>
          </a:p>
          <a:p>
            <a:pPr>
              <a:defRPr/>
            </a:pPr>
            <a:endParaRPr lang="en-GB" dirty="0"/>
          </a:p>
          <a:p>
            <a:pPr marL="628650" lvl="1" indent="-171450">
              <a:buFont typeface="Arial,Sans-Serif" panose="020B0604020202020204" pitchFamily="34" charset="0"/>
              <a:buChar char="•"/>
              <a:defRPr/>
            </a:pPr>
            <a:r>
              <a:rPr lang="en-GB" dirty="0"/>
              <a:t>A team of adults willing to try volunteering with Young People for four weeks</a:t>
            </a:r>
          </a:p>
          <a:p>
            <a:pPr marL="628650" lvl="1" indent="-171450">
              <a:buFont typeface="Arial,Sans-Serif" panose="020B0604020202020204" pitchFamily="34" charset="0"/>
              <a:buChar char="•"/>
              <a:defRPr/>
            </a:pPr>
            <a:r>
              <a:rPr lang="en-GB" dirty="0"/>
              <a:t>A team of adults willing to support behind the scenes (management or executive committee)</a:t>
            </a:r>
          </a:p>
          <a:p>
            <a:pPr marL="628650" lvl="1" indent="-171450">
              <a:buFont typeface="Arial,Sans-Serif" panose="020B0604020202020204" pitchFamily="34" charset="0"/>
              <a:buChar char="•"/>
              <a:defRPr/>
            </a:pPr>
            <a:r>
              <a:rPr lang="en-GB" dirty="0"/>
              <a:t>A selection of adults willing to help on an adult rota</a:t>
            </a:r>
          </a:p>
          <a:p>
            <a:pPr marL="628650" lvl="1" indent="-171450">
              <a:buFont typeface="Arial,Sans-Serif" panose="020B0604020202020204" pitchFamily="34" charset="0"/>
              <a:buChar char="•"/>
              <a:defRPr/>
            </a:pPr>
            <a:endParaRPr lang="en-GB" dirty="0"/>
          </a:p>
          <a:p>
            <a:pPr>
              <a:defRPr/>
            </a:pPr>
            <a:r>
              <a:rPr lang="en-GB" dirty="0"/>
              <a:t>Think about how you are going to move forward from here.</a:t>
            </a:r>
            <a:endParaRPr lang="en-GB" dirty="0">
              <a:cs typeface="Calibri" panose="020F0502020204030204"/>
            </a:endParaRPr>
          </a:p>
          <a:p>
            <a:pPr>
              <a:defRPr/>
            </a:pPr>
            <a:endParaRPr lang="en-GB" dirty="0"/>
          </a:p>
          <a:p>
            <a:pPr marL="628650" lvl="1" indent="-171450">
              <a:buFont typeface="Arial,Sans-Serif" panose="020B0604020202020204" pitchFamily="34" charset="0"/>
              <a:buChar char="•"/>
              <a:defRPr/>
            </a:pPr>
            <a:r>
              <a:rPr lang="en-GB" dirty="0"/>
              <a:t>Are you going to use the 4-week challenge?</a:t>
            </a:r>
          </a:p>
          <a:p>
            <a:pPr marL="628650" lvl="1" indent="-171450">
              <a:buFont typeface="Arial,Sans-Serif" panose="020B0604020202020204" pitchFamily="34" charset="0"/>
              <a:buChar char="•"/>
              <a:defRPr/>
            </a:pPr>
            <a:r>
              <a:rPr lang="en-GB" dirty="0"/>
              <a:t>Are you going to use the 4-step challenge for trustees? </a:t>
            </a:r>
          </a:p>
          <a:p>
            <a:pPr marL="628650" lvl="1" indent="-171450">
              <a:buFont typeface="Arial,Sans-Serif" panose="020B0604020202020204" pitchFamily="34" charset="0"/>
              <a:buChar char="•"/>
              <a:defRPr/>
            </a:pPr>
            <a:r>
              <a:rPr lang="en-GB" dirty="0"/>
              <a:t>Are you going to hold another meeting next week for adults who are interested to find out more?</a:t>
            </a:r>
            <a:endParaRPr lang="en-US"/>
          </a:p>
          <a:p>
            <a:pPr marL="171450" indent="-171450">
              <a:buFont typeface="Arial" panose="020B0604020202020204" pitchFamily="34" charset="0"/>
              <a:buChar char="•"/>
              <a:defRPr/>
            </a:pPr>
            <a:endParaRPr lang="en-GB" dirty="0">
              <a:cs typeface="Calibri" panose="020F0502020204030204"/>
            </a:endParaRPr>
          </a:p>
          <a:p>
            <a:pPr marL="171450" indent="-171450">
              <a:buFont typeface="Arial,Sans-Serif" panose="020B0604020202020204" pitchFamily="34" charset="0"/>
              <a:buChar char="•"/>
              <a:defRPr/>
            </a:pPr>
            <a:r>
              <a:rPr lang="en-GB" dirty="0"/>
              <a:t>Make sure you’re ready to act straight away so that those who are interested don’t have to wait</a:t>
            </a:r>
            <a:endParaRPr lang="en-US"/>
          </a:p>
          <a:p>
            <a:pPr marL="171450" indent="-171450">
              <a:buFont typeface="Arial,Sans-Serif" panose="020B0604020202020204" pitchFamily="34" charset="0"/>
              <a:buChar char="•"/>
              <a:defRPr/>
            </a:pPr>
            <a:endParaRPr lang="en-GB" dirty="0"/>
          </a:p>
          <a:p>
            <a:pPr marL="171450" indent="-171450">
              <a:buFont typeface="Arial,Sans-Serif" panose="020B0604020202020204" pitchFamily="34" charset="0"/>
              <a:buChar char="•"/>
              <a:defRPr/>
            </a:pPr>
            <a:r>
              <a:rPr lang="en-GB" dirty="0"/>
              <a:t>Don’t forget to take the details of anyone who is interested and follow up with them afterwards</a:t>
            </a:r>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t>11</a:t>
            </a:fld>
            <a:endParaRPr lang="en-GB"/>
          </a:p>
        </p:txBody>
      </p:sp>
    </p:spTree>
    <p:extLst>
      <p:ext uri="{BB962C8B-B14F-4D97-AF65-F5344CB8AC3E}">
        <p14:creationId xmlns:p14="http://schemas.microsoft.com/office/powerpoint/2010/main" val="822370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12</a:t>
            </a:fld>
            <a:endParaRPr lang="en-GB"/>
          </a:p>
        </p:txBody>
      </p:sp>
    </p:spTree>
    <p:extLst>
      <p:ext uri="{BB962C8B-B14F-4D97-AF65-F5344CB8AC3E}">
        <p14:creationId xmlns:p14="http://schemas.microsoft.com/office/powerpoint/2010/main" val="148254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Introduce Ted’s story; to give them an idea of the role Scouts plays in the lives of everyone who is involved and how it helps develop key life skills. (You can download Ted’s Story from the Brand Centre)</a:t>
            </a:r>
          </a:p>
          <a:p>
            <a:pPr marL="171450" indent="-171450">
              <a:buFont typeface="Arial" panose="020B0604020202020204" pitchFamily="34" charset="0"/>
              <a:buChar char="•"/>
            </a:pPr>
            <a:r>
              <a:rPr lang="en-GB" i="1" baseline="0" dirty="0"/>
              <a:t>Play video</a:t>
            </a:r>
          </a:p>
          <a:p>
            <a:pPr marL="171450" indent="-171450">
              <a:buFont typeface="Arial" panose="020B0604020202020204" pitchFamily="34" charset="0"/>
              <a:buChar char="•"/>
            </a:pPr>
            <a:r>
              <a:rPr lang="en-GB" i="0" baseline="0" dirty="0"/>
              <a:t>Talk about how the video shows how Scouts builds confidence and becomes an integral part of our lives</a:t>
            </a:r>
          </a:p>
          <a:p>
            <a:pPr marL="171450" indent="-171450">
              <a:buFont typeface="Arial" panose="020B0604020202020204" pitchFamily="34" charset="0"/>
              <a:buChar char="•"/>
            </a:pPr>
            <a:r>
              <a:rPr lang="en-GB" baseline="0" dirty="0"/>
              <a:t>Scouts is really fun, but more importantly, the skills young people learn through Scouts can genuinely change their lives.</a:t>
            </a:r>
          </a:p>
        </p:txBody>
      </p:sp>
      <p:sp>
        <p:nvSpPr>
          <p:cNvPr id="4" name="Slide Number Placeholder 3"/>
          <p:cNvSpPr>
            <a:spLocks noGrp="1"/>
          </p:cNvSpPr>
          <p:nvPr>
            <p:ph type="sldNum" sz="quarter" idx="10"/>
          </p:nvPr>
        </p:nvSpPr>
        <p:spPr/>
        <p:txBody>
          <a:bodyPr/>
          <a:lstStyle/>
          <a:p>
            <a:fld id="{DC81CCE8-8669-844C-8A1E-83EDDE9464AC}" type="slidenum">
              <a:rPr lang="en-GB" smtClean="0"/>
              <a:t>2</a:t>
            </a:fld>
            <a:endParaRPr lang="en-GB"/>
          </a:p>
        </p:txBody>
      </p:sp>
    </p:spTree>
    <p:extLst>
      <p:ext uri="{BB962C8B-B14F-4D97-AF65-F5344CB8AC3E}">
        <p14:creationId xmlns:p14="http://schemas.microsoft.com/office/powerpoint/2010/main" val="55768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Introduce the key sections</a:t>
            </a:r>
          </a:p>
          <a:p>
            <a:pPr marL="171450" indent="-171450">
              <a:buFont typeface="Arial" panose="020B0604020202020204" pitchFamily="34" charset="0"/>
              <a:buChar char="•"/>
            </a:pPr>
            <a:r>
              <a:rPr lang="en-GB" dirty="0"/>
              <a:t>If</a:t>
            </a:r>
            <a:r>
              <a:rPr lang="en-GB" baseline="0" dirty="0"/>
              <a:t> you are targeting volunteers for one section, use this slide for just that section</a:t>
            </a:r>
          </a:p>
          <a:p>
            <a:pPr marL="171450" indent="-171450">
              <a:buFont typeface="Arial" panose="020B0604020202020204" pitchFamily="34" charset="0"/>
              <a:buChar char="•"/>
            </a:pPr>
            <a:r>
              <a:rPr lang="en-GB" dirty="0"/>
              <a:t>You might want to mention Explorers and Network as well</a:t>
            </a:r>
            <a:endParaRPr lang="en-GB" dirty="0">
              <a:cs typeface="Calibri"/>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t>3</a:t>
            </a:fld>
            <a:endParaRPr lang="en-GB"/>
          </a:p>
        </p:txBody>
      </p:sp>
    </p:spTree>
    <p:extLst>
      <p:ext uri="{BB962C8B-B14F-4D97-AF65-F5344CB8AC3E}">
        <p14:creationId xmlns:p14="http://schemas.microsoft.com/office/powerpoint/2010/main" val="3275978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Sell the broad range of benefits Scouting gives. You can use some of the points below:</a:t>
            </a:r>
          </a:p>
          <a:p>
            <a:endParaRPr lang="en-GB" baseline="0" dirty="0"/>
          </a:p>
          <a:p>
            <a:pPr marL="628650" lvl="1" indent="-171450">
              <a:buFont typeface="Arial" panose="020B0604020202020204" pitchFamily="34" charset="0"/>
              <a:buChar char="•"/>
            </a:pPr>
            <a:r>
              <a:rPr lang="en-GB" baseline="0" dirty="0"/>
              <a:t>The idea behind the Scouts is to help young people of all walks of life to develop skills for life like confidence, teamwork and community engagement. We teach young people how to leave the world a better place than they found it, to give things a go and to really be the change that they want to see in the world.</a:t>
            </a:r>
          </a:p>
          <a:p>
            <a:endParaRPr lang="en-GB" baseline="0" dirty="0"/>
          </a:p>
          <a:p>
            <a:pPr marL="628650" lvl="1" indent="-171450">
              <a:buFont typeface="Arial" panose="020B0604020202020204" pitchFamily="34" charset="0"/>
              <a:buChar char="•"/>
            </a:pPr>
            <a:r>
              <a:rPr lang="en-GB" baseline="0" dirty="0"/>
              <a:t>We’re no longer that bob-a-job organisation who just wash cars and help people cross the road, we make massive impacts in society, we change communities and make the lives of everyone involved better.</a:t>
            </a:r>
          </a:p>
          <a:p>
            <a:endParaRPr lang="en-GB" baseline="0" dirty="0"/>
          </a:p>
          <a:p>
            <a:pPr marL="628650" lvl="1" indent="-171450">
              <a:buFont typeface="Arial" panose="020B0604020202020204" pitchFamily="34" charset="0"/>
              <a:buChar char="•"/>
            </a:pPr>
            <a:r>
              <a:rPr lang="en-GB" baseline="0" dirty="0"/>
              <a:t>The best part is, our young people learn these skills for life without even realising it. We have a system where our young people work towards badges. Each badge has a different theme such as the gardener’s badge, DIY badge or parents’ favourite, the home help badge!</a:t>
            </a:r>
          </a:p>
          <a:p>
            <a:pPr marL="628650" lvl="1" indent="-171450">
              <a:buFont typeface="Arial" panose="020B0604020202020204" pitchFamily="34" charset="0"/>
              <a:buChar char="•"/>
            </a:pPr>
            <a:endParaRPr lang="en-GB" baseline="0" dirty="0"/>
          </a:p>
          <a:p>
            <a:pPr marL="628650" lvl="1" indent="-171450">
              <a:buFont typeface="Arial" panose="020B0604020202020204" pitchFamily="34" charset="0"/>
              <a:buChar char="•"/>
            </a:pPr>
            <a:r>
              <a:rPr lang="en-GB" baseline="0" dirty="0"/>
              <a:t>When they have completed the requirements, they get the badge to sew onto their uniform and we move onto another one. But what they don’t see when they get their badge is that now they have learnt how to speak in front of a group of people, they’ve learnt to have confidence in what they’re doing and they’ve learnt to just try something out and if it doesn’t go well, give it another go.</a:t>
            </a:r>
          </a:p>
          <a:p>
            <a:pPr marL="628650" lvl="1" indent="-171450">
              <a:buFont typeface="Arial" panose="020B0604020202020204" pitchFamily="34" charset="0"/>
              <a:buChar char="•"/>
            </a:pPr>
            <a:endParaRPr lang="en-GB" baseline="0" dirty="0"/>
          </a:p>
          <a:p>
            <a:pPr marL="628650" lvl="1" indent="-171450">
              <a:buFont typeface="Arial" panose="020B0604020202020204" pitchFamily="34" charset="0"/>
              <a:buChar char="•"/>
            </a:pPr>
            <a:r>
              <a:rPr lang="en-GB" baseline="0" dirty="0"/>
              <a:t>Through our badge system which covers basically everything imaginable, their lives will be changing in front of your eyes, without them even knowing.</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4</a:t>
            </a:fld>
            <a:endParaRPr lang="en-GB"/>
          </a:p>
        </p:txBody>
      </p:sp>
    </p:spTree>
    <p:extLst>
      <p:ext uri="{BB962C8B-B14F-4D97-AF65-F5344CB8AC3E}">
        <p14:creationId xmlns:p14="http://schemas.microsoft.com/office/powerpoint/2010/main" val="1785036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Talk about </a:t>
            </a:r>
            <a:r>
              <a:rPr lang="en-GB" baseline="0" dirty="0"/>
              <a:t>by opening/growing your new section or Group means that their children can have all of these amazing and life changing experiences that we’ve talked about</a:t>
            </a:r>
          </a:p>
          <a:p>
            <a:pPr marL="171450" indent="-171450">
              <a:buFont typeface="Arial" panose="020B0604020202020204" pitchFamily="34" charset="0"/>
              <a:buChar char="•"/>
            </a:pPr>
            <a:r>
              <a:rPr lang="en-GB" baseline="0" dirty="0"/>
              <a:t>Discuss the fact that a Scout Group isn’t just about Young People, it’s about them too.</a:t>
            </a:r>
          </a:p>
          <a:p>
            <a:pPr marL="171450" indent="-171450">
              <a:buFont typeface="Arial" panose="020B0604020202020204" pitchFamily="34" charset="0"/>
              <a:buChar char="•"/>
            </a:pPr>
            <a:r>
              <a:rPr lang="en-GB" baseline="0" dirty="0"/>
              <a:t>Sell the fact that they now have the amazing opportunity to join in the fun, take part in all the activities and learn new life skills for themselves by becoming a volunteer.</a:t>
            </a:r>
          </a:p>
          <a:p>
            <a:pPr marL="171450" indent="-171450">
              <a:buFont typeface="Arial" panose="020B0604020202020204" pitchFamily="34" charset="0"/>
              <a:buChar char="•"/>
            </a:pPr>
            <a:r>
              <a:rPr lang="en-GB" baseline="0" dirty="0"/>
              <a:t>Be open and tell them that in order to open/grow this Group successfully, you need them to join the adventure.</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5</a:t>
            </a:fld>
            <a:endParaRPr lang="en-GB"/>
          </a:p>
        </p:txBody>
      </p:sp>
    </p:spTree>
    <p:extLst>
      <p:ext uri="{BB962C8B-B14F-4D97-AF65-F5344CB8AC3E}">
        <p14:creationId xmlns:p14="http://schemas.microsoft.com/office/powerpoint/2010/main" val="3367252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dirty="0"/>
              <a:t>There are lots of different volunteering opportunities in Scouts where you don’t have to volunteer with young people, such as joining</a:t>
            </a:r>
            <a:r>
              <a:rPr lang="en-GB" baseline="0" dirty="0"/>
              <a:t> a fundraising team, </a:t>
            </a:r>
            <a:r>
              <a:rPr lang="en-GB" dirty="0"/>
              <a:t>trustee board</a:t>
            </a:r>
            <a:r>
              <a:rPr lang="en-GB" baseline="0" dirty="0"/>
              <a:t> etc</a:t>
            </a:r>
          </a:p>
          <a:p>
            <a:pPr marL="228600" indent="-228600">
              <a:buFont typeface="+mj-lt"/>
              <a:buAutoNum type="arabicPeriod"/>
            </a:pPr>
            <a:r>
              <a:rPr lang="en-GB" baseline="0" dirty="0"/>
              <a:t>None of our leaders are Bear Grylls; we all have our own unique skill sets and everyone can learn skills together</a:t>
            </a:r>
          </a:p>
          <a:p>
            <a:pPr marL="228600" indent="-228600">
              <a:buFont typeface="+mj-lt"/>
              <a:buAutoNum type="arabicPeriod"/>
            </a:pPr>
            <a:r>
              <a:rPr lang="en-GB" baseline="0" dirty="0"/>
              <a:t>Scouting can be flexible and work around them, whatever time they have to give is great!</a:t>
            </a:r>
          </a:p>
          <a:p>
            <a:pPr marL="228600" indent="-228600">
              <a:buFont typeface="+mj-lt"/>
              <a:buAutoNum type="arabicPeriod"/>
            </a:pPr>
            <a:r>
              <a:rPr lang="en-GB" baseline="0" dirty="0"/>
              <a:t>Not every role comes with a uniform and even those that do, you don’t have to wear it every week. It could be worn just for special events.</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6</a:t>
            </a:fld>
            <a:endParaRPr lang="en-GB"/>
          </a:p>
        </p:txBody>
      </p:sp>
    </p:spTree>
    <p:extLst>
      <p:ext uri="{BB962C8B-B14F-4D97-AF65-F5344CB8AC3E}">
        <p14:creationId xmlns:p14="http://schemas.microsoft.com/office/powerpoint/2010/main" val="3285902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Use the</a:t>
            </a:r>
            <a:r>
              <a:rPr lang="en-GB" baseline="0" dirty="0"/>
              <a:t> </a:t>
            </a:r>
            <a:r>
              <a:rPr lang="en-GB" baseline="0" dirty="0" err="1"/>
              <a:t>GoodForYou</a:t>
            </a:r>
            <a:r>
              <a:rPr lang="en-GB" dirty="0"/>
              <a:t> video to show an insight into why other people volunteer in Scouting and what benefits it could have for them. (You can download the</a:t>
            </a:r>
            <a:r>
              <a:rPr lang="en-GB" baseline="0" dirty="0"/>
              <a:t> #</a:t>
            </a:r>
            <a:r>
              <a:rPr lang="en-GB" baseline="0" dirty="0" err="1"/>
              <a:t>goodforyou</a:t>
            </a:r>
            <a:r>
              <a:rPr lang="en-GB" baseline="0" dirty="0"/>
              <a:t> video from the Brand Centre)</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7</a:t>
            </a:fld>
            <a:endParaRPr lang="en-GB"/>
          </a:p>
        </p:txBody>
      </p:sp>
    </p:spTree>
    <p:extLst>
      <p:ext uri="{BB962C8B-B14F-4D97-AF65-F5344CB8AC3E}">
        <p14:creationId xmlns:p14="http://schemas.microsoft.com/office/powerpoint/2010/main" val="2452928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to them about the key tasks involved in volunteering with young people,</a:t>
            </a:r>
            <a:r>
              <a:rPr lang="en-GB" baseline="0" dirty="0"/>
              <a:t> for example:</a:t>
            </a:r>
            <a:endParaRPr lang="en-US"/>
          </a:p>
          <a:p>
            <a:endParaRPr lang="en-GB" dirty="0"/>
          </a:p>
          <a:p>
            <a:pPr marL="628650" lvl="1" indent="-171450">
              <a:buFont typeface="Arial" panose="020B0604020202020204" pitchFamily="34" charset="0"/>
              <a:buChar char="•"/>
            </a:pPr>
            <a:r>
              <a:rPr lang="en-GB" dirty="0"/>
              <a:t>Working together to plan activities</a:t>
            </a:r>
          </a:p>
          <a:p>
            <a:pPr marL="628650" lvl="1" indent="-171450">
              <a:buFont typeface="Arial" panose="020B0604020202020204" pitchFamily="34" charset="0"/>
              <a:buChar char="•"/>
            </a:pPr>
            <a:r>
              <a:rPr lang="en-GB" dirty="0"/>
              <a:t>Leading</a:t>
            </a:r>
            <a:r>
              <a:rPr lang="en-GB" baseline="0" dirty="0"/>
              <a:t> a game</a:t>
            </a:r>
          </a:p>
          <a:p>
            <a:pPr marL="628650" lvl="1" indent="-171450">
              <a:buFont typeface="Arial" panose="020B0604020202020204" pitchFamily="34" charset="0"/>
              <a:buChar char="•"/>
            </a:pPr>
            <a:r>
              <a:rPr lang="en-GB" baseline="0" dirty="0"/>
              <a:t>Running an activity</a:t>
            </a:r>
          </a:p>
          <a:p>
            <a:pPr marL="628650" lvl="1" indent="-171450">
              <a:buFont typeface="Arial" panose="020B0604020202020204" pitchFamily="34" charset="0"/>
              <a:buChar char="•"/>
            </a:pPr>
            <a:r>
              <a:rPr lang="en-GB" baseline="0" dirty="0"/>
              <a:t>Encouraging young people to get stuck in</a:t>
            </a:r>
          </a:p>
          <a:p>
            <a:pPr marL="628650" lvl="1" indent="-171450">
              <a:buFont typeface="Arial" panose="020B0604020202020204" pitchFamily="34" charset="0"/>
              <a:buChar char="•"/>
            </a:pPr>
            <a:r>
              <a:rPr lang="en-GB" baseline="0" dirty="0"/>
              <a:t>Cleaning up at the end of the night</a:t>
            </a:r>
          </a:p>
          <a:p>
            <a:pPr marL="628650" lvl="1" indent="-171450">
              <a:buFont typeface="Arial" panose="020B0604020202020204" pitchFamily="34" charset="0"/>
              <a:buChar char="•"/>
            </a:pPr>
            <a:endParaRPr lang="en-GB" dirty="0">
              <a:cs typeface="Calibri" panose="020F0502020204030204"/>
            </a:endParaRPr>
          </a:p>
          <a:p>
            <a:pPr>
              <a:lnSpc>
                <a:spcPct val="90000"/>
              </a:lnSpc>
              <a:spcBef>
                <a:spcPct val="20000"/>
              </a:spcBef>
              <a:defRPr/>
            </a:pPr>
            <a:r>
              <a:rPr lang="en-GB" dirty="0">
                <a:cs typeface="Calibri" panose="020F0502020204030204"/>
              </a:rPr>
              <a:t>Think about tasks that need doing and add your own specific ones to the list</a:t>
            </a:r>
          </a:p>
          <a:p>
            <a:pPr>
              <a:lnSpc>
                <a:spcPct val="90000"/>
              </a:lnSpc>
              <a:spcBef>
                <a:spcPct val="20000"/>
              </a:spcBef>
              <a:defRPr/>
            </a:pPr>
            <a:endParaRPr lang="en-GB" dirty="0">
              <a:cs typeface="Calibri" panose="020F0502020204030204"/>
            </a:endParaRPr>
          </a:p>
          <a:p>
            <a:pPr marL="171450" indent="-171450">
              <a:lnSpc>
                <a:spcPct val="90000"/>
              </a:lnSpc>
              <a:spcBef>
                <a:spcPct val="20000"/>
              </a:spcBef>
              <a:buFont typeface="Arial,Sans-Serif"/>
              <a:buChar char="•"/>
              <a:defRPr/>
            </a:pPr>
            <a:r>
              <a:rPr lang="en-GB" dirty="0"/>
              <a:t>Let them know that they will:</a:t>
            </a:r>
            <a:endParaRPr lang="en-US" dirty="0"/>
          </a:p>
          <a:p>
            <a:pPr marL="628650" lvl="1" indent="-171450">
              <a:spcBef>
                <a:spcPct val="20000"/>
              </a:spcBef>
              <a:buFont typeface="Arial,Sans-Serif"/>
              <a:buChar char="•"/>
              <a:defRPr/>
            </a:pPr>
            <a:r>
              <a:rPr lang="en-GB" dirty="0"/>
              <a:t>get regular support </a:t>
            </a:r>
            <a:endParaRPr lang="en-US" dirty="0"/>
          </a:p>
          <a:p>
            <a:pPr marL="628650" lvl="1" indent="-171450">
              <a:spcBef>
                <a:spcPct val="20000"/>
              </a:spcBef>
              <a:buFont typeface="Arial,Sans-Serif"/>
              <a:buChar char="•"/>
              <a:defRPr/>
            </a:pPr>
            <a:r>
              <a:rPr lang="en-GB" dirty="0"/>
              <a:t>have opportunities for learning</a:t>
            </a:r>
            <a:endParaRPr lang="en-US" dirty="0"/>
          </a:p>
          <a:p>
            <a:pPr marL="628650" lvl="1" indent="-171450">
              <a:spcBef>
                <a:spcPct val="20000"/>
              </a:spcBef>
              <a:buFont typeface="Arial,Sans-Serif"/>
              <a:buChar char="•"/>
              <a:defRPr/>
            </a:pPr>
            <a:r>
              <a:rPr lang="en-GB" dirty="0"/>
              <a:t>have fun</a:t>
            </a:r>
            <a:endParaRPr lang="en-GB" dirty="0">
              <a:cs typeface="Calibri"/>
            </a:endParaRPr>
          </a:p>
          <a:p>
            <a:pPr marL="628650" lvl="1" indent="-171450">
              <a:buFont typeface="Arial" panose="020B0604020202020204" pitchFamily="34" charset="0"/>
              <a:buChar char="•"/>
              <a:defRPr/>
            </a:pPr>
            <a:endParaRPr lang="en-GB" dirty="0">
              <a:latin typeface="Calibri" panose="020F0502020204030204"/>
              <a:cs typeface="Calibri" panose="020F0502020204030204"/>
            </a:endParaRPr>
          </a:p>
          <a:p>
            <a:pPr>
              <a:lnSpc>
                <a:spcPct val="90000"/>
              </a:lnSpc>
              <a:spcBef>
                <a:spcPct val="20000"/>
              </a:spcBef>
              <a:defRPr/>
            </a:pPr>
            <a:endParaRPr lang="en-GB" b="1" dirty="0">
              <a:latin typeface="Nunito Sans Black"/>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t>8</a:t>
            </a:fld>
            <a:endParaRPr lang="en-GB"/>
          </a:p>
        </p:txBody>
      </p:sp>
    </p:spTree>
    <p:extLst>
      <p:ext uri="{BB962C8B-B14F-4D97-AF65-F5344CB8AC3E}">
        <p14:creationId xmlns:p14="http://schemas.microsoft.com/office/powerpoint/2010/main" val="3750990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20000"/>
              </a:spcBef>
              <a:defRPr/>
            </a:pPr>
            <a:r>
              <a:rPr lang="en-GB"/>
              <a:t>Talk to them about the key tasks involved with volunteering in management, for example:</a:t>
            </a:r>
            <a:endParaRPr lang="en-GB" dirty="0">
              <a:cs typeface="Calibri" panose="020F0502020204030204"/>
            </a:endParaRPr>
          </a:p>
          <a:p>
            <a:pPr marL="342900" indent="-342900">
              <a:lnSpc>
                <a:spcPct val="90000"/>
              </a:lnSpc>
              <a:spcBef>
                <a:spcPct val="20000"/>
              </a:spcBef>
              <a:buFont typeface="Arial,Sans-Serif"/>
              <a:buChar char="•"/>
              <a:defRPr/>
            </a:pPr>
            <a:endParaRPr lang="en-GB" dirty="0"/>
          </a:p>
          <a:p>
            <a:pPr marL="800100" lvl="1" indent="-342900">
              <a:lnSpc>
                <a:spcPct val="90000"/>
              </a:lnSpc>
              <a:spcBef>
                <a:spcPct val="20000"/>
              </a:spcBef>
              <a:buFont typeface="Arial,Sans-Serif"/>
              <a:buChar char="•"/>
              <a:defRPr/>
            </a:pPr>
            <a:r>
              <a:rPr lang="en-GB" dirty="0"/>
              <a:t>Holding regular check-ins and reviews for volunteers</a:t>
            </a:r>
            <a:endParaRPr lang="en-US" dirty="0"/>
          </a:p>
          <a:p>
            <a:pPr marL="800100" lvl="1" indent="-342900">
              <a:lnSpc>
                <a:spcPct val="90000"/>
              </a:lnSpc>
              <a:spcBef>
                <a:spcPct val="20000"/>
              </a:spcBef>
              <a:buFont typeface="Arial,Sans-Serif"/>
              <a:buChar char="•"/>
              <a:defRPr/>
            </a:pPr>
            <a:r>
              <a:rPr lang="en-GB" dirty="0"/>
              <a:t>Hosting team meetings</a:t>
            </a:r>
            <a:endParaRPr lang="en-US" dirty="0"/>
          </a:p>
          <a:p>
            <a:pPr marL="800100" lvl="1" indent="-342900">
              <a:lnSpc>
                <a:spcPct val="90000"/>
              </a:lnSpc>
              <a:spcBef>
                <a:spcPct val="20000"/>
              </a:spcBef>
              <a:buFont typeface="Arial,Sans-Serif"/>
              <a:buChar char="•"/>
              <a:defRPr/>
            </a:pPr>
            <a:r>
              <a:rPr lang="en-GB" dirty="0"/>
              <a:t>Making sure that every section is running a fun and exciting programme</a:t>
            </a:r>
            <a:endParaRPr lang="en-US" dirty="0"/>
          </a:p>
          <a:p>
            <a:pPr marL="800100" lvl="1" indent="-342900">
              <a:lnSpc>
                <a:spcPct val="90000"/>
              </a:lnSpc>
              <a:spcBef>
                <a:spcPct val="20000"/>
              </a:spcBef>
              <a:buFont typeface="Arial,Sans-Serif"/>
              <a:buChar char="•"/>
              <a:defRPr/>
            </a:pPr>
            <a:r>
              <a:rPr lang="en-GB" dirty="0"/>
              <a:t>Working with the trustees to make sure the Scout Group is run well and is sustainable</a:t>
            </a:r>
            <a:endParaRPr lang="en-US" dirty="0"/>
          </a:p>
          <a:p>
            <a:pPr marL="800100" lvl="1" indent="-342900">
              <a:lnSpc>
                <a:spcPct val="90000"/>
              </a:lnSpc>
              <a:spcBef>
                <a:spcPct val="20000"/>
              </a:spcBef>
              <a:buFont typeface="Arial,Sans-Serif"/>
              <a:buChar char="•"/>
              <a:defRPr/>
            </a:pPr>
            <a:r>
              <a:rPr lang="en-GB" dirty="0"/>
              <a:t>Ensuring the volunteers have everything they need to successfully do their role</a:t>
            </a:r>
            <a:endParaRPr lang="en-US" dirty="0"/>
          </a:p>
          <a:p>
            <a:pPr marL="342900" indent="-342900">
              <a:lnSpc>
                <a:spcPct val="90000"/>
              </a:lnSpc>
              <a:spcBef>
                <a:spcPct val="20000"/>
              </a:spcBef>
              <a:buFont typeface="Arial,Sans-Serif"/>
              <a:buChar char="•"/>
              <a:defRPr/>
            </a:pPr>
            <a:endParaRPr lang="en-GB" dirty="0"/>
          </a:p>
          <a:p>
            <a:pPr>
              <a:lnSpc>
                <a:spcPct val="90000"/>
              </a:lnSpc>
              <a:spcBef>
                <a:spcPct val="20000"/>
              </a:spcBef>
              <a:defRPr/>
            </a:pPr>
            <a:r>
              <a:rPr lang="en-GB" dirty="0"/>
              <a:t>Think about tasks that need doing and add your own specific ones to the list</a:t>
            </a:r>
            <a:endParaRPr lang="en-US" dirty="0"/>
          </a:p>
          <a:p>
            <a:pPr marL="342900" indent="-342900">
              <a:lnSpc>
                <a:spcPct val="90000"/>
              </a:lnSpc>
              <a:spcBef>
                <a:spcPct val="20000"/>
              </a:spcBef>
              <a:buFont typeface="Arial,Sans-Serif"/>
              <a:buChar char="•"/>
              <a:defRPr/>
            </a:pPr>
            <a:endParaRPr lang="en-GB" dirty="0"/>
          </a:p>
          <a:p>
            <a:pPr marL="171450" indent="-171450">
              <a:lnSpc>
                <a:spcPct val="90000"/>
              </a:lnSpc>
              <a:spcBef>
                <a:spcPct val="20000"/>
              </a:spcBef>
              <a:buFont typeface="Arial,Sans-Serif"/>
              <a:buChar char="•"/>
              <a:defRPr/>
            </a:pPr>
            <a:r>
              <a:rPr lang="en-GB" dirty="0"/>
              <a:t>Let them know that they will:</a:t>
            </a:r>
            <a:endParaRPr lang="en-US" dirty="0"/>
          </a:p>
          <a:p>
            <a:pPr marL="628650" lvl="1" indent="-171450">
              <a:spcBef>
                <a:spcPct val="20000"/>
              </a:spcBef>
              <a:buFont typeface="Arial,Sans-Serif"/>
              <a:buChar char="•"/>
              <a:defRPr/>
            </a:pPr>
            <a:r>
              <a:rPr lang="en-GB" dirty="0"/>
              <a:t>Get regular support </a:t>
            </a:r>
            <a:endParaRPr lang="en-US" dirty="0"/>
          </a:p>
          <a:p>
            <a:pPr marL="628650" lvl="1" indent="-171450">
              <a:spcBef>
                <a:spcPct val="20000"/>
              </a:spcBef>
              <a:buFont typeface="Arial,Sans-Serif"/>
              <a:buChar char="•"/>
              <a:defRPr/>
            </a:pPr>
            <a:r>
              <a:rPr lang="en-GB" dirty="0"/>
              <a:t>Have opportunities for learning</a:t>
            </a:r>
            <a:endParaRPr lang="en-US" dirty="0"/>
          </a:p>
          <a:p>
            <a:pPr marL="628650" lvl="1" indent="-171450">
              <a:spcBef>
                <a:spcPct val="20000"/>
              </a:spcBef>
              <a:buFont typeface="Arial,Sans-Serif"/>
              <a:buChar char="•"/>
              <a:defRPr/>
            </a:pPr>
            <a:r>
              <a:rPr lang="en-GB" dirty="0"/>
              <a:t>Improve their own skills</a:t>
            </a:r>
            <a:endParaRPr lang="en-GB" dirty="0">
              <a:cs typeface="Calibri"/>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t>9</a:t>
            </a:fld>
            <a:endParaRPr lang="en-GB"/>
          </a:p>
        </p:txBody>
      </p:sp>
    </p:spTree>
    <p:extLst>
      <p:ext uri="{BB962C8B-B14F-4D97-AF65-F5344CB8AC3E}">
        <p14:creationId xmlns:p14="http://schemas.microsoft.com/office/powerpoint/2010/main" val="381334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77" name="Group 76"/>
          <p:cNvGrpSpPr/>
          <p:nvPr userDrawn="1"/>
        </p:nvGrpSpPr>
        <p:grpSpPr>
          <a:xfrm>
            <a:off x="4899063" y="2108202"/>
            <a:ext cx="6457874" cy="4714784"/>
            <a:chOff x="1243080" y="996480"/>
            <a:chExt cx="7627680" cy="5568840"/>
          </a:xfrm>
          <a:solidFill>
            <a:schemeClr val="bg1"/>
          </a:solidFill>
        </p:grpSpPr>
        <p:sp>
          <p:nvSpPr>
            <p:cNvPr id="78" name="Freeform 1"/>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79" name="Freeform 2"/>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80" name="Freeform 3"/>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81" name="Freeform 4"/>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82" name="Freeform 5"/>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83" name="Freeform 6"/>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84" name="Freeform 7"/>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85" name="Freeform 8"/>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86" name="Freeform 9"/>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87" name="Freeform 10"/>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88" name="Freeform 11"/>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eft 1">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2EB2C-1017-3B4F-B40F-327EC031029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229066" y="0"/>
            <a:ext cx="9939377" cy="9144000"/>
          </a:xfrm>
          <a:prstGeom prst="rect">
            <a:avLst/>
          </a:prstGeom>
        </p:spPr>
      </p:pic>
      <p:sp>
        <p:nvSpPr>
          <p:cNvPr id="5" name="Holder 5"/>
          <p:cNvSpPr>
            <a:spLocks noGrp="1"/>
          </p:cNvSpPr>
          <p:nvPr>
            <p:ph type="ftr" sz="quarter" idx="5"/>
          </p:nvPr>
        </p:nvSpPr>
        <p:spPr/>
        <p:txBody>
          <a:bodyPr lIns="0" tIns="0" rIns="0" bIns="0"/>
          <a:lstStyle>
            <a:lvl1pPr>
              <a:defRPr sz="1000" b="1" i="0">
                <a:solidFill>
                  <a:schemeClr val="bg1"/>
                </a:solidFill>
                <a:latin typeface="Arial"/>
                <a:cs typeface="Arial"/>
              </a:defRPr>
            </a:lvl1pPr>
          </a:lstStyle>
          <a:p>
            <a:pPr marL="12700">
              <a:lnSpc>
                <a:spcPct val="100000"/>
              </a:lnSpc>
              <a:spcBef>
                <a:spcPts val="110"/>
              </a:spcBef>
            </a:pPr>
            <a:r>
              <a:rPr spc="75" dirty="0"/>
              <a:t>© </a:t>
            </a:r>
            <a:r>
              <a:rPr spc="-5" dirty="0"/>
              <a:t>The </a:t>
            </a:r>
            <a:r>
              <a:rPr spc="-20" dirty="0"/>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7" name="Holder 7"/>
          <p:cNvSpPr>
            <a:spLocks noGrp="1"/>
          </p:cNvSpPr>
          <p:nvPr>
            <p:ph type="sldNum" sz="quarter" idx="7"/>
          </p:nvPr>
        </p:nvSpPr>
        <p:spPr/>
        <p:txBody>
          <a:bodyPr lIns="0" tIns="0" rIns="0" bIns="0"/>
          <a:lstStyle>
            <a:lvl1pPr>
              <a:defRPr sz="1000" b="1" i="0">
                <a:solidFill>
                  <a:schemeClr val="bg1"/>
                </a:solidFill>
                <a:latin typeface="Arial"/>
                <a:cs typeface="Arial"/>
              </a:defRPr>
            </a:lvl1pPr>
          </a:lstStyle>
          <a:p>
            <a:pPr marL="25400">
              <a:lnSpc>
                <a:spcPct val="100000"/>
              </a:lnSpc>
              <a:spcBef>
                <a:spcPts val="110"/>
              </a:spcBef>
            </a:pPr>
            <a:fld id="{81D60167-4931-47E6-BA6A-407CBD079E47}" type="slidenum">
              <a:rPr spc="35" dirty="0"/>
              <a:t>‹#›</a:t>
            </a:fld>
            <a:endParaRPr spc="35" dirty="0"/>
          </a:p>
        </p:txBody>
      </p:sp>
      <p:grpSp>
        <p:nvGrpSpPr>
          <p:cNvPr id="8" name="Group 7"/>
          <p:cNvGrpSpPr/>
          <p:nvPr userDrawn="1"/>
        </p:nvGrpSpPr>
        <p:grpSpPr>
          <a:xfrm>
            <a:off x="13436599" y="479425"/>
            <a:ext cx="2336829" cy="65749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1"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2"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3"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4"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5"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6"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7"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18"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19"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0" name="object 17"/>
          <p:cNvSpPr txBox="1"/>
          <p:nvPr userDrawn="1"/>
        </p:nvSpPr>
        <p:spPr>
          <a:xfrm>
            <a:off x="460900" y="418411"/>
            <a:ext cx="3472815" cy="299720"/>
          </a:xfrm>
          <a:prstGeom prst="rect">
            <a:avLst/>
          </a:prstGeom>
        </p:spPr>
        <p:txBody>
          <a:bodyPr vert="horz" wrap="square" lIns="0" tIns="12700" rIns="0" bIns="0" rtlCol="0">
            <a:spAutoFit/>
          </a:bodyPr>
          <a:lstStyle/>
          <a:p>
            <a:pPr marL="12700">
              <a:lnSpc>
                <a:spcPct val="100000"/>
              </a:lnSpc>
              <a:spcBef>
                <a:spcPts val="100"/>
              </a:spcBef>
            </a:pPr>
            <a:r>
              <a:rPr sz="1800" b="0" i="0" spc="25" dirty="0">
                <a:solidFill>
                  <a:schemeClr val="tx1"/>
                </a:solidFill>
                <a:latin typeface="Nunito Sans Black" charset="0"/>
                <a:ea typeface="Nunito Sans Black" charset="0"/>
                <a:cs typeface="Nunito Sans Black" charset="0"/>
              </a:rPr>
              <a:t>Do </a:t>
            </a:r>
            <a:r>
              <a:rPr sz="1800" b="0" i="0" spc="0" dirty="0">
                <a:solidFill>
                  <a:schemeClr val="tx1"/>
                </a:solidFill>
                <a:latin typeface="Nunito Sans Black" charset="0"/>
                <a:ea typeface="Nunito Sans Black" charset="0"/>
                <a:cs typeface="Nunito Sans Black" charset="0"/>
              </a:rPr>
              <a:t>more. </a:t>
            </a:r>
            <a:r>
              <a:rPr sz="1800" b="0" i="0" dirty="0">
                <a:solidFill>
                  <a:schemeClr val="tx1"/>
                </a:solidFill>
                <a:latin typeface="Nunito Sans Black" charset="0"/>
                <a:ea typeface="Nunito Sans Black" charset="0"/>
                <a:cs typeface="Nunito Sans Black" charset="0"/>
              </a:rPr>
              <a:t>Share </a:t>
            </a:r>
            <a:r>
              <a:rPr sz="1800" b="0" i="0" spc="0" dirty="0">
                <a:solidFill>
                  <a:schemeClr val="tx1"/>
                </a:solidFill>
                <a:latin typeface="Nunito Sans Black" charset="0"/>
                <a:ea typeface="Nunito Sans Black" charset="0"/>
                <a:cs typeface="Nunito Sans Black" charset="0"/>
              </a:rPr>
              <a:t>more. </a:t>
            </a:r>
            <a:r>
              <a:rPr sz="1800" b="0" i="0" spc="-45" dirty="0">
                <a:solidFill>
                  <a:schemeClr val="tx1"/>
                </a:solidFill>
                <a:latin typeface="Nunito Sans Black" charset="0"/>
                <a:ea typeface="Nunito Sans Black" charset="0"/>
                <a:cs typeface="Nunito Sans Black" charset="0"/>
              </a:rPr>
              <a:t>Be</a:t>
            </a:r>
            <a:r>
              <a:rPr sz="1800" b="0" i="0" spc="-15" dirty="0">
                <a:solidFill>
                  <a:schemeClr val="tx1"/>
                </a:solidFill>
                <a:latin typeface="Nunito Sans Black" charset="0"/>
                <a:ea typeface="Nunito Sans Black" charset="0"/>
                <a:cs typeface="Nunito Sans Black" charset="0"/>
              </a:rPr>
              <a:t> </a:t>
            </a:r>
            <a:r>
              <a:rPr sz="1800" b="0" i="0" spc="0" dirty="0">
                <a:solidFill>
                  <a:schemeClr val="tx1"/>
                </a:solidFill>
                <a:latin typeface="Nunito Sans Black" charset="0"/>
                <a:ea typeface="Nunito Sans Black" charset="0"/>
                <a:cs typeface="Nunito Sans Black" charset="0"/>
              </a:rPr>
              <a:t>more.</a:t>
            </a:r>
            <a:endParaRPr sz="1800" b="0" i="0" dirty="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966565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322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Image left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BCF4C6-DBA2-5940-A2FD-BF58918453D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8805333" y="0"/>
            <a:ext cx="7450667"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3" name="Text Placeholder 23"/>
          <p:cNvSpPr>
            <a:spLocks noGrp="1"/>
          </p:cNvSpPr>
          <p:nvPr>
            <p:ph type="body" sz="quarter" idx="10"/>
          </p:nvPr>
        </p:nvSpPr>
        <p:spPr>
          <a:xfrm>
            <a:off x="1544000" y="2160000"/>
            <a:ext cx="5040000" cy="6003924"/>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tx2"/>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tx2"/>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3436599" y="479425"/>
            <a:ext cx="2336829" cy="657493"/>
            <a:chOff x="228240" y="2152440"/>
            <a:chExt cx="10101600" cy="2842200"/>
          </a:xfrm>
          <a:solidFill>
            <a:schemeClr val="tx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096947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Image left 2">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50D9913-7279-9243-A338-7CFA98C9B7D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9110133" y="0"/>
            <a:ext cx="7145867"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3" name="Text Placeholder 23"/>
          <p:cNvSpPr>
            <a:spLocks noGrp="1"/>
          </p:cNvSpPr>
          <p:nvPr>
            <p:ph type="body" sz="quarter" idx="10" hasCustomPrompt="1"/>
          </p:nvPr>
        </p:nvSpPr>
        <p:spPr>
          <a:xfrm>
            <a:off x="1544000" y="2160000"/>
            <a:ext cx="5040000" cy="6003924"/>
          </a:xfrm>
          <a:prstGeom prst="rect">
            <a:avLst/>
          </a:prstGeom>
        </p:spPr>
        <p:txBody>
          <a:bodyPr>
            <a:noAutofit/>
          </a:bodyPr>
          <a:lstStyle>
            <a:lvl1pPr marL="180000" marR="5080" indent="-162000" algn="l" defTabSz="914400" rtl="0" eaLnBrk="1" latinLnBrk="0" hangingPunct="1">
              <a:lnSpc>
                <a:spcPts val="2600"/>
              </a:lnSpc>
              <a:spcBef>
                <a:spcPts val="420"/>
              </a:spcBef>
              <a:buFont typeface="Arial" charset="0"/>
              <a:buChar char="•"/>
              <a:defRPr lang="en-US" sz="2400" b="0" i="0" kern="1200" spc="-25" dirty="0" smtClean="0">
                <a:solidFill>
                  <a:schemeClr val="tx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tx2"/>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tx2"/>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tx1"/>
                </a:solidFill>
                <a:latin typeface="Nunito Sans" charset="0"/>
                <a:ea typeface="Nunito Sans" charset="0"/>
                <a:cs typeface="Nunito Sans" charset="0"/>
              </a:defRPr>
            </a:lvl5pPr>
          </a:lstStyle>
          <a:p>
            <a:pPr lvl="0"/>
            <a:r>
              <a:rPr lang="en-US" dirty="0"/>
              <a:t>Set the bullets</a:t>
            </a:r>
          </a:p>
        </p:txBody>
      </p:sp>
      <p:grpSp>
        <p:nvGrpSpPr>
          <p:cNvPr id="14" name="Group 13"/>
          <p:cNvGrpSpPr/>
          <p:nvPr userDrawn="1"/>
        </p:nvGrpSpPr>
        <p:grpSpPr>
          <a:xfrm>
            <a:off x="13436599" y="479425"/>
            <a:ext cx="2336829" cy="657493"/>
            <a:chOff x="228240" y="2152440"/>
            <a:chExt cx="10101600" cy="2842200"/>
          </a:xfrm>
          <a:solidFill>
            <a:schemeClr val="tx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336806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Image left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76AC0C-E607-EA49-96F3-AE92A977C4E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350" y="0"/>
            <a:ext cx="162433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14" name="Group 13"/>
          <p:cNvGrpSpPr/>
          <p:nvPr userDrawn="1"/>
        </p:nvGrpSpPr>
        <p:grpSpPr>
          <a:xfrm>
            <a:off x="13436599" y="479425"/>
            <a:ext cx="2336829" cy="657493"/>
            <a:chOff x="228240" y="2152440"/>
            <a:chExt cx="10101600" cy="2842200"/>
          </a:xfrm>
          <a:solidFill>
            <a:schemeClr val="tx2"/>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9723255" y="2160000"/>
            <a:ext cx="5022850" cy="6004513"/>
          </a:xfrm>
        </p:spPr>
        <p:txBody>
          <a:bodyPr/>
          <a:lstStyle>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78185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831709" y="2402545"/>
            <a:ext cx="10592583" cy="2641749"/>
          </a:xfrm>
        </p:spPr>
        <p:txBody>
          <a:bodyPr>
            <a:spAutoFit/>
          </a:bodyPr>
          <a:lstStyle>
            <a:lvl1pPr marL="18000" indent="0">
              <a:lnSpc>
                <a:spcPts val="3600"/>
              </a:lnSpc>
              <a:buFont typeface="Arial" panose="020B0604020202020204" pitchFamily="34" charset="0"/>
              <a:buNone/>
              <a:defRPr sz="3400"/>
            </a:lvl1pPr>
            <a:lvl2pPr marL="18000" indent="0">
              <a:lnSpc>
                <a:spcPts val="3600"/>
              </a:lnSpc>
              <a:buFont typeface="Arial" panose="020B0604020202020204" pitchFamily="34" charset="0"/>
              <a:buNone/>
              <a:defRPr sz="3400"/>
            </a:lvl2pPr>
            <a:lvl3pPr marL="18000" indent="0">
              <a:lnSpc>
                <a:spcPts val="3600"/>
              </a:lnSpc>
              <a:buFont typeface="Arial" panose="020B0604020202020204" pitchFamily="34" charset="0"/>
              <a:buNone/>
              <a:defRPr sz="3400"/>
            </a:lvl3pPr>
            <a:lvl4pPr marL="18000" indent="0">
              <a:lnSpc>
                <a:spcPts val="3600"/>
              </a:lnSpc>
              <a:buFont typeface="Arial" panose="020B0604020202020204" pitchFamily="34" charset="0"/>
              <a:buNone/>
              <a:defRPr sz="3400"/>
            </a:lvl4pPr>
            <a:lvl5pPr marL="18000" indent="0">
              <a:lnSpc>
                <a:spcPts val="3600"/>
              </a:lnSpc>
              <a:buFont typeface="Arial" panose="020B0604020202020204" pitchFamily="34" charset="0"/>
              <a:buNone/>
              <a:defRPr sz="3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07633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831709" y="2402545"/>
            <a:ext cx="10592583" cy="2641749"/>
          </a:xfrm>
        </p:spPr>
        <p:txBody>
          <a:bodyPr>
            <a:spAutoFit/>
          </a:bodyPr>
          <a:lstStyle>
            <a:lvl1pPr marL="18000" indent="0">
              <a:lnSpc>
                <a:spcPts val="3600"/>
              </a:lnSpc>
              <a:buClr>
                <a:schemeClr val="bg1"/>
              </a:buClr>
              <a:buFont typeface="Arial" panose="020B0604020202020204" pitchFamily="34" charset="0"/>
              <a:buNone/>
              <a:defRPr sz="3400">
                <a:solidFill>
                  <a:schemeClr val="bg1"/>
                </a:solidFill>
              </a:defRPr>
            </a:lvl1pPr>
            <a:lvl2pPr marL="18000" indent="0">
              <a:lnSpc>
                <a:spcPts val="3600"/>
              </a:lnSpc>
              <a:buClr>
                <a:schemeClr val="bg1"/>
              </a:buClr>
              <a:buFont typeface="Arial" panose="020B0604020202020204" pitchFamily="34" charset="0"/>
              <a:buNone/>
              <a:defRPr sz="3400">
                <a:solidFill>
                  <a:schemeClr val="bg1"/>
                </a:solidFill>
              </a:defRPr>
            </a:lvl2pPr>
            <a:lvl3pPr marL="18000" indent="0">
              <a:lnSpc>
                <a:spcPts val="3600"/>
              </a:lnSpc>
              <a:buClr>
                <a:schemeClr val="bg1"/>
              </a:buClr>
              <a:buFont typeface="Arial" panose="020B0604020202020204" pitchFamily="34" charset="0"/>
              <a:buNone/>
              <a:defRPr sz="3400">
                <a:solidFill>
                  <a:schemeClr val="bg1"/>
                </a:solidFill>
              </a:defRPr>
            </a:lvl3pPr>
            <a:lvl4pPr marL="18000" indent="0">
              <a:lnSpc>
                <a:spcPts val="3600"/>
              </a:lnSpc>
              <a:buClr>
                <a:schemeClr val="bg1"/>
              </a:buClr>
              <a:buFont typeface="Arial" panose="020B0604020202020204" pitchFamily="34" charset="0"/>
              <a:buNone/>
              <a:defRPr sz="3400">
                <a:solidFill>
                  <a:schemeClr val="bg1"/>
                </a:solidFill>
              </a:defRPr>
            </a:lvl4pPr>
            <a:lvl5pPr marL="18000" indent="0">
              <a:lnSpc>
                <a:spcPts val="3600"/>
              </a:lnSpc>
              <a:buClr>
                <a:schemeClr val="bg1"/>
              </a:buClr>
              <a:buFont typeface="Arial" panose="020B0604020202020204" pitchFamily="34" charset="0"/>
              <a:buNone/>
              <a:defRPr sz="3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57416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831709" y="3240000"/>
            <a:ext cx="10592583" cy="3462486"/>
          </a:xfrm>
        </p:spPr>
        <p:txBody>
          <a:bodyPr anchor="ctr" anchorCtr="0">
            <a:spAutoFit/>
          </a:bodyPr>
          <a:lstStyle>
            <a:lvl1pPr marL="18000" indent="0">
              <a:lnSpc>
                <a:spcPts val="3600"/>
              </a:lnSpc>
              <a:buFont typeface="Arial" panose="020B0604020202020204" pitchFamily="34" charset="0"/>
              <a:buNone/>
              <a:defRPr sz="3400"/>
            </a:lvl1pPr>
            <a:lvl2pPr marL="18000" indent="0">
              <a:lnSpc>
                <a:spcPts val="6800"/>
              </a:lnSpc>
              <a:buFont typeface="Arial" panose="020B0604020202020204" pitchFamily="34" charset="0"/>
              <a:buNone/>
              <a:defRPr sz="6400"/>
            </a:lvl2pPr>
            <a:lvl3pPr marL="18000" indent="0">
              <a:lnSpc>
                <a:spcPts val="3600"/>
              </a:lnSpc>
              <a:buFont typeface="Arial" panose="020B0604020202020204" pitchFamily="34" charset="0"/>
              <a:buNone/>
              <a:defRPr sz="3400"/>
            </a:lvl3pPr>
            <a:lvl4pPr marL="18000" indent="0">
              <a:lnSpc>
                <a:spcPts val="6800"/>
              </a:lnSpc>
              <a:buFont typeface="Arial" panose="020B0604020202020204" pitchFamily="34" charset="0"/>
              <a:buNone/>
              <a:defRPr sz="6400"/>
            </a:lvl4pPr>
            <a:lvl5pPr marL="18000" indent="0">
              <a:lnSpc>
                <a:spcPts val="3600"/>
              </a:lnSpc>
              <a:buFont typeface="Arial" panose="020B0604020202020204" pitchFamily="34" charset="0"/>
              <a:buNone/>
              <a:defRPr sz="3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30402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831709" y="3240000"/>
            <a:ext cx="10592583" cy="3462486"/>
          </a:xfrm>
        </p:spPr>
        <p:txBody>
          <a:bodyPr anchor="ctr" anchorCtr="0">
            <a:spAutoFit/>
          </a:bodyPr>
          <a:lstStyle>
            <a:lvl1pPr marL="18000" indent="0">
              <a:lnSpc>
                <a:spcPts val="3600"/>
              </a:lnSpc>
              <a:buFont typeface="Arial" panose="020B0604020202020204" pitchFamily="34" charset="0"/>
              <a:buNone/>
              <a:defRPr sz="3400">
                <a:solidFill>
                  <a:schemeClr val="bg1"/>
                </a:solidFill>
              </a:defRPr>
            </a:lvl1pPr>
            <a:lvl2pPr marL="18000" indent="0">
              <a:lnSpc>
                <a:spcPts val="6800"/>
              </a:lnSpc>
              <a:buFont typeface="Arial" panose="020B0604020202020204" pitchFamily="34" charset="0"/>
              <a:buNone/>
              <a:defRPr sz="6400">
                <a:solidFill>
                  <a:schemeClr val="bg1"/>
                </a:solidFill>
              </a:defRPr>
            </a:lvl2pPr>
            <a:lvl3pPr marL="18000" indent="0">
              <a:lnSpc>
                <a:spcPts val="3600"/>
              </a:lnSpc>
              <a:buFont typeface="Arial" panose="020B0604020202020204" pitchFamily="34" charset="0"/>
              <a:buNone/>
              <a:defRPr sz="3400">
                <a:solidFill>
                  <a:schemeClr val="bg1"/>
                </a:solidFill>
              </a:defRPr>
            </a:lvl3pPr>
            <a:lvl4pPr marL="18000" indent="0">
              <a:lnSpc>
                <a:spcPts val="6800"/>
              </a:lnSpc>
              <a:buFont typeface="Arial" panose="020B0604020202020204" pitchFamily="34" charset="0"/>
              <a:buNone/>
              <a:defRPr sz="6400">
                <a:solidFill>
                  <a:schemeClr val="bg1"/>
                </a:solidFill>
              </a:defRPr>
            </a:lvl4pPr>
            <a:lvl5pPr marL="18000" indent="0">
              <a:lnSpc>
                <a:spcPts val="3600"/>
              </a:lnSpc>
              <a:buFont typeface="Arial" panose="020B0604020202020204" pitchFamily="34" charset="0"/>
              <a:buNone/>
              <a:defRPr sz="3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97255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3058599" y="2402544"/>
            <a:ext cx="10127176" cy="5529343"/>
          </a:xfrm>
        </p:spPr>
        <p:txBody>
          <a:bodyPr numCol="2" spcCol="25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99290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3058599" y="2402544"/>
            <a:ext cx="10127176" cy="5529343"/>
          </a:xfrm>
        </p:spPr>
        <p:txBody>
          <a:bodyPr numCol="3" spcCol="252000">
            <a:noAutofit/>
          </a:bodyPr>
          <a:lstStyle>
            <a:lvl2pPr marL="0">
              <a:lnSpc>
                <a:spcPts val="2000"/>
              </a:lnSpc>
              <a:defRPr sz="1800" b="0" i="0">
                <a:latin typeface="Nunito Sans" pitchFamily="2" charset="77"/>
              </a:defRPr>
            </a:lvl2pPr>
            <a:lvl3pPr marL="0">
              <a:lnSpc>
                <a:spcPts val="2000"/>
              </a:lnSpc>
              <a:defRPr sz="1800"/>
            </a:lvl3pPr>
            <a:lvl4pPr>
              <a:defRPr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85455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20" name="Group 19">
            <a:extLst>
              <a:ext uri="{FF2B5EF4-FFF2-40B4-BE49-F238E27FC236}">
                <a16:creationId xmlns:a16="http://schemas.microsoft.com/office/drawing/2014/main" id="{0A31EF12-2A4A-2A4F-A864-E57F1522B63E}"/>
              </a:ext>
            </a:extLst>
          </p:cNvPr>
          <p:cNvGrpSpPr/>
          <p:nvPr userDrawn="1"/>
        </p:nvGrpSpPr>
        <p:grpSpPr>
          <a:xfrm>
            <a:off x="5608000" y="2108202"/>
            <a:ext cx="5050159" cy="3687035"/>
            <a:chOff x="1243080" y="996480"/>
            <a:chExt cx="7627680" cy="5568840"/>
          </a:xfrm>
          <a:solidFill>
            <a:schemeClr val="bg1"/>
          </a:solidFill>
        </p:grpSpPr>
        <p:sp>
          <p:nvSpPr>
            <p:cNvPr id="21" name="Freeform 1">
              <a:extLst>
                <a:ext uri="{FF2B5EF4-FFF2-40B4-BE49-F238E27FC236}">
                  <a16:creationId xmlns:a16="http://schemas.microsoft.com/office/drawing/2014/main"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2641784" y="6092689"/>
            <a:ext cx="10972433" cy="1358900"/>
          </a:xfrm>
        </p:spPr>
        <p:txBody>
          <a:bodyPr>
            <a:noAutofit/>
          </a:bodyPr>
          <a:lstStyle>
            <a:lvl1pPr marL="0" algn="ctr" defTabSz="914400" rtl="0" eaLnBrk="1" latinLnBrk="0" hangingPunct="1">
              <a:defRPr lang="en-US" sz="5400" b="1" kern="1200" dirty="0" smtClean="0">
                <a:solidFill>
                  <a:schemeClr val="bg1"/>
                </a:solidFill>
                <a:latin typeface="Nunito Sans ExtraBold" pitchFamily="2" charset="77"/>
                <a:ea typeface="+mn-ea"/>
                <a:cs typeface="+mn-cs"/>
              </a:defRPr>
            </a:lvl1pPr>
          </a:lstStyle>
          <a:p>
            <a:pPr lvl="0"/>
            <a:r>
              <a:rPr lang="en-US" dirty="0"/>
              <a:t>Insert name here</a:t>
            </a:r>
          </a:p>
        </p:txBody>
      </p:sp>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3058599" y="2402544"/>
            <a:ext cx="10127176" cy="5529343"/>
          </a:xfrm>
        </p:spPr>
        <p:txBody>
          <a:bodyPr numCol="3" spcCol="252000">
            <a:noAutofit/>
          </a:bodyPr>
          <a:lstStyle>
            <a:lvl1pPr>
              <a:defRPr>
                <a:solidFill>
                  <a:schemeClr val="bg1"/>
                </a:solidFill>
              </a:defRPr>
            </a:lvl1pPr>
            <a:lvl2pPr marL="0">
              <a:lnSpc>
                <a:spcPts val="2000"/>
              </a:lnSpc>
              <a:defRPr sz="1800" b="0" i="0">
                <a:solidFill>
                  <a:schemeClr val="bg1"/>
                </a:solidFill>
                <a:latin typeface="Nunito Sans" pitchFamily="2" charset="77"/>
              </a:defRPr>
            </a:lvl2pPr>
            <a:lvl3pPr marL="0">
              <a:lnSpc>
                <a:spcPts val="2000"/>
              </a:lnSpc>
              <a:defRPr sz="1800">
                <a:solidFill>
                  <a:schemeClr val="bg1"/>
                </a:solidFill>
              </a:defRPr>
            </a:lvl3pPr>
            <a:lvl4pPr>
              <a:defRPr b="1" i="0">
                <a:solidFill>
                  <a:schemeClr val="bg1"/>
                </a:solidFill>
                <a:latin typeface="Nunito Sans" pitchFamily="2" charset="77"/>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62451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3058599" y="5447875"/>
            <a:ext cx="10127176" cy="2552252"/>
          </a:xfrm>
        </p:spPr>
        <p:txBody>
          <a:bodyPr numCol="1" spcCol="252000">
            <a:noAutofit/>
          </a:bodyPr>
          <a:lstStyle>
            <a:lvl1pPr>
              <a:lnSpc>
                <a:spcPts val="6400"/>
              </a:lnSpc>
              <a:spcBef>
                <a:spcPts val="0"/>
              </a:spcBef>
              <a:defRPr sz="5400">
                <a:solidFill>
                  <a:schemeClr val="bg1"/>
                </a:solidFill>
              </a:defRPr>
            </a:lvl1pPr>
            <a:lvl2pPr marL="0">
              <a:lnSpc>
                <a:spcPts val="6400"/>
              </a:lnSpc>
              <a:spcBef>
                <a:spcPts val="0"/>
              </a:spcBef>
              <a:defRPr sz="5400" b="0" i="0">
                <a:solidFill>
                  <a:schemeClr val="bg1"/>
                </a:solidFill>
                <a:latin typeface="Nunito Sans Black" pitchFamily="2" charset="77"/>
              </a:defRPr>
            </a:lvl2pPr>
            <a:lvl3pPr marL="0">
              <a:lnSpc>
                <a:spcPts val="6400"/>
              </a:lnSpc>
              <a:spcBef>
                <a:spcPts val="0"/>
              </a:spcBef>
              <a:defRPr sz="5400">
                <a:solidFill>
                  <a:schemeClr val="bg1"/>
                </a:solidFill>
              </a:defRPr>
            </a:lvl3pPr>
            <a:lvl4pPr>
              <a:lnSpc>
                <a:spcPts val="6400"/>
              </a:lnSpc>
              <a:spcBef>
                <a:spcPts val="0"/>
              </a:spcBef>
              <a:defRPr sz="5400" b="1" i="0">
                <a:solidFill>
                  <a:schemeClr val="bg1"/>
                </a:solidFill>
                <a:latin typeface="Nunito Sans" pitchFamily="2" charset="77"/>
              </a:defRPr>
            </a:lvl4pPr>
            <a:lvl5pPr>
              <a:lnSpc>
                <a:spcPts val="6400"/>
              </a:lnSpc>
              <a:spcBef>
                <a:spcPts val="0"/>
              </a:spcBef>
              <a:defRPr sz="54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76766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Tree>
    <p:extLst>
      <p:ext uri="{BB962C8B-B14F-4D97-AF65-F5344CB8AC3E}">
        <p14:creationId xmlns:p14="http://schemas.microsoft.com/office/powerpoint/2010/main" val="1085741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9" name="object 2"/>
          <p:cNvSpPr txBox="1"/>
          <p:nvPr userDrawn="1"/>
        </p:nvSpPr>
        <p:spPr>
          <a:xfrm>
            <a:off x="3022600" y="5379635"/>
            <a:ext cx="3411220" cy="848360"/>
          </a:xfrm>
          <a:prstGeom prst="rect">
            <a:avLst/>
          </a:prstGeom>
        </p:spPr>
        <p:txBody>
          <a:bodyPr vert="horz" wrap="square" lIns="0" tIns="12700" rIns="0" bIns="0" rtlCol="0">
            <a:spAutoFit/>
          </a:bodyPr>
          <a:lstStyle/>
          <a:p>
            <a:pPr marL="12700">
              <a:lnSpc>
                <a:spcPct val="100000"/>
              </a:lnSpc>
              <a:spcBef>
                <a:spcPts val="100"/>
              </a:spcBef>
            </a:pPr>
            <a:r>
              <a:rPr sz="5400" b="0" i="0" spc="-5" dirty="0">
                <a:solidFill>
                  <a:srgbClr val="FFFFFF"/>
                </a:solidFill>
                <a:latin typeface="Nunito Sans Black" pitchFamily="2" charset="77"/>
                <a:ea typeface="Nunito Sans Black" charset="0"/>
                <a:cs typeface="Nunito Sans Black" charset="0"/>
              </a:rPr>
              <a:t>Thank</a:t>
            </a:r>
            <a:r>
              <a:rPr sz="5400" b="0" i="0" spc="-40" dirty="0">
                <a:solidFill>
                  <a:srgbClr val="FFFFFF"/>
                </a:solidFill>
                <a:latin typeface="Nunito Sans Black" pitchFamily="2" charset="77"/>
                <a:ea typeface="Nunito Sans Black" charset="0"/>
                <a:cs typeface="Nunito Sans Black" charset="0"/>
              </a:rPr>
              <a:t> </a:t>
            </a:r>
            <a:r>
              <a:rPr sz="5400" b="0" i="0" spc="-130" dirty="0">
                <a:solidFill>
                  <a:srgbClr val="FFFFFF"/>
                </a:solidFill>
                <a:latin typeface="Nunito Sans Black" pitchFamily="2" charset="77"/>
                <a:ea typeface="Nunito Sans Black" charset="0"/>
                <a:cs typeface="Nunito Sans Black" charset="0"/>
              </a:rPr>
              <a:t>you</a:t>
            </a:r>
            <a:endParaRPr sz="5400" b="0" i="0" dirty="0">
              <a:latin typeface="Nunito Sans Black" pitchFamily="2" charset="77"/>
              <a:ea typeface="Nunito Sans Black" charset="0"/>
              <a:cs typeface="Nunito Sans Black" charset="0"/>
            </a:endParaRPr>
          </a:p>
        </p:txBody>
      </p:sp>
      <p:grpSp>
        <p:nvGrpSpPr>
          <p:cNvPr id="20" name="Group 19"/>
          <p:cNvGrpSpPr/>
          <p:nvPr userDrawn="1"/>
        </p:nvGrpSpPr>
        <p:grpSpPr>
          <a:xfrm>
            <a:off x="13436599" y="479425"/>
            <a:ext cx="2336829" cy="657493"/>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a:xfrm>
            <a:off x="5749607" y="8520303"/>
            <a:ext cx="1515744" cy="153888"/>
          </a:xfrm>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6" name="Holder 6"/>
          <p:cNvSpPr>
            <a:spLocks noGrp="1"/>
          </p:cNvSpPr>
          <p:nvPr>
            <p:ph type="sldNum" sz="quarter" idx="7"/>
          </p:nvPr>
        </p:nvSpPr>
        <p:spPr>
          <a:xfrm>
            <a:off x="7917816" y="8520303"/>
            <a:ext cx="210184" cy="153888"/>
          </a:xfrm>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37" name="Group 36"/>
          <p:cNvGrpSpPr/>
          <p:nvPr userDrawn="1"/>
        </p:nvGrpSpPr>
        <p:grpSpPr>
          <a:xfrm>
            <a:off x="10846004" y="7272323"/>
            <a:ext cx="4939249" cy="1389713"/>
            <a:chOff x="228240" y="2152440"/>
            <a:chExt cx="10101600" cy="2842200"/>
          </a:xfrm>
          <a:solidFill>
            <a:schemeClr val="tx2"/>
          </a:solidFill>
        </p:grpSpPr>
        <p:sp>
          <p:nvSpPr>
            <p:cNvPr id="4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4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4064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tx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latin typeface="Nunito Sans" charset="0"/>
                <a:ea typeface="Nunito Sans" charset="0"/>
                <a:cs typeface="Nunito Sans" charset="0"/>
              </a:rPr>
              <a:t>A </a:t>
            </a:r>
            <a:r>
              <a:rPr lang="en-US" sz="1800" b="0" i="0" spc="0" dirty="0">
                <a:latin typeface="Nunito Sans" charset="0"/>
                <a:ea typeface="Nunito Sans" charset="0"/>
                <a:cs typeface="Nunito Sans" charset="0"/>
              </a:rPr>
              <a:t>presentation</a:t>
            </a:r>
            <a:r>
              <a:rPr lang="en-US" sz="1800" b="0" i="0" spc="-190" dirty="0">
                <a:latin typeface="Nunito Sans" charset="0"/>
                <a:ea typeface="Nunito Sans" charset="0"/>
                <a:cs typeface="Nunito Sans" charset="0"/>
              </a:rPr>
              <a:t> </a:t>
            </a:r>
            <a:r>
              <a:rPr lang="en-US" sz="1800" b="0" i="0" spc="15" dirty="0">
                <a:latin typeface="Nunito Sans" charset="0"/>
                <a:ea typeface="Nunito Sans" charset="0"/>
                <a:cs typeface="Nunito Sans" charset="0"/>
              </a:rPr>
              <a:t>by</a:t>
            </a:r>
            <a:endParaRPr lang="en-US" sz="1800" b="0" i="0" dirty="0">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tx2"/>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2" name="TextBox 21"/>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tx2"/>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tx2"/>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tx2"/>
                </a:solidFill>
                <a:latin typeface="Nunito Sans Black" charset="0"/>
                <a:ea typeface="Nunito Sans Black" charset="0"/>
                <a:cs typeface="Nunito Sans Black" charset="0"/>
              </a:rPr>
              <a:t>Be more.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solidFill>
                  <a:schemeClr val="bg1"/>
                </a:solidFill>
                <a:latin typeface="Nunito Sans" charset="0"/>
                <a:ea typeface="Nunito Sans" charset="0"/>
                <a:cs typeface="Nunito Sans" charset="0"/>
              </a:rPr>
              <a:t>A </a:t>
            </a:r>
            <a:r>
              <a:rPr lang="en-US" sz="1800" b="0" i="0" spc="0" dirty="0">
                <a:solidFill>
                  <a:schemeClr val="bg1"/>
                </a:solidFill>
                <a:latin typeface="Nunito Sans" charset="0"/>
                <a:ea typeface="Nunito Sans" charset="0"/>
                <a:cs typeface="Nunito Sans" charset="0"/>
              </a:rPr>
              <a:t>presentation</a:t>
            </a:r>
            <a:r>
              <a:rPr lang="en-US" sz="1800" b="0" i="0" spc="-190" dirty="0">
                <a:solidFill>
                  <a:schemeClr val="bg1"/>
                </a:solidFill>
                <a:latin typeface="Nunito Sans" charset="0"/>
                <a:ea typeface="Nunito Sans" charset="0"/>
                <a:cs typeface="Nunito Sans" charset="0"/>
              </a:rPr>
              <a:t> </a:t>
            </a:r>
            <a:r>
              <a:rPr lang="en-US" sz="1800" b="0" i="0" spc="15" dirty="0">
                <a:solidFill>
                  <a:schemeClr val="bg1"/>
                </a:solidFill>
                <a:latin typeface="Nunito Sans" charset="0"/>
                <a:ea typeface="Nunito Sans" charset="0"/>
                <a:cs typeface="Nunito Sans" charset="0"/>
              </a:rPr>
              <a:t>by</a:t>
            </a:r>
            <a:endParaRPr lang="en-US" sz="1800" b="0" i="0" dirty="0">
              <a:solidFill>
                <a:schemeClr val="bg1"/>
              </a:solidFill>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4" name="TextBox 23"/>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bg1"/>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906062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by Image 1">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solidFill>
                  <a:schemeClr val="bg1"/>
                </a:solidFill>
                <a:latin typeface="Nunito Sans" charset="0"/>
                <a:ea typeface="Nunito Sans" charset="0"/>
                <a:cs typeface="Nunito Sans" charset="0"/>
              </a:rPr>
              <a:t>A </a:t>
            </a:r>
            <a:r>
              <a:rPr lang="en-US" sz="1800" b="0" i="0" spc="0" dirty="0">
                <a:solidFill>
                  <a:schemeClr val="bg1"/>
                </a:solidFill>
                <a:latin typeface="Nunito Sans" charset="0"/>
                <a:ea typeface="Nunito Sans" charset="0"/>
                <a:cs typeface="Nunito Sans" charset="0"/>
              </a:rPr>
              <a:t>presentation</a:t>
            </a:r>
            <a:r>
              <a:rPr lang="en-US" sz="1800" b="0" i="0" spc="-190" dirty="0">
                <a:solidFill>
                  <a:schemeClr val="bg1"/>
                </a:solidFill>
                <a:latin typeface="Nunito Sans" charset="0"/>
                <a:ea typeface="Nunito Sans" charset="0"/>
                <a:cs typeface="Nunito Sans" charset="0"/>
              </a:rPr>
              <a:t> </a:t>
            </a:r>
            <a:r>
              <a:rPr lang="en-US" sz="1800" b="0" i="0" spc="15" dirty="0">
                <a:solidFill>
                  <a:schemeClr val="bg1"/>
                </a:solidFill>
                <a:latin typeface="Nunito Sans" charset="0"/>
                <a:ea typeface="Nunito Sans" charset="0"/>
                <a:cs typeface="Nunito Sans" charset="0"/>
              </a:rPr>
              <a:t>by</a:t>
            </a:r>
            <a:endParaRPr lang="en-US" sz="1800" b="0" i="0" dirty="0">
              <a:solidFill>
                <a:schemeClr val="bg1"/>
              </a:solidFill>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3" name="TextBox 22"/>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bg1"/>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1316259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chemeClr val="accent6"/>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284864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right">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767573-5790-1D4B-AC14-953738E758E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8071555" y="0"/>
            <a:ext cx="8184445" cy="9144000"/>
          </a:xfrm>
          <a:prstGeom prst="rect">
            <a:avLst/>
          </a:prstGeom>
        </p:spPr>
      </p:pic>
      <p:sp>
        <p:nvSpPr>
          <p:cNvPr id="5" name="Holder 5"/>
          <p:cNvSpPr>
            <a:spLocks noGrp="1"/>
          </p:cNvSpPr>
          <p:nvPr>
            <p:ph type="ftr" sz="quarter" idx="5"/>
          </p:nvPr>
        </p:nvSpPr>
        <p:spPr/>
        <p:txBody>
          <a:bodyPr lIns="0" tIns="0" rIns="0" bIns="0"/>
          <a:lstStyle>
            <a:lvl1pPr>
              <a:defRPr sz="1000" b="1" i="0">
                <a:solidFill>
                  <a:schemeClr val="bg1"/>
                </a:solidFill>
                <a:latin typeface="Arial"/>
                <a:cs typeface="Arial"/>
              </a:defRPr>
            </a:lvl1pPr>
          </a:lstStyle>
          <a:p>
            <a:pPr marL="12700">
              <a:lnSpc>
                <a:spcPct val="100000"/>
              </a:lnSpc>
              <a:spcBef>
                <a:spcPts val="110"/>
              </a:spcBef>
            </a:pPr>
            <a:r>
              <a:rPr spc="75" dirty="0"/>
              <a:t>© </a:t>
            </a:r>
            <a:r>
              <a:rPr spc="-5" dirty="0"/>
              <a:t>The </a:t>
            </a:r>
            <a:r>
              <a:rPr spc="-20" dirty="0"/>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7" name="Holder 7"/>
          <p:cNvSpPr>
            <a:spLocks noGrp="1"/>
          </p:cNvSpPr>
          <p:nvPr>
            <p:ph type="sldNum" sz="quarter" idx="7"/>
          </p:nvPr>
        </p:nvSpPr>
        <p:spPr/>
        <p:txBody>
          <a:bodyPr lIns="0" tIns="0" rIns="0" bIns="0"/>
          <a:lstStyle>
            <a:lvl1pPr>
              <a:defRPr sz="1000" b="1" i="0">
                <a:solidFill>
                  <a:schemeClr val="bg1"/>
                </a:solidFill>
                <a:latin typeface="Arial"/>
                <a:cs typeface="Arial"/>
              </a:defRPr>
            </a:lvl1pPr>
          </a:lstStyle>
          <a:p>
            <a:pPr marL="25400">
              <a:lnSpc>
                <a:spcPct val="100000"/>
              </a:lnSpc>
              <a:spcBef>
                <a:spcPts val="110"/>
              </a:spcBef>
            </a:pPr>
            <a:fld id="{81D60167-4931-47E6-BA6A-407CBD079E47}" type="slidenum">
              <a:rPr spc="35" dirty="0"/>
              <a:t>‹#›</a:t>
            </a:fld>
            <a:endParaRPr spc="35" dirty="0"/>
          </a:p>
        </p:txBody>
      </p:sp>
      <p:grpSp>
        <p:nvGrpSpPr>
          <p:cNvPr id="8" name="Group 7"/>
          <p:cNvGrpSpPr/>
          <p:nvPr userDrawn="1"/>
        </p:nvGrpSpPr>
        <p:grpSpPr>
          <a:xfrm>
            <a:off x="13436599" y="479425"/>
            <a:ext cx="2336829" cy="657493"/>
            <a:chOff x="228240" y="2152440"/>
            <a:chExt cx="10101600" cy="2842200"/>
          </a:xfrm>
          <a:solidFill>
            <a:schemeClr val="tx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1"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2"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3"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4"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5"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6"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7"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18"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19"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0" name="object 17"/>
          <p:cNvSpPr txBox="1"/>
          <p:nvPr userDrawn="1"/>
        </p:nvSpPr>
        <p:spPr>
          <a:xfrm>
            <a:off x="460900" y="418411"/>
            <a:ext cx="3472815" cy="299720"/>
          </a:xfrm>
          <a:prstGeom prst="rect">
            <a:avLst/>
          </a:prstGeom>
        </p:spPr>
        <p:txBody>
          <a:bodyPr vert="horz" wrap="square" lIns="0" tIns="12700" rIns="0" bIns="0" rtlCol="0">
            <a:spAutoFit/>
          </a:bodyPr>
          <a:lstStyle/>
          <a:p>
            <a:pPr marL="12700">
              <a:lnSpc>
                <a:spcPct val="100000"/>
              </a:lnSpc>
              <a:spcBef>
                <a:spcPts val="100"/>
              </a:spcBef>
            </a:pPr>
            <a:r>
              <a:rPr sz="1800" b="0" i="0" spc="25" dirty="0">
                <a:solidFill>
                  <a:srgbClr val="FFFFFF"/>
                </a:solidFill>
                <a:latin typeface="Nunito Sans Black" charset="0"/>
                <a:ea typeface="Nunito Sans Black" charset="0"/>
                <a:cs typeface="Nunito Sans Black" charset="0"/>
              </a:rPr>
              <a:t>Do </a:t>
            </a:r>
            <a:r>
              <a:rPr sz="1800" b="0" i="0" spc="0" dirty="0">
                <a:solidFill>
                  <a:srgbClr val="FFFFFF"/>
                </a:solidFill>
                <a:latin typeface="Nunito Sans Black" charset="0"/>
                <a:ea typeface="Nunito Sans Black" charset="0"/>
                <a:cs typeface="Nunito Sans Black" charset="0"/>
              </a:rPr>
              <a:t>more. </a:t>
            </a:r>
            <a:r>
              <a:rPr sz="1800" b="0" i="0" dirty="0">
                <a:solidFill>
                  <a:srgbClr val="FFFFFF"/>
                </a:solidFill>
                <a:latin typeface="Nunito Sans Black" charset="0"/>
                <a:ea typeface="Nunito Sans Black" charset="0"/>
                <a:cs typeface="Nunito Sans Black" charset="0"/>
              </a:rPr>
              <a:t>Share </a:t>
            </a:r>
            <a:r>
              <a:rPr sz="1800" b="0" i="0" spc="0" dirty="0">
                <a:solidFill>
                  <a:srgbClr val="FFFFFF"/>
                </a:solidFill>
                <a:latin typeface="Nunito Sans Black" charset="0"/>
                <a:ea typeface="Nunito Sans Black" charset="0"/>
                <a:cs typeface="Nunito Sans Black" charset="0"/>
              </a:rPr>
              <a:t>more. </a:t>
            </a:r>
            <a:r>
              <a:rPr sz="1800" b="0" i="0" spc="-45" dirty="0">
                <a:solidFill>
                  <a:srgbClr val="FFFFFF"/>
                </a:solidFill>
                <a:latin typeface="Nunito Sans Black" charset="0"/>
                <a:ea typeface="Nunito Sans Black" charset="0"/>
                <a:cs typeface="Nunito Sans Black" charset="0"/>
              </a:rPr>
              <a:t>Be</a:t>
            </a:r>
            <a:r>
              <a:rPr sz="1800" b="0" i="0" spc="-15" dirty="0">
                <a:solidFill>
                  <a:srgbClr val="FFFFFF"/>
                </a:solidFill>
                <a:latin typeface="Nunito Sans Black" charset="0"/>
                <a:ea typeface="Nunito Sans Black" charset="0"/>
                <a:cs typeface="Nunito Sans Black" charset="0"/>
              </a:rPr>
              <a:t> </a:t>
            </a:r>
            <a:r>
              <a:rPr sz="1800" b="0" i="0" spc="0" dirty="0">
                <a:solidFill>
                  <a:srgbClr val="FFFFFF"/>
                </a:solidFill>
                <a:latin typeface="Nunito Sans Black" charset="0"/>
                <a:ea typeface="Nunito Sans Black" charset="0"/>
                <a:cs typeface="Nunito Sans Black" charset="0"/>
              </a:rPr>
              <a:t>more.</a:t>
            </a:r>
            <a:endParaRPr sz="1800" b="0" i="0" dirty="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54400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1067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3423952" y="8520303"/>
            <a:ext cx="1515744" cy="153888"/>
          </a:xfrm>
          <a:prstGeom prst="rect">
            <a:avLst/>
          </a:prstGeom>
        </p:spPr>
        <p:txBody>
          <a:bodyPr wrap="square" lIns="0" tIns="0" rIns="0" bIns="0">
            <a:spAutoFit/>
          </a:bodyPr>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a:xfrm>
            <a:off x="457201" y="8429832"/>
            <a:ext cx="2320786" cy="276999"/>
          </a:xfrm>
          <a:prstGeom prst="rect">
            <a:avLst/>
          </a:prstGeom>
        </p:spPr>
        <p:txBody>
          <a:bodyPr wrap="square" lIns="0" tIns="0" rIns="0" bIns="0" anchor="b">
            <a:spAutoFit/>
          </a:bodyPr>
          <a:lstStyle>
            <a:lvl1pPr marL="12700" algn="l" defTabSz="914400" rtl="0" eaLnBrk="1" latinLnBrk="0" hangingPunct="1">
              <a:lnSpc>
                <a:spcPct val="100000"/>
              </a:lnSpc>
              <a:spcBef>
                <a:spcPts val="120"/>
              </a:spcBef>
              <a:defRPr lang="en-US" sz="1800" b="0" i="0" kern="1200" spc="-5" smtClean="0">
                <a:solidFill>
                  <a:schemeClr val="tx1"/>
                </a:solidFill>
                <a:latin typeface="Nunito Sans" charset="0"/>
                <a:ea typeface="Nunito Sans" charset="0"/>
                <a:cs typeface="Nunito Sans" charset="0"/>
              </a:defRPr>
            </a:lvl1pPr>
          </a:lstStyle>
          <a:p>
            <a:r>
              <a:rPr lang="en-GB" dirty="0"/>
              <a:t>18/02/2018</a:t>
            </a:r>
            <a:endParaRPr lang="mr-IN" dirty="0"/>
          </a:p>
        </p:txBody>
      </p:sp>
      <p:sp>
        <p:nvSpPr>
          <p:cNvPr id="6" name="Holder 6"/>
          <p:cNvSpPr>
            <a:spLocks noGrp="1"/>
          </p:cNvSpPr>
          <p:nvPr>
            <p:ph type="sldNum" sz="quarter" idx="7"/>
          </p:nvPr>
        </p:nvSpPr>
        <p:spPr>
          <a:xfrm>
            <a:off x="15592161" y="8520303"/>
            <a:ext cx="210184" cy="153888"/>
          </a:xfrm>
          <a:prstGeom prst="rect">
            <a:avLst/>
          </a:prstGeom>
        </p:spPr>
        <p:txBody>
          <a:bodyPr wrap="square" lIns="0" tIns="0" rIns="0" bIns="0">
            <a:spAutoFit/>
          </a:bodyPr>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7" name="Title Placeholder 6"/>
          <p:cNvSpPr>
            <a:spLocks noGrp="1"/>
          </p:cNvSpPr>
          <p:nvPr>
            <p:ph type="title"/>
          </p:nvPr>
        </p:nvSpPr>
        <p:spPr>
          <a:xfrm>
            <a:off x="457200" y="201035"/>
            <a:ext cx="15345145" cy="523751"/>
          </a:xfrm>
          <a:prstGeom prst="rect">
            <a:avLst/>
          </a:prstGeom>
        </p:spPr>
        <p:txBody>
          <a:bodyPr vert="horz" lIns="0" tIns="0" rIns="0" bIns="0" rtlCol="0" anchor="b">
            <a:normAutofit/>
          </a:bodyPr>
          <a:lstStyle/>
          <a:p>
            <a:r>
              <a:rPr lang="en-US" dirty="0"/>
              <a:t>Presentation title</a:t>
            </a:r>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457200" y="2433638"/>
            <a:ext cx="14681200" cy="5802312"/>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8" r:id="rId4"/>
    <p:sldLayoutId id="2147483662" r:id="rId5"/>
    <p:sldLayoutId id="2147483669" r:id="rId6"/>
    <p:sldLayoutId id="2147483670" r:id="rId7"/>
    <p:sldLayoutId id="2147483675" r:id="rId8"/>
    <p:sldLayoutId id="2147483676" r:id="rId9"/>
    <p:sldLayoutId id="2147483677" r:id="rId10"/>
    <p:sldLayoutId id="2147483681" r:id="rId11"/>
    <p:sldLayoutId id="2147483692" r:id="rId12"/>
    <p:sldLayoutId id="2147483682" r:id="rId13"/>
    <p:sldLayoutId id="2147483683" r:id="rId14"/>
    <p:sldLayoutId id="2147483697" r:id="rId15"/>
    <p:sldLayoutId id="2147483701" r:id="rId16"/>
    <p:sldLayoutId id="2147483702" r:id="rId17"/>
    <p:sldLayoutId id="2147483699" r:id="rId18"/>
    <p:sldLayoutId id="2147483698" r:id="rId19"/>
    <p:sldLayoutId id="2147483700" r:id="rId20"/>
    <p:sldLayoutId id="2147483703" r:id="rId21"/>
    <p:sldLayoutId id="2147483704" r:id="rId22"/>
  </p:sldLayoutIdLst>
  <p:txStyles>
    <p:titleStyle>
      <a:lvl1pPr marL="12700" algn="l" defTabSz="914400" rtl="0" eaLnBrk="1" latinLnBrk="0" hangingPunct="1">
        <a:lnSpc>
          <a:spcPct val="100000"/>
        </a:lnSpc>
        <a:spcBef>
          <a:spcPts val="100"/>
        </a:spcBef>
        <a:defRPr lang="en-US" sz="1800" b="0" i="0" kern="1200" spc="-5" dirty="0" smtClean="0">
          <a:solidFill>
            <a:schemeClr val="tx1"/>
          </a:solidFill>
          <a:latin typeface="Nunito Sans" charset="0"/>
          <a:ea typeface="Nunito Sans" charset="0"/>
          <a:cs typeface="Nunito Sans" charset="0"/>
        </a:defRPr>
      </a:lvl1pPr>
    </p:titleStyle>
    <p:bodyStyle>
      <a:lvl1pPr marL="18000" indent="0" eaLnBrk="1" hangingPunct="1">
        <a:buClr>
          <a:schemeClr val="tx2"/>
        </a:buClr>
        <a:buSzPct val="125000"/>
        <a:buFont typeface="Arial" panose="020B0604020202020204" pitchFamily="34" charset="0"/>
        <a:buNone/>
        <a:defRPr sz="2400" b="0" i="0">
          <a:latin typeface="Nunito Sans" charset="0"/>
          <a:ea typeface="Nunito Sans" charset="0"/>
          <a:cs typeface="Nunito Sans"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pos="5120" userDrawn="1">
          <p15:clr>
            <a:srgbClr val="F26B43"/>
          </p15:clr>
        </p15:guide>
        <p15:guide id="2" pos="302" userDrawn="1">
          <p15:clr>
            <a:srgbClr val="F26B43"/>
          </p15:clr>
        </p15:guide>
        <p15:guide id="3" orient="horz" pos="5551" userDrawn="1">
          <p15:clr>
            <a:srgbClr val="F26B43"/>
          </p15:clr>
        </p15:guide>
        <p15:guide id="4" orient="horz" pos="302" userDrawn="1">
          <p15:clr>
            <a:srgbClr val="F26B43"/>
          </p15:clr>
        </p15:guide>
        <p15:guide id="5" pos="9936" userDrawn="1">
          <p15:clr>
            <a:srgbClr val="F26B43"/>
          </p15:clr>
        </p15:guide>
        <p15:guide id="6" orient="horz"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4318E32C-713C-E445-9AF0-A13827D908C5}"/>
              </a:ext>
            </a:extLst>
          </p:cNvPr>
          <p:cNvGrpSpPr/>
          <p:nvPr/>
        </p:nvGrpSpPr>
        <p:grpSpPr>
          <a:xfrm>
            <a:off x="5602920" y="2137231"/>
            <a:ext cx="5050159" cy="3687035"/>
            <a:chOff x="1243080" y="996480"/>
            <a:chExt cx="7627680" cy="5568840"/>
          </a:xfrm>
          <a:solidFill>
            <a:schemeClr val="bg1"/>
          </a:solidFill>
        </p:grpSpPr>
        <p:sp>
          <p:nvSpPr>
            <p:cNvPr id="30" name="Freeform 1">
              <a:extLst>
                <a:ext uri="{FF2B5EF4-FFF2-40B4-BE49-F238E27FC236}">
                  <a16:creationId xmlns:a16="http://schemas.microsoft.com/office/drawing/2014/main" id="{6BFD6E44-90C7-B942-8D2C-9296988D50A9}"/>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txBody>
            <a:bodyPr/>
            <a:lstStyle/>
            <a:p>
              <a:endParaRPr lang="en-GB"/>
            </a:p>
          </p:txBody>
        </p:sp>
        <p:sp>
          <p:nvSpPr>
            <p:cNvPr id="31" name="Freeform 2">
              <a:extLst>
                <a:ext uri="{FF2B5EF4-FFF2-40B4-BE49-F238E27FC236}">
                  <a16:creationId xmlns:a16="http://schemas.microsoft.com/office/drawing/2014/main" id="{64ADFA78-0D58-8F40-99E7-09FC1DA008B5}"/>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txBody>
            <a:bodyPr/>
            <a:lstStyle/>
            <a:p>
              <a:endParaRPr lang="en-GB"/>
            </a:p>
          </p:txBody>
        </p:sp>
        <p:sp>
          <p:nvSpPr>
            <p:cNvPr id="32" name="Freeform 3">
              <a:extLst>
                <a:ext uri="{FF2B5EF4-FFF2-40B4-BE49-F238E27FC236}">
                  <a16:creationId xmlns:a16="http://schemas.microsoft.com/office/drawing/2014/main" id="{3EE54DA5-0169-7141-82BD-1A309CE0AF08}"/>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txBody>
            <a:bodyPr/>
            <a:lstStyle/>
            <a:p>
              <a:endParaRPr lang="en-GB"/>
            </a:p>
          </p:txBody>
        </p:sp>
        <p:sp>
          <p:nvSpPr>
            <p:cNvPr id="33" name="Freeform 4">
              <a:extLst>
                <a:ext uri="{FF2B5EF4-FFF2-40B4-BE49-F238E27FC236}">
                  <a16:creationId xmlns:a16="http://schemas.microsoft.com/office/drawing/2014/main" id="{13D3FDE5-43E0-704B-B967-2D28569F3F27}"/>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txBody>
            <a:bodyPr/>
            <a:lstStyle/>
            <a:p>
              <a:endParaRPr lang="en-GB"/>
            </a:p>
          </p:txBody>
        </p:sp>
        <p:sp>
          <p:nvSpPr>
            <p:cNvPr id="34" name="Freeform 5">
              <a:extLst>
                <a:ext uri="{FF2B5EF4-FFF2-40B4-BE49-F238E27FC236}">
                  <a16:creationId xmlns:a16="http://schemas.microsoft.com/office/drawing/2014/main" id="{A510D935-6ED7-CB43-9C88-C5B90008F5F2}"/>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txBody>
            <a:bodyPr/>
            <a:lstStyle/>
            <a:p>
              <a:endParaRPr lang="en-GB"/>
            </a:p>
          </p:txBody>
        </p:sp>
        <p:sp>
          <p:nvSpPr>
            <p:cNvPr id="35" name="Freeform 6">
              <a:extLst>
                <a:ext uri="{FF2B5EF4-FFF2-40B4-BE49-F238E27FC236}">
                  <a16:creationId xmlns:a16="http://schemas.microsoft.com/office/drawing/2014/main" id="{F77BB71F-39EC-FA4D-A612-0106936654C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txBody>
            <a:bodyPr/>
            <a:lstStyle/>
            <a:p>
              <a:endParaRPr lang="en-GB"/>
            </a:p>
          </p:txBody>
        </p:sp>
        <p:sp>
          <p:nvSpPr>
            <p:cNvPr id="36" name="Freeform 7">
              <a:extLst>
                <a:ext uri="{FF2B5EF4-FFF2-40B4-BE49-F238E27FC236}">
                  <a16:creationId xmlns:a16="http://schemas.microsoft.com/office/drawing/2014/main" id="{C62D0A29-910A-6D46-88D1-5187C3F7981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txBody>
            <a:bodyPr/>
            <a:lstStyle/>
            <a:p>
              <a:endParaRPr lang="en-GB"/>
            </a:p>
          </p:txBody>
        </p:sp>
        <p:sp>
          <p:nvSpPr>
            <p:cNvPr id="37" name="Freeform 8">
              <a:extLst>
                <a:ext uri="{FF2B5EF4-FFF2-40B4-BE49-F238E27FC236}">
                  <a16:creationId xmlns:a16="http://schemas.microsoft.com/office/drawing/2014/main" id="{BAD4305E-5DCC-4547-9F1B-4EAF0B5CB69F}"/>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txBody>
            <a:bodyPr/>
            <a:lstStyle/>
            <a:p>
              <a:endParaRPr lang="en-GB"/>
            </a:p>
          </p:txBody>
        </p:sp>
        <p:sp>
          <p:nvSpPr>
            <p:cNvPr id="38" name="Freeform 9">
              <a:extLst>
                <a:ext uri="{FF2B5EF4-FFF2-40B4-BE49-F238E27FC236}">
                  <a16:creationId xmlns:a16="http://schemas.microsoft.com/office/drawing/2014/main" id="{9590A3D9-C524-194B-9C4A-39C5A7B3298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txBody>
            <a:bodyPr/>
            <a:lstStyle/>
            <a:p>
              <a:endParaRPr lang="en-GB"/>
            </a:p>
          </p:txBody>
        </p:sp>
        <p:sp>
          <p:nvSpPr>
            <p:cNvPr id="39" name="Freeform 10">
              <a:extLst>
                <a:ext uri="{FF2B5EF4-FFF2-40B4-BE49-F238E27FC236}">
                  <a16:creationId xmlns:a16="http://schemas.microsoft.com/office/drawing/2014/main" id="{9E6ACC7C-BC33-F945-849D-0359F8CB3174}"/>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txBody>
            <a:bodyPr/>
            <a:lstStyle/>
            <a:p>
              <a:endParaRPr lang="en-GB"/>
            </a:p>
          </p:txBody>
        </p:sp>
        <p:sp>
          <p:nvSpPr>
            <p:cNvPr id="40" name="Freeform 11">
              <a:extLst>
                <a:ext uri="{FF2B5EF4-FFF2-40B4-BE49-F238E27FC236}">
                  <a16:creationId xmlns:a16="http://schemas.microsoft.com/office/drawing/2014/main" id="{C9A84734-75EE-714E-8FB6-F67BAC07F1B7}"/>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txBody>
            <a:bodyPr/>
            <a:lstStyle/>
            <a:p>
              <a:endParaRPr lang="en-GB"/>
            </a:p>
          </p:txBody>
        </p:sp>
      </p:grpSp>
      <p:sp>
        <p:nvSpPr>
          <p:cNvPr id="45" name="Text Placeholder 44">
            <a:extLst>
              <a:ext uri="{FF2B5EF4-FFF2-40B4-BE49-F238E27FC236}">
                <a16:creationId xmlns:a16="http://schemas.microsoft.com/office/drawing/2014/main" id="{2574BEBD-0586-6D47-AB5A-FCD81954C018}"/>
              </a:ext>
            </a:extLst>
          </p:cNvPr>
          <p:cNvSpPr>
            <a:spLocks noGrp="1"/>
          </p:cNvSpPr>
          <p:nvPr>
            <p:ph type="body" sz="quarter" idx="10"/>
          </p:nvPr>
        </p:nvSpPr>
        <p:spPr/>
        <p:txBody>
          <a:bodyPr/>
          <a:lstStyle/>
          <a:p>
            <a:r>
              <a:rPr lang="en-GB" dirty="0"/>
              <a:t>(Group Name)</a:t>
            </a:r>
          </a:p>
        </p:txBody>
      </p:sp>
    </p:spTree>
    <p:extLst>
      <p:ext uri="{BB962C8B-B14F-4D97-AF65-F5344CB8AC3E}">
        <p14:creationId xmlns:p14="http://schemas.microsoft.com/office/powerpoint/2010/main" val="4079843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AFFDAD4-55FA-0B45-AC8C-D8F4BEE9E351}"/>
              </a:ext>
            </a:extLst>
          </p:cNvPr>
          <p:cNvSpPr>
            <a:spLocks noGrp="1"/>
          </p:cNvSpPr>
          <p:nvPr>
            <p:ph type="body" sz="quarter" idx="10"/>
          </p:nvPr>
        </p:nvSpPr>
        <p:spPr>
          <a:xfrm>
            <a:off x="460900" y="3496404"/>
            <a:ext cx="7096140" cy="1347446"/>
          </a:xfrm>
        </p:spPr>
        <p:txBody>
          <a:bodyPr/>
          <a:lstStyle/>
          <a:p>
            <a:pPr marL="18000" indent="0" algn="ctr">
              <a:buNone/>
            </a:pPr>
            <a:r>
              <a:rPr lang="en-GB" sz="3600" b="1" dirty="0">
                <a:latin typeface="Nunito Sans Black" panose="00000A00000000000000" pitchFamily="2" charset="0"/>
              </a:rPr>
              <a:t>Volunteering as a Trustee</a:t>
            </a:r>
          </a:p>
          <a:p>
            <a:pPr marL="18000" indent="0" algn="ctr">
              <a:buNone/>
            </a:pPr>
            <a:endParaRPr lang="en-GB" sz="3600" b="1" dirty="0">
              <a:latin typeface="Nunito Sans Black" panose="00000A00000000000000" pitchFamily="2" charset="0"/>
            </a:endParaRPr>
          </a:p>
          <a:p>
            <a:pPr marL="18000" indent="0" algn="ctr">
              <a:buNone/>
            </a:pPr>
            <a:endParaRPr lang="en-GB" sz="3600" b="1" dirty="0">
              <a:latin typeface="Nunito Sans Black" panose="00000A00000000000000" pitchFamily="2" charset="0"/>
            </a:endParaRPr>
          </a:p>
          <a:p>
            <a:pPr marL="18000" indent="0" algn="ctr">
              <a:buNone/>
            </a:pPr>
            <a:r>
              <a:rPr lang="en-GB" sz="3600" b="1" dirty="0">
                <a:latin typeface="Nunito Sans Black" panose="00000A00000000000000" pitchFamily="2" charset="0"/>
              </a:rPr>
              <a:t>What does this look like?</a:t>
            </a:r>
          </a:p>
          <a:p>
            <a:pPr algn="ctr"/>
            <a:endParaRPr lang="en-GB" sz="3600" b="1" u="sng" dirty="0">
              <a:latin typeface="Nunito Sans Black" panose="00000A00000000000000" pitchFamily="2" charset="0"/>
            </a:endParaRPr>
          </a:p>
        </p:txBody>
      </p:sp>
    </p:spTree>
    <p:extLst>
      <p:ext uri="{BB962C8B-B14F-4D97-AF65-F5344CB8AC3E}">
        <p14:creationId xmlns:p14="http://schemas.microsoft.com/office/powerpoint/2010/main" val="238897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5980" y="2848469"/>
            <a:ext cx="15697200" cy="3370153"/>
          </a:xfrm>
          <a:prstGeom prst="rect">
            <a:avLst/>
          </a:prstGeom>
          <a:noFill/>
        </p:spPr>
        <p:txBody>
          <a:bodyPr wrap="square" rtlCol="0">
            <a:spAutoFit/>
          </a:bodyPr>
          <a:lstStyle/>
          <a:p>
            <a:pPr algn="ctr"/>
            <a:r>
              <a:rPr lang="en-GB" sz="5400" b="1" dirty="0">
                <a:solidFill>
                  <a:schemeClr val="bg1"/>
                </a:solidFill>
                <a:latin typeface="Nunito Sans Black" panose="00000A00000000000000" pitchFamily="2" charset="0"/>
              </a:rPr>
              <a:t>What do we need?</a:t>
            </a:r>
          </a:p>
          <a:p>
            <a:pPr algn="ctr"/>
            <a:endParaRPr lang="en-GB" sz="3500" b="1" dirty="0">
              <a:solidFill>
                <a:schemeClr val="bg1"/>
              </a:solidFill>
              <a:latin typeface="Nunito Sans Black" panose="00000A00000000000000" pitchFamily="2" charset="0"/>
            </a:endParaRPr>
          </a:p>
          <a:p>
            <a:pPr algn="ctr"/>
            <a:endParaRPr lang="en-GB" sz="3500" b="1" dirty="0">
              <a:solidFill>
                <a:schemeClr val="bg1"/>
              </a:solidFill>
              <a:latin typeface="Nunito Sans Black" panose="00000A00000000000000" pitchFamily="2" charset="0"/>
            </a:endParaRPr>
          </a:p>
          <a:p>
            <a:pPr algn="ctr"/>
            <a:endParaRPr lang="en-GB" sz="3500" b="1" dirty="0">
              <a:solidFill>
                <a:schemeClr val="bg1"/>
              </a:solidFill>
              <a:latin typeface="Nunito Sans Black" panose="00000A00000000000000" pitchFamily="2" charset="0"/>
            </a:endParaRPr>
          </a:p>
          <a:p>
            <a:pPr algn="ctr"/>
            <a:r>
              <a:rPr lang="en-GB" sz="5400" b="1" dirty="0">
                <a:solidFill>
                  <a:schemeClr val="bg1"/>
                </a:solidFill>
                <a:latin typeface="Nunito Sans Black" panose="00000A00000000000000" pitchFamily="2" charset="0"/>
              </a:rPr>
              <a:t>What are the next steps?</a:t>
            </a:r>
            <a:endParaRPr lang="en-GB" sz="3500" b="1" u="sng" dirty="0">
              <a:solidFill>
                <a:schemeClr val="bg1"/>
              </a:solidFill>
              <a:latin typeface="Nunito Sans Black" panose="00000A00000000000000" pitchFamily="2" charset="0"/>
            </a:endParaRPr>
          </a:p>
        </p:txBody>
      </p:sp>
    </p:spTree>
    <p:extLst>
      <p:ext uri="{BB962C8B-B14F-4D97-AF65-F5344CB8AC3E}">
        <p14:creationId xmlns:p14="http://schemas.microsoft.com/office/powerpoint/2010/main" val="528541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4318E32C-713C-E445-9AF0-A13827D908C5}"/>
              </a:ext>
            </a:extLst>
          </p:cNvPr>
          <p:cNvGrpSpPr/>
          <p:nvPr/>
        </p:nvGrpSpPr>
        <p:grpSpPr>
          <a:xfrm>
            <a:off x="5608000" y="2108202"/>
            <a:ext cx="5050159" cy="3687035"/>
            <a:chOff x="1243080" y="996480"/>
            <a:chExt cx="7627680" cy="5568840"/>
          </a:xfrm>
          <a:solidFill>
            <a:schemeClr val="bg1"/>
          </a:solidFill>
        </p:grpSpPr>
        <p:sp>
          <p:nvSpPr>
            <p:cNvPr id="30" name="Freeform 1">
              <a:extLst>
                <a:ext uri="{FF2B5EF4-FFF2-40B4-BE49-F238E27FC236}">
                  <a16:creationId xmlns:a16="http://schemas.microsoft.com/office/drawing/2014/main" id="{6BFD6E44-90C7-B942-8D2C-9296988D50A9}"/>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txBody>
            <a:bodyPr/>
            <a:lstStyle/>
            <a:p>
              <a:endParaRPr lang="en-GB"/>
            </a:p>
          </p:txBody>
        </p:sp>
        <p:sp>
          <p:nvSpPr>
            <p:cNvPr id="31" name="Freeform 2">
              <a:extLst>
                <a:ext uri="{FF2B5EF4-FFF2-40B4-BE49-F238E27FC236}">
                  <a16:creationId xmlns:a16="http://schemas.microsoft.com/office/drawing/2014/main" id="{64ADFA78-0D58-8F40-99E7-09FC1DA008B5}"/>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txBody>
            <a:bodyPr/>
            <a:lstStyle/>
            <a:p>
              <a:endParaRPr lang="en-GB"/>
            </a:p>
          </p:txBody>
        </p:sp>
        <p:sp>
          <p:nvSpPr>
            <p:cNvPr id="32" name="Freeform 3">
              <a:extLst>
                <a:ext uri="{FF2B5EF4-FFF2-40B4-BE49-F238E27FC236}">
                  <a16:creationId xmlns:a16="http://schemas.microsoft.com/office/drawing/2014/main" id="{3EE54DA5-0169-7141-82BD-1A309CE0AF08}"/>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txBody>
            <a:bodyPr/>
            <a:lstStyle/>
            <a:p>
              <a:endParaRPr lang="en-GB"/>
            </a:p>
          </p:txBody>
        </p:sp>
        <p:sp>
          <p:nvSpPr>
            <p:cNvPr id="33" name="Freeform 4">
              <a:extLst>
                <a:ext uri="{FF2B5EF4-FFF2-40B4-BE49-F238E27FC236}">
                  <a16:creationId xmlns:a16="http://schemas.microsoft.com/office/drawing/2014/main" id="{13D3FDE5-43E0-704B-B967-2D28569F3F27}"/>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txBody>
            <a:bodyPr/>
            <a:lstStyle/>
            <a:p>
              <a:endParaRPr lang="en-GB"/>
            </a:p>
          </p:txBody>
        </p:sp>
        <p:sp>
          <p:nvSpPr>
            <p:cNvPr id="34" name="Freeform 5">
              <a:extLst>
                <a:ext uri="{FF2B5EF4-FFF2-40B4-BE49-F238E27FC236}">
                  <a16:creationId xmlns:a16="http://schemas.microsoft.com/office/drawing/2014/main" id="{A510D935-6ED7-CB43-9C88-C5B90008F5F2}"/>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txBody>
            <a:bodyPr/>
            <a:lstStyle/>
            <a:p>
              <a:endParaRPr lang="en-GB"/>
            </a:p>
          </p:txBody>
        </p:sp>
        <p:sp>
          <p:nvSpPr>
            <p:cNvPr id="35" name="Freeform 6">
              <a:extLst>
                <a:ext uri="{FF2B5EF4-FFF2-40B4-BE49-F238E27FC236}">
                  <a16:creationId xmlns:a16="http://schemas.microsoft.com/office/drawing/2014/main" id="{F77BB71F-39EC-FA4D-A612-0106936654C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txBody>
            <a:bodyPr/>
            <a:lstStyle/>
            <a:p>
              <a:endParaRPr lang="en-GB"/>
            </a:p>
          </p:txBody>
        </p:sp>
        <p:sp>
          <p:nvSpPr>
            <p:cNvPr id="36" name="Freeform 7">
              <a:extLst>
                <a:ext uri="{FF2B5EF4-FFF2-40B4-BE49-F238E27FC236}">
                  <a16:creationId xmlns:a16="http://schemas.microsoft.com/office/drawing/2014/main" id="{C62D0A29-910A-6D46-88D1-5187C3F7981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txBody>
            <a:bodyPr/>
            <a:lstStyle/>
            <a:p>
              <a:endParaRPr lang="en-GB"/>
            </a:p>
          </p:txBody>
        </p:sp>
        <p:sp>
          <p:nvSpPr>
            <p:cNvPr id="37" name="Freeform 8">
              <a:extLst>
                <a:ext uri="{FF2B5EF4-FFF2-40B4-BE49-F238E27FC236}">
                  <a16:creationId xmlns:a16="http://schemas.microsoft.com/office/drawing/2014/main" id="{BAD4305E-5DCC-4547-9F1B-4EAF0B5CB69F}"/>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txBody>
            <a:bodyPr/>
            <a:lstStyle/>
            <a:p>
              <a:endParaRPr lang="en-GB"/>
            </a:p>
          </p:txBody>
        </p:sp>
        <p:sp>
          <p:nvSpPr>
            <p:cNvPr id="38" name="Freeform 9">
              <a:extLst>
                <a:ext uri="{FF2B5EF4-FFF2-40B4-BE49-F238E27FC236}">
                  <a16:creationId xmlns:a16="http://schemas.microsoft.com/office/drawing/2014/main" id="{9590A3D9-C524-194B-9C4A-39C5A7B3298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txBody>
            <a:bodyPr/>
            <a:lstStyle/>
            <a:p>
              <a:endParaRPr lang="en-GB"/>
            </a:p>
          </p:txBody>
        </p:sp>
        <p:sp>
          <p:nvSpPr>
            <p:cNvPr id="39" name="Freeform 10">
              <a:extLst>
                <a:ext uri="{FF2B5EF4-FFF2-40B4-BE49-F238E27FC236}">
                  <a16:creationId xmlns:a16="http://schemas.microsoft.com/office/drawing/2014/main" id="{9E6ACC7C-BC33-F945-849D-0359F8CB3174}"/>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txBody>
            <a:bodyPr/>
            <a:lstStyle/>
            <a:p>
              <a:endParaRPr lang="en-GB"/>
            </a:p>
          </p:txBody>
        </p:sp>
        <p:sp>
          <p:nvSpPr>
            <p:cNvPr id="40" name="Freeform 11">
              <a:extLst>
                <a:ext uri="{FF2B5EF4-FFF2-40B4-BE49-F238E27FC236}">
                  <a16:creationId xmlns:a16="http://schemas.microsoft.com/office/drawing/2014/main" id="{C9A84734-75EE-714E-8FB6-F67BAC07F1B7}"/>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txBody>
            <a:bodyPr/>
            <a:lstStyle/>
            <a:p>
              <a:endParaRPr lang="en-GB"/>
            </a:p>
          </p:txBody>
        </p:sp>
      </p:grpSp>
      <p:sp>
        <p:nvSpPr>
          <p:cNvPr id="45" name="Text Placeholder 44">
            <a:extLst>
              <a:ext uri="{FF2B5EF4-FFF2-40B4-BE49-F238E27FC236}">
                <a16:creationId xmlns:a16="http://schemas.microsoft.com/office/drawing/2014/main" id="{2574BEBD-0586-6D47-AB5A-FCD81954C018}"/>
              </a:ext>
            </a:extLst>
          </p:cNvPr>
          <p:cNvSpPr>
            <a:spLocks noGrp="1"/>
          </p:cNvSpPr>
          <p:nvPr>
            <p:ph type="body" sz="quarter" idx="10"/>
          </p:nvPr>
        </p:nvSpPr>
        <p:spPr/>
        <p:txBody>
          <a:bodyPr/>
          <a:lstStyle/>
          <a:p>
            <a:r>
              <a:rPr lang="en-GB" dirty="0"/>
              <a:t>(Group Name)</a:t>
            </a:r>
          </a:p>
        </p:txBody>
      </p:sp>
      <p:sp>
        <p:nvSpPr>
          <p:cNvPr id="2" name="TextBox 1"/>
          <p:cNvSpPr txBox="1"/>
          <p:nvPr/>
        </p:nvSpPr>
        <p:spPr>
          <a:xfrm>
            <a:off x="4667250" y="7200900"/>
            <a:ext cx="7086600" cy="954107"/>
          </a:xfrm>
          <a:prstGeom prst="rect">
            <a:avLst/>
          </a:prstGeom>
          <a:noFill/>
        </p:spPr>
        <p:txBody>
          <a:bodyPr wrap="square" rtlCol="0">
            <a:spAutoFit/>
          </a:bodyPr>
          <a:lstStyle/>
          <a:p>
            <a:pPr algn="ctr"/>
            <a:r>
              <a:rPr lang="en-GB" sz="2800" b="1" dirty="0">
                <a:solidFill>
                  <a:schemeClr val="bg1"/>
                </a:solidFill>
              </a:rPr>
              <a:t>Thank you for supporting your Scout Group!</a:t>
            </a:r>
          </a:p>
        </p:txBody>
      </p:sp>
    </p:spTree>
    <p:extLst>
      <p:ext uri="{BB962C8B-B14F-4D97-AF65-F5344CB8AC3E}">
        <p14:creationId xmlns:p14="http://schemas.microsoft.com/office/powerpoint/2010/main" val="10296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06140"/>
            <a:ext cx="14701460" cy="2308324"/>
          </a:xfrm>
          <a:prstGeom prst="rect">
            <a:avLst/>
          </a:prstGeom>
          <a:noFill/>
        </p:spPr>
        <p:txBody>
          <a:bodyPr wrap="none" rtlCol="0">
            <a:spAutoFit/>
          </a:bodyPr>
          <a:lstStyle/>
          <a:p>
            <a:pPr algn="ctr"/>
            <a:r>
              <a:rPr lang="en-GB" sz="7200" dirty="0">
                <a:solidFill>
                  <a:schemeClr val="bg1"/>
                </a:solidFill>
              </a:rPr>
              <a:t>Video slide </a:t>
            </a:r>
          </a:p>
          <a:p>
            <a:pPr algn="ctr"/>
            <a:r>
              <a:rPr lang="en-GB" sz="7200" dirty="0">
                <a:solidFill>
                  <a:schemeClr val="bg1"/>
                </a:solidFill>
              </a:rPr>
              <a:t>(see notes for recommended video)</a:t>
            </a:r>
          </a:p>
        </p:txBody>
      </p:sp>
    </p:spTree>
    <p:extLst>
      <p:ext uri="{BB962C8B-B14F-4D97-AF65-F5344CB8AC3E}">
        <p14:creationId xmlns:p14="http://schemas.microsoft.com/office/powerpoint/2010/main" val="2135471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4"/>
          </p:nvPr>
        </p:nvSpPr>
        <p:spPr/>
        <p:txBody>
          <a:bodyPr/>
          <a:lstStyle/>
          <a:p>
            <a:endParaRPr lang="en-GB"/>
          </a:p>
        </p:txBody>
      </p:sp>
      <p:sp>
        <p:nvSpPr>
          <p:cNvPr id="4" name="Text Placeholder 3"/>
          <p:cNvSpPr>
            <a:spLocks noGrp="1"/>
          </p:cNvSpPr>
          <p:nvPr>
            <p:ph type="body" sz="quarter" idx="12"/>
          </p:nvPr>
        </p:nvSpPr>
        <p:spPr>
          <a:xfrm>
            <a:off x="5597525" y="1298257"/>
            <a:ext cx="5060950" cy="1367041"/>
          </a:xfrm>
        </p:spPr>
        <p:txBody>
          <a:bodyPr/>
          <a:lstStyle/>
          <a:p>
            <a:r>
              <a:rPr lang="en-GB" dirty="0"/>
              <a:t>Who are we?</a:t>
            </a:r>
          </a:p>
        </p:txBody>
      </p:sp>
      <p:grpSp>
        <p:nvGrpSpPr>
          <p:cNvPr id="20" name="Group 19"/>
          <p:cNvGrpSpPr/>
          <p:nvPr/>
        </p:nvGrpSpPr>
        <p:grpSpPr>
          <a:xfrm>
            <a:off x="3958987" y="4541269"/>
            <a:ext cx="3722274" cy="3828566"/>
            <a:chOff x="536575" y="3487584"/>
            <a:chExt cx="5060950" cy="4542093"/>
          </a:xfrm>
        </p:grpSpPr>
        <p:sp>
          <p:nvSpPr>
            <p:cNvPr id="7" name="Text Placeholder 3"/>
            <p:cNvSpPr txBox="1">
              <a:spLocks/>
            </p:cNvSpPr>
            <p:nvPr/>
          </p:nvSpPr>
          <p:spPr>
            <a:xfrm>
              <a:off x="536575" y="3487584"/>
              <a:ext cx="5060950" cy="1367041"/>
            </a:xfrm>
            <a:prstGeom prst="rect">
              <a:avLst/>
            </a:prstGeom>
          </p:spPr>
          <p:txBody>
            <a:bodyPr vert="horz" lIns="0" tIns="0" rIns="0" bIns="0" rtlCol="0">
              <a:normAutofit/>
            </a:bodyPr>
            <a:lstStyle>
              <a:lvl1pPr marL="18000" indent="0" eaLnBrk="1" hangingPunct="1">
                <a:buClr>
                  <a:schemeClr val="tx2"/>
                </a:buClr>
                <a:buSzPct val="125000"/>
                <a:buFont typeface="Arial" panose="020B0604020202020204" pitchFamily="34" charset="0"/>
                <a:buNone/>
                <a:defRPr lang="en-US" sz="5400" b="0" i="0" kern="1200" spc="-70" smtClean="0">
                  <a:solidFill>
                    <a:srgbClr val="FFFFFF"/>
                  </a:solidFill>
                  <a:latin typeface="Nunito Sans Black" charset="0"/>
                  <a:ea typeface="Nunito Sans Black" charset="0"/>
                  <a:cs typeface="Nunito Sans Black" charset="0"/>
                </a:defRPr>
              </a:lvl1pPr>
              <a:lvl2pPr marL="12700" indent="0" algn="l" defTabSz="914400" rtl="0" eaLnBrk="1" latinLnBrk="0" hangingPunct="1">
                <a:lnSpc>
                  <a:spcPct val="100000"/>
                </a:lnSpc>
                <a:spcBef>
                  <a:spcPts val="120"/>
                </a:spcBef>
                <a:buClr>
                  <a:schemeClr val="tx2"/>
                </a:buClr>
                <a:buSzPct val="125000"/>
                <a:buFont typeface="Arial" panose="020B0604020202020204" pitchFamily="34" charset="0"/>
                <a:buNone/>
                <a:tabLst/>
                <a:defRPr lang="en-US" sz="3400" b="0" i="0" kern="1200" spc="-60" dirty="0" smtClean="0">
                  <a:solidFill>
                    <a:schemeClr val="accent6"/>
                  </a:solidFill>
                  <a:latin typeface="Nunito Sans" charset="0"/>
                  <a:ea typeface="Nunito Sans" charset="0"/>
                  <a:cs typeface="Nunito Sans" charset="0"/>
                </a:defRPr>
              </a:lvl2pPr>
              <a:lvl3pPr marL="12700" indent="0" algn="l" defTabSz="914400" rtl="0" eaLnBrk="1" latinLnBrk="0" hangingPunct="1">
                <a:lnSpc>
                  <a:spcPct val="100000"/>
                </a:lnSpc>
                <a:spcBef>
                  <a:spcPts val="120"/>
                </a:spcBef>
                <a:buClr>
                  <a:schemeClr val="tx1"/>
                </a:buClr>
                <a:buSzPct val="125000"/>
                <a:buFont typeface="Arial" panose="020B0604020202020204" pitchFamily="34" charset="0"/>
                <a:buNone/>
                <a:tabLst/>
                <a:defRPr lang="en-US" sz="3400" b="0" i="0" kern="1200" spc="-60" dirty="0" smtClean="0">
                  <a:solidFill>
                    <a:srgbClr val="FFFFFF"/>
                  </a:solidFill>
                  <a:latin typeface="Nunito Sans" charset="0"/>
                  <a:ea typeface="Nunito Sans" charset="0"/>
                  <a:cs typeface="Nunito Sans" charset="0"/>
                </a:defRPr>
              </a:lvl3pPr>
              <a:lvl4pPr marL="12700" indent="0" algn="l" defTabSz="914400" rtl="0" eaLnBrk="1" latinLnBrk="0" hangingPunct="1">
                <a:lnSpc>
                  <a:spcPct val="100000"/>
                </a:lnSpc>
                <a:spcBef>
                  <a:spcPts val="120"/>
                </a:spcBef>
                <a:buClr>
                  <a:schemeClr val="tx1"/>
                </a:buClr>
                <a:buSzPct val="125000"/>
                <a:buFont typeface="Arial" panose="020B0604020202020204" pitchFamily="34" charset="0"/>
                <a:buNone/>
                <a:tabLst/>
                <a:defRPr lang="en-US" sz="3400" b="0" i="0" kern="1200" spc="-60" dirty="0" smtClean="0">
                  <a:solidFill>
                    <a:srgbClr val="FFFFFF"/>
                  </a:solidFill>
                  <a:latin typeface="Nunito Sans" charset="0"/>
                  <a:ea typeface="Nunito Sans" charset="0"/>
                  <a:cs typeface="Nunito Sans" charset="0"/>
                </a:defRPr>
              </a:lvl4pPr>
              <a:lvl5pPr marL="12700" indent="0" algn="l" defTabSz="914400" rtl="0" eaLnBrk="1" latinLnBrk="0" hangingPunct="1">
                <a:lnSpc>
                  <a:spcPct val="100000"/>
                </a:lnSpc>
                <a:spcBef>
                  <a:spcPts val="120"/>
                </a:spcBef>
                <a:buClr>
                  <a:schemeClr val="tx2"/>
                </a:buClr>
                <a:buSzPct val="125000"/>
                <a:buFont typeface="Arial" panose="020B0604020202020204" pitchFamily="34" charset="0"/>
                <a:buNone/>
                <a:tabLst/>
                <a:defRPr lang="en-US" sz="3400" b="0" i="0" kern="1200" spc="-60" dirty="0">
                  <a:solidFill>
                    <a:srgbClr val="FFFFFF"/>
                  </a:solidFill>
                  <a:latin typeface="Nunito Sans" charset="0"/>
                  <a:ea typeface="Nunito Sans" charset="0"/>
                  <a:cs typeface="Nunito Sans"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GB" sz="3600" dirty="0"/>
                <a:t>Beavers</a:t>
              </a:r>
            </a:p>
            <a:p>
              <a:pPr algn="ctr"/>
              <a:r>
                <a:rPr lang="en-GB" sz="2800" dirty="0"/>
                <a:t>6 - 8 years old</a:t>
              </a:r>
            </a:p>
            <a:p>
              <a:endParaRPr lang="en-GB" dirty="0"/>
            </a:p>
          </p:txBody>
        </p:sp>
        <p:pic>
          <p:nvPicPr>
            <p:cNvPr id="14" name="Picture 1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84228" y="4982201"/>
              <a:ext cx="4565643" cy="3047476"/>
            </a:xfrm>
            <a:prstGeom prst="rect">
              <a:avLst/>
            </a:prstGeom>
          </p:spPr>
        </p:pic>
      </p:grpSp>
      <p:grpSp>
        <p:nvGrpSpPr>
          <p:cNvPr id="21" name="Group 20"/>
          <p:cNvGrpSpPr/>
          <p:nvPr/>
        </p:nvGrpSpPr>
        <p:grpSpPr>
          <a:xfrm>
            <a:off x="7608809" y="2427740"/>
            <a:ext cx="4193719" cy="3805396"/>
            <a:chOff x="4729091" y="3626437"/>
            <a:chExt cx="5287853" cy="5149693"/>
          </a:xfrm>
        </p:grpSpPr>
        <p:sp>
          <p:nvSpPr>
            <p:cNvPr id="11" name="Text Placeholder 3"/>
            <p:cNvSpPr txBox="1">
              <a:spLocks/>
            </p:cNvSpPr>
            <p:nvPr/>
          </p:nvSpPr>
          <p:spPr>
            <a:xfrm>
              <a:off x="4902533" y="7409089"/>
              <a:ext cx="5060951" cy="1367041"/>
            </a:xfrm>
            <a:prstGeom prst="rect">
              <a:avLst/>
            </a:prstGeom>
          </p:spPr>
          <p:txBody>
            <a:bodyPr vert="horz" lIns="0" tIns="0" rIns="0" bIns="0" rtlCol="0">
              <a:normAutofit fontScale="92500" lnSpcReduction="10000"/>
            </a:bodyPr>
            <a:lstStyle>
              <a:lvl1pPr marL="18000" indent="0" eaLnBrk="1" hangingPunct="1">
                <a:buClr>
                  <a:schemeClr val="tx2"/>
                </a:buClr>
                <a:buSzPct val="125000"/>
                <a:buFont typeface="Arial" panose="020B0604020202020204" pitchFamily="34" charset="0"/>
                <a:buNone/>
                <a:defRPr lang="en-US" sz="5400" b="0" i="0" kern="1200" spc="-70" smtClean="0">
                  <a:solidFill>
                    <a:srgbClr val="FFFFFF"/>
                  </a:solidFill>
                  <a:latin typeface="Nunito Sans Black" charset="0"/>
                  <a:ea typeface="Nunito Sans Black" charset="0"/>
                  <a:cs typeface="Nunito Sans Black" charset="0"/>
                </a:defRPr>
              </a:lvl1pPr>
              <a:lvl2pPr marL="12700" indent="0" algn="l" defTabSz="914400" rtl="0" eaLnBrk="1" latinLnBrk="0" hangingPunct="1">
                <a:lnSpc>
                  <a:spcPct val="100000"/>
                </a:lnSpc>
                <a:spcBef>
                  <a:spcPts val="120"/>
                </a:spcBef>
                <a:buClr>
                  <a:schemeClr val="tx2"/>
                </a:buClr>
                <a:buSzPct val="125000"/>
                <a:buFont typeface="Arial" panose="020B0604020202020204" pitchFamily="34" charset="0"/>
                <a:buNone/>
                <a:tabLst/>
                <a:defRPr lang="en-US" sz="3400" b="0" i="0" kern="1200" spc="-60" dirty="0" smtClean="0">
                  <a:solidFill>
                    <a:schemeClr val="accent6"/>
                  </a:solidFill>
                  <a:latin typeface="Nunito Sans" charset="0"/>
                  <a:ea typeface="Nunito Sans" charset="0"/>
                  <a:cs typeface="Nunito Sans" charset="0"/>
                </a:defRPr>
              </a:lvl2pPr>
              <a:lvl3pPr marL="12700" indent="0" algn="l" defTabSz="914400" rtl="0" eaLnBrk="1" latinLnBrk="0" hangingPunct="1">
                <a:lnSpc>
                  <a:spcPct val="100000"/>
                </a:lnSpc>
                <a:spcBef>
                  <a:spcPts val="120"/>
                </a:spcBef>
                <a:buClr>
                  <a:schemeClr val="tx1"/>
                </a:buClr>
                <a:buSzPct val="125000"/>
                <a:buFont typeface="Arial" panose="020B0604020202020204" pitchFamily="34" charset="0"/>
                <a:buNone/>
                <a:tabLst/>
                <a:defRPr lang="en-US" sz="3400" b="0" i="0" kern="1200" spc="-60" dirty="0" smtClean="0">
                  <a:solidFill>
                    <a:srgbClr val="FFFFFF"/>
                  </a:solidFill>
                  <a:latin typeface="Nunito Sans" charset="0"/>
                  <a:ea typeface="Nunito Sans" charset="0"/>
                  <a:cs typeface="Nunito Sans" charset="0"/>
                </a:defRPr>
              </a:lvl3pPr>
              <a:lvl4pPr marL="12700" indent="0" algn="l" defTabSz="914400" rtl="0" eaLnBrk="1" latinLnBrk="0" hangingPunct="1">
                <a:lnSpc>
                  <a:spcPct val="100000"/>
                </a:lnSpc>
                <a:spcBef>
                  <a:spcPts val="120"/>
                </a:spcBef>
                <a:buClr>
                  <a:schemeClr val="tx1"/>
                </a:buClr>
                <a:buSzPct val="125000"/>
                <a:buFont typeface="Arial" panose="020B0604020202020204" pitchFamily="34" charset="0"/>
                <a:buNone/>
                <a:tabLst/>
                <a:defRPr lang="en-US" sz="3400" b="0" i="0" kern="1200" spc="-60" dirty="0" smtClean="0">
                  <a:solidFill>
                    <a:srgbClr val="FFFFFF"/>
                  </a:solidFill>
                  <a:latin typeface="Nunito Sans" charset="0"/>
                  <a:ea typeface="Nunito Sans" charset="0"/>
                  <a:cs typeface="Nunito Sans" charset="0"/>
                </a:defRPr>
              </a:lvl4pPr>
              <a:lvl5pPr marL="12700" indent="0" algn="l" defTabSz="914400" rtl="0" eaLnBrk="1" latinLnBrk="0" hangingPunct="1">
                <a:lnSpc>
                  <a:spcPct val="100000"/>
                </a:lnSpc>
                <a:spcBef>
                  <a:spcPts val="120"/>
                </a:spcBef>
                <a:buClr>
                  <a:schemeClr val="tx2"/>
                </a:buClr>
                <a:buSzPct val="125000"/>
                <a:buFont typeface="Arial" panose="020B0604020202020204" pitchFamily="34" charset="0"/>
                <a:buNone/>
                <a:tabLst/>
                <a:defRPr lang="en-US" sz="3400" b="0" i="0" kern="1200" spc="-60" dirty="0">
                  <a:solidFill>
                    <a:srgbClr val="FFFFFF"/>
                  </a:solidFill>
                  <a:latin typeface="Nunito Sans" charset="0"/>
                  <a:ea typeface="Nunito Sans" charset="0"/>
                  <a:cs typeface="Nunito Sans"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GB" sz="4200" dirty="0"/>
                <a:t>Cubs</a:t>
              </a:r>
            </a:p>
            <a:p>
              <a:pPr algn="ctr"/>
              <a:r>
                <a:rPr lang="en-GB" sz="3300" dirty="0"/>
                <a:t>8 – 10 ½ years old</a:t>
              </a:r>
            </a:p>
            <a:p>
              <a:endParaRPr lang="en-GB" dirty="0"/>
            </a:p>
          </p:txBody>
        </p:sp>
        <p:pic>
          <p:nvPicPr>
            <p:cNvPr id="18" name="Picture 1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729091" y="3626437"/>
              <a:ext cx="5287853" cy="3526997"/>
            </a:xfrm>
            <a:prstGeom prst="rect">
              <a:avLst/>
            </a:prstGeom>
          </p:spPr>
        </p:pic>
      </p:grpSp>
      <p:grpSp>
        <p:nvGrpSpPr>
          <p:cNvPr id="22" name="Group 21"/>
          <p:cNvGrpSpPr/>
          <p:nvPr/>
        </p:nvGrpSpPr>
        <p:grpSpPr>
          <a:xfrm>
            <a:off x="11987474" y="4321755"/>
            <a:ext cx="3874936" cy="4048080"/>
            <a:chOff x="10277857" y="3912949"/>
            <a:chExt cx="5188236" cy="3942650"/>
          </a:xfrm>
        </p:grpSpPr>
        <p:sp>
          <p:nvSpPr>
            <p:cNvPr id="16" name="Text Placeholder 3"/>
            <p:cNvSpPr txBox="1">
              <a:spLocks/>
            </p:cNvSpPr>
            <p:nvPr/>
          </p:nvSpPr>
          <p:spPr>
            <a:xfrm>
              <a:off x="10321092" y="3912949"/>
              <a:ext cx="5060950" cy="1336075"/>
            </a:xfrm>
            <a:prstGeom prst="rect">
              <a:avLst/>
            </a:prstGeom>
          </p:spPr>
          <p:txBody>
            <a:bodyPr vert="horz" lIns="0" tIns="0" rIns="0" bIns="0" rtlCol="0">
              <a:normAutofit fontScale="92500"/>
            </a:bodyPr>
            <a:lstStyle>
              <a:lvl1pPr marL="18000" indent="0" eaLnBrk="1" hangingPunct="1">
                <a:buClr>
                  <a:schemeClr val="tx2"/>
                </a:buClr>
                <a:buSzPct val="125000"/>
                <a:buFont typeface="Arial" panose="020B0604020202020204" pitchFamily="34" charset="0"/>
                <a:buNone/>
                <a:defRPr lang="en-US" sz="5400" b="0" i="0" kern="1200" spc="-70" smtClean="0">
                  <a:solidFill>
                    <a:srgbClr val="FFFFFF"/>
                  </a:solidFill>
                  <a:latin typeface="Nunito Sans Black" charset="0"/>
                  <a:ea typeface="Nunito Sans Black" charset="0"/>
                  <a:cs typeface="Nunito Sans Black" charset="0"/>
                </a:defRPr>
              </a:lvl1pPr>
              <a:lvl2pPr marL="12700" indent="0" algn="l" defTabSz="914400" rtl="0" eaLnBrk="1" latinLnBrk="0" hangingPunct="1">
                <a:lnSpc>
                  <a:spcPct val="100000"/>
                </a:lnSpc>
                <a:spcBef>
                  <a:spcPts val="120"/>
                </a:spcBef>
                <a:buClr>
                  <a:schemeClr val="tx2"/>
                </a:buClr>
                <a:buSzPct val="125000"/>
                <a:buFont typeface="Arial" panose="020B0604020202020204" pitchFamily="34" charset="0"/>
                <a:buNone/>
                <a:tabLst/>
                <a:defRPr lang="en-US" sz="3400" b="0" i="0" kern="1200" spc="-60" dirty="0" smtClean="0">
                  <a:solidFill>
                    <a:schemeClr val="accent6"/>
                  </a:solidFill>
                  <a:latin typeface="Nunito Sans" charset="0"/>
                  <a:ea typeface="Nunito Sans" charset="0"/>
                  <a:cs typeface="Nunito Sans" charset="0"/>
                </a:defRPr>
              </a:lvl2pPr>
              <a:lvl3pPr marL="12700" indent="0" algn="l" defTabSz="914400" rtl="0" eaLnBrk="1" latinLnBrk="0" hangingPunct="1">
                <a:lnSpc>
                  <a:spcPct val="100000"/>
                </a:lnSpc>
                <a:spcBef>
                  <a:spcPts val="120"/>
                </a:spcBef>
                <a:buClr>
                  <a:schemeClr val="tx1"/>
                </a:buClr>
                <a:buSzPct val="125000"/>
                <a:buFont typeface="Arial" panose="020B0604020202020204" pitchFamily="34" charset="0"/>
                <a:buNone/>
                <a:tabLst/>
                <a:defRPr lang="en-US" sz="3400" b="0" i="0" kern="1200" spc="-60" dirty="0" smtClean="0">
                  <a:solidFill>
                    <a:srgbClr val="FFFFFF"/>
                  </a:solidFill>
                  <a:latin typeface="Nunito Sans" charset="0"/>
                  <a:ea typeface="Nunito Sans" charset="0"/>
                  <a:cs typeface="Nunito Sans" charset="0"/>
                </a:defRPr>
              </a:lvl3pPr>
              <a:lvl4pPr marL="12700" indent="0" algn="l" defTabSz="914400" rtl="0" eaLnBrk="1" latinLnBrk="0" hangingPunct="1">
                <a:lnSpc>
                  <a:spcPct val="100000"/>
                </a:lnSpc>
                <a:spcBef>
                  <a:spcPts val="120"/>
                </a:spcBef>
                <a:buClr>
                  <a:schemeClr val="tx1"/>
                </a:buClr>
                <a:buSzPct val="125000"/>
                <a:buFont typeface="Arial" panose="020B0604020202020204" pitchFamily="34" charset="0"/>
                <a:buNone/>
                <a:tabLst/>
                <a:defRPr lang="en-US" sz="3400" b="0" i="0" kern="1200" spc="-60" dirty="0" smtClean="0">
                  <a:solidFill>
                    <a:srgbClr val="FFFFFF"/>
                  </a:solidFill>
                  <a:latin typeface="Nunito Sans" charset="0"/>
                  <a:ea typeface="Nunito Sans" charset="0"/>
                  <a:cs typeface="Nunito Sans" charset="0"/>
                </a:defRPr>
              </a:lvl4pPr>
              <a:lvl5pPr marL="12700" indent="0" algn="l" defTabSz="914400" rtl="0" eaLnBrk="1" latinLnBrk="0" hangingPunct="1">
                <a:lnSpc>
                  <a:spcPct val="100000"/>
                </a:lnSpc>
                <a:spcBef>
                  <a:spcPts val="120"/>
                </a:spcBef>
                <a:buClr>
                  <a:schemeClr val="tx2"/>
                </a:buClr>
                <a:buSzPct val="125000"/>
                <a:buFont typeface="Arial" panose="020B0604020202020204" pitchFamily="34" charset="0"/>
                <a:buNone/>
                <a:tabLst/>
                <a:defRPr lang="en-US" sz="3400" b="0" i="0" kern="1200" spc="-60" dirty="0">
                  <a:solidFill>
                    <a:srgbClr val="FFFFFF"/>
                  </a:solidFill>
                  <a:latin typeface="Nunito Sans" charset="0"/>
                  <a:ea typeface="Nunito Sans" charset="0"/>
                  <a:cs typeface="Nunito Sans"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GB" sz="4700" dirty="0"/>
                <a:t>Scouts</a:t>
              </a:r>
            </a:p>
            <a:p>
              <a:pPr algn="ctr"/>
              <a:r>
                <a:rPr lang="en-GB" sz="3600" dirty="0"/>
                <a:t>10 ½ - 14 years old</a:t>
              </a:r>
            </a:p>
            <a:p>
              <a:endParaRPr lang="en-GB" dirty="0"/>
            </a:p>
          </p:txBody>
        </p:sp>
        <p:pic>
          <p:nvPicPr>
            <p:cNvPr id="19" name="Picture 1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277857" y="5317184"/>
              <a:ext cx="5188236" cy="2538415"/>
            </a:xfrm>
            <a:prstGeom prst="rect">
              <a:avLst/>
            </a:prstGeom>
          </p:spPr>
        </p:pic>
      </p:grpSp>
      <p:grpSp>
        <p:nvGrpSpPr>
          <p:cNvPr id="10" name="Group 9">
            <a:extLst>
              <a:ext uri="{FF2B5EF4-FFF2-40B4-BE49-F238E27FC236}">
                <a16:creationId xmlns:a16="http://schemas.microsoft.com/office/drawing/2014/main" id="{FA26569F-EBAD-DF12-E440-3996901C5AFB}"/>
              </a:ext>
            </a:extLst>
          </p:cNvPr>
          <p:cNvGrpSpPr/>
          <p:nvPr/>
        </p:nvGrpSpPr>
        <p:grpSpPr>
          <a:xfrm>
            <a:off x="348781" y="2427740"/>
            <a:ext cx="3682658" cy="3888000"/>
            <a:chOff x="348781" y="3222218"/>
            <a:chExt cx="3682658" cy="3912467"/>
          </a:xfrm>
        </p:grpSpPr>
        <p:pic>
          <p:nvPicPr>
            <p:cNvPr id="1026" name="Picture 2">
              <a:extLst>
                <a:ext uri="{FF2B5EF4-FFF2-40B4-BE49-F238E27FC236}">
                  <a16:creationId xmlns:a16="http://schemas.microsoft.com/office/drawing/2014/main" id="{1A557A2A-5D72-8FBB-1BFD-91576C838E18}"/>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48781" y="3222218"/>
              <a:ext cx="3682658" cy="25849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C97BF2D-4738-D0E4-7768-644C6B4CC255}"/>
                </a:ext>
              </a:extLst>
            </p:cNvPr>
            <p:cNvSpPr txBox="1"/>
            <p:nvPr/>
          </p:nvSpPr>
          <p:spPr>
            <a:xfrm>
              <a:off x="553306" y="6057467"/>
              <a:ext cx="3043823" cy="1077218"/>
            </a:xfrm>
            <a:prstGeom prst="rect">
              <a:avLst/>
            </a:prstGeom>
            <a:noFill/>
          </p:spPr>
          <p:txBody>
            <a:bodyPr wrap="square" rtlCol="0">
              <a:spAutoFit/>
            </a:bodyPr>
            <a:lstStyle/>
            <a:p>
              <a:pPr algn="ctr"/>
              <a:r>
                <a:rPr lang="en-GB" sz="3600" dirty="0">
                  <a:solidFill>
                    <a:schemeClr val="bg1"/>
                  </a:solidFill>
                  <a:latin typeface="Nunito Sans Black" panose="00000A00000000000000" pitchFamily="2" charset="0"/>
                </a:rPr>
                <a:t>Squirrels</a:t>
              </a:r>
            </a:p>
            <a:p>
              <a:pPr algn="ctr"/>
              <a:r>
                <a:rPr lang="en-GB" sz="2800" dirty="0">
                  <a:solidFill>
                    <a:schemeClr val="bg1"/>
                  </a:solidFill>
                  <a:latin typeface="Nunito Sans Black" panose="00000A00000000000000" pitchFamily="2" charset="0"/>
                </a:rPr>
                <a:t>4 - 6 years old</a:t>
              </a:r>
            </a:p>
          </p:txBody>
        </p:sp>
      </p:grpSp>
    </p:spTree>
    <p:extLst>
      <p:ext uri="{BB962C8B-B14F-4D97-AF65-F5344CB8AC3E}">
        <p14:creationId xmlns:p14="http://schemas.microsoft.com/office/powerpoint/2010/main" val="172106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4"/>
          </p:nvPr>
        </p:nvSpPr>
        <p:spPr/>
        <p:txBody>
          <a:bodyPr/>
          <a:lstStyle/>
          <a:p>
            <a:endParaRPr lang="en-GB"/>
          </a:p>
        </p:txBody>
      </p:sp>
      <p:sp>
        <p:nvSpPr>
          <p:cNvPr id="4" name="Text Placeholder 3"/>
          <p:cNvSpPr>
            <a:spLocks noGrp="1"/>
          </p:cNvSpPr>
          <p:nvPr>
            <p:ph type="body" sz="quarter" idx="14"/>
          </p:nvPr>
        </p:nvSpPr>
        <p:spPr>
          <a:xfrm>
            <a:off x="2423207" y="4387826"/>
            <a:ext cx="11409586" cy="1846659"/>
          </a:xfrm>
        </p:spPr>
        <p:txBody>
          <a:bodyPr/>
          <a:lstStyle/>
          <a:p>
            <a:pPr algn="ctr">
              <a:lnSpc>
                <a:spcPct val="100000"/>
              </a:lnSpc>
            </a:pPr>
            <a:r>
              <a:rPr lang="en-GB" sz="6000" dirty="0"/>
              <a:t>There’s a very simple answer…</a:t>
            </a:r>
          </a:p>
          <a:p>
            <a:pPr algn="ctr">
              <a:lnSpc>
                <a:spcPct val="100000"/>
              </a:lnSpc>
            </a:pPr>
            <a:r>
              <a:rPr lang="en-GB" sz="6000" dirty="0"/>
              <a:t>EVERYTHING!</a:t>
            </a:r>
          </a:p>
        </p:txBody>
      </p:sp>
      <p:sp>
        <p:nvSpPr>
          <p:cNvPr id="5" name="Text Placeholder 3"/>
          <p:cNvSpPr txBox="1">
            <a:spLocks/>
          </p:cNvSpPr>
          <p:nvPr/>
        </p:nvSpPr>
        <p:spPr>
          <a:xfrm>
            <a:off x="4345240" y="2134614"/>
            <a:ext cx="7565520" cy="1107996"/>
          </a:xfrm>
          <a:prstGeom prst="rect">
            <a:avLst/>
          </a:prstGeom>
        </p:spPr>
        <p:txBody>
          <a:bodyPr wrap="square" lIns="0" tIns="0" rIns="0" bIns="0">
            <a:spAutoFit/>
          </a:bodyPr>
          <a:lstStyle>
            <a:defPPr>
              <a:defRPr lang="en-US"/>
            </a:defPPr>
            <a:lvl1pPr marL="0" algn="l" defTabSz="914400" rtl="0" eaLnBrk="1" latinLnBrk="0" hangingPunct="1">
              <a:defRPr sz="1000" b="1" i="0" kern="1200">
                <a:solidFill>
                  <a:schemeClr val="bg1"/>
                </a:solidFill>
                <a:latin typeface="Nunito Sans" charset="0"/>
                <a:ea typeface="Nunito Sans" charset="0"/>
                <a:cs typeface="Nunito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200" dirty="0"/>
              <a:t>What do we do?</a:t>
            </a:r>
          </a:p>
        </p:txBody>
      </p:sp>
    </p:spTree>
    <p:extLst>
      <p:ext uri="{BB962C8B-B14F-4D97-AF65-F5344CB8AC3E}">
        <p14:creationId xmlns:p14="http://schemas.microsoft.com/office/powerpoint/2010/main" val="3228159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9698" y="3749473"/>
            <a:ext cx="13639800" cy="2123658"/>
          </a:xfrm>
          <a:prstGeom prst="rect">
            <a:avLst/>
          </a:prstGeom>
          <a:noFill/>
        </p:spPr>
        <p:txBody>
          <a:bodyPr wrap="square" rtlCol="0">
            <a:spAutoFit/>
          </a:bodyPr>
          <a:lstStyle/>
          <a:p>
            <a:pPr algn="ctr"/>
            <a:r>
              <a:rPr lang="en-GB" sz="6600" b="1" dirty="0">
                <a:solidFill>
                  <a:schemeClr val="bg1"/>
                </a:solidFill>
                <a:latin typeface="Nunito Sans Black" panose="00000A00000000000000" pitchFamily="2" charset="0"/>
              </a:rPr>
              <a:t>We are a community and luckily, that means you too!</a:t>
            </a:r>
          </a:p>
        </p:txBody>
      </p:sp>
    </p:spTree>
    <p:extLst>
      <p:ext uri="{BB962C8B-B14F-4D97-AF65-F5344CB8AC3E}">
        <p14:creationId xmlns:p14="http://schemas.microsoft.com/office/powerpoint/2010/main" val="1772692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638162" y="1420239"/>
            <a:ext cx="6067488" cy="583660"/>
          </a:xfrm>
        </p:spPr>
        <p:txBody>
          <a:bodyPr/>
          <a:lstStyle/>
          <a:p>
            <a:r>
              <a:rPr lang="en-GB" sz="3600" b="1" dirty="0"/>
              <a:t>Let’s bust some myths…</a:t>
            </a:r>
          </a:p>
        </p:txBody>
      </p:sp>
      <p:sp>
        <p:nvSpPr>
          <p:cNvPr id="3" name="Text Placeholder 1"/>
          <p:cNvSpPr txBox="1">
            <a:spLocks/>
          </p:cNvSpPr>
          <p:nvPr/>
        </p:nvSpPr>
        <p:spPr>
          <a:xfrm>
            <a:off x="8638162" y="2723746"/>
            <a:ext cx="7276289" cy="5129336"/>
          </a:xfrm>
          <a:prstGeom prst="rect">
            <a:avLst/>
          </a:prstGeom>
        </p:spPr>
        <p:txBody>
          <a:bodyPr vert="horz" lIns="0" tIns="0" rIns="0" bIns="0" rtlCol="0">
            <a:noAutofit/>
          </a:bodyPr>
          <a:lstStyle>
            <a:lvl1pPr marL="12700" marR="5080" indent="0" algn="l" defTabSz="914400" rtl="0" eaLnBrk="1" latinLnBrk="0" hangingPunct="1">
              <a:lnSpc>
                <a:spcPts val="2600"/>
              </a:lnSpc>
              <a:spcBef>
                <a:spcPts val="420"/>
              </a:spcBef>
              <a:buClr>
                <a:schemeClr val="tx2"/>
              </a:buClr>
              <a:buSzPct val="125000"/>
              <a:buFont typeface="Arial" panose="020B0604020202020204" pitchFamily="34" charset="0"/>
              <a:buNone/>
              <a:defRPr lang="en-US" sz="2400" b="0" i="0" kern="1200" spc="-25" dirty="0" smtClean="0">
                <a:solidFill>
                  <a:schemeClr val="bg1"/>
                </a:solidFill>
                <a:latin typeface="Nunito Sans" charset="0"/>
                <a:ea typeface="Nunito Sans" charset="0"/>
                <a:cs typeface="Nunito Sans" charset="0"/>
              </a:defRPr>
            </a:lvl1pPr>
            <a:lvl2pPr marL="12700" marR="5080" indent="0" algn="l" defTabSz="914400" rtl="0" eaLnBrk="1" latinLnBrk="0" hangingPunct="1">
              <a:lnSpc>
                <a:spcPts val="2740"/>
              </a:lnSpc>
              <a:spcBef>
                <a:spcPts val="2275"/>
              </a:spcBef>
              <a:buClr>
                <a:schemeClr val="tx2"/>
              </a:buClr>
              <a:buSzPct val="125000"/>
              <a:buFont typeface="Arial" panose="020B0604020202020204" pitchFamily="34" charset="0"/>
              <a:buNone/>
              <a:tabLst/>
              <a:defRPr lang="en-US" sz="2400" b="1" i="0" kern="1200" dirty="0" smtClean="0">
                <a:solidFill>
                  <a:schemeClr val="bg1"/>
                </a:solidFill>
                <a:latin typeface="Nunito Sans Black" charset="0"/>
                <a:ea typeface="Nunito Sans Black" charset="0"/>
                <a:cs typeface="Nunito Sans Black" charset="0"/>
              </a:defRPr>
            </a:lvl2pPr>
            <a:lvl3pPr marL="12700" marR="5080" indent="0" algn="l" defTabSz="914400" rtl="0" eaLnBrk="1" latinLnBrk="0" hangingPunct="1">
              <a:lnSpc>
                <a:spcPts val="2740"/>
              </a:lnSpc>
              <a:spcBef>
                <a:spcPts val="420"/>
              </a:spcBef>
              <a:buClr>
                <a:schemeClr val="tx1"/>
              </a:buClr>
              <a:buSzPct val="125000"/>
              <a:buFont typeface="Arial" panose="020B0604020202020204" pitchFamily="34" charset="0"/>
              <a:buNone/>
              <a:tabLst/>
              <a:defRPr lang="en-US" sz="2400" b="1" i="0" kern="1200" spc="-60" dirty="0" smtClean="0">
                <a:solidFill>
                  <a:schemeClr val="bg1"/>
                </a:solidFill>
                <a:latin typeface="Nunito Sans" charset="0"/>
                <a:ea typeface="Nunito Sans" charset="0"/>
                <a:cs typeface="Nunito Sans" charset="0"/>
              </a:defRPr>
            </a:lvl3pPr>
            <a:lvl4pPr marL="12700" marR="5080" indent="0" algn="l" defTabSz="914400" rtl="0" eaLnBrk="1" latinLnBrk="0" hangingPunct="1">
              <a:lnSpc>
                <a:spcPts val="2600"/>
              </a:lnSpc>
              <a:spcBef>
                <a:spcPts val="420"/>
              </a:spcBef>
              <a:buClr>
                <a:schemeClr val="tx1"/>
              </a:buClr>
              <a:buSzPct val="125000"/>
              <a:buFont typeface="Arial" panose="020B0604020202020204" pitchFamily="34" charset="0"/>
              <a:buNone/>
              <a:tabLst/>
              <a:defRPr lang="en-US" sz="2400" b="0" i="0" kern="1200" spc="-25" dirty="0" smtClean="0">
                <a:solidFill>
                  <a:schemeClr val="bg1"/>
                </a:solidFill>
                <a:latin typeface="Nunito Sans" charset="0"/>
                <a:ea typeface="Nunito Sans" charset="0"/>
                <a:cs typeface="Nunito Sans" charset="0"/>
              </a:defRPr>
            </a:lvl4pPr>
            <a:lvl5pPr marL="12700" marR="5080" indent="0" algn="l" defTabSz="914400" rtl="0" eaLnBrk="1" latinLnBrk="0" hangingPunct="1">
              <a:lnSpc>
                <a:spcPts val="2600"/>
              </a:lnSpc>
              <a:spcBef>
                <a:spcPts val="420"/>
              </a:spcBef>
              <a:buClr>
                <a:schemeClr val="tx2"/>
              </a:buClr>
              <a:buSzPct val="125000"/>
              <a:buFont typeface="Arial" panose="020B0604020202020204" pitchFamily="34" charset="0"/>
              <a:buNone/>
              <a:tabLst/>
              <a:defRPr lang="en-US" sz="2400" b="0" i="0" kern="1200" spc="-25" dirty="0">
                <a:solidFill>
                  <a:schemeClr val="bg1"/>
                </a:solidFill>
                <a:latin typeface="Nunito Sans" charset="0"/>
                <a:ea typeface="Nunito Sans" charset="0"/>
                <a:cs typeface="Nunito Sans"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ct val="100000"/>
              </a:lnSpc>
            </a:pPr>
            <a:r>
              <a:rPr lang="en-GB" sz="3600" dirty="0"/>
              <a:t>1 - “you have to work with children to volunteer with the Scouts”</a:t>
            </a:r>
          </a:p>
          <a:p>
            <a:pPr>
              <a:lnSpc>
                <a:spcPct val="100000"/>
              </a:lnSpc>
            </a:pPr>
            <a:endParaRPr lang="en-GB" sz="3600" dirty="0"/>
          </a:p>
          <a:p>
            <a:pPr>
              <a:lnSpc>
                <a:spcPct val="100000"/>
              </a:lnSpc>
            </a:pPr>
            <a:r>
              <a:rPr lang="en-GB" sz="3600" dirty="0"/>
              <a:t>2 - “you need to be Bear </a:t>
            </a:r>
            <a:r>
              <a:rPr lang="en-GB" sz="3600" dirty="0" err="1"/>
              <a:t>Grylls</a:t>
            </a:r>
            <a:r>
              <a:rPr lang="en-GB" sz="3600" dirty="0"/>
              <a:t>”</a:t>
            </a:r>
          </a:p>
          <a:p>
            <a:pPr>
              <a:lnSpc>
                <a:spcPct val="100000"/>
              </a:lnSpc>
            </a:pPr>
            <a:endParaRPr lang="en-GB" sz="3600" dirty="0"/>
          </a:p>
          <a:p>
            <a:pPr>
              <a:lnSpc>
                <a:spcPct val="100000"/>
              </a:lnSpc>
            </a:pPr>
            <a:r>
              <a:rPr lang="en-GB" sz="3600" dirty="0"/>
              <a:t>3 - “you have to come every week”</a:t>
            </a:r>
          </a:p>
          <a:p>
            <a:pPr>
              <a:lnSpc>
                <a:spcPct val="100000"/>
              </a:lnSpc>
            </a:pPr>
            <a:endParaRPr lang="en-GB" sz="3600" dirty="0"/>
          </a:p>
          <a:p>
            <a:pPr>
              <a:lnSpc>
                <a:spcPct val="100000"/>
              </a:lnSpc>
            </a:pPr>
            <a:r>
              <a:rPr lang="en-GB" sz="3600" dirty="0"/>
              <a:t>4 - “you have to wear a uniform”</a:t>
            </a:r>
          </a:p>
        </p:txBody>
      </p:sp>
    </p:spTree>
    <p:extLst>
      <p:ext uri="{BB962C8B-B14F-4D97-AF65-F5344CB8AC3E}">
        <p14:creationId xmlns:p14="http://schemas.microsoft.com/office/powerpoint/2010/main" val="116271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3406140"/>
            <a:ext cx="14701460" cy="2308324"/>
          </a:xfrm>
          <a:prstGeom prst="rect">
            <a:avLst/>
          </a:prstGeom>
          <a:noFill/>
        </p:spPr>
        <p:txBody>
          <a:bodyPr wrap="none" rtlCol="0">
            <a:spAutoFit/>
          </a:bodyPr>
          <a:lstStyle/>
          <a:p>
            <a:pPr algn="ctr"/>
            <a:r>
              <a:rPr lang="en-GB" sz="7200" dirty="0">
                <a:solidFill>
                  <a:srgbClr val="7414DC"/>
                </a:solidFill>
              </a:rPr>
              <a:t>Video slide </a:t>
            </a:r>
          </a:p>
          <a:p>
            <a:pPr algn="ctr"/>
            <a:r>
              <a:rPr lang="en-GB" sz="7200" dirty="0">
                <a:solidFill>
                  <a:srgbClr val="7414DC"/>
                </a:solidFill>
              </a:rPr>
              <a:t>(see notes for recommended video)</a:t>
            </a:r>
          </a:p>
        </p:txBody>
      </p:sp>
    </p:spTree>
    <p:extLst>
      <p:ext uri="{BB962C8B-B14F-4D97-AF65-F5344CB8AC3E}">
        <p14:creationId xmlns:p14="http://schemas.microsoft.com/office/powerpoint/2010/main" val="976376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FD0753-98D6-9C41-B787-A1EAB7F82C87}"/>
              </a:ext>
            </a:extLst>
          </p:cNvPr>
          <p:cNvSpPr>
            <a:spLocks noGrp="1"/>
          </p:cNvSpPr>
          <p:nvPr>
            <p:ph type="body" sz="quarter" idx="11"/>
          </p:nvPr>
        </p:nvSpPr>
        <p:spPr>
          <a:xfrm>
            <a:off x="8267700" y="3352800"/>
            <a:ext cx="7747000" cy="1651000"/>
          </a:xfrm>
        </p:spPr>
        <p:txBody>
          <a:bodyPr/>
          <a:lstStyle/>
          <a:p>
            <a:pPr algn="ctr"/>
            <a:endParaRPr lang="en-GB" sz="3600" b="1" spc="0" dirty="0">
              <a:solidFill>
                <a:schemeClr val="tx1">
                  <a:lumMod val="95000"/>
                  <a:lumOff val="5000"/>
                </a:schemeClr>
              </a:solidFill>
              <a:latin typeface="Nunito Sans Black" panose="00000A00000000000000" pitchFamily="2" charset="0"/>
            </a:endParaRPr>
          </a:p>
          <a:p>
            <a:pPr algn="ctr"/>
            <a:endParaRPr lang="en-GB" sz="3600" b="1" spc="0" dirty="0">
              <a:solidFill>
                <a:schemeClr val="tx1">
                  <a:lumMod val="95000"/>
                  <a:lumOff val="5000"/>
                </a:schemeClr>
              </a:solidFill>
              <a:latin typeface="Nunito Sans Black" panose="00000A00000000000000" pitchFamily="2" charset="0"/>
            </a:endParaRPr>
          </a:p>
          <a:p>
            <a:pPr algn="ctr"/>
            <a:r>
              <a:rPr lang="en-GB" sz="3600" b="1" spc="0" dirty="0">
                <a:latin typeface="Nunito Sans Black" panose="00000A00000000000000" pitchFamily="2" charset="0"/>
              </a:rPr>
              <a:t>Volunteering with Young People</a:t>
            </a:r>
          </a:p>
          <a:p>
            <a:pPr algn="ctr"/>
            <a:endParaRPr lang="en-GB" sz="3600" b="1" spc="0" dirty="0">
              <a:latin typeface="Nunito Sans Black" panose="00000A00000000000000" pitchFamily="2" charset="0"/>
            </a:endParaRPr>
          </a:p>
          <a:p>
            <a:pPr algn="ctr"/>
            <a:endParaRPr lang="en-GB" sz="3600" b="1" spc="0" dirty="0">
              <a:latin typeface="Nunito Sans Black" panose="00000A00000000000000" pitchFamily="2" charset="0"/>
            </a:endParaRPr>
          </a:p>
          <a:p>
            <a:pPr algn="ctr"/>
            <a:r>
              <a:rPr lang="en-GB" sz="3600" b="1" spc="0" dirty="0">
                <a:latin typeface="Nunito Sans Black" panose="00000A00000000000000" pitchFamily="2" charset="0"/>
              </a:rPr>
              <a:t>What does this look like?</a:t>
            </a:r>
            <a:endParaRPr lang="en-GB" dirty="0"/>
          </a:p>
          <a:p>
            <a:pPr marL="342900" marR="0" lvl="0" indent="-342900">
              <a:lnSpc>
                <a:spcPct val="100000"/>
              </a:lnSpc>
              <a:spcBef>
                <a:spcPct val="20000"/>
              </a:spcBef>
              <a:buClrTx/>
              <a:buSzTx/>
              <a:buFont typeface="Arial" pitchFamily="34" charset="0"/>
              <a:buChar char="•"/>
              <a:defRPr/>
            </a:pPr>
            <a:endParaRPr lang="en-GB" sz="2600" b="1" spc="0" dirty="0">
              <a:latin typeface="Nunito Sans Black" panose="00000A00000000000000" pitchFamily="2" charset="0"/>
              <a:ea typeface="+mn-ea"/>
              <a:cs typeface="+mn-cs"/>
            </a:endParaRPr>
          </a:p>
          <a:p>
            <a:pPr algn="ctr"/>
            <a:endParaRPr lang="en-GB" dirty="0">
              <a:latin typeface="Nunito Sans Black" panose="00000A00000000000000" pitchFamily="2" charset="0"/>
            </a:endParaRPr>
          </a:p>
        </p:txBody>
      </p:sp>
    </p:spTree>
    <p:extLst>
      <p:ext uri="{BB962C8B-B14F-4D97-AF65-F5344CB8AC3E}">
        <p14:creationId xmlns:p14="http://schemas.microsoft.com/office/powerpoint/2010/main" val="888788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1ADCAB-F50C-2944-AFA4-C9FC9AE5F178}"/>
              </a:ext>
            </a:extLst>
          </p:cNvPr>
          <p:cNvSpPr>
            <a:spLocks noGrp="1"/>
          </p:cNvSpPr>
          <p:nvPr>
            <p:ph type="body" sz="quarter" idx="10"/>
          </p:nvPr>
        </p:nvSpPr>
        <p:spPr>
          <a:xfrm>
            <a:off x="451928" y="3209027"/>
            <a:ext cx="7543800" cy="1449238"/>
          </a:xfrm>
        </p:spPr>
        <p:txBody>
          <a:bodyPr/>
          <a:lstStyle/>
          <a:p>
            <a:pPr algn="ctr"/>
            <a:endParaRPr lang="en-GB" sz="3600" u="sng" dirty="0">
              <a:latin typeface="Nunito Sans Black" panose="00000A00000000000000" pitchFamily="2" charset="0"/>
            </a:endParaRPr>
          </a:p>
          <a:p>
            <a:pPr algn="ctr"/>
            <a:r>
              <a:rPr lang="en-GB" sz="3600" dirty="0">
                <a:latin typeface="Nunito Sans Black" panose="00000A00000000000000" pitchFamily="2" charset="0"/>
              </a:rPr>
              <a:t>Volunteering in Management</a:t>
            </a:r>
          </a:p>
          <a:p>
            <a:pPr algn="ctr"/>
            <a:endParaRPr lang="en-GB" sz="3600" dirty="0">
              <a:latin typeface="Nunito Sans Black" panose="00000A00000000000000" pitchFamily="2" charset="0"/>
            </a:endParaRPr>
          </a:p>
          <a:p>
            <a:pPr algn="ctr"/>
            <a:endParaRPr lang="en-GB" sz="3600" dirty="0">
              <a:latin typeface="Nunito Sans Black" panose="00000A00000000000000" pitchFamily="2" charset="0"/>
            </a:endParaRPr>
          </a:p>
          <a:p>
            <a:pPr algn="ctr"/>
            <a:r>
              <a:rPr lang="en-GB" sz="3600" dirty="0">
                <a:latin typeface="Nunito Sans Black" panose="00000A00000000000000" pitchFamily="2" charset="0"/>
              </a:rPr>
              <a:t>What does this look like?</a:t>
            </a:r>
          </a:p>
          <a:p>
            <a:pPr algn="ctr"/>
            <a:endParaRPr lang="en-GB" sz="3600" u="sng" dirty="0">
              <a:latin typeface="Nunito Sans Black" panose="00000A00000000000000" pitchFamily="2" charset="0"/>
            </a:endParaRPr>
          </a:p>
          <a:p>
            <a:pPr marL="342900" marR="0" lvl="0" indent="-342900">
              <a:lnSpc>
                <a:spcPct val="90000"/>
              </a:lnSpc>
              <a:spcBef>
                <a:spcPct val="20000"/>
              </a:spcBef>
              <a:buClrTx/>
              <a:buSzTx/>
              <a:buFont typeface="Arial" pitchFamily="34" charset="0"/>
              <a:buChar char="•"/>
            </a:pPr>
            <a:endParaRPr lang="en-GB" sz="2600" b="1" spc="0" dirty="0">
              <a:latin typeface="Nunito Sans Black" panose="00000A00000000000000" pitchFamily="2" charset="0"/>
              <a:ea typeface="+mn-ea"/>
              <a:cs typeface="+mn-cs"/>
            </a:endParaRPr>
          </a:p>
          <a:p>
            <a:pPr marL="0" marR="0" lvl="0">
              <a:lnSpc>
                <a:spcPct val="90000"/>
              </a:lnSpc>
              <a:spcBef>
                <a:spcPct val="20000"/>
              </a:spcBef>
              <a:buClrTx/>
              <a:buSzTx/>
            </a:pPr>
            <a:endParaRPr lang="en-GB" sz="2600" b="1" spc="0" dirty="0">
              <a:latin typeface="Nunito Sans Black" panose="00000A00000000000000" pitchFamily="2" charset="0"/>
              <a:ea typeface="+mn-ea"/>
              <a:cs typeface="+mn-cs"/>
            </a:endParaRPr>
          </a:p>
          <a:p>
            <a:pPr algn="ctr"/>
            <a:endParaRPr lang="en-GB" sz="3200" dirty="0">
              <a:latin typeface="Nunito Sans Black" panose="00000A00000000000000" pitchFamily="2" charset="0"/>
            </a:endParaRPr>
          </a:p>
        </p:txBody>
      </p:sp>
    </p:spTree>
    <p:extLst>
      <p:ext uri="{BB962C8B-B14F-4D97-AF65-F5344CB8AC3E}">
        <p14:creationId xmlns:p14="http://schemas.microsoft.com/office/powerpoint/2010/main" val="373849615"/>
      </p:ext>
    </p:extLst>
  </p:cSld>
  <p:clrMapOvr>
    <a:masterClrMapping/>
  </p:clrMapOvr>
</p:sld>
</file>

<file path=ppt/theme/theme1.xml><?xml version="1.0" encoding="utf-8"?>
<a:theme xmlns:a="http://schemas.openxmlformats.org/drawingml/2006/main" name="Office Theme">
  <a:themeElements>
    <a:clrScheme name="Scouts 1">
      <a:dk1>
        <a:srgbClr val="000000"/>
      </a:dk1>
      <a:lt1>
        <a:srgbClr val="FFFFFF"/>
      </a:lt1>
      <a:dk2>
        <a:srgbClr val="7414DC"/>
      </a:dk2>
      <a:lt2>
        <a:srgbClr val="00B8A4"/>
      </a:lt2>
      <a:accent1>
        <a:srgbClr val="ED4024"/>
      </a:accent1>
      <a:accent2>
        <a:srgbClr val="26B756"/>
      </a:accent2>
      <a:accent3>
        <a:srgbClr val="006EE0"/>
      </a:accent3>
      <a:accent4>
        <a:srgbClr val="FFB4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8400BDC-67A0-AF49-B9C2-67D615AF437B}" vid="{C062638D-C780-0447-8D86-9CE5781B54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E2A018C0AB984AB61D1027E9BF0AF7" ma:contentTypeVersion="14" ma:contentTypeDescription="Create a new document." ma:contentTypeScope="" ma:versionID="075c05b717a64339a849f3b14a85e11c">
  <xsd:schema xmlns:xsd="http://www.w3.org/2001/XMLSchema" xmlns:xs="http://www.w3.org/2001/XMLSchema" xmlns:p="http://schemas.microsoft.com/office/2006/metadata/properties" xmlns:ns2="85c517b1-2fdc-4f5e-8bd4-58dc9ddbf673" xmlns:ns3="6a5189e3-a218-45b5-95ea-e7d3deb8b465" targetNamespace="http://schemas.microsoft.com/office/2006/metadata/properties" ma:root="true" ma:fieldsID="9bf7e41ac81bba5b1dacb90184396afd" ns2:_="" ns3:_="">
    <xsd:import namespace="85c517b1-2fdc-4f5e-8bd4-58dc9ddbf673"/>
    <xsd:import namespace="6a5189e3-a218-45b5-95ea-e7d3deb8b46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517b1-2fdc-4f5e-8bd4-58dc9ddbf6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5189e3-a218-45b5-95ea-e7d3deb8b46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243070-bf12-454e-b87b-9175a8536039}" ma:internalName="TaxCatchAll" ma:showField="CatchAllData" ma:web="6a5189e3-a218-45b5-95ea-e7d3deb8b46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5c517b1-2fdc-4f5e-8bd4-58dc9ddbf673">
      <Terms xmlns="http://schemas.microsoft.com/office/infopath/2007/PartnerControls"/>
    </lcf76f155ced4ddcb4097134ff3c332f>
    <TaxCatchAll xmlns="6a5189e3-a218-45b5-95ea-e7d3deb8b465" xsi:nil="true"/>
  </documentManagement>
</p:properties>
</file>

<file path=customXml/itemProps1.xml><?xml version="1.0" encoding="utf-8"?>
<ds:datastoreItem xmlns:ds="http://schemas.openxmlformats.org/officeDocument/2006/customXml" ds:itemID="{90C66411-43DC-4F7B-9E70-3EDC4C262B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c517b1-2fdc-4f5e-8bd4-58dc9ddbf673"/>
    <ds:schemaRef ds:uri="6a5189e3-a218-45b5-95ea-e7d3deb8b4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798CDE-F17F-4002-826C-D820C2415521}">
  <ds:schemaRefs>
    <ds:schemaRef ds:uri="http://schemas.microsoft.com/sharepoint/v3/contenttype/forms"/>
  </ds:schemaRefs>
</ds:datastoreItem>
</file>

<file path=customXml/itemProps3.xml><?xml version="1.0" encoding="utf-8"?>
<ds:datastoreItem xmlns:ds="http://schemas.openxmlformats.org/officeDocument/2006/customXml" ds:itemID="{32988475-7C31-49EC-A351-2FA08262701D}">
  <ds:schemaRefs>
    <ds:schemaRef ds:uri="http://schemas.microsoft.com/office/2006/metadata/properties"/>
    <ds:schemaRef ds:uri="http://schemas.microsoft.com/office/infopath/2007/PartnerControls"/>
    <ds:schemaRef ds:uri="85c517b1-2fdc-4f5e-8bd4-58dc9ddbf673"/>
    <ds:schemaRef ds:uri="6a5189e3-a218-45b5-95ea-e7d3deb8b465"/>
  </ds:schemaRefs>
</ds:datastoreItem>
</file>

<file path=docProps/app.xml><?xml version="1.0" encoding="utf-8"?>
<Properties xmlns="http://schemas.openxmlformats.org/officeDocument/2006/extended-properties" xmlns:vt="http://schemas.openxmlformats.org/officeDocument/2006/docPropsVTypes">
  <Template>Scouts_PowerPoint_Template_March2018</Template>
  <TotalTime>17173</TotalTime>
  <Words>1330</Words>
  <Application>Microsoft Office PowerPoint</Application>
  <PresentationFormat>Custom</PresentationFormat>
  <Paragraphs>158</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Nunito Sans Black</vt:lpstr>
      <vt:lpstr>Arial,Sans-Serif</vt:lpstr>
      <vt:lpstr>Nunito Sans</vt:lpstr>
      <vt:lpstr>Nunito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Georgina Hudd</dc:creator>
  <cp:lastModifiedBy>Jack Saunders</cp:lastModifiedBy>
  <cp:revision>164</cp:revision>
  <dcterms:created xsi:type="dcterms:W3CDTF">2018-05-21T09:27:20Z</dcterms:created>
  <dcterms:modified xsi:type="dcterms:W3CDTF">2024-11-25T09:52:09Z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0x010100B1E2A018C0AB984AB61D1027E9BF0AF7</vt:lpwstr>
  </property>
  <property fmtid="{D5CDD505-2E9C-101B-9397-08002B2CF9AE}" pid="6" name="MediaServiceImageTags">
    <vt:lpwstr/>
  </property>
</Properties>
</file>