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6" r:id="rId6"/>
    <p:sldId id="303" r:id="rId7"/>
    <p:sldId id="294" r:id="rId8"/>
    <p:sldId id="296" r:id="rId9"/>
    <p:sldId id="297" r:id="rId10"/>
    <p:sldId id="298" r:id="rId11"/>
    <p:sldId id="299" r:id="rId12"/>
    <p:sldId id="301" r:id="rId13"/>
    <p:sldId id="300" r:id="rId14"/>
    <p:sldId id="304" r:id="rId15"/>
    <p:sldId id="305" r:id="rId16"/>
    <p:sldId id="258" r:id="rId17"/>
    <p:sldId id="302" r:id="rId18"/>
  </p:sldIdLst>
  <p:sldSz cx="12192000" cy="6858000"/>
  <p:notesSz cx="16256000" cy="9144000"/>
  <p:embeddedFontLst>
    <p:embeddedFont>
      <p:font typeface="Nunito Sans" pitchFamily="2" charset="0"/>
      <p:regular r:id="rId21"/>
      <p:bold r:id="rId22"/>
      <p:italic r:id="rId23"/>
      <p:boldItalic r:id="rId24"/>
    </p:embeddedFont>
    <p:embeddedFont>
      <p:font typeface="Nunito Sans Black" panose="020F0502020204030204" pitchFamily="2" charset="0"/>
      <p:bold r:id="rId25"/>
      <p:italic r:id="rId26"/>
      <p:boldItalic r:id="rId27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82"/>
    <a:srgbClr val="B8DAF3"/>
    <a:srgbClr val="006EE0"/>
    <a:srgbClr val="418BCE"/>
    <a:srgbClr val="003A82"/>
    <a:srgbClr val="3CB664"/>
    <a:srgbClr val="FF912A"/>
    <a:srgbClr val="FFE627"/>
    <a:srgbClr val="7414DC"/>
    <a:srgbClr val="E22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A9DFE-53C4-8342-8B4E-FB7D12C5E45C}" v="6" dt="2026-05-08T21:50:41.099"/>
    <p1510:client id="{45E6A6A6-A79A-43B9-C388-3C2ABD7F57F7}" v="1308" dt="2026-05-08T05:09:20.990"/>
    <p1510:client id="{EA64832C-3045-F657-F95D-95306490D757}" v="610" dt="2026-05-09T07:50:15.051"/>
    <p1510:client id="{EB147E5E-E581-E55A-D953-EF0336FED3D7}" v="12" dt="2026-05-08T19:31:14.7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6858"/>
  </p:normalViewPr>
  <p:slideViewPr>
    <p:cSldViewPr snapToGrid="0">
      <p:cViewPr varScale="1">
        <p:scale>
          <a:sx n="49" d="100"/>
          <a:sy n="49" d="100"/>
        </p:scale>
        <p:origin x="1312" y="52"/>
      </p:cViewPr>
      <p:guideLst>
        <p:guide orient="horz" pos="216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Duffy" userId="S::mark.duffy@scouts.org.uk::c638920d-fa7b-4272-917f-c408ad80dea1" providerId="AD" clId="Web-{EA64832C-3045-F657-F95D-95306490D757}"/>
    <pc:docChg chg="addSld delSld modSld sldOrd">
      <pc:chgData name="Mark Duffy" userId="S::mark.duffy@scouts.org.uk::c638920d-fa7b-4272-917f-c408ad80dea1" providerId="AD" clId="Web-{EA64832C-3045-F657-F95D-95306490D757}" dt="2026-05-09T07:50:15.051" v="555" actId="1076"/>
      <pc:docMkLst>
        <pc:docMk/>
      </pc:docMkLst>
      <pc:sldChg chg="modSp">
        <pc:chgData name="Mark Duffy" userId="S::mark.duffy@scouts.org.uk::c638920d-fa7b-4272-917f-c408ad80dea1" providerId="AD" clId="Web-{EA64832C-3045-F657-F95D-95306490D757}" dt="2026-05-09T06:19:42.899" v="45" actId="20577"/>
        <pc:sldMkLst>
          <pc:docMk/>
          <pc:sldMk cId="1281679494" sldId="256"/>
        </pc:sldMkLst>
        <pc:spChg chg="mod">
          <ac:chgData name="Mark Duffy" userId="S::mark.duffy@scouts.org.uk::c638920d-fa7b-4272-917f-c408ad80dea1" providerId="AD" clId="Web-{EA64832C-3045-F657-F95D-95306490D757}" dt="2026-05-09T06:19:42.899" v="45" actId="20577"/>
          <ac:spMkLst>
            <pc:docMk/>
            <pc:sldMk cId="1281679494" sldId="256"/>
            <ac:spMk id="5" creationId="{3FAB5DB1-38FC-1656-35C2-A753145C039C}"/>
          </ac:spMkLst>
        </pc:spChg>
      </pc:sldChg>
      <pc:sldChg chg="addSp modSp ord">
        <pc:chgData name="Mark Duffy" userId="S::mark.duffy@scouts.org.uk::c638920d-fa7b-4272-917f-c408ad80dea1" providerId="AD" clId="Web-{EA64832C-3045-F657-F95D-95306490D757}" dt="2026-05-09T07:46:44.453" v="507" actId="1076"/>
        <pc:sldMkLst>
          <pc:docMk/>
          <pc:sldMk cId="658885008" sldId="258"/>
        </pc:sldMkLst>
        <pc:spChg chg="mod">
          <ac:chgData name="Mark Duffy" userId="S::mark.duffy@scouts.org.uk::c638920d-fa7b-4272-917f-c408ad80dea1" providerId="AD" clId="Web-{EA64832C-3045-F657-F95D-95306490D757}" dt="2026-05-09T07:46:44.453" v="507" actId="1076"/>
          <ac:spMkLst>
            <pc:docMk/>
            <pc:sldMk cId="658885008" sldId="258"/>
            <ac:spMk id="2" creationId="{F0EDA896-C2F3-A264-7160-0A9F0D3A0653}"/>
          </ac:spMkLst>
        </pc:spChg>
        <pc:picChg chg="add mod">
          <ac:chgData name="Mark Duffy" userId="S::mark.duffy@scouts.org.uk::c638920d-fa7b-4272-917f-c408ad80dea1" providerId="AD" clId="Web-{EA64832C-3045-F657-F95D-95306490D757}" dt="2026-05-09T06:38:59.825" v="372" actId="1076"/>
          <ac:picMkLst>
            <pc:docMk/>
            <pc:sldMk cId="658885008" sldId="258"/>
            <ac:picMk id="3" creationId="{12F613DB-9A67-6B4C-C394-C3168A623E98}"/>
          </ac:picMkLst>
        </pc:picChg>
        <pc:picChg chg="add mod">
          <ac:chgData name="Mark Duffy" userId="S::mark.duffy@scouts.org.uk::c638920d-fa7b-4272-917f-c408ad80dea1" providerId="AD" clId="Web-{EA64832C-3045-F657-F95D-95306490D757}" dt="2026-05-09T06:39:58.269" v="377" actId="1076"/>
          <ac:picMkLst>
            <pc:docMk/>
            <pc:sldMk cId="658885008" sldId="258"/>
            <ac:picMk id="4" creationId="{BF17ECCA-69CD-3DB9-1F9D-B12B931A23A9}"/>
          </ac:picMkLst>
        </pc:picChg>
      </pc:sldChg>
      <pc:sldChg chg="del">
        <pc:chgData name="Mark Duffy" userId="S::mark.duffy@scouts.org.uk::c638920d-fa7b-4272-917f-c408ad80dea1" providerId="AD" clId="Web-{EA64832C-3045-F657-F95D-95306490D757}" dt="2026-05-09T06:30:43.109" v="253"/>
        <pc:sldMkLst>
          <pc:docMk/>
          <pc:sldMk cId="1579112017" sldId="262"/>
        </pc:sldMkLst>
      </pc:sldChg>
      <pc:sldChg chg="del">
        <pc:chgData name="Mark Duffy" userId="S::mark.duffy@scouts.org.uk::c638920d-fa7b-4272-917f-c408ad80dea1" providerId="AD" clId="Web-{EA64832C-3045-F657-F95D-95306490D757}" dt="2026-05-09T06:30:42.062" v="251"/>
        <pc:sldMkLst>
          <pc:docMk/>
          <pc:sldMk cId="2395370217" sldId="264"/>
        </pc:sldMkLst>
      </pc:sldChg>
      <pc:sldChg chg="modSp">
        <pc:chgData name="Mark Duffy" userId="S::mark.duffy@scouts.org.uk::c638920d-fa7b-4272-917f-c408ad80dea1" providerId="AD" clId="Web-{EA64832C-3045-F657-F95D-95306490D757}" dt="2026-05-09T06:23:54.134" v="191" actId="20577"/>
        <pc:sldMkLst>
          <pc:docMk/>
          <pc:sldMk cId="2063550736" sldId="266"/>
        </pc:sldMkLst>
        <pc:spChg chg="mod">
          <ac:chgData name="Mark Duffy" userId="S::mark.duffy@scouts.org.uk::c638920d-fa7b-4272-917f-c408ad80dea1" providerId="AD" clId="Web-{EA64832C-3045-F657-F95D-95306490D757}" dt="2026-05-09T06:23:54.134" v="191" actId="20577"/>
          <ac:spMkLst>
            <pc:docMk/>
            <pc:sldMk cId="2063550736" sldId="266"/>
            <ac:spMk id="3" creationId="{63C0586B-92B5-E7DF-E6E6-8B372F57CDB4}"/>
          </ac:spMkLst>
        </pc:spChg>
        <pc:spChg chg="mod">
          <ac:chgData name="Mark Duffy" userId="S::mark.duffy@scouts.org.uk::c638920d-fa7b-4272-917f-c408ad80dea1" providerId="AD" clId="Web-{EA64832C-3045-F657-F95D-95306490D757}" dt="2026-05-09T06:20:10.779" v="66" actId="20577"/>
          <ac:spMkLst>
            <pc:docMk/>
            <pc:sldMk cId="2063550736" sldId="266"/>
            <ac:spMk id="8" creationId="{C8D860B8-DC89-0424-3393-53086EA3D292}"/>
          </ac:spMkLst>
        </pc:spChg>
      </pc:sldChg>
      <pc:sldChg chg="del">
        <pc:chgData name="Mark Duffy" userId="S::mark.duffy@scouts.org.uk::c638920d-fa7b-4272-917f-c408ad80dea1" providerId="AD" clId="Web-{EA64832C-3045-F657-F95D-95306490D757}" dt="2026-05-09T06:30:48.390" v="259"/>
        <pc:sldMkLst>
          <pc:docMk/>
          <pc:sldMk cId="2238691806" sldId="271"/>
        </pc:sldMkLst>
      </pc:sldChg>
      <pc:sldChg chg="del">
        <pc:chgData name="Mark Duffy" userId="S::mark.duffy@scouts.org.uk::c638920d-fa7b-4272-917f-c408ad80dea1" providerId="AD" clId="Web-{EA64832C-3045-F657-F95D-95306490D757}" dt="2026-05-09T06:30:48.234" v="258"/>
        <pc:sldMkLst>
          <pc:docMk/>
          <pc:sldMk cId="3815598526" sldId="275"/>
        </pc:sldMkLst>
      </pc:sldChg>
      <pc:sldChg chg="del">
        <pc:chgData name="Mark Duffy" userId="S::mark.duffy@scouts.org.uk::c638920d-fa7b-4272-917f-c408ad80dea1" providerId="AD" clId="Web-{EA64832C-3045-F657-F95D-95306490D757}" dt="2026-05-09T06:30:38.796" v="246"/>
        <pc:sldMkLst>
          <pc:docMk/>
          <pc:sldMk cId="2994243264" sldId="277"/>
        </pc:sldMkLst>
      </pc:sldChg>
      <pc:sldChg chg="del">
        <pc:chgData name="Mark Duffy" userId="S::mark.duffy@scouts.org.uk::c638920d-fa7b-4272-917f-c408ad80dea1" providerId="AD" clId="Web-{EA64832C-3045-F657-F95D-95306490D757}" dt="2026-05-09T06:30:39.312" v="247"/>
        <pc:sldMkLst>
          <pc:docMk/>
          <pc:sldMk cId="1150233956" sldId="278"/>
        </pc:sldMkLst>
      </pc:sldChg>
      <pc:sldChg chg="del">
        <pc:chgData name="Mark Duffy" userId="S::mark.duffy@scouts.org.uk::c638920d-fa7b-4272-917f-c408ad80dea1" providerId="AD" clId="Web-{EA64832C-3045-F657-F95D-95306490D757}" dt="2026-05-09T06:30:39.578" v="248"/>
        <pc:sldMkLst>
          <pc:docMk/>
          <pc:sldMk cId="2031845971" sldId="279"/>
        </pc:sldMkLst>
      </pc:sldChg>
      <pc:sldChg chg="del">
        <pc:chgData name="Mark Duffy" userId="S::mark.duffy@scouts.org.uk::c638920d-fa7b-4272-917f-c408ad80dea1" providerId="AD" clId="Web-{EA64832C-3045-F657-F95D-95306490D757}" dt="2026-05-09T06:30:39.937" v="249"/>
        <pc:sldMkLst>
          <pc:docMk/>
          <pc:sldMk cId="2591558944" sldId="280"/>
        </pc:sldMkLst>
      </pc:sldChg>
      <pc:sldChg chg="del">
        <pc:chgData name="Mark Duffy" userId="S::mark.duffy@scouts.org.uk::c638920d-fa7b-4272-917f-c408ad80dea1" providerId="AD" clId="Web-{EA64832C-3045-F657-F95D-95306490D757}" dt="2026-05-09T06:30:41.547" v="250"/>
        <pc:sldMkLst>
          <pc:docMk/>
          <pc:sldMk cId="3141381931" sldId="284"/>
        </pc:sldMkLst>
      </pc:sldChg>
      <pc:sldChg chg="del">
        <pc:chgData name="Mark Duffy" userId="S::mark.duffy@scouts.org.uk::c638920d-fa7b-4272-917f-c408ad80dea1" providerId="AD" clId="Web-{EA64832C-3045-F657-F95D-95306490D757}" dt="2026-05-09T06:30:42.593" v="252"/>
        <pc:sldMkLst>
          <pc:docMk/>
          <pc:sldMk cId="3513806119" sldId="285"/>
        </pc:sldMkLst>
      </pc:sldChg>
      <pc:sldChg chg="del">
        <pc:chgData name="Mark Duffy" userId="S::mark.duffy@scouts.org.uk::c638920d-fa7b-4272-917f-c408ad80dea1" providerId="AD" clId="Web-{EA64832C-3045-F657-F95D-95306490D757}" dt="2026-05-09T06:30:43.656" v="254"/>
        <pc:sldMkLst>
          <pc:docMk/>
          <pc:sldMk cId="1716181203" sldId="286"/>
        </pc:sldMkLst>
      </pc:sldChg>
      <pc:sldChg chg="del">
        <pc:chgData name="Mark Duffy" userId="S::mark.duffy@scouts.org.uk::c638920d-fa7b-4272-917f-c408ad80dea1" providerId="AD" clId="Web-{EA64832C-3045-F657-F95D-95306490D757}" dt="2026-05-09T06:30:44.140" v="255"/>
        <pc:sldMkLst>
          <pc:docMk/>
          <pc:sldMk cId="3938312882" sldId="287"/>
        </pc:sldMkLst>
      </pc:sldChg>
      <pc:sldChg chg="del">
        <pc:chgData name="Mark Duffy" userId="S::mark.duffy@scouts.org.uk::c638920d-fa7b-4272-917f-c408ad80dea1" providerId="AD" clId="Web-{EA64832C-3045-F657-F95D-95306490D757}" dt="2026-05-09T06:30:44.640" v="256"/>
        <pc:sldMkLst>
          <pc:docMk/>
          <pc:sldMk cId="3874947894" sldId="289"/>
        </pc:sldMkLst>
      </pc:sldChg>
      <pc:sldChg chg="del">
        <pc:chgData name="Mark Duffy" userId="S::mark.duffy@scouts.org.uk::c638920d-fa7b-4272-917f-c408ad80dea1" providerId="AD" clId="Web-{EA64832C-3045-F657-F95D-95306490D757}" dt="2026-05-09T06:30:45.437" v="257"/>
        <pc:sldMkLst>
          <pc:docMk/>
          <pc:sldMk cId="4189909099" sldId="290"/>
        </pc:sldMkLst>
      </pc:sldChg>
      <pc:sldChg chg="del">
        <pc:chgData name="Mark Duffy" userId="S::mark.duffy@scouts.org.uk::c638920d-fa7b-4272-917f-c408ad80dea1" providerId="AD" clId="Web-{EA64832C-3045-F657-F95D-95306490D757}" dt="2026-05-09T06:19:48.009" v="46"/>
        <pc:sldMkLst>
          <pc:docMk/>
          <pc:sldMk cId="1186174413" sldId="291"/>
        </pc:sldMkLst>
      </pc:sldChg>
      <pc:sldChg chg="addSp delSp modSp del delAnim">
        <pc:chgData name="Mark Duffy" userId="S::mark.duffy@scouts.org.uk::c638920d-fa7b-4272-917f-c408ad80dea1" providerId="AD" clId="Web-{EA64832C-3045-F657-F95D-95306490D757}" dt="2026-05-09T06:28:06.915" v="237"/>
        <pc:sldMkLst>
          <pc:docMk/>
          <pc:sldMk cId="1947430724" sldId="292"/>
        </pc:sldMkLst>
        <pc:spChg chg="del">
          <ac:chgData name="Mark Duffy" userId="S::mark.duffy@scouts.org.uk::c638920d-fa7b-4272-917f-c408ad80dea1" providerId="AD" clId="Web-{EA64832C-3045-F657-F95D-95306490D757}" dt="2026-05-09T06:27:20.585" v="220"/>
          <ac:spMkLst>
            <pc:docMk/>
            <pc:sldMk cId="1947430724" sldId="292"/>
            <ac:spMk id="3" creationId="{D5DFAE58-FE0E-FDF7-CD29-1E41D2E443EF}"/>
          </ac:spMkLst>
        </pc:spChg>
        <pc:picChg chg="add mod">
          <ac:chgData name="Mark Duffy" userId="S::mark.duffy@scouts.org.uk::c638920d-fa7b-4272-917f-c408ad80dea1" providerId="AD" clId="Web-{EA64832C-3045-F657-F95D-95306490D757}" dt="2026-05-09T06:28:04.071" v="236" actId="1076"/>
          <ac:picMkLst>
            <pc:docMk/>
            <pc:sldMk cId="1947430724" sldId="292"/>
            <ac:picMk id="2" creationId="{FC76AA7C-AA76-9163-829E-A89BF3BC18FB}"/>
          </ac:picMkLst>
        </pc:picChg>
      </pc:sldChg>
      <pc:sldChg chg="del">
        <pc:chgData name="Mark Duffy" userId="S::mark.duffy@scouts.org.uk::c638920d-fa7b-4272-917f-c408ad80dea1" providerId="AD" clId="Web-{EA64832C-3045-F657-F95D-95306490D757}" dt="2026-05-09T06:24:00.056" v="192"/>
        <pc:sldMkLst>
          <pc:docMk/>
          <pc:sldMk cId="2552362803" sldId="293"/>
        </pc:sldMkLst>
      </pc:sldChg>
      <pc:sldChg chg="modSp">
        <pc:chgData name="Mark Duffy" userId="S::mark.duffy@scouts.org.uk::c638920d-fa7b-4272-917f-c408ad80dea1" providerId="AD" clId="Web-{EA64832C-3045-F657-F95D-95306490D757}" dt="2026-05-09T06:26:18.644" v="218" actId="20577"/>
        <pc:sldMkLst>
          <pc:docMk/>
          <pc:sldMk cId="2812038576" sldId="294"/>
        </pc:sldMkLst>
        <pc:spChg chg="mod">
          <ac:chgData name="Mark Duffy" userId="S::mark.duffy@scouts.org.uk::c638920d-fa7b-4272-917f-c408ad80dea1" providerId="AD" clId="Web-{EA64832C-3045-F657-F95D-95306490D757}" dt="2026-05-09T06:26:18.644" v="218" actId="20577"/>
          <ac:spMkLst>
            <pc:docMk/>
            <pc:sldMk cId="2812038576" sldId="294"/>
            <ac:spMk id="2" creationId="{B9E47234-14E7-F8F0-86B7-975F6BC69F89}"/>
          </ac:spMkLst>
        </pc:spChg>
      </pc:sldChg>
      <pc:sldChg chg="del">
        <pc:chgData name="Mark Duffy" userId="S::mark.duffy@scouts.org.uk::c638920d-fa7b-4272-917f-c408ad80dea1" providerId="AD" clId="Web-{EA64832C-3045-F657-F95D-95306490D757}" dt="2026-05-09T06:26:05.659" v="194"/>
        <pc:sldMkLst>
          <pc:docMk/>
          <pc:sldMk cId="470469170" sldId="295"/>
        </pc:sldMkLst>
      </pc:sldChg>
      <pc:sldChg chg="addSp delSp modSp new ord">
        <pc:chgData name="Mark Duffy" userId="S::mark.duffy@scouts.org.uk::c638920d-fa7b-4272-917f-c408ad80dea1" providerId="AD" clId="Web-{EA64832C-3045-F657-F95D-95306490D757}" dt="2026-05-09T06:29:24.622" v="242" actId="1076"/>
        <pc:sldMkLst>
          <pc:docMk/>
          <pc:sldMk cId="2557602532" sldId="296"/>
        </pc:sldMkLst>
        <pc:spChg chg="del">
          <ac:chgData name="Mark Duffy" userId="S::mark.duffy@scouts.org.uk::c638920d-fa7b-4272-917f-c408ad80dea1" providerId="AD" clId="Web-{EA64832C-3045-F657-F95D-95306490D757}" dt="2026-05-09T06:29:16.512" v="240"/>
          <ac:spMkLst>
            <pc:docMk/>
            <pc:sldMk cId="2557602532" sldId="296"/>
            <ac:spMk id="2" creationId="{4902352E-6A6D-8D4D-7DD3-6FDBF3DA1F8C}"/>
          </ac:spMkLst>
        </pc:spChg>
        <pc:picChg chg="add mod">
          <ac:chgData name="Mark Duffy" userId="S::mark.duffy@scouts.org.uk::c638920d-fa7b-4272-917f-c408ad80dea1" providerId="AD" clId="Web-{EA64832C-3045-F657-F95D-95306490D757}" dt="2026-05-09T06:29:24.622" v="242" actId="1076"/>
          <ac:picMkLst>
            <pc:docMk/>
            <pc:sldMk cId="2557602532" sldId="296"/>
            <ac:picMk id="3" creationId="{E7C32E66-6A44-FED0-3708-51BA2B48AEEB}"/>
          </ac:picMkLst>
        </pc:picChg>
      </pc:sldChg>
      <pc:sldChg chg="addSp delSp modSp new">
        <pc:chgData name="Mark Duffy" userId="S::mark.duffy@scouts.org.uk::c638920d-fa7b-4272-917f-c408ad80dea1" providerId="AD" clId="Web-{EA64832C-3045-F657-F95D-95306490D757}" dt="2026-05-09T06:31:08.079" v="261" actId="1076"/>
        <pc:sldMkLst>
          <pc:docMk/>
          <pc:sldMk cId="2011000266" sldId="297"/>
        </pc:sldMkLst>
        <pc:spChg chg="del">
          <ac:chgData name="Mark Duffy" userId="S::mark.duffy@scouts.org.uk::c638920d-fa7b-4272-917f-c408ad80dea1" providerId="AD" clId="Web-{EA64832C-3045-F657-F95D-95306490D757}" dt="2026-05-09T06:30:17.827" v="244"/>
          <ac:spMkLst>
            <pc:docMk/>
            <pc:sldMk cId="2011000266" sldId="297"/>
            <ac:spMk id="2" creationId="{7E45E79D-8ECB-65F8-725E-047C4A1ED0EF}"/>
          </ac:spMkLst>
        </pc:spChg>
        <pc:picChg chg="add mod">
          <ac:chgData name="Mark Duffy" userId="S::mark.duffy@scouts.org.uk::c638920d-fa7b-4272-917f-c408ad80dea1" providerId="AD" clId="Web-{EA64832C-3045-F657-F95D-95306490D757}" dt="2026-05-09T06:31:08.079" v="261" actId="1076"/>
          <ac:picMkLst>
            <pc:docMk/>
            <pc:sldMk cId="2011000266" sldId="297"/>
            <ac:picMk id="3" creationId="{61F3F66A-2041-9456-B6D7-819166F811D4}"/>
          </ac:picMkLst>
        </pc:picChg>
      </pc:sldChg>
      <pc:sldChg chg="modSp new">
        <pc:chgData name="Mark Duffy" userId="S::mark.duffy@scouts.org.uk::c638920d-fa7b-4272-917f-c408ad80dea1" providerId="AD" clId="Web-{EA64832C-3045-F657-F95D-95306490D757}" dt="2026-05-09T06:32:45.019" v="319" actId="20577"/>
        <pc:sldMkLst>
          <pc:docMk/>
          <pc:sldMk cId="3538447321" sldId="298"/>
        </pc:sldMkLst>
        <pc:spChg chg="mod">
          <ac:chgData name="Mark Duffy" userId="S::mark.duffy@scouts.org.uk::c638920d-fa7b-4272-917f-c408ad80dea1" providerId="AD" clId="Web-{EA64832C-3045-F657-F95D-95306490D757}" dt="2026-05-09T06:32:45.019" v="319" actId="20577"/>
          <ac:spMkLst>
            <pc:docMk/>
            <pc:sldMk cId="3538447321" sldId="298"/>
            <ac:spMk id="2" creationId="{21CFC13D-95F6-80AE-FA46-BACF34A0B235}"/>
          </ac:spMkLst>
        </pc:spChg>
      </pc:sldChg>
      <pc:sldChg chg="modSp new">
        <pc:chgData name="Mark Duffy" userId="S::mark.duffy@scouts.org.uk::c638920d-fa7b-4272-917f-c408ad80dea1" providerId="AD" clId="Web-{EA64832C-3045-F657-F95D-95306490D757}" dt="2026-05-09T06:33:06.692" v="346" actId="20577"/>
        <pc:sldMkLst>
          <pc:docMk/>
          <pc:sldMk cId="3753162212" sldId="299"/>
        </pc:sldMkLst>
        <pc:spChg chg="mod">
          <ac:chgData name="Mark Duffy" userId="S::mark.duffy@scouts.org.uk::c638920d-fa7b-4272-917f-c408ad80dea1" providerId="AD" clId="Web-{EA64832C-3045-F657-F95D-95306490D757}" dt="2026-05-09T06:33:06.692" v="346" actId="20577"/>
          <ac:spMkLst>
            <pc:docMk/>
            <pc:sldMk cId="3753162212" sldId="299"/>
            <ac:spMk id="2" creationId="{F3ADA5AB-F2D6-89BB-24B3-04CE9C8A2448}"/>
          </ac:spMkLst>
        </pc:spChg>
      </pc:sldChg>
      <pc:sldChg chg="addSp delSp modSp new">
        <pc:chgData name="Mark Duffy" userId="S::mark.duffy@scouts.org.uk::c638920d-fa7b-4272-917f-c408ad80dea1" providerId="AD" clId="Web-{EA64832C-3045-F657-F95D-95306490D757}" dt="2026-05-09T06:37:29.657" v="351"/>
        <pc:sldMkLst>
          <pc:docMk/>
          <pc:sldMk cId="1107422824" sldId="300"/>
        </pc:sldMkLst>
        <pc:spChg chg="del">
          <ac:chgData name="Mark Duffy" userId="S::mark.duffy@scouts.org.uk::c638920d-fa7b-4272-917f-c408ad80dea1" providerId="AD" clId="Web-{EA64832C-3045-F657-F95D-95306490D757}" dt="2026-05-09T06:37:24.922" v="350"/>
          <ac:spMkLst>
            <pc:docMk/>
            <pc:sldMk cId="1107422824" sldId="300"/>
            <ac:spMk id="2" creationId="{94047BB6-CEB9-3246-36B9-7ACE0026BA18}"/>
          </ac:spMkLst>
        </pc:spChg>
        <pc:picChg chg="add del mod">
          <ac:chgData name="Mark Duffy" userId="S::mark.duffy@scouts.org.uk::c638920d-fa7b-4272-917f-c408ad80dea1" providerId="AD" clId="Web-{EA64832C-3045-F657-F95D-95306490D757}" dt="2026-05-09T06:37:03.856" v="349"/>
          <ac:picMkLst>
            <pc:docMk/>
            <pc:sldMk cId="1107422824" sldId="300"/>
            <ac:picMk id="3" creationId="{35A43D8E-4C22-1E19-6A1F-4A9F5DD7F682}"/>
          </ac:picMkLst>
        </pc:picChg>
        <pc:picChg chg="add mod">
          <ac:chgData name="Mark Duffy" userId="S::mark.duffy@scouts.org.uk::c638920d-fa7b-4272-917f-c408ad80dea1" providerId="AD" clId="Web-{EA64832C-3045-F657-F95D-95306490D757}" dt="2026-05-09T06:37:29.657" v="351"/>
          <ac:picMkLst>
            <pc:docMk/>
            <pc:sldMk cId="1107422824" sldId="300"/>
            <ac:picMk id="4" creationId="{CB388603-3132-7E76-DE5C-B77B2564DE77}"/>
          </ac:picMkLst>
        </pc:picChg>
      </pc:sldChg>
      <pc:sldChg chg="modSp new">
        <pc:chgData name="Mark Duffy" userId="S::mark.duffy@scouts.org.uk::c638920d-fa7b-4272-917f-c408ad80dea1" providerId="AD" clId="Web-{EA64832C-3045-F657-F95D-95306490D757}" dt="2026-05-09T06:41:14.573" v="430" actId="20577"/>
        <pc:sldMkLst>
          <pc:docMk/>
          <pc:sldMk cId="1686138346" sldId="301"/>
        </pc:sldMkLst>
        <pc:spChg chg="mod">
          <ac:chgData name="Mark Duffy" userId="S::mark.duffy@scouts.org.uk::c638920d-fa7b-4272-917f-c408ad80dea1" providerId="AD" clId="Web-{EA64832C-3045-F657-F95D-95306490D757}" dt="2026-05-09T06:41:14.573" v="430" actId="20577"/>
          <ac:spMkLst>
            <pc:docMk/>
            <pc:sldMk cId="1686138346" sldId="301"/>
            <ac:spMk id="2" creationId="{ECC0D70A-586F-ADB4-5024-583F3BD5B870}"/>
          </ac:spMkLst>
        </pc:spChg>
      </pc:sldChg>
      <pc:sldChg chg="add ord replId">
        <pc:chgData name="Mark Duffy" userId="S::mark.duffy@scouts.org.uk::c638920d-fa7b-4272-917f-c408ad80dea1" providerId="AD" clId="Web-{EA64832C-3045-F657-F95D-95306490D757}" dt="2026-05-09T06:43:02.378" v="448"/>
        <pc:sldMkLst>
          <pc:docMk/>
          <pc:sldMk cId="3198325711" sldId="302"/>
        </pc:sldMkLst>
      </pc:sldChg>
      <pc:sldChg chg="addSp delSp modSp new del">
        <pc:chgData name="Mark Duffy" userId="S::mark.duffy@scouts.org.uk::c638920d-fa7b-4272-917f-c408ad80dea1" providerId="AD" clId="Web-{EA64832C-3045-F657-F95D-95306490D757}" dt="2026-05-09T06:42:36.267" v="446"/>
        <pc:sldMkLst>
          <pc:docMk/>
          <pc:sldMk cId="4247495116" sldId="302"/>
        </pc:sldMkLst>
        <pc:spChg chg="del mod">
          <ac:chgData name="Mark Duffy" userId="S::mark.duffy@scouts.org.uk::c638920d-fa7b-4272-917f-c408ad80dea1" providerId="AD" clId="Web-{EA64832C-3045-F657-F95D-95306490D757}" dt="2026-05-09T06:42:29.673" v="445"/>
          <ac:spMkLst>
            <pc:docMk/>
            <pc:sldMk cId="4247495116" sldId="302"/>
            <ac:spMk id="2" creationId="{29FFB349-09F1-EA7D-369E-84EEFBEDFA35}"/>
          </ac:spMkLst>
        </pc:spChg>
        <pc:spChg chg="add mod">
          <ac:chgData name="Mark Duffy" userId="S::mark.duffy@scouts.org.uk::c638920d-fa7b-4272-917f-c408ad80dea1" providerId="AD" clId="Web-{EA64832C-3045-F657-F95D-95306490D757}" dt="2026-05-09T06:42:29.673" v="445"/>
          <ac:spMkLst>
            <pc:docMk/>
            <pc:sldMk cId="4247495116" sldId="302"/>
            <ac:spMk id="4" creationId="{F243B638-1A15-41FF-AE15-DABCCC61B752}"/>
          </ac:spMkLst>
        </pc:spChg>
      </pc:sldChg>
      <pc:sldChg chg="modSp new del">
        <pc:chgData name="Mark Duffy" userId="S::mark.duffy@scouts.org.uk::c638920d-fa7b-4272-917f-c408ad80dea1" providerId="AD" clId="Web-{EA64832C-3045-F657-F95D-95306490D757}" dt="2026-05-09T06:43:58.912" v="467"/>
        <pc:sldMkLst>
          <pc:docMk/>
          <pc:sldMk cId="1357493710" sldId="303"/>
        </pc:sldMkLst>
        <pc:spChg chg="mod">
          <ac:chgData name="Mark Duffy" userId="S::mark.duffy@scouts.org.uk::c638920d-fa7b-4272-917f-c408ad80dea1" providerId="AD" clId="Web-{EA64832C-3045-F657-F95D-95306490D757}" dt="2026-05-09T06:43:56.865" v="466" actId="20577"/>
          <ac:spMkLst>
            <pc:docMk/>
            <pc:sldMk cId="1357493710" sldId="303"/>
            <ac:spMk id="2" creationId="{B129295E-723C-B790-F436-363121D045FD}"/>
          </ac:spMkLst>
        </pc:spChg>
      </pc:sldChg>
      <pc:sldChg chg="modSp new">
        <pc:chgData name="Mark Duffy" userId="S::mark.duffy@scouts.org.uk::c638920d-fa7b-4272-917f-c408ad80dea1" providerId="AD" clId="Web-{EA64832C-3045-F657-F95D-95306490D757}" dt="2026-05-09T07:45:54.060" v="480" actId="20577"/>
        <pc:sldMkLst>
          <pc:docMk/>
          <pc:sldMk cId="3052200185" sldId="303"/>
        </pc:sldMkLst>
        <pc:spChg chg="mod">
          <ac:chgData name="Mark Duffy" userId="S::mark.duffy@scouts.org.uk::c638920d-fa7b-4272-917f-c408ad80dea1" providerId="AD" clId="Web-{EA64832C-3045-F657-F95D-95306490D757}" dt="2026-05-09T07:45:54.060" v="480" actId="20577"/>
          <ac:spMkLst>
            <pc:docMk/>
            <pc:sldMk cId="3052200185" sldId="303"/>
            <ac:spMk id="2" creationId="{AF9FD70B-EAE7-35AA-7C03-8433C5E5322F}"/>
          </ac:spMkLst>
        </pc:spChg>
      </pc:sldChg>
      <pc:sldChg chg="modSp new">
        <pc:chgData name="Mark Duffy" userId="S::mark.duffy@scouts.org.uk::c638920d-fa7b-4272-917f-c408ad80dea1" providerId="AD" clId="Web-{EA64832C-3045-F657-F95D-95306490D757}" dt="2026-05-09T07:47:25.080" v="534" actId="20577"/>
        <pc:sldMkLst>
          <pc:docMk/>
          <pc:sldMk cId="1556156371" sldId="304"/>
        </pc:sldMkLst>
        <pc:spChg chg="mod">
          <ac:chgData name="Mark Duffy" userId="S::mark.duffy@scouts.org.uk::c638920d-fa7b-4272-917f-c408ad80dea1" providerId="AD" clId="Web-{EA64832C-3045-F657-F95D-95306490D757}" dt="2026-05-09T07:47:25.080" v="534" actId="20577"/>
          <ac:spMkLst>
            <pc:docMk/>
            <pc:sldMk cId="1556156371" sldId="304"/>
            <ac:spMk id="2" creationId="{6E2ED055-ED3A-17E3-C204-0319B60B56DB}"/>
          </ac:spMkLst>
        </pc:spChg>
      </pc:sldChg>
      <pc:sldChg chg="addSp modSp new">
        <pc:chgData name="Mark Duffy" userId="S::mark.duffy@scouts.org.uk::c638920d-fa7b-4272-917f-c408ad80dea1" providerId="AD" clId="Web-{EA64832C-3045-F657-F95D-95306490D757}" dt="2026-05-09T07:50:15.051" v="555" actId="1076"/>
        <pc:sldMkLst>
          <pc:docMk/>
          <pc:sldMk cId="3241839531" sldId="305"/>
        </pc:sldMkLst>
        <pc:spChg chg="mod">
          <ac:chgData name="Mark Duffy" userId="S::mark.duffy@scouts.org.uk::c638920d-fa7b-4272-917f-c408ad80dea1" providerId="AD" clId="Web-{EA64832C-3045-F657-F95D-95306490D757}" dt="2026-05-09T07:50:11.863" v="554" actId="1076"/>
          <ac:spMkLst>
            <pc:docMk/>
            <pc:sldMk cId="3241839531" sldId="305"/>
            <ac:spMk id="2" creationId="{B0768C19-DF99-781C-30F6-076531BDBC5E}"/>
          </ac:spMkLst>
        </pc:spChg>
        <pc:picChg chg="add mod">
          <ac:chgData name="Mark Duffy" userId="S::mark.duffy@scouts.org.uk::c638920d-fa7b-4272-917f-c408ad80dea1" providerId="AD" clId="Web-{EA64832C-3045-F657-F95D-95306490D757}" dt="2026-05-09T07:50:15.051" v="555" actId="1076"/>
          <ac:picMkLst>
            <pc:docMk/>
            <pc:sldMk cId="3241839531" sldId="305"/>
            <ac:picMk id="3" creationId="{4843B690-E432-A154-0B52-7DCF672A87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D5C053-3F8B-CD40-A43C-512BDE2220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6B1FF-17A9-AB41-8983-D0413A5C2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F7B38-6211-B04F-B3CE-77AE137F1073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E82B7-C9A3-CF4E-A2B9-1797D692DE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C92CB-7443-1749-ACD9-6C4D06D2DB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5A11-ADAB-8B45-B991-800FB540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255396BA-BA0B-E646-B112-BDB6D130FD61}" type="datetimeFigureOut">
              <a:rPr lang="en-GB" smtClean="0"/>
              <a:pPr/>
              <a:t>14/05/2026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DC81CCE8-8669-844C-8A1E-83EDDE9464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0">
            <a:extLst>
              <a:ext uri="{FF2B5EF4-FFF2-40B4-BE49-F238E27FC236}">
                <a16:creationId xmlns:a16="http://schemas.microsoft.com/office/drawing/2014/main" id="{55952E06-538E-3847-8E39-0DF2E6C15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US"/>
              <a:t>Role / team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678492E3-6289-7F4A-AB70-D84688E2F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551113"/>
            <a:ext cx="3190876" cy="390525"/>
          </a:xfrm>
          <a:noFill/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  <a:latin typeface="Nunito Sans Black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Surname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058389D-8FFE-594B-9577-7643880F3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998" y="359569"/>
            <a:ext cx="4806452" cy="2191004"/>
          </a:xfrm>
          <a:noFill/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81BDDD-2C2F-5642-99C9-177F80C41E5B}"/>
              </a:ext>
            </a:extLst>
          </p:cNvPr>
          <p:cNvGrpSpPr/>
          <p:nvPr userDrawn="1"/>
        </p:nvGrpSpPr>
        <p:grpSpPr>
          <a:xfrm>
            <a:off x="345675" y="6143667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4C9BFCC2-847F-394C-B2D9-DF9E8147EE53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34D8823A-471B-4345-9C83-2A102DA9C8C5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6860365-6C3B-9D4F-A260-154C86FFEB6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8554F07-4032-964B-A2EA-12408ED2F345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0626781-33C8-CB4B-9CB5-C3D385C52F7C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0F98E-0EF8-3447-AB83-CAE7CA9562CE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980146-B1A0-3541-BD6B-27EB02ABBB8B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9D3A1FC-DB5A-1F43-BD0C-FBA3CF238B03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2DA9FC4-FDD0-064D-A5B4-DD2CC7DEC2A7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E22A18B-C8D4-2B4C-8228-17E87FC60617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FFFD3CE-8AEF-824C-8B25-7C9294E0723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A logo of a beaver&#10;&#10;AI-generated content may be incorrect.">
            <a:extLst>
              <a:ext uri="{FF2B5EF4-FFF2-40B4-BE49-F238E27FC236}">
                <a16:creationId xmlns:a16="http://schemas.microsoft.com/office/drawing/2014/main" id="{A0B811B0-CCE8-CC41-364B-40DF37DB2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9757" r="9820" b="21702"/>
          <a:stretch>
            <a:fillRect/>
          </a:stretch>
        </p:blipFill>
        <p:spPr>
          <a:xfrm>
            <a:off x="5124450" y="359569"/>
            <a:ext cx="6594139" cy="58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quote and ot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/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5987640F-B63D-109E-2B3D-4E1F0B7B3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1066B4A9-7043-DBF9-1787-97EBD29E9C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7" name="Picture 6" descr="A cartoon holding a sign&#10;&#10;AI-generated content may be incorrect.">
            <a:extLst>
              <a:ext uri="{FF2B5EF4-FFF2-40B4-BE49-F238E27FC236}">
                <a16:creationId xmlns:a16="http://schemas.microsoft.com/office/drawing/2014/main" id="{079834B8-06FD-3AA7-21C1-45462E7CF5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246119" cy="685093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D27C4D-6128-C640-8C87-936D9CB8B7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8315" y="2237024"/>
            <a:ext cx="6153444" cy="2596865"/>
          </a:xfrm>
        </p:spPr>
        <p:txBody>
          <a:bodyPr wrap="square" anchor="ctr" anchorCtr="0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0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rectangular shape&#10;&#10;AI-generated content may be incorrect.">
            <a:extLst>
              <a:ext uri="{FF2B5EF4-FFF2-40B4-BE49-F238E27FC236}">
                <a16:creationId xmlns:a16="http://schemas.microsoft.com/office/drawing/2014/main" id="{1900F731-5506-C90D-B35E-79AE57D1F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926"/>
            <a:ext cx="12179444" cy="685093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1" y="2095500"/>
            <a:ext cx="6126162" cy="3324225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Big splash title or section title goes here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5" name="Picture 4" descr="A blue brush stroke on a black background&#10;&#10;AI-generated content may be incorrect.">
            <a:extLst>
              <a:ext uri="{FF2B5EF4-FFF2-40B4-BE49-F238E27FC236}">
                <a16:creationId xmlns:a16="http://schemas.microsoft.com/office/drawing/2014/main" id="{716954A6-1191-D2B1-A65A-73C38D4D6F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28062" r="15398" b="17950"/>
          <a:stretch>
            <a:fillRect/>
          </a:stretch>
        </p:blipFill>
        <p:spPr>
          <a:xfrm>
            <a:off x="206829" y="1261078"/>
            <a:ext cx="11560628" cy="510706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1" y="2466372"/>
            <a:ext cx="6126162" cy="3130550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Little splash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928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3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chemeClr val="bg1"/>
                </a:solidFill>
                <a:latin typeface="+mn-lt"/>
              </a:rPr>
              <a:t>#UK26WSJ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2919" y="1947251"/>
            <a:ext cx="6126162" cy="3130550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8000" b="1" i="0">
                <a:solidFill>
                  <a:schemeClr val="bg1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5" name="Picture 4" descr="A blue brush stroke on a black background&#10;&#10;AI-generated content may be incorrect.">
            <a:extLst>
              <a:ext uri="{FF2B5EF4-FFF2-40B4-BE49-F238E27FC236}">
                <a16:creationId xmlns:a16="http://schemas.microsoft.com/office/drawing/2014/main" id="{6052A93F-907E-EC58-EB24-2BD180AD0A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9" y="1947251"/>
            <a:ext cx="7772400" cy="47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Scouts Navy">
    <p:bg>
      <p:bgPr>
        <a:solidFill>
          <a:srgbClr val="003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90382B51-9006-D1ED-5B88-E13C1EF33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5" name="Picture 4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5D6C04A-9DF7-F41A-FDE1-07397FE99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  <p:sp>
        <p:nvSpPr>
          <p:cNvPr id="4" name="Holder 3">
            <a:extLst>
              <a:ext uri="{FF2B5EF4-FFF2-40B4-BE49-F238E27FC236}">
                <a16:creationId xmlns:a16="http://schemas.microsoft.com/office/drawing/2014/main" id="{486F1A50-1762-F3A7-EA3E-07CC67F7C6F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574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Riverside Blue">
    <p:bg>
      <p:bgPr>
        <a:solidFill>
          <a:srgbClr val="B8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D1000F-210A-AC46-8D71-2439EB4239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610026C9-156B-704C-9338-7E95E27EEAD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9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A4837910-2202-D64B-1E73-369EFEBC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2A10BF0C-BA04-5C9F-7F3E-698BD0A510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Splash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D1000F-210A-AC46-8D71-2439EB4239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610026C9-156B-704C-9338-7E95E27EEAD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A4837910-2202-D64B-1E73-369EFEBC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rectangular shape&#10;&#10;AI-generated content may be incorrect.">
            <a:extLst>
              <a:ext uri="{FF2B5EF4-FFF2-40B4-BE49-F238E27FC236}">
                <a16:creationId xmlns:a16="http://schemas.microsoft.com/office/drawing/2014/main" id="{7D5A4445-F758-66A4-7C77-9CF8B692C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7"/>
          <a:stretch>
            <a:fillRect/>
          </a:stretch>
        </p:blipFill>
        <p:spPr>
          <a:xfrm>
            <a:off x="218940" y="3432532"/>
            <a:ext cx="12179444" cy="3462650"/>
          </a:xfrm>
          <a:prstGeom prst="rect">
            <a:avLst/>
          </a:prstGeom>
        </p:spPr>
      </p:pic>
      <p:pic>
        <p:nvPicPr>
          <p:cNvPr id="5" name="Picture 4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D3D67AE-DD83-7BE1-AFFC-61A8A8CDE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17C1E48-5630-C64E-A787-323B21C98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34" y="5265538"/>
            <a:ext cx="8229325" cy="1019175"/>
          </a:xfrm>
          <a:noFill/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rgbClr val="003A82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name here</a:t>
            </a:r>
          </a:p>
        </p:txBody>
      </p:sp>
      <p:pic>
        <p:nvPicPr>
          <p:cNvPr id="3" name="Picture 2" descr="A logo of a beaver&#10;&#10;AI-generated content may be incorrect.">
            <a:extLst>
              <a:ext uri="{FF2B5EF4-FFF2-40B4-BE49-F238E27FC236}">
                <a16:creationId xmlns:a16="http://schemas.microsoft.com/office/drawing/2014/main" id="{E6BDF82D-3B32-D19C-6C93-250228608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9757" r="18227" b="21702"/>
          <a:stretch/>
        </p:blipFill>
        <p:spPr>
          <a:xfrm>
            <a:off x="3590922" y="155125"/>
            <a:ext cx="5010150" cy="54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">
    <p:bg>
      <p:bgPr>
        <a:solidFill>
          <a:srgbClr val="B8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C11F5228-50B4-9340-A6DC-663EE653E3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243" y="1829262"/>
            <a:ext cx="5750325" cy="6771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4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r>
              <a:rPr lang="en-US"/>
              <a:t>Section title page</a:t>
            </a:r>
            <a:endParaRPr/>
          </a:p>
        </p:txBody>
      </p:sp>
      <p:pic>
        <p:nvPicPr>
          <p:cNvPr id="7" name="Picture 6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10DA1BC9-1459-1E68-BB47-8F204248E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7668E77C-929B-1A3E-AF69-267CEF72CC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Splash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paint splatter on a black background&#10;&#10;AI-generated content may be incorrect.">
            <a:extLst>
              <a:ext uri="{FF2B5EF4-FFF2-40B4-BE49-F238E27FC236}">
                <a16:creationId xmlns:a16="http://schemas.microsoft.com/office/drawing/2014/main" id="{E398BE0A-CF0C-507F-F90E-DACB87E6B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53179" b="8118"/>
          <a:stretch>
            <a:fillRect/>
          </a:stretch>
        </p:blipFill>
        <p:spPr>
          <a:xfrm>
            <a:off x="4353635" y="0"/>
            <a:ext cx="7838365" cy="68509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4" y="534301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2408C34-8CAA-F44D-B737-E73A4B057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000" y="1548553"/>
            <a:ext cx="4039562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lang="en-GB" sz="1800" b="0" i="0" u="none" dirty="0">
                <a:solidFill>
                  <a:srgbClr val="003A82"/>
                </a:solidFill>
                <a:latin typeface="Arboria Medium" panose="02000000000000000000" pitchFamily="2" charset="77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Nunc viverra imperdiet enim. Fusce est. Vivamus a tellus.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Pellentesque habitant morbi tristique senectus et netus et malesuada fames ac turpis egestas. Proin pharetra nonummy pede. Mauris et orci.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89937849-8DDC-6A9D-5C1D-47357CFA6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3" name="Picture 12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8E60548F-D546-1FF6-A12A-4DDCF21B05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Splash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paint splatter on a black background&#10;&#10;AI-generated content may be incorrect.">
            <a:extLst>
              <a:ext uri="{FF2B5EF4-FFF2-40B4-BE49-F238E27FC236}">
                <a16:creationId xmlns:a16="http://schemas.microsoft.com/office/drawing/2014/main" id="{E398BE0A-CF0C-507F-F90E-DACB87E6B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53179" b="8118"/>
          <a:stretch>
            <a:fillRect/>
          </a:stretch>
        </p:blipFill>
        <p:spPr>
          <a:xfrm>
            <a:off x="4353635" y="0"/>
            <a:ext cx="7838365" cy="68509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4" y="534301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89937849-8DDC-6A9D-5C1D-47357CFA6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3" name="Picture 12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8E60548F-D546-1FF6-A12A-4DDCF21B05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Inser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0F57CD9A-2D1D-7A4C-BF76-1884EF4102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  <a:p>
            <a:r>
              <a:rPr lang="en-GB"/>
              <a:t>The optimum image size is 640 x 720 pixels at 96 dpi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>
                <a:srgbClr val="003A82"/>
              </a:buClr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Set the bullets</a:t>
            </a:r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7419A7B3-5452-775E-DFDB-87A576735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D4F1D46-F9B2-FC10-F33D-7BCA682DFF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/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3A0C69-C1E2-7A4B-AAB8-E9A00D5AB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3D8864C-07DB-3EE8-6F6C-B042F2813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43E281A1-E264-7068-397D-0951FD646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sp>
        <p:nvSpPr>
          <p:cNvPr id="5" name="Holder 3">
            <a:extLst>
              <a:ext uri="{FF2B5EF4-FFF2-40B4-BE49-F238E27FC236}">
                <a16:creationId xmlns:a16="http://schemas.microsoft.com/office/drawing/2014/main" id="{0059BD97-BD05-8551-A8D6-7D8FF4A34CF8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16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ins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445A11D-732B-038A-8BB2-22E5AC986C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  <a:p>
            <a:r>
              <a:rPr lang="en-GB"/>
              <a:t>The optimum image size is 640 x 720 pixels at 96 dpi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F3021E-08D5-2DAD-B86F-5B7BD475A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6475" y="1573406"/>
            <a:ext cx="7770992" cy="4745901"/>
          </a:xfrm>
          <a:prstGeom prst="rect">
            <a:avLst/>
          </a:prstGeom>
        </p:spPr>
      </p:pic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3BAEDDFA-A6F9-18CF-5762-FBC3414165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7" name="Picture 6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688B7D12-F9D6-9BC5-E2BF-5F22C458E5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25" y="538693"/>
            <a:ext cx="5636442" cy="3130550"/>
          </a:xfrm>
          <a:noFill/>
        </p:spPr>
        <p:txBody>
          <a:bodyPr>
            <a:normAutofit/>
          </a:bodyPr>
          <a:lstStyle>
            <a:lvl1pPr marL="10800" indent="0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Big impressive pull quote or section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426025" y="5797874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endParaRPr lang="en-GB" sz="2200" b="1">
              <a:solidFill>
                <a:srgbClr val="003A82"/>
              </a:solidFill>
              <a:latin typeface="+mn-lt"/>
            </a:endParaRPr>
          </a:p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</p:spTree>
    <p:extLst>
      <p:ext uri="{BB962C8B-B14F-4D97-AF65-F5344CB8AC3E}">
        <p14:creationId xmlns:p14="http://schemas.microsoft.com/office/powerpoint/2010/main" val="53949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quote and ott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holding a medal&#10;&#10;AI-generated content may be incorrect.">
            <a:extLst>
              <a:ext uri="{FF2B5EF4-FFF2-40B4-BE49-F238E27FC236}">
                <a16:creationId xmlns:a16="http://schemas.microsoft.com/office/drawing/2014/main" id="{D27F8861-95B2-3A27-EC4E-8C9FA4551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545484" y="6722057"/>
            <a:ext cx="113680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402579" y="6265588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chemeClr val="bg1"/>
                </a:solidFill>
                <a:latin typeface="+mn-lt"/>
              </a:rPr>
              <a:t>#Engage</a:t>
            </a:r>
          </a:p>
          <a:p>
            <a:r>
              <a:rPr lang="en-GB" sz="2200">
                <a:solidFill>
                  <a:schemeClr val="bg1"/>
                </a:solidFill>
                <a:latin typeface="+mn-lt"/>
              </a:rPr>
              <a:t>#UK25Moot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813" y="1419452"/>
            <a:ext cx="4676775" cy="3130550"/>
          </a:xfrm>
          <a:noFill/>
        </p:spPr>
        <p:txBody>
          <a:bodyPr>
            <a:normAutofit/>
          </a:bodyPr>
          <a:lstStyle>
            <a:lvl1pPr marL="10800" indent="0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Section title with the otter by the side</a:t>
            </a:r>
          </a:p>
        </p:txBody>
      </p:sp>
      <p:pic>
        <p:nvPicPr>
          <p:cNvPr id="8" name="Picture 7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AB29CB7-ACE1-BCA7-AFD6-583D95478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A984100B-91F3-263C-5585-B7853D9FB4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067964" y="6390227"/>
            <a:ext cx="113680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9D245-AF4C-A94D-8056-49CC09246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825229"/>
            <a:ext cx="11010900" cy="435173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44D9BB-CA16-684F-99FA-C3CDDAAB6EEA}"/>
              </a:ext>
            </a:extLst>
          </p:cNvPr>
          <p:cNvSpPr txBox="1">
            <a:spLocks/>
          </p:cNvSpPr>
          <p:nvPr userDrawn="1"/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r>
              <a:rPr lang="en-GB" sz="135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A1047EC1-FDCA-904E-B3BA-BE4F586077C0}"/>
              </a:ext>
            </a:extLst>
          </p:cNvPr>
          <p:cNvSpPr txBox="1">
            <a:spLocks/>
          </p:cNvSpPr>
          <p:nvPr userDrawn="1"/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algn="l" rtl="0">
              <a:spcBef>
                <a:spcPts val="30"/>
              </a:spcBef>
            </a:pPr>
            <a:r>
              <a:rPr lang="en-GB" sz="1350">
                <a:solidFill>
                  <a:schemeClr val="tx1"/>
                </a:solidFill>
              </a:rPr>
              <a:t>Page 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30CE6-1867-4144-A4CE-5B9F4115D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A82"/>
                </a:solidFill>
              </a:defRPr>
            </a:lvl1pPr>
          </a:lstStyle>
          <a:p>
            <a:fld id="{B65D3B8C-D2E3-8945-B281-83306306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1" r:id="rId3"/>
    <p:sldLayoutId id="2147483728" r:id="rId4"/>
    <p:sldLayoutId id="2147483738" r:id="rId5"/>
    <p:sldLayoutId id="2147483692" r:id="rId6"/>
    <p:sldLayoutId id="2147483687" r:id="rId7"/>
    <p:sldLayoutId id="2147483726" r:id="rId8"/>
    <p:sldLayoutId id="2147483732" r:id="rId9"/>
    <p:sldLayoutId id="2147483709" r:id="rId10"/>
    <p:sldLayoutId id="2147483736" r:id="rId11"/>
    <p:sldLayoutId id="2147483740" r:id="rId12"/>
    <p:sldLayoutId id="2147483737" r:id="rId13"/>
    <p:sldLayoutId id="2147483704" r:id="rId14"/>
    <p:sldLayoutId id="2147483741" r:id="rId15"/>
    <p:sldLayoutId id="2147483739" r:id="rId16"/>
  </p:sldLayoutIdLst>
  <p:txStyles>
    <p:titleStyle>
      <a:lvl1pPr marL="9525" algn="l" defTabSz="685800" rtl="0" eaLnBrk="1" latinLnBrk="0" hangingPunct="1">
        <a:lnSpc>
          <a:spcPct val="100000"/>
        </a:lnSpc>
        <a:spcBef>
          <a:spcPts val="75"/>
        </a:spcBef>
        <a:defRPr lang="en-US" sz="1350" b="0" i="0" kern="1200" spc="-4" dirty="0" smtClean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</p:titleStyle>
    <p:bodyStyle>
      <a:lvl1pPr marL="133200" indent="-122400" eaLnBrk="1" hangingPunct="1"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" charset="0"/>
          <a:ea typeface="Nunito Sans" charset="0"/>
          <a:cs typeface="Nunito Sans" charset="0"/>
        </a:defRPr>
      </a:lvl1pPr>
      <a:lvl2pPr marL="133200" indent="-122400" eaLnBrk="1" hangingPunct="1"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 Black" pitchFamily="2" charset="77"/>
          <a:ea typeface="+mn-ea"/>
          <a:cs typeface="+mn-cs"/>
        </a:defRPr>
      </a:lvl2pPr>
      <a:lvl3pPr marL="133200" indent="-122400" eaLnBrk="1" hangingPunct="1">
        <a:buClr>
          <a:srgbClr val="003A82"/>
        </a:buClr>
        <a:buSzPct val="125000"/>
        <a:buFont typeface="Arial" panose="020B0604020202020204" pitchFamily="34" charset="0"/>
        <a:buChar char="•"/>
        <a:tabLst/>
        <a:defRPr sz="1800">
          <a:solidFill>
            <a:srgbClr val="003A82"/>
          </a:solidFill>
          <a:latin typeface="+mn-lt"/>
          <a:ea typeface="+mn-ea"/>
          <a:cs typeface="+mn-cs"/>
        </a:defRPr>
      </a:lvl3pPr>
      <a:lvl4pPr marL="133200" indent="-122400" eaLnBrk="1" hangingPunct="1">
        <a:buClr>
          <a:srgbClr val="003A82"/>
        </a:buClr>
        <a:buSzPct val="125000"/>
        <a:buFont typeface="Arial" panose="020B0604020202020204" pitchFamily="34" charset="0"/>
        <a:buChar char="•"/>
        <a:tabLst/>
        <a:defRPr sz="1800" b="0" i="0">
          <a:solidFill>
            <a:srgbClr val="003A82"/>
          </a:solidFill>
          <a:latin typeface="Nunito Sans Black" pitchFamily="2" charset="77"/>
          <a:ea typeface="+mn-ea"/>
          <a:cs typeface="+mn-cs"/>
        </a:defRPr>
      </a:lvl4pPr>
      <a:lvl5pPr marL="133200" indent="-122400" eaLnBrk="1" hangingPunct="1">
        <a:spcBef>
          <a:spcPts val="1950"/>
        </a:spcBef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 Black" pitchFamily="2" charset="77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27" userDrawn="1">
          <p15:clr>
            <a:srgbClr val="F26B43"/>
          </p15:clr>
        </p15:guide>
        <p15:guide id="3" orient="horz" pos="4163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pos="7452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B5DB1-38FC-1656-35C2-A753145C0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Nunito Sans Black"/>
              </a:rPr>
              <a:t>Culture – What it is and why it matters?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E0656-694B-1906-CA34-7DA85AB92E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278" y="3035086"/>
            <a:ext cx="3190876" cy="390525"/>
          </a:xfrm>
        </p:spPr>
        <p:txBody>
          <a:bodyPr/>
          <a:lstStyle/>
          <a:p>
            <a:pPr marL="10795"/>
            <a:r>
              <a:rPr lang="en-US">
                <a:latin typeface="Nunito Sans Black"/>
              </a:rPr>
              <a:t>Have an </a:t>
            </a:r>
            <a:r>
              <a:rPr lang="en-US" err="1">
                <a:latin typeface="Nunito Sans Black"/>
              </a:rPr>
              <a:t>otterly</a:t>
            </a:r>
            <a:r>
              <a:rPr lang="en-US">
                <a:latin typeface="Nunito Sans Black"/>
              </a:rPr>
              <a:t> fabulous weekend</a:t>
            </a:r>
          </a:p>
        </p:txBody>
      </p:sp>
    </p:spTree>
    <p:extLst>
      <p:ext uri="{BB962C8B-B14F-4D97-AF65-F5344CB8AC3E}">
        <p14:creationId xmlns:p14="http://schemas.microsoft.com/office/powerpoint/2010/main" val="128167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wearing medals&#10;&#10;AI-generated content may be incorrect.">
            <a:extLst>
              <a:ext uri="{FF2B5EF4-FFF2-40B4-BE49-F238E27FC236}">
                <a16:creationId xmlns:a16="http://schemas.microsoft.com/office/drawing/2014/main" id="{CB388603-3132-7E76-DE5C-B77B2564D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900237"/>
            <a:ext cx="63341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ED055-ED3A-17E3-C204-0319B60B5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 dirty="0">
                <a:latin typeface="Nunito Sans Black"/>
              </a:rPr>
              <a:t>How do people communicate and </a:t>
            </a:r>
            <a:r>
              <a:rPr lang="en-US">
                <a:latin typeface="Nunito Sans Black"/>
              </a:rPr>
              <a:t>raise their concerns?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5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68C19-DF99-781C-30F6-076531BDB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1434" y="1446771"/>
            <a:ext cx="7464810" cy="1717846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>
                <a:latin typeface="Nunito Sans Black"/>
              </a:rPr>
              <a:t>How do you react?</a:t>
            </a:r>
            <a:endParaRPr lang="en-US"/>
          </a:p>
        </p:txBody>
      </p:sp>
      <p:pic>
        <p:nvPicPr>
          <p:cNvPr id="3" name="Picture 2" descr="A dirty toilet seat with a blue tile wall&#10;&#10;AI-generated content may be incorrect.">
            <a:extLst>
              <a:ext uri="{FF2B5EF4-FFF2-40B4-BE49-F238E27FC236}">
                <a16:creationId xmlns:a16="http://schemas.microsoft.com/office/drawing/2014/main" id="{4843B690-E432-A154-0B52-7DCF672A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06" y="2123946"/>
            <a:ext cx="57626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3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A896-C2F3-A264-7160-0A9F0D3A0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026" y="-66086"/>
            <a:ext cx="9571368" cy="1490195"/>
          </a:xfrm>
        </p:spPr>
        <p:txBody>
          <a:bodyPr/>
          <a:lstStyle/>
          <a:p>
            <a:r>
              <a:rPr lang="en-GB" dirty="0">
                <a:latin typeface="Nunito Sans Black"/>
              </a:rPr>
              <a:t>Respecting other people </a:t>
            </a:r>
            <a:r>
              <a:rPr lang="en-GB">
                <a:latin typeface="Nunito Sans Black"/>
              </a:rPr>
              <a:t>culture and being inclusive</a:t>
            </a:r>
            <a:endParaRPr lang="en-US"/>
          </a:p>
        </p:txBody>
      </p:sp>
      <p:pic>
        <p:nvPicPr>
          <p:cNvPr id="3" name="Picture 2" descr="A toilet in a bathroom&#10;&#10;AI-generated content may be incorrect.">
            <a:extLst>
              <a:ext uri="{FF2B5EF4-FFF2-40B4-BE49-F238E27FC236}">
                <a16:creationId xmlns:a16="http://schemas.microsoft.com/office/drawing/2014/main" id="{12F613DB-9A67-6B4C-C394-C3168A62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47" y="1426679"/>
            <a:ext cx="4439340" cy="5042728"/>
          </a:xfrm>
          <a:prstGeom prst="rect">
            <a:avLst/>
          </a:prstGeom>
        </p:spPr>
      </p:pic>
      <p:pic>
        <p:nvPicPr>
          <p:cNvPr id="4" name="Picture 3" descr="A toilet on a wall&#10;&#10;AI-generated content may be incorrect.">
            <a:extLst>
              <a:ext uri="{FF2B5EF4-FFF2-40B4-BE49-F238E27FC236}">
                <a16:creationId xmlns:a16="http://schemas.microsoft.com/office/drawing/2014/main" id="{BF17ECCA-69CD-3DB9-1F9D-B12B931A2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07" y="1429509"/>
            <a:ext cx="4725228" cy="50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8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8BC92-6801-1727-F4C4-1705D2FE0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F29E5D-6371-621E-C3CE-B9FD30C5A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40728" y="118419"/>
            <a:ext cx="8463647" cy="924955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 dirty="0">
                <a:latin typeface="Nunito Sans Black"/>
              </a:rPr>
              <a:t>Session </a:t>
            </a:r>
            <a:r>
              <a:rPr lang="en-US">
                <a:latin typeface="Nunito Sans Black"/>
              </a:rPr>
              <a:t>objectives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0ABED6D-5165-D7F5-937A-4839C63F1EFF}"/>
              </a:ext>
            </a:extLst>
          </p:cNvPr>
          <p:cNvSpPr txBox="1">
            <a:spLocks/>
          </p:cNvSpPr>
          <p:nvPr/>
        </p:nvSpPr>
        <p:spPr>
          <a:xfrm>
            <a:off x="2606591" y="1836008"/>
            <a:ext cx="7279458" cy="3777306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5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understand why the culture of your unit matters</a:t>
            </a:r>
          </a:p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help unit you define the culture of your unit will be</a:t>
            </a:r>
            <a:r>
              <a:rPr lang="en-US" sz="3100" kern="0" dirty="0">
                <a:latin typeface="Nunito Sans Black"/>
              </a:rPr>
              <a:t> </a:t>
            </a:r>
          </a:p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understand where you are on your way to achieving this</a:t>
            </a:r>
          </a:p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learn from each other.</a:t>
            </a:r>
          </a:p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consider wider culture sensitivities at the Jamboree</a:t>
            </a:r>
            <a:endParaRPr lang="en-US" sz="3100" kern="0" dirty="0">
              <a:latin typeface="Nunito Sans Black"/>
            </a:endParaRPr>
          </a:p>
          <a:p>
            <a:pPr marL="10795" defTabSz="914400"/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1983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D860B8-DC89-0424-3393-53086EA3D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40728" y="118419"/>
            <a:ext cx="8463647" cy="924955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 dirty="0">
                <a:latin typeface="Nunito Sans Black"/>
              </a:rPr>
              <a:t>Session </a:t>
            </a:r>
            <a:r>
              <a:rPr lang="en-US">
                <a:latin typeface="Nunito Sans Black"/>
              </a:rPr>
              <a:t>objectives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3C0586B-92B5-E7DF-E6E6-8B372F57CDB4}"/>
              </a:ext>
            </a:extLst>
          </p:cNvPr>
          <p:cNvSpPr txBox="1">
            <a:spLocks/>
          </p:cNvSpPr>
          <p:nvPr/>
        </p:nvSpPr>
        <p:spPr>
          <a:xfrm>
            <a:off x="2606591" y="1836008"/>
            <a:ext cx="7279458" cy="3777306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5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understand why the culture of your unit matters</a:t>
            </a:r>
          </a:p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help unit you define the culture of your unit will be</a:t>
            </a:r>
            <a:r>
              <a:rPr lang="en-US" sz="3100" kern="0" dirty="0">
                <a:latin typeface="Nunito Sans Black"/>
              </a:rPr>
              <a:t> </a:t>
            </a:r>
          </a:p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understand where you are on your way to achieving this</a:t>
            </a:r>
          </a:p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learn from each other.</a:t>
            </a:r>
          </a:p>
          <a:p>
            <a:pPr marL="582295" indent="-571500" defTabSz="914400">
              <a:lnSpc>
                <a:spcPct val="80000"/>
              </a:lnSpc>
              <a:buFont typeface="Arial"/>
              <a:buChar char="•"/>
            </a:pPr>
            <a:r>
              <a:rPr lang="en-US" sz="3100" kern="0">
                <a:latin typeface="Nunito Sans Black"/>
              </a:rPr>
              <a:t>To consider wider culture sensitivities at the Jamboree</a:t>
            </a:r>
            <a:endParaRPr lang="en-US" sz="3100" kern="0" dirty="0">
              <a:latin typeface="Nunito Sans Black"/>
            </a:endParaRPr>
          </a:p>
          <a:p>
            <a:pPr marL="10795" defTabSz="914400"/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0635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9FD70B-EAE7-35AA-7C03-8433C5E532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>
                <a:latin typeface="Nunito Sans Black"/>
              </a:rPr>
              <a:t>What is your shared purpose and identity?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BBCC0-C1C9-8798-9955-438E4ACBC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E47234-14E7-F8F0-86B7-975F6BC69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5001" y="2466372"/>
            <a:ext cx="7175292" cy="3130550"/>
          </a:xfrm>
        </p:spPr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GB">
                <a:latin typeface="Nunito Sans Black"/>
              </a:rPr>
              <a:t>What do we mean by culture?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nerbahce fans tear seats to shreds at Ibrox in loss to Rangers as ...">
            <a:extLst>
              <a:ext uri="{FF2B5EF4-FFF2-40B4-BE49-F238E27FC236}">
                <a16:creationId xmlns:a16="http://schemas.microsoft.com/office/drawing/2014/main" id="{E7C32E66-6A44-FED0-3708-51BA2B48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22" y="1710381"/>
            <a:ext cx="4946821" cy="37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‘Normal Thing to Do’: Japanese Fans Tidy Up at World Cup - Rafu Shimpo">
            <a:extLst>
              <a:ext uri="{FF2B5EF4-FFF2-40B4-BE49-F238E27FC236}">
                <a16:creationId xmlns:a16="http://schemas.microsoft.com/office/drawing/2014/main" id="{61F3F66A-2041-9456-B6D7-819166F81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346" y="1987377"/>
            <a:ext cx="5377307" cy="31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FC13D-95F6-80AE-FA46-BACF34A0B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 dirty="0">
                <a:latin typeface="Nunito Sans Black"/>
              </a:rPr>
              <a:t>What is acceptable in your </a:t>
            </a:r>
            <a:r>
              <a:rPr lang="en-US">
                <a:latin typeface="Nunito Sans Black"/>
              </a:rPr>
              <a:t>unit?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ADA5AB-F2D6-89BB-24B3-04CE9C8A2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>
                <a:latin typeface="Nunito Sans Black"/>
              </a:rPr>
              <a:t>What will your unit be remembered for?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6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0D70A-586F-ADB4-5024-583F3BD5B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0795"/>
            <a:r>
              <a:rPr lang="en-US" dirty="0">
                <a:latin typeface="Nunito Sans Black"/>
              </a:rPr>
              <a:t>How are you going to establish this 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3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J Korea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J25 Korea-powerpoint-template" id="{02AC4CAF-9426-E440-A08B-F23A27D0CE7F}" vid="{EFE6F48D-6D7A-8243-96B1-80110B7243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DC11F2D3EE848B69DB168E3166C1B" ma:contentTypeVersion="7" ma:contentTypeDescription="Create a new document." ma:contentTypeScope="" ma:versionID="02afab9de33c4f2d25c8e624aa75245d">
  <xsd:schema xmlns:xsd="http://www.w3.org/2001/XMLSchema" xmlns:xs="http://www.w3.org/2001/XMLSchema" xmlns:p="http://schemas.microsoft.com/office/2006/metadata/properties" xmlns:ns2="561eebc2-c9e6-49ef-bc01-fa3e83a5eacd" targetNamespace="http://schemas.microsoft.com/office/2006/metadata/properties" ma:root="true" ma:fieldsID="5e05ab8ebc5326e5f0e4791064e56020" ns2:_="">
    <xsd:import namespace="561eebc2-c9e6-49ef-bc01-fa3e83a5e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eebc2-c9e6-49ef-bc01-fa3e83a5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0B8E05-3F5D-48C5-850B-B1212ECEB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F05536-2E7E-4216-9F77-852EAD188B0E}">
  <ds:schemaRefs>
    <ds:schemaRef ds:uri="561eebc2-c9e6-49ef-bc01-fa3e83a5ea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851A09-981E-4452-8485-0311281437A7}">
  <ds:schemaRefs>
    <ds:schemaRef ds:uri="d0a2337f-1182-493f-b9ff-87c636236e9e"/>
    <ds:schemaRef ds:uri="d3011496-46dd-4b11-ac2a-2fe8dcb171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Arboria Medium</vt:lpstr>
      <vt:lpstr>Nunito Sans Black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Respecting other people culture and being inclusive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Dafydd Evans</cp:lastModifiedBy>
  <cp:revision>124</cp:revision>
  <dcterms:created xsi:type="dcterms:W3CDTF">2024-01-29T14:40:33Z</dcterms:created>
  <dcterms:modified xsi:type="dcterms:W3CDTF">2026-05-14T10:34:46Z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  <property fmtid="{D5CDD505-2E9C-101B-9397-08002B2CF9AE}" pid="5" name="ContentTypeId">
    <vt:lpwstr>0x010100B20DC11F2D3EE848B69DB168E3166C1B</vt:lpwstr>
  </property>
  <property fmtid="{D5CDD505-2E9C-101B-9397-08002B2CF9AE}" pid="6" name="MediaServiceImageTags">
    <vt:lpwstr/>
  </property>
</Properties>
</file>