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91" r:id="rId6"/>
    <p:sldId id="266" r:id="rId7"/>
    <p:sldId id="293" r:id="rId8"/>
    <p:sldId id="295" r:id="rId9"/>
    <p:sldId id="294" r:id="rId10"/>
    <p:sldId id="292" r:id="rId11"/>
    <p:sldId id="277" r:id="rId12"/>
    <p:sldId id="278" r:id="rId13"/>
    <p:sldId id="279" r:id="rId14"/>
    <p:sldId id="280" r:id="rId15"/>
    <p:sldId id="284" r:id="rId16"/>
    <p:sldId id="264" r:id="rId17"/>
    <p:sldId id="285" r:id="rId18"/>
    <p:sldId id="262" r:id="rId19"/>
    <p:sldId id="286" r:id="rId20"/>
    <p:sldId id="287" r:id="rId21"/>
    <p:sldId id="289" r:id="rId22"/>
    <p:sldId id="290" r:id="rId23"/>
    <p:sldId id="275" r:id="rId24"/>
  </p:sldIdLst>
  <p:sldSz cx="12192000" cy="6858000"/>
  <p:notesSz cx="16256000" cy="9144000"/>
  <p:embeddedFontLst>
    <p:embeddedFont>
      <p:font typeface="Nunito Sans" pitchFamily="2" charset="0"/>
      <p:regular r:id="rId27"/>
      <p:bold r:id="rId28"/>
      <p:italic r:id="rId29"/>
      <p:boldItalic r:id="rId30"/>
    </p:embeddedFont>
    <p:embeddedFont>
      <p:font typeface="Nunito Sans Black" pitchFamily="2" charset="0"/>
      <p:bold r:id="rId31"/>
      <p:italic r:id="rId32"/>
      <p:boldItalic r:id="rId33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82"/>
    <a:srgbClr val="B8DAF3"/>
    <a:srgbClr val="006EE0"/>
    <a:srgbClr val="418BCE"/>
    <a:srgbClr val="003A82"/>
    <a:srgbClr val="3CB664"/>
    <a:srgbClr val="FF912A"/>
    <a:srgbClr val="FFE627"/>
    <a:srgbClr val="7414DC"/>
    <a:srgbClr val="E22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2B82E1-8DBA-9097-DA0B-7D3EDC65D69A}" v="19" dt="2026-05-09T06:47:27.487"/>
    <p1510:client id="{23E2ECC6-F0FC-46E0-BD89-A1E5A0449DB5}" v="1" dt="2026-05-09T07:51:28.069"/>
    <p1510:client id="{286A9DFE-53C4-8342-8B4E-FB7D12C5E45C}" v="6" dt="2026-05-08T21:50:41.099"/>
    <p1510:client id="{45E6A6A6-A79A-43B9-C388-3C2ABD7F57F7}" v="1308" dt="2026-05-08T05:09:20.990"/>
    <p1510:client id="{EB147E5E-E581-E55A-D953-EF0336FED3D7}" v="12" dt="2026-05-08T19:31:14.74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216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Duffy" userId="S::mark.duffy@scouts.org.uk::c638920d-fa7b-4272-917f-c408ad80dea1" providerId="AD" clId="Web-{0E2B82E1-8DBA-9097-DA0B-7D3EDC65D69A}"/>
    <pc:docChg chg="modSld">
      <pc:chgData name="Mark Duffy" userId="S::mark.duffy@scouts.org.uk::c638920d-fa7b-4272-917f-c408ad80dea1" providerId="AD" clId="Web-{0E2B82E1-8DBA-9097-DA0B-7D3EDC65D69A}" dt="2026-05-09T06:47:27.487" v="15" actId="1076"/>
      <pc:docMkLst>
        <pc:docMk/>
      </pc:docMkLst>
      <pc:sldChg chg="addSp modSp">
        <pc:chgData name="Mark Duffy" userId="S::mark.duffy@scouts.org.uk::c638920d-fa7b-4272-917f-c408ad80dea1" providerId="AD" clId="Web-{0E2B82E1-8DBA-9097-DA0B-7D3EDC65D69A}" dt="2026-05-09T06:46:35.344" v="9" actId="1076"/>
        <pc:sldMkLst>
          <pc:docMk/>
          <pc:sldMk cId="3141381931" sldId="284"/>
        </pc:sldMkLst>
        <pc:picChg chg="add mod">
          <ac:chgData name="Mark Duffy" userId="S::mark.duffy@scouts.org.uk::c638920d-fa7b-4272-917f-c408ad80dea1" providerId="AD" clId="Web-{0E2B82E1-8DBA-9097-DA0B-7D3EDC65D69A}" dt="2026-05-09T06:46:35.344" v="9" actId="1076"/>
          <ac:picMkLst>
            <pc:docMk/>
            <pc:sldMk cId="3141381931" sldId="284"/>
            <ac:picMk id="3" creationId="{D3A87A85-F91A-AFA1-AD7B-4EA452FC1C3B}"/>
          </ac:picMkLst>
        </pc:picChg>
      </pc:sldChg>
      <pc:sldChg chg="addSp modSp">
        <pc:chgData name="Mark Duffy" userId="S::mark.duffy@scouts.org.uk::c638920d-fa7b-4272-917f-c408ad80dea1" providerId="AD" clId="Web-{0E2B82E1-8DBA-9097-DA0B-7D3EDC65D69A}" dt="2026-05-09T06:47:27.487" v="15" actId="1076"/>
        <pc:sldMkLst>
          <pc:docMk/>
          <pc:sldMk cId="4189909099" sldId="290"/>
        </pc:sldMkLst>
        <pc:spChg chg="mod">
          <ac:chgData name="Mark Duffy" userId="S::mark.duffy@scouts.org.uk::c638920d-fa7b-4272-917f-c408ad80dea1" providerId="AD" clId="Web-{0E2B82E1-8DBA-9097-DA0B-7D3EDC65D69A}" dt="2026-05-09T06:47:24.143" v="14" actId="1076"/>
          <ac:spMkLst>
            <pc:docMk/>
            <pc:sldMk cId="4189909099" sldId="290"/>
            <ac:spMk id="8" creationId="{EA438EA2-22E8-E745-709F-FA60FA46DC7E}"/>
          </ac:spMkLst>
        </pc:spChg>
        <pc:picChg chg="add mod">
          <ac:chgData name="Mark Duffy" userId="S::mark.duffy@scouts.org.uk::c638920d-fa7b-4272-917f-c408ad80dea1" providerId="AD" clId="Web-{0E2B82E1-8DBA-9097-DA0B-7D3EDC65D69A}" dt="2026-05-09T06:47:27.487" v="15" actId="1076"/>
          <ac:picMkLst>
            <pc:docMk/>
            <pc:sldMk cId="4189909099" sldId="290"/>
            <ac:picMk id="2" creationId="{48A6D4A2-702D-1222-441B-36DFCED56446}"/>
          </ac:picMkLst>
        </pc:picChg>
      </pc:sldChg>
      <pc:sldChg chg="addSp delSp modSp delAnim">
        <pc:chgData name="Mark Duffy" userId="S::mark.duffy@scouts.org.uk::c638920d-fa7b-4272-917f-c408ad80dea1" providerId="AD" clId="Web-{0E2B82E1-8DBA-9097-DA0B-7D3EDC65D69A}" dt="2026-05-09T06:45:43.966" v="5" actId="1076"/>
        <pc:sldMkLst>
          <pc:docMk/>
          <pc:sldMk cId="1947430724" sldId="292"/>
        </pc:sldMkLst>
        <pc:spChg chg="del">
          <ac:chgData name="Mark Duffy" userId="S::mark.duffy@scouts.org.uk::c638920d-fa7b-4272-917f-c408ad80dea1" providerId="AD" clId="Web-{0E2B82E1-8DBA-9097-DA0B-7D3EDC65D69A}" dt="2026-05-09T06:45:27.809" v="0"/>
          <ac:spMkLst>
            <pc:docMk/>
            <pc:sldMk cId="1947430724" sldId="292"/>
            <ac:spMk id="3" creationId="{D5DFAE58-FE0E-FDF7-CD29-1E41D2E443EF}"/>
          </ac:spMkLst>
        </pc:spChg>
        <pc:picChg chg="add mod">
          <ac:chgData name="Mark Duffy" userId="S::mark.duffy@scouts.org.uk::c638920d-fa7b-4272-917f-c408ad80dea1" providerId="AD" clId="Web-{0E2B82E1-8DBA-9097-DA0B-7D3EDC65D69A}" dt="2026-05-09T06:45:43.966" v="5" actId="1076"/>
          <ac:picMkLst>
            <pc:docMk/>
            <pc:sldMk cId="1947430724" sldId="292"/>
            <ac:picMk id="2" creationId="{771C5DB9-008C-B538-BEE7-08FEBEB231D0}"/>
          </ac:picMkLst>
        </pc:picChg>
      </pc:sldChg>
    </pc:docChg>
  </pc:docChgLst>
  <pc:docChgLst>
    <pc:chgData name="Stuart Osborne" userId="S::stuart.osborne@scouts.org.uk::2f294e68-389d-45e1-96d0-8c44b88a95e0" providerId="AD" clId="Web-{23E2ECC6-F0FC-46E0-BD89-A1E5A0449DB5}"/>
    <pc:docChg chg="modSld">
      <pc:chgData name="Stuart Osborne" userId="S::stuart.osborne@scouts.org.uk::2f294e68-389d-45e1-96d0-8c44b88a95e0" providerId="AD" clId="Web-{23E2ECC6-F0FC-46E0-BD89-A1E5A0449DB5}" dt="2026-05-09T07:51:28.069" v="0" actId="1076"/>
      <pc:docMkLst>
        <pc:docMk/>
      </pc:docMkLst>
      <pc:sldChg chg="modSp">
        <pc:chgData name="Stuart Osborne" userId="S::stuart.osborne@scouts.org.uk::2f294e68-389d-45e1-96d0-8c44b88a95e0" providerId="AD" clId="Web-{23E2ECC6-F0FC-46E0-BD89-A1E5A0449DB5}" dt="2026-05-09T07:51:28.069" v="0" actId="1076"/>
        <pc:sldMkLst>
          <pc:docMk/>
          <pc:sldMk cId="1150233956" sldId="278"/>
        </pc:sldMkLst>
        <pc:grpChg chg="mod">
          <ac:chgData name="Stuart Osborne" userId="S::stuart.osborne@scouts.org.uk::2f294e68-389d-45e1-96d0-8c44b88a95e0" providerId="AD" clId="Web-{23E2ECC6-F0FC-46E0-BD89-A1E5A0449DB5}" dt="2026-05-09T07:51:28.069" v="0" actId="1076"/>
          <ac:grpSpMkLst>
            <pc:docMk/>
            <pc:sldMk cId="1150233956" sldId="278"/>
            <ac:grpSpMk id="6" creationId="{73396F5B-0732-F6DA-BB04-A7975F604A53}"/>
          </ac:grpSpMkLst>
        </pc:grpChg>
      </pc:sldChg>
    </pc:docChg>
  </pc:docChgLst>
  <pc:docChgLst>
    <pc:chgData name="Mark Duffy" userId="S::mark.duffy@scouts.org.uk::c638920d-fa7b-4272-917f-c408ad80dea1" providerId="AD" clId="Web-{45E6A6A6-A79A-43B9-C388-3C2ABD7F57F7}"/>
    <pc:docChg chg="addSld delSld modSld sldOrd">
      <pc:chgData name="Mark Duffy" userId="S::mark.duffy@scouts.org.uk::c638920d-fa7b-4272-917f-c408ad80dea1" providerId="AD" clId="Web-{45E6A6A6-A79A-43B9-C388-3C2ABD7F57F7}" dt="2026-05-08T05:09:20.990" v="1033" actId="20577"/>
      <pc:docMkLst>
        <pc:docMk/>
      </pc:docMkLst>
      <pc:sldChg chg="modSp">
        <pc:chgData name="Mark Duffy" userId="S::mark.duffy@scouts.org.uk::c638920d-fa7b-4272-917f-c408ad80dea1" providerId="AD" clId="Web-{45E6A6A6-A79A-43B9-C388-3C2ABD7F57F7}" dt="2026-05-08T03:52:19.255" v="32" actId="20577"/>
        <pc:sldMkLst>
          <pc:docMk/>
          <pc:sldMk cId="1281679494" sldId="256"/>
        </pc:sldMkLst>
        <pc:spChg chg="mod">
          <ac:chgData name="Mark Duffy" userId="S::mark.duffy@scouts.org.uk::c638920d-fa7b-4272-917f-c408ad80dea1" providerId="AD" clId="Web-{45E6A6A6-A79A-43B9-C388-3C2ABD7F57F7}" dt="2026-05-08T03:51:55.691" v="14" actId="20577"/>
          <ac:spMkLst>
            <pc:docMk/>
            <pc:sldMk cId="1281679494" sldId="256"/>
            <ac:spMk id="5" creationId="{3FAB5DB1-38FC-1656-35C2-A753145C039C}"/>
          </ac:spMkLst>
        </pc:spChg>
        <pc:spChg chg="mod">
          <ac:chgData name="Mark Duffy" userId="S::mark.duffy@scouts.org.uk::c638920d-fa7b-4272-917f-c408ad80dea1" providerId="AD" clId="Web-{45E6A6A6-A79A-43B9-C388-3C2ABD7F57F7}" dt="2026-05-08T03:52:19.255" v="32" actId="20577"/>
          <ac:spMkLst>
            <pc:docMk/>
            <pc:sldMk cId="1281679494" sldId="256"/>
            <ac:spMk id="7" creationId="{C10E0656-694B-1906-CA34-7DA85AB92EB5}"/>
          </ac:spMkLst>
        </pc:spChg>
      </pc:sldChg>
      <pc:sldChg chg="addSp modSp ord">
        <pc:chgData name="Mark Duffy" userId="S::mark.duffy@scouts.org.uk::c638920d-fa7b-4272-917f-c408ad80dea1" providerId="AD" clId="Web-{45E6A6A6-A79A-43B9-C388-3C2ABD7F57F7}" dt="2026-05-08T04:46:08.702" v="645"/>
        <pc:sldMkLst>
          <pc:docMk/>
          <pc:sldMk cId="1579112017" sldId="262"/>
        </pc:sldMkLst>
        <pc:picChg chg="add mod">
          <ac:chgData name="Mark Duffy" userId="S::mark.duffy@scouts.org.uk::c638920d-fa7b-4272-917f-c408ad80dea1" providerId="AD" clId="Web-{45E6A6A6-A79A-43B9-C388-3C2ABD7F57F7}" dt="2026-05-08T04:39:28.627" v="567"/>
          <ac:picMkLst>
            <pc:docMk/>
            <pc:sldMk cId="1579112017" sldId="262"/>
            <ac:picMk id="2" creationId="{CC150654-D082-FB73-F91A-CE55B7FC02A3}"/>
          </ac:picMkLst>
        </pc:picChg>
      </pc:sldChg>
      <pc:sldChg chg="addSp delSp modSp ord addAnim modAnim">
        <pc:chgData name="Mark Duffy" userId="S::mark.duffy@scouts.org.uk::c638920d-fa7b-4272-917f-c408ad80dea1" providerId="AD" clId="Web-{45E6A6A6-A79A-43B9-C388-3C2ABD7F57F7}" dt="2026-05-08T04:24:20.214" v="509" actId="20577"/>
        <pc:sldMkLst>
          <pc:docMk/>
          <pc:sldMk cId="2395370217" sldId="264"/>
        </pc:sldMkLst>
        <pc:spChg chg="add mod">
          <ac:chgData name="Mark Duffy" userId="S::mark.duffy@scouts.org.uk::c638920d-fa7b-4272-917f-c408ad80dea1" providerId="AD" clId="Web-{45E6A6A6-A79A-43B9-C388-3C2ABD7F57F7}" dt="2026-05-08T04:08:10.040" v="172" actId="20577"/>
          <ac:spMkLst>
            <pc:docMk/>
            <pc:sldMk cId="2395370217" sldId="264"/>
            <ac:spMk id="3" creationId="{669AB6C2-A612-EF41-7141-F43856C42FE3}"/>
          </ac:spMkLst>
        </pc:spChg>
        <pc:spChg chg="add del">
          <ac:chgData name="Mark Duffy" userId="S::mark.duffy@scouts.org.uk::c638920d-fa7b-4272-917f-c408ad80dea1" providerId="AD" clId="Web-{45E6A6A6-A79A-43B9-C388-3C2ABD7F57F7}" dt="2026-05-08T04:08:24.916" v="174"/>
          <ac:spMkLst>
            <pc:docMk/>
            <pc:sldMk cId="2395370217" sldId="264"/>
            <ac:spMk id="5" creationId="{F2A98B5B-E938-D6AD-9B26-4BF9C0A7456C}"/>
          </ac:spMkLst>
        </pc:spChg>
        <pc:spChg chg="add del">
          <ac:chgData name="Mark Duffy" userId="S::mark.duffy@scouts.org.uk::c638920d-fa7b-4272-917f-c408ad80dea1" providerId="AD" clId="Web-{45E6A6A6-A79A-43B9-C388-3C2ABD7F57F7}" dt="2026-05-08T04:09:34.813" v="179"/>
          <ac:spMkLst>
            <pc:docMk/>
            <pc:sldMk cId="2395370217" sldId="264"/>
            <ac:spMk id="6" creationId="{B1DCD918-CB73-FB4D-6658-DEF66F9552A9}"/>
          </ac:spMkLst>
        </pc:spChg>
        <pc:spChg chg="add mod">
          <ac:chgData name="Mark Duffy" userId="S::mark.duffy@scouts.org.uk::c638920d-fa7b-4272-917f-c408ad80dea1" providerId="AD" clId="Web-{45E6A6A6-A79A-43B9-C388-3C2ABD7F57F7}" dt="2026-05-08T04:21:45.743" v="428" actId="20577"/>
          <ac:spMkLst>
            <pc:docMk/>
            <pc:sldMk cId="2395370217" sldId="264"/>
            <ac:spMk id="7" creationId="{5D493CCC-9CEC-DE32-F1C9-FC00BB4D1E89}"/>
          </ac:spMkLst>
        </pc:spChg>
        <pc:spChg chg="add mod">
          <ac:chgData name="Mark Duffy" userId="S::mark.duffy@scouts.org.uk::c638920d-fa7b-4272-917f-c408ad80dea1" providerId="AD" clId="Web-{45E6A6A6-A79A-43B9-C388-3C2ABD7F57F7}" dt="2026-05-08T04:20:50.102" v="402" actId="20577"/>
          <ac:spMkLst>
            <pc:docMk/>
            <pc:sldMk cId="2395370217" sldId="264"/>
            <ac:spMk id="8" creationId="{F7F0C5D1-B73C-3930-19F1-96F2DC2CEBD6}"/>
          </ac:spMkLst>
        </pc:spChg>
        <pc:spChg chg="add mod">
          <ac:chgData name="Mark Duffy" userId="S::mark.duffy@scouts.org.uk::c638920d-fa7b-4272-917f-c408ad80dea1" providerId="AD" clId="Web-{45E6A6A6-A79A-43B9-C388-3C2ABD7F57F7}" dt="2026-05-08T04:24:20.214" v="509" actId="20577"/>
          <ac:spMkLst>
            <pc:docMk/>
            <pc:sldMk cId="2395370217" sldId="264"/>
            <ac:spMk id="10" creationId="{1AF2CB1A-40EE-4015-7665-D81AD84913D9}"/>
          </ac:spMkLst>
        </pc:spChg>
      </pc:sldChg>
      <pc:sldChg chg="addSp modSp ord addAnim modAnim">
        <pc:chgData name="Mark Duffy" userId="S::mark.duffy@scouts.org.uk::c638920d-fa7b-4272-917f-c408ad80dea1" providerId="AD" clId="Web-{45E6A6A6-A79A-43B9-C388-3C2ABD7F57F7}" dt="2026-05-08T04:13:18.951" v="284"/>
        <pc:sldMkLst>
          <pc:docMk/>
          <pc:sldMk cId="2063550736" sldId="266"/>
        </pc:sldMkLst>
        <pc:spChg chg="add mod">
          <ac:chgData name="Mark Duffy" userId="S::mark.duffy@scouts.org.uk::c638920d-fa7b-4272-917f-c408ad80dea1" providerId="AD" clId="Web-{45E6A6A6-A79A-43B9-C388-3C2ABD7F57F7}" dt="2026-05-08T04:12:21.011" v="282" actId="14100"/>
          <ac:spMkLst>
            <pc:docMk/>
            <pc:sldMk cId="2063550736" sldId="266"/>
            <ac:spMk id="3" creationId="{63C0586B-92B5-E7DF-E6E6-8B372F57CDB4}"/>
          </ac:spMkLst>
        </pc:spChg>
        <pc:spChg chg="mod">
          <ac:chgData name="Mark Duffy" userId="S::mark.duffy@scouts.org.uk::c638920d-fa7b-4272-917f-c408ad80dea1" providerId="AD" clId="Web-{45E6A6A6-A79A-43B9-C388-3C2ABD7F57F7}" dt="2026-05-08T03:53:05.337" v="49" actId="14100"/>
          <ac:spMkLst>
            <pc:docMk/>
            <pc:sldMk cId="2063550736" sldId="266"/>
            <ac:spMk id="8" creationId="{C8D860B8-DC89-0424-3393-53086EA3D292}"/>
          </ac:spMkLst>
        </pc:spChg>
      </pc:sldChg>
      <pc:sldChg chg="ord">
        <pc:chgData name="Mark Duffy" userId="S::mark.duffy@scouts.org.uk::c638920d-fa7b-4272-917f-c408ad80dea1" providerId="AD" clId="Web-{45E6A6A6-A79A-43B9-C388-3C2ABD7F57F7}" dt="2026-05-08T04:09:22.640" v="177"/>
        <pc:sldMkLst>
          <pc:docMk/>
          <pc:sldMk cId="2238691806" sldId="271"/>
        </pc:sldMkLst>
      </pc:sldChg>
      <pc:sldChg chg="del">
        <pc:chgData name="Mark Duffy" userId="S::mark.duffy@scouts.org.uk::c638920d-fa7b-4272-917f-c408ad80dea1" providerId="AD" clId="Web-{45E6A6A6-A79A-43B9-C388-3C2ABD7F57F7}" dt="2026-05-08T03:51:43.393" v="0"/>
        <pc:sldMkLst>
          <pc:docMk/>
          <pc:sldMk cId="1503149326" sldId="274"/>
        </pc:sldMkLst>
      </pc:sldChg>
      <pc:sldChg chg="modSp ord">
        <pc:chgData name="Mark Duffy" userId="S::mark.duffy@scouts.org.uk::c638920d-fa7b-4272-917f-c408ad80dea1" providerId="AD" clId="Web-{45E6A6A6-A79A-43B9-C388-3C2ABD7F57F7}" dt="2026-05-08T05:09:20.990" v="1033" actId="20577"/>
        <pc:sldMkLst>
          <pc:docMk/>
          <pc:sldMk cId="3815598526" sldId="275"/>
        </pc:sldMkLst>
        <pc:spChg chg="mod">
          <ac:chgData name="Mark Duffy" userId="S::mark.duffy@scouts.org.uk::c638920d-fa7b-4272-917f-c408ad80dea1" providerId="AD" clId="Web-{45E6A6A6-A79A-43B9-C388-3C2ABD7F57F7}" dt="2026-05-08T05:09:20.990" v="1033" actId="20577"/>
          <ac:spMkLst>
            <pc:docMk/>
            <pc:sldMk cId="3815598526" sldId="275"/>
            <ac:spMk id="3" creationId="{132736E7-756D-5806-FBB1-113793827DBE}"/>
          </ac:spMkLst>
        </pc:spChg>
      </pc:sldChg>
      <pc:sldChg chg="add replId">
        <pc:chgData name="Mark Duffy" userId="S::mark.duffy@scouts.org.uk::c638920d-fa7b-4272-917f-c408ad80dea1" providerId="AD" clId="Web-{45E6A6A6-A79A-43B9-C388-3C2ABD7F57F7}" dt="2026-05-08T03:52:29.803" v="33"/>
        <pc:sldMkLst>
          <pc:docMk/>
          <pc:sldMk cId="76888354" sldId="276"/>
        </pc:sldMkLst>
      </pc:sldChg>
      <pc:sldChg chg="addSp modSp add ord replId">
        <pc:chgData name="Mark Duffy" userId="S::mark.duffy@scouts.org.uk::c638920d-fa7b-4272-917f-c408ad80dea1" providerId="AD" clId="Web-{45E6A6A6-A79A-43B9-C388-3C2ABD7F57F7}" dt="2026-05-08T04:00:09.372" v="113" actId="1076"/>
        <pc:sldMkLst>
          <pc:docMk/>
          <pc:sldMk cId="2994243264" sldId="277"/>
        </pc:sldMkLst>
        <pc:spChg chg="mod">
          <ac:chgData name="Mark Duffy" userId="S::mark.duffy@scouts.org.uk::c638920d-fa7b-4272-917f-c408ad80dea1" providerId="AD" clId="Web-{45E6A6A6-A79A-43B9-C388-3C2ABD7F57F7}" dt="2026-05-08T03:54:38.561" v="70" actId="1076"/>
          <ac:spMkLst>
            <pc:docMk/>
            <pc:sldMk cId="2994243264" sldId="277"/>
            <ac:spMk id="2" creationId="{5DED84B8-4017-58C7-C17A-1F378808E6E9}"/>
          </ac:spMkLst>
        </pc:spChg>
        <pc:picChg chg="add mod">
          <ac:chgData name="Mark Duffy" userId="S::mark.duffy@scouts.org.uk::c638920d-fa7b-4272-917f-c408ad80dea1" providerId="AD" clId="Web-{45E6A6A6-A79A-43B9-C388-3C2ABD7F57F7}" dt="2026-05-08T04:00:09.372" v="113" actId="1076"/>
          <ac:picMkLst>
            <pc:docMk/>
            <pc:sldMk cId="2994243264" sldId="277"/>
            <ac:picMk id="3" creationId="{95170BA3-4B4C-619F-D24D-1F24C93A7B68}"/>
          </ac:picMkLst>
        </pc:picChg>
      </pc:sldChg>
      <pc:sldChg chg="addSp modSp add replId addAnim modAnim">
        <pc:chgData name="Mark Duffy" userId="S::mark.duffy@scouts.org.uk::c638920d-fa7b-4272-917f-c408ad80dea1" providerId="AD" clId="Web-{45E6A6A6-A79A-43B9-C388-3C2ABD7F57F7}" dt="2026-05-08T05:07:51.378" v="999"/>
        <pc:sldMkLst>
          <pc:docMk/>
          <pc:sldMk cId="1150233956" sldId="278"/>
        </pc:sldMkLst>
        <pc:spChg chg="mod">
          <ac:chgData name="Mark Duffy" userId="S::mark.duffy@scouts.org.uk::c638920d-fa7b-4272-917f-c408ad80dea1" providerId="AD" clId="Web-{45E6A6A6-A79A-43B9-C388-3C2ABD7F57F7}" dt="2026-05-08T04:02:05.546" v="134" actId="1076"/>
          <ac:spMkLst>
            <pc:docMk/>
            <pc:sldMk cId="1150233956" sldId="278"/>
            <ac:spMk id="2" creationId="{4658338F-DFDC-AF46-3D9A-592A992B0F1C}"/>
          </ac:spMkLst>
        </pc:spChg>
        <pc:grpChg chg="add mod">
          <ac:chgData name="Mark Duffy" userId="S::mark.duffy@scouts.org.uk::c638920d-fa7b-4272-917f-c408ad80dea1" providerId="AD" clId="Web-{45E6A6A6-A79A-43B9-C388-3C2ABD7F57F7}" dt="2026-05-08T05:02:39.242" v="971" actId="1076"/>
          <ac:grpSpMkLst>
            <pc:docMk/>
            <pc:sldMk cId="1150233956" sldId="278"/>
            <ac:grpSpMk id="6" creationId="{73396F5B-0732-F6DA-BB04-A7975F604A53}"/>
          </ac:grpSpMkLst>
        </pc:grpChg>
        <pc:grpChg chg="add">
          <ac:chgData name="Mark Duffy" userId="S::mark.duffy@scouts.org.uk::c638920d-fa7b-4272-917f-c408ad80dea1" providerId="AD" clId="Web-{45E6A6A6-A79A-43B9-C388-3C2ABD7F57F7}" dt="2026-05-08T05:01:11.187" v="960"/>
          <ac:grpSpMkLst>
            <pc:docMk/>
            <pc:sldMk cId="1150233956" sldId="278"/>
            <ac:grpSpMk id="14" creationId="{4EE316E6-383C-86DA-D777-58F1810F0539}"/>
          </ac:grpSpMkLst>
        </pc:grpChg>
        <pc:grpChg chg="add">
          <ac:chgData name="Mark Duffy" userId="S::mark.duffy@scouts.org.uk::c638920d-fa7b-4272-917f-c408ad80dea1" providerId="AD" clId="Web-{45E6A6A6-A79A-43B9-C388-3C2ABD7F57F7}" dt="2026-05-08T05:03:33.073" v="979"/>
          <ac:grpSpMkLst>
            <pc:docMk/>
            <pc:sldMk cId="1150233956" sldId="278"/>
            <ac:grpSpMk id="16" creationId="{B07E79DC-9E27-67F5-71EB-4864367C1A7E}"/>
          </ac:grpSpMkLst>
        </pc:grpChg>
        <pc:picChg chg="add mod">
          <ac:chgData name="Mark Duffy" userId="S::mark.duffy@scouts.org.uk::c638920d-fa7b-4272-917f-c408ad80dea1" providerId="AD" clId="Web-{45E6A6A6-A79A-43B9-C388-3C2ABD7F57F7}" dt="2026-05-08T04:01:43.780" v="130" actId="1076"/>
          <ac:picMkLst>
            <pc:docMk/>
            <pc:sldMk cId="1150233956" sldId="278"/>
            <ac:picMk id="3" creationId="{F127713A-1700-C28C-746F-E45A1888BFDE}"/>
          </ac:picMkLst>
        </pc:picChg>
        <pc:picChg chg="add mod">
          <ac:chgData name="Mark Duffy" userId="S::mark.duffy@scouts.org.uk::c638920d-fa7b-4272-917f-c408ad80dea1" providerId="AD" clId="Web-{45E6A6A6-A79A-43B9-C388-3C2ABD7F57F7}" dt="2026-05-08T04:54:58.029" v="917" actId="1076"/>
          <ac:picMkLst>
            <pc:docMk/>
            <pc:sldMk cId="1150233956" sldId="278"/>
            <ac:picMk id="4" creationId="{8354EFF9-78F3-8507-469D-5A9B9CC319BC}"/>
          </ac:picMkLst>
        </pc:picChg>
        <pc:picChg chg="add mod">
          <ac:chgData name="Mark Duffy" userId="S::mark.duffy@scouts.org.uk::c638920d-fa7b-4272-917f-c408ad80dea1" providerId="AD" clId="Web-{45E6A6A6-A79A-43B9-C388-3C2ABD7F57F7}" dt="2026-05-08T04:03:39.469" v="142" actId="14100"/>
          <ac:picMkLst>
            <pc:docMk/>
            <pc:sldMk cId="1150233956" sldId="278"/>
            <ac:picMk id="5" creationId="{2B84CFD4-F7E6-D97C-C925-4D22BF1E9037}"/>
          </ac:picMkLst>
        </pc:picChg>
        <pc:picChg chg="add mod">
          <ac:chgData name="Mark Duffy" userId="S::mark.duffy@scouts.org.uk::c638920d-fa7b-4272-917f-c408ad80dea1" providerId="AD" clId="Web-{45E6A6A6-A79A-43B9-C388-3C2ABD7F57F7}" dt="2026-05-08T05:02:43.274" v="972" actId="1076"/>
          <ac:picMkLst>
            <pc:docMk/>
            <pc:sldMk cId="1150233956" sldId="278"/>
            <ac:picMk id="7" creationId="{E0F61C2C-4D59-33B8-8F68-E4839AFE0CA6}"/>
          </ac:picMkLst>
        </pc:picChg>
        <pc:picChg chg="add mod">
          <ac:chgData name="Mark Duffy" userId="S::mark.duffy@scouts.org.uk::c638920d-fa7b-4272-917f-c408ad80dea1" providerId="AD" clId="Web-{45E6A6A6-A79A-43B9-C388-3C2ABD7F57F7}" dt="2026-05-08T05:01:42.236" v="966" actId="1076"/>
          <ac:picMkLst>
            <pc:docMk/>
            <pc:sldMk cId="1150233956" sldId="278"/>
            <ac:picMk id="8" creationId="{6FC5CBA4-472D-BEA8-527A-AE8D015B293B}"/>
          </ac:picMkLst>
        </pc:picChg>
        <pc:picChg chg="add mod">
          <ac:chgData name="Mark Duffy" userId="S::mark.duffy@scouts.org.uk::c638920d-fa7b-4272-917f-c408ad80dea1" providerId="AD" clId="Web-{45E6A6A6-A79A-43B9-C388-3C2ABD7F57F7}" dt="2026-05-08T05:01:37.548" v="965" actId="1076"/>
          <ac:picMkLst>
            <pc:docMk/>
            <pc:sldMk cId="1150233956" sldId="278"/>
            <ac:picMk id="9" creationId="{C5E43F68-13F4-401E-66F9-8E69A3312AE2}"/>
          </ac:picMkLst>
        </pc:picChg>
        <pc:picChg chg="add mod">
          <ac:chgData name="Mark Duffy" userId="S::mark.duffy@scouts.org.uk::c638920d-fa7b-4272-917f-c408ad80dea1" providerId="AD" clId="Web-{45E6A6A6-A79A-43B9-C388-3C2ABD7F57F7}" dt="2026-05-08T05:01:46.392" v="967" actId="1076"/>
          <ac:picMkLst>
            <pc:docMk/>
            <pc:sldMk cId="1150233956" sldId="278"/>
            <ac:picMk id="10" creationId="{53AFDC44-F85F-583C-E222-E2AC158FB321}"/>
          </ac:picMkLst>
        </pc:picChg>
        <pc:picChg chg="add mod">
          <ac:chgData name="Mark Duffy" userId="S::mark.duffy@scouts.org.uk::c638920d-fa7b-4272-917f-c408ad80dea1" providerId="AD" clId="Web-{45E6A6A6-A79A-43B9-C388-3C2ABD7F57F7}" dt="2026-05-08T05:00:12.745" v="953" actId="1076"/>
          <ac:picMkLst>
            <pc:docMk/>
            <pc:sldMk cId="1150233956" sldId="278"/>
            <ac:picMk id="11" creationId="{E3A38F0E-F6F2-91D8-2B4C-EA485EE4A22D}"/>
          </ac:picMkLst>
        </pc:picChg>
        <pc:picChg chg="add mod">
          <ac:chgData name="Mark Duffy" userId="S::mark.duffy@scouts.org.uk::c638920d-fa7b-4272-917f-c408ad80dea1" providerId="AD" clId="Web-{45E6A6A6-A79A-43B9-C388-3C2ABD7F57F7}" dt="2026-05-08T05:02:47.711" v="973" actId="1076"/>
          <ac:picMkLst>
            <pc:docMk/>
            <pc:sldMk cId="1150233956" sldId="278"/>
            <ac:picMk id="12" creationId="{C6B87D92-8425-EBFB-E2EB-540A008BCF1E}"/>
          </ac:picMkLst>
        </pc:picChg>
        <pc:picChg chg="add mod">
          <ac:chgData name="Mark Duffy" userId="S::mark.duffy@scouts.org.uk::c638920d-fa7b-4272-917f-c408ad80dea1" providerId="AD" clId="Web-{45E6A6A6-A79A-43B9-C388-3C2ABD7F57F7}" dt="2026-05-08T05:00:57.623" v="959" actId="1076"/>
          <ac:picMkLst>
            <pc:docMk/>
            <pc:sldMk cId="1150233956" sldId="278"/>
            <ac:picMk id="13" creationId="{57AD73CC-4E0F-67F8-A525-017DA700952B}"/>
          </ac:picMkLst>
        </pc:picChg>
        <pc:picChg chg="add mod">
          <ac:chgData name="Mark Duffy" userId="S::mark.duffy@scouts.org.uk::c638920d-fa7b-4272-917f-c408ad80dea1" providerId="AD" clId="Web-{45E6A6A6-A79A-43B9-C388-3C2ABD7F57F7}" dt="2026-05-08T05:03:25.198" v="978" actId="14100"/>
          <ac:picMkLst>
            <pc:docMk/>
            <pc:sldMk cId="1150233956" sldId="278"/>
            <ac:picMk id="15" creationId="{C40D3294-C854-2449-429C-877AF2C502C3}"/>
          </ac:picMkLst>
        </pc:picChg>
        <pc:picChg chg="add mod">
          <ac:chgData name="Mark Duffy" userId="S::mark.duffy@scouts.org.uk::c638920d-fa7b-4272-917f-c408ad80dea1" providerId="AD" clId="Web-{45E6A6A6-A79A-43B9-C388-3C2ABD7F57F7}" dt="2026-05-08T05:05:55.438" v="987" actId="14100"/>
          <ac:picMkLst>
            <pc:docMk/>
            <pc:sldMk cId="1150233956" sldId="278"/>
            <ac:picMk id="17" creationId="{C893BD19-E6C2-EDDA-7754-5919598943C3}"/>
          </ac:picMkLst>
        </pc:picChg>
      </pc:sldChg>
      <pc:sldChg chg="addSp modSp add replId">
        <pc:chgData name="Mark Duffy" userId="S::mark.duffy@scouts.org.uk::c638920d-fa7b-4272-917f-c408ad80dea1" providerId="AD" clId="Web-{45E6A6A6-A79A-43B9-C388-3C2ABD7F57F7}" dt="2026-05-08T03:57:47.756" v="111" actId="1076"/>
        <pc:sldMkLst>
          <pc:docMk/>
          <pc:sldMk cId="2031845971" sldId="279"/>
        </pc:sldMkLst>
        <pc:spChg chg="mod">
          <ac:chgData name="Mark Duffy" userId="S::mark.duffy@scouts.org.uk::c638920d-fa7b-4272-917f-c408ad80dea1" providerId="AD" clId="Web-{45E6A6A6-A79A-43B9-C388-3C2ABD7F57F7}" dt="2026-05-08T03:55:26.235" v="100" actId="20577"/>
          <ac:spMkLst>
            <pc:docMk/>
            <pc:sldMk cId="2031845971" sldId="279"/>
            <ac:spMk id="2" creationId="{E5ABDF1E-A589-E714-A8C5-D243B5C55C41}"/>
          </ac:spMkLst>
        </pc:spChg>
        <pc:picChg chg="add mod">
          <ac:chgData name="Mark Duffy" userId="S::mark.duffy@scouts.org.uk::c638920d-fa7b-4272-917f-c408ad80dea1" providerId="AD" clId="Web-{45E6A6A6-A79A-43B9-C388-3C2ABD7F57F7}" dt="2026-05-08T03:57:47.756" v="111" actId="1076"/>
          <ac:picMkLst>
            <pc:docMk/>
            <pc:sldMk cId="2031845971" sldId="279"/>
            <ac:picMk id="3" creationId="{23B224D2-F30D-E874-9635-7AAEA0F7F1AF}"/>
          </ac:picMkLst>
        </pc:picChg>
      </pc:sldChg>
      <pc:sldChg chg="addSp modSp add replId">
        <pc:chgData name="Mark Duffy" userId="S::mark.duffy@scouts.org.uk::c638920d-fa7b-4272-917f-c408ad80dea1" providerId="AD" clId="Web-{45E6A6A6-A79A-43B9-C388-3C2ABD7F57F7}" dt="2026-05-08T04:07:12.003" v="156" actId="14100"/>
        <pc:sldMkLst>
          <pc:docMk/>
          <pc:sldMk cId="2591558944" sldId="280"/>
        </pc:sldMkLst>
        <pc:spChg chg="mod">
          <ac:chgData name="Mark Duffy" userId="S::mark.duffy@scouts.org.uk::c638920d-fa7b-4272-917f-c408ad80dea1" providerId="AD" clId="Web-{45E6A6A6-A79A-43B9-C388-3C2ABD7F57F7}" dt="2026-05-08T03:57:38.709" v="109" actId="20577"/>
          <ac:spMkLst>
            <pc:docMk/>
            <pc:sldMk cId="2591558944" sldId="280"/>
            <ac:spMk id="2" creationId="{4F07147E-4910-159A-1231-DE375396C63D}"/>
          </ac:spMkLst>
        </pc:spChg>
        <pc:picChg chg="add mod">
          <ac:chgData name="Mark Duffy" userId="S::mark.duffy@scouts.org.uk::c638920d-fa7b-4272-917f-c408ad80dea1" providerId="AD" clId="Web-{45E6A6A6-A79A-43B9-C388-3C2ABD7F57F7}" dt="2026-05-08T04:07:12.003" v="156" actId="14100"/>
          <ac:picMkLst>
            <pc:docMk/>
            <pc:sldMk cId="2591558944" sldId="280"/>
            <ac:picMk id="3" creationId="{6AD4C8F6-9FCD-D9D0-8FFF-09B4665D5957}"/>
          </ac:picMkLst>
        </pc:picChg>
      </pc:sldChg>
      <pc:sldChg chg="add replId">
        <pc:chgData name="Mark Duffy" userId="S::mark.duffy@scouts.org.uk::c638920d-fa7b-4272-917f-c408ad80dea1" providerId="AD" clId="Web-{45E6A6A6-A79A-43B9-C388-3C2ABD7F57F7}" dt="2026-05-08T04:09:14.671" v="176"/>
        <pc:sldMkLst>
          <pc:docMk/>
          <pc:sldMk cId="958293742" sldId="281"/>
        </pc:sldMkLst>
      </pc:sldChg>
      <pc:sldChg chg="delSp add ord replId">
        <pc:chgData name="Mark Duffy" userId="S::mark.duffy@scouts.org.uk::c638920d-fa7b-4272-917f-c408ad80dea1" providerId="AD" clId="Web-{45E6A6A6-A79A-43B9-C388-3C2ABD7F57F7}" dt="2026-05-08T04:09:45.330" v="181"/>
        <pc:sldMkLst>
          <pc:docMk/>
          <pc:sldMk cId="189756877" sldId="282"/>
        </pc:sldMkLst>
        <pc:spChg chg="del">
          <ac:chgData name="Mark Duffy" userId="S::mark.duffy@scouts.org.uk::c638920d-fa7b-4272-917f-c408ad80dea1" providerId="AD" clId="Web-{45E6A6A6-A79A-43B9-C388-3C2ABD7F57F7}" dt="2026-05-08T04:09:37.798" v="180"/>
          <ac:spMkLst>
            <pc:docMk/>
            <pc:sldMk cId="189756877" sldId="282"/>
            <ac:spMk id="3" creationId="{34F2AE0A-7E87-6635-BE2C-60818330174A}"/>
          </ac:spMkLst>
        </pc:spChg>
      </pc:sldChg>
      <pc:sldChg chg="addSp modSp add del ord replId">
        <pc:chgData name="Mark Duffy" userId="S::mark.duffy@scouts.org.uk::c638920d-fa7b-4272-917f-c408ad80dea1" providerId="AD" clId="Web-{45E6A6A6-A79A-43B9-C388-3C2ABD7F57F7}" dt="2026-05-08T04:46:13.234" v="646"/>
        <pc:sldMkLst>
          <pc:docMk/>
          <pc:sldMk cId="3422817161" sldId="283"/>
        </pc:sldMkLst>
        <pc:spChg chg="add mod">
          <ac:chgData name="Mark Duffy" userId="S::mark.duffy@scouts.org.uk::c638920d-fa7b-4272-917f-c408ad80dea1" providerId="AD" clId="Web-{45E6A6A6-A79A-43B9-C388-3C2ABD7F57F7}" dt="2026-05-08T04:37:23.171" v="561" actId="20577"/>
          <ac:spMkLst>
            <pc:docMk/>
            <pc:sldMk cId="3422817161" sldId="283"/>
            <ac:spMk id="2" creationId="{F1F9346C-132B-8C8C-8C11-EC042FCAB527}"/>
          </ac:spMkLst>
        </pc:spChg>
      </pc:sldChg>
      <pc:sldChg chg="addSp delSp modSp add ord replId delAnim">
        <pc:chgData name="Mark Duffy" userId="S::mark.duffy@scouts.org.uk::c638920d-fa7b-4272-917f-c408ad80dea1" providerId="AD" clId="Web-{45E6A6A6-A79A-43B9-C388-3C2ABD7F57F7}" dt="2026-05-08T04:26:42.087" v="520" actId="14100"/>
        <pc:sldMkLst>
          <pc:docMk/>
          <pc:sldMk cId="3141381931" sldId="284"/>
        </pc:sldMkLst>
        <pc:spChg chg="del">
          <ac:chgData name="Mark Duffy" userId="S::mark.duffy@scouts.org.uk::c638920d-fa7b-4272-917f-c408ad80dea1" providerId="AD" clId="Web-{45E6A6A6-A79A-43B9-C388-3C2ABD7F57F7}" dt="2026-05-08T04:26:14.819" v="517"/>
          <ac:spMkLst>
            <pc:docMk/>
            <pc:sldMk cId="3141381931" sldId="284"/>
            <ac:spMk id="3" creationId="{300F1FDA-E02F-D380-E156-64D50B2F68AA}"/>
          </ac:spMkLst>
        </pc:spChg>
        <pc:spChg chg="del">
          <ac:chgData name="Mark Duffy" userId="S::mark.duffy@scouts.org.uk::c638920d-fa7b-4272-917f-c408ad80dea1" providerId="AD" clId="Web-{45E6A6A6-A79A-43B9-C388-3C2ABD7F57F7}" dt="2026-05-08T04:26:11.131" v="516"/>
          <ac:spMkLst>
            <pc:docMk/>
            <pc:sldMk cId="3141381931" sldId="284"/>
            <ac:spMk id="7" creationId="{B91FF092-7C9A-432B-0A93-DC15D0EB138E}"/>
          </ac:spMkLst>
        </pc:spChg>
        <pc:spChg chg="del">
          <ac:chgData name="Mark Duffy" userId="S::mark.duffy@scouts.org.uk::c638920d-fa7b-4272-917f-c408ad80dea1" providerId="AD" clId="Web-{45E6A6A6-A79A-43B9-C388-3C2ABD7F57F7}" dt="2026-05-08T04:26:07.443" v="515"/>
          <ac:spMkLst>
            <pc:docMk/>
            <pc:sldMk cId="3141381931" sldId="284"/>
            <ac:spMk id="8" creationId="{728F9BA0-650F-A948-8090-6216CC10B8A1}"/>
          </ac:spMkLst>
        </pc:spChg>
        <pc:spChg chg="del">
          <ac:chgData name="Mark Duffy" userId="S::mark.duffy@scouts.org.uk::c638920d-fa7b-4272-917f-c408ad80dea1" providerId="AD" clId="Web-{45E6A6A6-A79A-43B9-C388-3C2ABD7F57F7}" dt="2026-05-08T04:26:03.755" v="514"/>
          <ac:spMkLst>
            <pc:docMk/>
            <pc:sldMk cId="3141381931" sldId="284"/>
            <ac:spMk id="10" creationId="{0BCD02D2-4BCD-7F8F-3508-3502D36B589A}"/>
          </ac:spMkLst>
        </pc:spChg>
        <pc:picChg chg="add mod">
          <ac:chgData name="Mark Duffy" userId="S::mark.duffy@scouts.org.uk::c638920d-fa7b-4272-917f-c408ad80dea1" providerId="AD" clId="Web-{45E6A6A6-A79A-43B9-C388-3C2ABD7F57F7}" dt="2026-05-08T04:26:42.087" v="520" actId="14100"/>
          <ac:picMkLst>
            <pc:docMk/>
            <pc:sldMk cId="3141381931" sldId="284"/>
            <ac:picMk id="2" creationId="{9DA65B74-CDE4-8A46-7C83-B7F1E14D73D9}"/>
          </ac:picMkLst>
        </pc:picChg>
      </pc:sldChg>
      <pc:sldChg chg="addSp modSp add replId">
        <pc:chgData name="Mark Duffy" userId="S::mark.duffy@scouts.org.uk::c638920d-fa7b-4272-917f-c408ad80dea1" providerId="AD" clId="Web-{45E6A6A6-A79A-43B9-C388-3C2ABD7F57F7}" dt="2026-05-08T04:41:41.036" v="573" actId="1076"/>
        <pc:sldMkLst>
          <pc:docMk/>
          <pc:sldMk cId="3513806119" sldId="285"/>
        </pc:sldMkLst>
        <pc:picChg chg="add mod">
          <ac:chgData name="Mark Duffy" userId="S::mark.duffy@scouts.org.uk::c638920d-fa7b-4272-917f-c408ad80dea1" providerId="AD" clId="Web-{45E6A6A6-A79A-43B9-C388-3C2ABD7F57F7}" dt="2026-05-08T04:41:19.144" v="570" actId="1076"/>
          <ac:picMkLst>
            <pc:docMk/>
            <pc:sldMk cId="3513806119" sldId="285"/>
            <ac:picMk id="3" creationId="{318818EE-2A49-BAA1-DC50-87289573392C}"/>
          </ac:picMkLst>
        </pc:picChg>
        <pc:picChg chg="add mod">
          <ac:chgData name="Mark Duffy" userId="S::mark.duffy@scouts.org.uk::c638920d-fa7b-4272-917f-c408ad80dea1" providerId="AD" clId="Web-{45E6A6A6-A79A-43B9-C388-3C2ABD7F57F7}" dt="2026-05-08T04:41:41.036" v="573" actId="1076"/>
          <ac:picMkLst>
            <pc:docMk/>
            <pc:sldMk cId="3513806119" sldId="285"/>
            <ac:picMk id="4" creationId="{1CC3F0BB-36F9-F5F9-6BA4-ABB01FDB2B28}"/>
          </ac:picMkLst>
        </pc:picChg>
      </pc:sldChg>
      <pc:sldChg chg="addSp modSp add replId">
        <pc:chgData name="Mark Duffy" userId="S::mark.duffy@scouts.org.uk::c638920d-fa7b-4272-917f-c408ad80dea1" providerId="AD" clId="Web-{45E6A6A6-A79A-43B9-C388-3C2ABD7F57F7}" dt="2026-05-08T04:42:24.885" v="577" actId="1076"/>
        <pc:sldMkLst>
          <pc:docMk/>
          <pc:sldMk cId="1716181203" sldId="286"/>
        </pc:sldMkLst>
        <pc:picChg chg="add mod">
          <ac:chgData name="Mark Duffy" userId="S::mark.duffy@scouts.org.uk::c638920d-fa7b-4272-917f-c408ad80dea1" providerId="AD" clId="Web-{45E6A6A6-A79A-43B9-C388-3C2ABD7F57F7}" dt="2026-05-08T04:42:07.461" v="575" actId="1076"/>
          <ac:picMkLst>
            <pc:docMk/>
            <pc:sldMk cId="1716181203" sldId="286"/>
            <ac:picMk id="3" creationId="{35FBF8DE-4AE8-9EA2-66C5-81672070D5E0}"/>
          </ac:picMkLst>
        </pc:picChg>
        <pc:picChg chg="add mod">
          <ac:chgData name="Mark Duffy" userId="S::mark.duffy@scouts.org.uk::c638920d-fa7b-4272-917f-c408ad80dea1" providerId="AD" clId="Web-{45E6A6A6-A79A-43B9-C388-3C2ABD7F57F7}" dt="2026-05-08T04:42:24.885" v="577" actId="1076"/>
          <ac:picMkLst>
            <pc:docMk/>
            <pc:sldMk cId="1716181203" sldId="286"/>
            <ac:picMk id="4" creationId="{96D95CE8-2A82-8AE9-67D9-E8CBB08ED70D}"/>
          </ac:picMkLst>
        </pc:picChg>
      </pc:sldChg>
      <pc:sldChg chg="addSp modSp add replId">
        <pc:chgData name="Mark Duffy" userId="S::mark.duffy@scouts.org.uk::c638920d-fa7b-4272-917f-c408ad80dea1" providerId="AD" clId="Web-{45E6A6A6-A79A-43B9-C388-3C2ABD7F57F7}" dt="2026-05-08T04:43:03.982" v="581" actId="1076"/>
        <pc:sldMkLst>
          <pc:docMk/>
          <pc:sldMk cId="3938312882" sldId="287"/>
        </pc:sldMkLst>
        <pc:picChg chg="add mod">
          <ac:chgData name="Mark Duffy" userId="S::mark.duffy@scouts.org.uk::c638920d-fa7b-4272-917f-c408ad80dea1" providerId="AD" clId="Web-{45E6A6A6-A79A-43B9-C388-3C2ABD7F57F7}" dt="2026-05-08T04:42:49.606" v="579" actId="1076"/>
          <ac:picMkLst>
            <pc:docMk/>
            <pc:sldMk cId="3938312882" sldId="287"/>
            <ac:picMk id="3" creationId="{FD9556D3-A8C5-237A-AD54-26B72F70D227}"/>
          </ac:picMkLst>
        </pc:picChg>
        <pc:picChg chg="add mod">
          <ac:chgData name="Mark Duffy" userId="S::mark.duffy@scouts.org.uk::c638920d-fa7b-4272-917f-c408ad80dea1" providerId="AD" clId="Web-{45E6A6A6-A79A-43B9-C388-3C2ABD7F57F7}" dt="2026-05-08T04:43:03.982" v="581" actId="1076"/>
          <ac:picMkLst>
            <pc:docMk/>
            <pc:sldMk cId="3938312882" sldId="287"/>
            <ac:picMk id="4" creationId="{CBD0DA71-CCDB-D424-52C3-26B5E07B4246}"/>
          </ac:picMkLst>
        </pc:picChg>
      </pc:sldChg>
      <pc:sldChg chg="add replId">
        <pc:chgData name="Mark Duffy" userId="S::mark.duffy@scouts.org.uk::c638920d-fa7b-4272-917f-c408ad80dea1" providerId="AD" clId="Web-{45E6A6A6-A79A-43B9-C388-3C2ABD7F57F7}" dt="2026-05-08T04:39:20.486" v="565"/>
        <pc:sldMkLst>
          <pc:docMk/>
          <pc:sldMk cId="3914246892" sldId="288"/>
        </pc:sldMkLst>
      </pc:sldChg>
      <pc:sldChg chg="addSp delSp modSp add replId">
        <pc:chgData name="Mark Duffy" userId="S::mark.duffy@scouts.org.uk::c638920d-fa7b-4272-917f-c408ad80dea1" providerId="AD" clId="Web-{45E6A6A6-A79A-43B9-C388-3C2ABD7F57F7}" dt="2026-05-08T04:43:59.288" v="588" actId="1076"/>
        <pc:sldMkLst>
          <pc:docMk/>
          <pc:sldMk cId="3874947894" sldId="289"/>
        </pc:sldMkLst>
        <pc:picChg chg="del">
          <ac:chgData name="Mark Duffy" userId="S::mark.duffy@scouts.org.uk::c638920d-fa7b-4272-917f-c408ad80dea1" providerId="AD" clId="Web-{45E6A6A6-A79A-43B9-C388-3C2ABD7F57F7}" dt="2026-05-08T04:43:10.795" v="583"/>
          <ac:picMkLst>
            <pc:docMk/>
            <pc:sldMk cId="3874947894" sldId="289"/>
            <ac:picMk id="3" creationId="{7B70F0D8-13B4-B488-9F8D-F58E8B0EC588}"/>
          </ac:picMkLst>
        </pc:picChg>
        <pc:picChg chg="del">
          <ac:chgData name="Mark Duffy" userId="S::mark.duffy@scouts.org.uk::c638920d-fa7b-4272-917f-c408ad80dea1" providerId="AD" clId="Web-{45E6A6A6-A79A-43B9-C388-3C2ABD7F57F7}" dt="2026-05-08T04:43:13.577" v="584"/>
          <ac:picMkLst>
            <pc:docMk/>
            <pc:sldMk cId="3874947894" sldId="289"/>
            <ac:picMk id="4" creationId="{76B8558D-9B22-1DF8-E47D-26094191B101}"/>
          </ac:picMkLst>
        </pc:picChg>
        <pc:picChg chg="add mod">
          <ac:chgData name="Mark Duffy" userId="S::mark.duffy@scouts.org.uk::c638920d-fa7b-4272-917f-c408ad80dea1" providerId="AD" clId="Web-{45E6A6A6-A79A-43B9-C388-3C2ABD7F57F7}" dt="2026-05-08T04:43:45.678" v="586" actId="1076"/>
          <ac:picMkLst>
            <pc:docMk/>
            <pc:sldMk cId="3874947894" sldId="289"/>
            <ac:picMk id="5" creationId="{D4A0F213-74EE-B068-44F5-C363833FFBE4}"/>
          </ac:picMkLst>
        </pc:picChg>
        <pc:picChg chg="add mod">
          <ac:chgData name="Mark Duffy" userId="S::mark.duffy@scouts.org.uk::c638920d-fa7b-4272-917f-c408ad80dea1" providerId="AD" clId="Web-{45E6A6A6-A79A-43B9-C388-3C2ABD7F57F7}" dt="2026-05-08T04:43:59.288" v="588" actId="1076"/>
          <ac:picMkLst>
            <pc:docMk/>
            <pc:sldMk cId="3874947894" sldId="289"/>
            <ac:picMk id="7" creationId="{06E0C361-69A2-76F3-66A9-C66AB1FB24BA}"/>
          </ac:picMkLst>
        </pc:picChg>
      </pc:sldChg>
      <pc:sldChg chg="modSp add ord replId">
        <pc:chgData name="Mark Duffy" userId="S::mark.duffy@scouts.org.uk::c638920d-fa7b-4272-917f-c408ad80dea1" providerId="AD" clId="Web-{45E6A6A6-A79A-43B9-C388-3C2ABD7F57F7}" dt="2026-05-08T04:44:33.431" v="618" actId="20577"/>
        <pc:sldMkLst>
          <pc:docMk/>
          <pc:sldMk cId="4189909099" sldId="290"/>
        </pc:sldMkLst>
        <pc:spChg chg="mod">
          <ac:chgData name="Mark Duffy" userId="S::mark.duffy@scouts.org.uk::c638920d-fa7b-4272-917f-c408ad80dea1" providerId="AD" clId="Web-{45E6A6A6-A79A-43B9-C388-3C2ABD7F57F7}" dt="2026-05-08T04:44:33.431" v="618" actId="20577"/>
          <ac:spMkLst>
            <pc:docMk/>
            <pc:sldMk cId="4189909099" sldId="290"/>
            <ac:spMk id="8" creationId="{EA438EA2-22E8-E745-709F-FA60FA46DC7E}"/>
          </ac:spMkLst>
        </pc:spChg>
      </pc:sldChg>
      <pc:sldChg chg="modSp add ord replId">
        <pc:chgData name="Mark Duffy" userId="S::mark.duffy@scouts.org.uk::c638920d-fa7b-4272-917f-c408ad80dea1" providerId="AD" clId="Web-{45E6A6A6-A79A-43B9-C388-3C2ABD7F57F7}" dt="2026-05-08T04:45:27.982" v="644" actId="20577"/>
        <pc:sldMkLst>
          <pc:docMk/>
          <pc:sldMk cId="1186174413" sldId="291"/>
        </pc:sldMkLst>
        <pc:spChg chg="mod">
          <ac:chgData name="Mark Duffy" userId="S::mark.duffy@scouts.org.uk::c638920d-fa7b-4272-917f-c408ad80dea1" providerId="AD" clId="Web-{45E6A6A6-A79A-43B9-C388-3C2ABD7F57F7}" dt="2026-05-08T04:45:27.982" v="644" actId="20577"/>
          <ac:spMkLst>
            <pc:docMk/>
            <pc:sldMk cId="1186174413" sldId="291"/>
            <ac:spMk id="2" creationId="{C44B975C-DD9A-515C-21AA-9C0D19D66B1C}"/>
          </ac:spMkLst>
        </pc:spChg>
      </pc:sldChg>
      <pc:sldChg chg="addSp delSp modSp add replId addAnim delAnim">
        <pc:chgData name="Mark Duffy" userId="S::mark.duffy@scouts.org.uk::c638920d-fa7b-4272-917f-c408ad80dea1" providerId="AD" clId="Web-{45E6A6A6-A79A-43B9-C388-3C2ABD7F57F7}" dt="2026-05-08T04:48:24.880" v="695" actId="20577"/>
        <pc:sldMkLst>
          <pc:docMk/>
          <pc:sldMk cId="1947430724" sldId="292"/>
        </pc:sldMkLst>
        <pc:spChg chg="add del mod">
          <ac:chgData name="Mark Duffy" userId="S::mark.duffy@scouts.org.uk::c638920d-fa7b-4272-917f-c408ad80dea1" providerId="AD" clId="Web-{45E6A6A6-A79A-43B9-C388-3C2ABD7F57F7}" dt="2026-05-08T04:48:24.880" v="695" actId="20577"/>
          <ac:spMkLst>
            <pc:docMk/>
            <pc:sldMk cId="1947430724" sldId="292"/>
            <ac:spMk id="3" creationId="{D5DFAE58-FE0E-FDF7-CD29-1E41D2E443EF}"/>
          </ac:spMkLst>
        </pc:spChg>
        <pc:spChg chg="mod">
          <ac:chgData name="Mark Duffy" userId="S::mark.duffy@scouts.org.uk::c638920d-fa7b-4272-917f-c408ad80dea1" providerId="AD" clId="Web-{45E6A6A6-A79A-43B9-C388-3C2ABD7F57F7}" dt="2026-05-08T04:48:05.863" v="666" actId="20577"/>
          <ac:spMkLst>
            <pc:docMk/>
            <pc:sldMk cId="1947430724" sldId="292"/>
            <ac:spMk id="8" creationId="{A9273CF1-3D2E-E34D-E272-1C7D359FB5A9}"/>
          </ac:spMkLst>
        </pc:spChg>
      </pc:sldChg>
      <pc:sldChg chg="modSp add replId">
        <pc:chgData name="Mark Duffy" userId="S::mark.duffy@scouts.org.uk::c638920d-fa7b-4272-917f-c408ad80dea1" providerId="AD" clId="Web-{45E6A6A6-A79A-43B9-C388-3C2ABD7F57F7}" dt="2026-05-08T04:51:21.603" v="899" actId="20577"/>
        <pc:sldMkLst>
          <pc:docMk/>
          <pc:sldMk cId="2552362803" sldId="293"/>
        </pc:sldMkLst>
        <pc:spChg chg="mod">
          <ac:chgData name="Mark Duffy" userId="S::mark.duffy@scouts.org.uk::c638920d-fa7b-4272-917f-c408ad80dea1" providerId="AD" clId="Web-{45E6A6A6-A79A-43B9-C388-3C2ABD7F57F7}" dt="2026-05-08T04:51:21.603" v="899" actId="20577"/>
          <ac:spMkLst>
            <pc:docMk/>
            <pc:sldMk cId="2552362803" sldId="293"/>
            <ac:spMk id="3" creationId="{9A34C6E0-F447-784A-9BF4-1EEED0015A61}"/>
          </ac:spMkLst>
        </pc:spChg>
        <pc:spChg chg="mod">
          <ac:chgData name="Mark Duffy" userId="S::mark.duffy@scouts.org.uk::c638920d-fa7b-4272-917f-c408ad80dea1" providerId="AD" clId="Web-{45E6A6A6-A79A-43B9-C388-3C2ABD7F57F7}" dt="2026-05-08T04:49:40.476" v="702" actId="20577"/>
          <ac:spMkLst>
            <pc:docMk/>
            <pc:sldMk cId="2552362803" sldId="293"/>
            <ac:spMk id="8" creationId="{E0D9BD4D-BE30-B602-199B-ACEAF6B19636}"/>
          </ac:spMkLst>
        </pc:spChg>
      </pc:sldChg>
      <pc:sldChg chg="modSp add ord replId">
        <pc:chgData name="Mark Duffy" userId="S::mark.duffy@scouts.org.uk::c638920d-fa7b-4272-917f-c408ad80dea1" providerId="AD" clId="Web-{45E6A6A6-A79A-43B9-C388-3C2ABD7F57F7}" dt="2026-05-08T04:53:58.700" v="915" actId="14100"/>
        <pc:sldMkLst>
          <pc:docMk/>
          <pc:sldMk cId="2812038576" sldId="294"/>
        </pc:sldMkLst>
        <pc:spChg chg="mod">
          <ac:chgData name="Mark Duffy" userId="S::mark.duffy@scouts.org.uk::c638920d-fa7b-4272-917f-c408ad80dea1" providerId="AD" clId="Web-{45E6A6A6-A79A-43B9-C388-3C2ABD7F57F7}" dt="2026-05-08T04:53:58.700" v="915" actId="14100"/>
          <ac:spMkLst>
            <pc:docMk/>
            <pc:sldMk cId="2812038576" sldId="294"/>
            <ac:spMk id="2" creationId="{B9E47234-14E7-F8F0-86B7-975F6BC69F89}"/>
          </ac:spMkLst>
        </pc:spChg>
      </pc:sldChg>
    </pc:docChg>
  </pc:docChgLst>
  <pc:docChgLst>
    <pc:chgData name="Mark Duffy" userId="S::mark.duffy@scouts.org.uk::c638920d-fa7b-4272-917f-c408ad80dea1" providerId="AD" clId="Web-{EB147E5E-E581-E55A-D953-EF0336FED3D7}"/>
    <pc:docChg chg="addSld modSld">
      <pc:chgData name="Mark Duffy" userId="S::mark.duffy@scouts.org.uk::c638920d-fa7b-4272-917f-c408ad80dea1" providerId="AD" clId="Web-{EB147E5E-E581-E55A-D953-EF0336FED3D7}" dt="2026-05-08T19:31:14.749" v="9" actId="1076"/>
      <pc:docMkLst>
        <pc:docMk/>
      </pc:docMkLst>
      <pc:sldChg chg="modSp">
        <pc:chgData name="Mark Duffy" userId="S::mark.duffy@scouts.org.uk::c638920d-fa7b-4272-917f-c408ad80dea1" providerId="AD" clId="Web-{EB147E5E-E581-E55A-D953-EF0336FED3D7}" dt="2026-05-08T19:15:58.474" v="0" actId="20577"/>
        <pc:sldMkLst>
          <pc:docMk/>
          <pc:sldMk cId="2031845971" sldId="279"/>
        </pc:sldMkLst>
        <pc:spChg chg="mod">
          <ac:chgData name="Mark Duffy" userId="S::mark.duffy@scouts.org.uk::c638920d-fa7b-4272-917f-c408ad80dea1" providerId="AD" clId="Web-{EB147E5E-E581-E55A-D953-EF0336FED3D7}" dt="2026-05-08T19:15:58.474" v="0" actId="20577"/>
          <ac:spMkLst>
            <pc:docMk/>
            <pc:sldMk cId="2031845971" sldId="279"/>
            <ac:spMk id="2" creationId="{E5ABDF1E-A589-E714-A8C5-D243B5C55C41}"/>
          </ac:spMkLst>
        </pc:spChg>
      </pc:sldChg>
      <pc:sldChg chg="delSp modSp add replId delAnim">
        <pc:chgData name="Mark Duffy" userId="S::mark.duffy@scouts.org.uk::c638920d-fa7b-4272-917f-c408ad80dea1" providerId="AD" clId="Web-{EB147E5E-E581-E55A-D953-EF0336FED3D7}" dt="2026-05-08T19:31:14.749" v="9" actId="1076"/>
        <pc:sldMkLst>
          <pc:docMk/>
          <pc:sldMk cId="470469170" sldId="295"/>
        </pc:sldMkLst>
        <pc:spChg chg="del mod">
          <ac:chgData name="Mark Duffy" userId="S::mark.duffy@scouts.org.uk::c638920d-fa7b-4272-917f-c408ad80dea1" providerId="AD" clId="Web-{EB147E5E-E581-E55A-D953-EF0336FED3D7}" dt="2026-05-08T19:30:18.322" v="3"/>
          <ac:spMkLst>
            <pc:docMk/>
            <pc:sldMk cId="470469170" sldId="295"/>
            <ac:spMk id="3" creationId="{35609668-B7A6-1172-7C2F-F37148B903EF}"/>
          </ac:spMkLst>
        </pc:spChg>
        <pc:spChg chg="mod">
          <ac:chgData name="Mark Duffy" userId="S::mark.duffy@scouts.org.uk::c638920d-fa7b-4272-917f-c408ad80dea1" providerId="AD" clId="Web-{EB147E5E-E581-E55A-D953-EF0336FED3D7}" dt="2026-05-08T19:31:14.749" v="9" actId="1076"/>
          <ac:spMkLst>
            <pc:docMk/>
            <pc:sldMk cId="470469170" sldId="295"/>
            <ac:spMk id="8" creationId="{E8DA7CF3-1DE1-1775-72B3-351988FA20BF}"/>
          </ac:spMkLst>
        </pc:spChg>
      </pc:sldChg>
    </pc:docChg>
  </pc:docChgLst>
  <pc:docChgLst>
    <pc:chgData name="Eli Wood" userId="f521a402-bfdf-42a1-83f3-7729dc3cdd4c" providerId="ADAL" clId="{D06134A2-0118-53C5-AAD8-7EE7DF45DDCD}"/>
    <pc:docChg chg="undo custSel modSld">
      <pc:chgData name="Eli Wood" userId="f521a402-bfdf-42a1-83f3-7729dc3cdd4c" providerId="ADAL" clId="{D06134A2-0118-53C5-AAD8-7EE7DF45DDCD}" dt="2026-05-08T21:52:57.543" v="1094" actId="20577"/>
      <pc:docMkLst>
        <pc:docMk/>
      </pc:docMkLst>
      <pc:sldChg chg="modNotesTx">
        <pc:chgData name="Eli Wood" userId="f521a402-bfdf-42a1-83f3-7729dc3cdd4c" providerId="ADAL" clId="{D06134A2-0118-53C5-AAD8-7EE7DF45DDCD}" dt="2026-05-08T21:52:57.543" v="1094" actId="20577"/>
        <pc:sldMkLst>
          <pc:docMk/>
          <pc:sldMk cId="1186174413" sldId="29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D5C053-3F8B-CD40-A43C-512BDE2220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06B1FF-17A9-AB41-8983-D0413A5C25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F7B38-6211-B04F-B3CE-77AE137F1073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E82B7-C9A3-CF4E-A2B9-1797D692DE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C92CB-7443-1749-ACD9-6C4D06D2DB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35A11-ADAB-8B45-B991-800FB540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5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unito Sans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unito Sans" panose="00000500000000000000" pitchFamily="2" charset="0"/>
              </a:defRPr>
            </a:lvl1pPr>
          </a:lstStyle>
          <a:p>
            <a:fld id="{255396BA-BA0B-E646-B112-BDB6D130FD61}" type="datetimeFigureOut">
              <a:rPr lang="en-GB" smtClean="0"/>
              <a:pPr/>
              <a:t>14/05/2026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unito Sans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unito Sans" panose="00000500000000000000" pitchFamily="2" charset="0"/>
              </a:defRPr>
            </a:lvl1pPr>
          </a:lstStyle>
          <a:p>
            <a:fld id="{DC81CCE8-8669-844C-8A1E-83EDDE9464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7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/>
              <a:t>Toilets</a:t>
            </a:r>
            <a:endParaRPr lang="en-US" u="none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/>
              <a:t>Whilst around site, the toilet bocks should be open – whilst in the lid, the toilets are in the block opposite.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/>
              <a:t>There are also toilets and showers in </a:t>
            </a:r>
            <a:r>
              <a:rPr lang="en-US" u="none" err="1"/>
              <a:t>Branchet</a:t>
            </a:r>
            <a:r>
              <a:rPr lang="en-US" u="none"/>
              <a:t> Lodge which you can use.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u="none"/>
          </a:p>
          <a:p>
            <a:r>
              <a:rPr lang="en-US" u="sng"/>
              <a:t>Fire</a:t>
            </a:r>
            <a:endParaRPr lang="en-US" u="none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/>
              <a:t>There are no fire alarms planned. </a:t>
            </a:r>
            <a:endParaRPr lang="en-US" u="sng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/>
              <a:t>If you hear the fire alarm, calmly evacuate (do not collect personal belongings).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/>
              <a:t>The assembly points: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u="none"/>
              <a:t>At the end of the lid (near the big roller doors, turn right and go to the end of the building);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u="none"/>
              <a:t>Wilson Way (the road behind our lodge); or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u="none"/>
              <a:t>The lawn in front of the White House.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en-US" u="none"/>
          </a:p>
          <a:p>
            <a:r>
              <a:rPr lang="en-US" u="sng"/>
              <a:t>Tea &amp; Coffee</a:t>
            </a:r>
            <a:endParaRPr lang="en-US" u="none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/>
              <a:t>Tea, Coffee and Squash is available throughout the day in </a:t>
            </a:r>
            <a:r>
              <a:rPr lang="en-US" u="none" err="1"/>
              <a:t>Branchet</a:t>
            </a:r>
            <a:r>
              <a:rPr lang="en-US" u="none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/>
              <a:t>There are also small coffee stations in each room.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u="none"/>
          </a:p>
          <a:p>
            <a:r>
              <a:rPr lang="en-US" u="sng"/>
              <a:t>Food</a:t>
            </a:r>
            <a:endParaRPr lang="en-US" u="none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/>
              <a:t>CIC – Lunchtime is 12:30, dinner time is 6:00.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/>
              <a:t>Today it’ll be packed lunch, but tomorrow you will need to make your lunch for the day!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u="none"/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en-US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1CCE8-8669-844C-8A1E-83EDDE9464A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94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0">
            <a:extLst>
              <a:ext uri="{FF2B5EF4-FFF2-40B4-BE49-F238E27FC236}">
                <a16:creationId xmlns:a16="http://schemas.microsoft.com/office/drawing/2014/main" id="{55952E06-538E-3847-8E39-0DF2E6C154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r>
              <a:rPr lang="en-US"/>
              <a:t>Role / team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678492E3-6289-7F4A-AB70-D84688E2F8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2551113"/>
            <a:ext cx="3190876" cy="390525"/>
          </a:xfrm>
          <a:noFill/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bg1"/>
                </a:solidFill>
                <a:latin typeface="Nunito Sans Black" pitchFamily="2" charset="0"/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Surname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058389D-8FFE-594B-9577-7643880F3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998" y="359569"/>
            <a:ext cx="4806452" cy="2191004"/>
          </a:xfrm>
          <a:noFill/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581BDDD-2C2F-5642-99C9-177F80C41E5B}"/>
              </a:ext>
            </a:extLst>
          </p:cNvPr>
          <p:cNvGrpSpPr/>
          <p:nvPr userDrawn="1"/>
        </p:nvGrpSpPr>
        <p:grpSpPr>
          <a:xfrm>
            <a:off x="345675" y="6143667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11" name="Freeform 1">
              <a:extLst>
                <a:ext uri="{FF2B5EF4-FFF2-40B4-BE49-F238E27FC236}">
                  <a16:creationId xmlns:a16="http://schemas.microsoft.com/office/drawing/2014/main" id="{4C9BFCC2-847F-394C-B2D9-DF9E8147EE53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34D8823A-471B-4345-9C83-2A102DA9C8C5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06860365-6C3B-9D4F-A260-154C86FFEB66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F8554F07-4032-964B-A2EA-12408ED2F345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0626781-33C8-CB4B-9CB5-C3D385C52F7C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6C0F98E-0EF8-3447-AB83-CAE7CA9562CE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22980146-B1A0-3541-BD6B-27EB02ABBB8B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B9D3A1FC-DB5A-1F43-BD0C-FBA3CF238B03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F2DA9FC4-FDD0-064D-A5B4-DD2CC7DEC2A7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2E22A18B-C8D4-2B4C-8228-17E87FC60617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6FFFD3CE-8AEF-824C-8B25-7C9294E07238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 descr="A logo of a beaver&#10;&#10;AI-generated content may be incorrect.">
            <a:extLst>
              <a:ext uri="{FF2B5EF4-FFF2-40B4-BE49-F238E27FC236}">
                <a16:creationId xmlns:a16="http://schemas.microsoft.com/office/drawing/2014/main" id="{A0B811B0-CCE8-CC41-364B-40DF37DB2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9757" r="9820" b="21702"/>
          <a:stretch>
            <a:fillRect/>
          </a:stretch>
        </p:blipFill>
        <p:spPr>
          <a:xfrm>
            <a:off x="5124450" y="359569"/>
            <a:ext cx="6594139" cy="58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6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quote and ott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/>
          <a:lstStyle/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pic>
        <p:nvPicPr>
          <p:cNvPr id="3" name="Picture 2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5987640F-B63D-109E-2B3D-4E1F0B7B3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1066B4A9-7043-DBF9-1787-97EBD29E9C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  <p:pic>
        <p:nvPicPr>
          <p:cNvPr id="7" name="Picture 6" descr="A cartoon holding a sign&#10;&#10;AI-generated content may be incorrect.">
            <a:extLst>
              <a:ext uri="{FF2B5EF4-FFF2-40B4-BE49-F238E27FC236}">
                <a16:creationId xmlns:a16="http://schemas.microsoft.com/office/drawing/2014/main" id="{079834B8-06FD-3AA7-21C1-45462E7CF5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0"/>
            <a:ext cx="12246119" cy="6850937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D27C4D-6128-C640-8C87-936D9CB8B7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8315" y="2237024"/>
            <a:ext cx="6153444" cy="2596865"/>
          </a:xfrm>
        </p:spPr>
        <p:txBody>
          <a:bodyPr wrap="square" anchor="ctr" anchorCtr="0">
            <a:spAutoFit/>
          </a:bodyPr>
          <a:lstStyle>
            <a:lvl1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1pPr>
            <a:lvl2pPr marL="358775" indent="-360000">
              <a:lnSpc>
                <a:spcPts val="5100"/>
              </a:lnSpc>
              <a:buFont typeface="Arial" panose="020B0604020202020204" pitchFamily="34" charset="0"/>
              <a:buChar char="•"/>
              <a:tabLst/>
              <a:defRPr sz="4800"/>
            </a:lvl2pPr>
            <a:lvl3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3pPr>
            <a:lvl4pPr marL="358775" indent="-360000">
              <a:lnSpc>
                <a:spcPts val="5100"/>
              </a:lnSpc>
              <a:buFont typeface="Arial" panose="020B0604020202020204" pitchFamily="34" charset="0"/>
              <a:buChar char="•"/>
              <a:tabLst/>
              <a:defRPr sz="4800"/>
            </a:lvl4pPr>
            <a:lvl5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10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ash title/quot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black rectangular shape&#10;&#10;AI-generated content may be incorrect.">
            <a:extLst>
              <a:ext uri="{FF2B5EF4-FFF2-40B4-BE49-F238E27FC236}">
                <a16:creationId xmlns:a16="http://schemas.microsoft.com/office/drawing/2014/main" id="{1900F731-5506-C90D-B35E-79AE57D1F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926"/>
            <a:ext cx="12179444" cy="685093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155E7CE-59EF-9848-8FED-663269A09331}"/>
              </a:ext>
            </a:extLst>
          </p:cNvPr>
          <p:cNvSpPr txBox="1">
            <a:spLocks/>
          </p:cNvSpPr>
          <p:nvPr userDrawn="1"/>
        </p:nvSpPr>
        <p:spPr>
          <a:xfrm>
            <a:off x="509708" y="6125171"/>
            <a:ext cx="5174673" cy="7700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 algn="l" defTabSz="685800" rtl="0" eaLnBrk="1" latinLnBrk="0" hangingPunct="1">
              <a:lnSpc>
                <a:spcPct val="100000"/>
              </a:lnSpc>
              <a:spcBef>
                <a:spcPts val="75"/>
              </a:spcBef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GB" sz="2200" b="1">
                <a:solidFill>
                  <a:srgbClr val="003A82"/>
                </a:solidFill>
                <a:latin typeface="+mn-lt"/>
              </a:rPr>
              <a:t>#UK26WSJ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94D6672-F412-1E43-92B9-CD7D856A9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1" y="2095500"/>
            <a:ext cx="6126162" cy="3324225"/>
          </a:xfrm>
          <a:noFill/>
        </p:spPr>
        <p:txBody>
          <a:bodyPr>
            <a:normAutofit/>
          </a:bodyPr>
          <a:lstStyle>
            <a:lvl1pPr marL="10800" indent="0" algn="ctr">
              <a:buFontTx/>
              <a:buNone/>
              <a:defRPr sz="5400" b="1" i="0">
                <a:solidFill>
                  <a:srgbClr val="003A82"/>
                </a:solidFill>
                <a:latin typeface="Nunito Sans Black" pitchFamily="2" charset="77"/>
              </a:defRPr>
            </a:lvl1pPr>
          </a:lstStyle>
          <a:p>
            <a:pPr lvl="0"/>
            <a:r>
              <a:rPr lang="en-GB"/>
              <a:t>Big splash title or section title goes here</a:t>
            </a:r>
          </a:p>
        </p:txBody>
      </p:sp>
      <p:pic>
        <p:nvPicPr>
          <p:cNvPr id="2" name="Picture 1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EBF12990-9194-806C-4BEB-9642F9D0F1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2A5DE113-F9B5-5302-713B-CDCE7F42DE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69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ash title/quo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155E7CE-59EF-9848-8FED-663269A09331}"/>
              </a:ext>
            </a:extLst>
          </p:cNvPr>
          <p:cNvSpPr txBox="1">
            <a:spLocks/>
          </p:cNvSpPr>
          <p:nvPr userDrawn="1"/>
        </p:nvSpPr>
        <p:spPr>
          <a:xfrm>
            <a:off x="509708" y="6125171"/>
            <a:ext cx="5174673" cy="7700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 algn="l" defTabSz="685800" rtl="0" eaLnBrk="1" latinLnBrk="0" hangingPunct="1">
              <a:lnSpc>
                <a:spcPct val="100000"/>
              </a:lnSpc>
              <a:spcBef>
                <a:spcPts val="75"/>
              </a:spcBef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GB" sz="2200" b="1">
                <a:solidFill>
                  <a:srgbClr val="003A82"/>
                </a:solidFill>
                <a:latin typeface="+mn-lt"/>
              </a:rPr>
              <a:t>#UK26WSJ</a:t>
            </a:r>
          </a:p>
        </p:txBody>
      </p:sp>
      <p:pic>
        <p:nvPicPr>
          <p:cNvPr id="2" name="Picture 1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EBF12990-9194-806C-4BEB-9642F9D0F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2A5DE113-F9B5-5302-713B-CDCE7F42DE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  <p:pic>
        <p:nvPicPr>
          <p:cNvPr id="5" name="Picture 4" descr="A blue brush stroke on a black background&#10;&#10;AI-generated content may be incorrect.">
            <a:extLst>
              <a:ext uri="{FF2B5EF4-FFF2-40B4-BE49-F238E27FC236}">
                <a16:creationId xmlns:a16="http://schemas.microsoft.com/office/drawing/2014/main" id="{716954A6-1191-D2B1-A65A-73C38D4D6F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9" t="28062" r="15398" b="17950"/>
          <a:stretch>
            <a:fillRect/>
          </a:stretch>
        </p:blipFill>
        <p:spPr>
          <a:xfrm>
            <a:off x="206829" y="1261078"/>
            <a:ext cx="11560628" cy="5107065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94D6672-F412-1E43-92B9-CD7D856A9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1" y="2466372"/>
            <a:ext cx="6126162" cy="3130550"/>
          </a:xfrm>
          <a:noFill/>
        </p:spPr>
        <p:txBody>
          <a:bodyPr>
            <a:normAutofit/>
          </a:bodyPr>
          <a:lstStyle>
            <a:lvl1pPr marL="10800" indent="0" algn="ctr">
              <a:buFontTx/>
              <a:buNone/>
              <a:defRPr sz="5400" b="1" i="0">
                <a:solidFill>
                  <a:srgbClr val="003A82"/>
                </a:solidFill>
                <a:latin typeface="Nunito Sans Black" pitchFamily="2" charset="77"/>
              </a:defRPr>
            </a:lvl1pPr>
          </a:lstStyle>
          <a:p>
            <a:pPr lvl="0"/>
            <a:r>
              <a:rPr lang="en-GB"/>
              <a:t>Little splash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9284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ash title/quote 3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155E7CE-59EF-9848-8FED-663269A09331}"/>
              </a:ext>
            </a:extLst>
          </p:cNvPr>
          <p:cNvSpPr txBox="1">
            <a:spLocks/>
          </p:cNvSpPr>
          <p:nvPr userDrawn="1"/>
        </p:nvSpPr>
        <p:spPr>
          <a:xfrm>
            <a:off x="509708" y="6125171"/>
            <a:ext cx="5174673" cy="7700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 algn="l" defTabSz="685800" rtl="0" eaLnBrk="1" latinLnBrk="0" hangingPunct="1">
              <a:lnSpc>
                <a:spcPct val="100000"/>
              </a:lnSpc>
              <a:spcBef>
                <a:spcPts val="75"/>
              </a:spcBef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GB" sz="2200" b="1">
                <a:solidFill>
                  <a:schemeClr val="bg1"/>
                </a:solidFill>
                <a:latin typeface="+mn-lt"/>
              </a:rPr>
              <a:t>#UK26WSJ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94D6672-F412-1E43-92B9-CD7D856A9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32919" y="1947251"/>
            <a:ext cx="6126162" cy="3130550"/>
          </a:xfrm>
          <a:noFill/>
        </p:spPr>
        <p:txBody>
          <a:bodyPr>
            <a:normAutofit/>
          </a:bodyPr>
          <a:lstStyle>
            <a:lvl1pPr marL="10800" indent="0" algn="ctr">
              <a:buFontTx/>
              <a:buNone/>
              <a:defRPr sz="8000" b="1" i="0">
                <a:solidFill>
                  <a:schemeClr val="bg1"/>
                </a:solidFill>
                <a:latin typeface="Nunito Sans Black" pitchFamily="2" charset="77"/>
              </a:defRPr>
            </a:lvl1pPr>
          </a:lstStyle>
          <a:p>
            <a:pPr lvl="0"/>
            <a:r>
              <a:rPr lang="en-GB"/>
              <a:t>Thank you</a:t>
            </a:r>
          </a:p>
        </p:txBody>
      </p:sp>
      <p:pic>
        <p:nvPicPr>
          <p:cNvPr id="2" name="Picture 1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EBF12990-9194-806C-4BEB-9642F9D0F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2A5DE113-F9B5-5302-713B-CDCE7F42DE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  <p:pic>
        <p:nvPicPr>
          <p:cNvPr id="5" name="Picture 4" descr="A blue brush stroke on a black background&#10;&#10;AI-generated content may be incorrect.">
            <a:extLst>
              <a:ext uri="{FF2B5EF4-FFF2-40B4-BE49-F238E27FC236}">
                <a16:creationId xmlns:a16="http://schemas.microsoft.com/office/drawing/2014/main" id="{6052A93F-907E-EC58-EB24-2BD180AD0A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29" y="1947251"/>
            <a:ext cx="7772400" cy="474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81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Scouts Navy">
    <p:bg>
      <p:bgPr>
        <a:solidFill>
          <a:srgbClr val="003A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pic>
        <p:nvPicPr>
          <p:cNvPr id="3" name="Picture 2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90382B51-9006-D1ED-5B88-E13C1EF33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5" name="Picture 4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C5D6C04A-9DF7-F41A-FDE1-07397FE99F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99" y="249070"/>
            <a:ext cx="794449" cy="805691"/>
          </a:xfrm>
          <a:prstGeom prst="rect">
            <a:avLst/>
          </a:prstGeom>
        </p:spPr>
      </p:pic>
      <p:sp>
        <p:nvSpPr>
          <p:cNvPr id="4" name="Holder 3">
            <a:extLst>
              <a:ext uri="{FF2B5EF4-FFF2-40B4-BE49-F238E27FC236}">
                <a16:creationId xmlns:a16="http://schemas.microsoft.com/office/drawing/2014/main" id="{486F1A50-1762-F3A7-EA3E-07CC67F7C6F9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345675" y="534300"/>
            <a:ext cx="5750325" cy="2077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marL="9525" lvl="0" algn="l" defTabSz="685800" rtl="0" eaLnBrk="1" latinLnBrk="0" hangingPunct="1">
              <a:lnSpc>
                <a:spcPct val="100000"/>
              </a:lnSpc>
              <a:spcBef>
                <a:spcPts val="30"/>
              </a:spcBef>
            </a:pPr>
            <a:r>
              <a:rPr lang="en-US"/>
              <a:t>Page heading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85741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Riverside Blue">
    <p:bg>
      <p:bgPr>
        <a:solidFill>
          <a:srgbClr val="B8D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4D1000F-210A-AC46-8D71-2439EB4239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610026C9-156B-704C-9338-7E95E27EEADD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345675" y="534300"/>
            <a:ext cx="5750325" cy="2077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003982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marL="9525" lvl="0" algn="l" defTabSz="685800" rtl="0" eaLnBrk="1" latinLnBrk="0" hangingPunct="1">
              <a:lnSpc>
                <a:spcPct val="100000"/>
              </a:lnSpc>
              <a:spcBef>
                <a:spcPts val="30"/>
              </a:spcBef>
            </a:pPr>
            <a:r>
              <a:rPr lang="en-US"/>
              <a:t>Page heading</a:t>
            </a:r>
            <a:endParaRPr/>
          </a:p>
        </p:txBody>
      </p:sp>
      <p:pic>
        <p:nvPicPr>
          <p:cNvPr id="2" name="Picture 1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A4837910-2202-D64B-1E73-369EFEBC20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2A10BF0C-BA04-5C9F-7F3E-698BD0A510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34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Splash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4D1000F-210A-AC46-8D71-2439EB4239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610026C9-156B-704C-9338-7E95E27EEADD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345675" y="534300"/>
            <a:ext cx="5750325" cy="2077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marL="9525" lvl="0" algn="l" defTabSz="685800" rtl="0" eaLnBrk="1" latinLnBrk="0" hangingPunct="1">
              <a:lnSpc>
                <a:spcPct val="100000"/>
              </a:lnSpc>
              <a:spcBef>
                <a:spcPts val="30"/>
              </a:spcBef>
            </a:pPr>
            <a:r>
              <a:rPr lang="en-US"/>
              <a:t>Page heading</a:t>
            </a:r>
            <a:endParaRPr/>
          </a:p>
        </p:txBody>
      </p:sp>
      <p:pic>
        <p:nvPicPr>
          <p:cNvPr id="2" name="Picture 1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A4837910-2202-D64B-1E73-369EFEBC20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4" name="Picture 3" descr="A blue and black rectangular shape&#10;&#10;AI-generated content may be incorrect.">
            <a:extLst>
              <a:ext uri="{FF2B5EF4-FFF2-40B4-BE49-F238E27FC236}">
                <a16:creationId xmlns:a16="http://schemas.microsoft.com/office/drawing/2014/main" id="{7D5A4445-F758-66A4-7C77-9CF8B692CA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57"/>
          <a:stretch>
            <a:fillRect/>
          </a:stretch>
        </p:blipFill>
        <p:spPr>
          <a:xfrm>
            <a:off x="218940" y="3432532"/>
            <a:ext cx="12179444" cy="3462650"/>
          </a:xfrm>
          <a:prstGeom prst="rect">
            <a:avLst/>
          </a:prstGeom>
        </p:spPr>
      </p:pic>
      <p:pic>
        <p:nvPicPr>
          <p:cNvPr id="5" name="Picture 4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DD3D67AE-DD83-7BE1-AFFC-61A8A8CDEE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99" y="249070"/>
            <a:ext cx="794449" cy="8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8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rgbClr val="003A82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1" i="0">
                <a:solidFill>
                  <a:srgbClr val="003A82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17C1E48-5630-C64E-A787-323B21C983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34" y="5265538"/>
            <a:ext cx="8229325" cy="1019175"/>
          </a:xfrm>
          <a:noFill/>
        </p:spPr>
        <p:txBody>
          <a:bodyPr>
            <a:noAutofit/>
          </a:bodyPr>
          <a:lstStyle>
            <a:lvl1pPr marL="0" indent="0" algn="ctr" defTabSz="685800" rtl="0" eaLnBrk="1" latinLnBrk="0" hangingPunct="1">
              <a:buNone/>
              <a:defRPr lang="en-US" sz="4050" b="0" kern="1200" dirty="0" smtClean="0">
                <a:solidFill>
                  <a:srgbClr val="003A82"/>
                </a:solidFill>
                <a:latin typeface="Nunito Sans Black" panose="00000A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name here</a:t>
            </a:r>
          </a:p>
        </p:txBody>
      </p:sp>
      <p:pic>
        <p:nvPicPr>
          <p:cNvPr id="3" name="Picture 2" descr="A logo of a beaver&#10;&#10;AI-generated content may be incorrect.">
            <a:extLst>
              <a:ext uri="{FF2B5EF4-FFF2-40B4-BE49-F238E27FC236}">
                <a16:creationId xmlns:a16="http://schemas.microsoft.com/office/drawing/2014/main" id="{E6BDF82D-3B32-D19C-6C93-2502286085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 t="9757" r="18227" b="21702"/>
          <a:stretch/>
        </p:blipFill>
        <p:spPr>
          <a:xfrm>
            <a:off x="3590922" y="155125"/>
            <a:ext cx="5010150" cy="547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6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Slide">
    <p:bg>
      <p:bgPr>
        <a:solidFill>
          <a:srgbClr val="B8D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rgbClr val="003A82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marL="9525">
              <a:spcBef>
                <a:spcPts val="83"/>
              </a:spcBef>
            </a:pPr>
            <a:r>
              <a:rPr lang="en-US" spc="56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1" i="0">
                <a:solidFill>
                  <a:srgbClr val="003A82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C11F5228-50B4-9340-A6DC-663EE653E3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243" y="1829262"/>
            <a:ext cx="5750325" cy="67710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4400" b="1" i="0">
                <a:solidFill>
                  <a:srgbClr val="003A82"/>
                </a:solidFill>
                <a:latin typeface="Nunito Sans Black" pitchFamily="2" charset="77"/>
              </a:defRPr>
            </a:lvl1pPr>
          </a:lstStyle>
          <a:p>
            <a:r>
              <a:rPr lang="en-US"/>
              <a:t>Section title page</a:t>
            </a:r>
            <a:endParaRPr/>
          </a:p>
        </p:txBody>
      </p:sp>
      <p:pic>
        <p:nvPicPr>
          <p:cNvPr id="7" name="Picture 6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10DA1BC9-1459-1E68-BB47-8F204248EA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7668E77C-929B-1A3E-AF69-267CEF72CC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Splash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paint splatter on a black background&#10;&#10;AI-generated content may be incorrect.">
            <a:extLst>
              <a:ext uri="{FF2B5EF4-FFF2-40B4-BE49-F238E27FC236}">
                <a16:creationId xmlns:a16="http://schemas.microsoft.com/office/drawing/2014/main" id="{E398BE0A-CF0C-507F-F90E-DACB87E6B5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0" r="53179" b="8118"/>
          <a:stretch>
            <a:fillRect/>
          </a:stretch>
        </p:blipFill>
        <p:spPr>
          <a:xfrm>
            <a:off x="4353635" y="0"/>
            <a:ext cx="7838365" cy="68509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rgbClr val="003A82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45674" y="534301"/>
            <a:ext cx="5750325" cy="2077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003A82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marL="9525" lvl="0" algn="l" defTabSz="685800" rtl="0" eaLnBrk="1" latinLnBrk="0" hangingPunct="1">
              <a:lnSpc>
                <a:spcPct val="100000"/>
              </a:lnSpc>
              <a:spcBef>
                <a:spcPts val="30"/>
              </a:spcBef>
            </a:pPr>
            <a:r>
              <a:rPr lang="en-US"/>
              <a:t>Section title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92408C34-8CAA-F44D-B737-E73A4B0578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0000" y="1548553"/>
            <a:ext cx="4039562" cy="4502943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fontAlgn="auto" latinLnBrk="0" hangingPunct="1">
              <a:lnSpc>
                <a:spcPts val="1950"/>
              </a:lnSpc>
              <a:spcBef>
                <a:spcPts val="315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lang="en-GB" sz="1800" b="0" i="0" u="none" dirty="0">
                <a:solidFill>
                  <a:srgbClr val="003A82"/>
                </a:solidFill>
                <a:latin typeface="Arboria Medium" panose="02000000000000000000" pitchFamily="2" charset="77"/>
              </a:defRPr>
            </a:lvl1pPr>
            <a:lvl2pPr marL="9525" marR="3810" algn="l" defTabSz="685800" rtl="0" eaLnBrk="1" latinLnBrk="0" hangingPunct="1">
              <a:lnSpc>
                <a:spcPts val="2055"/>
              </a:lnSpc>
              <a:spcBef>
                <a:spcPts val="1706"/>
              </a:spcBef>
              <a:defRPr lang="en-US" sz="1800" b="1" i="0" kern="120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9525" marR="3810" algn="l" defTabSz="685800" rtl="0" eaLnBrk="1" latinLnBrk="0" hangingPunct="1">
              <a:lnSpc>
                <a:spcPts val="2055"/>
              </a:lnSpc>
              <a:spcBef>
                <a:spcPts val="315"/>
              </a:spcBef>
              <a:defRPr lang="en-US" sz="1800" b="1" i="0" kern="1200" spc="-45" dirty="0" smtClean="0">
                <a:solidFill>
                  <a:schemeClr val="tx2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marL="10800" marR="3810" lvl="0" indent="0" algn="l" defTabSz="685800" rtl="0" eaLnBrk="1" fontAlgn="auto" latinLnBrk="0" hangingPunct="1">
              <a:lnSpc>
                <a:spcPts val="1950"/>
              </a:lnSpc>
              <a:spcBef>
                <a:spcPts val="315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b="1" i="0">
                <a:latin typeface="Nunito Sans Black" pitchFamily="2" charset="77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10800" marR="3810" lvl="0" indent="0" algn="l" defTabSz="685800" rtl="0" eaLnBrk="1" fontAlgn="auto" latinLnBrk="0" hangingPunct="1">
              <a:lnSpc>
                <a:spcPts val="1950"/>
              </a:lnSpc>
              <a:spcBef>
                <a:spcPts val="315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endParaRPr lang="en-US" b="1" i="0">
              <a:latin typeface="Nunito Sans Black" pitchFamily="2" charset="77"/>
            </a:endParaRPr>
          </a:p>
          <a:p>
            <a:pPr marL="10800" marR="3810" lvl="0" indent="0" algn="l" defTabSz="685800" rtl="0" eaLnBrk="1" fontAlgn="auto" latinLnBrk="0" hangingPunct="1">
              <a:lnSpc>
                <a:spcPts val="1950"/>
              </a:lnSpc>
              <a:spcBef>
                <a:spcPts val="315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b="1" i="0">
                <a:latin typeface="Nunito Sans Black" pitchFamily="2" charset="77"/>
              </a:rPr>
              <a:t>Nunc viverra imperdiet enim. Fusce est. Vivamus a tellus.</a:t>
            </a:r>
          </a:p>
          <a:p>
            <a:pPr marL="10800" marR="3810" lvl="0" indent="0" algn="l" defTabSz="685800" rtl="0" eaLnBrk="1" fontAlgn="auto" latinLnBrk="0" hangingPunct="1">
              <a:lnSpc>
                <a:spcPts val="1950"/>
              </a:lnSpc>
              <a:spcBef>
                <a:spcPts val="315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endParaRPr lang="en-US" b="1" i="0">
              <a:latin typeface="Nunito Sans Black" pitchFamily="2" charset="77"/>
            </a:endParaRPr>
          </a:p>
          <a:p>
            <a:pPr marL="10800" marR="3810" lvl="0" indent="0" algn="l" defTabSz="685800" rtl="0" eaLnBrk="1" fontAlgn="auto" latinLnBrk="0" hangingPunct="1">
              <a:lnSpc>
                <a:spcPts val="1950"/>
              </a:lnSpc>
              <a:spcBef>
                <a:spcPts val="315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b="1" i="0">
                <a:latin typeface="Nunito Sans Black" pitchFamily="2" charset="77"/>
              </a:rPr>
              <a:t>Pellentesque habitant morbi tristique senectus et netus et malesuada fames ac turpis egestas. Proin pharetra nonummy pede. Mauris et orci.</a:t>
            </a:r>
          </a:p>
          <a:p>
            <a:pPr marL="10800" marR="3810" lvl="0" indent="0" algn="l" defTabSz="685800" rtl="0" eaLnBrk="1" fontAlgn="auto" latinLnBrk="0" hangingPunct="1">
              <a:lnSpc>
                <a:spcPts val="1950"/>
              </a:lnSpc>
              <a:spcBef>
                <a:spcPts val="315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endParaRPr lang="en-US" b="1" i="0">
              <a:latin typeface="Nunito Sans Black" pitchFamily="2" charset="77"/>
            </a:endParaRPr>
          </a:p>
          <a:p>
            <a:pPr marL="10800" marR="3810" lvl="0" indent="0" algn="l" defTabSz="685800" rtl="0" eaLnBrk="1" fontAlgn="auto" latinLnBrk="0" hangingPunct="1">
              <a:lnSpc>
                <a:spcPts val="1950"/>
              </a:lnSpc>
              <a:spcBef>
                <a:spcPts val="315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endParaRPr lang="en-US" b="1" i="0">
              <a:latin typeface="Nunito Sans Black" pitchFamily="2" charset="77"/>
            </a:endParaRPr>
          </a:p>
        </p:txBody>
      </p:sp>
      <p:pic>
        <p:nvPicPr>
          <p:cNvPr id="5" name="Picture 4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89937849-8DDC-6A9D-5C1D-47357CFA69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13" name="Picture 12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8E60548F-D546-1FF6-A12A-4DDCF21B05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99" y="249070"/>
            <a:ext cx="794449" cy="8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3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Splash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paint splatter on a black background&#10;&#10;AI-generated content may be incorrect.">
            <a:extLst>
              <a:ext uri="{FF2B5EF4-FFF2-40B4-BE49-F238E27FC236}">
                <a16:creationId xmlns:a16="http://schemas.microsoft.com/office/drawing/2014/main" id="{E398BE0A-CF0C-507F-F90E-DACB87E6B5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0" r="53179" b="8118"/>
          <a:stretch>
            <a:fillRect/>
          </a:stretch>
        </p:blipFill>
        <p:spPr>
          <a:xfrm>
            <a:off x="4353635" y="0"/>
            <a:ext cx="7838365" cy="68509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rgbClr val="003A82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45674" y="534301"/>
            <a:ext cx="5750325" cy="2077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003A82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marL="9525" lvl="0" algn="l" defTabSz="685800" rtl="0" eaLnBrk="1" latinLnBrk="0" hangingPunct="1">
              <a:lnSpc>
                <a:spcPct val="100000"/>
              </a:lnSpc>
              <a:spcBef>
                <a:spcPts val="30"/>
              </a:spcBef>
            </a:pPr>
            <a:r>
              <a:rPr lang="en-US"/>
              <a:t>Section Title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pic>
        <p:nvPicPr>
          <p:cNvPr id="5" name="Picture 4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89937849-8DDC-6A9D-5C1D-47357CFA69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13" name="Picture 12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8E60548F-D546-1FF6-A12A-4DDCF21B05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99" y="249070"/>
            <a:ext cx="794449" cy="8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9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Insert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0F57CD9A-2D1D-7A4C-BF76-1884EF4102F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image</a:t>
            </a:r>
          </a:p>
          <a:p>
            <a:r>
              <a:rPr lang="en-GB"/>
              <a:t>The optimum image size is 640 x 720 pixels at 96 dpi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rgbClr val="003A82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45675" y="534300"/>
            <a:ext cx="5750325" cy="2077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003A82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marL="9525" lvl="0" algn="l" defTabSz="685800" rtl="0" eaLnBrk="1" latinLnBrk="0" hangingPunct="1">
              <a:lnSpc>
                <a:spcPct val="100000"/>
              </a:lnSpc>
              <a:spcBef>
                <a:spcPts val="30"/>
              </a:spcBef>
            </a:pPr>
            <a:r>
              <a:rPr lang="en-US"/>
              <a:t>Section title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marL="9525">
              <a:spcBef>
                <a:spcPts val="83"/>
              </a:spcBef>
            </a:pPr>
            <a:r>
              <a:rPr lang="en-US" spc="56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1158000" y="1620000"/>
            <a:ext cx="3780000" cy="4502943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>
                <a:srgbClr val="003A82"/>
              </a:buClr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9525" marR="3810" algn="l" defTabSz="685800" rtl="0" eaLnBrk="1" latinLnBrk="0" hangingPunct="1">
              <a:lnSpc>
                <a:spcPts val="2055"/>
              </a:lnSpc>
              <a:spcBef>
                <a:spcPts val="1706"/>
              </a:spcBef>
              <a:defRPr lang="en-US" sz="1800" b="1" i="0" kern="120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9525" marR="3810" algn="l" defTabSz="685800" rtl="0" eaLnBrk="1" latinLnBrk="0" hangingPunct="1">
              <a:lnSpc>
                <a:spcPts val="2055"/>
              </a:lnSpc>
              <a:spcBef>
                <a:spcPts val="315"/>
              </a:spcBef>
              <a:defRPr lang="en-US" sz="1800" b="1" i="0" kern="1200" spc="-45" dirty="0" smtClean="0">
                <a:solidFill>
                  <a:schemeClr val="tx2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Set the bullets</a:t>
            </a:r>
          </a:p>
        </p:txBody>
      </p:sp>
      <p:pic>
        <p:nvPicPr>
          <p:cNvPr id="5" name="Picture 4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7419A7B3-5452-775E-DFDB-87A5767355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8D4F1D46-F9B2-FC10-F33D-7BCA682DFF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0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/>
          <a:lstStyle/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3A0C69-C1E2-7A4B-AAB8-E9A00D5AB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buFont typeface="Arial" panose="020B0604020202020204" pitchFamily="34" charset="0"/>
              <a:buNone/>
              <a:tabLst/>
              <a:defRPr/>
            </a:lvl2pPr>
            <a:lvl3pPr marL="10800" indent="0">
              <a:buFont typeface="Arial" panose="020B0604020202020204" pitchFamily="34" charset="0"/>
              <a:buNone/>
              <a:tabLst/>
              <a:defRPr/>
            </a:lvl3pPr>
            <a:lvl4pPr marL="10800" indent="0">
              <a:buFont typeface="Arial" panose="020B0604020202020204" pitchFamily="34" charset="0"/>
              <a:buNone/>
              <a:tabLst/>
              <a:defRPr/>
            </a:lvl4pPr>
            <a:lvl5pPr marL="10800" indent="0"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E3D8864C-07DB-3EE8-6F6C-B042F28132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43E281A1-E264-7068-397D-0951FD6467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  <p:sp>
        <p:nvSpPr>
          <p:cNvPr id="5" name="Holder 3">
            <a:extLst>
              <a:ext uri="{FF2B5EF4-FFF2-40B4-BE49-F238E27FC236}">
                <a16:creationId xmlns:a16="http://schemas.microsoft.com/office/drawing/2014/main" id="{0059BD97-BD05-8551-A8D6-7D8FF4A34CF8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marL="9525" lvl="0" algn="l" defTabSz="685800" rtl="0" eaLnBrk="1" latinLnBrk="0" hangingPunct="1">
              <a:lnSpc>
                <a:spcPct val="100000"/>
              </a:lnSpc>
              <a:spcBef>
                <a:spcPts val="30"/>
              </a:spcBef>
            </a:pPr>
            <a:r>
              <a:rPr lang="en-US"/>
              <a:t>Page heading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4168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image inse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F445A11D-732B-038A-8BB2-22E5AC986C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image</a:t>
            </a:r>
          </a:p>
          <a:p>
            <a:r>
              <a:rPr lang="en-GB"/>
              <a:t>The optimum image size is 640 x 720 pixels at 96 dpi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F3021E-08D5-2DAD-B86F-5B7BD475A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66475" y="1573406"/>
            <a:ext cx="7770992" cy="4745901"/>
          </a:xfrm>
          <a:prstGeom prst="rect">
            <a:avLst/>
          </a:prstGeom>
        </p:spPr>
      </p:pic>
      <p:pic>
        <p:nvPicPr>
          <p:cNvPr id="2" name="Picture 1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3BAEDDFA-A6F9-18CF-5762-FBC3414165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7" name="Picture 6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688B7D12-F9D6-9BC5-E2BF-5F22C458E5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99" y="249070"/>
            <a:ext cx="794449" cy="80569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94D6672-F412-1E43-92B9-CD7D856A9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025" y="538693"/>
            <a:ext cx="5636442" cy="3130550"/>
          </a:xfrm>
          <a:noFill/>
        </p:spPr>
        <p:txBody>
          <a:bodyPr>
            <a:normAutofit/>
          </a:bodyPr>
          <a:lstStyle>
            <a:lvl1pPr marL="10800" indent="0">
              <a:buFontTx/>
              <a:buNone/>
              <a:defRPr sz="5400" b="1" i="0">
                <a:solidFill>
                  <a:srgbClr val="003A82"/>
                </a:solidFill>
                <a:latin typeface="Nunito Sans Black" pitchFamily="2" charset="77"/>
              </a:defRPr>
            </a:lvl1pPr>
          </a:lstStyle>
          <a:p>
            <a:pPr lvl="0"/>
            <a:r>
              <a:rPr lang="en-GB"/>
              <a:t>Big impressive pull quote or section 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55E7CE-59EF-9848-8FED-663269A09331}"/>
              </a:ext>
            </a:extLst>
          </p:cNvPr>
          <p:cNvSpPr txBox="1">
            <a:spLocks/>
          </p:cNvSpPr>
          <p:nvPr userDrawn="1"/>
        </p:nvSpPr>
        <p:spPr>
          <a:xfrm>
            <a:off x="426025" y="5797874"/>
            <a:ext cx="5174673" cy="7700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 algn="l" defTabSz="685800" rtl="0" eaLnBrk="1" latinLnBrk="0" hangingPunct="1">
              <a:lnSpc>
                <a:spcPct val="100000"/>
              </a:lnSpc>
              <a:spcBef>
                <a:spcPts val="75"/>
              </a:spcBef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endParaRPr lang="en-GB" sz="2200" b="1">
              <a:solidFill>
                <a:srgbClr val="003A82"/>
              </a:solidFill>
              <a:latin typeface="+mn-lt"/>
            </a:endParaRPr>
          </a:p>
          <a:p>
            <a:r>
              <a:rPr lang="en-GB" sz="2200" b="1">
                <a:solidFill>
                  <a:srgbClr val="003A82"/>
                </a:solidFill>
                <a:latin typeface="+mn-lt"/>
              </a:rPr>
              <a:t>#UK26WSJ</a:t>
            </a:r>
          </a:p>
        </p:txBody>
      </p:sp>
    </p:spTree>
    <p:extLst>
      <p:ext uri="{BB962C8B-B14F-4D97-AF65-F5344CB8AC3E}">
        <p14:creationId xmlns:p14="http://schemas.microsoft.com/office/powerpoint/2010/main" val="53949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quote and ott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holding a medal&#10;&#10;AI-generated content may be incorrect.">
            <a:extLst>
              <a:ext uri="{FF2B5EF4-FFF2-40B4-BE49-F238E27FC236}">
                <a16:creationId xmlns:a16="http://schemas.microsoft.com/office/drawing/2014/main" id="{D27F8861-95B2-3A27-EC4E-8C9FA45512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0545484" y="6722057"/>
            <a:ext cx="113680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9525">
              <a:spcBef>
                <a:spcPts val="83"/>
              </a:spcBef>
            </a:pPr>
            <a:r>
              <a:rPr lang="en-US" spc="56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55E7CE-59EF-9848-8FED-663269A09331}"/>
              </a:ext>
            </a:extLst>
          </p:cNvPr>
          <p:cNvSpPr txBox="1">
            <a:spLocks/>
          </p:cNvSpPr>
          <p:nvPr userDrawn="1"/>
        </p:nvSpPr>
        <p:spPr>
          <a:xfrm>
            <a:off x="402579" y="6265588"/>
            <a:ext cx="5174673" cy="7700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 algn="l" defTabSz="685800" rtl="0" eaLnBrk="1" latinLnBrk="0" hangingPunct="1">
              <a:lnSpc>
                <a:spcPct val="100000"/>
              </a:lnSpc>
              <a:spcBef>
                <a:spcPts val="75"/>
              </a:spcBef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GB" sz="2200" b="1">
                <a:solidFill>
                  <a:schemeClr val="bg1"/>
                </a:solidFill>
                <a:latin typeface="+mn-lt"/>
              </a:rPr>
              <a:t>#Engage</a:t>
            </a:r>
          </a:p>
          <a:p>
            <a:r>
              <a:rPr lang="en-GB" sz="2200">
                <a:solidFill>
                  <a:schemeClr val="bg1"/>
                </a:solidFill>
                <a:latin typeface="+mn-lt"/>
              </a:rPr>
              <a:t>#UK25Moot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94D6672-F412-1E43-92B9-CD7D856A9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813" y="1419452"/>
            <a:ext cx="4676775" cy="3130550"/>
          </a:xfrm>
          <a:noFill/>
        </p:spPr>
        <p:txBody>
          <a:bodyPr>
            <a:normAutofit/>
          </a:bodyPr>
          <a:lstStyle>
            <a:lvl1pPr marL="10800" indent="0">
              <a:buFontTx/>
              <a:buNone/>
              <a:defRPr sz="5400" b="1" i="0">
                <a:solidFill>
                  <a:srgbClr val="003A82"/>
                </a:solidFill>
                <a:latin typeface="Nunito Sans Black" pitchFamily="2" charset="77"/>
              </a:defRPr>
            </a:lvl1pPr>
          </a:lstStyle>
          <a:p>
            <a:pPr lvl="0"/>
            <a:r>
              <a:rPr lang="en-GB"/>
              <a:t>Section title with the otter by the side</a:t>
            </a:r>
          </a:p>
        </p:txBody>
      </p:sp>
      <p:pic>
        <p:nvPicPr>
          <p:cNvPr id="8" name="Picture 7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EAB29CB7-ACE1-BCA7-AFD6-583D95478F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A984100B-91F3-263C-5585-B7853D9FB4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067964" y="6390227"/>
            <a:ext cx="1136808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1" i="0">
                <a:solidFill>
                  <a:srgbClr val="003A82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marL="9525">
              <a:spcBef>
                <a:spcPts val="83"/>
              </a:spcBef>
            </a:pPr>
            <a:r>
              <a:rPr lang="en-US" spc="56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B9D245-AF4C-A94D-8056-49CC09246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825229"/>
            <a:ext cx="11010900" cy="435173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4D44D9BB-CA16-684F-99FA-C3CDDAAB6EEA}"/>
              </a:ext>
            </a:extLst>
          </p:cNvPr>
          <p:cNvSpPr txBox="1">
            <a:spLocks/>
          </p:cNvSpPr>
          <p:nvPr userDrawn="1"/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127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defRPr lang="en-US" sz="1800" b="0" i="0" kern="1200" spc="-5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r>
              <a:rPr lang="en-GB" sz="135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A1047EC1-FDCA-904E-B3BA-BE4F586077C0}"/>
              </a:ext>
            </a:extLst>
          </p:cNvPr>
          <p:cNvSpPr txBox="1">
            <a:spLocks/>
          </p:cNvSpPr>
          <p:nvPr userDrawn="1"/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18000" indent="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None/>
              <a:defRPr lang="en-US" sz="1800" b="0" i="0" kern="1200" spc="-5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18000" indent="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latin typeface="Nunito Sans Black" pitchFamily="2" charset="77"/>
                <a:ea typeface="+mn-ea"/>
                <a:cs typeface="+mn-cs"/>
              </a:defRPr>
            </a:lvl2pPr>
            <a:lvl3pPr marL="18000" indent="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" indent="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solidFill>
                  <a:schemeClr val="tx2"/>
                </a:solidFill>
                <a:latin typeface="Nunito Sans Black" pitchFamily="2" charset="77"/>
                <a:ea typeface="+mn-ea"/>
                <a:cs typeface="+mn-cs"/>
              </a:defRPr>
            </a:lvl4pPr>
            <a:lvl5pPr marL="18000" indent="0" eaLnBrk="1" hangingPunct="1">
              <a:spcBef>
                <a:spcPts val="26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latin typeface="Nunito Sans Black" pitchFamily="2" charset="77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9525" algn="l" rtl="0">
              <a:spcBef>
                <a:spcPts val="30"/>
              </a:spcBef>
            </a:pPr>
            <a:r>
              <a:rPr lang="en-GB" sz="1350">
                <a:solidFill>
                  <a:schemeClr val="tx1"/>
                </a:solidFill>
              </a:rPr>
              <a:t>Page heading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430CE6-1867-4144-A4CE-5B9F4115D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A82"/>
                </a:solidFill>
              </a:defRPr>
            </a:lvl1pPr>
          </a:lstStyle>
          <a:p>
            <a:fld id="{B65D3B8C-D2E3-8945-B281-83306306D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  <p:sldLayoutId id="2147483661" r:id="rId3"/>
    <p:sldLayoutId id="2147483728" r:id="rId4"/>
    <p:sldLayoutId id="2147483738" r:id="rId5"/>
    <p:sldLayoutId id="2147483692" r:id="rId6"/>
    <p:sldLayoutId id="2147483687" r:id="rId7"/>
    <p:sldLayoutId id="2147483726" r:id="rId8"/>
    <p:sldLayoutId id="2147483732" r:id="rId9"/>
    <p:sldLayoutId id="2147483709" r:id="rId10"/>
    <p:sldLayoutId id="2147483736" r:id="rId11"/>
    <p:sldLayoutId id="2147483740" r:id="rId12"/>
    <p:sldLayoutId id="2147483737" r:id="rId13"/>
    <p:sldLayoutId id="2147483704" r:id="rId14"/>
    <p:sldLayoutId id="2147483741" r:id="rId15"/>
    <p:sldLayoutId id="2147483739" r:id="rId16"/>
  </p:sldLayoutIdLst>
  <p:txStyles>
    <p:titleStyle>
      <a:lvl1pPr marL="9525" algn="l" defTabSz="685800" rtl="0" eaLnBrk="1" latinLnBrk="0" hangingPunct="1">
        <a:lnSpc>
          <a:spcPct val="100000"/>
        </a:lnSpc>
        <a:spcBef>
          <a:spcPts val="75"/>
        </a:spcBef>
        <a:defRPr lang="en-US" sz="1350" b="0" i="0" kern="1200" spc="-4" dirty="0" smtClean="0">
          <a:solidFill>
            <a:schemeClr val="tx1"/>
          </a:solidFill>
          <a:latin typeface="Nunito Sans" charset="0"/>
          <a:ea typeface="Nunito Sans" charset="0"/>
          <a:cs typeface="Nunito Sans" charset="0"/>
        </a:defRPr>
      </a:lvl1pPr>
    </p:titleStyle>
    <p:bodyStyle>
      <a:lvl1pPr marL="133200" indent="-122400" eaLnBrk="1" hangingPunct="1">
        <a:buClr>
          <a:schemeClr val="tx1"/>
        </a:buClr>
        <a:buSzPct val="125000"/>
        <a:buFont typeface="Arial" panose="020B0604020202020204" pitchFamily="34" charset="0"/>
        <a:buChar char="•"/>
        <a:tabLst/>
        <a:defRPr sz="1800" b="0" i="0">
          <a:latin typeface="Nunito Sans" charset="0"/>
          <a:ea typeface="Nunito Sans" charset="0"/>
          <a:cs typeface="Nunito Sans" charset="0"/>
        </a:defRPr>
      </a:lvl1pPr>
      <a:lvl2pPr marL="133200" indent="-122400" eaLnBrk="1" hangingPunct="1">
        <a:buClr>
          <a:schemeClr val="tx1"/>
        </a:buClr>
        <a:buSzPct val="125000"/>
        <a:buFont typeface="Arial" panose="020B0604020202020204" pitchFamily="34" charset="0"/>
        <a:buChar char="•"/>
        <a:tabLst/>
        <a:defRPr sz="1800" b="0" i="0">
          <a:latin typeface="Nunito Sans Black" pitchFamily="2" charset="77"/>
          <a:ea typeface="+mn-ea"/>
          <a:cs typeface="+mn-cs"/>
        </a:defRPr>
      </a:lvl2pPr>
      <a:lvl3pPr marL="133200" indent="-122400" eaLnBrk="1" hangingPunct="1">
        <a:buClr>
          <a:srgbClr val="003A82"/>
        </a:buClr>
        <a:buSzPct val="125000"/>
        <a:buFont typeface="Arial" panose="020B0604020202020204" pitchFamily="34" charset="0"/>
        <a:buChar char="•"/>
        <a:tabLst/>
        <a:defRPr sz="1800">
          <a:solidFill>
            <a:srgbClr val="003A82"/>
          </a:solidFill>
          <a:latin typeface="+mn-lt"/>
          <a:ea typeface="+mn-ea"/>
          <a:cs typeface="+mn-cs"/>
        </a:defRPr>
      </a:lvl3pPr>
      <a:lvl4pPr marL="133200" indent="-122400" eaLnBrk="1" hangingPunct="1">
        <a:buClr>
          <a:srgbClr val="003A82"/>
        </a:buClr>
        <a:buSzPct val="125000"/>
        <a:buFont typeface="Arial" panose="020B0604020202020204" pitchFamily="34" charset="0"/>
        <a:buChar char="•"/>
        <a:tabLst/>
        <a:defRPr sz="1800" b="0" i="0">
          <a:solidFill>
            <a:srgbClr val="003A82"/>
          </a:solidFill>
          <a:latin typeface="Nunito Sans Black" pitchFamily="2" charset="77"/>
          <a:ea typeface="+mn-ea"/>
          <a:cs typeface="+mn-cs"/>
        </a:defRPr>
      </a:lvl4pPr>
      <a:lvl5pPr marL="133200" indent="-122400" eaLnBrk="1" hangingPunct="1">
        <a:spcBef>
          <a:spcPts val="1950"/>
        </a:spcBef>
        <a:buClr>
          <a:schemeClr val="tx1"/>
        </a:buClr>
        <a:buSzPct val="125000"/>
        <a:buFont typeface="Arial" panose="020B0604020202020204" pitchFamily="34" charset="0"/>
        <a:buChar char="•"/>
        <a:tabLst/>
        <a:defRPr sz="1800" b="0" i="0">
          <a:latin typeface="Nunito Sans Black" pitchFamily="2" charset="77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227" userDrawn="1">
          <p15:clr>
            <a:srgbClr val="F26B43"/>
          </p15:clr>
        </p15:guide>
        <p15:guide id="3" orient="horz" pos="4163" userDrawn="1">
          <p15:clr>
            <a:srgbClr val="F26B43"/>
          </p15:clr>
        </p15:guide>
        <p15:guide id="4" orient="horz" pos="227" userDrawn="1">
          <p15:clr>
            <a:srgbClr val="F26B43"/>
          </p15:clr>
        </p15:guide>
        <p15:guide id="5" pos="7452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AB5DB1-38FC-1656-35C2-A753145C03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latin typeface="Nunito Sans Black"/>
              </a:rPr>
              <a:t>Welcome to your team leader weekend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0E0656-694B-1906-CA34-7DA85AB92E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5278" y="3035086"/>
            <a:ext cx="3190876" cy="390525"/>
          </a:xfrm>
        </p:spPr>
        <p:txBody>
          <a:bodyPr/>
          <a:lstStyle/>
          <a:p>
            <a:pPr marL="10795"/>
            <a:r>
              <a:rPr lang="en-US">
                <a:latin typeface="Nunito Sans Black"/>
              </a:rPr>
              <a:t>Have an </a:t>
            </a:r>
            <a:r>
              <a:rPr lang="en-US" err="1">
                <a:latin typeface="Nunito Sans Black"/>
              </a:rPr>
              <a:t>otterly</a:t>
            </a:r>
            <a:r>
              <a:rPr lang="en-US">
                <a:latin typeface="Nunito Sans Black"/>
              </a:rPr>
              <a:t> fabulous weekend</a:t>
            </a:r>
          </a:p>
        </p:txBody>
      </p:sp>
    </p:spTree>
    <p:extLst>
      <p:ext uri="{BB962C8B-B14F-4D97-AF65-F5344CB8AC3E}">
        <p14:creationId xmlns:p14="http://schemas.microsoft.com/office/powerpoint/2010/main" val="128167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EEFA9-C483-0996-C510-62E2C593A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BDF1E-A589-E714-A8C5-D243B5C55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62" y="500911"/>
            <a:ext cx="10126674" cy="677108"/>
          </a:xfrm>
        </p:spPr>
        <p:txBody>
          <a:bodyPr/>
          <a:lstStyle/>
          <a:p>
            <a:r>
              <a:rPr lang="en-GB">
                <a:latin typeface="Nunito Sans Black"/>
              </a:rPr>
              <a:t>The UK Contingent Team</a:t>
            </a:r>
            <a:endParaRPr lang="en-GB"/>
          </a:p>
        </p:txBody>
      </p:sp>
      <p:pic>
        <p:nvPicPr>
          <p:cNvPr id="3" name="Picture 2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23B224D2-F30D-E874-9635-7AAEA0F7F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013" y="1265667"/>
            <a:ext cx="755332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4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A80B6-70C2-BE61-2848-627E306A8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147E-4910-159A-1231-DE375396C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62" y="500911"/>
            <a:ext cx="10126674" cy="677108"/>
          </a:xfrm>
        </p:spPr>
        <p:txBody>
          <a:bodyPr/>
          <a:lstStyle/>
          <a:p>
            <a:r>
              <a:rPr lang="en-GB">
                <a:latin typeface="Nunito Sans Black"/>
              </a:rPr>
              <a:t>Your County, Region or Area</a:t>
            </a:r>
            <a:endParaRPr lang="en-US"/>
          </a:p>
        </p:txBody>
      </p:sp>
      <p:pic>
        <p:nvPicPr>
          <p:cNvPr id="3" name="Picture 2" descr="Island Lead Volunteer of Jersey Vacancy | Volunteering Vacancies | Scouts">
            <a:extLst>
              <a:ext uri="{FF2B5EF4-FFF2-40B4-BE49-F238E27FC236}">
                <a16:creationId xmlns:a16="http://schemas.microsoft.com/office/drawing/2014/main" id="{6AD4C8F6-9FCD-D9D0-8FFF-09B4665D5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604" y="1165654"/>
            <a:ext cx="3750304" cy="566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58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E62A2-8493-414B-823A-89A4F9DD9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red text and a red arrow&#10;&#10;AI-generated content may be incorrect.">
            <a:extLst>
              <a:ext uri="{FF2B5EF4-FFF2-40B4-BE49-F238E27FC236}">
                <a16:creationId xmlns:a16="http://schemas.microsoft.com/office/drawing/2014/main" id="{9DA65B74-CDE4-8A46-7C83-B7F1E14D7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50" y="209895"/>
            <a:ext cx="3904961" cy="4873047"/>
          </a:xfrm>
          <a:prstGeom prst="rect">
            <a:avLst/>
          </a:prstGeom>
        </p:spPr>
      </p:pic>
      <p:pic>
        <p:nvPicPr>
          <p:cNvPr id="3" name="Picture 2" descr="A red background with white numbers&#10;&#10;AI-generated content may be incorrect.">
            <a:extLst>
              <a:ext uri="{FF2B5EF4-FFF2-40B4-BE49-F238E27FC236}">
                <a16:creationId xmlns:a16="http://schemas.microsoft.com/office/drawing/2014/main" id="{D3A87A85-F91A-AFA1-AD7B-4EA452FC1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570" y="219203"/>
            <a:ext cx="3133210" cy="310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81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69AB6C2-A612-EF41-7141-F43856C42FE3}"/>
              </a:ext>
            </a:extLst>
          </p:cNvPr>
          <p:cNvSpPr txBox="1">
            <a:spLocks/>
          </p:cNvSpPr>
          <p:nvPr/>
        </p:nvSpPr>
        <p:spPr>
          <a:xfrm>
            <a:off x="316162" y="500911"/>
            <a:ext cx="10126674" cy="67710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525" algn="l" defTabSz="685800" rtl="0" eaLnBrk="1" latinLnBrk="0" hangingPunct="1">
              <a:lnSpc>
                <a:spcPct val="100000"/>
              </a:lnSpc>
              <a:spcBef>
                <a:spcPts val="75"/>
              </a:spcBef>
              <a:defRPr lang="en-US" sz="1350" b="0" i="0" kern="1200" spc="-4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r>
              <a:rPr lang="en-GB" sz="3600">
                <a:latin typeface="Nunito Sans Black"/>
              </a:rPr>
              <a:t>Jamboree Dates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93CCC-9CEC-DE32-F1C9-FC00BB4D1E89}"/>
              </a:ext>
            </a:extLst>
          </p:cNvPr>
          <p:cNvSpPr txBox="1"/>
          <p:nvPr/>
        </p:nvSpPr>
        <p:spPr>
          <a:xfrm>
            <a:off x="333975" y="1380121"/>
            <a:ext cx="6950673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/>
              <a:t>Arrive on site 29th July 2027</a:t>
            </a:r>
          </a:p>
          <a:p>
            <a:pPr marL="457200" indent="-457200">
              <a:buFont typeface="Arial"/>
              <a:buChar char="•"/>
            </a:pPr>
            <a:r>
              <a:rPr lang="en-US" sz="2800"/>
              <a:t>Depart site on 9th August 2027</a:t>
            </a:r>
          </a:p>
          <a:p>
            <a:pPr marL="457200" indent="-457200">
              <a:buFont typeface="Arial"/>
              <a:buChar char="•"/>
            </a:pPr>
            <a:r>
              <a:rPr lang="en-US" sz="2800"/>
              <a:t>IST (International Service Team) dates will be different.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F0C5D1-B73C-3930-19F1-96F2DC2CEBD6}"/>
              </a:ext>
            </a:extLst>
          </p:cNvPr>
          <p:cNvSpPr txBox="1">
            <a:spLocks/>
          </p:cNvSpPr>
          <p:nvPr/>
        </p:nvSpPr>
        <p:spPr>
          <a:xfrm>
            <a:off x="525988" y="3427432"/>
            <a:ext cx="10126674" cy="67710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525" algn="l" defTabSz="685800" rtl="0" eaLnBrk="1" latinLnBrk="0" hangingPunct="1">
              <a:lnSpc>
                <a:spcPct val="100000"/>
              </a:lnSpc>
              <a:spcBef>
                <a:spcPts val="75"/>
              </a:spcBef>
              <a:defRPr lang="en-US" sz="1350" b="0" i="0" kern="1200" spc="-4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r>
              <a:rPr lang="en-GB" sz="3600">
                <a:latin typeface="Nunito Sans Black"/>
              </a:rPr>
              <a:t>Ceremonies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F2CB1A-40EE-4015-7665-D81AD84913D9}"/>
              </a:ext>
            </a:extLst>
          </p:cNvPr>
          <p:cNvSpPr txBox="1"/>
          <p:nvPr/>
        </p:nvSpPr>
        <p:spPr>
          <a:xfrm>
            <a:off x="320723" y="4116695"/>
            <a:ext cx="6950673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/>
              <a:t>Opening Ceremony – 30th July 2027</a:t>
            </a:r>
          </a:p>
          <a:p>
            <a:pPr marL="457200" indent="-457200">
              <a:buFont typeface="Arial"/>
              <a:buChar char="•"/>
            </a:pPr>
            <a:r>
              <a:rPr lang="en-US" sz="2800"/>
              <a:t>120 Years of Scouting Celebration-            1st August 2027</a:t>
            </a:r>
          </a:p>
          <a:p>
            <a:pPr marL="457200" indent="-457200">
              <a:buFont typeface="Arial"/>
              <a:buChar char="•"/>
            </a:pPr>
            <a:r>
              <a:rPr lang="en-US" sz="2800"/>
              <a:t>Closing Ceremony – 8th August 2027</a:t>
            </a:r>
          </a:p>
        </p:txBody>
      </p:sp>
    </p:spTree>
    <p:extLst>
      <p:ext uri="{BB962C8B-B14F-4D97-AF65-F5344CB8AC3E}">
        <p14:creationId xmlns:p14="http://schemas.microsoft.com/office/powerpoint/2010/main" val="239537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0B0CD-5FEB-536C-7468-9FDF30F09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9A6E8E-7438-2616-14D7-D1049806B9FF}"/>
              </a:ext>
            </a:extLst>
          </p:cNvPr>
          <p:cNvSpPr txBox="1"/>
          <p:nvPr/>
        </p:nvSpPr>
        <p:spPr>
          <a:xfrm>
            <a:off x="717663" y="1476730"/>
            <a:ext cx="4927036" cy="34365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ED5482-89A3-A2D9-C0F2-33D87728F1E6}"/>
              </a:ext>
            </a:extLst>
          </p:cNvPr>
          <p:cNvSpPr txBox="1"/>
          <p:nvPr/>
        </p:nvSpPr>
        <p:spPr>
          <a:xfrm>
            <a:off x="245399" y="620714"/>
            <a:ext cx="632263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/>
              <a:t>What do we know about the </a:t>
            </a:r>
            <a:r>
              <a:rPr lang="en-US" sz="3600" b="1" err="1"/>
              <a:t>programme</a:t>
            </a:r>
            <a:r>
              <a:rPr lang="en-US" sz="3600" b="1"/>
              <a:t> for the Jamboree?</a:t>
            </a:r>
          </a:p>
        </p:txBody>
      </p:sp>
      <p:pic>
        <p:nvPicPr>
          <p:cNvPr id="3" name="Picture 2" descr="A person in a kayak holding a paddle&#10;&#10;AI-generated content may be incorrect.">
            <a:extLst>
              <a:ext uri="{FF2B5EF4-FFF2-40B4-BE49-F238E27FC236}">
                <a16:creationId xmlns:a16="http://schemas.microsoft.com/office/drawing/2014/main" id="{318818EE-2A49-BAA1-DC50-872895733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8" y="2428875"/>
            <a:ext cx="5629275" cy="2000250"/>
          </a:xfrm>
          <a:prstGeom prst="rect">
            <a:avLst/>
          </a:prstGeom>
        </p:spPr>
      </p:pic>
      <p:pic>
        <p:nvPicPr>
          <p:cNvPr id="4" name="Picture 3" descr="A close up of text&#10;&#10;AI-generated content may be incorrect.">
            <a:extLst>
              <a:ext uri="{FF2B5EF4-FFF2-40B4-BE49-F238E27FC236}">
                <a16:creationId xmlns:a16="http://schemas.microsoft.com/office/drawing/2014/main" id="{1CC3F0BB-36F9-F5F9-6BA4-ABB01FDB2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55" y="4452649"/>
            <a:ext cx="59436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06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alendar&#10;&#10;AI-generated content may be incorrect.">
            <a:extLst>
              <a:ext uri="{FF2B5EF4-FFF2-40B4-BE49-F238E27FC236}">
                <a16:creationId xmlns:a16="http://schemas.microsoft.com/office/drawing/2014/main" id="{CC150654-D082-FB73-F91A-CE55B7FC0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448" y="0"/>
            <a:ext cx="9503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12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5936F-3EEC-8AF7-248C-E48F480E8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C0152B-DDD1-0717-A4D7-745DB09C1057}"/>
              </a:ext>
            </a:extLst>
          </p:cNvPr>
          <p:cNvSpPr txBox="1"/>
          <p:nvPr/>
        </p:nvSpPr>
        <p:spPr>
          <a:xfrm>
            <a:off x="717663" y="1476730"/>
            <a:ext cx="4927036" cy="34365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76C6B7-0437-8D8D-9984-8C4E5D3339F3}"/>
              </a:ext>
            </a:extLst>
          </p:cNvPr>
          <p:cNvSpPr txBox="1"/>
          <p:nvPr/>
        </p:nvSpPr>
        <p:spPr>
          <a:xfrm>
            <a:off x="245399" y="620714"/>
            <a:ext cx="632263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/>
              <a:t>What do we know about the </a:t>
            </a:r>
            <a:r>
              <a:rPr lang="en-US" sz="3600" b="1" err="1"/>
              <a:t>programme</a:t>
            </a:r>
            <a:r>
              <a:rPr lang="en-US" sz="3600" b="1"/>
              <a:t> for the Jamboree?</a:t>
            </a:r>
          </a:p>
        </p:txBody>
      </p:sp>
      <p:pic>
        <p:nvPicPr>
          <p:cNvPr id="3" name="Picture 2" descr="A pile of patches&#10;&#10;AI-generated content may be incorrect.">
            <a:extLst>
              <a:ext uri="{FF2B5EF4-FFF2-40B4-BE49-F238E27FC236}">
                <a16:creationId xmlns:a16="http://schemas.microsoft.com/office/drawing/2014/main" id="{35FBF8DE-4AE8-9EA2-66C5-8167207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8" y="2377209"/>
            <a:ext cx="5686425" cy="2057400"/>
          </a:xfrm>
          <a:prstGeom prst="rect">
            <a:avLst/>
          </a:prstGeom>
        </p:spPr>
      </p:pic>
      <p:pic>
        <p:nvPicPr>
          <p:cNvPr id="4" name="Picture 3" descr="A close-up of a message&#10;&#10;AI-generated content may be incorrect.">
            <a:extLst>
              <a:ext uri="{FF2B5EF4-FFF2-40B4-BE49-F238E27FC236}">
                <a16:creationId xmlns:a16="http://schemas.microsoft.com/office/drawing/2014/main" id="{96D95CE8-2A82-8AE9-67D9-E8CBB08ED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55" y="4609668"/>
            <a:ext cx="59436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81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FCD3D-49EF-98C7-83F5-551D18285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1880A6-5D73-4095-3027-F317B30DAEE2}"/>
              </a:ext>
            </a:extLst>
          </p:cNvPr>
          <p:cNvSpPr txBox="1"/>
          <p:nvPr/>
        </p:nvSpPr>
        <p:spPr>
          <a:xfrm>
            <a:off x="717663" y="1476730"/>
            <a:ext cx="4927036" cy="34365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F2C086-FDFF-FFBA-2AC1-ED0732A51C32}"/>
              </a:ext>
            </a:extLst>
          </p:cNvPr>
          <p:cNvSpPr txBox="1"/>
          <p:nvPr/>
        </p:nvSpPr>
        <p:spPr>
          <a:xfrm>
            <a:off x="245399" y="620714"/>
            <a:ext cx="632263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/>
              <a:t>What do we know about the </a:t>
            </a:r>
            <a:r>
              <a:rPr lang="en-US" sz="3600" b="1" err="1"/>
              <a:t>programme</a:t>
            </a:r>
            <a:r>
              <a:rPr lang="en-US" sz="3600" b="1"/>
              <a:t> for the Jamboree?</a:t>
            </a:r>
          </a:p>
        </p:txBody>
      </p:sp>
      <p:pic>
        <p:nvPicPr>
          <p:cNvPr id="3" name="Picture 2" descr="A group of people in uniform lighting a fire&#10;&#10;AI-generated content may be incorrect.">
            <a:extLst>
              <a:ext uri="{FF2B5EF4-FFF2-40B4-BE49-F238E27FC236}">
                <a16:creationId xmlns:a16="http://schemas.microsoft.com/office/drawing/2014/main" id="{FD9556D3-A8C5-237A-AD54-26B72F70D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14" y="2375189"/>
            <a:ext cx="5524500" cy="2038350"/>
          </a:xfrm>
          <a:prstGeom prst="rect">
            <a:avLst/>
          </a:prstGeom>
        </p:spPr>
      </p:pic>
      <p:pic>
        <p:nvPicPr>
          <p:cNvPr id="4" name="Picture 3" descr="A white background with blue text&#10;&#10;AI-generated content may be incorrect.">
            <a:extLst>
              <a:ext uri="{FF2B5EF4-FFF2-40B4-BE49-F238E27FC236}">
                <a16:creationId xmlns:a16="http://schemas.microsoft.com/office/drawing/2014/main" id="{CBD0DA71-CCDB-D424-52C3-26B5E07B4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47" y="4407911"/>
            <a:ext cx="58769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12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7123A-66EB-018E-033A-9C9DC9DC0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965C18-8EFD-98FC-67EB-AA07B9A44309}"/>
              </a:ext>
            </a:extLst>
          </p:cNvPr>
          <p:cNvSpPr txBox="1"/>
          <p:nvPr/>
        </p:nvSpPr>
        <p:spPr>
          <a:xfrm>
            <a:off x="717663" y="1476730"/>
            <a:ext cx="4927036" cy="34365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02B465-F7CA-60CA-7763-DA326171DA99}"/>
              </a:ext>
            </a:extLst>
          </p:cNvPr>
          <p:cNvSpPr txBox="1"/>
          <p:nvPr/>
        </p:nvSpPr>
        <p:spPr>
          <a:xfrm>
            <a:off x="245399" y="620714"/>
            <a:ext cx="632263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/>
              <a:t>What do we know about the </a:t>
            </a:r>
            <a:r>
              <a:rPr lang="en-US" sz="3600" b="1" err="1"/>
              <a:t>programme</a:t>
            </a:r>
            <a:r>
              <a:rPr lang="en-US" sz="3600" b="1"/>
              <a:t> for the Jamboree?</a:t>
            </a:r>
          </a:p>
        </p:txBody>
      </p:sp>
      <p:pic>
        <p:nvPicPr>
          <p:cNvPr id="5" name="Picture 4" descr="A group of girls hugging&#10;&#10;AI-generated content may be incorrect.">
            <a:extLst>
              <a:ext uri="{FF2B5EF4-FFF2-40B4-BE49-F238E27FC236}">
                <a16:creationId xmlns:a16="http://schemas.microsoft.com/office/drawing/2014/main" id="{D4A0F213-74EE-B068-44F5-C363833FF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52" y="2212254"/>
            <a:ext cx="5534025" cy="1971675"/>
          </a:xfrm>
          <a:prstGeom prst="rect">
            <a:avLst/>
          </a:prstGeom>
        </p:spPr>
      </p:pic>
      <p:pic>
        <p:nvPicPr>
          <p:cNvPr id="7" name="Picture 6" descr="A text on a white background&#10;&#10;AI-generated content may be incorrect.">
            <a:extLst>
              <a:ext uri="{FF2B5EF4-FFF2-40B4-BE49-F238E27FC236}">
                <a16:creationId xmlns:a16="http://schemas.microsoft.com/office/drawing/2014/main" id="{06E0C361-69A2-76F3-66A9-C66AB1FB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61" y="4178300"/>
            <a:ext cx="59245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47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C365A-B3AD-AADC-58DD-85152DC75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438EA2-22E8-E745-709F-FA60FA46D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5001" y="1776284"/>
            <a:ext cx="6126162" cy="3324225"/>
          </a:xfrm>
        </p:spPr>
        <p:txBody>
          <a:bodyPr vert="horz" lIns="0" tIns="0" rIns="0" bIns="0" rtlCol="0" anchor="t">
            <a:normAutofit/>
          </a:bodyPr>
          <a:lstStyle/>
          <a:p>
            <a:pPr marL="10795"/>
            <a:r>
              <a:rPr lang="en-US">
                <a:latin typeface="Nunito Sans Black"/>
              </a:rPr>
              <a:t>How to ask us your questions...</a:t>
            </a:r>
            <a:endParaRPr lang="en-US"/>
          </a:p>
        </p:txBody>
      </p:sp>
      <p:pic>
        <p:nvPicPr>
          <p:cNvPr id="2" name="Picture 1" descr="A qr code with a paper crane&#10;&#10;AI-generated content may be incorrect.">
            <a:extLst>
              <a:ext uri="{FF2B5EF4-FFF2-40B4-BE49-F238E27FC236}">
                <a16:creationId xmlns:a16="http://schemas.microsoft.com/office/drawing/2014/main" id="{48A6D4A2-702D-1222-441B-36DFCED56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575" y="3264243"/>
            <a:ext cx="2603415" cy="265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0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B2373-CCE6-13D5-EBD3-2B24BF1DE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4B975C-DD9A-515C-21AA-9C0D19D66B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0795"/>
            <a:r>
              <a:rPr lang="en-GB">
                <a:latin typeface="Nunito Sans Black"/>
              </a:rPr>
              <a:t>House keeping this weekend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74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4FB3D-882D-0BE6-7819-90E3457F0E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736E7-756D-5806-FBB1-113793827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latin typeface="Nunito Sans Black"/>
              </a:rPr>
              <a:t>Sessions start at 10am in the classrooms next to the lid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9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D860B8-DC89-0424-3393-53086EA3D2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40728" y="118419"/>
            <a:ext cx="8463647" cy="924955"/>
          </a:xfrm>
        </p:spPr>
        <p:txBody>
          <a:bodyPr vert="horz" lIns="0" tIns="0" rIns="0" bIns="0" rtlCol="0" anchor="t">
            <a:normAutofit/>
          </a:bodyPr>
          <a:lstStyle/>
          <a:p>
            <a:pPr marL="10795"/>
            <a:r>
              <a:rPr lang="en-US">
                <a:latin typeface="Nunito Sans Black"/>
              </a:rPr>
              <a:t>Aims for the weekend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3C0586B-92B5-E7DF-E6E6-8B372F57CDB4}"/>
              </a:ext>
            </a:extLst>
          </p:cNvPr>
          <p:cNvSpPr txBox="1">
            <a:spLocks/>
          </p:cNvSpPr>
          <p:nvPr/>
        </p:nvSpPr>
        <p:spPr>
          <a:xfrm>
            <a:off x="2606591" y="1836008"/>
            <a:ext cx="7279458" cy="3777306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 fontScale="92500" lnSpcReduction="10000"/>
          </a:bodyPr>
          <a:lstStyle>
            <a:lvl1pPr marL="10800" indent="0" algn="ctr" eaLnBrk="1" hangingPunct="1">
              <a:buClr>
                <a:schemeClr val="tx1"/>
              </a:buClr>
              <a:buSzPct val="125000"/>
              <a:buFontTx/>
              <a:buNone/>
              <a:tabLst/>
              <a:defRPr sz="5400" b="1" i="0">
                <a:solidFill>
                  <a:srgbClr val="003A82"/>
                </a:solidFill>
                <a:latin typeface="Nunito Sans Black" pitchFamily="2" charset="77"/>
                <a:ea typeface="Nunito Sans" charset="0"/>
                <a:cs typeface="Nunito Sans" charset="0"/>
              </a:defRPr>
            </a:lvl1pPr>
            <a:lvl2pPr marL="133200" indent="-12240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2pPr>
            <a:lvl3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>
                <a:solidFill>
                  <a:srgbClr val="003A82"/>
                </a:solidFill>
                <a:latin typeface="+mn-lt"/>
                <a:ea typeface="+mn-ea"/>
                <a:cs typeface="+mn-cs"/>
              </a:defRPr>
            </a:lvl3pPr>
            <a:lvl4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solidFill>
                  <a:srgbClr val="003A82"/>
                </a:solidFill>
                <a:latin typeface="Nunito Sans Black" pitchFamily="2" charset="77"/>
                <a:ea typeface="+mn-ea"/>
                <a:cs typeface="+mn-cs"/>
              </a:defRPr>
            </a:lvl4pPr>
            <a:lvl5pPr marL="133200" indent="-122400" eaLnBrk="1" hangingPunct="1">
              <a:spcBef>
                <a:spcPts val="195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5pPr>
            <a:lvl6pPr marL="1714500" eaLnBrk="1" hangingPunct="1">
              <a:defRPr>
                <a:latin typeface="+mn-lt"/>
                <a:ea typeface="+mn-ea"/>
                <a:cs typeface="+mn-cs"/>
              </a:defRPr>
            </a:lvl6pPr>
            <a:lvl7pPr marL="2057400" eaLnBrk="1" hangingPunct="1">
              <a:defRPr>
                <a:latin typeface="+mn-lt"/>
                <a:ea typeface="+mn-ea"/>
                <a:cs typeface="+mn-cs"/>
              </a:defRPr>
            </a:lvl7pPr>
            <a:lvl8pPr marL="2400300" eaLnBrk="1" hangingPunct="1">
              <a:defRPr>
                <a:latin typeface="+mn-lt"/>
                <a:ea typeface="+mn-ea"/>
                <a:cs typeface="+mn-cs"/>
              </a:defRPr>
            </a:lvl8pPr>
            <a:lvl9pPr marL="27432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582295" indent="-571500" defTabSz="914400">
              <a:buFont typeface="Arial"/>
              <a:buChar char="•"/>
            </a:pPr>
            <a:r>
              <a:rPr lang="en-US" sz="3600" kern="0">
                <a:latin typeface="Nunito Sans Black"/>
              </a:rPr>
              <a:t>To help you understand the Jamboree experience  better.</a:t>
            </a:r>
            <a:endParaRPr lang="en-US"/>
          </a:p>
          <a:p>
            <a:pPr marL="582295" indent="-571500" defTabSz="914400">
              <a:buFont typeface="Arial"/>
              <a:buChar char="•"/>
            </a:pPr>
            <a:r>
              <a:rPr lang="en-US" sz="3600" kern="0">
                <a:latin typeface="Nunito Sans Black"/>
              </a:rPr>
              <a:t>To help you build connections with other unit teams and learn from them.</a:t>
            </a:r>
            <a:endParaRPr lang="en-US" sz="3600" kern="0"/>
          </a:p>
          <a:p>
            <a:pPr marL="582295" indent="-571500" defTabSz="914400">
              <a:buFont typeface="Arial"/>
              <a:buChar char="•"/>
            </a:pPr>
            <a:r>
              <a:rPr lang="en-US" sz="3600" kern="0">
                <a:latin typeface="Nunito Sans Black"/>
              </a:rPr>
              <a:t>To help develop resilience within units for what ever the Jamboree might throw at us.</a:t>
            </a:r>
            <a:endParaRPr lang="en-US" sz="3600" kern="0"/>
          </a:p>
        </p:txBody>
      </p:sp>
    </p:spTree>
    <p:extLst>
      <p:ext uri="{BB962C8B-B14F-4D97-AF65-F5344CB8AC3E}">
        <p14:creationId xmlns:p14="http://schemas.microsoft.com/office/powerpoint/2010/main" val="206355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9A1BD-ADA6-F8E3-0848-6C60B8CC5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0D9BD4D-BE30-B602-199B-ACEAF6B196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40728" y="118419"/>
            <a:ext cx="8463647" cy="924955"/>
          </a:xfrm>
        </p:spPr>
        <p:txBody>
          <a:bodyPr vert="horz" lIns="0" tIns="0" rIns="0" bIns="0" rtlCol="0" anchor="t">
            <a:normAutofit/>
          </a:bodyPr>
          <a:lstStyle/>
          <a:p>
            <a:pPr marL="10795"/>
            <a:r>
              <a:rPr lang="en-US">
                <a:latin typeface="Nunito Sans Black"/>
              </a:rPr>
              <a:t>What I ask of you...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A34C6E0-F447-784A-9BF4-1EEED0015A61}"/>
              </a:ext>
            </a:extLst>
          </p:cNvPr>
          <p:cNvSpPr txBox="1">
            <a:spLocks/>
          </p:cNvSpPr>
          <p:nvPr/>
        </p:nvSpPr>
        <p:spPr>
          <a:xfrm>
            <a:off x="2606591" y="1836008"/>
            <a:ext cx="7279458" cy="3777306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 fontScale="85000" lnSpcReduction="20000"/>
          </a:bodyPr>
          <a:lstStyle>
            <a:lvl1pPr marL="10800" indent="0" algn="ctr" eaLnBrk="1" hangingPunct="1">
              <a:buClr>
                <a:schemeClr val="tx1"/>
              </a:buClr>
              <a:buSzPct val="125000"/>
              <a:buFontTx/>
              <a:buNone/>
              <a:tabLst/>
              <a:defRPr sz="5400" b="1" i="0">
                <a:solidFill>
                  <a:srgbClr val="003A82"/>
                </a:solidFill>
                <a:latin typeface="Nunito Sans Black" pitchFamily="2" charset="77"/>
                <a:ea typeface="Nunito Sans" charset="0"/>
                <a:cs typeface="Nunito Sans" charset="0"/>
              </a:defRPr>
            </a:lvl1pPr>
            <a:lvl2pPr marL="133200" indent="-12240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2pPr>
            <a:lvl3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>
                <a:solidFill>
                  <a:srgbClr val="003A82"/>
                </a:solidFill>
                <a:latin typeface="+mn-lt"/>
                <a:ea typeface="+mn-ea"/>
                <a:cs typeface="+mn-cs"/>
              </a:defRPr>
            </a:lvl3pPr>
            <a:lvl4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solidFill>
                  <a:srgbClr val="003A82"/>
                </a:solidFill>
                <a:latin typeface="Nunito Sans Black" pitchFamily="2" charset="77"/>
                <a:ea typeface="+mn-ea"/>
                <a:cs typeface="+mn-cs"/>
              </a:defRPr>
            </a:lvl4pPr>
            <a:lvl5pPr marL="133200" indent="-122400" eaLnBrk="1" hangingPunct="1">
              <a:spcBef>
                <a:spcPts val="195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5pPr>
            <a:lvl6pPr marL="1714500" eaLnBrk="1" hangingPunct="1">
              <a:defRPr>
                <a:latin typeface="+mn-lt"/>
                <a:ea typeface="+mn-ea"/>
                <a:cs typeface="+mn-cs"/>
              </a:defRPr>
            </a:lvl6pPr>
            <a:lvl7pPr marL="2057400" eaLnBrk="1" hangingPunct="1">
              <a:defRPr>
                <a:latin typeface="+mn-lt"/>
                <a:ea typeface="+mn-ea"/>
                <a:cs typeface="+mn-cs"/>
              </a:defRPr>
            </a:lvl7pPr>
            <a:lvl8pPr marL="2400300" eaLnBrk="1" hangingPunct="1">
              <a:defRPr>
                <a:latin typeface="+mn-lt"/>
                <a:ea typeface="+mn-ea"/>
                <a:cs typeface="+mn-cs"/>
              </a:defRPr>
            </a:lvl8pPr>
            <a:lvl9pPr marL="27432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582295" indent="-571500" defTabSz="914400">
              <a:buFont typeface="Arial"/>
              <a:buChar char="•"/>
            </a:pPr>
            <a:r>
              <a:rPr lang="en-US" sz="3600" kern="0">
                <a:latin typeface="Nunito Sans Black"/>
              </a:rPr>
              <a:t>Engage in the sessions.</a:t>
            </a:r>
          </a:p>
          <a:p>
            <a:pPr marL="582295" indent="-571500" defTabSz="914400">
              <a:buFont typeface="Arial"/>
              <a:buChar char="•"/>
            </a:pPr>
            <a:r>
              <a:rPr lang="en-US" sz="3600" kern="0">
                <a:latin typeface="Nunito Sans Black"/>
              </a:rPr>
              <a:t>If you have questions then ask, if we have the answer we will share it. We won't make it up though.</a:t>
            </a:r>
          </a:p>
          <a:p>
            <a:pPr marL="582295" indent="-571500" defTabSz="914400">
              <a:buFont typeface="Arial"/>
              <a:buChar char="•"/>
            </a:pPr>
            <a:r>
              <a:rPr lang="en-US" sz="3600" kern="0">
                <a:latin typeface="Nunito Sans Black"/>
              </a:rPr>
              <a:t>Build your network, who will have your back in Poland if things are tough.</a:t>
            </a:r>
          </a:p>
          <a:p>
            <a:pPr marL="582295" indent="-571500" defTabSz="914400">
              <a:buFont typeface="Arial"/>
              <a:buChar char="•"/>
            </a:pPr>
            <a:r>
              <a:rPr lang="en-US" sz="3600" kern="0">
                <a:latin typeface="Nunito Sans Black"/>
              </a:rPr>
              <a:t>Be positive, its infectious and gives everyone the best experience.</a:t>
            </a:r>
            <a:endParaRPr lang="en-US" sz="3600" kern="0"/>
          </a:p>
        </p:txBody>
      </p:sp>
    </p:spTree>
    <p:extLst>
      <p:ext uri="{BB962C8B-B14F-4D97-AF65-F5344CB8AC3E}">
        <p14:creationId xmlns:p14="http://schemas.microsoft.com/office/powerpoint/2010/main" val="255236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84FA3-FFAA-1A07-3CFF-8ED284697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DA7CF3-1DE1-1775-72B3-351988FA20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9704" y="2901822"/>
            <a:ext cx="9888255" cy="1123738"/>
          </a:xfrm>
        </p:spPr>
        <p:txBody>
          <a:bodyPr vert="horz" lIns="0" tIns="0" rIns="0" bIns="0" rtlCol="0" anchor="t">
            <a:normAutofit/>
          </a:bodyPr>
          <a:lstStyle/>
          <a:p>
            <a:pPr marL="10795"/>
            <a:r>
              <a:rPr lang="en-US">
                <a:latin typeface="Nunito Sans Black"/>
              </a:rPr>
              <a:t>Thank you....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6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BBCC0-C1C9-8798-9955-438E4ACBC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E47234-14E7-F8F0-86B7-975F6BC69F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5001" y="2466372"/>
            <a:ext cx="7175292" cy="3130550"/>
          </a:xfrm>
        </p:spPr>
        <p:txBody>
          <a:bodyPr vert="horz" lIns="0" tIns="0" rIns="0" bIns="0" rtlCol="0" anchor="t">
            <a:normAutofit/>
          </a:bodyPr>
          <a:lstStyle/>
          <a:p>
            <a:pPr marL="10795"/>
            <a:r>
              <a:rPr lang="en-GB">
                <a:latin typeface="Nunito Sans Black"/>
              </a:rPr>
              <a:t>What has been your highlight so far?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03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E7334-D009-AA52-D095-AAC418B7A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273CF1-3D2E-E34D-E272-1C7D359FB5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40728" y="118419"/>
            <a:ext cx="8463647" cy="924955"/>
          </a:xfrm>
        </p:spPr>
        <p:txBody>
          <a:bodyPr vert="horz" lIns="0" tIns="0" rIns="0" bIns="0" rtlCol="0" anchor="t">
            <a:normAutofit/>
          </a:bodyPr>
          <a:lstStyle/>
          <a:p>
            <a:pPr marL="10795"/>
            <a:r>
              <a:rPr lang="en-US">
                <a:latin typeface="Nunito Sans Black"/>
              </a:rPr>
              <a:t>Where we are so far...</a:t>
            </a:r>
            <a:endParaRPr lang="en-US"/>
          </a:p>
        </p:txBody>
      </p:sp>
      <p:pic>
        <p:nvPicPr>
          <p:cNvPr id="2" name="Picture 1" descr="A group of blue and red rectangular banners&#10;&#10;AI-generated content may be incorrect.">
            <a:extLst>
              <a:ext uri="{FF2B5EF4-FFF2-40B4-BE49-F238E27FC236}">
                <a16:creationId xmlns:a16="http://schemas.microsoft.com/office/drawing/2014/main" id="{771C5DB9-008C-B538-BEE7-08FEBEB23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253" y="1713340"/>
            <a:ext cx="6107843" cy="3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30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A3C29-7475-CD4D-4C5D-D65B37DE7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D84B8-4017-58C7-C17A-1F378808E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62" y="379856"/>
            <a:ext cx="8355540" cy="798163"/>
          </a:xfrm>
        </p:spPr>
        <p:txBody>
          <a:bodyPr/>
          <a:lstStyle/>
          <a:p>
            <a:r>
              <a:rPr lang="en-GB">
                <a:latin typeface="Nunito Sans Black"/>
              </a:rPr>
              <a:t>The UK Contingent Core Team</a:t>
            </a:r>
            <a:endParaRPr lang="en-GB"/>
          </a:p>
        </p:txBody>
      </p:sp>
      <p:pic>
        <p:nvPicPr>
          <p:cNvPr id="3" name="Picture 2" descr="A group of people wearing matching green shirts&#10;&#10;AI-generated content may be incorrect.">
            <a:extLst>
              <a:ext uri="{FF2B5EF4-FFF2-40B4-BE49-F238E27FC236}">
                <a16:creationId xmlns:a16="http://schemas.microsoft.com/office/drawing/2014/main" id="{95170BA3-4B4C-619F-D24D-1F24C93A7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1172733"/>
            <a:ext cx="916305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BBF00-EB7C-FE28-83DC-C5DB4F3E2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8338F-DFDC-AF46-3D9A-592A992B0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62" y="-1144"/>
            <a:ext cx="10126674" cy="1354217"/>
          </a:xfrm>
        </p:spPr>
        <p:txBody>
          <a:bodyPr/>
          <a:lstStyle/>
          <a:p>
            <a:r>
              <a:rPr lang="en-GB">
                <a:latin typeface="Nunito Sans Black"/>
              </a:rPr>
              <a:t>The UK Contingent Leadership</a:t>
            </a:r>
            <a:br>
              <a:rPr lang="en-GB">
                <a:latin typeface="Nunito Sans Black"/>
              </a:rPr>
            </a:br>
            <a:r>
              <a:rPr lang="en-GB">
                <a:latin typeface="Nunito Sans Black"/>
              </a:rPr>
              <a:t>Team Leaders</a:t>
            </a:r>
            <a:endParaRPr lang="en-GB"/>
          </a:p>
        </p:txBody>
      </p:sp>
      <p:pic>
        <p:nvPicPr>
          <p:cNvPr id="4" name="Picture 3" descr="A person wearing glasses and a blue shirt&#10;&#10;AI-generated content may be incorrect.">
            <a:extLst>
              <a:ext uri="{FF2B5EF4-FFF2-40B4-BE49-F238E27FC236}">
                <a16:creationId xmlns:a16="http://schemas.microsoft.com/office/drawing/2014/main" id="{8354EFF9-78F3-8507-469D-5A9B9CC31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437" y="1600975"/>
            <a:ext cx="1890842" cy="205997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3396F5B-0732-F6DA-BB04-A7975F604A53}"/>
              </a:ext>
            </a:extLst>
          </p:cNvPr>
          <p:cNvGrpSpPr/>
          <p:nvPr/>
        </p:nvGrpSpPr>
        <p:grpSpPr>
          <a:xfrm>
            <a:off x="2174674" y="1583174"/>
            <a:ext cx="3761346" cy="2069757"/>
            <a:chOff x="312523" y="1599298"/>
            <a:chExt cx="3761346" cy="2069757"/>
          </a:xfrm>
        </p:grpSpPr>
        <p:pic>
          <p:nvPicPr>
            <p:cNvPr id="3" name="Picture 2" descr="A person with his arms crossed&#10;&#10;AI-generated content may be incorrect.">
              <a:extLst>
                <a:ext uri="{FF2B5EF4-FFF2-40B4-BE49-F238E27FC236}">
                  <a16:creationId xmlns:a16="http://schemas.microsoft.com/office/drawing/2014/main" id="{F127713A-1700-C28C-746F-E45A1888B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523" y="1603159"/>
              <a:ext cx="1877198" cy="2065896"/>
            </a:xfrm>
            <a:prstGeom prst="rect">
              <a:avLst/>
            </a:prstGeom>
          </p:spPr>
        </p:pic>
        <p:pic>
          <p:nvPicPr>
            <p:cNvPr id="5" name="Picture 4" descr="A person wearing glasses and a blue shirt&#10;&#10;AI-generated content may be incorrect.">
              <a:extLst>
                <a:ext uri="{FF2B5EF4-FFF2-40B4-BE49-F238E27FC236}">
                  <a16:creationId xmlns:a16="http://schemas.microsoft.com/office/drawing/2014/main" id="{2B84CFD4-F7E6-D97C-C925-4D22BF1E9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7186" y="1599298"/>
              <a:ext cx="1876683" cy="2063321"/>
            </a:xfrm>
            <a:prstGeom prst="rect">
              <a:avLst/>
            </a:prstGeom>
          </p:spPr>
        </p:pic>
      </p:grpSp>
      <p:pic>
        <p:nvPicPr>
          <p:cNvPr id="7" name="Picture 6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E0F61C2C-4D59-33B8-8F68-E4839AFE0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22" y="1571548"/>
            <a:ext cx="1690302" cy="2084946"/>
          </a:xfrm>
          <a:prstGeom prst="rect">
            <a:avLst/>
          </a:prstGeom>
        </p:spPr>
      </p:pic>
      <p:pic>
        <p:nvPicPr>
          <p:cNvPr id="8" name="Picture 7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6FC5CBA4-472D-BEA8-527A-AE8D015B29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035" y="1585811"/>
            <a:ext cx="1890364" cy="2078510"/>
          </a:xfrm>
          <a:prstGeom prst="rect">
            <a:avLst/>
          </a:prstGeom>
        </p:spPr>
      </p:pic>
      <p:pic>
        <p:nvPicPr>
          <p:cNvPr id="9" name="Picture 8" descr="A person wearing a blue shirt&#10;&#10;AI-generated content may be incorrect.">
            <a:extLst>
              <a:ext uri="{FF2B5EF4-FFF2-40B4-BE49-F238E27FC236}">
                <a16:creationId xmlns:a16="http://schemas.microsoft.com/office/drawing/2014/main" id="{C5E43F68-13F4-401E-66F9-8E69A3312A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7756" y="1593367"/>
            <a:ext cx="1897272" cy="2103093"/>
          </a:xfrm>
          <a:prstGeom prst="rect">
            <a:avLst/>
          </a:prstGeom>
        </p:spPr>
      </p:pic>
      <p:pic>
        <p:nvPicPr>
          <p:cNvPr id="10" name="Picture 9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53AFDC44-F85F-583C-E222-E2AC158FB3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5384" y="3898418"/>
            <a:ext cx="1877668" cy="191038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EE316E6-383C-86DA-D777-58F1810F0539}"/>
              </a:ext>
            </a:extLst>
          </p:cNvPr>
          <p:cNvGrpSpPr/>
          <p:nvPr/>
        </p:nvGrpSpPr>
        <p:grpSpPr>
          <a:xfrm>
            <a:off x="5530504" y="3902075"/>
            <a:ext cx="3581538" cy="1929710"/>
            <a:chOff x="5530504" y="3902075"/>
            <a:chExt cx="3581538" cy="1929710"/>
          </a:xfrm>
        </p:grpSpPr>
        <p:pic>
          <p:nvPicPr>
            <p:cNvPr id="11" name="Picture 10" descr="A person wearing glasses smiling&#10;&#10;AI-generated content may be incorrect.">
              <a:extLst>
                <a:ext uri="{FF2B5EF4-FFF2-40B4-BE49-F238E27FC236}">
                  <a16:creationId xmlns:a16="http://schemas.microsoft.com/office/drawing/2014/main" id="{E3A38F0E-F6F2-91D8-2B4C-EA485EE4A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21260" y="3908563"/>
              <a:ext cx="1890782" cy="1923222"/>
            </a:xfrm>
            <a:prstGeom prst="rect">
              <a:avLst/>
            </a:prstGeom>
          </p:spPr>
        </p:pic>
        <p:pic>
          <p:nvPicPr>
            <p:cNvPr id="13" name="Picture 12" descr="A person in a blue shirt&#10;&#10;AI-generated content may be incorrect.">
              <a:extLst>
                <a:ext uri="{FF2B5EF4-FFF2-40B4-BE49-F238E27FC236}">
                  <a16:creationId xmlns:a16="http://schemas.microsoft.com/office/drawing/2014/main" id="{57AD73CC-4E0F-67F8-A525-017DA7009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30504" y="3902075"/>
              <a:ext cx="1694208" cy="191411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7E79DC-9E27-67F5-71EB-4864367C1A7E}"/>
              </a:ext>
            </a:extLst>
          </p:cNvPr>
          <p:cNvGrpSpPr/>
          <p:nvPr/>
        </p:nvGrpSpPr>
        <p:grpSpPr>
          <a:xfrm>
            <a:off x="-5039" y="3878332"/>
            <a:ext cx="3741187" cy="1939512"/>
            <a:chOff x="-5039" y="3878332"/>
            <a:chExt cx="3741187" cy="1939512"/>
          </a:xfrm>
        </p:grpSpPr>
        <p:pic>
          <p:nvPicPr>
            <p:cNvPr id="12" name="Picture 11" descr="A person wearing glasses and a blue shirt&#10;&#10;AI-generated content may be incorrect.">
              <a:extLst>
                <a:ext uri="{FF2B5EF4-FFF2-40B4-BE49-F238E27FC236}">
                  <a16:creationId xmlns:a16="http://schemas.microsoft.com/office/drawing/2014/main" id="{C6B87D92-8425-EBFB-E2EB-540A008BC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5039" y="3883509"/>
              <a:ext cx="1710775" cy="1929159"/>
            </a:xfrm>
            <a:prstGeom prst="rect">
              <a:avLst/>
            </a:prstGeom>
          </p:spPr>
        </p:pic>
        <p:pic>
          <p:nvPicPr>
            <p:cNvPr id="15" name="Picture 14" descr="A person smiling at camera&#10;&#10;AI-generated content may be incorrect.">
              <a:extLst>
                <a:ext uri="{FF2B5EF4-FFF2-40B4-BE49-F238E27FC236}">
                  <a16:creationId xmlns:a16="http://schemas.microsoft.com/office/drawing/2014/main" id="{C40D3294-C854-2449-429C-877AF2C50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97245" y="3878332"/>
              <a:ext cx="2038903" cy="1939512"/>
            </a:xfrm>
            <a:prstGeom prst="rect">
              <a:avLst/>
            </a:prstGeom>
          </p:spPr>
        </p:pic>
      </p:grpSp>
      <p:pic>
        <p:nvPicPr>
          <p:cNvPr id="17" name="Picture 16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C893BD19-E6C2-EDDA-7754-5919598943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61805" y="3890409"/>
            <a:ext cx="1993347" cy="193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WSJ Korea colours">
      <a:dk1>
        <a:srgbClr val="000000"/>
      </a:dk1>
      <a:lt1>
        <a:srgbClr val="FFFFFF"/>
      </a:lt1>
      <a:dk2>
        <a:srgbClr val="7414DC"/>
      </a:dk2>
      <a:lt2>
        <a:srgbClr val="00A793"/>
      </a:lt2>
      <a:accent1>
        <a:srgbClr val="E22E12"/>
      </a:accent1>
      <a:accent2>
        <a:srgbClr val="23A950"/>
      </a:accent2>
      <a:accent3>
        <a:srgbClr val="006EE0"/>
      </a:accent3>
      <a:accent4>
        <a:srgbClr val="FFB3E5"/>
      </a:accent4>
      <a:accent5>
        <a:srgbClr val="003A82"/>
      </a:accent5>
      <a:accent6>
        <a:srgbClr val="FFE627"/>
      </a:accent6>
      <a:hlink>
        <a:srgbClr val="00B8B8"/>
      </a:hlink>
      <a:folHlink>
        <a:srgbClr val="7414DC"/>
      </a:folHlink>
    </a:clrScheme>
    <a:fontScheme name="Scouts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J25 Korea-powerpoint-template" id="{02AC4CAF-9426-E440-A08B-F23A27D0CE7F}" vid="{EFE6F48D-6D7A-8243-96B1-80110B7243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0DC11F2D3EE848B69DB168E3166C1B" ma:contentTypeVersion="7" ma:contentTypeDescription="Create a new document." ma:contentTypeScope="" ma:versionID="02afab9de33c4f2d25c8e624aa75245d">
  <xsd:schema xmlns:xsd="http://www.w3.org/2001/XMLSchema" xmlns:xs="http://www.w3.org/2001/XMLSchema" xmlns:p="http://schemas.microsoft.com/office/2006/metadata/properties" xmlns:ns2="561eebc2-c9e6-49ef-bc01-fa3e83a5eacd" targetNamespace="http://schemas.microsoft.com/office/2006/metadata/properties" ma:root="true" ma:fieldsID="5e05ab8ebc5326e5f0e4791064e56020" ns2:_="">
    <xsd:import namespace="561eebc2-c9e6-49ef-bc01-fa3e83a5ea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eebc2-c9e6-49ef-bc01-fa3e83a5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851A09-981E-4452-8485-0311281437A7}">
  <ds:schemaRefs>
    <ds:schemaRef ds:uri="d0a2337f-1182-493f-b9ff-87c636236e9e"/>
    <ds:schemaRef ds:uri="d3011496-46dd-4b11-ac2a-2fe8dcb1717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40B8E05-3F5D-48C5-850B-B1212ECEBB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F05536-2E7E-4216-9F77-852EAD188B0E}">
  <ds:schemaRefs>
    <ds:schemaRef ds:uri="561eebc2-c9e6-49ef-bc01-fa3e83a5ea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436</Words>
  <Application>Microsoft Office PowerPoint</Application>
  <PresentationFormat>Widescreen</PresentationFormat>
  <Paragraphs>53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Arboria Medium</vt:lpstr>
      <vt:lpstr>Calibri</vt:lpstr>
      <vt:lpstr>Nunito Sans Black</vt:lpstr>
      <vt:lpstr>Nunito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UK Contingent Core Team</vt:lpstr>
      <vt:lpstr>The UK Contingent Leadership Team Leaders</vt:lpstr>
      <vt:lpstr>The UK Contingent Team</vt:lpstr>
      <vt:lpstr>Your County, Region or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Dafydd Evans</cp:lastModifiedBy>
  <cp:revision>2</cp:revision>
  <dcterms:created xsi:type="dcterms:W3CDTF">2024-01-29T14:40:33Z</dcterms:created>
  <dcterms:modified xsi:type="dcterms:W3CDTF">2026-05-14T10:55:19Z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2018-02-16T00:00:00Z</vt:filetime>
  </property>
  <property fmtid="{D5CDD505-2E9C-101B-9397-08002B2CF9AE}" pid="3" name="Creator">
    <vt:lpwstr>Adobe InDesign CS5 (7.0)</vt:lpwstr>
  </property>
  <property fmtid="{D5CDD505-2E9C-101B-9397-08002B2CF9AE}" pid="4" name="LastSaved">
    <vt:filetime>2018-02-18T00:00:00Z</vt:filetime>
  </property>
  <property fmtid="{D5CDD505-2E9C-101B-9397-08002B2CF9AE}" pid="5" name="ContentTypeId">
    <vt:lpwstr>0x010100B20DC11F2D3EE848B69DB168E3166C1B</vt:lpwstr>
  </property>
  <property fmtid="{D5CDD505-2E9C-101B-9397-08002B2CF9AE}" pid="6" name="MediaServiceImageTags">
    <vt:lpwstr/>
  </property>
</Properties>
</file>