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15" r:id="rId5"/>
    <p:sldId id="418" r:id="rId6"/>
    <p:sldId id="437" r:id="rId7"/>
    <p:sldId id="388" r:id="rId8"/>
    <p:sldId id="417" r:id="rId9"/>
    <p:sldId id="440" r:id="rId10"/>
    <p:sldId id="441" r:id="rId11"/>
    <p:sldId id="419" r:id="rId12"/>
    <p:sldId id="438" r:id="rId13"/>
    <p:sldId id="439" r:id="rId14"/>
    <p:sldId id="459" r:id="rId15"/>
    <p:sldId id="460" r:id="rId16"/>
    <p:sldId id="461" r:id="rId17"/>
    <p:sldId id="462" r:id="rId18"/>
    <p:sldId id="412" r:id="rId19"/>
  </p:sldIdLst>
  <p:sldSz cx="12192000" cy="6858000"/>
  <p:notesSz cx="16256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 Black" panose="00000A00000000000000" pitchFamily="2" charset="0"/>
      <p:bold r:id="rId26"/>
      <p:boldItalic r:id="rId27"/>
    </p:embeddedFont>
    <p:embeddedFont>
      <p:font typeface="Nunito Sans SemiBold" panose="00000700000000000000" pitchFamily="2" charset="0"/>
      <p:bold r:id="rId28"/>
      <p:boldItalic r:id="rId29"/>
    </p:embeddedFont>
    <p:embeddedFont>
      <p:font typeface="Nunito Sans" panose="000005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61E50F-3B2A-09AA-4532-B34F2F9E4A37}" name="Ollie Smith" initials="OS" userId="S::ollie.smith@scouts.org.uk::e347db3b-0f0f-4c80-8ce0-fec0667d39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82"/>
    <a:srgbClr val="3CB664"/>
    <a:srgbClr val="006EE0"/>
    <a:srgbClr val="FF912A"/>
    <a:srgbClr val="FFE627"/>
    <a:srgbClr val="7414DC"/>
    <a:srgbClr val="E2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2BF68-647B-FBC2-D1ED-4DAC25B3C5BF}" v="1" dt="2024-08-29T10:43:26.3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45" autoAdjust="0"/>
  </p:normalViewPr>
  <p:slideViewPr>
    <p:cSldViewPr snapToGrid="0">
      <p:cViewPr varScale="1">
        <p:scale>
          <a:sx n="85" d="100"/>
          <a:sy n="85" d="100"/>
        </p:scale>
        <p:origin x="1544" y="52"/>
      </p:cViewPr>
      <p:guideLst>
        <p:guide orient="horz" pos="216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ie Smith" userId="S::ollie.smith@scouts.org.uk::e347db3b-0f0f-4c80-8ce0-fec0667d39d5" providerId="AD" clId="Web-{95249794-E1E2-473F-B2C7-E87B97B0A544}"/>
    <pc:docChg chg="mod">
      <pc:chgData name="Ollie Smith" userId="S::ollie.smith@scouts.org.uk::e347db3b-0f0f-4c80-8ce0-fec0667d39d5" providerId="AD" clId="Web-{95249794-E1E2-473F-B2C7-E87B97B0A544}" dt="2024-08-16T07:47:19.213" v="0"/>
      <pc:docMkLst>
        <pc:docMk/>
      </pc:docMkLst>
    </pc:docChg>
  </pc:docChgLst>
  <pc:docChgLst>
    <pc:chgData name="Andrew Coe" userId="S::andrew.coe@scouts.org.uk::08964ec2-c859-49fa-b904-452d3a4b7176" providerId="AD" clId="Web-{341DE0BC-5F94-144F-B514-D695FFEF6D7F}"/>
    <pc:docChg chg="addSld delSld modSld sldOrd">
      <pc:chgData name="Andrew Coe" userId="S::andrew.coe@scouts.org.uk::08964ec2-c859-49fa-b904-452d3a4b7176" providerId="AD" clId="Web-{341DE0BC-5F94-144F-B514-D695FFEF6D7F}" dt="2024-06-26T09:24:30.020" v="443" actId="14100"/>
      <pc:docMkLst>
        <pc:docMk/>
      </pc:docMkLst>
      <pc:sldChg chg="del">
        <pc:chgData name="Andrew Coe" userId="S::andrew.coe@scouts.org.uk::08964ec2-c859-49fa-b904-452d3a4b7176" providerId="AD" clId="Web-{341DE0BC-5F94-144F-B514-D695FFEF6D7F}" dt="2024-06-26T09:17:01.884" v="11"/>
        <pc:sldMkLst>
          <pc:docMk/>
          <pc:sldMk cId="3674119691" sldId="414"/>
        </pc:sldMkLst>
      </pc:sldChg>
      <pc:sldChg chg="addSp delSp modSp">
        <pc:chgData name="Andrew Coe" userId="S::andrew.coe@scouts.org.uk::08964ec2-c859-49fa-b904-452d3a4b7176" providerId="AD" clId="Web-{341DE0BC-5F94-144F-B514-D695FFEF6D7F}" dt="2024-06-26T09:24:30.020" v="443" actId="14100"/>
        <pc:sldMkLst>
          <pc:docMk/>
          <pc:sldMk cId="1769428109" sldId="438"/>
        </pc:sldMkLst>
        <pc:spChg chg="mod">
          <ac:chgData name="Andrew Coe" userId="S::andrew.coe@scouts.org.uk::08964ec2-c859-49fa-b904-452d3a4b7176" providerId="AD" clId="Web-{341DE0BC-5F94-144F-B514-D695FFEF6D7F}" dt="2024-06-26T09:23:48.925" v="440" actId="20577"/>
          <ac:spMkLst>
            <pc:docMk/>
            <pc:sldMk cId="1769428109" sldId="438"/>
            <ac:spMk id="3" creationId="{70C7BBBE-EA02-8341-A8EF-960B935FEFEC}"/>
          </ac:spMkLst>
        </pc:spChg>
        <pc:picChg chg="del">
          <ac:chgData name="Andrew Coe" userId="S::andrew.coe@scouts.org.uk::08964ec2-c859-49fa-b904-452d3a4b7176" providerId="AD" clId="Web-{341DE0BC-5F94-144F-B514-D695FFEF6D7F}" dt="2024-06-26T09:15:26.037" v="0"/>
          <ac:picMkLst>
            <pc:docMk/>
            <pc:sldMk cId="1769428109" sldId="438"/>
            <ac:picMk id="2" creationId="{538A44E1-C2F3-EEB2-4583-CBB67582327F}"/>
          </ac:picMkLst>
        </pc:picChg>
        <pc:picChg chg="del">
          <ac:chgData name="Andrew Coe" userId="S::andrew.coe@scouts.org.uk::08964ec2-c859-49fa-b904-452d3a4b7176" providerId="AD" clId="Web-{341DE0BC-5F94-144F-B514-D695FFEF6D7F}" dt="2024-06-26T09:15:27.272" v="1"/>
          <ac:picMkLst>
            <pc:docMk/>
            <pc:sldMk cId="1769428109" sldId="438"/>
            <ac:picMk id="4" creationId="{BBBB2D94-CAB6-005E-FC89-03DF4507BE0A}"/>
          </ac:picMkLst>
        </pc:picChg>
        <pc:picChg chg="add del mod">
          <ac:chgData name="Andrew Coe" userId="S::andrew.coe@scouts.org.uk::08964ec2-c859-49fa-b904-452d3a4b7176" providerId="AD" clId="Web-{341DE0BC-5F94-144F-B514-D695FFEF6D7F}" dt="2024-06-26T09:16:40.133" v="8"/>
          <ac:picMkLst>
            <pc:docMk/>
            <pc:sldMk cId="1769428109" sldId="438"/>
            <ac:picMk id="5" creationId="{D591F116-584B-051C-2B96-282E54E036CA}"/>
          </ac:picMkLst>
        </pc:picChg>
        <pc:picChg chg="add mod">
          <ac:chgData name="Andrew Coe" userId="S::andrew.coe@scouts.org.uk::08964ec2-c859-49fa-b904-452d3a4b7176" providerId="AD" clId="Web-{341DE0BC-5F94-144F-B514-D695FFEF6D7F}" dt="2024-06-26T09:24:30.020" v="443" actId="14100"/>
          <ac:picMkLst>
            <pc:docMk/>
            <pc:sldMk cId="1769428109" sldId="438"/>
            <ac:picMk id="6" creationId="{4902F46B-42BB-0A82-4332-45DC9366ADBB}"/>
          </ac:picMkLst>
        </pc:picChg>
      </pc:sldChg>
      <pc:sldChg chg="addSp modSp add ord replId">
        <pc:chgData name="Andrew Coe" userId="S::andrew.coe@scouts.org.uk::08964ec2-c859-49fa-b904-452d3a4b7176" providerId="AD" clId="Web-{341DE0BC-5F94-144F-B514-D695FFEF6D7F}" dt="2024-06-26T09:21:31.578" v="274" actId="1076"/>
        <pc:sldMkLst>
          <pc:docMk/>
          <pc:sldMk cId="4228548955" sldId="440"/>
        </pc:sldMkLst>
        <pc:spChg chg="mod">
          <ac:chgData name="Andrew Coe" userId="S::andrew.coe@scouts.org.uk::08964ec2-c859-49fa-b904-452d3a4b7176" providerId="AD" clId="Web-{341DE0BC-5F94-144F-B514-D695FFEF6D7F}" dt="2024-06-26T09:21:15.030" v="271" actId="1076"/>
          <ac:spMkLst>
            <pc:docMk/>
            <pc:sldMk cId="4228548955" sldId="440"/>
            <ac:spMk id="3" creationId="{70C7BBBE-EA02-8341-A8EF-960B935FEFEC}"/>
          </ac:spMkLst>
        </pc:spChg>
        <pc:picChg chg="add mod">
          <ac:chgData name="Andrew Coe" userId="S::andrew.coe@scouts.org.uk::08964ec2-c859-49fa-b904-452d3a4b7176" providerId="AD" clId="Web-{341DE0BC-5F94-144F-B514-D695FFEF6D7F}" dt="2024-06-26T09:21:31.578" v="274" actId="1076"/>
          <ac:picMkLst>
            <pc:docMk/>
            <pc:sldMk cId="4228548955" sldId="440"/>
            <ac:picMk id="2" creationId="{7274913E-18E4-684D-DA87-1376ADE986FB}"/>
          </ac:picMkLst>
        </pc:picChg>
      </pc:sldChg>
      <pc:sldChg chg="addSp delSp modSp add replId">
        <pc:chgData name="Andrew Coe" userId="S::andrew.coe@scouts.org.uk::08964ec2-c859-49fa-b904-452d3a4b7176" providerId="AD" clId="Web-{341DE0BC-5F94-144F-B514-D695FFEF6D7F}" dt="2024-06-26T09:22:02.969" v="282"/>
        <pc:sldMkLst>
          <pc:docMk/>
          <pc:sldMk cId="2069708598" sldId="441"/>
        </pc:sldMkLst>
        <pc:spChg chg="del mod">
          <ac:chgData name="Andrew Coe" userId="S::andrew.coe@scouts.org.uk::08964ec2-c859-49fa-b904-452d3a4b7176" providerId="AD" clId="Web-{341DE0BC-5F94-144F-B514-D695FFEF6D7F}" dt="2024-06-26T09:21:42.078" v="277"/>
          <ac:spMkLst>
            <pc:docMk/>
            <pc:sldMk cId="2069708598" sldId="441"/>
            <ac:spMk id="3" creationId="{70C7BBBE-EA02-8341-A8EF-960B935FEFEC}"/>
          </ac:spMkLst>
        </pc:spChg>
        <pc:spChg chg="add del mod">
          <ac:chgData name="Andrew Coe" userId="S::andrew.coe@scouts.org.uk::08964ec2-c859-49fa-b904-452d3a4b7176" providerId="AD" clId="Web-{341DE0BC-5F94-144F-B514-D695FFEF6D7F}" dt="2024-06-26T09:22:02.969" v="282"/>
          <ac:spMkLst>
            <pc:docMk/>
            <pc:sldMk cId="2069708598" sldId="441"/>
            <ac:spMk id="5" creationId="{C015C9D3-657D-34D9-B6E2-687A29682E21}"/>
          </ac:spMkLst>
        </pc:spChg>
        <pc:spChg chg="del mod">
          <ac:chgData name="Andrew Coe" userId="S::andrew.coe@scouts.org.uk::08964ec2-c859-49fa-b904-452d3a4b7176" providerId="AD" clId="Web-{341DE0BC-5F94-144F-B514-D695FFEF6D7F}" dt="2024-06-26T09:21:59.782" v="281"/>
          <ac:spMkLst>
            <pc:docMk/>
            <pc:sldMk cId="2069708598" sldId="441"/>
            <ac:spMk id="10" creationId="{5713956E-5891-4E48-9C39-8F4832CC4B98}"/>
          </ac:spMkLst>
        </pc:spChg>
        <pc:picChg chg="mod">
          <ac:chgData name="Andrew Coe" userId="S::andrew.coe@scouts.org.uk::08964ec2-c859-49fa-b904-452d3a4b7176" providerId="AD" clId="Web-{341DE0BC-5F94-144F-B514-D695FFEF6D7F}" dt="2024-06-26T09:21:50.188" v="279" actId="1076"/>
          <ac:picMkLst>
            <pc:docMk/>
            <pc:sldMk cId="2069708598" sldId="441"/>
            <ac:picMk id="2" creationId="{7274913E-18E4-684D-DA87-1376ADE986FB}"/>
          </ac:picMkLst>
        </pc:picChg>
      </pc:sldChg>
    </pc:docChg>
  </pc:docChgLst>
  <pc:docChgLst>
    <pc:chgData name="Andrew Coe" userId="S::andrew.coe@scouts.org.uk::08964ec2-c859-49fa-b904-452d3a4b7176" providerId="AD" clId="Web-{9E57C066-B074-39DA-4911-2B497D00E6BC}"/>
    <pc:docChg chg="addSld delSld modSld sldOrd">
      <pc:chgData name="Andrew Coe" userId="S::andrew.coe@scouts.org.uk::08964ec2-c859-49fa-b904-452d3a4b7176" providerId="AD" clId="Web-{9E57C066-B074-39DA-4911-2B497D00E6BC}" dt="2024-06-26T09:02:40.889" v="656"/>
      <pc:docMkLst>
        <pc:docMk/>
      </pc:docMkLst>
      <pc:sldChg chg="addSp delSp modSp">
        <pc:chgData name="Andrew Coe" userId="S::andrew.coe@scouts.org.uk::08964ec2-c859-49fa-b904-452d3a4b7176" providerId="AD" clId="Web-{9E57C066-B074-39DA-4911-2B497D00E6BC}" dt="2024-06-26T08:36:28.619" v="151" actId="20577"/>
        <pc:sldMkLst>
          <pc:docMk/>
          <pc:sldMk cId="1518163717" sldId="388"/>
        </pc:sldMkLst>
        <pc:spChg chg="add del">
          <ac:chgData name="Andrew Coe" userId="S::andrew.coe@scouts.org.uk::08964ec2-c859-49fa-b904-452d3a4b7176" providerId="AD" clId="Web-{9E57C066-B074-39DA-4911-2B497D00E6BC}" dt="2024-06-26T08:34:27.225" v="86"/>
          <ac:spMkLst>
            <pc:docMk/>
            <pc:sldMk cId="1518163717" sldId="388"/>
            <ac:spMk id="2" creationId="{70C7BBBE-EA02-8341-A8EF-960B935FEFEC}"/>
          </ac:spMkLst>
        </pc:spChg>
        <pc:spChg chg="add mod">
          <ac:chgData name="Andrew Coe" userId="S::andrew.coe@scouts.org.uk::08964ec2-c859-49fa-b904-452d3a4b7176" providerId="AD" clId="Web-{9E57C066-B074-39DA-4911-2B497D00E6BC}" dt="2024-06-26T08:36:28.619" v="151" actId="20577"/>
          <ac:spMkLst>
            <pc:docMk/>
            <pc:sldMk cId="1518163717" sldId="388"/>
            <ac:spMk id="3" creationId="{70C7BBBE-EA02-8341-A8EF-960B935FEFEC}"/>
          </ac:spMkLst>
        </pc:spChg>
        <pc:spChg chg="add del mod">
          <ac:chgData name="Andrew Coe" userId="S::andrew.coe@scouts.org.uk::08964ec2-c859-49fa-b904-452d3a4b7176" providerId="AD" clId="Web-{9E57C066-B074-39DA-4911-2B497D00E6BC}" dt="2024-06-26T08:34:35.928" v="88" actId="1076"/>
          <ac:spMkLst>
            <pc:docMk/>
            <pc:sldMk cId="1518163717" sldId="388"/>
            <ac:spMk id="13" creationId="{70C7BBBE-EA02-8341-A8EF-960B935FEFEC}"/>
          </ac:spMkLst>
        </pc:spChg>
      </pc:sldChg>
      <pc:sldChg chg="del">
        <pc:chgData name="Andrew Coe" userId="S::andrew.coe@scouts.org.uk::08964ec2-c859-49fa-b904-452d3a4b7176" providerId="AD" clId="Web-{9E57C066-B074-39DA-4911-2B497D00E6BC}" dt="2024-06-26T08:36:31.885" v="152"/>
        <pc:sldMkLst>
          <pc:docMk/>
          <pc:sldMk cId="4036970576" sldId="416"/>
        </pc:sldMkLst>
      </pc:sldChg>
      <pc:sldChg chg="add modNotes">
        <pc:chgData name="Andrew Coe" userId="S::andrew.coe@scouts.org.uk::08964ec2-c859-49fa-b904-452d3a4b7176" providerId="AD" clId="Web-{9E57C066-B074-39DA-4911-2B497D00E6BC}" dt="2024-06-26T08:33:56.067" v="83"/>
        <pc:sldMkLst>
          <pc:docMk/>
          <pc:sldMk cId="3195751655" sldId="437"/>
        </pc:sldMkLst>
      </pc:sldChg>
      <pc:sldChg chg="addSp delSp modSp add ord replId">
        <pc:chgData name="Andrew Coe" userId="S::andrew.coe@scouts.org.uk::08964ec2-c859-49fa-b904-452d3a4b7176" providerId="AD" clId="Web-{9E57C066-B074-39DA-4911-2B497D00E6BC}" dt="2024-06-26T08:42:39.990" v="445" actId="1076"/>
        <pc:sldMkLst>
          <pc:docMk/>
          <pc:sldMk cId="1769428109" sldId="438"/>
        </pc:sldMkLst>
        <pc:spChg chg="mod">
          <ac:chgData name="Andrew Coe" userId="S::andrew.coe@scouts.org.uk::08964ec2-c859-49fa-b904-452d3a4b7176" providerId="AD" clId="Web-{9E57C066-B074-39DA-4911-2B497D00E6BC}" dt="2024-06-26T08:40:15.408" v="441" actId="14100"/>
          <ac:spMkLst>
            <pc:docMk/>
            <pc:sldMk cId="1769428109" sldId="438"/>
            <ac:spMk id="3" creationId="{70C7BBBE-EA02-8341-A8EF-960B935FEFEC}"/>
          </ac:spMkLst>
        </pc:spChg>
        <pc:spChg chg="del">
          <ac:chgData name="Andrew Coe" userId="S::andrew.coe@scouts.org.uk::08964ec2-c859-49fa-b904-452d3a4b7176" providerId="AD" clId="Web-{9E57C066-B074-39DA-4911-2B497D00E6BC}" dt="2024-06-26T08:37:13.949" v="161"/>
          <ac:spMkLst>
            <pc:docMk/>
            <pc:sldMk cId="1769428109" sldId="438"/>
            <ac:spMk id="5" creationId="{8BCF033D-0AE1-4944-B6D7-5D80531760B3}"/>
          </ac:spMkLst>
        </pc:spChg>
        <pc:spChg chg="del mod">
          <ac:chgData name="Andrew Coe" userId="S::andrew.coe@scouts.org.uk::08964ec2-c859-49fa-b904-452d3a4b7176" providerId="AD" clId="Web-{9E57C066-B074-39DA-4911-2B497D00E6BC}" dt="2024-06-26T08:37:10.245" v="159"/>
          <ac:spMkLst>
            <pc:docMk/>
            <pc:sldMk cId="1769428109" sldId="438"/>
            <ac:spMk id="13" creationId="{70C7BBBE-EA02-8341-A8EF-960B935FEFEC}"/>
          </ac:spMkLst>
        </pc:spChg>
        <pc:spChg chg="del">
          <ac:chgData name="Andrew Coe" userId="S::andrew.coe@scouts.org.uk::08964ec2-c859-49fa-b904-452d3a4b7176" providerId="AD" clId="Web-{9E57C066-B074-39DA-4911-2B497D00E6BC}" dt="2024-06-26T08:37:06.355" v="156"/>
          <ac:spMkLst>
            <pc:docMk/>
            <pc:sldMk cId="1769428109" sldId="438"/>
            <ac:spMk id="14" creationId="{B24D101F-1693-E345-9B9D-239C12A686FC}"/>
          </ac:spMkLst>
        </pc:spChg>
        <pc:picChg chg="add mod">
          <ac:chgData name="Andrew Coe" userId="S::andrew.coe@scouts.org.uk::08964ec2-c859-49fa-b904-452d3a4b7176" providerId="AD" clId="Web-{9E57C066-B074-39DA-4911-2B497D00E6BC}" dt="2024-06-26T08:42:02.270" v="443" actId="1076"/>
          <ac:picMkLst>
            <pc:docMk/>
            <pc:sldMk cId="1769428109" sldId="438"/>
            <ac:picMk id="2" creationId="{538A44E1-C2F3-EEB2-4583-CBB67582327F}"/>
          </ac:picMkLst>
        </pc:picChg>
        <pc:picChg chg="add mod">
          <ac:chgData name="Andrew Coe" userId="S::andrew.coe@scouts.org.uk::08964ec2-c859-49fa-b904-452d3a4b7176" providerId="AD" clId="Web-{9E57C066-B074-39DA-4911-2B497D00E6BC}" dt="2024-06-26T08:42:39.990" v="445" actId="1076"/>
          <ac:picMkLst>
            <pc:docMk/>
            <pc:sldMk cId="1769428109" sldId="438"/>
            <ac:picMk id="4" creationId="{BBBB2D94-CAB6-005E-FC89-03DF4507BE0A}"/>
          </ac:picMkLst>
        </pc:picChg>
        <pc:picChg chg="del">
          <ac:chgData name="Andrew Coe" userId="S::andrew.coe@scouts.org.uk::08964ec2-c859-49fa-b904-452d3a4b7176" providerId="AD" clId="Web-{9E57C066-B074-39DA-4911-2B497D00E6BC}" dt="2024-06-26T08:37:13.402" v="160"/>
          <ac:picMkLst>
            <pc:docMk/>
            <pc:sldMk cId="1769428109" sldId="438"/>
            <ac:picMk id="6" creationId="{66AB446D-F2BB-DC4B-A4FF-594AD31F5017}"/>
          </ac:picMkLst>
        </pc:picChg>
      </pc:sldChg>
      <pc:sldChg chg="addSp delSp modSp add replId modNotes">
        <pc:chgData name="Andrew Coe" userId="S::andrew.coe@scouts.org.uk::08964ec2-c859-49fa-b904-452d3a4b7176" providerId="AD" clId="Web-{9E57C066-B074-39DA-4911-2B497D00E6BC}" dt="2024-06-26T09:02:40.889" v="656"/>
        <pc:sldMkLst>
          <pc:docMk/>
          <pc:sldMk cId="2066436801" sldId="439"/>
        </pc:sldMkLst>
        <pc:spChg chg="mod">
          <ac:chgData name="Andrew Coe" userId="S::andrew.coe@scouts.org.uk::08964ec2-c859-49fa-b904-452d3a4b7176" providerId="AD" clId="Web-{9E57C066-B074-39DA-4911-2B497D00E6BC}" dt="2024-06-26T08:45:32.730" v="457" actId="1076"/>
          <ac:spMkLst>
            <pc:docMk/>
            <pc:sldMk cId="2066436801" sldId="439"/>
            <ac:spMk id="3" creationId="{70C7BBBE-EA02-8341-A8EF-960B935FEFEC}"/>
          </ac:spMkLst>
        </pc:spChg>
        <pc:spChg chg="add del mod">
          <ac:chgData name="Andrew Coe" userId="S::andrew.coe@scouts.org.uk::08964ec2-c859-49fa-b904-452d3a4b7176" providerId="AD" clId="Web-{9E57C066-B074-39DA-4911-2B497D00E6BC}" dt="2024-06-26T08:48:36.486" v="466"/>
          <ac:spMkLst>
            <pc:docMk/>
            <pc:sldMk cId="2066436801" sldId="439"/>
            <ac:spMk id="6" creationId="{BE0320CF-0876-33D7-1D63-406C249254FE}"/>
          </ac:spMkLst>
        </pc:spChg>
        <pc:spChg chg="del mod">
          <ac:chgData name="Andrew Coe" userId="S::andrew.coe@scouts.org.uk::08964ec2-c859-49fa-b904-452d3a4b7176" providerId="AD" clId="Web-{9E57C066-B074-39DA-4911-2B497D00E6BC}" dt="2024-06-26T08:45:27.183" v="456"/>
          <ac:spMkLst>
            <pc:docMk/>
            <pc:sldMk cId="2066436801" sldId="439"/>
            <ac:spMk id="10" creationId="{5713956E-5891-4E48-9C39-8F4832CC4B98}"/>
          </ac:spMkLst>
        </pc:spChg>
        <pc:grpChg chg="add mod">
          <ac:chgData name="Andrew Coe" userId="S::andrew.coe@scouts.org.uk::08964ec2-c859-49fa-b904-452d3a4b7176" providerId="AD" clId="Web-{9E57C066-B074-39DA-4911-2B497D00E6BC}" dt="2024-06-26T08:58:26.833" v="512" actId="1076"/>
          <ac:grpSpMkLst>
            <pc:docMk/>
            <pc:sldMk cId="2066436801" sldId="439"/>
            <ac:grpSpMk id="13" creationId="{C22184ED-D55F-6AFD-223F-9856633B91CF}"/>
          </ac:grpSpMkLst>
        </pc:grpChg>
        <pc:grpChg chg="add mod">
          <ac:chgData name="Andrew Coe" userId="S::andrew.coe@scouts.org.uk::08964ec2-c859-49fa-b904-452d3a4b7176" providerId="AD" clId="Web-{9E57C066-B074-39DA-4911-2B497D00E6BC}" dt="2024-06-26T09:00:01.946" v="524" actId="14100"/>
          <ac:grpSpMkLst>
            <pc:docMk/>
            <pc:sldMk cId="2066436801" sldId="439"/>
            <ac:grpSpMk id="16" creationId="{5DB8E52E-D63D-FD5F-00CD-AA2C5AC76CAC}"/>
          </ac:grpSpMkLst>
        </pc:grpChg>
        <pc:picChg chg="del mod">
          <ac:chgData name="Andrew Coe" userId="S::andrew.coe@scouts.org.uk::08964ec2-c859-49fa-b904-452d3a4b7176" providerId="AD" clId="Web-{9E57C066-B074-39DA-4911-2B497D00E6BC}" dt="2024-06-26T08:52:35.197" v="481"/>
          <ac:picMkLst>
            <pc:docMk/>
            <pc:sldMk cId="2066436801" sldId="439"/>
            <ac:picMk id="2" creationId="{538A44E1-C2F3-EEB2-4583-CBB67582327F}"/>
          </ac:picMkLst>
        </pc:picChg>
        <pc:picChg chg="del mod">
          <ac:chgData name="Andrew Coe" userId="S::andrew.coe@scouts.org.uk::08964ec2-c859-49fa-b904-452d3a4b7176" providerId="AD" clId="Web-{9E57C066-B074-39DA-4911-2B497D00E6BC}" dt="2024-06-26T08:49:56.364" v="467"/>
          <ac:picMkLst>
            <pc:docMk/>
            <pc:sldMk cId="2066436801" sldId="439"/>
            <ac:picMk id="4" creationId="{BBBB2D94-CAB6-005E-FC89-03DF4507BE0A}"/>
          </ac:picMkLst>
        </pc:picChg>
        <pc:picChg chg="add mod modCrop">
          <ac:chgData name="Andrew Coe" userId="S::andrew.coe@scouts.org.uk::08964ec2-c859-49fa-b904-452d3a4b7176" providerId="AD" clId="Web-{9E57C066-B074-39DA-4911-2B497D00E6BC}" dt="2024-06-26T08:54:52.686" v="500" actId="14100"/>
          <ac:picMkLst>
            <pc:docMk/>
            <pc:sldMk cId="2066436801" sldId="439"/>
            <ac:picMk id="7" creationId="{D6E4B77B-0EC0-DF8A-CAA2-0CDDF72E1968}"/>
          </ac:picMkLst>
        </pc:picChg>
        <pc:picChg chg="add del mod">
          <ac:chgData name="Andrew Coe" userId="S::andrew.coe@scouts.org.uk::08964ec2-c859-49fa-b904-452d3a4b7176" providerId="AD" clId="Web-{9E57C066-B074-39DA-4911-2B497D00E6BC}" dt="2024-06-26T08:53:03.354" v="486"/>
          <ac:picMkLst>
            <pc:docMk/>
            <pc:sldMk cId="2066436801" sldId="439"/>
            <ac:picMk id="8" creationId="{6D49ACEE-2B00-D4A0-500E-394B6810497C}"/>
          </ac:picMkLst>
        </pc:picChg>
        <pc:picChg chg="add mod modCrop">
          <ac:chgData name="Andrew Coe" userId="S::andrew.coe@scouts.org.uk::08964ec2-c859-49fa-b904-452d3a4b7176" providerId="AD" clId="Web-{9E57C066-B074-39DA-4911-2B497D00E6BC}" dt="2024-06-26T08:54:31.841" v="497" actId="1076"/>
          <ac:picMkLst>
            <pc:docMk/>
            <pc:sldMk cId="2066436801" sldId="439"/>
            <ac:picMk id="9" creationId="{1C394A66-AA0E-E89E-D4BE-138E942E3EF4}"/>
          </ac:picMkLst>
        </pc:picChg>
        <pc:picChg chg="add mod modCrop">
          <ac:chgData name="Andrew Coe" userId="S::andrew.coe@scouts.org.uk::08964ec2-c859-49fa-b904-452d3a4b7176" providerId="AD" clId="Web-{9E57C066-B074-39DA-4911-2B497D00E6BC}" dt="2024-06-26T08:54:16.341" v="492"/>
          <ac:picMkLst>
            <pc:docMk/>
            <pc:sldMk cId="2066436801" sldId="439"/>
            <ac:picMk id="11" creationId="{69996D45-7918-D732-BB17-29FC6BD6E31A}"/>
          </ac:picMkLst>
        </pc:picChg>
        <pc:picChg chg="add mod modCrop">
          <ac:chgData name="Andrew Coe" userId="S::andrew.coe@scouts.org.uk::08964ec2-c859-49fa-b904-452d3a4b7176" providerId="AD" clId="Web-{9E57C066-B074-39DA-4911-2B497D00E6BC}" dt="2024-06-26T08:54:27.154" v="495" actId="1076"/>
          <ac:picMkLst>
            <pc:docMk/>
            <pc:sldMk cId="2066436801" sldId="439"/>
            <ac:picMk id="12" creationId="{36DBD426-ECA6-DA62-41A7-B04026CFB7AA}"/>
          </ac:picMkLst>
        </pc:picChg>
        <pc:picChg chg="add del mod modCrop">
          <ac:chgData name="Andrew Coe" userId="S::andrew.coe@scouts.org.uk::08964ec2-c859-49fa-b904-452d3a4b7176" providerId="AD" clId="Web-{9E57C066-B074-39DA-4911-2B497D00E6BC}" dt="2024-06-26T08:56:57.877" v="505"/>
          <ac:picMkLst>
            <pc:docMk/>
            <pc:sldMk cId="2066436801" sldId="439"/>
            <ac:picMk id="14" creationId="{1A04F7AB-54B1-4DD1-DE09-3F2884CE382D}"/>
          </ac:picMkLst>
        </pc:picChg>
        <pc:picChg chg="add mod modCrop">
          <ac:chgData name="Andrew Coe" userId="S::andrew.coe@scouts.org.uk::08964ec2-c859-49fa-b904-452d3a4b7176" providerId="AD" clId="Web-{9E57C066-B074-39DA-4911-2B497D00E6BC}" dt="2024-06-26T08:59:27.023" v="522" actId="14100"/>
          <ac:picMkLst>
            <pc:docMk/>
            <pc:sldMk cId="2066436801" sldId="439"/>
            <ac:picMk id="15" creationId="{686CAC64-3F8B-7B8C-0019-3968881AFCE4}"/>
          </ac:picMkLst>
        </pc:picChg>
      </pc:sldChg>
    </pc:docChg>
  </pc:docChgLst>
  <pc:docChgLst>
    <pc:chgData name="Andrew Coe" userId="S::andrew.coe@scouts.org.uk::08964ec2-c859-49fa-b904-452d3a4b7176" providerId="AD" clId="Web-{2B7DC4DA-1A36-EB44-A1DC-180AB295CBFE}"/>
    <pc:docChg chg="addSld delSld modSld sldOrd">
      <pc:chgData name="Andrew Coe" userId="S::andrew.coe@scouts.org.uk::08964ec2-c859-49fa-b904-452d3a4b7176" providerId="AD" clId="Web-{2B7DC4DA-1A36-EB44-A1DC-180AB295CBFE}" dt="2024-06-28T14:52:14.856" v="703"/>
      <pc:docMkLst>
        <pc:docMk/>
      </pc:docMkLst>
      <pc:sldChg chg="addSp delSp modSp ord addAnim delAnim">
        <pc:chgData name="Andrew Coe" userId="S::andrew.coe@scouts.org.uk::08964ec2-c859-49fa-b904-452d3a4b7176" providerId="AD" clId="Web-{2B7DC4DA-1A36-EB44-A1DC-180AB295CBFE}" dt="2024-06-28T14:43:54.980" v="552"/>
        <pc:sldMkLst>
          <pc:docMk/>
          <pc:sldMk cId="3815584483" sldId="419"/>
        </pc:sldMkLst>
        <pc:spChg chg="add del mod">
          <ac:chgData name="Andrew Coe" userId="S::andrew.coe@scouts.org.uk::08964ec2-c859-49fa-b904-452d3a4b7176" providerId="AD" clId="Web-{2B7DC4DA-1A36-EB44-A1DC-180AB295CBFE}" dt="2024-06-28T14:31:55.784" v="109"/>
          <ac:spMkLst>
            <pc:docMk/>
            <pc:sldMk cId="3815584483" sldId="419"/>
            <ac:spMk id="2" creationId="{70C7BBBE-EA02-8341-A8EF-960B935FEFEC}"/>
          </ac:spMkLst>
        </pc:spChg>
        <pc:spChg chg="add mod">
          <ac:chgData name="Andrew Coe" userId="S::andrew.coe@scouts.org.uk::08964ec2-c859-49fa-b904-452d3a4b7176" providerId="AD" clId="Web-{2B7DC4DA-1A36-EB44-A1DC-180AB295CBFE}" dt="2024-06-28T14:32:52.676" v="126" actId="1076"/>
          <ac:spMkLst>
            <pc:docMk/>
            <pc:sldMk cId="3815584483" sldId="419"/>
            <ac:spMk id="3" creationId="{CC144DA9-5FB8-2C66-CFBF-3241E8306EE7}"/>
          </ac:spMkLst>
        </pc:spChg>
        <pc:spChg chg="del">
          <ac:chgData name="Andrew Coe" userId="S::andrew.coe@scouts.org.uk::08964ec2-c859-49fa-b904-452d3a4b7176" providerId="AD" clId="Web-{2B7DC4DA-1A36-EB44-A1DC-180AB295CBFE}" dt="2024-06-28T14:27:46.056" v="1"/>
          <ac:spMkLst>
            <pc:docMk/>
            <pc:sldMk cId="3815584483" sldId="419"/>
            <ac:spMk id="6" creationId="{289D84BB-3A9B-CD6D-57CC-4874139146FA}"/>
          </ac:spMkLst>
        </pc:spChg>
        <pc:spChg chg="mod">
          <ac:chgData name="Andrew Coe" userId="S::andrew.coe@scouts.org.uk::08964ec2-c859-49fa-b904-452d3a4b7176" providerId="AD" clId="Web-{2B7DC4DA-1A36-EB44-A1DC-180AB295CBFE}" dt="2024-06-28T14:32:22.160" v="117" actId="20577"/>
          <ac:spMkLst>
            <pc:docMk/>
            <pc:sldMk cId="3815584483" sldId="419"/>
            <ac:spMk id="8" creationId="{03C95671-FE8E-6D1F-1CDA-0831C3208CBA}"/>
          </ac:spMkLst>
        </pc:spChg>
      </pc:sldChg>
      <pc:sldChg chg="del">
        <pc:chgData name="Andrew Coe" userId="S::andrew.coe@scouts.org.uk::08964ec2-c859-49fa-b904-452d3a4b7176" providerId="AD" clId="Web-{2B7DC4DA-1A36-EB44-A1DC-180AB295CBFE}" dt="2024-06-28T14:51:09.213" v="664"/>
        <pc:sldMkLst>
          <pc:docMk/>
          <pc:sldMk cId="2857687399" sldId="420"/>
        </pc:sldMkLst>
      </pc:sldChg>
      <pc:sldChg chg="modSp del">
        <pc:chgData name="Andrew Coe" userId="S::andrew.coe@scouts.org.uk::08964ec2-c859-49fa-b904-452d3a4b7176" providerId="AD" clId="Web-{2B7DC4DA-1A36-EB44-A1DC-180AB295CBFE}" dt="2024-06-28T14:52:14.856" v="703"/>
        <pc:sldMkLst>
          <pc:docMk/>
          <pc:sldMk cId="1107387678" sldId="421"/>
        </pc:sldMkLst>
        <pc:spChg chg="mod">
          <ac:chgData name="Andrew Coe" userId="S::andrew.coe@scouts.org.uk::08964ec2-c859-49fa-b904-452d3a4b7176" providerId="AD" clId="Web-{2B7DC4DA-1A36-EB44-A1DC-180AB295CBFE}" dt="2024-06-28T14:50:46.181" v="649" actId="1076"/>
          <ac:spMkLst>
            <pc:docMk/>
            <pc:sldMk cId="1107387678" sldId="421"/>
            <ac:spMk id="3" creationId="{00000000-0000-0000-0000-000000000000}"/>
          </ac:spMkLst>
        </pc:spChg>
      </pc:sldChg>
      <pc:sldChg chg="addSp delSp modSp modNotes">
        <pc:chgData name="Andrew Coe" userId="S::andrew.coe@scouts.org.uk::08964ec2-c859-49fa-b904-452d3a4b7176" providerId="AD" clId="Web-{2B7DC4DA-1A36-EB44-A1DC-180AB295CBFE}" dt="2024-06-28T14:43:25.823" v="551"/>
        <pc:sldMkLst>
          <pc:docMk/>
          <pc:sldMk cId="2996765314" sldId="459"/>
        </pc:sldMkLst>
        <pc:spChg chg="mod">
          <ac:chgData name="Andrew Coe" userId="S::andrew.coe@scouts.org.uk::08964ec2-c859-49fa-b904-452d3a4b7176" providerId="AD" clId="Web-{2B7DC4DA-1A36-EB44-A1DC-180AB295CBFE}" dt="2024-06-28T14:37:47.905" v="198" actId="14100"/>
          <ac:spMkLst>
            <pc:docMk/>
            <pc:sldMk cId="2996765314" sldId="459"/>
            <ac:spMk id="3" creationId="{00000000-0000-0000-0000-000000000000}"/>
          </ac:spMkLst>
        </pc:spChg>
        <pc:spChg chg="add mod">
          <ac:chgData name="Andrew Coe" userId="S::andrew.coe@scouts.org.uk::08964ec2-c859-49fa-b904-452d3a4b7176" providerId="AD" clId="Web-{2B7DC4DA-1A36-EB44-A1DC-180AB295CBFE}" dt="2024-06-28T14:33:06.974" v="127"/>
          <ac:spMkLst>
            <pc:docMk/>
            <pc:sldMk cId="2996765314" sldId="459"/>
            <ac:spMk id="6" creationId="{F7859C45-C36A-1766-1085-054D3B95407B}"/>
          </ac:spMkLst>
        </pc:spChg>
        <pc:graphicFrameChg chg="add mod modGraphic">
          <ac:chgData name="Andrew Coe" userId="S::andrew.coe@scouts.org.uk::08964ec2-c859-49fa-b904-452d3a4b7176" providerId="AD" clId="Web-{2B7DC4DA-1A36-EB44-A1DC-180AB295CBFE}" dt="2024-06-28T14:40:15.222" v="377"/>
          <ac:graphicFrameMkLst>
            <pc:docMk/>
            <pc:sldMk cId="2996765314" sldId="459"/>
            <ac:graphicFrameMk id="7" creationId="{C746271E-A718-AB7E-2697-2F459EC972CB}"/>
          </ac:graphicFrameMkLst>
        </pc:graphicFrameChg>
        <pc:picChg chg="del">
          <ac:chgData name="Andrew Coe" userId="S::andrew.coe@scouts.org.uk::08964ec2-c859-49fa-b904-452d3a4b7176" providerId="AD" clId="Web-{2B7DC4DA-1A36-EB44-A1DC-180AB295CBFE}" dt="2024-06-28T14:33:06.974" v="127"/>
          <ac:picMkLst>
            <pc:docMk/>
            <pc:sldMk cId="2996765314" sldId="459"/>
            <ac:picMk id="5" creationId="{00000000-0000-0000-0000-000000000000}"/>
          </ac:picMkLst>
        </pc:picChg>
      </pc:sldChg>
      <pc:sldChg chg="delSp modSp add ord replId">
        <pc:chgData name="Andrew Coe" userId="S::andrew.coe@scouts.org.uk::08964ec2-c859-49fa-b904-452d3a4b7176" providerId="AD" clId="Web-{2B7DC4DA-1A36-EB44-A1DC-180AB295CBFE}" dt="2024-06-28T14:49:56.773" v="621" actId="20577"/>
        <pc:sldMkLst>
          <pc:docMk/>
          <pc:sldMk cId="693763766" sldId="460"/>
        </pc:sldMkLst>
        <pc:spChg chg="mod">
          <ac:chgData name="Andrew Coe" userId="S::andrew.coe@scouts.org.uk::08964ec2-c859-49fa-b904-452d3a4b7176" providerId="AD" clId="Web-{2B7DC4DA-1A36-EB44-A1DC-180AB295CBFE}" dt="2024-06-28T14:49:56.773" v="621" actId="20577"/>
          <ac:spMkLst>
            <pc:docMk/>
            <pc:sldMk cId="693763766" sldId="460"/>
            <ac:spMk id="3" creationId="{70C7BBBE-EA02-8341-A8EF-960B935FEFEC}"/>
          </ac:spMkLst>
        </pc:spChg>
        <pc:picChg chg="del">
          <ac:chgData name="Andrew Coe" userId="S::andrew.coe@scouts.org.uk::08964ec2-c859-49fa-b904-452d3a4b7176" providerId="AD" clId="Web-{2B7DC4DA-1A36-EB44-A1DC-180AB295CBFE}" dt="2024-06-28T14:47:24.018" v="555"/>
          <ac:picMkLst>
            <pc:docMk/>
            <pc:sldMk cId="693763766" sldId="460"/>
            <ac:picMk id="2" creationId="{7274913E-18E4-684D-DA87-1376ADE986FB}"/>
          </ac:picMkLst>
        </pc:picChg>
      </pc:sldChg>
      <pc:sldChg chg="modSp add replId">
        <pc:chgData name="Andrew Coe" userId="S::andrew.coe@scouts.org.uk::08964ec2-c859-49fa-b904-452d3a4b7176" providerId="AD" clId="Web-{2B7DC4DA-1A36-EB44-A1DC-180AB295CBFE}" dt="2024-06-28T14:52:10.059" v="702" actId="20577"/>
        <pc:sldMkLst>
          <pc:docMk/>
          <pc:sldMk cId="13283020" sldId="461"/>
        </pc:sldMkLst>
        <pc:spChg chg="mod">
          <ac:chgData name="Andrew Coe" userId="S::andrew.coe@scouts.org.uk::08964ec2-c859-49fa-b904-452d3a4b7176" providerId="AD" clId="Web-{2B7DC4DA-1A36-EB44-A1DC-180AB295CBFE}" dt="2024-06-28T14:52:10.059" v="702" actId="20577"/>
          <ac:spMkLst>
            <pc:docMk/>
            <pc:sldMk cId="13283020" sldId="461"/>
            <ac:spMk id="3" creationId="{70C7BBBE-EA02-8341-A8EF-960B935FEFEC}"/>
          </ac:spMkLst>
        </pc:spChg>
      </pc:sldChg>
    </pc:docChg>
  </pc:docChgLst>
  <pc:docChgLst>
    <pc:chgData name="Leona Smith" userId="44c9f5ad-ddd4-4d68-bff9-1045693c27dc" providerId="ADAL" clId="{9392D139-6E80-D542-B1D5-761C08BEBDDC}"/>
    <pc:docChg chg="custSel modSld addMainMaster delMainMaster modMainMaster">
      <pc:chgData name="Leona Smith" userId="44c9f5ad-ddd4-4d68-bff9-1045693c27dc" providerId="ADAL" clId="{9392D139-6E80-D542-B1D5-761C08BEBDDC}" dt="2024-03-15T09:44:21.605" v="16" actId="313"/>
      <pc:docMkLst>
        <pc:docMk/>
      </pc:docMkLst>
      <pc:sldChg chg="modSp mod">
        <pc:chgData name="Leona Smith" userId="44c9f5ad-ddd4-4d68-bff9-1045693c27dc" providerId="ADAL" clId="{9392D139-6E80-D542-B1D5-761C08BEBDDC}" dt="2024-03-15T09:44:21.605" v="16" actId="313"/>
        <pc:sldMkLst>
          <pc:docMk/>
          <pc:sldMk cId="1743249575" sldId="412"/>
        </pc:sldMkLst>
        <pc:spChg chg="mod">
          <ac:chgData name="Leona Smith" userId="44c9f5ad-ddd4-4d68-bff9-1045693c27dc" providerId="ADAL" clId="{9392D139-6E80-D542-B1D5-761C08BEBDDC}" dt="2024-03-15T09:44:21.605" v="16" actId="313"/>
          <ac:spMkLst>
            <pc:docMk/>
            <pc:sldMk cId="1743249575" sldId="412"/>
            <ac:spMk id="5" creationId="{3F1A4BD0-B2DB-7E48-B131-62CD15B3A19A}"/>
          </ac:spMkLst>
        </pc:spChg>
      </pc:sldChg>
      <pc:sldMasterChg chg="modSldLayout">
        <pc:chgData name="Leona Smith" userId="44c9f5ad-ddd4-4d68-bff9-1045693c27dc" providerId="ADAL" clId="{9392D139-6E80-D542-B1D5-761C08BEBDDC}" dt="2024-03-14T15:28:59.894" v="0" actId="1076"/>
        <pc:sldMasterMkLst>
          <pc:docMk/>
          <pc:sldMasterMk cId="0" sldId="2147483648"/>
        </pc:sldMasterMkLst>
        <pc:sldLayoutChg chg="modSp mod">
          <pc:chgData name="Leona Smith" userId="44c9f5ad-ddd4-4d68-bff9-1045693c27dc" providerId="ADAL" clId="{9392D139-6E80-D542-B1D5-761C08BEBDDC}" dt="2024-03-14T15:28:59.894" v="0" actId="1076"/>
          <pc:sldLayoutMkLst>
            <pc:docMk/>
            <pc:sldMasterMk cId="0" sldId="2147483648"/>
            <pc:sldLayoutMk cId="0" sldId="2147483661"/>
          </pc:sldLayoutMkLst>
          <pc:picChg chg="mod">
            <ac:chgData name="Leona Smith" userId="44c9f5ad-ddd4-4d68-bff9-1045693c27dc" providerId="ADAL" clId="{9392D139-6E80-D542-B1D5-761C08BEBDDC}" dt="2024-03-14T15:28:59.894" v="0" actId="1076"/>
            <ac:picMkLst>
              <pc:docMk/>
              <pc:sldMasterMk cId="0" sldId="2147483648"/>
              <pc:sldLayoutMk cId="0" sldId="2147483661"/>
              <ac:picMk id="7" creationId="{82B493FC-AF18-6743-81D8-972968B67554}"/>
            </ac:picMkLst>
          </pc:picChg>
        </pc:sldLayoutChg>
      </pc:sldMasterChg>
      <pc:sldMasterChg chg="new del mod addSldLayout delSldLayout">
        <pc:chgData name="Leona Smith" userId="44c9f5ad-ddd4-4d68-bff9-1045693c27dc" providerId="ADAL" clId="{9392D139-6E80-D542-B1D5-761C08BEBDDC}" dt="2024-03-14T16:32:41.149" v="13" actId="2696"/>
        <pc:sldMasterMkLst>
          <pc:docMk/>
          <pc:sldMasterMk cId="3105572989" sldId="2147483737"/>
        </pc:sldMasterMkLst>
        <pc:sldLayoutChg chg="new del replId">
          <pc:chgData name="Leona Smith" userId="44c9f5ad-ddd4-4d68-bff9-1045693c27dc" providerId="ADAL" clId="{9392D139-6E80-D542-B1D5-761C08BEBDDC}" dt="2024-03-14T16:32:41.109" v="2" actId="2696"/>
          <pc:sldLayoutMkLst>
            <pc:docMk/>
            <pc:sldMasterMk cId="3105572989" sldId="2147483737"/>
            <pc:sldLayoutMk cId="371439205" sldId="2147483738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1" v="3" actId="2696"/>
          <pc:sldLayoutMkLst>
            <pc:docMk/>
            <pc:sldMasterMk cId="3105572989" sldId="2147483737"/>
            <pc:sldLayoutMk cId="1485816815" sldId="2147483739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3" v="4" actId="2696"/>
          <pc:sldLayoutMkLst>
            <pc:docMk/>
            <pc:sldMasterMk cId="3105572989" sldId="2147483737"/>
            <pc:sldLayoutMk cId="2201854461" sldId="2147483740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5" v="5" actId="2696"/>
          <pc:sldLayoutMkLst>
            <pc:docMk/>
            <pc:sldMasterMk cId="3105572989" sldId="2147483737"/>
            <pc:sldLayoutMk cId="3496250194" sldId="2147483741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9" v="6" actId="2696"/>
          <pc:sldLayoutMkLst>
            <pc:docMk/>
            <pc:sldMasterMk cId="3105572989" sldId="2147483737"/>
            <pc:sldLayoutMk cId="3288399476" sldId="2147483742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1" v="7" actId="2696"/>
          <pc:sldLayoutMkLst>
            <pc:docMk/>
            <pc:sldMasterMk cId="3105572989" sldId="2147483737"/>
            <pc:sldLayoutMk cId="803175058" sldId="2147483743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2" v="8" actId="2696"/>
          <pc:sldLayoutMkLst>
            <pc:docMk/>
            <pc:sldMasterMk cId="3105572989" sldId="2147483737"/>
            <pc:sldLayoutMk cId="1959508130" sldId="2147483744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4" v="9" actId="2696"/>
          <pc:sldLayoutMkLst>
            <pc:docMk/>
            <pc:sldMasterMk cId="3105572989" sldId="2147483737"/>
            <pc:sldLayoutMk cId="14842003" sldId="2147483745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6" v="10" actId="2696"/>
          <pc:sldLayoutMkLst>
            <pc:docMk/>
            <pc:sldMasterMk cId="3105572989" sldId="2147483737"/>
            <pc:sldLayoutMk cId="2908463726" sldId="2147483746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7" v="11" actId="2696"/>
          <pc:sldLayoutMkLst>
            <pc:docMk/>
            <pc:sldMasterMk cId="3105572989" sldId="2147483737"/>
            <pc:sldLayoutMk cId="3729977613" sldId="2147483747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9" v="12" actId="2696"/>
          <pc:sldLayoutMkLst>
            <pc:docMk/>
            <pc:sldMasterMk cId="3105572989" sldId="2147483737"/>
            <pc:sldLayoutMk cId="3838694919" sldId="2147483748"/>
          </pc:sldLayoutMkLst>
        </pc:sldLayoutChg>
      </pc:sldMasterChg>
    </pc:docChg>
  </pc:docChgLst>
  <pc:docChgLst>
    <pc:chgData name="Andrew Coe" userId="S::andrew.coe@scouts.org.uk::08964ec2-c859-49fa-b904-452d3a4b7176" providerId="AD" clId="Web-{66E693CF-4B8B-E489-5DEB-53BAEAE5E9A1}"/>
    <pc:docChg chg="addSld delSld modSld">
      <pc:chgData name="Andrew Coe" userId="S::andrew.coe@scouts.org.uk::08964ec2-c859-49fa-b904-452d3a4b7176" providerId="AD" clId="Web-{66E693CF-4B8B-E489-5DEB-53BAEAE5E9A1}" dt="2024-06-28T14:27:24.101" v="31" actId="20577"/>
      <pc:docMkLst>
        <pc:docMk/>
      </pc:docMkLst>
      <pc:sldChg chg="addSp delSp modSp">
        <pc:chgData name="Andrew Coe" userId="S::andrew.coe@scouts.org.uk::08964ec2-c859-49fa-b904-452d3a4b7176" providerId="AD" clId="Web-{66E693CF-4B8B-E489-5DEB-53BAEAE5E9A1}" dt="2024-06-28T14:27:24.101" v="31" actId="20577"/>
        <pc:sldMkLst>
          <pc:docMk/>
          <pc:sldMk cId="3815584483" sldId="419"/>
        </pc:sldMkLst>
        <pc:spChg chg="del mod">
          <ac:chgData name="Andrew Coe" userId="S::andrew.coe@scouts.org.uk::08964ec2-c859-49fa-b904-452d3a4b7176" providerId="AD" clId="Web-{66E693CF-4B8B-E489-5DEB-53BAEAE5E9A1}" dt="2024-06-28T14:26:35.051" v="5"/>
          <ac:spMkLst>
            <pc:docMk/>
            <pc:sldMk cId="3815584483" sldId="419"/>
            <ac:spMk id="3" creationId="{00000000-0000-0000-0000-000000000000}"/>
          </ac:spMkLst>
        </pc:spChg>
        <pc:spChg chg="mod">
          <ac:chgData name="Andrew Coe" userId="S::andrew.coe@scouts.org.uk::08964ec2-c859-49fa-b904-452d3a4b7176" providerId="AD" clId="Web-{66E693CF-4B8B-E489-5DEB-53BAEAE5E9A1}" dt="2024-06-28T14:26:45.286" v="12" actId="14100"/>
          <ac:spMkLst>
            <pc:docMk/>
            <pc:sldMk cId="3815584483" sldId="419"/>
            <ac:spMk id="4" creationId="{00000000-0000-0000-0000-000000000000}"/>
          </ac:spMkLst>
        </pc:spChg>
        <pc:spChg chg="add mod">
          <ac:chgData name="Andrew Coe" userId="S::andrew.coe@scouts.org.uk::08964ec2-c859-49fa-b904-452d3a4b7176" providerId="AD" clId="Web-{66E693CF-4B8B-E489-5DEB-53BAEAE5E9A1}" dt="2024-06-28T14:26:35.051" v="5"/>
          <ac:spMkLst>
            <pc:docMk/>
            <pc:sldMk cId="3815584483" sldId="419"/>
            <ac:spMk id="6" creationId="{289D84BB-3A9B-CD6D-57CC-4874139146FA}"/>
          </ac:spMkLst>
        </pc:spChg>
        <pc:spChg chg="add mod">
          <ac:chgData name="Andrew Coe" userId="S::andrew.coe@scouts.org.uk::08964ec2-c859-49fa-b904-452d3a4b7176" providerId="AD" clId="Web-{66E693CF-4B8B-E489-5DEB-53BAEAE5E9A1}" dt="2024-06-28T14:27:24.101" v="31" actId="20577"/>
          <ac:spMkLst>
            <pc:docMk/>
            <pc:sldMk cId="3815584483" sldId="419"/>
            <ac:spMk id="8" creationId="{03C95671-FE8E-6D1F-1CDA-0831C3208CBA}"/>
          </ac:spMkLst>
        </pc:spChg>
      </pc:sldChg>
      <pc:sldChg chg="del">
        <pc:chgData name="Andrew Coe" userId="S::andrew.coe@scouts.org.uk::08964ec2-c859-49fa-b904-452d3a4b7176" providerId="AD" clId="Web-{66E693CF-4B8B-E489-5DEB-53BAEAE5E9A1}" dt="2024-06-26T13:02:54.779" v="0"/>
        <pc:sldMkLst>
          <pc:docMk/>
          <pc:sldMk cId="2495053854" sldId="422"/>
        </pc:sldMkLst>
      </pc:sldChg>
      <pc:sldChg chg="add">
        <pc:chgData name="Andrew Coe" userId="S::andrew.coe@scouts.org.uk::08964ec2-c859-49fa-b904-452d3a4b7176" providerId="AD" clId="Web-{66E693CF-4B8B-E489-5DEB-53BAEAE5E9A1}" dt="2024-06-26T13:02:59.388" v="1"/>
        <pc:sldMkLst>
          <pc:docMk/>
          <pc:sldMk cId="3385318631" sldId="458"/>
        </pc:sldMkLst>
      </pc:sldChg>
      <pc:sldChg chg="add replId">
        <pc:chgData name="Andrew Coe" userId="S::andrew.coe@scouts.org.uk::08964ec2-c859-49fa-b904-452d3a4b7176" providerId="AD" clId="Web-{66E693CF-4B8B-E489-5DEB-53BAEAE5E9A1}" dt="2024-06-28T14:26:29.192" v="4"/>
        <pc:sldMkLst>
          <pc:docMk/>
          <pc:sldMk cId="2996765314" sldId="4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3D5C053-3F8B-CD40-A43C-512BDE222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06B1FF-17A9-AB41-8983-D0413A5C2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7B38-6211-B04F-B3CE-77AE137F107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4E82B7-C9A3-CF4E-A2B9-1797D692DE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8C92CB-7443-1749-ACD9-6C4D06D2D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5A11-ADAB-8B45-B991-800FB540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255396BA-BA0B-E646-B112-BDB6D130FD61}" type="datetimeFigureOut">
              <a:rPr lang="en-GB" smtClean="0"/>
              <a:pPr/>
              <a:t>29/08/2024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DC81CCE8-8669-844C-8A1E-83EDDE9464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need to change the background please</a:t>
            </a:r>
            <a:r>
              <a:rPr lang="en-GB" baseline="0" dirty="0"/>
              <a:t> follow these </a:t>
            </a:r>
            <a:r>
              <a:rPr lang="en-GB" baseline="0" dirty="0" err="1"/>
              <a:t>intructions</a:t>
            </a:r>
            <a:r>
              <a:rPr lang="en-GB" baseline="0" dirty="0"/>
              <a:t>:</a:t>
            </a:r>
          </a:p>
          <a:p>
            <a:endParaRPr lang="en-GB" baseline="0" dirty="0"/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1. On your Windows tablet, tap the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tab.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2. On your Windows phone, open the slide for editing (either by double-tapping it or by tapping it and then tapping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Edit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). Tap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More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 at the bottom of your screen, tap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Home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, and then tap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3. Tap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Format Background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4.</a:t>
            </a:r>
            <a:r>
              <a:rPr lang="en-GB" sz="900" b="0" i="0" kern="1200" baseline="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 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You will see the background colours divided into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Theme Colours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and </a:t>
            </a:r>
            <a:r>
              <a:rPr lang="en-GB" sz="900" b="1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Standard Colours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 Theme colours coordinate with the theme you selected previously. You can select a solid colour or colour gradient.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4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8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33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5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latin typeface="Nunito Sans"/>
              </a:rPr>
              <a:t>Icebreaker: 5- 10 </a:t>
            </a:r>
            <a:r>
              <a:rPr lang="en-US" b="1" u="sng" dirty="0" err="1">
                <a:latin typeface="Nunito Sans"/>
              </a:rPr>
              <a:t>mins</a:t>
            </a:r>
            <a:r>
              <a:rPr lang="en-US" b="1" u="sng" dirty="0">
                <a:latin typeface="Nunito Sans"/>
              </a:rPr>
              <a:t> </a:t>
            </a:r>
            <a:endParaRPr lang="en-US" dirty="0">
              <a:latin typeface="Nunito Sans"/>
            </a:endParaRPr>
          </a:p>
          <a:p>
            <a:r>
              <a:rPr lang="en-US" dirty="0">
                <a:latin typeface="Nunito Sans"/>
              </a:rPr>
              <a:t>Key points: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will be working together during the session so it's a good idea to break the ice and get to know each other first.</a:t>
            </a:r>
          </a:p>
          <a:p>
            <a:endParaRPr lang="en-US" b="1" dirty="0">
              <a:latin typeface="Nunito Sans"/>
            </a:endParaRPr>
          </a:p>
          <a:p>
            <a:r>
              <a:rPr lang="en-US" b="1" dirty="0">
                <a:latin typeface="Nunito Sans"/>
              </a:rPr>
              <a:t>Activity option 1 - Speed dating: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Everyone walks around the room, finds someone they don’t know and talk for 1 minute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Ask questions: Who got you into Scouts? When did you join Scouts? What key skill do you bring to your Scout team? what they’d like to learn from workshop, 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After two minutes, blow a whistle or shout and they find a new partner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Presenters can come up with other questions if they can think of better ones!</a:t>
            </a:r>
            <a:endParaRPr lang="en-US" dirty="0"/>
          </a:p>
          <a:p>
            <a:endParaRPr lang="en-US" dirty="0"/>
          </a:p>
          <a:p>
            <a:r>
              <a:rPr lang="en-US" b="1" i="1" dirty="0"/>
              <a:t>Or alternatively depending on amount or type of participants</a:t>
            </a:r>
            <a:endParaRPr lang="en-US" dirty="0"/>
          </a:p>
          <a:p>
            <a:endParaRPr lang="en-US" b="1" i="1" dirty="0">
              <a:latin typeface="Nunito Sans"/>
            </a:endParaRPr>
          </a:p>
          <a:p>
            <a:r>
              <a:rPr lang="en-US" b="1" i="1" dirty="0">
                <a:latin typeface="Nunito Sans"/>
              </a:rPr>
              <a:t>Activity option 2 – Group discussion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to discuss above questions (from option 1) within their table groups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2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6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3A82"/>
                </a:solidFill>
              </a:rPr>
              <a:t>Task: Look at the word cloud below, pick a word connected to leadership.  You have 2 minutes to consider why this word is linked to good leadership. Get ready to share with the group.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505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27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Task: Ask ‘</a:t>
            </a:r>
            <a:r>
              <a:rPr lang="en-GB" sz="900" dirty="0">
                <a:solidFill>
                  <a:srgbClr val="003A82"/>
                </a:solidFill>
              </a:rPr>
              <a:t>Where have you encountered leaders?’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dirty="0">
              <a:solidFill>
                <a:srgbClr val="003A82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3A82"/>
                </a:solidFill>
              </a:rPr>
              <a:t>Examples</a:t>
            </a:r>
            <a:r>
              <a:rPr lang="en-GB" sz="900" baseline="0" dirty="0">
                <a:solidFill>
                  <a:srgbClr val="003A82"/>
                </a:solidFill>
              </a:rPr>
              <a:t> show on the slide</a:t>
            </a:r>
            <a:endParaRPr lang="en-GB" dirty="0">
              <a:solidFill>
                <a:srgbClr val="003A82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2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2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Nunito Sans"/>
              </a:rPr>
              <a:t>Leaders from left to right:</a:t>
            </a:r>
            <a:br>
              <a:rPr lang="en-US">
                <a:latin typeface="Nunito Sans"/>
              </a:rPr>
            </a:br>
            <a:r>
              <a:rPr lang="en-US">
                <a:latin typeface="Nunito Sans"/>
              </a:rPr>
              <a:t>Pep Guardiola - Manager of Manchester City FC and formerly FC Barcelona</a:t>
            </a:r>
          </a:p>
          <a:p>
            <a:r>
              <a:rPr lang="en-US">
                <a:latin typeface="Nunito Sans"/>
              </a:rPr>
              <a:t>Naomi Osaka - Tennis player, won multiple grand slams and activist</a:t>
            </a:r>
          </a:p>
          <a:p>
            <a:r>
              <a:rPr lang="en-US">
                <a:latin typeface="Nunito Sans"/>
              </a:rPr>
              <a:t>Barak Obama – Former US president</a:t>
            </a:r>
          </a:p>
          <a:p>
            <a:r>
              <a:rPr lang="en-US">
                <a:latin typeface="Nunito Sans"/>
              </a:rPr>
              <a:t>Greta Thunberg - Environmental activist</a:t>
            </a:r>
            <a:endParaRPr lang="en-US"/>
          </a:p>
          <a:p>
            <a:r>
              <a:rPr lang="en-US">
                <a:latin typeface="Nunito Sans"/>
              </a:rPr>
              <a:t>Taylor Swift - Musician/artists, first musician to become a billionaire purely off her music/performances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4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Character traits to use:</a:t>
            </a:r>
          </a:p>
          <a:p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Generate ideas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Impose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Encourage others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Help others learn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Try to do everything themselves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Don’t listen to others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Not leaving room for flexibility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Give positive feedback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Listen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Don't learn from past experiences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Team player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Asks for help when needed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Bends rules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cs typeface="Calibri"/>
              </a:rPr>
              <a:t>Learns from mistakes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Takes their time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Rushes people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cs typeface="Calibri"/>
              </a:rPr>
              <a:t>Unrealistic expectations of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6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by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581BDDD-2C2F-5642-99C9-177F80C41E5B}"/>
              </a:ext>
            </a:extLst>
          </p:cNvPr>
          <p:cNvGrpSpPr/>
          <p:nvPr userDrawn="1"/>
        </p:nvGrpSpPr>
        <p:grpSpPr>
          <a:xfrm>
            <a:off x="345675" y="6143667"/>
            <a:ext cx="1752622" cy="493120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xmlns="" id="{4C9BFCC2-847F-394C-B2D9-DF9E8147EE53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xmlns="" id="{34D8823A-471B-4345-9C83-2A102DA9C8C5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xmlns="" id="{06860365-6C3B-9D4F-A260-154C86FFEB66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xmlns="" id="{F8554F07-4032-964B-A2EA-12408ED2F345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80626781-33C8-CB4B-9CB5-C3D385C52F7C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B6C0F98E-0EF8-3447-AB83-CAE7CA9562CE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22980146-B1A0-3541-BD6B-27EB02ABBB8B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B9D3A1FC-DB5A-1F43-BD0C-FBA3CF238B03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F2DA9FC4-FDD0-064D-A5B4-DD2CC7DEC2A7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2E22A18B-C8D4-2B4C-8228-17E87FC60617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6FFFD3CE-8AEF-824C-8B25-7C9294E07238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69830-99C1-1C41-A486-DFA92C9AA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33A948-9F86-A744-9D96-BD73A12BB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32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CB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B493FC-AF18-6743-81D8-972968B6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-185979"/>
            <a:ext cx="12189023" cy="6858000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:a16="http://schemas.microsoft.com/office/drawing/2014/main" xmlns="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9243" y="1402410"/>
            <a:ext cx="5750325" cy="135421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Insert presentation title here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71C2E0-2261-774D-8611-171109C41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9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AC9701-8B94-654B-93DA-5E9802213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xmlns="" id="{E497EFFB-9C44-2846-B458-E5635F28CF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xmlns="" id="{92408C34-8CAA-F44D-B737-E73A4B05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150" y="1361740"/>
            <a:ext cx="4039562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lang="en-GB" sz="1800" b="0" i="0" u="none" dirty="0">
                <a:solidFill>
                  <a:schemeClr val="bg1"/>
                </a:solidFill>
                <a:latin typeface="Arboria Medium" panose="02000000000000000000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10800" marR="3810" lvl="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b="1" i="0">
                <a:latin typeface="Nunito Sans Black" pitchFamily="2" charset="77"/>
              </a:rPr>
              <a:t>Like dolphins, we don’t travel alone. We’re a team- working as closely as a pod of dolphins, looking after each other. That means you too.</a:t>
            </a:r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xmlns="" id="{DBD3421F-1BBA-3B49-BA1F-2BD1C34C6F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150" y="865346"/>
            <a:ext cx="5750325" cy="369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2400" b="1" i="0">
                <a:solidFill>
                  <a:srgbClr val="003A82"/>
                </a:solidFill>
              </a:defRPr>
            </a:lvl1pPr>
          </a:lstStyle>
          <a:p>
            <a:r>
              <a:rPr lang="en-US"/>
              <a:t>Title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04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D5B714-5B67-1042-8D38-C9CBD6F2D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78B92-C8DD-BB48-99D4-CF1F0BBAB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74" y="2148948"/>
            <a:ext cx="5302250" cy="890587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80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xmlns="" id="{4D44D9BB-CA16-684F-99FA-C3CDDAAB6EEA}"/>
              </a:ext>
            </a:extLst>
          </p:cNvPr>
          <p:cNvSpPr txBox="1">
            <a:spLocks/>
          </p:cNvSpPr>
          <p:nvPr userDrawn="1"/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defRPr lang="en-US" sz="1800" b="0" i="0" kern="1200" spc="-5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135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xmlns="" id="{A1047EC1-FDCA-904E-B3BA-BE4F586077C0}"/>
              </a:ext>
            </a:extLst>
          </p:cNvPr>
          <p:cNvSpPr txBox="1">
            <a:spLocks/>
          </p:cNvSpPr>
          <p:nvPr userDrawn="1"/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2pPr>
            <a:lvl3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8000" indent="0" eaLnBrk="1" hangingPunct="1">
              <a:spcBef>
                <a:spcPts val="2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9525" algn="l" rtl="0">
              <a:spcBef>
                <a:spcPts val="30"/>
              </a:spcBef>
            </a:pPr>
            <a:r>
              <a:rPr lang="en-GB" sz="1350">
                <a:solidFill>
                  <a:schemeClr val="tx1"/>
                </a:solidFill>
              </a:rPr>
              <a:t>Page heading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1430CE6-1867-4144-A4CE-5B9F4115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A82"/>
                </a:solidFill>
              </a:defRPr>
            </a:lvl1pPr>
          </a:lstStyle>
          <a:p>
            <a:fld id="{B65D3B8C-D2E3-8945-B281-83306306D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9" r:id="rId2"/>
    <p:sldLayoutId id="2147483661" r:id="rId3"/>
    <p:sldLayoutId id="2147483736" r:id="rId4"/>
    <p:sldLayoutId id="2147483735" r:id="rId5"/>
    <p:sldLayoutId id="2147483731" r:id="rId6"/>
  </p:sldLayoutIdLst>
  <p:txStyles>
    <p:titleStyle>
      <a:lvl1pPr marL="9525" algn="l" defTabSz="685800" rtl="0" eaLnBrk="1" latinLnBrk="0" hangingPunct="1">
        <a:lnSpc>
          <a:spcPct val="100000"/>
        </a:lnSpc>
        <a:spcBef>
          <a:spcPts val="75"/>
        </a:spcBef>
        <a:defRPr lang="en-US" sz="1350" b="0" i="0" kern="1200" spc="-4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" charset="0"/>
          <a:ea typeface="Nunito Sans" charset="0"/>
          <a:cs typeface="Nunito Sans" charset="0"/>
        </a:defRPr>
      </a:lvl1pPr>
      <a:lvl2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2pPr>
      <a:lvl3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>
          <a:solidFill>
            <a:srgbClr val="003A82"/>
          </a:solidFill>
          <a:latin typeface="+mn-lt"/>
          <a:ea typeface="+mn-ea"/>
          <a:cs typeface="+mn-cs"/>
        </a:defRPr>
      </a:lvl3pPr>
      <a:lvl4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rgbClr val="003A82"/>
          </a:solidFill>
          <a:latin typeface="Nunito Sans Black" pitchFamily="2" charset="77"/>
          <a:ea typeface="+mn-ea"/>
          <a:cs typeface="+mn-cs"/>
        </a:defRPr>
      </a:lvl4pPr>
      <a:lvl5pPr marL="133200" indent="-122400" eaLnBrk="1" hangingPunct="1">
        <a:spcBef>
          <a:spcPts val="1950"/>
        </a:spcBef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orient="horz" pos="4163" userDrawn="1">
          <p15:clr>
            <a:srgbClr val="F26B43"/>
          </p15:clr>
        </p15:guide>
        <p15:guide id="4" orient="horz" pos="227" userDrawn="1">
          <p15:clr>
            <a:srgbClr val="F26B43"/>
          </p15:clr>
        </p15:guide>
        <p15:guide id="5" pos="7452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C3257C-0EBE-AC4B-B16D-066518DF590A}"/>
              </a:ext>
            </a:extLst>
          </p:cNvPr>
          <p:cNvSpPr txBox="1">
            <a:spLocks/>
          </p:cNvSpPr>
          <p:nvPr/>
        </p:nvSpPr>
        <p:spPr>
          <a:xfrm>
            <a:off x="3147229" y="1413021"/>
            <a:ext cx="6403062" cy="26587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Do more. </a:t>
            </a:r>
          </a:p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Be more.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8D94E3E6-6C3E-B843-97E2-0674E91CFC8E}"/>
              </a:ext>
            </a:extLst>
          </p:cNvPr>
          <p:cNvSpPr txBox="1">
            <a:spLocks/>
          </p:cNvSpPr>
          <p:nvPr/>
        </p:nvSpPr>
        <p:spPr>
          <a:xfrm>
            <a:off x="3378710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/>
              <a:t>Young Leaders’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9BE2D-AC0A-2C4A-9BD1-7543C7EBF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10" y="4493342"/>
            <a:ext cx="2343664" cy="25206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C860061D-8BEC-6B40-82FB-87D4E99D159B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err="1"/>
              <a:t>Scouts.org.uk</a:t>
            </a:r>
            <a:endParaRPr lang="en-US" sz="2800" kern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3E4DD8D6-B3F6-4C4C-B38C-6DB2342EC8FB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/>
              <a:t>#</a:t>
            </a:r>
            <a:r>
              <a:rPr lang="en-US" sz="2800" kern="0" err="1"/>
              <a:t>SkillsForLife</a:t>
            </a:r>
            <a:endParaRPr lang="en-US" sz="2800" kern="0"/>
          </a:p>
        </p:txBody>
      </p:sp>
    </p:spTree>
    <p:extLst>
      <p:ext uri="{BB962C8B-B14F-4D97-AF65-F5344CB8AC3E}">
        <p14:creationId xmlns:p14="http://schemas.microsoft.com/office/powerpoint/2010/main" val="240770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2579" y="202993"/>
            <a:ext cx="11398825" cy="15774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rgbClr val="003A82"/>
              </a:buClr>
            </a:pPr>
            <a:r>
              <a:rPr lang="en-GB" sz="2400" b="1" dirty="0">
                <a:solidFill>
                  <a:srgbClr val="003A82"/>
                </a:solidFill>
              </a:rPr>
              <a:t>Try to answer the following for each leader:</a:t>
            </a:r>
            <a:endParaRPr lang="en-GB" sz="2400" dirty="0">
              <a:solidFill>
                <a:srgbClr val="003A82"/>
              </a:solidFill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Who are they?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 do they do?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Do you think they are a good leader? Why?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 similarities does their leadership have with being a young leader?</a:t>
            </a:r>
          </a:p>
          <a:p>
            <a:pPr marL="132715" indent="-121920">
              <a:lnSpc>
                <a:spcPct val="150000"/>
              </a:lnSpc>
            </a:pPr>
            <a:endParaRPr lang="en-GB" sz="2000" dirty="0">
              <a:solidFill>
                <a:srgbClr val="003A82"/>
              </a:solidFill>
            </a:endParaRPr>
          </a:p>
          <a:p>
            <a:pPr marL="10795"/>
            <a:endParaRPr lang="en-GB" sz="1800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DB8E52E-D63D-FD5F-00CD-AA2C5AC76CAC}"/>
              </a:ext>
            </a:extLst>
          </p:cNvPr>
          <p:cNvGrpSpPr/>
          <p:nvPr/>
        </p:nvGrpSpPr>
        <p:grpSpPr>
          <a:xfrm>
            <a:off x="492579" y="2201635"/>
            <a:ext cx="11164686" cy="2545434"/>
            <a:chOff x="492579" y="2174421"/>
            <a:chExt cx="10021686" cy="23821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22184ED-D55F-6AFD-223F-9856633B91CF}"/>
                </a:ext>
              </a:extLst>
            </p:cNvPr>
            <p:cNvGrpSpPr/>
            <p:nvPr/>
          </p:nvGrpSpPr>
          <p:grpSpPr>
            <a:xfrm>
              <a:off x="492579" y="2179865"/>
              <a:ext cx="8007828" cy="2376704"/>
              <a:chOff x="492579" y="2220686"/>
              <a:chExt cx="9191649" cy="2295062"/>
            </a:xfrm>
          </p:grpSpPr>
          <p:pic>
            <p:nvPicPr>
              <p:cNvPr id="7" name="Picture 6" descr="Greta Thunberg, schoolgirl climate change warrior: 'Some people can let  things go. I can't' | Greta Thunberg | The Guardian">
                <a:extLst>
                  <a:ext uri="{FF2B5EF4-FFF2-40B4-BE49-F238E27FC236}">
                    <a16:creationId xmlns:a16="http://schemas.microsoft.com/office/drawing/2014/main" xmlns="" id="{D6E4B77B-0EC0-DF8A-CAA2-0CDDF72E1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2438" t="6443" r="3980" b="9975"/>
              <a:stretch/>
            </p:blipFill>
            <p:spPr>
              <a:xfrm>
                <a:off x="7391400" y="2220686"/>
                <a:ext cx="2292828" cy="2292826"/>
              </a:xfrm>
              <a:prstGeom prst="rect">
                <a:avLst/>
              </a:prstGeom>
            </p:spPr>
          </p:pic>
          <p:pic>
            <p:nvPicPr>
              <p:cNvPr id="9" name="Picture 8" descr="Barack Obama">
                <a:extLst>
                  <a:ext uri="{FF2B5EF4-FFF2-40B4-BE49-F238E27FC236}">
                    <a16:creationId xmlns:a16="http://schemas.microsoft.com/office/drawing/2014/main" xmlns="" id="{1C394A66-AA0E-E89E-D4BE-138E942E3E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89" t="393" r="2688" b="9284"/>
              <a:stretch/>
            </p:blipFill>
            <p:spPr>
              <a:xfrm>
                <a:off x="5092473" y="2221366"/>
                <a:ext cx="2292150" cy="2292149"/>
              </a:xfrm>
              <a:prstGeom prst="rect">
                <a:avLst/>
              </a:prstGeom>
            </p:spPr>
          </p:pic>
          <p:pic>
            <p:nvPicPr>
              <p:cNvPr id="11" name="Picture 10" descr="Book speaker Pep Guardiola | Aurum Speakers Bureau">
                <a:extLst>
                  <a:ext uri="{FF2B5EF4-FFF2-40B4-BE49-F238E27FC236}">
                    <a16:creationId xmlns:a16="http://schemas.microsoft.com/office/drawing/2014/main" xmlns="" id="{69996D45-7918-D732-BB17-29FC6BD6E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030" r="9307" b="16337"/>
              <a:stretch/>
            </p:blipFill>
            <p:spPr>
              <a:xfrm>
                <a:off x="492579" y="2220686"/>
                <a:ext cx="2295061" cy="2295062"/>
              </a:xfrm>
              <a:prstGeom prst="rect">
                <a:avLst/>
              </a:prstGeom>
            </p:spPr>
          </p:pic>
          <p:pic>
            <p:nvPicPr>
              <p:cNvPr id="12" name="Picture 11" descr="Naomi Osaka shines a light on racial injustice with face masks at US Open |  Fashion | The Guardian">
                <a:extLst>
                  <a:ext uri="{FF2B5EF4-FFF2-40B4-BE49-F238E27FC236}">
                    <a16:creationId xmlns:a16="http://schemas.microsoft.com/office/drawing/2014/main" xmlns="" id="{36DBD426-ECA6-DA62-41A7-B04026CFB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16418" b="16418"/>
              <a:stretch/>
            </p:blipFill>
            <p:spPr>
              <a:xfrm>
                <a:off x="2792185" y="2220686"/>
                <a:ext cx="2292825" cy="2292825"/>
              </a:xfrm>
              <a:prstGeom prst="rect">
                <a:avLst/>
              </a:prstGeom>
            </p:spPr>
          </p:pic>
        </p:grpSp>
        <p:pic>
          <p:nvPicPr>
            <p:cNvPr id="15" name="Picture 14" descr="Taylor Swift - IMDb">
              <a:extLst>
                <a:ext uri="{FF2B5EF4-FFF2-40B4-BE49-F238E27FC236}">
                  <a16:creationId xmlns:a16="http://schemas.microsoft.com/office/drawing/2014/main" xmlns="" id="{686CAC64-3F8B-7B8C-0019-3968881AF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433" t="4950" r="2985" b="39604"/>
            <a:stretch/>
          </p:blipFill>
          <p:spPr>
            <a:xfrm>
              <a:off x="8507186" y="2174421"/>
              <a:ext cx="2007079" cy="2376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43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0150" y="1807535"/>
            <a:ext cx="5034036" cy="664683"/>
          </a:xfrm>
        </p:spPr>
        <p:txBody>
          <a:bodyPr vert="horz" lIns="0" tIns="0" rIns="0" bIns="0" rtlCol="0" anchor="t">
            <a:noAutofit/>
          </a:bodyPr>
          <a:lstStyle/>
          <a:p>
            <a:pPr marL="52705">
              <a:spcAft>
                <a:spcPts val="1800"/>
              </a:spcAft>
            </a:pPr>
            <a:r>
              <a:rPr lang="en-GB" sz="2400" dirty="0">
                <a:solidFill>
                  <a:srgbClr val="002060"/>
                </a:solidFill>
                <a:latin typeface="+mn-lt"/>
              </a:rPr>
              <a:t>In pairs decide which column each leadership character trait belongs in.</a:t>
            </a:r>
          </a:p>
          <a:p>
            <a:pPr marL="10795"/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0150" y="1188227"/>
            <a:ext cx="5750325" cy="369332"/>
          </a:xfrm>
        </p:spPr>
        <p:txBody>
          <a:bodyPr/>
          <a:lstStyle/>
          <a:p>
            <a:r>
              <a:rPr lang="en-GB" dirty="0">
                <a:latin typeface="Nunito Sans Black" panose="00000A00000000000000" pitchFamily="2" charset="0"/>
              </a:rPr>
              <a:t>Effective Leaders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746271E-A718-AB7E-2697-2F459EC97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503657"/>
              </p:ext>
            </p:extLst>
          </p:nvPr>
        </p:nvGraphicFramePr>
        <p:xfrm>
          <a:off x="706885" y="2684787"/>
          <a:ext cx="5037018" cy="3032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509">
                  <a:extLst>
                    <a:ext uri="{9D8B030D-6E8A-4147-A177-3AD203B41FA5}">
                      <a16:colId xmlns:a16="http://schemas.microsoft.com/office/drawing/2014/main" xmlns="" val="4286111206"/>
                    </a:ext>
                  </a:extLst>
                </a:gridCol>
                <a:gridCol w="2518509">
                  <a:extLst>
                    <a:ext uri="{9D8B030D-6E8A-4147-A177-3AD203B41FA5}">
                      <a16:colId xmlns:a16="http://schemas.microsoft.com/office/drawing/2014/main" xmlns="" val="317544523"/>
                    </a:ext>
                  </a:extLst>
                </a:gridCol>
              </a:tblGrid>
              <a:tr h="56367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Effective leaders</a:t>
                      </a:r>
                    </a:p>
                  </a:txBody>
                  <a:tcPr marL="137160" marR="137160" marT="137160" marB="13716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Ineffective leaders</a:t>
                      </a:r>
                    </a:p>
                  </a:txBody>
                  <a:tcPr marL="137160" marR="137160" marT="137160" marB="13716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826880"/>
                  </a:ext>
                </a:extLst>
              </a:tr>
              <a:tr h="1523791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Generate ideas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lvl="0" indent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160" marR="137160" marT="137160" marB="13716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Impose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37160" marR="137160" marT="137160" marB="13716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0343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76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2241" y="901180"/>
            <a:ext cx="11082091" cy="42668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GB" sz="4000" dirty="0">
                <a:solidFill>
                  <a:srgbClr val="003A82"/>
                </a:solidFill>
                <a:latin typeface="Nunito Sans Black"/>
              </a:rPr>
              <a:t>Leadership styles and the programme</a:t>
            </a:r>
            <a:endParaRPr lang="en-US" dirty="0"/>
          </a:p>
          <a:p>
            <a:pPr marL="0" lvl="1"/>
            <a:endParaRPr lang="en-GB" sz="16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Task 1: Look around the room at the different leadership styles:</a:t>
            </a: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Stand by your favourite</a:t>
            </a:r>
            <a:endParaRPr lang="en-GB" sz="1600" dirty="0">
              <a:solidFill>
                <a:srgbClr val="000000"/>
              </a:solidFill>
            </a:endParaRP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Move to your current.</a:t>
            </a:r>
            <a:endParaRPr lang="en-GB" sz="1600" dirty="0">
              <a:solidFill>
                <a:srgbClr val="000000"/>
              </a:solidFill>
            </a:endParaRP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Move to your aspirational.</a:t>
            </a:r>
            <a:endParaRPr lang="en-GB" sz="1600" dirty="0"/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Task 2: Identify Programme activities that fit best the different leadership styles</a:t>
            </a:r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Task 3: Explain why you think the different activities fit different leadership styles and why</a:t>
            </a:r>
            <a:endParaRPr lang="en-GB" sz="1600" dirty="0"/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285750" lvl="1" indent="-285750">
              <a:buFont typeface="Calibri"/>
              <a:buChar char="-"/>
            </a:pPr>
            <a:endParaRPr lang="en-GB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50000"/>
              </a:lnSpc>
            </a:pPr>
            <a:endParaRPr lang="en-GB" dirty="0">
              <a:solidFill>
                <a:srgbClr val="003A82"/>
              </a:solidFill>
            </a:endParaRPr>
          </a:p>
          <a:p>
            <a:pPr marL="10795"/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76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2241" y="901180"/>
            <a:ext cx="11082091" cy="42668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GB" sz="4000" dirty="0">
                <a:solidFill>
                  <a:srgbClr val="003A82"/>
                </a:solidFill>
                <a:latin typeface="Nunito Sans Black"/>
              </a:rPr>
              <a:t>Why do we work in teams?</a:t>
            </a:r>
            <a:endParaRPr lang="en-US" dirty="0"/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Effective teams working together achieve more than individuals can working alone. Scouts work in teams for lots of reasons, including: </a:t>
            </a:r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Collaborative problem-solving in teams leads to faster, better outcomes</a:t>
            </a: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No one person can do everything well </a:t>
            </a: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You learn from your team-mates </a:t>
            </a: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Teams are more flexible and can adapt to change </a:t>
            </a: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Teams can address more complex problems than individuals</a:t>
            </a:r>
            <a:endParaRPr lang="en-GB" sz="1600" dirty="0">
              <a:solidFill>
                <a:srgbClr val="000000"/>
              </a:solidFill>
            </a:endParaRPr>
          </a:p>
          <a:p>
            <a:pPr marL="285750" lvl="1" indent="-285750">
              <a:buFont typeface="Calibri"/>
              <a:buChar char="-"/>
            </a:pPr>
            <a:r>
              <a:rPr lang="en-GB" sz="2400" dirty="0">
                <a:solidFill>
                  <a:srgbClr val="003A82"/>
                </a:solidFill>
              </a:rPr>
              <a:t>Teams are more than the sum of their parts</a:t>
            </a:r>
            <a:endParaRPr lang="en-GB" sz="1600" dirty="0"/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285750" lvl="1" indent="-285750">
              <a:buFont typeface="Calibri"/>
              <a:buChar char="-"/>
            </a:pPr>
            <a:endParaRPr lang="en-GB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50000"/>
              </a:lnSpc>
            </a:pPr>
            <a:endParaRPr lang="en-GB" dirty="0">
              <a:solidFill>
                <a:srgbClr val="003A82"/>
              </a:solidFill>
            </a:endParaRPr>
          </a:p>
          <a:p>
            <a:pPr marL="10795"/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846" y="309174"/>
            <a:ext cx="5750325" cy="207749"/>
          </a:xfrm>
        </p:spPr>
        <p:txBody>
          <a:bodyPr/>
          <a:lstStyle/>
          <a:p>
            <a:r>
              <a:rPr lang="en-GB" dirty="0">
                <a:latin typeface="Nunito Sans"/>
              </a:rPr>
              <a:t>The Young Leader Scheme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16B57F-CCA8-DCF0-5B44-A32A3A36574F}"/>
              </a:ext>
            </a:extLst>
          </p:cNvPr>
          <p:cNvSpPr txBox="1"/>
          <p:nvPr/>
        </p:nvSpPr>
        <p:spPr>
          <a:xfrm>
            <a:off x="571281" y="636171"/>
            <a:ext cx="1006240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03A82"/>
                </a:solidFill>
                <a:latin typeface="Nunito Sans Black"/>
              </a:rPr>
              <a:t>Who to contact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AD2EA2D-41FE-7AE7-424D-B32C4EF08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281" y="1524860"/>
            <a:ext cx="5164501" cy="3635435"/>
          </a:xfrm>
        </p:spPr>
        <p:txBody>
          <a:bodyPr vert="horz" lIns="0" tIns="0" rIns="0" bIns="0" rtlCol="0" anchor="t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Nunito Sans SemiBold"/>
              </a:rPr>
              <a:t>If you have any questions, please contact the following people who will be able to help you.</a:t>
            </a:r>
            <a:endParaRPr lang="en-US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Nunito Sans SemiBold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b="1" i="1" dirty="0">
                <a:solidFill>
                  <a:srgbClr val="7414DC"/>
                </a:solidFill>
                <a:latin typeface="Nunito Sans SemiBold"/>
              </a:rPr>
              <a:t>Enter details of County/District contacts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26680"/>
          <a:stretch/>
        </p:blipFill>
        <p:spPr>
          <a:xfrm>
            <a:off x="6611193" y="0"/>
            <a:ext cx="5580807" cy="68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5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B12F181-2FA8-C44C-A868-921376BAD1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5949" y="2241178"/>
            <a:ext cx="5940100" cy="1408925"/>
          </a:xfrm>
        </p:spPr>
        <p:txBody>
          <a:bodyPr>
            <a:normAutofit/>
          </a:bodyPr>
          <a:lstStyle/>
          <a:p>
            <a:r>
              <a:rPr lang="en-US" sz="8800"/>
              <a:t>Thank you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3F1A4BD0-B2DB-7E48-B131-62CD15B3A19A}"/>
              </a:ext>
            </a:extLst>
          </p:cNvPr>
          <p:cNvSpPr txBox="1">
            <a:spLocks/>
          </p:cNvSpPr>
          <p:nvPr/>
        </p:nvSpPr>
        <p:spPr>
          <a:xfrm>
            <a:off x="3378710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/>
              <a:t>Young Leaders’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E93761-388F-D346-8305-F7D37A8F2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10" y="4493342"/>
            <a:ext cx="2343664" cy="25206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79205F23-F3F1-554C-9958-8467B12BAD6A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err="1"/>
              <a:t>Scouts.org.uk</a:t>
            </a:r>
            <a:endParaRPr lang="en-US" sz="2800" kern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CC265088-6686-644B-82A2-81D83D92B031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/>
              <a:t>#</a:t>
            </a:r>
            <a:r>
              <a:rPr lang="en-US" sz="2800" kern="0" err="1"/>
              <a:t>SkillsForLife</a:t>
            </a:r>
            <a:endParaRPr lang="en-US" sz="2800" kern="0"/>
          </a:p>
        </p:txBody>
      </p:sp>
    </p:spTree>
    <p:extLst>
      <p:ext uri="{BB962C8B-B14F-4D97-AF65-F5344CB8AC3E}">
        <p14:creationId xmlns:p14="http://schemas.microsoft.com/office/powerpoint/2010/main" val="174324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05199-2E68-2D4E-A69D-4823DA61E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243" y="826868"/>
            <a:ext cx="11107324" cy="1929759"/>
          </a:xfrm>
        </p:spPr>
        <p:txBody>
          <a:bodyPr/>
          <a:lstStyle/>
          <a:p>
            <a:pPr marL="0" lvl="0">
              <a:lnSpc>
                <a:spcPct val="95192"/>
              </a:lnSpc>
              <a:spcBef>
                <a:spcPts val="0"/>
              </a:spcBef>
            </a:pPr>
            <a:r>
              <a:rPr lang="en-GB"/>
              <a:t>Explorer Scout Young Leader Training</a:t>
            </a:r>
            <a:br>
              <a:rPr lang="en-GB"/>
            </a:b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917" y="2169043"/>
            <a:ext cx="6791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" lvl="0">
              <a:buSzPts val="1625"/>
            </a:pPr>
            <a:r>
              <a:rPr lang="en-GB" sz="2400" dirty="0"/>
              <a:t>Module B – Leading Together - Teamwork</a:t>
            </a:r>
          </a:p>
        </p:txBody>
      </p:sp>
    </p:spTree>
    <p:extLst>
      <p:ext uri="{BB962C8B-B14F-4D97-AF65-F5344CB8AC3E}">
        <p14:creationId xmlns:p14="http://schemas.microsoft.com/office/powerpoint/2010/main" val="374087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243" y="2079519"/>
            <a:ext cx="7917557" cy="677108"/>
          </a:xfrm>
        </p:spPr>
        <p:txBody>
          <a:bodyPr/>
          <a:lstStyle/>
          <a:p>
            <a:r>
              <a:rPr lang="en-GB">
                <a:latin typeface="Nunito Sans Black"/>
              </a:rPr>
              <a:t>Getting to know you...</a:t>
            </a:r>
            <a:endParaRPr lang="en-GB"/>
          </a:p>
        </p:txBody>
      </p:sp>
      <p:pic>
        <p:nvPicPr>
          <p:cNvPr id="3" name="Picture 2" descr="A group of people at a table&#10;&#10;Description automatically generated">
            <a:extLst>
              <a:ext uri="{FF2B5EF4-FFF2-40B4-BE49-F238E27FC236}">
                <a16:creationId xmlns:a16="http://schemas.microsoft.com/office/drawing/2014/main" xmlns="" id="{8FACBCE6-24FB-ED95-F00F-EE296134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39" y="2757237"/>
            <a:ext cx="3410170" cy="33588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75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4D101F-1693-E345-9B9D-239C12A686FC}"/>
              </a:ext>
            </a:extLst>
          </p:cNvPr>
          <p:cNvSpPr txBox="1"/>
          <p:nvPr/>
        </p:nvSpPr>
        <p:spPr>
          <a:xfrm>
            <a:off x="6920649" y="1307549"/>
            <a:ext cx="4793782" cy="255454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Do more. </a:t>
            </a:r>
          </a:p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Be more.</a:t>
            </a:r>
            <a:endParaRPr lang="en-US" sz="8000" b="1" dirty="0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8BCF033D-0AE1-4944-B6D7-5D80531760B3}"/>
              </a:ext>
            </a:extLst>
          </p:cNvPr>
          <p:cNvSpPr txBox="1">
            <a:spLocks/>
          </p:cNvSpPr>
          <p:nvPr/>
        </p:nvSpPr>
        <p:spPr>
          <a:xfrm>
            <a:off x="7055975" y="3711985"/>
            <a:ext cx="4831225" cy="55200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200" kern="0"/>
              <a:t>Young Leaders’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AB446D-F2BB-DC4B-A4FF-594AD31F5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75" y="4405059"/>
            <a:ext cx="2343664" cy="25206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2241" y="1177265"/>
            <a:ext cx="5554557" cy="4502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4000" dirty="0">
                <a:solidFill>
                  <a:srgbClr val="003A82"/>
                </a:solidFill>
                <a:latin typeface="Nunito Sans Black"/>
              </a:rPr>
              <a:t>Welcome</a:t>
            </a:r>
            <a:endParaRPr lang="en-GB" sz="4000" dirty="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sz="2400" dirty="0">
                <a:solidFill>
                  <a:srgbClr val="003A82"/>
                </a:solidFill>
              </a:rPr>
              <a:t>In this session, we are going to look at:</a:t>
            </a:r>
          </a:p>
          <a:p>
            <a:pPr marL="10795" indent="0">
              <a:buNone/>
            </a:pPr>
            <a:endParaRPr lang="en-GB" sz="2400" dirty="0">
              <a:solidFill>
                <a:srgbClr val="003A82"/>
              </a:solidFill>
            </a:endParaRPr>
          </a:p>
          <a:p>
            <a:pPr marL="35369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Getting to know each other</a:t>
            </a:r>
            <a:endParaRPr lang="en-GB" sz="2400" dirty="0">
              <a:solidFill>
                <a:srgbClr val="000000"/>
              </a:solidFill>
            </a:endParaRPr>
          </a:p>
          <a:p>
            <a:pPr marL="35369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 is leadership?</a:t>
            </a:r>
          </a:p>
          <a:p>
            <a:pPr marL="35369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 type of leader are you?</a:t>
            </a:r>
          </a:p>
          <a:p>
            <a:pPr marL="35369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Running programme activities</a:t>
            </a:r>
            <a:endParaRPr lang="en-GB" sz="2400" dirty="0"/>
          </a:p>
          <a:p>
            <a:pPr marL="10795" indent="0"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6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05199-2E68-2D4E-A69D-4823DA61E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243" y="2079519"/>
            <a:ext cx="5750325" cy="677108"/>
          </a:xfrm>
        </p:spPr>
        <p:txBody>
          <a:bodyPr/>
          <a:lstStyle/>
          <a:p>
            <a:r>
              <a:rPr lang="en-US"/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56691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2241" y="901180"/>
            <a:ext cx="5273639" cy="1808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GB" sz="4000" dirty="0">
                <a:solidFill>
                  <a:srgbClr val="003A82"/>
                </a:solidFill>
                <a:latin typeface="Nunito Sans Black"/>
              </a:rPr>
              <a:t>What is leadership?</a:t>
            </a:r>
            <a:endParaRPr lang="en-US" dirty="0"/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The word leadership can mean different things in different contexts. </a:t>
            </a:r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Task: Look at the word cloud below, pick a word connected to leadership.  You have 2 minutes to consider why this word is linked to good leadership. Get ready to share with the group.</a:t>
            </a:r>
          </a:p>
          <a:p>
            <a:pPr marL="285750" lvl="1" indent="-285750">
              <a:buFont typeface="Calibri"/>
              <a:buChar char="-"/>
            </a:pPr>
            <a:endParaRPr lang="en-GB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50000"/>
              </a:lnSpc>
            </a:pPr>
            <a:endParaRPr lang="en-GB" dirty="0">
              <a:solidFill>
                <a:srgbClr val="003A82"/>
              </a:solidFill>
            </a:endParaRPr>
          </a:p>
          <a:p>
            <a:pPr marL="10795"/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  <p:pic>
        <p:nvPicPr>
          <p:cNvPr id="2" name="Picture 1" descr="Leadership Word Cloud Images – Browse 28,596 Stock Photos, Vectors, and  Video | Adobe Stock">
            <a:extLst>
              <a:ext uri="{FF2B5EF4-FFF2-40B4-BE49-F238E27FC236}">
                <a16:creationId xmlns:a16="http://schemas.microsoft.com/office/drawing/2014/main" xmlns="" id="{7274913E-18E4-684D-DA87-1376ADE9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65" y="977141"/>
            <a:ext cx="6068529" cy="36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4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dership Word Cloud Images – Browse 28,596 Stock Photos, Vectors, and  Video | Adobe Stock">
            <a:extLst>
              <a:ext uri="{FF2B5EF4-FFF2-40B4-BE49-F238E27FC236}">
                <a16:creationId xmlns:a16="http://schemas.microsoft.com/office/drawing/2014/main" xmlns="" id="{7274913E-18E4-684D-DA87-1376ADE9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344" y="535402"/>
            <a:ext cx="7791311" cy="4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0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3300" y="0"/>
            <a:ext cx="6108700" cy="6858000"/>
          </a:xfr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8850" y="872553"/>
            <a:ext cx="4674650" cy="1231106"/>
          </a:xfrm>
        </p:spPr>
        <p:txBody>
          <a:bodyPr/>
          <a:lstStyle/>
          <a:p>
            <a:r>
              <a:rPr lang="en-GB" sz="4000" dirty="0">
                <a:latin typeface="Nunito Sans Black" panose="00000A00000000000000" pitchFamily="2" charset="0"/>
              </a:rPr>
              <a:t>Where can we find leaders?</a:t>
            </a:r>
            <a:endParaRPr lang="en-US" sz="4000" dirty="0">
              <a:latin typeface="Nunito Sans Black" panose="00000A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144DA9-5FB8-2C66-CFBF-3241E8306EE7}"/>
              </a:ext>
            </a:extLst>
          </p:cNvPr>
          <p:cNvSpPr txBox="1"/>
          <p:nvPr/>
        </p:nvSpPr>
        <p:spPr>
          <a:xfrm>
            <a:off x="468850" y="2223998"/>
            <a:ext cx="488405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Teachers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Politicians 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Business managers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Religious figures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Family/friends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Activists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Sports managers/coaches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Judges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Scout leaders</a:t>
            </a:r>
            <a:endParaRPr lang="en-US" sz="2200" dirty="0"/>
          </a:p>
          <a:p>
            <a:pPr marL="353695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3A82"/>
                </a:solidFill>
              </a:rPr>
              <a:t>Youth Parliament members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155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3141" y="720065"/>
            <a:ext cx="11178160" cy="4502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rgbClr val="003A82"/>
              </a:buClr>
            </a:pPr>
            <a:r>
              <a:rPr lang="en-GB" sz="4000" dirty="0">
                <a:solidFill>
                  <a:srgbClr val="003A82"/>
                </a:solidFill>
                <a:latin typeface="Nunito Sans Black"/>
              </a:rPr>
              <a:t>Leaders</a:t>
            </a:r>
          </a:p>
          <a:p>
            <a:pPr marL="0" lvl="1"/>
            <a:endParaRPr lang="en-GB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You will have come across lots of leaders in your life (e.g. Teachers, Coaches etc.). You will have an idea of what you think makes a good leader.</a:t>
            </a:r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marL="0" lvl="1"/>
            <a:r>
              <a:rPr lang="en-GB" sz="2400" dirty="0">
                <a:solidFill>
                  <a:srgbClr val="003A82"/>
                </a:solidFill>
              </a:rPr>
              <a:t>In pairs try to answer the following questions:</a:t>
            </a:r>
          </a:p>
          <a:p>
            <a:pPr marL="0" lvl="1"/>
            <a:endParaRPr lang="en-GB" sz="2400" dirty="0">
              <a:solidFill>
                <a:srgbClr val="003A82"/>
              </a:solidFill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Can you think of 2 good leaders?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 do they do?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Why are they a good leader? 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A82"/>
                </a:solidFill>
              </a:rPr>
              <a:t>What similarities does their leadership have with being a young leader?</a:t>
            </a:r>
          </a:p>
          <a:p>
            <a:pPr marL="132715" indent="-121920">
              <a:lnSpc>
                <a:spcPct val="150000"/>
              </a:lnSpc>
            </a:pPr>
            <a:endParaRPr lang="en-GB" dirty="0">
              <a:solidFill>
                <a:srgbClr val="003A82"/>
              </a:solidFill>
            </a:endParaRPr>
          </a:p>
          <a:p>
            <a:pPr marL="10795"/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28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J Korea colours">
      <a:dk1>
        <a:srgbClr val="000000"/>
      </a:dk1>
      <a:lt1>
        <a:srgbClr val="FFFFFF"/>
      </a:lt1>
      <a:dk2>
        <a:srgbClr val="7414DC"/>
      </a:dk2>
      <a:lt2>
        <a:srgbClr val="00A793"/>
      </a:lt2>
      <a:accent1>
        <a:srgbClr val="E22E12"/>
      </a:accent1>
      <a:accent2>
        <a:srgbClr val="23A950"/>
      </a:accent2>
      <a:accent3>
        <a:srgbClr val="006EE0"/>
      </a:accent3>
      <a:accent4>
        <a:srgbClr val="FFB3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J25 Korea-powerpoint-template" id="{02AC4CAF-9426-E440-A08B-F23A27D0CE7F}" vid="{EFE6F48D-6D7A-8243-96B1-80110B724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e45288-59b2-43a8-840c-5e95452990ca" xsi:nil="true"/>
    <lcf76f155ced4ddcb4097134ff3c332f xmlns="dc55246a-24fe-4e1a-9053-664acc5c9a9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D96487254144F92710964126C5BF4" ma:contentTypeVersion="15" ma:contentTypeDescription="Create a new document." ma:contentTypeScope="" ma:versionID="d274875b0903e0babdb6953a62ecd1f7">
  <xsd:schema xmlns:xsd="http://www.w3.org/2001/XMLSchema" xmlns:xs="http://www.w3.org/2001/XMLSchema" xmlns:p="http://schemas.microsoft.com/office/2006/metadata/properties" xmlns:ns2="dc55246a-24fe-4e1a-9053-664acc5c9a98" xmlns:ns3="1ee45288-59b2-43a8-840c-5e95452990ca" targetNamespace="http://schemas.microsoft.com/office/2006/metadata/properties" ma:root="true" ma:fieldsID="260a4538f02c6810284e9beb97e1ffd4" ns2:_="" ns3:_="">
    <xsd:import namespace="dc55246a-24fe-4e1a-9053-664acc5c9a98"/>
    <xsd:import namespace="1ee45288-59b2-43a8-840c-5e9545299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5246a-24fe-4e1a-9053-664acc5c9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56231d-6d57-4d01-be4e-eaa0c39de8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45288-59b2-43a8-840c-5e9545299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ec38b48c-01d0-4702-98bf-d9d7d8bd9dc2}" ma:internalName="TaxCatchAll" ma:showField="CatchAllData" ma:web="1ee45288-59b2-43a8-840c-5e9545299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0B8E05-3F5D-48C5-850B-B1212ECEBB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51A09-981E-4452-8485-0311281437A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c55246a-24fe-4e1a-9053-664acc5c9a98"/>
    <ds:schemaRef ds:uri="1ee45288-59b2-43a8-840c-5e95452990ca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6E51A6-25D3-4000-8149-8041F9436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55246a-24fe-4e1a-9053-664acc5c9a98"/>
    <ds:schemaRef ds:uri="1ee45288-59b2-43a8-840c-5e9545299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293</Words>
  <Application>Microsoft Office PowerPoint</Application>
  <PresentationFormat>Widescreen</PresentationFormat>
  <Paragraphs>221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Nunito Sans Black</vt:lpstr>
      <vt:lpstr>Nunito Sans SemiBold</vt:lpstr>
      <vt:lpstr>Arboria Medium</vt:lpstr>
      <vt:lpstr>Nunito Sans</vt:lpstr>
      <vt:lpstr>Office Theme</vt:lpstr>
      <vt:lpstr>PowerPoint Presentation</vt:lpstr>
      <vt:lpstr>Explorer Scout Young Leader Training </vt:lpstr>
      <vt:lpstr>Getting to know you...</vt:lpstr>
      <vt:lpstr>Do more. Be more</vt:lpstr>
      <vt:lpstr>Leadership</vt:lpstr>
      <vt:lpstr>Do more. Be more</vt:lpstr>
      <vt:lpstr>PowerPoint Presentation</vt:lpstr>
      <vt:lpstr>Where can we find leaders?</vt:lpstr>
      <vt:lpstr>Do more. Be more</vt:lpstr>
      <vt:lpstr>PowerPoint Presentation</vt:lpstr>
      <vt:lpstr>Effective Leaders</vt:lpstr>
      <vt:lpstr>Do more. Be more</vt:lpstr>
      <vt:lpstr>Do more. Be more</vt:lpstr>
      <vt:lpstr>The Young Leader Scheme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Coe</cp:lastModifiedBy>
  <cp:revision>148</cp:revision>
  <dcterms:created xsi:type="dcterms:W3CDTF">2024-01-29T14:40:33Z</dcterms:created>
  <dcterms:modified xsi:type="dcterms:W3CDTF">2024-08-29T11:03:24Z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2018-02-18T00:00:00Z</vt:filetime>
  </property>
  <property fmtid="{D5CDD505-2E9C-101B-9397-08002B2CF9AE}" pid="5" name="ContentTypeId">
    <vt:lpwstr>0x01010012BD96487254144F92710964126C5BF4</vt:lpwstr>
  </property>
  <property fmtid="{D5CDD505-2E9C-101B-9397-08002B2CF9AE}" pid="6" name="MediaServiceImageTags">
    <vt:lpwstr/>
  </property>
</Properties>
</file>