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324" r:id="rId5"/>
    <p:sldId id="289" r:id="rId6"/>
    <p:sldId id="303" r:id="rId7"/>
    <p:sldId id="331" r:id="rId8"/>
    <p:sldId id="353" r:id="rId9"/>
    <p:sldId id="305" r:id="rId10"/>
    <p:sldId id="333" r:id="rId11"/>
    <p:sldId id="354" r:id="rId12"/>
    <p:sldId id="299" r:id="rId13"/>
    <p:sldId id="313" r:id="rId14"/>
  </p:sldIdLst>
  <p:sldSz cx="12192000" cy="6858000"/>
  <p:notesSz cx="16256000" cy="9144000"/>
  <p:embeddedFontLst>
    <p:embeddedFont>
      <p:font typeface="Nunito Sans" panose="00000500000000000000" pitchFamily="2" charset="0"/>
      <p:regular r:id="rId16"/>
      <p:bold r:id="rId17"/>
      <p:italic r:id="rId18"/>
      <p:boldItalic r:id="rId19"/>
    </p:embeddedFont>
    <p:embeddedFont>
      <p:font typeface="Nunito Sans Black" panose="00000A00000000000000" pitchFamily="2" charset="0"/>
      <p:bold r:id="rId20"/>
      <p:boldItalic r:id="rId21"/>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a:srgbClr val="CCCCFF"/>
    <a:srgbClr val="006EE0"/>
    <a:srgbClr val="003A82"/>
    <a:srgbClr val="23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4C27D-A8D5-2990-B277-065F752EAF92}" v="28" dt="2022-05-18T09:43:02.703"/>
    <p1510:client id="{599DA2AF-4BBD-D425-F016-7EAB67DCB72D}" v="518" dt="2022-05-17T16:08:38.289"/>
    <p1510:client id="{858EB7E2-8C12-4818-9DB7-407D55066F95}" v="24" dt="2022-04-28T14:26:03.832"/>
    <p1510:client id="{DF46EC2C-1E5A-DA57-F5ED-D2AD68C415C2}" v="5" dt="2022-04-26T15:45:15.2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25/05/2022</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xmlns=""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xmlns=""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xmlns=""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xmlns=""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xmlns=""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xmlns=""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xmlns=""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xmlns=""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xmlns=""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xmlns=""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xmlns=""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xmlns=""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xmlns=""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xmlns=""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xmlns=""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xmlns=""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xmlns=""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xmlns=""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xmlns=""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xmlns=""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xmlns=""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xmlns=""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xmlns=""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xmlns=""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xmlns=""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xmlns=""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xmlns=""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xmlns=""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xmlns=""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xmlns=""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xmlns=""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xmlns=""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xmlns=""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xmlns=""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xmlns=""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xmlns=""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xmlns=""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xmlns=""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xmlns=""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xmlns=""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xmlns=""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xmlns=""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xmlns=""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xmlns=""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xmlns=""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xmlns=""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xmlns=""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xmlns=""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tif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015AF02-28AF-664A-8246-ED591CCD05CB}"/>
              </a:ext>
            </a:extLst>
          </p:cNvPr>
          <p:cNvSpPr>
            <a:spLocks noGrp="1"/>
          </p:cNvSpPr>
          <p:nvPr>
            <p:ph type="body" sz="quarter" idx="10"/>
          </p:nvPr>
        </p:nvSpPr>
        <p:spPr/>
        <p:txBody>
          <a:bodyPr/>
          <a:lstStyle/>
          <a:p>
            <a:r>
              <a:rPr lang="en-US"/>
              <a:t>How we Manage Change at Scouts</a:t>
            </a:r>
          </a:p>
          <a:p>
            <a:endParaRPr lang="en-GB"/>
          </a:p>
        </p:txBody>
      </p:sp>
    </p:spTree>
    <p:extLst>
      <p:ext uri="{BB962C8B-B14F-4D97-AF65-F5344CB8AC3E}">
        <p14:creationId xmlns:p14="http://schemas.microsoft.com/office/powerpoint/2010/main" val="224463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5305BD1-4A22-A948-89BF-0F0F16A1287E}"/>
              </a:ext>
            </a:extLst>
          </p:cNvPr>
          <p:cNvSpPr>
            <a:spLocks noGrp="1"/>
          </p:cNvSpPr>
          <p:nvPr>
            <p:ph type="body" sz="quarter" idx="13"/>
          </p:nvPr>
        </p:nvSpPr>
        <p:spPr/>
        <p:txBody>
          <a:bodyPr/>
          <a:lstStyle/>
          <a:p>
            <a:pPr lvl="1"/>
            <a:r>
              <a:rPr lang="en-GB"/>
              <a:t>Thank you</a:t>
            </a:r>
          </a:p>
        </p:txBody>
      </p:sp>
    </p:spTree>
    <p:extLst>
      <p:ext uri="{BB962C8B-B14F-4D97-AF65-F5344CB8AC3E}">
        <p14:creationId xmlns:p14="http://schemas.microsoft.com/office/powerpoint/2010/main" val="62876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403140" y="4287131"/>
            <a:ext cx="9529763" cy="1025281"/>
          </a:xfrm>
        </p:spPr>
        <p:txBody>
          <a:bodyPr>
            <a:normAutofit/>
          </a:bodyPr>
          <a:lstStyle/>
          <a:p>
            <a:r>
              <a:rPr lang="en-US" dirty="0"/>
              <a:t>Our Change Framework</a:t>
            </a:r>
          </a:p>
          <a:p>
            <a:pPr lvl="1"/>
            <a:r>
              <a:rPr lang="en-US" dirty="0">
                <a:solidFill>
                  <a:schemeClr val="bg1"/>
                </a:solidFill>
              </a:rPr>
              <a:t>A step-by-step process for making change happen</a:t>
            </a:r>
          </a:p>
        </p:txBody>
      </p:sp>
    </p:spTree>
    <p:extLst>
      <p:ext uri="{BB962C8B-B14F-4D97-AF65-F5344CB8AC3E}">
        <p14:creationId xmlns:p14="http://schemas.microsoft.com/office/powerpoint/2010/main" val="126212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2459" b="12459"/>
          <a:stretch>
            <a:fillRect/>
          </a:stretch>
        </p:blipFill>
        <p:spPr/>
      </p:pic>
      <p:sp>
        <p:nvSpPr>
          <p:cNvPr id="2" name="Text Placeholder 1">
            <a:extLst>
              <a:ext uri="{FF2B5EF4-FFF2-40B4-BE49-F238E27FC236}">
                <a16:creationId xmlns:a16="http://schemas.microsoft.com/office/drawing/2014/main" xmlns="" id="{F91ADCAB-F50C-2944-AFA4-C9FC9AE5F178}"/>
              </a:ext>
            </a:extLst>
          </p:cNvPr>
          <p:cNvSpPr>
            <a:spLocks noGrp="1"/>
          </p:cNvSpPr>
          <p:nvPr>
            <p:ph type="body" sz="quarter" idx="10"/>
          </p:nvPr>
        </p:nvSpPr>
        <p:spPr>
          <a:xfrm>
            <a:off x="899208" y="1706264"/>
            <a:ext cx="4414664" cy="4502944"/>
          </a:xfrm>
        </p:spPr>
        <p:txBody>
          <a:bodyPr vert="horz" lIns="0" tIns="0" rIns="0" bIns="0" rtlCol="0" anchor="t">
            <a:noAutofit/>
          </a:bodyPr>
          <a:lstStyle/>
          <a:p>
            <a:pPr marL="10795">
              <a:lnSpc>
                <a:spcPct val="100000"/>
              </a:lnSpc>
            </a:pPr>
            <a:r>
              <a:rPr lang="en-US" sz="2800" dirty="0">
                <a:latin typeface="Nunito Sans Black" panose="00000A00000000000000" pitchFamily="2" charset="0"/>
              </a:rPr>
              <a:t>Our Change Framework provides</a:t>
            </a:r>
            <a:endParaRPr lang="en-US"/>
          </a:p>
          <a:p>
            <a:pPr marL="353695" indent="-342900">
              <a:lnSpc>
                <a:spcPct val="100000"/>
              </a:lnSpc>
              <a:buFont typeface="Arial" panose="020B0604020202020204" pitchFamily="34" charset="0"/>
              <a:buChar char="•"/>
            </a:pPr>
            <a:endParaRPr lang="en-US" sz="2400" dirty="0"/>
          </a:p>
          <a:p>
            <a:pPr marL="467995" indent="-457200">
              <a:lnSpc>
                <a:spcPct val="100000"/>
              </a:lnSpc>
              <a:buFont typeface="Arial" panose="020B0604020202020204" pitchFamily="34" charset="0"/>
              <a:buChar char="•"/>
            </a:pPr>
            <a:r>
              <a:rPr lang="en-US" sz="2400" dirty="0"/>
              <a:t>4 step process</a:t>
            </a:r>
          </a:p>
          <a:p>
            <a:pPr marL="467995" indent="-457200">
              <a:lnSpc>
                <a:spcPct val="100000"/>
              </a:lnSpc>
              <a:buFont typeface="Arial" panose="020B0604020202020204" pitchFamily="34" charset="0"/>
              <a:buChar char="•"/>
            </a:pPr>
            <a:r>
              <a:rPr lang="en-US" sz="2400" dirty="0"/>
              <a:t>Checklist of things to consider ​</a:t>
            </a:r>
          </a:p>
          <a:p>
            <a:pPr marL="467995" indent="-457200">
              <a:lnSpc>
                <a:spcPct val="100000"/>
              </a:lnSpc>
              <a:buFont typeface="Arial" panose="020B0604020202020204" pitchFamily="34" charset="0"/>
              <a:buChar char="•"/>
            </a:pPr>
            <a:r>
              <a:rPr lang="en-US" sz="2400">
                <a:latin typeface="Nunito Sans"/>
              </a:rPr>
              <a:t>Tools to guide teams​ leading change</a:t>
            </a:r>
            <a:endParaRPr lang="en-US" sz="2400"/>
          </a:p>
          <a:p>
            <a:pPr marL="353695" indent="-342900">
              <a:lnSpc>
                <a:spcPct val="100000"/>
              </a:lnSpc>
              <a:buFont typeface="Arial" panose="020B0604020202020204" pitchFamily="34" charset="0"/>
              <a:buChar char="•"/>
            </a:pPr>
            <a:endParaRPr lang="en-US" sz="2400" dirty="0"/>
          </a:p>
          <a:p>
            <a:pPr marL="10795">
              <a:lnSpc>
                <a:spcPct val="100000"/>
              </a:lnSpc>
            </a:pPr>
            <a:r>
              <a:rPr lang="en-GB" sz="2400" b="1" dirty="0">
                <a:latin typeface="+mj-lt"/>
              </a:rPr>
              <a:t>This has been designed to be applied locally</a:t>
            </a:r>
            <a:endParaRPr lang="en-GB" sz="3000" b="1" dirty="0">
              <a:latin typeface="+mj-lt"/>
            </a:endParaRPr>
          </a:p>
          <a:p>
            <a:pPr marL="10795">
              <a:lnSpc>
                <a:spcPct val="100000"/>
              </a:lnSpc>
            </a:pP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37384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14801" y="1461577"/>
            <a:ext cx="7944437" cy="346249"/>
          </a:xfrm>
        </p:spPr>
        <p:txBody>
          <a:bodyPr/>
          <a:lstStyle/>
          <a:p>
            <a:pPr marL="125" indent="0">
              <a:buNone/>
            </a:pPr>
            <a:r>
              <a:rPr lang="en-GB" sz="3200" dirty="0">
                <a:solidFill>
                  <a:srgbClr val="7414DC"/>
                </a:solidFill>
                <a:latin typeface="Nunito Sans Black" panose="00000A00000000000000" pitchFamily="2" charset="0"/>
              </a:rPr>
              <a:t>4 steps of change</a:t>
            </a:r>
          </a:p>
        </p:txBody>
      </p:sp>
      <p:grpSp>
        <p:nvGrpSpPr>
          <p:cNvPr id="10" name="Group 9"/>
          <p:cNvGrpSpPr/>
          <p:nvPr/>
        </p:nvGrpSpPr>
        <p:grpSpPr>
          <a:xfrm>
            <a:off x="973595" y="2301484"/>
            <a:ext cx="2149168" cy="2037604"/>
            <a:chOff x="1396289" y="2767309"/>
            <a:chExt cx="2149168" cy="2037604"/>
          </a:xfrm>
        </p:grpSpPr>
        <p:sp>
          <p:nvSpPr>
            <p:cNvPr id="9" name="Oval 8"/>
            <p:cNvSpPr/>
            <p:nvPr/>
          </p:nvSpPr>
          <p:spPr>
            <a:xfrm>
              <a:off x="1396289" y="2767309"/>
              <a:ext cx="2149168" cy="2037604"/>
            </a:xfrm>
            <a:prstGeom prst="ellipse">
              <a:avLst/>
            </a:prstGeom>
            <a:solidFill>
              <a:srgbClr val="741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p:cNvSpPr txBox="1">
              <a:spLocks/>
            </p:cNvSpPr>
            <p:nvPr/>
          </p:nvSpPr>
          <p:spPr>
            <a:xfrm>
              <a:off x="1537495" y="3607216"/>
              <a:ext cx="1924882" cy="357790"/>
            </a:xfrm>
            <a:prstGeom prst="rect">
              <a:avLst/>
            </a:prstGeom>
          </p:spPr>
          <p:txBody>
            <a:bodyPr vert="horz" wrap="square" lIns="0" tIns="0" rIns="0" bIns="0" rtlCol="0">
              <a:spAutoFit/>
            </a:bodyPr>
            <a:lstStyle>
              <a:lvl1pPr marL="270000" indent="-269875" eaLnBrk="1" hangingPunct="1">
                <a:lnSpc>
                  <a:spcPts val="2700"/>
                </a:lnSpc>
                <a:buClr>
                  <a:schemeClr val="tx2"/>
                </a:buClr>
                <a:buSzPct val="125000"/>
                <a:buFont typeface="Arial" panose="020B0604020202020204" pitchFamily="34" charset="0"/>
                <a:buChar char="•"/>
                <a:tabLst/>
                <a:defRPr sz="2550" b="0" i="0">
                  <a:latin typeface="Nunito Sans" charset="0"/>
                  <a:ea typeface="Nunito Sans" charset="0"/>
                  <a:cs typeface="Nunito Sans" charset="0"/>
                </a:defRPr>
              </a:lvl1pPr>
              <a:lvl2pPr marL="270000" indent="-269875" eaLnBrk="1" hangingPunct="1">
                <a:lnSpc>
                  <a:spcPts val="2700"/>
                </a:lnSpc>
                <a:buClr>
                  <a:schemeClr val="tx2"/>
                </a:buClr>
                <a:buSzPct val="125000"/>
                <a:buFont typeface="Arial" panose="020B0604020202020204" pitchFamily="34" charset="0"/>
                <a:buChar char="•"/>
                <a:tabLst/>
                <a:defRPr sz="2550" b="0" i="0">
                  <a:latin typeface="Nunito Sans Black" pitchFamily="2" charset="77"/>
                  <a:ea typeface="+mn-ea"/>
                  <a:cs typeface="+mn-cs"/>
                </a:defRPr>
              </a:lvl2pPr>
              <a:lvl3pPr marL="270000" indent="-269875" eaLnBrk="1" hangingPunct="1">
                <a:lnSpc>
                  <a:spcPts val="2700"/>
                </a:lnSpc>
                <a:buClr>
                  <a:schemeClr val="tx1"/>
                </a:buClr>
                <a:buSzPct val="125000"/>
                <a:buFont typeface="Arial" panose="020B0604020202020204" pitchFamily="34" charset="0"/>
                <a:buChar char="•"/>
                <a:tabLst/>
                <a:defRPr sz="2550">
                  <a:solidFill>
                    <a:schemeClr val="tx2"/>
                  </a:solidFill>
                  <a:latin typeface="+mn-lt"/>
                  <a:ea typeface="+mn-ea"/>
                  <a:cs typeface="+mn-cs"/>
                </a:defRPr>
              </a:lvl3pPr>
              <a:lvl4pPr marL="270000" indent="-269875" eaLnBrk="1" hangingPunct="1">
                <a:lnSpc>
                  <a:spcPts val="2700"/>
                </a:lnSpc>
                <a:buClr>
                  <a:schemeClr val="tx1"/>
                </a:buClr>
                <a:buSzPct val="125000"/>
                <a:buFont typeface="Arial" panose="020B0604020202020204" pitchFamily="34" charset="0"/>
                <a:buChar char="•"/>
                <a:tabLst/>
                <a:defRPr sz="2550" b="0" i="0">
                  <a:solidFill>
                    <a:schemeClr val="tx2"/>
                  </a:solidFill>
                  <a:latin typeface="Nunito Sans Black" pitchFamily="2" charset="77"/>
                  <a:ea typeface="+mn-ea"/>
                  <a:cs typeface="+mn-cs"/>
                </a:defRPr>
              </a:lvl4pPr>
              <a:lvl5pPr marL="270000" indent="-269875" eaLnBrk="1" hangingPunct="1">
                <a:lnSpc>
                  <a:spcPts val="2700"/>
                </a:lnSpc>
                <a:spcBef>
                  <a:spcPts val="1950"/>
                </a:spcBef>
                <a:buClr>
                  <a:schemeClr val="tx2"/>
                </a:buClr>
                <a:buSzPct val="125000"/>
                <a:buFont typeface="Arial" panose="020B0604020202020204" pitchFamily="34" charset="0"/>
                <a:buChar char="•"/>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indent="0" defTabSz="914400">
                <a:buFont typeface="Arial" panose="020B0604020202020204" pitchFamily="34" charset="0"/>
                <a:buNone/>
              </a:pPr>
              <a:r>
                <a:rPr lang="en-GB" kern="0">
                  <a:solidFill>
                    <a:schemeClr val="bg1"/>
                  </a:solidFill>
                  <a:latin typeface="Nunito Sans Black" panose="00000A00000000000000" pitchFamily="2" charset="0"/>
                </a:rPr>
                <a:t>Understand</a:t>
              </a:r>
            </a:p>
          </p:txBody>
        </p:sp>
      </p:grpSp>
      <p:grpSp>
        <p:nvGrpSpPr>
          <p:cNvPr id="11" name="Group 10"/>
          <p:cNvGrpSpPr/>
          <p:nvPr/>
        </p:nvGrpSpPr>
        <p:grpSpPr>
          <a:xfrm>
            <a:off x="3644908" y="2301484"/>
            <a:ext cx="2149168" cy="2037604"/>
            <a:chOff x="1396289" y="2767309"/>
            <a:chExt cx="2149168" cy="2037604"/>
          </a:xfrm>
          <a:solidFill>
            <a:srgbClr val="006EE0"/>
          </a:solidFill>
        </p:grpSpPr>
        <p:sp>
          <p:nvSpPr>
            <p:cNvPr id="12" name="Oval 11"/>
            <p:cNvSpPr/>
            <p:nvPr/>
          </p:nvSpPr>
          <p:spPr>
            <a:xfrm>
              <a:off x="1396289" y="2767309"/>
              <a:ext cx="2149168" cy="2037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3"/>
            <p:cNvSpPr txBox="1">
              <a:spLocks/>
            </p:cNvSpPr>
            <p:nvPr/>
          </p:nvSpPr>
          <p:spPr>
            <a:xfrm>
              <a:off x="1537495" y="3607216"/>
              <a:ext cx="1924882" cy="357790"/>
            </a:xfrm>
            <a:prstGeom prst="rect">
              <a:avLst/>
            </a:prstGeom>
            <a:grpFill/>
          </p:spPr>
          <p:txBody>
            <a:bodyPr vert="horz" wrap="square" lIns="0" tIns="0" rIns="0" bIns="0" rtlCol="0">
              <a:spAutoFit/>
            </a:bodyPr>
            <a:lstStyle>
              <a:lvl1pPr marL="270000" indent="-269875" eaLnBrk="1" hangingPunct="1">
                <a:lnSpc>
                  <a:spcPts val="2700"/>
                </a:lnSpc>
                <a:buClr>
                  <a:schemeClr val="tx2"/>
                </a:buClr>
                <a:buSzPct val="125000"/>
                <a:buFont typeface="Arial" panose="020B0604020202020204" pitchFamily="34" charset="0"/>
                <a:buChar char="•"/>
                <a:tabLst/>
                <a:defRPr sz="2550" b="0" i="0">
                  <a:latin typeface="Nunito Sans" charset="0"/>
                  <a:ea typeface="Nunito Sans" charset="0"/>
                  <a:cs typeface="Nunito Sans" charset="0"/>
                </a:defRPr>
              </a:lvl1pPr>
              <a:lvl2pPr marL="270000" indent="-269875" eaLnBrk="1" hangingPunct="1">
                <a:lnSpc>
                  <a:spcPts val="2700"/>
                </a:lnSpc>
                <a:buClr>
                  <a:schemeClr val="tx2"/>
                </a:buClr>
                <a:buSzPct val="125000"/>
                <a:buFont typeface="Arial" panose="020B0604020202020204" pitchFamily="34" charset="0"/>
                <a:buChar char="•"/>
                <a:tabLst/>
                <a:defRPr sz="2550" b="0" i="0">
                  <a:latin typeface="Nunito Sans Black" pitchFamily="2" charset="77"/>
                  <a:ea typeface="+mn-ea"/>
                  <a:cs typeface="+mn-cs"/>
                </a:defRPr>
              </a:lvl2pPr>
              <a:lvl3pPr marL="270000" indent="-269875" eaLnBrk="1" hangingPunct="1">
                <a:lnSpc>
                  <a:spcPts val="2700"/>
                </a:lnSpc>
                <a:buClr>
                  <a:schemeClr val="tx1"/>
                </a:buClr>
                <a:buSzPct val="125000"/>
                <a:buFont typeface="Arial" panose="020B0604020202020204" pitchFamily="34" charset="0"/>
                <a:buChar char="•"/>
                <a:tabLst/>
                <a:defRPr sz="2550">
                  <a:solidFill>
                    <a:schemeClr val="tx2"/>
                  </a:solidFill>
                  <a:latin typeface="+mn-lt"/>
                  <a:ea typeface="+mn-ea"/>
                  <a:cs typeface="+mn-cs"/>
                </a:defRPr>
              </a:lvl3pPr>
              <a:lvl4pPr marL="270000" indent="-269875" eaLnBrk="1" hangingPunct="1">
                <a:lnSpc>
                  <a:spcPts val="2700"/>
                </a:lnSpc>
                <a:buClr>
                  <a:schemeClr val="tx1"/>
                </a:buClr>
                <a:buSzPct val="125000"/>
                <a:buFont typeface="Arial" panose="020B0604020202020204" pitchFamily="34" charset="0"/>
                <a:buChar char="•"/>
                <a:tabLst/>
                <a:defRPr sz="2550" b="0" i="0">
                  <a:solidFill>
                    <a:schemeClr val="tx2"/>
                  </a:solidFill>
                  <a:latin typeface="Nunito Sans Black" pitchFamily="2" charset="77"/>
                  <a:ea typeface="+mn-ea"/>
                  <a:cs typeface="+mn-cs"/>
                </a:defRPr>
              </a:lvl4pPr>
              <a:lvl5pPr marL="270000" indent="-269875" eaLnBrk="1" hangingPunct="1">
                <a:lnSpc>
                  <a:spcPts val="2700"/>
                </a:lnSpc>
                <a:spcBef>
                  <a:spcPts val="1950"/>
                </a:spcBef>
                <a:buClr>
                  <a:schemeClr val="tx2"/>
                </a:buClr>
                <a:buSzPct val="125000"/>
                <a:buFont typeface="Arial" panose="020B0604020202020204" pitchFamily="34" charset="0"/>
                <a:buChar char="•"/>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indent="0" algn="ctr" defTabSz="914400">
                <a:buFont typeface="Arial" panose="020B0604020202020204" pitchFamily="34" charset="0"/>
                <a:buNone/>
              </a:pPr>
              <a:r>
                <a:rPr lang="en-GB" kern="0">
                  <a:solidFill>
                    <a:schemeClr val="bg1"/>
                  </a:solidFill>
                  <a:latin typeface="Nunito Sans Black" panose="00000A00000000000000" pitchFamily="2" charset="0"/>
                </a:rPr>
                <a:t>Plan</a:t>
              </a:r>
            </a:p>
          </p:txBody>
        </p:sp>
      </p:grpSp>
      <p:grpSp>
        <p:nvGrpSpPr>
          <p:cNvPr id="14" name="Group 13"/>
          <p:cNvGrpSpPr/>
          <p:nvPr/>
        </p:nvGrpSpPr>
        <p:grpSpPr>
          <a:xfrm>
            <a:off x="6316221" y="2301484"/>
            <a:ext cx="2149168" cy="2037604"/>
            <a:chOff x="1396289" y="2767309"/>
            <a:chExt cx="2149168" cy="2037604"/>
          </a:xfrm>
          <a:solidFill>
            <a:srgbClr val="23A950"/>
          </a:solidFill>
        </p:grpSpPr>
        <p:sp>
          <p:nvSpPr>
            <p:cNvPr id="15" name="Oval 14"/>
            <p:cNvSpPr/>
            <p:nvPr/>
          </p:nvSpPr>
          <p:spPr>
            <a:xfrm>
              <a:off x="1396289" y="2767309"/>
              <a:ext cx="2149168" cy="2037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3"/>
            <p:cNvSpPr txBox="1">
              <a:spLocks/>
            </p:cNvSpPr>
            <p:nvPr/>
          </p:nvSpPr>
          <p:spPr>
            <a:xfrm>
              <a:off x="1537495" y="3607216"/>
              <a:ext cx="1924882" cy="357790"/>
            </a:xfrm>
            <a:prstGeom prst="rect">
              <a:avLst/>
            </a:prstGeom>
            <a:grpFill/>
          </p:spPr>
          <p:txBody>
            <a:bodyPr vert="horz" wrap="square" lIns="0" tIns="0" rIns="0" bIns="0" rtlCol="0">
              <a:spAutoFit/>
            </a:bodyPr>
            <a:lstStyle>
              <a:lvl1pPr marL="270000" indent="-269875" eaLnBrk="1" hangingPunct="1">
                <a:lnSpc>
                  <a:spcPts val="2700"/>
                </a:lnSpc>
                <a:buClr>
                  <a:schemeClr val="tx2"/>
                </a:buClr>
                <a:buSzPct val="125000"/>
                <a:buFont typeface="Arial" panose="020B0604020202020204" pitchFamily="34" charset="0"/>
                <a:buChar char="•"/>
                <a:tabLst/>
                <a:defRPr sz="2550" b="0" i="0">
                  <a:latin typeface="Nunito Sans" charset="0"/>
                  <a:ea typeface="Nunito Sans" charset="0"/>
                  <a:cs typeface="Nunito Sans" charset="0"/>
                </a:defRPr>
              </a:lvl1pPr>
              <a:lvl2pPr marL="270000" indent="-269875" eaLnBrk="1" hangingPunct="1">
                <a:lnSpc>
                  <a:spcPts val="2700"/>
                </a:lnSpc>
                <a:buClr>
                  <a:schemeClr val="tx2"/>
                </a:buClr>
                <a:buSzPct val="125000"/>
                <a:buFont typeface="Arial" panose="020B0604020202020204" pitchFamily="34" charset="0"/>
                <a:buChar char="•"/>
                <a:tabLst/>
                <a:defRPr sz="2550" b="0" i="0">
                  <a:latin typeface="Nunito Sans Black" pitchFamily="2" charset="77"/>
                  <a:ea typeface="+mn-ea"/>
                  <a:cs typeface="+mn-cs"/>
                </a:defRPr>
              </a:lvl2pPr>
              <a:lvl3pPr marL="270000" indent="-269875" eaLnBrk="1" hangingPunct="1">
                <a:lnSpc>
                  <a:spcPts val="2700"/>
                </a:lnSpc>
                <a:buClr>
                  <a:schemeClr val="tx1"/>
                </a:buClr>
                <a:buSzPct val="125000"/>
                <a:buFont typeface="Arial" panose="020B0604020202020204" pitchFamily="34" charset="0"/>
                <a:buChar char="•"/>
                <a:tabLst/>
                <a:defRPr sz="2550">
                  <a:solidFill>
                    <a:schemeClr val="tx2"/>
                  </a:solidFill>
                  <a:latin typeface="+mn-lt"/>
                  <a:ea typeface="+mn-ea"/>
                  <a:cs typeface="+mn-cs"/>
                </a:defRPr>
              </a:lvl3pPr>
              <a:lvl4pPr marL="270000" indent="-269875" eaLnBrk="1" hangingPunct="1">
                <a:lnSpc>
                  <a:spcPts val="2700"/>
                </a:lnSpc>
                <a:buClr>
                  <a:schemeClr val="tx1"/>
                </a:buClr>
                <a:buSzPct val="125000"/>
                <a:buFont typeface="Arial" panose="020B0604020202020204" pitchFamily="34" charset="0"/>
                <a:buChar char="•"/>
                <a:tabLst/>
                <a:defRPr sz="2550" b="0" i="0">
                  <a:solidFill>
                    <a:schemeClr val="tx2"/>
                  </a:solidFill>
                  <a:latin typeface="Nunito Sans Black" pitchFamily="2" charset="77"/>
                  <a:ea typeface="+mn-ea"/>
                  <a:cs typeface="+mn-cs"/>
                </a:defRPr>
              </a:lvl4pPr>
              <a:lvl5pPr marL="270000" indent="-269875" eaLnBrk="1" hangingPunct="1">
                <a:lnSpc>
                  <a:spcPts val="2700"/>
                </a:lnSpc>
                <a:spcBef>
                  <a:spcPts val="1950"/>
                </a:spcBef>
                <a:buClr>
                  <a:schemeClr val="tx2"/>
                </a:buClr>
                <a:buSzPct val="125000"/>
                <a:buFont typeface="Arial" panose="020B0604020202020204" pitchFamily="34" charset="0"/>
                <a:buChar char="•"/>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indent="0" algn="ctr" defTabSz="914400">
                <a:buFont typeface="Arial" panose="020B0604020202020204" pitchFamily="34" charset="0"/>
                <a:buNone/>
              </a:pPr>
              <a:r>
                <a:rPr lang="en-GB" kern="0">
                  <a:solidFill>
                    <a:schemeClr val="bg1"/>
                  </a:solidFill>
                  <a:latin typeface="Nunito Sans Black" panose="00000A00000000000000" pitchFamily="2" charset="0"/>
                </a:rPr>
                <a:t>Deliver</a:t>
              </a:r>
            </a:p>
          </p:txBody>
        </p:sp>
      </p:grpSp>
      <p:grpSp>
        <p:nvGrpSpPr>
          <p:cNvPr id="17" name="Group 16"/>
          <p:cNvGrpSpPr/>
          <p:nvPr/>
        </p:nvGrpSpPr>
        <p:grpSpPr>
          <a:xfrm>
            <a:off x="8987534" y="2301484"/>
            <a:ext cx="2149168" cy="2037604"/>
            <a:chOff x="1396289" y="2767309"/>
            <a:chExt cx="2149168" cy="2037604"/>
          </a:xfrm>
          <a:solidFill>
            <a:srgbClr val="003A82"/>
          </a:solidFill>
        </p:grpSpPr>
        <p:sp>
          <p:nvSpPr>
            <p:cNvPr id="18" name="Oval 17"/>
            <p:cNvSpPr/>
            <p:nvPr/>
          </p:nvSpPr>
          <p:spPr>
            <a:xfrm>
              <a:off x="1396289" y="2767309"/>
              <a:ext cx="2149168" cy="20376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3"/>
            <p:cNvSpPr txBox="1">
              <a:spLocks/>
            </p:cNvSpPr>
            <p:nvPr/>
          </p:nvSpPr>
          <p:spPr>
            <a:xfrm>
              <a:off x="1537495" y="3607216"/>
              <a:ext cx="1924882" cy="357790"/>
            </a:xfrm>
            <a:prstGeom prst="rect">
              <a:avLst/>
            </a:prstGeom>
            <a:grpFill/>
          </p:spPr>
          <p:txBody>
            <a:bodyPr vert="horz" wrap="square" lIns="0" tIns="0" rIns="0" bIns="0" rtlCol="0">
              <a:spAutoFit/>
            </a:bodyPr>
            <a:lstStyle>
              <a:lvl1pPr marL="270000" indent="-269875" eaLnBrk="1" hangingPunct="1">
                <a:lnSpc>
                  <a:spcPts val="2700"/>
                </a:lnSpc>
                <a:buClr>
                  <a:schemeClr val="tx2"/>
                </a:buClr>
                <a:buSzPct val="125000"/>
                <a:buFont typeface="Arial" panose="020B0604020202020204" pitchFamily="34" charset="0"/>
                <a:buChar char="•"/>
                <a:tabLst/>
                <a:defRPr sz="2550" b="0" i="0">
                  <a:latin typeface="Nunito Sans" charset="0"/>
                  <a:ea typeface="Nunito Sans" charset="0"/>
                  <a:cs typeface="Nunito Sans" charset="0"/>
                </a:defRPr>
              </a:lvl1pPr>
              <a:lvl2pPr marL="270000" indent="-269875" eaLnBrk="1" hangingPunct="1">
                <a:lnSpc>
                  <a:spcPts val="2700"/>
                </a:lnSpc>
                <a:buClr>
                  <a:schemeClr val="tx2"/>
                </a:buClr>
                <a:buSzPct val="125000"/>
                <a:buFont typeface="Arial" panose="020B0604020202020204" pitchFamily="34" charset="0"/>
                <a:buChar char="•"/>
                <a:tabLst/>
                <a:defRPr sz="2550" b="0" i="0">
                  <a:latin typeface="Nunito Sans Black" pitchFamily="2" charset="77"/>
                  <a:ea typeface="+mn-ea"/>
                  <a:cs typeface="+mn-cs"/>
                </a:defRPr>
              </a:lvl2pPr>
              <a:lvl3pPr marL="270000" indent="-269875" eaLnBrk="1" hangingPunct="1">
                <a:lnSpc>
                  <a:spcPts val="2700"/>
                </a:lnSpc>
                <a:buClr>
                  <a:schemeClr val="tx1"/>
                </a:buClr>
                <a:buSzPct val="125000"/>
                <a:buFont typeface="Arial" panose="020B0604020202020204" pitchFamily="34" charset="0"/>
                <a:buChar char="•"/>
                <a:tabLst/>
                <a:defRPr sz="2550">
                  <a:solidFill>
                    <a:schemeClr val="tx2"/>
                  </a:solidFill>
                  <a:latin typeface="+mn-lt"/>
                  <a:ea typeface="+mn-ea"/>
                  <a:cs typeface="+mn-cs"/>
                </a:defRPr>
              </a:lvl3pPr>
              <a:lvl4pPr marL="270000" indent="-269875" eaLnBrk="1" hangingPunct="1">
                <a:lnSpc>
                  <a:spcPts val="2700"/>
                </a:lnSpc>
                <a:buClr>
                  <a:schemeClr val="tx1"/>
                </a:buClr>
                <a:buSzPct val="125000"/>
                <a:buFont typeface="Arial" panose="020B0604020202020204" pitchFamily="34" charset="0"/>
                <a:buChar char="•"/>
                <a:tabLst/>
                <a:defRPr sz="2550" b="0" i="0">
                  <a:solidFill>
                    <a:schemeClr val="tx2"/>
                  </a:solidFill>
                  <a:latin typeface="Nunito Sans Black" pitchFamily="2" charset="77"/>
                  <a:ea typeface="+mn-ea"/>
                  <a:cs typeface="+mn-cs"/>
                </a:defRPr>
              </a:lvl4pPr>
              <a:lvl5pPr marL="270000" indent="-269875" eaLnBrk="1" hangingPunct="1">
                <a:lnSpc>
                  <a:spcPts val="2700"/>
                </a:lnSpc>
                <a:spcBef>
                  <a:spcPts val="1950"/>
                </a:spcBef>
                <a:buClr>
                  <a:schemeClr val="tx2"/>
                </a:buClr>
                <a:buSzPct val="125000"/>
                <a:buFont typeface="Arial" panose="020B0604020202020204" pitchFamily="34" charset="0"/>
                <a:buChar char="•"/>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indent="0" algn="ctr" defTabSz="914400">
                <a:buFont typeface="Arial" panose="020B0604020202020204" pitchFamily="34" charset="0"/>
                <a:buNone/>
              </a:pPr>
              <a:r>
                <a:rPr lang="en-GB" kern="0">
                  <a:solidFill>
                    <a:schemeClr val="bg1"/>
                  </a:solidFill>
                  <a:latin typeface="Nunito Sans Black" panose="00000A00000000000000" pitchFamily="2" charset="0"/>
                </a:rPr>
                <a:t>Keep Going</a:t>
              </a:r>
            </a:p>
          </p:txBody>
        </p:sp>
      </p:grpSp>
      <p:sp>
        <p:nvSpPr>
          <p:cNvPr id="20" name="Rectangle 19"/>
          <p:cNvSpPr/>
          <p:nvPr/>
        </p:nvSpPr>
        <p:spPr>
          <a:xfrm>
            <a:off x="860323" y="4523613"/>
            <a:ext cx="2433838" cy="1938992"/>
          </a:xfrm>
          <a:prstGeom prst="rect">
            <a:avLst/>
          </a:prstGeom>
        </p:spPr>
        <p:txBody>
          <a:bodyPr wrap="square">
            <a:spAutoFit/>
          </a:bodyPr>
          <a:lstStyle/>
          <a:p>
            <a:pPr algn="ctr"/>
            <a:r>
              <a:rPr lang="en-US" sz="2400" dirty="0">
                <a:solidFill>
                  <a:srgbClr val="000000"/>
                </a:solidFill>
                <a:latin typeface="+mj-lt"/>
              </a:rPr>
              <a:t>‘we get </a:t>
            </a:r>
            <a:r>
              <a:rPr lang="en-US" sz="2400" b="1" dirty="0">
                <a:solidFill>
                  <a:srgbClr val="000000"/>
                </a:solidFill>
                <a:latin typeface="+mj-lt"/>
              </a:rPr>
              <a:t>why</a:t>
            </a:r>
            <a:r>
              <a:rPr lang="en-US" sz="2400" dirty="0">
                <a:solidFill>
                  <a:srgbClr val="000000"/>
                </a:solidFill>
                <a:latin typeface="+mj-lt"/>
              </a:rPr>
              <a:t> the change is needed but also what the </a:t>
            </a:r>
            <a:r>
              <a:rPr lang="en-US" sz="2400" b="1" dirty="0">
                <a:solidFill>
                  <a:srgbClr val="000000"/>
                </a:solidFill>
                <a:latin typeface="+mj-lt"/>
              </a:rPr>
              <a:t>barriers</a:t>
            </a:r>
            <a:r>
              <a:rPr lang="en-US" sz="2400" dirty="0">
                <a:solidFill>
                  <a:srgbClr val="000000"/>
                </a:solidFill>
                <a:latin typeface="+mj-lt"/>
              </a:rPr>
              <a:t> are’​</a:t>
            </a:r>
            <a:endParaRPr lang="en-GB" sz="2400" dirty="0">
              <a:latin typeface="+mj-lt"/>
            </a:endParaRPr>
          </a:p>
        </p:txBody>
      </p:sp>
      <p:sp>
        <p:nvSpPr>
          <p:cNvPr id="21" name="Rectangle 20"/>
          <p:cNvSpPr/>
          <p:nvPr/>
        </p:nvSpPr>
        <p:spPr>
          <a:xfrm>
            <a:off x="3502573" y="4523613"/>
            <a:ext cx="2433838" cy="1569660"/>
          </a:xfrm>
          <a:prstGeom prst="rect">
            <a:avLst/>
          </a:prstGeom>
        </p:spPr>
        <p:txBody>
          <a:bodyPr wrap="square">
            <a:spAutoFit/>
          </a:bodyPr>
          <a:lstStyle/>
          <a:p>
            <a:pPr algn="ctr"/>
            <a:r>
              <a:rPr lang="en-US" sz="2400">
                <a:solidFill>
                  <a:srgbClr val="000000"/>
                </a:solidFill>
                <a:latin typeface="+mj-lt"/>
              </a:rPr>
              <a:t>‘we have a plan to </a:t>
            </a:r>
            <a:r>
              <a:rPr lang="en-US" sz="2400" b="1">
                <a:solidFill>
                  <a:srgbClr val="000000"/>
                </a:solidFill>
                <a:latin typeface="+mj-lt"/>
              </a:rPr>
              <a:t>support</a:t>
            </a:r>
            <a:r>
              <a:rPr lang="en-US" sz="2400">
                <a:solidFill>
                  <a:srgbClr val="000000"/>
                </a:solidFill>
                <a:latin typeface="+mj-lt"/>
              </a:rPr>
              <a:t> people through the change’</a:t>
            </a:r>
            <a:endParaRPr lang="en-GB" sz="2400">
              <a:latin typeface="+mj-lt"/>
            </a:endParaRPr>
          </a:p>
        </p:txBody>
      </p:sp>
      <p:sp>
        <p:nvSpPr>
          <p:cNvPr id="22" name="Rectangle 21"/>
          <p:cNvSpPr/>
          <p:nvPr/>
        </p:nvSpPr>
        <p:spPr>
          <a:xfrm>
            <a:off x="6202949" y="4523613"/>
            <a:ext cx="2433838" cy="1938992"/>
          </a:xfrm>
          <a:prstGeom prst="rect">
            <a:avLst/>
          </a:prstGeom>
        </p:spPr>
        <p:txBody>
          <a:bodyPr wrap="square" lIns="91440" tIns="45720" rIns="91440" bIns="45720" anchor="t">
            <a:spAutoFit/>
          </a:bodyPr>
          <a:lstStyle/>
          <a:p>
            <a:pPr algn="ctr"/>
            <a:r>
              <a:rPr lang="en-US" sz="2400" dirty="0">
                <a:solidFill>
                  <a:srgbClr val="000000"/>
                </a:solidFill>
                <a:latin typeface="+mj-lt"/>
              </a:rPr>
              <a:t>‘we are responding to </a:t>
            </a:r>
            <a:r>
              <a:rPr lang="en-US" sz="2400" b="1" dirty="0">
                <a:solidFill>
                  <a:srgbClr val="000000"/>
                </a:solidFill>
                <a:latin typeface="+mj-lt"/>
              </a:rPr>
              <a:t>feedback</a:t>
            </a:r>
            <a:r>
              <a:rPr lang="en-US" sz="2400" dirty="0">
                <a:solidFill>
                  <a:srgbClr val="000000"/>
                </a:solidFill>
                <a:latin typeface="+mj-lt"/>
              </a:rPr>
              <a:t> and celebrating </a:t>
            </a:r>
            <a:r>
              <a:rPr lang="en-US" sz="2400" b="1" dirty="0">
                <a:solidFill>
                  <a:srgbClr val="000000"/>
                </a:solidFill>
                <a:latin typeface="+mj-lt"/>
              </a:rPr>
              <a:t>successes</a:t>
            </a:r>
            <a:r>
              <a:rPr lang="en-US" sz="2400" dirty="0">
                <a:solidFill>
                  <a:srgbClr val="000000"/>
                </a:solidFill>
                <a:latin typeface="+mj-lt"/>
              </a:rPr>
              <a:t>'</a:t>
            </a:r>
            <a:endParaRPr lang="en-US" sz="2400" dirty="0">
              <a:latin typeface="+mj-lt"/>
            </a:endParaRPr>
          </a:p>
        </p:txBody>
      </p:sp>
      <p:sp>
        <p:nvSpPr>
          <p:cNvPr id="23" name="Rectangle 22"/>
          <p:cNvSpPr/>
          <p:nvPr/>
        </p:nvSpPr>
        <p:spPr>
          <a:xfrm>
            <a:off x="8987534" y="4523613"/>
            <a:ext cx="2433838" cy="830997"/>
          </a:xfrm>
          <a:prstGeom prst="rect">
            <a:avLst/>
          </a:prstGeom>
        </p:spPr>
        <p:txBody>
          <a:bodyPr wrap="square" lIns="91440" tIns="45720" rIns="91440" bIns="45720" anchor="t">
            <a:spAutoFit/>
          </a:bodyPr>
          <a:lstStyle/>
          <a:p>
            <a:pPr algn="ctr"/>
            <a:r>
              <a:rPr lang="en-US" sz="2400" dirty="0">
                <a:solidFill>
                  <a:srgbClr val="000000"/>
                </a:solidFill>
                <a:latin typeface="+mj-lt"/>
              </a:rPr>
              <a:t>‘it becomes </a:t>
            </a:r>
            <a:r>
              <a:rPr lang="en-US" sz="2400" b="1" dirty="0">
                <a:solidFill>
                  <a:srgbClr val="000000"/>
                </a:solidFill>
                <a:latin typeface="+mj-lt"/>
              </a:rPr>
              <a:t>just what we do</a:t>
            </a:r>
            <a:r>
              <a:rPr lang="en-US" sz="2400" dirty="0">
                <a:solidFill>
                  <a:srgbClr val="000000"/>
                </a:solidFill>
                <a:latin typeface="+mj-lt"/>
              </a:rPr>
              <a:t>'</a:t>
            </a:r>
            <a:endParaRPr lang="en-US" sz="2400" dirty="0">
              <a:latin typeface="+mj-lt"/>
            </a:endParaRPr>
          </a:p>
        </p:txBody>
      </p:sp>
    </p:spTree>
    <p:extLst>
      <p:ext uri="{BB962C8B-B14F-4D97-AF65-F5344CB8AC3E}">
        <p14:creationId xmlns:p14="http://schemas.microsoft.com/office/powerpoint/2010/main" val="182861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123782" y="1801909"/>
            <a:ext cx="7944437" cy="2423740"/>
          </a:xfrm>
        </p:spPr>
        <p:txBody>
          <a:bodyPr vert="horz" lIns="0" tIns="0" rIns="0" bIns="0" rtlCol="0" anchor="t">
            <a:spAutoFit/>
          </a:bodyPr>
          <a:lstStyle/>
          <a:p>
            <a:pPr marL="0" indent="0">
              <a:buNone/>
            </a:pPr>
            <a:r>
              <a:rPr lang="en-GB" b="1" dirty="0">
                <a:solidFill>
                  <a:srgbClr val="7414DC"/>
                </a:solidFill>
              </a:rPr>
              <a:t>Where we are: May 2022</a:t>
            </a:r>
            <a:endParaRPr lang="en-US" dirty="0"/>
          </a:p>
          <a:p>
            <a:pPr marL="0" indent="0">
              <a:buNone/>
            </a:pPr>
            <a:endParaRPr lang="en-GB" b="1" dirty="0">
              <a:solidFill>
                <a:srgbClr val="7414DC"/>
              </a:solidFill>
            </a:endParaRPr>
          </a:p>
          <a:p>
            <a:pPr marL="269875"/>
            <a:r>
              <a:rPr lang="en-GB" dirty="0">
                <a:latin typeface="Nunito Sans"/>
              </a:rPr>
              <a:t>At the moment we're very much in the </a:t>
            </a:r>
            <a:r>
              <a:rPr lang="en-GB" b="1" dirty="0">
                <a:solidFill>
                  <a:srgbClr val="7414DC"/>
                </a:solidFill>
                <a:latin typeface="Nunito Sans"/>
              </a:rPr>
              <a:t>Understand </a:t>
            </a:r>
            <a:r>
              <a:rPr lang="en-GB" dirty="0">
                <a:latin typeface="Nunito Sans"/>
              </a:rPr>
              <a:t>stage so these slides focus on this step</a:t>
            </a:r>
          </a:p>
          <a:p>
            <a:pPr marL="269875"/>
            <a:r>
              <a:rPr lang="en-GB" dirty="0"/>
              <a:t>Some Counties have Transformation Leads appointed whilst others are still in the process – </a:t>
            </a:r>
            <a:r>
              <a:rPr lang="en-GB" dirty="0" smtClean="0"/>
              <a:t>we’re bringing leads together on 23 June 2022.</a:t>
            </a:r>
            <a:endParaRPr lang="en-GB" dirty="0"/>
          </a:p>
        </p:txBody>
      </p:sp>
    </p:spTree>
    <p:extLst>
      <p:ext uri="{BB962C8B-B14F-4D97-AF65-F5344CB8AC3E}">
        <p14:creationId xmlns:p14="http://schemas.microsoft.com/office/powerpoint/2010/main" val="348856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5675" y="326552"/>
            <a:ext cx="1528587" cy="1449237"/>
            <a:chOff x="513444" y="-678974"/>
            <a:chExt cx="2149168" cy="2037604"/>
          </a:xfrm>
        </p:grpSpPr>
        <p:sp>
          <p:nvSpPr>
            <p:cNvPr id="6" name="Oval 5"/>
            <p:cNvSpPr/>
            <p:nvPr/>
          </p:nvSpPr>
          <p:spPr>
            <a:xfrm>
              <a:off x="513444" y="-678974"/>
              <a:ext cx="2149168" cy="2037604"/>
            </a:xfrm>
            <a:prstGeom prst="ellipse">
              <a:avLst/>
            </a:prstGeom>
            <a:solidFill>
              <a:srgbClr val="741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p:cNvSpPr txBox="1">
              <a:spLocks/>
            </p:cNvSpPr>
            <p:nvPr/>
          </p:nvSpPr>
          <p:spPr>
            <a:xfrm>
              <a:off x="625587" y="108588"/>
              <a:ext cx="1924881" cy="462479"/>
            </a:xfrm>
            <a:prstGeom prst="rect">
              <a:avLst/>
            </a:prstGeom>
          </p:spPr>
          <p:txBody>
            <a:bodyPr vert="horz" wrap="square" lIns="0" tIns="0" rIns="0" bIns="0" rtlCol="0">
              <a:spAutoFit/>
            </a:bodyPr>
            <a:lstStyle>
              <a:lvl1pPr marL="270000" indent="-269875" eaLnBrk="1" hangingPunct="1">
                <a:lnSpc>
                  <a:spcPts val="2700"/>
                </a:lnSpc>
                <a:buClr>
                  <a:schemeClr val="tx2"/>
                </a:buClr>
                <a:buSzPct val="125000"/>
                <a:buFont typeface="Arial" panose="020B0604020202020204" pitchFamily="34" charset="0"/>
                <a:buChar char="•"/>
                <a:tabLst/>
                <a:defRPr sz="2550" b="0" i="0">
                  <a:latin typeface="Nunito Sans" charset="0"/>
                  <a:ea typeface="Nunito Sans" charset="0"/>
                  <a:cs typeface="Nunito Sans" charset="0"/>
                </a:defRPr>
              </a:lvl1pPr>
              <a:lvl2pPr marL="270000" indent="-269875" eaLnBrk="1" hangingPunct="1">
                <a:lnSpc>
                  <a:spcPts val="2700"/>
                </a:lnSpc>
                <a:buClr>
                  <a:schemeClr val="tx2"/>
                </a:buClr>
                <a:buSzPct val="125000"/>
                <a:buFont typeface="Arial" panose="020B0604020202020204" pitchFamily="34" charset="0"/>
                <a:buChar char="•"/>
                <a:tabLst/>
                <a:defRPr sz="2550" b="0" i="0">
                  <a:latin typeface="Nunito Sans Black" pitchFamily="2" charset="77"/>
                  <a:ea typeface="+mn-ea"/>
                  <a:cs typeface="+mn-cs"/>
                </a:defRPr>
              </a:lvl2pPr>
              <a:lvl3pPr marL="270000" indent="-269875" eaLnBrk="1" hangingPunct="1">
                <a:lnSpc>
                  <a:spcPts val="2700"/>
                </a:lnSpc>
                <a:buClr>
                  <a:schemeClr val="tx1"/>
                </a:buClr>
                <a:buSzPct val="125000"/>
                <a:buFont typeface="Arial" panose="020B0604020202020204" pitchFamily="34" charset="0"/>
                <a:buChar char="•"/>
                <a:tabLst/>
                <a:defRPr sz="2550">
                  <a:solidFill>
                    <a:schemeClr val="tx2"/>
                  </a:solidFill>
                  <a:latin typeface="+mn-lt"/>
                  <a:ea typeface="+mn-ea"/>
                  <a:cs typeface="+mn-cs"/>
                </a:defRPr>
              </a:lvl3pPr>
              <a:lvl4pPr marL="270000" indent="-269875" eaLnBrk="1" hangingPunct="1">
                <a:lnSpc>
                  <a:spcPts val="2700"/>
                </a:lnSpc>
                <a:buClr>
                  <a:schemeClr val="tx1"/>
                </a:buClr>
                <a:buSzPct val="125000"/>
                <a:buFont typeface="Arial" panose="020B0604020202020204" pitchFamily="34" charset="0"/>
                <a:buChar char="•"/>
                <a:tabLst/>
                <a:defRPr sz="2550" b="0" i="0">
                  <a:solidFill>
                    <a:schemeClr val="tx2"/>
                  </a:solidFill>
                  <a:latin typeface="Nunito Sans Black" pitchFamily="2" charset="77"/>
                  <a:ea typeface="+mn-ea"/>
                  <a:cs typeface="+mn-cs"/>
                </a:defRPr>
              </a:lvl4pPr>
              <a:lvl5pPr marL="270000" indent="-269875" eaLnBrk="1" hangingPunct="1">
                <a:lnSpc>
                  <a:spcPts val="2700"/>
                </a:lnSpc>
                <a:spcBef>
                  <a:spcPts val="1950"/>
                </a:spcBef>
                <a:buClr>
                  <a:schemeClr val="tx2"/>
                </a:buClr>
                <a:buSzPct val="125000"/>
                <a:buFont typeface="Arial" panose="020B0604020202020204" pitchFamily="34" charset="0"/>
                <a:buChar char="•"/>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indent="0" algn="ctr" defTabSz="914400">
                <a:buFont typeface="Arial" panose="020B0604020202020204" pitchFamily="34" charset="0"/>
                <a:buNone/>
              </a:pPr>
              <a:r>
                <a:rPr lang="en-GB" sz="1800" kern="0" dirty="0">
                  <a:solidFill>
                    <a:schemeClr val="bg1"/>
                  </a:solidFill>
                  <a:latin typeface="Nunito Sans Black" panose="00000A00000000000000" pitchFamily="2" charset="0"/>
                </a:rPr>
                <a:t>Understand</a:t>
              </a:r>
            </a:p>
          </p:txBody>
        </p:sp>
      </p:grpSp>
      <p:graphicFrame>
        <p:nvGraphicFramePr>
          <p:cNvPr id="3" name="Table 2"/>
          <p:cNvGraphicFramePr>
            <a:graphicFrameLocks noGrp="1"/>
          </p:cNvGraphicFramePr>
          <p:nvPr>
            <p:extLst>
              <p:ext uri="{D42A27DB-BD31-4B8C-83A1-F6EECF244321}">
                <p14:modId xmlns:p14="http://schemas.microsoft.com/office/powerpoint/2010/main" val="2399036617"/>
              </p:ext>
            </p:extLst>
          </p:nvPr>
        </p:nvGraphicFramePr>
        <p:xfrm>
          <a:off x="124872" y="1808219"/>
          <a:ext cx="5831840" cy="4851400"/>
        </p:xfrm>
        <a:graphic>
          <a:graphicData uri="http://schemas.openxmlformats.org/drawingml/2006/table">
            <a:tbl>
              <a:tblPr firstRow="1" bandRow="1">
                <a:tableStyleId>{7DF18680-E054-41AD-8BC1-D1AEF772440D}</a:tableStyleId>
              </a:tblPr>
              <a:tblGrid>
                <a:gridCol w="2609669">
                  <a:extLst>
                    <a:ext uri="{9D8B030D-6E8A-4147-A177-3AD203B41FA5}">
                      <a16:colId xmlns:a16="http://schemas.microsoft.com/office/drawing/2014/main" xmlns="" val="20000"/>
                    </a:ext>
                  </a:extLst>
                </a:gridCol>
                <a:gridCol w="3222171">
                  <a:extLst>
                    <a:ext uri="{9D8B030D-6E8A-4147-A177-3AD203B41FA5}">
                      <a16:colId xmlns:a16="http://schemas.microsoft.com/office/drawing/2014/main" xmlns="" val="20001"/>
                    </a:ext>
                  </a:extLst>
                </a:gridCol>
              </a:tblGrid>
              <a:tr h="370840">
                <a:tc>
                  <a:txBody>
                    <a:bodyPr/>
                    <a:lstStyle/>
                    <a:p>
                      <a:r>
                        <a:rPr lang="en-GB" dirty="0"/>
                        <a:t>i. The Change Itself</a:t>
                      </a:r>
                    </a:p>
                  </a:txBody>
                  <a:tcPr>
                    <a:solidFill>
                      <a:srgbClr val="7414DC"/>
                    </a:solidFill>
                  </a:tcPr>
                </a:tc>
                <a:tc>
                  <a:txBody>
                    <a:bodyPr/>
                    <a:lstStyle/>
                    <a:p>
                      <a:r>
                        <a:rPr lang="en-GB" dirty="0"/>
                        <a:t>Why ask this</a:t>
                      </a:r>
                    </a:p>
                  </a:txBody>
                  <a:tcPr>
                    <a:solidFill>
                      <a:srgbClr val="7414DC"/>
                    </a:solidFill>
                  </a:tcPr>
                </a:tc>
                <a:extLst>
                  <a:ext uri="{0D108BD9-81ED-4DB2-BD59-A6C34878D82A}">
                    <a16:rowId xmlns:a16="http://schemas.microsoft.com/office/drawing/2014/main" xmlns="" val="10000"/>
                  </a:ext>
                </a:extLst>
              </a:tr>
              <a:tr h="370840">
                <a:tc>
                  <a:txBody>
                    <a:bodyPr/>
                    <a:lstStyle/>
                    <a:p>
                      <a:pPr marL="285750" indent="-285750" rtl="0" fontAlgn="base">
                        <a:buFont typeface="Wingdings"/>
                        <a:buChar char="ü"/>
                      </a:pPr>
                      <a:r>
                        <a:rPr lang="en-GB" sz="1800" b="1" dirty="0">
                          <a:effectLst/>
                        </a:rPr>
                        <a:t>Do we understand what the change is going to involve? </a:t>
                      </a:r>
                      <a:endParaRPr lang="en-GB" sz="1800" b="1" i="0" dirty="0">
                        <a:solidFill>
                          <a:schemeClr val="dk1"/>
                        </a:solidFill>
                        <a:effectLst/>
                        <a:latin typeface="+mn-lt"/>
                        <a:ea typeface="+mn-ea"/>
                        <a:cs typeface="+mn-cs"/>
                      </a:endParaRPr>
                    </a:p>
                  </a:txBody>
                  <a:tcPr>
                    <a:solidFill>
                      <a:srgbClr val="CCCCFF">
                        <a:alpha val="40000"/>
                      </a:srgbClr>
                    </a:solidFill>
                  </a:tcPr>
                </a:tc>
                <a:tc>
                  <a:txBody>
                    <a:bodyPr/>
                    <a:lstStyle/>
                    <a:p>
                      <a:r>
                        <a:rPr lang="en-GB" dirty="0"/>
                        <a:t>It's important to be clear</a:t>
                      </a:r>
                      <a:r>
                        <a:rPr lang="en-GB" baseline="0" dirty="0"/>
                        <a:t> on what is practically going to change for volunteers</a:t>
                      </a:r>
                      <a:endParaRPr lang="en-GB" dirty="0"/>
                    </a:p>
                  </a:txBody>
                  <a:tcPr>
                    <a:solidFill>
                      <a:srgbClr val="CCCCFF">
                        <a:alpha val="40000"/>
                      </a:srgbClr>
                    </a:solidFill>
                  </a:tcPr>
                </a:tc>
                <a:extLst>
                  <a:ext uri="{0D108BD9-81ED-4DB2-BD59-A6C34878D82A}">
                    <a16:rowId xmlns:a16="http://schemas.microsoft.com/office/drawing/2014/main" xmlns="" val="10001"/>
                  </a:ext>
                </a:extLst>
              </a:tr>
              <a:tr h="370840">
                <a:tc>
                  <a:txBody>
                    <a:bodyPr/>
                    <a:lstStyle/>
                    <a:p>
                      <a:pPr marL="285750" marR="0" lvl="0" indent="-285750" defTabSz="914400" rtl="0" eaLnBrk="1" fontAlgn="auto" latinLnBrk="0" hangingPunct="1">
                        <a:lnSpc>
                          <a:spcPct val="100000"/>
                        </a:lnSpc>
                        <a:spcBef>
                          <a:spcPts val="0"/>
                        </a:spcBef>
                        <a:spcAft>
                          <a:spcPts val="0"/>
                        </a:spcAft>
                        <a:buClrTx/>
                        <a:buSzTx/>
                        <a:buFont typeface="Wingdings"/>
                        <a:buChar char="ü"/>
                        <a:tabLst/>
                        <a:defRPr/>
                      </a:pPr>
                      <a:r>
                        <a:rPr lang="en-GB" sz="1800" b="1" dirty="0">
                          <a:effectLst/>
                        </a:rPr>
                        <a:t>Can we explain why it’s needed? </a:t>
                      </a:r>
                    </a:p>
                    <a:p>
                      <a:endParaRPr lang="en-GB" b="1" dirty="0"/>
                    </a:p>
                  </a:txBody>
                  <a:tcPr>
                    <a:solidFill>
                      <a:srgbClr val="CCCCFF">
                        <a:alpha val="40000"/>
                      </a:srgbClr>
                    </a:solidFill>
                  </a:tcPr>
                </a:tc>
                <a:tc>
                  <a:txBody>
                    <a:bodyPr/>
                    <a:lstStyle/>
                    <a:p>
                      <a:r>
                        <a:rPr lang="en-GB" dirty="0"/>
                        <a:t>Volunteers </a:t>
                      </a:r>
                      <a:r>
                        <a:rPr lang="en-GB" baseline="0" dirty="0"/>
                        <a:t>are more likely to get on board if they know what the benefits are</a:t>
                      </a:r>
                      <a:endParaRPr lang="en-GB" dirty="0"/>
                    </a:p>
                  </a:txBody>
                  <a:tcPr>
                    <a:solidFill>
                      <a:srgbClr val="CCCCFF">
                        <a:alpha val="40000"/>
                      </a:srgbClr>
                    </a:solidFill>
                  </a:tcPr>
                </a:tc>
                <a:extLst>
                  <a:ext uri="{0D108BD9-81ED-4DB2-BD59-A6C34878D82A}">
                    <a16:rowId xmlns:a16="http://schemas.microsoft.com/office/drawing/2014/main" xmlns="" val="10002"/>
                  </a:ext>
                </a:extLst>
              </a:tr>
              <a:tr h="370840">
                <a:tc>
                  <a:txBody>
                    <a:bodyPr/>
                    <a:lstStyle/>
                    <a:p>
                      <a:pPr marL="285750" marR="0" lvl="0" indent="-285750" defTabSz="914400" rtl="0" eaLnBrk="1" fontAlgn="auto" latinLnBrk="0" hangingPunct="1">
                        <a:lnSpc>
                          <a:spcPct val="100000"/>
                        </a:lnSpc>
                        <a:spcBef>
                          <a:spcPts val="0"/>
                        </a:spcBef>
                        <a:spcAft>
                          <a:spcPts val="0"/>
                        </a:spcAft>
                        <a:buClrTx/>
                        <a:buSzTx/>
                        <a:buFont typeface="Wingdings"/>
                        <a:buChar char="ü"/>
                        <a:tabLst/>
                        <a:defRPr/>
                      </a:pPr>
                      <a:r>
                        <a:rPr lang="en-GB" sz="1800" b="1" dirty="0">
                          <a:effectLst/>
                        </a:rPr>
                        <a:t>What will things look and feel like once the change is completed? </a:t>
                      </a:r>
                    </a:p>
                    <a:p>
                      <a:endParaRPr lang="en-GB" b="1" dirty="0"/>
                    </a:p>
                  </a:txBody>
                  <a:tcPr>
                    <a:solidFill>
                      <a:srgbClr val="CCCCFF">
                        <a:alpha val="40000"/>
                      </a:srgbClr>
                    </a:solidFill>
                  </a:tcPr>
                </a:tc>
                <a:tc>
                  <a:txBody>
                    <a:bodyPr/>
                    <a:lstStyle/>
                    <a:p>
                      <a:r>
                        <a:rPr lang="en-GB" dirty="0"/>
                        <a:t>Help</a:t>
                      </a:r>
                      <a:r>
                        <a:rPr lang="en-GB" baseline="0" dirty="0"/>
                        <a:t> volunteers visualise what will be better when the change is done – yes it might be bumpy getting there but it will be worth it</a:t>
                      </a:r>
                      <a:endParaRPr lang="en-GB" dirty="0"/>
                    </a:p>
                  </a:txBody>
                  <a:tcPr>
                    <a:solidFill>
                      <a:srgbClr val="CCCCFF">
                        <a:alpha val="40000"/>
                      </a:srgbClr>
                    </a:solidFill>
                  </a:tcPr>
                </a:tc>
                <a:extLst>
                  <a:ext uri="{0D108BD9-81ED-4DB2-BD59-A6C34878D82A}">
                    <a16:rowId xmlns:a16="http://schemas.microsoft.com/office/drawing/2014/main" xmlns="" val="10003"/>
                  </a:ext>
                </a:extLst>
              </a:tr>
              <a:tr h="370840">
                <a:tc>
                  <a:txBody>
                    <a:bodyPr/>
                    <a:lstStyle/>
                    <a:p>
                      <a:pPr marL="285750" marR="0" lvl="0" indent="-285750" defTabSz="914400" rtl="0" eaLnBrk="1" fontAlgn="auto" latinLnBrk="0" hangingPunct="1">
                        <a:lnSpc>
                          <a:spcPct val="100000"/>
                        </a:lnSpc>
                        <a:spcBef>
                          <a:spcPts val="0"/>
                        </a:spcBef>
                        <a:spcAft>
                          <a:spcPts val="0"/>
                        </a:spcAft>
                        <a:buClrTx/>
                        <a:buSzTx/>
                        <a:buFont typeface="Wingdings"/>
                        <a:buChar char="ü"/>
                        <a:tabLst/>
                        <a:defRPr/>
                      </a:pPr>
                      <a:r>
                        <a:rPr lang="en-GB" sz="1800" b="1" dirty="0">
                          <a:effectLst/>
                        </a:rPr>
                        <a:t>What will stay the same?  </a:t>
                      </a:r>
                    </a:p>
                    <a:p>
                      <a:endParaRPr lang="en-GB" b="1" dirty="0"/>
                    </a:p>
                  </a:txBody>
                  <a:tcPr>
                    <a:solidFill>
                      <a:srgbClr val="CCCCFF">
                        <a:alpha val="40000"/>
                      </a:srgbClr>
                    </a:solidFill>
                  </a:tcPr>
                </a:tc>
                <a:tc>
                  <a:txBody>
                    <a:bodyPr/>
                    <a:lstStyle/>
                    <a:p>
                      <a:r>
                        <a:rPr lang="en-GB" dirty="0"/>
                        <a:t>Remember the fundamentals of Scouting</a:t>
                      </a:r>
                      <a:r>
                        <a:rPr lang="en-GB" baseline="0" dirty="0"/>
                        <a:t> remain the same. We get together to give young people skills for life!</a:t>
                      </a:r>
                      <a:endParaRPr lang="en-GB" dirty="0"/>
                    </a:p>
                  </a:txBody>
                  <a:tcPr>
                    <a:solidFill>
                      <a:srgbClr val="CCCCFF">
                        <a:alpha val="40000"/>
                      </a:srgbClr>
                    </a:solidFill>
                  </a:tcPr>
                </a:tc>
                <a:extLst>
                  <a:ext uri="{0D108BD9-81ED-4DB2-BD59-A6C34878D82A}">
                    <a16:rowId xmlns:a16="http://schemas.microsoft.com/office/drawing/2014/main" xmlns=""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42080755"/>
              </p:ext>
            </p:extLst>
          </p:nvPr>
        </p:nvGraphicFramePr>
        <p:xfrm>
          <a:off x="6191844" y="1799560"/>
          <a:ext cx="5878286" cy="4759960"/>
        </p:xfrm>
        <a:graphic>
          <a:graphicData uri="http://schemas.openxmlformats.org/drawingml/2006/table">
            <a:tbl>
              <a:tblPr firstRow="1" bandRow="1">
                <a:tableStyleId>{7DF18680-E054-41AD-8BC1-D1AEF772440D}</a:tableStyleId>
              </a:tblPr>
              <a:tblGrid>
                <a:gridCol w="2714897">
                  <a:extLst>
                    <a:ext uri="{9D8B030D-6E8A-4147-A177-3AD203B41FA5}">
                      <a16:colId xmlns:a16="http://schemas.microsoft.com/office/drawing/2014/main" xmlns="" val="20000"/>
                    </a:ext>
                  </a:extLst>
                </a:gridCol>
                <a:gridCol w="3163389">
                  <a:extLst>
                    <a:ext uri="{9D8B030D-6E8A-4147-A177-3AD203B41FA5}">
                      <a16:colId xmlns:a16="http://schemas.microsoft.com/office/drawing/2014/main" xmlns="" val="20001"/>
                    </a:ext>
                  </a:extLst>
                </a:gridCol>
              </a:tblGrid>
              <a:tr h="370840">
                <a:tc>
                  <a:txBody>
                    <a:bodyPr/>
                    <a:lstStyle/>
                    <a:p>
                      <a:r>
                        <a:rPr lang="en-GB" dirty="0"/>
                        <a:t>ii. </a:t>
                      </a:r>
                      <a:r>
                        <a:rPr lang="en-GB" baseline="0" dirty="0"/>
                        <a:t>Peoples Response</a:t>
                      </a:r>
                      <a:endParaRPr lang="en-GB" dirty="0"/>
                    </a:p>
                  </a:txBody>
                  <a:tcPr>
                    <a:solidFill>
                      <a:srgbClr val="7414DC"/>
                    </a:solidFill>
                  </a:tcPr>
                </a:tc>
                <a:tc>
                  <a:txBody>
                    <a:bodyPr/>
                    <a:lstStyle/>
                    <a:p>
                      <a:r>
                        <a:rPr lang="en-GB" dirty="0"/>
                        <a:t>Why ask</a:t>
                      </a:r>
                      <a:r>
                        <a:rPr lang="en-GB" baseline="0" dirty="0"/>
                        <a:t> this</a:t>
                      </a:r>
                      <a:endParaRPr lang="en-GB" dirty="0"/>
                    </a:p>
                  </a:txBody>
                  <a:tcPr>
                    <a:solidFill>
                      <a:srgbClr val="7414DC"/>
                    </a:solidFill>
                  </a:tcPr>
                </a:tc>
                <a:extLst>
                  <a:ext uri="{0D108BD9-81ED-4DB2-BD59-A6C34878D82A}">
                    <a16:rowId xmlns:a16="http://schemas.microsoft.com/office/drawing/2014/main" xmlns="" val="10000"/>
                  </a:ext>
                </a:extLst>
              </a:tr>
              <a:tr h="370840">
                <a:tc>
                  <a:txBody>
                    <a:bodyPr/>
                    <a:lstStyle/>
                    <a:p>
                      <a:pPr marL="285750" indent="-285750" rtl="0" fontAlgn="base">
                        <a:buFont typeface="Wingdings"/>
                        <a:buChar char="ü"/>
                      </a:pPr>
                      <a:r>
                        <a:rPr lang="en-GB" sz="1800" b="1" dirty="0">
                          <a:effectLst/>
                        </a:rPr>
                        <a:t>Who will the change impact in my area? </a:t>
                      </a:r>
                    </a:p>
                    <a:p>
                      <a:endParaRPr lang="en-GB" b="1" dirty="0"/>
                    </a:p>
                  </a:txBody>
                  <a:tcPr>
                    <a:solidFill>
                      <a:srgbClr val="CCCCFF">
                        <a:alpha val="40000"/>
                      </a:srgbClr>
                    </a:solidFill>
                  </a:tcPr>
                </a:tc>
                <a:tc>
                  <a:txBody>
                    <a:bodyPr/>
                    <a:lstStyle/>
                    <a:p>
                      <a:r>
                        <a:rPr lang="en-GB" dirty="0"/>
                        <a:t>Change</a:t>
                      </a:r>
                      <a:r>
                        <a:rPr lang="en-GB" baseline="0" dirty="0"/>
                        <a:t>s coming down the road will affect volunteers differently depending role – it's helpful to map this out</a:t>
                      </a:r>
                      <a:endParaRPr lang="en-GB" dirty="0"/>
                    </a:p>
                  </a:txBody>
                  <a:tcPr>
                    <a:solidFill>
                      <a:srgbClr val="CCCCFF">
                        <a:alpha val="40000"/>
                      </a:srgbClr>
                    </a:solidFill>
                  </a:tcPr>
                </a:tc>
                <a:extLst>
                  <a:ext uri="{0D108BD9-81ED-4DB2-BD59-A6C34878D82A}">
                    <a16:rowId xmlns:a16="http://schemas.microsoft.com/office/drawing/2014/main" xmlns="" val="10001"/>
                  </a:ext>
                </a:extLst>
              </a:tr>
              <a:tr h="370840">
                <a:tc>
                  <a:txBody>
                    <a:bodyPr/>
                    <a:lstStyle/>
                    <a:p>
                      <a:pPr marL="285750" marR="0" lvl="0" indent="-285750" defTabSz="914400" rtl="0" eaLnBrk="1" fontAlgn="auto" latinLnBrk="0" hangingPunct="1">
                        <a:lnSpc>
                          <a:spcPct val="100000"/>
                        </a:lnSpc>
                        <a:spcBef>
                          <a:spcPts val="0"/>
                        </a:spcBef>
                        <a:spcAft>
                          <a:spcPts val="0"/>
                        </a:spcAft>
                        <a:buClrTx/>
                        <a:buSzTx/>
                        <a:buFont typeface="Wingdings"/>
                        <a:buChar char="ü"/>
                        <a:tabLst/>
                        <a:defRPr/>
                      </a:pPr>
                      <a:r>
                        <a:rPr lang="en-GB" sz="1800" b="1" dirty="0">
                          <a:effectLst/>
                        </a:rPr>
                        <a:t>What might people like about the change and what might they be worried about?  </a:t>
                      </a:r>
                    </a:p>
                  </a:txBody>
                  <a:tcPr>
                    <a:solidFill>
                      <a:srgbClr val="CCCCFF">
                        <a:alpha val="40000"/>
                      </a:srgbClr>
                    </a:solidFill>
                  </a:tcPr>
                </a:tc>
                <a:tc>
                  <a:txBody>
                    <a:bodyPr/>
                    <a:lstStyle/>
                    <a:p>
                      <a:r>
                        <a:rPr lang="en-GB" dirty="0"/>
                        <a:t>This will help give a sense</a:t>
                      </a:r>
                      <a:r>
                        <a:rPr lang="en-GB" baseline="0" dirty="0"/>
                        <a:t> of what key messages and support might be needed to get volunteers on board</a:t>
                      </a:r>
                      <a:endParaRPr lang="en-GB" dirty="0"/>
                    </a:p>
                  </a:txBody>
                  <a:tcPr>
                    <a:solidFill>
                      <a:srgbClr val="CCCCFF">
                        <a:alpha val="40000"/>
                      </a:srgbClr>
                    </a:solidFill>
                  </a:tcPr>
                </a:tc>
                <a:extLst>
                  <a:ext uri="{0D108BD9-81ED-4DB2-BD59-A6C34878D82A}">
                    <a16:rowId xmlns:a16="http://schemas.microsoft.com/office/drawing/2014/main" xmlns="" val="10002"/>
                  </a:ext>
                </a:extLst>
              </a:tr>
              <a:tr h="370840">
                <a:tc>
                  <a:txBody>
                    <a:bodyPr/>
                    <a:lstStyle/>
                    <a:p>
                      <a:pPr marL="285750" marR="0" lvl="0" indent="-285750" defTabSz="914400" rtl="0" eaLnBrk="1" fontAlgn="auto" latinLnBrk="0" hangingPunct="1">
                        <a:lnSpc>
                          <a:spcPct val="100000"/>
                        </a:lnSpc>
                        <a:spcBef>
                          <a:spcPts val="0"/>
                        </a:spcBef>
                        <a:spcAft>
                          <a:spcPts val="0"/>
                        </a:spcAft>
                        <a:buClrTx/>
                        <a:buSzTx/>
                        <a:buFont typeface="Wingdings"/>
                        <a:buChar char="ü"/>
                        <a:tabLst/>
                        <a:defRPr/>
                      </a:pPr>
                      <a:r>
                        <a:rPr lang="en-GB" sz="1800" b="1" dirty="0">
                          <a:effectLst/>
                        </a:rPr>
                        <a:t>What barriers might people face?  </a:t>
                      </a:r>
                    </a:p>
                    <a:p>
                      <a:endParaRPr lang="en-GB" b="1" dirty="0"/>
                    </a:p>
                  </a:txBody>
                  <a:tcPr>
                    <a:solidFill>
                      <a:srgbClr val="CCCCFF">
                        <a:alpha val="40000"/>
                      </a:srgbClr>
                    </a:solidFill>
                  </a:tcPr>
                </a:tc>
                <a:tc>
                  <a:txBody>
                    <a:bodyPr/>
                    <a:lstStyle/>
                    <a:p>
                      <a:r>
                        <a:rPr lang="en-GB" dirty="0"/>
                        <a:t>What are the practical</a:t>
                      </a:r>
                      <a:r>
                        <a:rPr lang="en-GB" baseline="0" dirty="0"/>
                        <a:t> challenges volunteers are going to face when trying to implement change – this could be training needs, confidence, vacancies etc.</a:t>
                      </a:r>
                      <a:endParaRPr lang="en-GB" dirty="0"/>
                    </a:p>
                  </a:txBody>
                  <a:tcPr>
                    <a:solidFill>
                      <a:srgbClr val="CCCCFF">
                        <a:alpha val="40000"/>
                      </a:srgbClr>
                    </a:solidFill>
                  </a:tcPr>
                </a:tc>
                <a:extLst>
                  <a:ext uri="{0D108BD9-81ED-4DB2-BD59-A6C34878D82A}">
                    <a16:rowId xmlns:a16="http://schemas.microsoft.com/office/drawing/2014/main" xmlns="" val="10003"/>
                  </a:ext>
                </a:extLst>
              </a:tr>
            </a:tbl>
          </a:graphicData>
        </a:graphic>
      </p:graphicFrame>
      <p:sp>
        <p:nvSpPr>
          <p:cNvPr id="11" name="TextBox 10"/>
          <p:cNvSpPr txBox="1"/>
          <p:nvPr/>
        </p:nvSpPr>
        <p:spPr>
          <a:xfrm>
            <a:off x="9945189" y="851115"/>
            <a:ext cx="1653985" cy="400110"/>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a:solidFill>
                  <a:srgbClr val="7414DC"/>
                </a:solidFill>
              </a:rPr>
              <a:t>Checklist</a:t>
            </a:r>
          </a:p>
        </p:txBody>
      </p:sp>
    </p:spTree>
    <p:extLst>
      <p:ext uri="{BB962C8B-B14F-4D97-AF65-F5344CB8AC3E}">
        <p14:creationId xmlns:p14="http://schemas.microsoft.com/office/powerpoint/2010/main" val="64673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EE23181-DEE5-9F4F-BF74-3193CE1C6357}"/>
              </a:ext>
            </a:extLst>
          </p:cNvPr>
          <p:cNvSpPr>
            <a:spLocks noGrp="1"/>
          </p:cNvSpPr>
          <p:nvPr>
            <p:ph type="body" sz="quarter" idx="14"/>
          </p:nvPr>
        </p:nvSpPr>
        <p:spPr>
          <a:xfrm>
            <a:off x="2123782" y="1412250"/>
            <a:ext cx="7944437" cy="5205271"/>
          </a:xfrm>
        </p:spPr>
        <p:txBody>
          <a:bodyPr vert="horz" lIns="0" tIns="0" rIns="0" bIns="0" rtlCol="0" anchor="t">
            <a:spAutoFit/>
          </a:bodyPr>
          <a:lstStyle/>
          <a:p>
            <a:pPr marL="0" lvl="3" indent="0">
              <a:buNone/>
            </a:pPr>
            <a:r>
              <a:rPr lang="en-GB" dirty="0"/>
              <a:t>Supporting tool (coming soon)</a:t>
            </a:r>
            <a:endParaRPr lang="en-US"/>
          </a:p>
          <a:p>
            <a:pPr marL="0" indent="0">
              <a:buNone/>
            </a:pPr>
            <a:endParaRPr lang="en-US" dirty="0"/>
          </a:p>
          <a:p>
            <a:pPr marL="0" indent="0">
              <a:buNone/>
            </a:pPr>
            <a:endParaRPr lang="en-US" dirty="0"/>
          </a:p>
          <a:p>
            <a:pPr marL="269875"/>
            <a:r>
              <a:rPr lang="en-US" b="1" dirty="0"/>
              <a:t>Are you ready for change? </a:t>
            </a:r>
          </a:p>
          <a:p>
            <a:pPr marL="0" indent="0">
              <a:buNone/>
            </a:pPr>
            <a:endParaRPr lang="en-US" b="1" dirty="0"/>
          </a:p>
          <a:p>
            <a:pPr marL="269875">
              <a:buFontTx/>
              <a:buChar char="-"/>
            </a:pPr>
            <a:r>
              <a:rPr lang="en-US" dirty="0">
                <a:latin typeface="Nunito Sans"/>
              </a:rPr>
              <a:t>Map groups in your area who will be impacted by the change</a:t>
            </a:r>
          </a:p>
          <a:p>
            <a:pPr marL="269875">
              <a:buFontTx/>
              <a:buChar char="-"/>
            </a:pPr>
            <a:r>
              <a:rPr lang="en-US" dirty="0">
                <a:latin typeface="Nunito Sans"/>
              </a:rPr>
              <a:t>Think about what awareness there is of the change in your area, how motivated volunteers are to make it successful, and whether people have the necessary skills to adopt change locally</a:t>
            </a:r>
          </a:p>
          <a:p>
            <a:pPr marL="269875">
              <a:buFontTx/>
              <a:buChar char="-"/>
            </a:pPr>
            <a:r>
              <a:rPr lang="en-US" dirty="0">
                <a:latin typeface="Nunito Sans"/>
              </a:rPr>
              <a:t>This should give a good indication of the potential barriers volunteers will face </a:t>
            </a:r>
          </a:p>
          <a:p>
            <a:pPr marL="0" indent="0">
              <a:buNone/>
            </a:pPr>
            <a:endParaRPr lang="en-US" dirty="0"/>
          </a:p>
          <a:p>
            <a:pPr marL="0" indent="0">
              <a:buNone/>
            </a:pPr>
            <a:r>
              <a:rPr lang="en-US" dirty="0"/>
              <a:t>You are now ready to move to the </a:t>
            </a:r>
            <a:r>
              <a:rPr lang="en-US" b="1" dirty="0">
                <a:solidFill>
                  <a:srgbClr val="006EE0"/>
                </a:solidFill>
              </a:rPr>
              <a:t>Plan</a:t>
            </a:r>
            <a:r>
              <a:rPr lang="en-US" dirty="0"/>
              <a:t> step!</a:t>
            </a:r>
          </a:p>
        </p:txBody>
      </p:sp>
      <p:grpSp>
        <p:nvGrpSpPr>
          <p:cNvPr id="5" name="Group 4"/>
          <p:cNvGrpSpPr/>
          <p:nvPr/>
        </p:nvGrpSpPr>
        <p:grpSpPr>
          <a:xfrm>
            <a:off x="345675" y="326552"/>
            <a:ext cx="1528587" cy="1449237"/>
            <a:chOff x="513444" y="-678974"/>
            <a:chExt cx="2149168" cy="2037604"/>
          </a:xfrm>
        </p:grpSpPr>
        <p:sp>
          <p:nvSpPr>
            <p:cNvPr id="6" name="Oval 5"/>
            <p:cNvSpPr/>
            <p:nvPr/>
          </p:nvSpPr>
          <p:spPr>
            <a:xfrm>
              <a:off x="513444" y="-678974"/>
              <a:ext cx="2149168" cy="2037604"/>
            </a:xfrm>
            <a:prstGeom prst="ellipse">
              <a:avLst/>
            </a:prstGeom>
            <a:solidFill>
              <a:srgbClr val="741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p:cNvSpPr txBox="1">
              <a:spLocks/>
            </p:cNvSpPr>
            <p:nvPr/>
          </p:nvSpPr>
          <p:spPr>
            <a:xfrm>
              <a:off x="625587" y="108588"/>
              <a:ext cx="1924881" cy="462479"/>
            </a:xfrm>
            <a:prstGeom prst="rect">
              <a:avLst/>
            </a:prstGeom>
          </p:spPr>
          <p:txBody>
            <a:bodyPr vert="horz" wrap="square" lIns="0" tIns="0" rIns="0" bIns="0" rtlCol="0">
              <a:spAutoFit/>
            </a:bodyPr>
            <a:lstStyle>
              <a:lvl1pPr marL="270000" indent="-269875" eaLnBrk="1" hangingPunct="1">
                <a:lnSpc>
                  <a:spcPts val="2700"/>
                </a:lnSpc>
                <a:buClr>
                  <a:schemeClr val="tx2"/>
                </a:buClr>
                <a:buSzPct val="125000"/>
                <a:buFont typeface="Arial" panose="020B0604020202020204" pitchFamily="34" charset="0"/>
                <a:buChar char="•"/>
                <a:tabLst/>
                <a:defRPr sz="2550" b="0" i="0">
                  <a:latin typeface="Nunito Sans" charset="0"/>
                  <a:ea typeface="Nunito Sans" charset="0"/>
                  <a:cs typeface="Nunito Sans" charset="0"/>
                </a:defRPr>
              </a:lvl1pPr>
              <a:lvl2pPr marL="270000" indent="-269875" eaLnBrk="1" hangingPunct="1">
                <a:lnSpc>
                  <a:spcPts val="2700"/>
                </a:lnSpc>
                <a:buClr>
                  <a:schemeClr val="tx2"/>
                </a:buClr>
                <a:buSzPct val="125000"/>
                <a:buFont typeface="Arial" panose="020B0604020202020204" pitchFamily="34" charset="0"/>
                <a:buChar char="•"/>
                <a:tabLst/>
                <a:defRPr sz="2550" b="0" i="0">
                  <a:latin typeface="Nunito Sans Black" pitchFamily="2" charset="77"/>
                  <a:ea typeface="+mn-ea"/>
                  <a:cs typeface="+mn-cs"/>
                </a:defRPr>
              </a:lvl2pPr>
              <a:lvl3pPr marL="270000" indent="-269875" eaLnBrk="1" hangingPunct="1">
                <a:lnSpc>
                  <a:spcPts val="2700"/>
                </a:lnSpc>
                <a:buClr>
                  <a:schemeClr val="tx1"/>
                </a:buClr>
                <a:buSzPct val="125000"/>
                <a:buFont typeface="Arial" panose="020B0604020202020204" pitchFamily="34" charset="0"/>
                <a:buChar char="•"/>
                <a:tabLst/>
                <a:defRPr sz="2550">
                  <a:solidFill>
                    <a:schemeClr val="tx2"/>
                  </a:solidFill>
                  <a:latin typeface="+mn-lt"/>
                  <a:ea typeface="+mn-ea"/>
                  <a:cs typeface="+mn-cs"/>
                </a:defRPr>
              </a:lvl3pPr>
              <a:lvl4pPr marL="270000" indent="-269875" eaLnBrk="1" hangingPunct="1">
                <a:lnSpc>
                  <a:spcPts val="2700"/>
                </a:lnSpc>
                <a:buClr>
                  <a:schemeClr val="tx1"/>
                </a:buClr>
                <a:buSzPct val="125000"/>
                <a:buFont typeface="Arial" panose="020B0604020202020204" pitchFamily="34" charset="0"/>
                <a:buChar char="•"/>
                <a:tabLst/>
                <a:defRPr sz="2550" b="0" i="0">
                  <a:solidFill>
                    <a:schemeClr val="tx2"/>
                  </a:solidFill>
                  <a:latin typeface="Nunito Sans Black" pitchFamily="2" charset="77"/>
                  <a:ea typeface="+mn-ea"/>
                  <a:cs typeface="+mn-cs"/>
                </a:defRPr>
              </a:lvl4pPr>
              <a:lvl5pPr marL="270000" indent="-269875" eaLnBrk="1" hangingPunct="1">
                <a:lnSpc>
                  <a:spcPts val="2700"/>
                </a:lnSpc>
                <a:spcBef>
                  <a:spcPts val="1950"/>
                </a:spcBef>
                <a:buClr>
                  <a:schemeClr val="tx2"/>
                </a:buClr>
                <a:buSzPct val="125000"/>
                <a:buFont typeface="Arial" panose="020B0604020202020204" pitchFamily="34" charset="0"/>
                <a:buChar char="•"/>
                <a:tabLst/>
                <a:defRPr sz="255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25" indent="0" algn="ctr" defTabSz="914400">
                <a:buFont typeface="Arial" panose="020B0604020202020204" pitchFamily="34" charset="0"/>
                <a:buNone/>
              </a:pPr>
              <a:r>
                <a:rPr lang="en-GB" sz="1800" kern="0">
                  <a:solidFill>
                    <a:schemeClr val="bg1"/>
                  </a:solidFill>
                  <a:latin typeface="Nunito Sans Black" panose="00000A00000000000000" pitchFamily="2" charset="0"/>
                </a:rPr>
                <a:t>Understand</a:t>
              </a:r>
            </a:p>
          </p:txBody>
        </p:sp>
      </p:grpSp>
    </p:spTree>
    <p:extLst>
      <p:ext uri="{BB962C8B-B14F-4D97-AF65-F5344CB8AC3E}">
        <p14:creationId xmlns:p14="http://schemas.microsoft.com/office/powerpoint/2010/main" val="81731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a:xfrm>
            <a:off x="2300287" y="3008377"/>
            <a:ext cx="7913561" cy="2088376"/>
          </a:xfrm>
        </p:spPr>
        <p:txBody>
          <a:bodyPr>
            <a:normAutofit fontScale="85000" lnSpcReduction="20000"/>
          </a:bodyPr>
          <a:lstStyle/>
          <a:p>
            <a:r>
              <a:rPr lang="en-GB" dirty="0" smtClean="0"/>
              <a:t>Hold on, there’s no need to plan yet!</a:t>
            </a:r>
          </a:p>
          <a:p>
            <a:r>
              <a:rPr lang="en-GB" dirty="0" smtClean="0"/>
              <a:t>You’ll have July – end of 2022 to plan, so we’ll share updated slides to help you through the next steps at the end of June</a:t>
            </a:r>
            <a:endParaRPr lang="en-GB" dirty="0"/>
          </a:p>
        </p:txBody>
      </p:sp>
    </p:spTree>
    <p:extLst>
      <p:ext uri="{BB962C8B-B14F-4D97-AF65-F5344CB8AC3E}">
        <p14:creationId xmlns:p14="http://schemas.microsoft.com/office/powerpoint/2010/main" val="5052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0355" r="20355"/>
          <a:stretch>
            <a:fillRect/>
          </a:stretch>
        </p:blipFill>
        <p:spPr/>
      </p:pic>
      <p:sp>
        <p:nvSpPr>
          <p:cNvPr id="7" name="Text Placeholder 6">
            <a:extLst>
              <a:ext uri="{FF2B5EF4-FFF2-40B4-BE49-F238E27FC236}">
                <a16:creationId xmlns:a16="http://schemas.microsoft.com/office/drawing/2014/main" xmlns="" id="{DB111F76-8F1D-9F4F-8593-90FD8798B2B9}"/>
              </a:ext>
            </a:extLst>
          </p:cNvPr>
          <p:cNvSpPr>
            <a:spLocks noGrp="1"/>
          </p:cNvSpPr>
          <p:nvPr>
            <p:ph type="body" sz="quarter" idx="10"/>
          </p:nvPr>
        </p:nvSpPr>
        <p:spPr>
          <a:xfrm>
            <a:off x="1157999" y="1620000"/>
            <a:ext cx="4431917" cy="4502943"/>
          </a:xfrm>
        </p:spPr>
        <p:txBody>
          <a:bodyPr vert="horz" lIns="0" tIns="0" rIns="0" bIns="0" rtlCol="0" anchor="t">
            <a:noAutofit/>
          </a:bodyPr>
          <a:lstStyle/>
          <a:p>
            <a:pPr marL="10795">
              <a:lnSpc>
                <a:spcPct val="100000"/>
              </a:lnSpc>
            </a:pPr>
            <a:r>
              <a:rPr lang="en-US" sz="2400" dirty="0">
                <a:latin typeface="Nunito Sans Black" panose="00000A00000000000000" pitchFamily="2" charset="0"/>
              </a:rPr>
              <a:t>To be successful</a:t>
            </a:r>
            <a:endParaRPr lang="en-US" dirty="0"/>
          </a:p>
          <a:p>
            <a:pPr marL="353695" indent="-342900">
              <a:lnSpc>
                <a:spcPct val="100000"/>
              </a:lnSpc>
              <a:buFont typeface="Arial" panose="020B0604020202020204" pitchFamily="34" charset="0"/>
              <a:buChar char="•"/>
            </a:pPr>
            <a:r>
              <a:rPr lang="en-US" sz="2400" dirty="0">
                <a:latin typeface="Nunito Sans"/>
              </a:rPr>
              <a:t>Remember all 4 steps​ of change should be applied but only move to the next step </a:t>
            </a:r>
            <a:r>
              <a:rPr lang="en-US" sz="2400" b="1" dirty="0">
                <a:latin typeface="Nunito Sans"/>
              </a:rPr>
              <a:t>when you are ready</a:t>
            </a:r>
            <a:endParaRPr lang="en-US" sz="2400" b="1" dirty="0"/>
          </a:p>
          <a:p>
            <a:pPr marL="353695" indent="-342900">
              <a:lnSpc>
                <a:spcPct val="100000"/>
              </a:lnSpc>
              <a:buFont typeface="Arial" panose="020B0604020202020204" pitchFamily="34" charset="0"/>
              <a:buChar char="•"/>
            </a:pPr>
            <a:r>
              <a:rPr lang="en-US" sz="2400" dirty="0">
                <a:latin typeface="Nunito Sans"/>
              </a:rPr>
              <a:t>Always dedicate plenty of time to </a:t>
            </a:r>
            <a:r>
              <a:rPr lang="en-US" sz="2400" b="1" dirty="0">
                <a:latin typeface="Nunito Sans"/>
              </a:rPr>
              <a:t>planning</a:t>
            </a:r>
          </a:p>
          <a:p>
            <a:pPr marL="296545" indent="-285750">
              <a:lnSpc>
                <a:spcPct val="100000"/>
              </a:lnSpc>
              <a:buFont typeface="Arial" panose="020B0604020202020204" pitchFamily="34" charset="0"/>
              <a:buChar char="•"/>
            </a:pPr>
            <a:r>
              <a:rPr lang="en-US" sz="2400" dirty="0"/>
              <a:t>Use </a:t>
            </a:r>
            <a:r>
              <a:rPr lang="en-US" sz="2400" dirty="0" smtClean="0"/>
              <a:t>County/Area/Region(Scot) </a:t>
            </a:r>
            <a:r>
              <a:rPr lang="en-US" sz="2400" dirty="0"/>
              <a:t>Transformation Leads (who are supported by a HQ change team) and others for support​</a:t>
            </a:r>
          </a:p>
          <a:p>
            <a:pPr marL="10795">
              <a:lnSpc>
                <a:spcPct val="100000"/>
              </a:lnSpc>
            </a:pPr>
            <a:endParaRPr lang="en-GB" sz="24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3964202521"/>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a0024ab-ab65-466d-9e06-7d1947fad7d8">
      <UserInfo>
        <DisplayName>Philippa Ward</DisplayName>
        <AccountId>2246</AccountId>
        <AccountType/>
      </UserInfo>
      <UserInfo>
        <DisplayName>Katie Miller</DisplayName>
        <AccountId>18</AccountId>
        <AccountType/>
      </UserInfo>
      <UserInfo>
        <DisplayName>Melissa Gannaway</DisplayName>
        <AccountId>1073</AccountId>
        <AccountType/>
      </UserInfo>
    </SharedWithUsers>
    <lcf76f155ced4ddcb4097134ff3c332f xmlns="b8794ff2-5743-48aa-b936-75e29ee18ac3">
      <Terms xmlns="http://schemas.microsoft.com/office/infopath/2007/PartnerControls"/>
    </lcf76f155ced4ddcb4097134ff3c332f>
    <TaxCatchAll xmlns="ea0024ab-ab65-466d-9e06-7d1947fad7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7EFE293DA0574781BC2ECE904F4719" ma:contentTypeVersion="15" ma:contentTypeDescription="Create a new document." ma:contentTypeScope="" ma:versionID="24094689abf715c71ad285220361ada2">
  <xsd:schema xmlns:xsd="http://www.w3.org/2001/XMLSchema" xmlns:xs="http://www.w3.org/2001/XMLSchema" xmlns:p="http://schemas.microsoft.com/office/2006/metadata/properties" xmlns:ns2="b8794ff2-5743-48aa-b936-75e29ee18ac3" xmlns:ns3="ea0024ab-ab65-466d-9e06-7d1947fad7d8" targetNamespace="http://schemas.microsoft.com/office/2006/metadata/properties" ma:root="true" ma:fieldsID="415ceebd380b213ff777fbee1240e748" ns2:_="" ns3:_="">
    <xsd:import namespace="b8794ff2-5743-48aa-b936-75e29ee18ac3"/>
    <xsd:import namespace="ea0024ab-ab65-466d-9e06-7d1947fad7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94ff2-5743-48aa-b936-75e29ee18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0024ab-ab65-466d-9e06-7d1947fad7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a9ff760-f50c-480b-83ab-bde4803c26e0}" ma:internalName="TaxCatchAll" ma:showField="CatchAllData" ma:web="ea0024ab-ab65-466d-9e06-7d1947fad7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7B364-8F9F-4345-89DB-E4B7187BC336}">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ea0024ab-ab65-466d-9e06-7d1947fad7d8"/>
    <ds:schemaRef ds:uri="http://schemas.microsoft.com/office/2006/documentManagement/types"/>
    <ds:schemaRef ds:uri="b8794ff2-5743-48aa-b936-75e29ee18ac3"/>
    <ds:schemaRef ds:uri="http://www.w3.org/XML/1998/namespace"/>
    <ds:schemaRef ds:uri="http://purl.org/dc/dcmitype/"/>
  </ds:schemaRefs>
</ds:datastoreItem>
</file>

<file path=customXml/itemProps2.xml><?xml version="1.0" encoding="utf-8"?>
<ds:datastoreItem xmlns:ds="http://schemas.openxmlformats.org/officeDocument/2006/customXml" ds:itemID="{E1E3B81E-9AC6-401D-8094-C8378E303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94ff2-5743-48aa-b936-75e29ee18ac3"/>
    <ds:schemaRef ds:uri="ea0024ab-ab65-466d-9e06-7d1947fad7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E2A3F2-334E-4BC3-BAE5-E93941EE41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455</TotalTime>
  <Words>512</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Nunito Sans</vt:lpstr>
      <vt:lpstr>Nunito Sans Black</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lastModifiedBy>Melissa Gannaway</cp:lastModifiedBy>
  <cp:revision>104</cp:revision>
  <dcterms:created xsi:type="dcterms:W3CDTF">2019-10-08T08:48:13Z</dcterms:created>
  <dcterms:modified xsi:type="dcterms:W3CDTF">2022-05-25T15:49:52Z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0x0101001D7EFE293DA0574781BC2ECE904F4719</vt:lpwstr>
  </property>
  <property fmtid="{D5CDD505-2E9C-101B-9397-08002B2CF9AE}" pid="6" name="MediaServiceImageTags">
    <vt:lpwstr/>
  </property>
</Properties>
</file>