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A4_9E461CB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Lst>
  <p:notesMasterIdLst>
    <p:notesMasterId r:id="rId35"/>
  </p:notesMasterIdLst>
  <p:sldIdLst>
    <p:sldId id="320" r:id="rId6"/>
    <p:sldId id="329" r:id="rId7"/>
    <p:sldId id="330" r:id="rId8"/>
    <p:sldId id="411" r:id="rId9"/>
    <p:sldId id="393" r:id="rId10"/>
    <p:sldId id="430" r:id="rId11"/>
    <p:sldId id="425" r:id="rId12"/>
    <p:sldId id="412" r:id="rId13"/>
    <p:sldId id="449" r:id="rId14"/>
    <p:sldId id="446" r:id="rId15"/>
    <p:sldId id="438" r:id="rId16"/>
    <p:sldId id="439" r:id="rId17"/>
    <p:sldId id="440" r:id="rId18"/>
    <p:sldId id="441" r:id="rId19"/>
    <p:sldId id="442" r:id="rId20"/>
    <p:sldId id="443" r:id="rId21"/>
    <p:sldId id="447" r:id="rId22"/>
    <p:sldId id="448" r:id="rId23"/>
    <p:sldId id="415" r:id="rId24"/>
    <p:sldId id="416" r:id="rId25"/>
    <p:sldId id="451" r:id="rId26"/>
    <p:sldId id="452" r:id="rId27"/>
    <p:sldId id="453" r:id="rId28"/>
    <p:sldId id="454" r:id="rId29"/>
    <p:sldId id="455" r:id="rId30"/>
    <p:sldId id="417" r:id="rId31"/>
    <p:sldId id="341" r:id="rId32"/>
    <p:sldId id="420" r:id="rId33"/>
    <p:sldId id="418" r:id="rId34"/>
  </p:sldIdLst>
  <p:sldSz cx="12192000" cy="6858000"/>
  <p:notesSz cx="16256000" cy="9144000"/>
  <p:embeddedFontLst>
    <p:embeddedFont>
      <p:font typeface="Calibri" panose="020F0502020204030204" pitchFamily="34" charset="0"/>
      <p:regular r:id="rId36"/>
      <p:bold r:id="rId37"/>
      <p:italic r:id="rId38"/>
      <p:boldItalic r:id="rId39"/>
    </p:embeddedFont>
    <p:embeddedFont>
      <p:font typeface="Nunito Sans" pitchFamily="2" charset="0"/>
      <p:regular r:id="rId40"/>
      <p:bold r:id="rId41"/>
      <p:italic r:id="rId42"/>
      <p:boldItalic r:id="rId43"/>
    </p:embeddedFont>
    <p:embeddedFont>
      <p:font typeface="Nunito Sans Black" pitchFamily="2" charset="0"/>
      <p:bold r:id="rId44"/>
      <p:italic r:id="rId45"/>
      <p:boldItalic r:id="rId46"/>
    </p:embeddedFont>
    <p:embeddedFont>
      <p:font typeface="Nunito Sans ExtraBold" pitchFamily="2" charset="0"/>
      <p:bold r:id="rId47"/>
      <p:boldItalic r:id="rId4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874E6E74-72D9-576B-FBA3-9BE0DB0285FC}" name="James Booker" initials="JB" userId="S::james.booker@scouts.org.uk::201249a4-d410-4cab-99cc-746650975179" providerId="AD"/>
  <p188:author id="{ED1FD4DE-6FB5-8603-65E2-74F7500488B7}" name="Kirsty Waugh" initials="KW" userId="S::kirsty.waugh@scouts.org.uk::3c8af125-a979-4ee5-804b-4b718550c0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93"/>
    <a:srgbClr val="23A950"/>
    <a:srgbClr val="7414DC"/>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presProps" Target="presProps.xml"/></Relationships>
</file>

<file path=ppt/comments/modernComment_1A4_9E461CB1.xml><?xml version="1.0" encoding="utf-8"?>
<p188:cmLst xmlns:a="http://schemas.openxmlformats.org/drawingml/2006/main" xmlns:r="http://schemas.openxmlformats.org/officeDocument/2006/relationships" xmlns:p188="http://schemas.microsoft.com/office/powerpoint/2018/8/main">
  <p188:cm id="{46C4701A-D880-46DC-88D4-8A34AFCA6C11}" authorId="{874E6E74-72D9-576B-FBA3-9BE0DB0285FC}" created="2022-11-07T11:06:55.807">
    <ac:txMkLst xmlns:ac="http://schemas.microsoft.com/office/drawing/2013/main/command">
      <pc:docMk xmlns:pc="http://schemas.microsoft.com/office/powerpoint/2013/main/command"/>
      <pc:sldMk xmlns:pc="http://schemas.microsoft.com/office/powerpoint/2013/main/command" cId="2655394993" sldId="420"/>
      <ac:spMk id="2" creationId="{CA3FB270-3770-4FAD-EEB0-18799BC09A20}"/>
      <ac:txMk cp="0" len="54">
        <ac:context len="323" hash="348713731"/>
      </ac:txMk>
    </ac:txMkLst>
    <p188:pos x="3479493" y="550843"/>
    <p188:txBody>
      <a:bodyPr/>
      <a:lstStyle/>
      <a:p>
        <a:r>
          <a:rPr lang="en-US"/>
          <a:t>Specifically reference Is My Patch Ready for Change? tool</a:t>
        </a:r>
      </a:p>
    </p188:txBody>
  </p188:cm>
</p188: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357B3-D4A0-42B4-B3B3-E8B3A67E77F9}"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5BCDFD35-1EB1-4B9A-81A1-9B931717407F}">
      <dgm:prSet phldrT="[Text]"/>
      <dgm:spPr/>
      <dgm:t>
        <a:bodyPr/>
        <a:lstStyle/>
        <a:p>
          <a:r>
            <a:rPr lang="en-US" b="1"/>
            <a:t>Group Leadership Team </a:t>
          </a:r>
        </a:p>
      </dgm:t>
    </dgm:pt>
    <dgm:pt modelId="{27A68041-C934-46C5-A1F7-FB1AA66CF001}" type="parTrans" cxnId="{0F3E6EA5-550B-4DF2-B0F2-6A85F6FA7B38}">
      <dgm:prSet/>
      <dgm:spPr/>
      <dgm:t>
        <a:bodyPr/>
        <a:lstStyle/>
        <a:p>
          <a:endParaRPr lang="en-US"/>
        </a:p>
      </dgm:t>
    </dgm:pt>
    <dgm:pt modelId="{C178FE87-A0D9-44AC-AA12-277C2287644D}" type="sibTrans" cxnId="{0F3E6EA5-550B-4DF2-B0F2-6A85F6FA7B38}">
      <dgm:prSet/>
      <dgm:spPr/>
      <dgm:t>
        <a:bodyPr/>
        <a:lstStyle/>
        <a:p>
          <a:endParaRPr lang="en-US"/>
        </a:p>
      </dgm:t>
    </dgm:pt>
    <dgm:pt modelId="{7A5E5027-8D55-4E03-A0DF-C46FF3E4CBC1}">
      <dgm:prSet phldrT="[Text]"/>
      <dgm:spPr/>
      <dgm:t>
        <a:bodyPr/>
        <a:lstStyle/>
        <a:p>
          <a:r>
            <a:rPr lang="en-US" b="1"/>
            <a:t>Beaver Colony</a:t>
          </a:r>
        </a:p>
      </dgm:t>
    </dgm:pt>
    <dgm:pt modelId="{AE9D0F2E-0CB5-420E-BE89-D2CA151C43F1}" type="parTrans" cxnId="{98850705-CB4C-4EDC-AE57-16A72DB8F1FC}">
      <dgm:prSet/>
      <dgm:spPr/>
      <dgm:t>
        <a:bodyPr/>
        <a:lstStyle/>
        <a:p>
          <a:endParaRPr lang="en-US"/>
        </a:p>
      </dgm:t>
    </dgm:pt>
    <dgm:pt modelId="{B9D08825-F949-4412-A4E5-5CDFF80C280A}" type="sibTrans" cxnId="{98850705-CB4C-4EDC-AE57-16A72DB8F1FC}">
      <dgm:prSet/>
      <dgm:spPr/>
      <dgm:t>
        <a:bodyPr/>
        <a:lstStyle/>
        <a:p>
          <a:endParaRPr lang="en-US"/>
        </a:p>
      </dgm:t>
    </dgm:pt>
    <dgm:pt modelId="{CE4AE5FE-93E6-426A-9C16-523FFFB590D0}">
      <dgm:prSet phldrT="[Text]"/>
      <dgm:spPr/>
      <dgm:t>
        <a:bodyPr/>
        <a:lstStyle/>
        <a:p>
          <a:r>
            <a:rPr lang="en-US" b="1"/>
            <a:t>Cub Pack</a:t>
          </a:r>
        </a:p>
      </dgm:t>
    </dgm:pt>
    <dgm:pt modelId="{0A8AD4E7-1C4D-468B-9A92-E166B7D384E1}" type="parTrans" cxnId="{C5BA7792-ABA0-4E26-978A-FFED284CCB0B}">
      <dgm:prSet/>
      <dgm:spPr/>
      <dgm:t>
        <a:bodyPr/>
        <a:lstStyle/>
        <a:p>
          <a:endParaRPr lang="en-US"/>
        </a:p>
      </dgm:t>
    </dgm:pt>
    <dgm:pt modelId="{89BE34B1-0B76-4885-9D9F-34BD9F26F43B}" type="sibTrans" cxnId="{C5BA7792-ABA0-4E26-978A-FFED284CCB0B}">
      <dgm:prSet/>
      <dgm:spPr/>
      <dgm:t>
        <a:bodyPr/>
        <a:lstStyle/>
        <a:p>
          <a:endParaRPr lang="en-US"/>
        </a:p>
      </dgm:t>
    </dgm:pt>
    <dgm:pt modelId="{8FE6827F-C4E7-4CB1-853E-3613BC60620E}">
      <dgm:prSet phldrT="[Text]"/>
      <dgm:spPr/>
      <dgm:t>
        <a:bodyPr/>
        <a:lstStyle/>
        <a:p>
          <a:r>
            <a:rPr lang="en-US" b="1"/>
            <a:t>Scout Troop</a:t>
          </a:r>
        </a:p>
      </dgm:t>
    </dgm:pt>
    <dgm:pt modelId="{A7C52AC8-7751-4536-BEA0-5614EAD76580}" type="parTrans" cxnId="{F153CFE9-8CEB-4F54-BCD2-8CBDC0E92117}">
      <dgm:prSet/>
      <dgm:spPr/>
      <dgm:t>
        <a:bodyPr/>
        <a:lstStyle/>
        <a:p>
          <a:endParaRPr lang="en-US"/>
        </a:p>
      </dgm:t>
    </dgm:pt>
    <dgm:pt modelId="{1755805C-B881-47E3-A608-DF8E13554672}" type="sibTrans" cxnId="{F153CFE9-8CEB-4F54-BCD2-8CBDC0E92117}">
      <dgm:prSet/>
      <dgm:spPr/>
      <dgm:t>
        <a:bodyPr/>
        <a:lstStyle/>
        <a:p>
          <a:endParaRPr lang="en-US"/>
        </a:p>
      </dgm:t>
    </dgm:pt>
    <dgm:pt modelId="{3335F4BB-8529-49A9-8EFB-3A2F4C755EA6}">
      <dgm:prSet/>
      <dgm:spPr/>
      <dgm:t>
        <a:bodyPr/>
        <a:lstStyle/>
        <a:p>
          <a:r>
            <a:rPr lang="en-US" b="1"/>
            <a:t>Group Trustee Board</a:t>
          </a:r>
        </a:p>
      </dgm:t>
    </dgm:pt>
    <dgm:pt modelId="{FF83F9CA-1D53-41C2-AB61-3AA288454F44}" type="parTrans" cxnId="{F2F2171A-4626-4EB9-8353-A8BAF09CE980}">
      <dgm:prSet/>
      <dgm:spPr/>
      <dgm:t>
        <a:bodyPr/>
        <a:lstStyle/>
        <a:p>
          <a:endParaRPr lang="en-US"/>
        </a:p>
      </dgm:t>
    </dgm:pt>
    <dgm:pt modelId="{8A675BBE-B5CB-4A6C-8662-6E994A8C8BF4}" type="sibTrans" cxnId="{F2F2171A-4626-4EB9-8353-A8BAF09CE980}">
      <dgm:prSet/>
      <dgm:spPr/>
      <dgm:t>
        <a:bodyPr/>
        <a:lstStyle/>
        <a:p>
          <a:endParaRPr lang="en-US"/>
        </a:p>
      </dgm:t>
    </dgm:pt>
    <dgm:pt modelId="{8345A8BB-6EC2-45D1-B672-CA8BD4006E0F}">
      <dgm:prSet/>
      <dgm:spPr>
        <a:ln>
          <a:solidFill>
            <a:schemeClr val="accent2"/>
          </a:solidFill>
          <a:prstDash val="sysDot"/>
        </a:ln>
      </dgm:spPr>
      <dgm:t>
        <a:bodyPr/>
        <a:lstStyle/>
        <a:p>
          <a:r>
            <a:rPr lang="en-US"/>
            <a:t>Team Leader(s)</a:t>
          </a:r>
        </a:p>
      </dgm:t>
    </dgm:pt>
    <dgm:pt modelId="{D7D37B1D-2F26-49C2-A82C-4DB6410CCC13}" type="parTrans" cxnId="{C23B8D29-5D8C-47C0-8612-6353E93458A2}">
      <dgm:prSet/>
      <dgm:spPr/>
      <dgm:t>
        <a:bodyPr/>
        <a:lstStyle/>
        <a:p>
          <a:endParaRPr lang="en-US"/>
        </a:p>
      </dgm:t>
    </dgm:pt>
    <dgm:pt modelId="{DC19F20F-4D97-4338-8D7E-A0AC4C6ADC3D}" type="sibTrans" cxnId="{C23B8D29-5D8C-47C0-8612-6353E93458A2}">
      <dgm:prSet/>
      <dgm:spPr/>
      <dgm:t>
        <a:bodyPr/>
        <a:lstStyle/>
        <a:p>
          <a:endParaRPr lang="en-US"/>
        </a:p>
      </dgm:t>
    </dgm:pt>
    <dgm:pt modelId="{3E18D73B-0404-43DE-9455-53A7C7B7F301}">
      <dgm:prSet/>
      <dgm:spPr>
        <a:ln>
          <a:solidFill>
            <a:schemeClr val="accent2"/>
          </a:solidFill>
          <a:prstDash val="sysDot"/>
        </a:ln>
      </dgm:spPr>
      <dgm:t>
        <a:bodyPr/>
        <a:lstStyle/>
        <a:p>
          <a:r>
            <a:rPr lang="en-US"/>
            <a:t>Young Leaders</a:t>
          </a:r>
        </a:p>
      </dgm:t>
    </dgm:pt>
    <dgm:pt modelId="{1A09DDAF-F04F-416D-B381-1B21E0C817E2}" type="parTrans" cxnId="{A92F472D-2E0F-4D08-9228-25B767820C7D}">
      <dgm:prSet/>
      <dgm:spPr/>
      <dgm:t>
        <a:bodyPr/>
        <a:lstStyle/>
        <a:p>
          <a:endParaRPr lang="en-US"/>
        </a:p>
      </dgm:t>
    </dgm:pt>
    <dgm:pt modelId="{6D7ADF19-F73E-4483-9EB5-9C4F1C0737FE}" type="sibTrans" cxnId="{A92F472D-2E0F-4D08-9228-25B767820C7D}">
      <dgm:prSet/>
      <dgm:spPr/>
      <dgm:t>
        <a:bodyPr/>
        <a:lstStyle/>
        <a:p>
          <a:endParaRPr lang="en-US"/>
        </a:p>
      </dgm:t>
    </dgm:pt>
    <dgm:pt modelId="{430A67CE-9BF0-4F9C-97C7-7F01F2742527}">
      <dgm:prSet/>
      <dgm:spPr>
        <a:ln>
          <a:solidFill>
            <a:schemeClr val="accent2"/>
          </a:solidFill>
          <a:prstDash val="sysDot"/>
        </a:ln>
      </dgm:spPr>
      <dgm:t>
        <a:bodyPr/>
        <a:lstStyle/>
        <a:p>
          <a:r>
            <a:rPr lang="en-US"/>
            <a:t>Team Members</a:t>
          </a:r>
        </a:p>
      </dgm:t>
    </dgm:pt>
    <dgm:pt modelId="{699B1BF2-0887-4B8D-842D-72FF3B1E8D8E}" type="parTrans" cxnId="{D20D8B47-D637-4B8E-80BA-A263F8EEF4EE}">
      <dgm:prSet/>
      <dgm:spPr/>
      <dgm:t>
        <a:bodyPr/>
        <a:lstStyle/>
        <a:p>
          <a:endParaRPr lang="en-US"/>
        </a:p>
      </dgm:t>
    </dgm:pt>
    <dgm:pt modelId="{D4BA2003-8732-4CA1-A766-86A36F16F607}" type="sibTrans" cxnId="{D20D8B47-D637-4B8E-80BA-A263F8EEF4EE}">
      <dgm:prSet/>
      <dgm:spPr/>
      <dgm:t>
        <a:bodyPr/>
        <a:lstStyle/>
        <a:p>
          <a:endParaRPr lang="en-US"/>
        </a:p>
      </dgm:t>
    </dgm:pt>
    <dgm:pt modelId="{94283E0A-E25B-4A3D-A7F6-0D2151DAACCE}">
      <dgm:prSet/>
      <dgm:spPr>
        <a:ln>
          <a:solidFill>
            <a:schemeClr val="accent2"/>
          </a:solidFill>
          <a:prstDash val="sysDot"/>
        </a:ln>
      </dgm:spPr>
      <dgm:t>
        <a:bodyPr/>
        <a:lstStyle/>
        <a:p>
          <a:r>
            <a:rPr lang="en-US"/>
            <a:t>Team Leader(s)</a:t>
          </a:r>
        </a:p>
      </dgm:t>
    </dgm:pt>
    <dgm:pt modelId="{663BE9C6-E3CB-432D-A351-9632AA71BF2E}" type="parTrans" cxnId="{2EBD9EB1-D38E-438C-BBFC-474D12EBE075}">
      <dgm:prSet/>
      <dgm:spPr/>
      <dgm:t>
        <a:bodyPr/>
        <a:lstStyle/>
        <a:p>
          <a:endParaRPr lang="en-US"/>
        </a:p>
      </dgm:t>
    </dgm:pt>
    <dgm:pt modelId="{6F1A0567-D986-4235-A495-D6D4D7EFF454}" type="sibTrans" cxnId="{2EBD9EB1-D38E-438C-BBFC-474D12EBE075}">
      <dgm:prSet/>
      <dgm:spPr/>
      <dgm:t>
        <a:bodyPr/>
        <a:lstStyle/>
        <a:p>
          <a:endParaRPr lang="en-US"/>
        </a:p>
      </dgm:t>
    </dgm:pt>
    <dgm:pt modelId="{C9540606-39C3-4033-8A0A-8D8B44DED893}">
      <dgm:prSet/>
      <dgm:spPr>
        <a:ln>
          <a:solidFill>
            <a:schemeClr val="accent2"/>
          </a:solidFill>
          <a:prstDash val="sysDot"/>
        </a:ln>
      </dgm:spPr>
      <dgm:t>
        <a:bodyPr/>
        <a:lstStyle/>
        <a:p>
          <a:r>
            <a:rPr lang="en-US"/>
            <a:t>Team Members</a:t>
          </a:r>
        </a:p>
      </dgm:t>
    </dgm:pt>
    <dgm:pt modelId="{42037CA7-7A7B-442E-9F81-EC1FA670AF4C}" type="parTrans" cxnId="{90DD6A76-380D-48C0-911F-81BB15F51738}">
      <dgm:prSet/>
      <dgm:spPr/>
      <dgm:t>
        <a:bodyPr/>
        <a:lstStyle/>
        <a:p>
          <a:endParaRPr lang="en-US"/>
        </a:p>
      </dgm:t>
    </dgm:pt>
    <dgm:pt modelId="{1F7E843E-B1EE-4791-A531-D8E701629F9A}" type="sibTrans" cxnId="{90DD6A76-380D-48C0-911F-81BB15F51738}">
      <dgm:prSet/>
      <dgm:spPr/>
      <dgm:t>
        <a:bodyPr/>
        <a:lstStyle/>
        <a:p>
          <a:endParaRPr lang="en-US"/>
        </a:p>
      </dgm:t>
    </dgm:pt>
    <dgm:pt modelId="{B068F4EC-1FEF-4CBF-9A7C-847C071F3324}">
      <dgm:prSet/>
      <dgm:spPr>
        <a:ln>
          <a:solidFill>
            <a:schemeClr val="accent2"/>
          </a:solidFill>
          <a:prstDash val="sysDot"/>
        </a:ln>
      </dgm:spPr>
      <dgm:t>
        <a:bodyPr/>
        <a:lstStyle/>
        <a:p>
          <a:r>
            <a:rPr lang="en-US"/>
            <a:t>Young Leaders</a:t>
          </a:r>
        </a:p>
      </dgm:t>
    </dgm:pt>
    <dgm:pt modelId="{C360C895-3A2E-4551-96EF-C6A8FB94CAD8}" type="parTrans" cxnId="{22F4A569-7F1B-4286-98B5-13355814BB53}">
      <dgm:prSet/>
      <dgm:spPr/>
      <dgm:t>
        <a:bodyPr/>
        <a:lstStyle/>
        <a:p>
          <a:endParaRPr lang="en-US"/>
        </a:p>
      </dgm:t>
    </dgm:pt>
    <dgm:pt modelId="{7430795D-9D15-4CF8-806C-59A51FB5DFAA}" type="sibTrans" cxnId="{22F4A569-7F1B-4286-98B5-13355814BB53}">
      <dgm:prSet/>
      <dgm:spPr/>
      <dgm:t>
        <a:bodyPr/>
        <a:lstStyle/>
        <a:p>
          <a:endParaRPr lang="en-US"/>
        </a:p>
      </dgm:t>
    </dgm:pt>
    <dgm:pt modelId="{B6508AAB-CF99-425E-80A8-A8B3C9494505}">
      <dgm:prSet/>
      <dgm:spPr>
        <a:ln>
          <a:solidFill>
            <a:schemeClr val="accent2"/>
          </a:solidFill>
          <a:prstDash val="sysDot"/>
        </a:ln>
      </dgm:spPr>
      <dgm:t>
        <a:bodyPr/>
        <a:lstStyle/>
        <a:p>
          <a:r>
            <a:rPr lang="en-US"/>
            <a:t>Team Leader(s)</a:t>
          </a:r>
        </a:p>
      </dgm:t>
    </dgm:pt>
    <dgm:pt modelId="{008D4358-4B69-4FFB-9A21-04A180A91794}" type="parTrans" cxnId="{5DFFA6D6-B1ED-4E73-9FB3-C4905DC86513}">
      <dgm:prSet/>
      <dgm:spPr/>
      <dgm:t>
        <a:bodyPr/>
        <a:lstStyle/>
        <a:p>
          <a:endParaRPr lang="en-US"/>
        </a:p>
      </dgm:t>
    </dgm:pt>
    <dgm:pt modelId="{63BB1E92-B789-4F52-AE21-F28F33D8B5A2}" type="sibTrans" cxnId="{5DFFA6D6-B1ED-4E73-9FB3-C4905DC86513}">
      <dgm:prSet/>
      <dgm:spPr/>
      <dgm:t>
        <a:bodyPr/>
        <a:lstStyle/>
        <a:p>
          <a:endParaRPr lang="en-US"/>
        </a:p>
      </dgm:t>
    </dgm:pt>
    <dgm:pt modelId="{0E450426-D46E-4FD2-9A25-7A3F780B088F}">
      <dgm:prSet/>
      <dgm:spPr>
        <a:ln>
          <a:solidFill>
            <a:schemeClr val="accent2"/>
          </a:solidFill>
          <a:prstDash val="sysDot"/>
        </a:ln>
      </dgm:spPr>
      <dgm:t>
        <a:bodyPr/>
        <a:lstStyle/>
        <a:p>
          <a:r>
            <a:rPr lang="en-US"/>
            <a:t>Team Members</a:t>
          </a:r>
        </a:p>
      </dgm:t>
    </dgm:pt>
    <dgm:pt modelId="{18862718-C1CE-4596-9C67-46F8814D8FA3}" type="parTrans" cxnId="{FEAD047B-EC86-46DF-828B-84116C6FFFAA}">
      <dgm:prSet/>
      <dgm:spPr/>
      <dgm:t>
        <a:bodyPr/>
        <a:lstStyle/>
        <a:p>
          <a:endParaRPr lang="en-US"/>
        </a:p>
      </dgm:t>
    </dgm:pt>
    <dgm:pt modelId="{125B40BE-ABBA-432D-BF9F-507DBA886732}" type="sibTrans" cxnId="{FEAD047B-EC86-46DF-828B-84116C6FFFAA}">
      <dgm:prSet/>
      <dgm:spPr/>
      <dgm:t>
        <a:bodyPr/>
        <a:lstStyle/>
        <a:p>
          <a:endParaRPr lang="en-US"/>
        </a:p>
      </dgm:t>
    </dgm:pt>
    <dgm:pt modelId="{1B61F61A-E39E-480C-880C-0C57F8C6DFE4}">
      <dgm:prSet/>
      <dgm:spPr>
        <a:ln>
          <a:solidFill>
            <a:schemeClr val="accent2"/>
          </a:solidFill>
          <a:prstDash val="sysDot"/>
        </a:ln>
      </dgm:spPr>
      <dgm:t>
        <a:bodyPr/>
        <a:lstStyle/>
        <a:p>
          <a:r>
            <a:rPr lang="en-US"/>
            <a:t>Young Leaders</a:t>
          </a:r>
        </a:p>
      </dgm:t>
    </dgm:pt>
    <dgm:pt modelId="{0BE83C58-D380-4889-9B16-DD9B573D0B12}" type="parTrans" cxnId="{FC1C588E-4FF0-4342-8A83-4A43D4C39185}">
      <dgm:prSet/>
      <dgm:spPr/>
      <dgm:t>
        <a:bodyPr/>
        <a:lstStyle/>
        <a:p>
          <a:endParaRPr lang="en-US"/>
        </a:p>
      </dgm:t>
    </dgm:pt>
    <dgm:pt modelId="{DFBA7E80-5559-4C10-ACDC-A3AA246D9B1F}" type="sibTrans" cxnId="{FC1C588E-4FF0-4342-8A83-4A43D4C39185}">
      <dgm:prSet/>
      <dgm:spPr/>
      <dgm:t>
        <a:bodyPr/>
        <a:lstStyle/>
        <a:p>
          <a:endParaRPr lang="en-US"/>
        </a:p>
      </dgm:t>
    </dgm:pt>
    <dgm:pt modelId="{AD6B8628-7026-4687-8CD0-3F96A86CA448}">
      <dgm:prSet/>
      <dgm:spPr>
        <a:ln>
          <a:solidFill>
            <a:schemeClr val="accent2"/>
          </a:solidFill>
          <a:prstDash val="sysDot"/>
        </a:ln>
      </dgm:spPr>
      <dgm:t>
        <a:bodyPr/>
        <a:lstStyle/>
        <a:p>
          <a:r>
            <a:rPr lang="en-US"/>
            <a:t>Chair</a:t>
          </a:r>
        </a:p>
      </dgm:t>
    </dgm:pt>
    <dgm:pt modelId="{1A9E5544-91A6-4418-B88C-352B0B979340}" type="parTrans" cxnId="{4BD84699-775B-4D00-9BD8-BAE15DC7CC13}">
      <dgm:prSet/>
      <dgm:spPr/>
      <dgm:t>
        <a:bodyPr/>
        <a:lstStyle/>
        <a:p>
          <a:endParaRPr lang="en-US"/>
        </a:p>
      </dgm:t>
    </dgm:pt>
    <dgm:pt modelId="{A0CF3808-3392-4F75-B7BF-730E32D54E89}" type="sibTrans" cxnId="{4BD84699-775B-4D00-9BD8-BAE15DC7CC13}">
      <dgm:prSet/>
      <dgm:spPr/>
      <dgm:t>
        <a:bodyPr/>
        <a:lstStyle/>
        <a:p>
          <a:endParaRPr lang="en-US"/>
        </a:p>
      </dgm:t>
    </dgm:pt>
    <dgm:pt modelId="{5726280D-6480-4F91-864B-68CFA54246B6}">
      <dgm:prSet/>
      <dgm:spPr>
        <a:ln>
          <a:solidFill>
            <a:schemeClr val="accent2"/>
          </a:solidFill>
          <a:prstDash val="sysDot"/>
        </a:ln>
      </dgm:spPr>
      <dgm:t>
        <a:bodyPr/>
        <a:lstStyle/>
        <a:p>
          <a:r>
            <a:rPr lang="en-US"/>
            <a:t>Treasurer</a:t>
          </a:r>
        </a:p>
      </dgm:t>
    </dgm:pt>
    <dgm:pt modelId="{206C5F54-E692-4F3C-9843-84205DA6DBC2}" type="parTrans" cxnId="{BBBD32B3-7660-4719-A7AA-824BB07479E1}">
      <dgm:prSet/>
      <dgm:spPr/>
      <dgm:t>
        <a:bodyPr/>
        <a:lstStyle/>
        <a:p>
          <a:endParaRPr lang="en-US"/>
        </a:p>
      </dgm:t>
    </dgm:pt>
    <dgm:pt modelId="{1C8DBA11-8A62-4BC3-B661-E01FBF75C4DA}" type="sibTrans" cxnId="{BBBD32B3-7660-4719-A7AA-824BB07479E1}">
      <dgm:prSet/>
      <dgm:spPr/>
      <dgm:t>
        <a:bodyPr/>
        <a:lstStyle/>
        <a:p>
          <a:endParaRPr lang="en-US"/>
        </a:p>
      </dgm:t>
    </dgm:pt>
    <dgm:pt modelId="{EA2B6BD4-C2D7-40FC-88A8-77F4D46AB4A6}">
      <dgm:prSet/>
      <dgm:spPr>
        <a:ln>
          <a:solidFill>
            <a:schemeClr val="accent2"/>
          </a:solidFill>
          <a:prstDash val="sysDot"/>
        </a:ln>
      </dgm:spPr>
      <dgm:t>
        <a:bodyPr/>
        <a:lstStyle/>
        <a:p>
          <a:r>
            <a:rPr lang="en-US"/>
            <a:t>Trustee</a:t>
          </a:r>
        </a:p>
      </dgm:t>
    </dgm:pt>
    <dgm:pt modelId="{75D6222B-B3B1-4BD8-8D24-D02EA00CC457}" type="parTrans" cxnId="{003ADA54-D0F9-47A0-AE10-D7F9D29315F4}">
      <dgm:prSet/>
      <dgm:spPr/>
      <dgm:t>
        <a:bodyPr/>
        <a:lstStyle/>
        <a:p>
          <a:endParaRPr lang="en-US"/>
        </a:p>
      </dgm:t>
    </dgm:pt>
    <dgm:pt modelId="{235C293E-B61B-4D3B-A68D-66F49F3AD76E}" type="sibTrans" cxnId="{003ADA54-D0F9-47A0-AE10-D7F9D29315F4}">
      <dgm:prSet/>
      <dgm:spPr/>
      <dgm:t>
        <a:bodyPr/>
        <a:lstStyle/>
        <a:p>
          <a:endParaRPr lang="en-US"/>
        </a:p>
      </dgm:t>
    </dgm:pt>
    <dgm:pt modelId="{EE23FFF3-5330-47CD-B020-A051FC9117B1}">
      <dgm:prSet/>
      <dgm:spPr/>
      <dgm:t>
        <a:bodyPr/>
        <a:lstStyle/>
        <a:p>
          <a:r>
            <a:rPr lang="en-US" b="1"/>
            <a:t>Group Leadership Team</a:t>
          </a:r>
        </a:p>
      </dgm:t>
    </dgm:pt>
    <dgm:pt modelId="{A72727FF-B16D-4E47-B8F7-D7791E5C0D53}" type="parTrans" cxnId="{887E0CF0-3F2B-4BAB-AB60-FE3830264E12}">
      <dgm:prSet/>
      <dgm:spPr/>
      <dgm:t>
        <a:bodyPr/>
        <a:lstStyle/>
        <a:p>
          <a:endParaRPr lang="en-US"/>
        </a:p>
      </dgm:t>
    </dgm:pt>
    <dgm:pt modelId="{707C7776-C805-4DEA-A406-24967A15F14B}" type="sibTrans" cxnId="{887E0CF0-3F2B-4BAB-AB60-FE3830264E12}">
      <dgm:prSet/>
      <dgm:spPr/>
      <dgm:t>
        <a:bodyPr/>
        <a:lstStyle/>
        <a:p>
          <a:endParaRPr lang="en-US"/>
        </a:p>
      </dgm:t>
    </dgm:pt>
    <dgm:pt modelId="{C3302CB8-25BB-428F-AAAE-149755F4BCE1}">
      <dgm:prSet/>
      <dgm:spPr>
        <a:ln>
          <a:solidFill>
            <a:schemeClr val="accent2"/>
          </a:solidFill>
          <a:prstDash val="sysDot"/>
        </a:ln>
      </dgm:spPr>
      <dgm:t>
        <a:bodyPr/>
        <a:lstStyle/>
        <a:p>
          <a:r>
            <a:rPr lang="en-US"/>
            <a:t>Group Lead Volunteer</a:t>
          </a:r>
        </a:p>
      </dgm:t>
    </dgm:pt>
    <dgm:pt modelId="{8E654867-5EB8-4BE0-81A0-0D9CCB8EE778}" type="parTrans" cxnId="{48F590A0-381C-4B5C-AFAC-F2CD816101CD}">
      <dgm:prSet/>
      <dgm:spPr/>
      <dgm:t>
        <a:bodyPr/>
        <a:lstStyle/>
        <a:p>
          <a:endParaRPr lang="en-US"/>
        </a:p>
      </dgm:t>
    </dgm:pt>
    <dgm:pt modelId="{3D55A93E-884E-4D4E-8281-4EE65183AE3E}" type="sibTrans" cxnId="{48F590A0-381C-4B5C-AFAC-F2CD816101CD}">
      <dgm:prSet/>
      <dgm:spPr/>
      <dgm:t>
        <a:bodyPr/>
        <a:lstStyle/>
        <a:p>
          <a:endParaRPr lang="en-US"/>
        </a:p>
      </dgm:t>
    </dgm:pt>
    <dgm:pt modelId="{0B84C32C-515C-4750-9FA2-3184216E89E6}">
      <dgm:prSet/>
      <dgm:spPr>
        <a:ln>
          <a:solidFill>
            <a:schemeClr val="accent2"/>
          </a:solidFill>
          <a:prstDash val="sysDot"/>
        </a:ln>
      </dgm:spPr>
      <dgm:t>
        <a:bodyPr/>
        <a:lstStyle/>
        <a:p>
          <a:r>
            <a:rPr lang="en-US"/>
            <a:t>Trustee</a:t>
          </a:r>
        </a:p>
      </dgm:t>
    </dgm:pt>
    <dgm:pt modelId="{4011738F-8C21-474F-BD24-329A8462E734}" type="parTrans" cxnId="{5ECB655B-46A8-4E70-8D9D-D681DE0141C6}">
      <dgm:prSet/>
      <dgm:spPr/>
      <dgm:t>
        <a:bodyPr/>
        <a:lstStyle/>
        <a:p>
          <a:endParaRPr lang="en-US"/>
        </a:p>
      </dgm:t>
    </dgm:pt>
    <dgm:pt modelId="{BF280C30-953C-4D14-87BF-253DD396E244}" type="sibTrans" cxnId="{5ECB655B-46A8-4E70-8D9D-D681DE0141C6}">
      <dgm:prSet/>
      <dgm:spPr/>
      <dgm:t>
        <a:bodyPr/>
        <a:lstStyle/>
        <a:p>
          <a:endParaRPr lang="en-US"/>
        </a:p>
      </dgm:t>
    </dgm:pt>
    <dgm:pt modelId="{365B1143-7CAE-49E3-B417-17F690E79E77}">
      <dgm:prSet/>
      <dgm:spPr>
        <a:ln>
          <a:solidFill>
            <a:schemeClr val="accent2"/>
          </a:solidFill>
          <a:prstDash val="sysDot"/>
        </a:ln>
      </dgm:spPr>
      <dgm:t>
        <a:bodyPr/>
        <a:lstStyle/>
        <a:p>
          <a:r>
            <a:rPr lang="en-US"/>
            <a:t>Group Lead Volunteer</a:t>
          </a:r>
        </a:p>
      </dgm:t>
    </dgm:pt>
    <dgm:pt modelId="{D1348CE8-AE35-494F-8979-0DE14436D9D2}" type="parTrans" cxnId="{0BCFD8E6-9C39-409A-87D7-74EA359BF94C}">
      <dgm:prSet/>
      <dgm:spPr/>
      <dgm:t>
        <a:bodyPr/>
        <a:lstStyle/>
        <a:p>
          <a:endParaRPr lang="en-US"/>
        </a:p>
      </dgm:t>
    </dgm:pt>
    <dgm:pt modelId="{32D30EF8-FB5B-44F9-9F91-F249BC04277D}" type="sibTrans" cxnId="{0BCFD8E6-9C39-409A-87D7-74EA359BF94C}">
      <dgm:prSet/>
      <dgm:spPr/>
      <dgm:t>
        <a:bodyPr/>
        <a:lstStyle/>
        <a:p>
          <a:endParaRPr lang="en-US"/>
        </a:p>
      </dgm:t>
    </dgm:pt>
    <dgm:pt modelId="{0AEE1322-C1BC-414F-A0FB-8663221496EA}">
      <dgm:prSet/>
      <dgm:spPr/>
      <dgm:t>
        <a:bodyPr/>
        <a:lstStyle/>
        <a:p>
          <a:r>
            <a:rPr lang="en-GB" b="1"/>
            <a:t>Squirrel Drey</a:t>
          </a:r>
        </a:p>
      </dgm:t>
    </dgm:pt>
    <dgm:pt modelId="{33D9C5FC-8FAE-40F1-A19D-C45B0A64D6E7}" type="parTrans" cxnId="{71BE1074-EE7F-4880-BF22-12300903556D}">
      <dgm:prSet/>
      <dgm:spPr/>
      <dgm:t>
        <a:bodyPr/>
        <a:lstStyle/>
        <a:p>
          <a:endParaRPr lang="en-GB"/>
        </a:p>
      </dgm:t>
    </dgm:pt>
    <dgm:pt modelId="{69C2969F-0C9B-4A90-9DAE-271C08352336}" type="sibTrans" cxnId="{71BE1074-EE7F-4880-BF22-12300903556D}">
      <dgm:prSet/>
      <dgm:spPr/>
      <dgm:t>
        <a:bodyPr/>
        <a:lstStyle/>
        <a:p>
          <a:endParaRPr lang="en-GB"/>
        </a:p>
      </dgm:t>
    </dgm:pt>
    <dgm:pt modelId="{958D4D51-71EE-415C-A345-579857A0970F}">
      <dgm:prSet/>
      <dgm:spPr>
        <a:ln>
          <a:solidFill>
            <a:schemeClr val="accent2"/>
          </a:solidFill>
          <a:prstDash val="sysDot"/>
        </a:ln>
      </dgm:spPr>
      <dgm:t>
        <a:bodyPr/>
        <a:lstStyle/>
        <a:p>
          <a:r>
            <a:rPr lang="en-GB"/>
            <a:t>Team Leader(s)</a:t>
          </a:r>
        </a:p>
      </dgm:t>
    </dgm:pt>
    <dgm:pt modelId="{A01DF462-597C-49E9-AAD1-187A616E7BFA}" type="parTrans" cxnId="{C5E96C0B-1466-4303-841D-8815513AD50D}">
      <dgm:prSet/>
      <dgm:spPr/>
      <dgm:t>
        <a:bodyPr/>
        <a:lstStyle/>
        <a:p>
          <a:endParaRPr lang="en-GB"/>
        </a:p>
      </dgm:t>
    </dgm:pt>
    <dgm:pt modelId="{57A921A7-3519-4B48-8331-2004A33F7E6F}" type="sibTrans" cxnId="{C5E96C0B-1466-4303-841D-8815513AD50D}">
      <dgm:prSet/>
      <dgm:spPr/>
      <dgm:t>
        <a:bodyPr/>
        <a:lstStyle/>
        <a:p>
          <a:endParaRPr lang="en-GB"/>
        </a:p>
      </dgm:t>
    </dgm:pt>
    <dgm:pt modelId="{9C58737C-D858-497A-A056-ACA0DFC34C58}">
      <dgm:prSet/>
      <dgm:spPr>
        <a:ln>
          <a:solidFill>
            <a:schemeClr val="accent2"/>
          </a:solidFill>
          <a:prstDash val="sysDot"/>
        </a:ln>
      </dgm:spPr>
      <dgm:t>
        <a:bodyPr/>
        <a:lstStyle/>
        <a:p>
          <a:r>
            <a:rPr lang="en-GB"/>
            <a:t>Team Members</a:t>
          </a:r>
        </a:p>
      </dgm:t>
    </dgm:pt>
    <dgm:pt modelId="{E62462D4-F40F-4938-A9D0-894651087E27}" type="parTrans" cxnId="{39F05DAC-B1D4-4417-B88A-87588DF7DBB9}">
      <dgm:prSet/>
      <dgm:spPr/>
      <dgm:t>
        <a:bodyPr/>
        <a:lstStyle/>
        <a:p>
          <a:endParaRPr lang="en-GB"/>
        </a:p>
      </dgm:t>
    </dgm:pt>
    <dgm:pt modelId="{7433D832-C53C-4DEE-A572-EA4DB85D5AA3}" type="sibTrans" cxnId="{39F05DAC-B1D4-4417-B88A-87588DF7DBB9}">
      <dgm:prSet/>
      <dgm:spPr/>
      <dgm:t>
        <a:bodyPr/>
        <a:lstStyle/>
        <a:p>
          <a:endParaRPr lang="en-GB"/>
        </a:p>
      </dgm:t>
    </dgm:pt>
    <dgm:pt modelId="{C89EFADF-0A48-46AD-A18C-5CCF5AB093A9}">
      <dgm:prSet/>
      <dgm:spPr>
        <a:ln>
          <a:solidFill>
            <a:schemeClr val="accent2"/>
          </a:solidFill>
          <a:prstDash val="sysDot"/>
        </a:ln>
      </dgm:spPr>
      <dgm:t>
        <a:bodyPr/>
        <a:lstStyle/>
        <a:p>
          <a:r>
            <a:rPr lang="en-GB"/>
            <a:t>Young Leaders</a:t>
          </a:r>
        </a:p>
      </dgm:t>
    </dgm:pt>
    <dgm:pt modelId="{036DF042-2F6E-4B36-B5EF-288015F41304}" type="parTrans" cxnId="{DAF2312F-5461-45BE-B5F4-53D4BEEB1D6C}">
      <dgm:prSet/>
      <dgm:spPr/>
      <dgm:t>
        <a:bodyPr/>
        <a:lstStyle/>
        <a:p>
          <a:endParaRPr lang="en-GB"/>
        </a:p>
      </dgm:t>
    </dgm:pt>
    <dgm:pt modelId="{BF68DFC3-A1E1-4F90-B6A9-C911CBD09399}" type="sibTrans" cxnId="{DAF2312F-5461-45BE-B5F4-53D4BEEB1D6C}">
      <dgm:prSet/>
      <dgm:spPr/>
      <dgm:t>
        <a:bodyPr/>
        <a:lstStyle/>
        <a:p>
          <a:endParaRPr lang="en-GB"/>
        </a:p>
      </dgm:t>
    </dgm:pt>
    <dgm:pt modelId="{AEA27359-D1E5-4390-A625-21785FF49BF6}" type="pres">
      <dgm:prSet presAssocID="{F2A357B3-D4A0-42B4-B3B3-E8B3A67E77F9}" presName="hierChild1" presStyleCnt="0">
        <dgm:presLayoutVars>
          <dgm:orgChart val="1"/>
          <dgm:chPref val="1"/>
          <dgm:dir/>
          <dgm:animOne val="branch"/>
          <dgm:animLvl val="lvl"/>
          <dgm:resizeHandles/>
        </dgm:presLayoutVars>
      </dgm:prSet>
      <dgm:spPr/>
    </dgm:pt>
    <dgm:pt modelId="{6FFE1CFD-F0C5-45EB-B1F9-22979152AB48}" type="pres">
      <dgm:prSet presAssocID="{5BCDFD35-1EB1-4B9A-81A1-9B931717407F}" presName="hierRoot1" presStyleCnt="0">
        <dgm:presLayoutVars>
          <dgm:hierBranch val="init"/>
        </dgm:presLayoutVars>
      </dgm:prSet>
      <dgm:spPr/>
    </dgm:pt>
    <dgm:pt modelId="{A1D8730C-8332-412B-B6BB-BCA237EBA192}" type="pres">
      <dgm:prSet presAssocID="{5BCDFD35-1EB1-4B9A-81A1-9B931717407F}" presName="rootComposite1" presStyleCnt="0"/>
      <dgm:spPr/>
    </dgm:pt>
    <dgm:pt modelId="{4C7F0D63-8AFD-452B-B0B7-3CAE1819A1ED}" type="pres">
      <dgm:prSet presAssocID="{5BCDFD35-1EB1-4B9A-81A1-9B931717407F}" presName="rootText1" presStyleLbl="node0" presStyleIdx="0" presStyleCnt="2">
        <dgm:presLayoutVars>
          <dgm:chPref val="3"/>
        </dgm:presLayoutVars>
      </dgm:prSet>
      <dgm:spPr/>
    </dgm:pt>
    <dgm:pt modelId="{B8EAB7D7-750E-4EAB-BB96-6014F3C93049}" type="pres">
      <dgm:prSet presAssocID="{5BCDFD35-1EB1-4B9A-81A1-9B931717407F}" presName="rootConnector1" presStyleLbl="node1" presStyleIdx="0" presStyleCnt="0"/>
      <dgm:spPr/>
    </dgm:pt>
    <dgm:pt modelId="{F4D2687D-9C91-412F-A5E6-8ED02954B9A7}" type="pres">
      <dgm:prSet presAssocID="{5BCDFD35-1EB1-4B9A-81A1-9B931717407F}" presName="hierChild2" presStyleCnt="0"/>
      <dgm:spPr/>
    </dgm:pt>
    <dgm:pt modelId="{B0495387-86F5-4D54-AF16-19E2338C2FB5}" type="pres">
      <dgm:prSet presAssocID="{33D9C5FC-8FAE-40F1-A19D-C45B0A64D6E7}" presName="Name37" presStyleLbl="parChTrans1D2" presStyleIdx="0" presStyleCnt="10"/>
      <dgm:spPr/>
    </dgm:pt>
    <dgm:pt modelId="{9B1E5E7C-C64D-46EC-9B66-B670F58098DA}" type="pres">
      <dgm:prSet presAssocID="{0AEE1322-C1BC-414F-A0FB-8663221496EA}" presName="hierRoot2" presStyleCnt="0">
        <dgm:presLayoutVars>
          <dgm:hierBranch val="init"/>
        </dgm:presLayoutVars>
      </dgm:prSet>
      <dgm:spPr/>
    </dgm:pt>
    <dgm:pt modelId="{ED084E4D-B9AE-447C-B050-8E6F0C080B2E}" type="pres">
      <dgm:prSet presAssocID="{0AEE1322-C1BC-414F-A0FB-8663221496EA}" presName="rootComposite" presStyleCnt="0"/>
      <dgm:spPr/>
    </dgm:pt>
    <dgm:pt modelId="{91CD6A6F-9C2F-48B0-B6E3-BAE55453EAC1}" type="pres">
      <dgm:prSet presAssocID="{0AEE1322-C1BC-414F-A0FB-8663221496EA}" presName="rootText" presStyleLbl="node2" presStyleIdx="0" presStyleCnt="10">
        <dgm:presLayoutVars>
          <dgm:chPref val="3"/>
        </dgm:presLayoutVars>
      </dgm:prSet>
      <dgm:spPr/>
    </dgm:pt>
    <dgm:pt modelId="{D8DA9FCD-9B24-4224-81FC-CEA2E95E5AEC}" type="pres">
      <dgm:prSet presAssocID="{0AEE1322-C1BC-414F-A0FB-8663221496EA}" presName="rootConnector" presStyleLbl="node2" presStyleIdx="0" presStyleCnt="10"/>
      <dgm:spPr/>
    </dgm:pt>
    <dgm:pt modelId="{EF0A9F83-586A-4179-9142-21A6FF942507}" type="pres">
      <dgm:prSet presAssocID="{0AEE1322-C1BC-414F-A0FB-8663221496EA}" presName="hierChild4" presStyleCnt="0"/>
      <dgm:spPr/>
    </dgm:pt>
    <dgm:pt modelId="{35C00901-09B7-42FA-929A-72126B4819A8}" type="pres">
      <dgm:prSet presAssocID="{A01DF462-597C-49E9-AAD1-187A616E7BFA}" presName="Name37" presStyleLbl="parChTrans1D3" presStyleIdx="0" presStyleCnt="13"/>
      <dgm:spPr/>
    </dgm:pt>
    <dgm:pt modelId="{01BB2221-C4AF-42A4-87E9-428A35E92736}" type="pres">
      <dgm:prSet presAssocID="{958D4D51-71EE-415C-A345-579857A0970F}" presName="hierRoot2" presStyleCnt="0">
        <dgm:presLayoutVars>
          <dgm:hierBranch val="init"/>
        </dgm:presLayoutVars>
      </dgm:prSet>
      <dgm:spPr/>
    </dgm:pt>
    <dgm:pt modelId="{E2512D72-8999-4F6A-BA00-6A92DD0CE9A8}" type="pres">
      <dgm:prSet presAssocID="{958D4D51-71EE-415C-A345-579857A0970F}" presName="rootComposite" presStyleCnt="0"/>
      <dgm:spPr/>
    </dgm:pt>
    <dgm:pt modelId="{4608C213-7908-4A5F-9209-94B93914B6DC}" type="pres">
      <dgm:prSet presAssocID="{958D4D51-71EE-415C-A345-579857A0970F}" presName="rootText" presStyleLbl="node3" presStyleIdx="0" presStyleCnt="13">
        <dgm:presLayoutVars>
          <dgm:chPref val="3"/>
        </dgm:presLayoutVars>
      </dgm:prSet>
      <dgm:spPr/>
    </dgm:pt>
    <dgm:pt modelId="{C0CECF33-3CCB-4862-88D8-28D84AEB6FDE}" type="pres">
      <dgm:prSet presAssocID="{958D4D51-71EE-415C-A345-579857A0970F}" presName="rootConnector" presStyleLbl="node3" presStyleIdx="0" presStyleCnt="13"/>
      <dgm:spPr/>
    </dgm:pt>
    <dgm:pt modelId="{99305501-0C26-4E81-996E-112A0007A1A7}" type="pres">
      <dgm:prSet presAssocID="{958D4D51-71EE-415C-A345-579857A0970F}" presName="hierChild4" presStyleCnt="0"/>
      <dgm:spPr/>
    </dgm:pt>
    <dgm:pt modelId="{87995AA2-CF40-45A9-B805-445B006B3356}" type="pres">
      <dgm:prSet presAssocID="{958D4D51-71EE-415C-A345-579857A0970F}" presName="hierChild5" presStyleCnt="0"/>
      <dgm:spPr/>
    </dgm:pt>
    <dgm:pt modelId="{CA40384A-CDB9-4E55-84D8-9438E7B98616}" type="pres">
      <dgm:prSet presAssocID="{E62462D4-F40F-4938-A9D0-894651087E27}" presName="Name37" presStyleLbl="parChTrans1D3" presStyleIdx="1" presStyleCnt="13"/>
      <dgm:spPr/>
    </dgm:pt>
    <dgm:pt modelId="{CB7518DA-8F4A-4382-8420-5AA083248C7A}" type="pres">
      <dgm:prSet presAssocID="{9C58737C-D858-497A-A056-ACA0DFC34C58}" presName="hierRoot2" presStyleCnt="0">
        <dgm:presLayoutVars>
          <dgm:hierBranch val="init"/>
        </dgm:presLayoutVars>
      </dgm:prSet>
      <dgm:spPr/>
    </dgm:pt>
    <dgm:pt modelId="{552319E7-945F-47E1-B104-C87EF7A751F2}" type="pres">
      <dgm:prSet presAssocID="{9C58737C-D858-497A-A056-ACA0DFC34C58}" presName="rootComposite" presStyleCnt="0"/>
      <dgm:spPr/>
    </dgm:pt>
    <dgm:pt modelId="{E87DA61D-F481-45FA-9A41-EE6923277FFC}" type="pres">
      <dgm:prSet presAssocID="{9C58737C-D858-497A-A056-ACA0DFC34C58}" presName="rootText" presStyleLbl="node3" presStyleIdx="1" presStyleCnt="13">
        <dgm:presLayoutVars>
          <dgm:chPref val="3"/>
        </dgm:presLayoutVars>
      </dgm:prSet>
      <dgm:spPr/>
    </dgm:pt>
    <dgm:pt modelId="{BB4FC335-B695-4CC0-8CB0-A62412D02C77}" type="pres">
      <dgm:prSet presAssocID="{9C58737C-D858-497A-A056-ACA0DFC34C58}" presName="rootConnector" presStyleLbl="node3" presStyleIdx="1" presStyleCnt="13"/>
      <dgm:spPr/>
    </dgm:pt>
    <dgm:pt modelId="{7877B0A1-F77B-4CBA-8123-62395E31CA5B}" type="pres">
      <dgm:prSet presAssocID="{9C58737C-D858-497A-A056-ACA0DFC34C58}" presName="hierChild4" presStyleCnt="0"/>
      <dgm:spPr/>
    </dgm:pt>
    <dgm:pt modelId="{D4B03A1B-AE65-4A05-BAAC-C35985E87E54}" type="pres">
      <dgm:prSet presAssocID="{9C58737C-D858-497A-A056-ACA0DFC34C58}" presName="hierChild5" presStyleCnt="0"/>
      <dgm:spPr/>
    </dgm:pt>
    <dgm:pt modelId="{25E74D49-3650-4222-8FB6-689ED6FBDBBD}" type="pres">
      <dgm:prSet presAssocID="{036DF042-2F6E-4B36-B5EF-288015F41304}" presName="Name37" presStyleLbl="parChTrans1D3" presStyleIdx="2" presStyleCnt="13"/>
      <dgm:spPr/>
    </dgm:pt>
    <dgm:pt modelId="{1C6A6EF0-0D89-452C-B63B-632B64AB0918}" type="pres">
      <dgm:prSet presAssocID="{C89EFADF-0A48-46AD-A18C-5CCF5AB093A9}" presName="hierRoot2" presStyleCnt="0">
        <dgm:presLayoutVars>
          <dgm:hierBranch val="init"/>
        </dgm:presLayoutVars>
      </dgm:prSet>
      <dgm:spPr/>
    </dgm:pt>
    <dgm:pt modelId="{81CB5D83-8E47-4099-BDEC-FAAF0CAA4C03}" type="pres">
      <dgm:prSet presAssocID="{C89EFADF-0A48-46AD-A18C-5CCF5AB093A9}" presName="rootComposite" presStyleCnt="0"/>
      <dgm:spPr/>
    </dgm:pt>
    <dgm:pt modelId="{4A427370-B584-40C7-A3BD-05E6F07F9541}" type="pres">
      <dgm:prSet presAssocID="{C89EFADF-0A48-46AD-A18C-5CCF5AB093A9}" presName="rootText" presStyleLbl="node3" presStyleIdx="2" presStyleCnt="13">
        <dgm:presLayoutVars>
          <dgm:chPref val="3"/>
        </dgm:presLayoutVars>
      </dgm:prSet>
      <dgm:spPr/>
    </dgm:pt>
    <dgm:pt modelId="{9D79D46F-2D5A-4EA5-89F4-265DC8D24DCB}" type="pres">
      <dgm:prSet presAssocID="{C89EFADF-0A48-46AD-A18C-5CCF5AB093A9}" presName="rootConnector" presStyleLbl="node3" presStyleIdx="2" presStyleCnt="13"/>
      <dgm:spPr/>
    </dgm:pt>
    <dgm:pt modelId="{E6B68E72-AED9-4CBD-BD20-0583F90BC665}" type="pres">
      <dgm:prSet presAssocID="{C89EFADF-0A48-46AD-A18C-5CCF5AB093A9}" presName="hierChild4" presStyleCnt="0"/>
      <dgm:spPr/>
    </dgm:pt>
    <dgm:pt modelId="{7837C5BC-52B9-4FDA-8572-CBFDBDF7D135}" type="pres">
      <dgm:prSet presAssocID="{C89EFADF-0A48-46AD-A18C-5CCF5AB093A9}" presName="hierChild5" presStyleCnt="0"/>
      <dgm:spPr/>
    </dgm:pt>
    <dgm:pt modelId="{F800007D-7AC0-4F82-9959-02AB6BFBD7C0}" type="pres">
      <dgm:prSet presAssocID="{0AEE1322-C1BC-414F-A0FB-8663221496EA}" presName="hierChild5" presStyleCnt="0"/>
      <dgm:spPr/>
    </dgm:pt>
    <dgm:pt modelId="{726EF66A-91B0-4E67-8ADB-A0CE828DBDA8}" type="pres">
      <dgm:prSet presAssocID="{AE9D0F2E-0CB5-420E-BE89-D2CA151C43F1}" presName="Name37" presStyleLbl="parChTrans1D2" presStyleIdx="1" presStyleCnt="10"/>
      <dgm:spPr/>
    </dgm:pt>
    <dgm:pt modelId="{8956A95D-752C-4774-BF2D-334571691F6D}" type="pres">
      <dgm:prSet presAssocID="{7A5E5027-8D55-4E03-A0DF-C46FF3E4CBC1}" presName="hierRoot2" presStyleCnt="0">
        <dgm:presLayoutVars>
          <dgm:hierBranch val="init"/>
        </dgm:presLayoutVars>
      </dgm:prSet>
      <dgm:spPr/>
    </dgm:pt>
    <dgm:pt modelId="{007DBED3-8220-4D42-BA66-83572211B87A}" type="pres">
      <dgm:prSet presAssocID="{7A5E5027-8D55-4E03-A0DF-C46FF3E4CBC1}" presName="rootComposite" presStyleCnt="0"/>
      <dgm:spPr/>
    </dgm:pt>
    <dgm:pt modelId="{28416EDE-E2D7-4830-B9A5-FD5C3FA538F3}" type="pres">
      <dgm:prSet presAssocID="{7A5E5027-8D55-4E03-A0DF-C46FF3E4CBC1}" presName="rootText" presStyleLbl="node2" presStyleIdx="1" presStyleCnt="10">
        <dgm:presLayoutVars>
          <dgm:chPref val="3"/>
        </dgm:presLayoutVars>
      </dgm:prSet>
      <dgm:spPr/>
    </dgm:pt>
    <dgm:pt modelId="{E600BDF1-501C-4F69-A424-F281EBBCDF9B}" type="pres">
      <dgm:prSet presAssocID="{7A5E5027-8D55-4E03-A0DF-C46FF3E4CBC1}" presName="rootConnector" presStyleLbl="node2" presStyleIdx="1" presStyleCnt="10"/>
      <dgm:spPr/>
    </dgm:pt>
    <dgm:pt modelId="{4B7EDCD0-C782-4FE1-A65D-2D78763F35EB}" type="pres">
      <dgm:prSet presAssocID="{7A5E5027-8D55-4E03-A0DF-C46FF3E4CBC1}" presName="hierChild4" presStyleCnt="0"/>
      <dgm:spPr/>
    </dgm:pt>
    <dgm:pt modelId="{4CF41C67-2E35-47B0-BD7F-AF27C809F04C}" type="pres">
      <dgm:prSet presAssocID="{D7D37B1D-2F26-49C2-A82C-4DB6410CCC13}" presName="Name37" presStyleLbl="parChTrans1D3" presStyleIdx="3" presStyleCnt="13"/>
      <dgm:spPr/>
    </dgm:pt>
    <dgm:pt modelId="{5C6A3BCA-0C40-4933-8C32-6C5E781CAA71}" type="pres">
      <dgm:prSet presAssocID="{8345A8BB-6EC2-45D1-B672-CA8BD4006E0F}" presName="hierRoot2" presStyleCnt="0">
        <dgm:presLayoutVars>
          <dgm:hierBranch val="init"/>
        </dgm:presLayoutVars>
      </dgm:prSet>
      <dgm:spPr/>
    </dgm:pt>
    <dgm:pt modelId="{A695901D-BD33-480D-9A06-1DAFBC95A1E6}" type="pres">
      <dgm:prSet presAssocID="{8345A8BB-6EC2-45D1-B672-CA8BD4006E0F}" presName="rootComposite" presStyleCnt="0"/>
      <dgm:spPr/>
    </dgm:pt>
    <dgm:pt modelId="{CA1F6CBF-EABA-4C97-90FC-8C716D270214}" type="pres">
      <dgm:prSet presAssocID="{8345A8BB-6EC2-45D1-B672-CA8BD4006E0F}" presName="rootText" presStyleLbl="node3" presStyleIdx="3" presStyleCnt="13">
        <dgm:presLayoutVars>
          <dgm:chPref val="3"/>
        </dgm:presLayoutVars>
      </dgm:prSet>
      <dgm:spPr/>
    </dgm:pt>
    <dgm:pt modelId="{CF11173C-7D1D-432F-BD01-CBA401834D58}" type="pres">
      <dgm:prSet presAssocID="{8345A8BB-6EC2-45D1-B672-CA8BD4006E0F}" presName="rootConnector" presStyleLbl="node3" presStyleIdx="3" presStyleCnt="13"/>
      <dgm:spPr/>
    </dgm:pt>
    <dgm:pt modelId="{751FA07D-7515-4702-AAD8-DCC53670C6B6}" type="pres">
      <dgm:prSet presAssocID="{8345A8BB-6EC2-45D1-B672-CA8BD4006E0F}" presName="hierChild4" presStyleCnt="0"/>
      <dgm:spPr/>
    </dgm:pt>
    <dgm:pt modelId="{4D061EB2-5961-4BD5-8D91-41E8C23E1E79}" type="pres">
      <dgm:prSet presAssocID="{8345A8BB-6EC2-45D1-B672-CA8BD4006E0F}" presName="hierChild5" presStyleCnt="0"/>
      <dgm:spPr/>
    </dgm:pt>
    <dgm:pt modelId="{74AF4B3B-C1F9-4430-BAA7-5BF6C7A44336}" type="pres">
      <dgm:prSet presAssocID="{699B1BF2-0887-4B8D-842D-72FF3B1E8D8E}" presName="Name37" presStyleLbl="parChTrans1D3" presStyleIdx="4" presStyleCnt="13"/>
      <dgm:spPr/>
    </dgm:pt>
    <dgm:pt modelId="{D9559B45-0A13-4405-99F5-27867BFB8888}" type="pres">
      <dgm:prSet presAssocID="{430A67CE-9BF0-4F9C-97C7-7F01F2742527}" presName="hierRoot2" presStyleCnt="0">
        <dgm:presLayoutVars>
          <dgm:hierBranch/>
        </dgm:presLayoutVars>
      </dgm:prSet>
      <dgm:spPr/>
    </dgm:pt>
    <dgm:pt modelId="{99301A69-DDCF-4BB0-BCDA-05A2E3F37618}" type="pres">
      <dgm:prSet presAssocID="{430A67CE-9BF0-4F9C-97C7-7F01F2742527}" presName="rootComposite" presStyleCnt="0"/>
      <dgm:spPr/>
    </dgm:pt>
    <dgm:pt modelId="{C5555FF6-1DC7-4245-9EF8-BD969B13C0C6}" type="pres">
      <dgm:prSet presAssocID="{430A67CE-9BF0-4F9C-97C7-7F01F2742527}" presName="rootText" presStyleLbl="node3" presStyleIdx="4" presStyleCnt="13">
        <dgm:presLayoutVars>
          <dgm:chPref val="3"/>
        </dgm:presLayoutVars>
      </dgm:prSet>
      <dgm:spPr/>
    </dgm:pt>
    <dgm:pt modelId="{A824B255-8C37-44D2-8AC1-D3DDABD7CB0E}" type="pres">
      <dgm:prSet presAssocID="{430A67CE-9BF0-4F9C-97C7-7F01F2742527}" presName="rootConnector" presStyleLbl="node3" presStyleIdx="4" presStyleCnt="13"/>
      <dgm:spPr/>
    </dgm:pt>
    <dgm:pt modelId="{3A58FBE9-1954-4874-8BB0-BF9A0D80D7D7}" type="pres">
      <dgm:prSet presAssocID="{430A67CE-9BF0-4F9C-97C7-7F01F2742527}" presName="hierChild4" presStyleCnt="0"/>
      <dgm:spPr/>
    </dgm:pt>
    <dgm:pt modelId="{42ECB68F-A777-43B6-8894-841AECDFEE5D}" type="pres">
      <dgm:prSet presAssocID="{430A67CE-9BF0-4F9C-97C7-7F01F2742527}" presName="hierChild5" presStyleCnt="0"/>
      <dgm:spPr/>
    </dgm:pt>
    <dgm:pt modelId="{DF62DE8D-9BF2-480A-A3AF-7D67B56FE3BE}" type="pres">
      <dgm:prSet presAssocID="{1A09DDAF-F04F-416D-B381-1B21E0C817E2}" presName="Name37" presStyleLbl="parChTrans1D3" presStyleIdx="5" presStyleCnt="13"/>
      <dgm:spPr/>
    </dgm:pt>
    <dgm:pt modelId="{9B9F3C2F-8078-4610-8DE1-28E8C984624E}" type="pres">
      <dgm:prSet presAssocID="{3E18D73B-0404-43DE-9455-53A7C7B7F301}" presName="hierRoot2" presStyleCnt="0">
        <dgm:presLayoutVars>
          <dgm:hierBranch val="init"/>
        </dgm:presLayoutVars>
      </dgm:prSet>
      <dgm:spPr/>
    </dgm:pt>
    <dgm:pt modelId="{DB203942-E2DE-4354-BD17-A7D6D8E0C442}" type="pres">
      <dgm:prSet presAssocID="{3E18D73B-0404-43DE-9455-53A7C7B7F301}" presName="rootComposite" presStyleCnt="0"/>
      <dgm:spPr/>
    </dgm:pt>
    <dgm:pt modelId="{43CB5DC5-7262-48C0-868E-5F683FA646B9}" type="pres">
      <dgm:prSet presAssocID="{3E18D73B-0404-43DE-9455-53A7C7B7F301}" presName="rootText" presStyleLbl="node3" presStyleIdx="5" presStyleCnt="13">
        <dgm:presLayoutVars>
          <dgm:chPref val="3"/>
        </dgm:presLayoutVars>
      </dgm:prSet>
      <dgm:spPr/>
    </dgm:pt>
    <dgm:pt modelId="{28596195-AAE3-4427-A9C0-B1B450D6A2A6}" type="pres">
      <dgm:prSet presAssocID="{3E18D73B-0404-43DE-9455-53A7C7B7F301}" presName="rootConnector" presStyleLbl="node3" presStyleIdx="5" presStyleCnt="13"/>
      <dgm:spPr/>
    </dgm:pt>
    <dgm:pt modelId="{648C96FF-402B-4AFD-9F25-944A7A11DC5A}" type="pres">
      <dgm:prSet presAssocID="{3E18D73B-0404-43DE-9455-53A7C7B7F301}" presName="hierChild4" presStyleCnt="0"/>
      <dgm:spPr/>
    </dgm:pt>
    <dgm:pt modelId="{1747EFA1-A936-4B74-B254-9C923C431287}" type="pres">
      <dgm:prSet presAssocID="{3E18D73B-0404-43DE-9455-53A7C7B7F301}" presName="hierChild5" presStyleCnt="0"/>
      <dgm:spPr/>
    </dgm:pt>
    <dgm:pt modelId="{25CEE675-C478-43FE-910B-A6A2C7D51311}" type="pres">
      <dgm:prSet presAssocID="{7A5E5027-8D55-4E03-A0DF-C46FF3E4CBC1}" presName="hierChild5" presStyleCnt="0"/>
      <dgm:spPr/>
    </dgm:pt>
    <dgm:pt modelId="{7C6D111F-E202-4E36-84DD-869D484966F8}" type="pres">
      <dgm:prSet presAssocID="{0A8AD4E7-1C4D-468B-9A92-E166B7D384E1}" presName="Name37" presStyleLbl="parChTrans1D2" presStyleIdx="2" presStyleCnt="10"/>
      <dgm:spPr/>
    </dgm:pt>
    <dgm:pt modelId="{713163C4-D5C7-491B-8E59-D3DEC5F07865}" type="pres">
      <dgm:prSet presAssocID="{CE4AE5FE-93E6-426A-9C16-523FFFB590D0}" presName="hierRoot2" presStyleCnt="0">
        <dgm:presLayoutVars>
          <dgm:hierBranch val="init"/>
        </dgm:presLayoutVars>
      </dgm:prSet>
      <dgm:spPr/>
    </dgm:pt>
    <dgm:pt modelId="{472B6C16-6241-41BD-9E1A-B3A6D480A583}" type="pres">
      <dgm:prSet presAssocID="{CE4AE5FE-93E6-426A-9C16-523FFFB590D0}" presName="rootComposite" presStyleCnt="0"/>
      <dgm:spPr/>
    </dgm:pt>
    <dgm:pt modelId="{DB65EFE4-F414-402D-AEC7-184BA980405F}" type="pres">
      <dgm:prSet presAssocID="{CE4AE5FE-93E6-426A-9C16-523FFFB590D0}" presName="rootText" presStyleLbl="node2" presStyleIdx="2" presStyleCnt="10">
        <dgm:presLayoutVars>
          <dgm:chPref val="3"/>
        </dgm:presLayoutVars>
      </dgm:prSet>
      <dgm:spPr/>
    </dgm:pt>
    <dgm:pt modelId="{C6B8E819-472F-4AF7-A865-9C64F7603166}" type="pres">
      <dgm:prSet presAssocID="{CE4AE5FE-93E6-426A-9C16-523FFFB590D0}" presName="rootConnector" presStyleLbl="node2" presStyleIdx="2" presStyleCnt="10"/>
      <dgm:spPr/>
    </dgm:pt>
    <dgm:pt modelId="{97AB950F-6329-4498-A7DF-9A1B327E9C5E}" type="pres">
      <dgm:prSet presAssocID="{CE4AE5FE-93E6-426A-9C16-523FFFB590D0}" presName="hierChild4" presStyleCnt="0"/>
      <dgm:spPr/>
    </dgm:pt>
    <dgm:pt modelId="{11D09630-79DB-4498-88BE-FF0904C87E61}" type="pres">
      <dgm:prSet presAssocID="{663BE9C6-E3CB-432D-A351-9632AA71BF2E}" presName="Name37" presStyleLbl="parChTrans1D3" presStyleIdx="6" presStyleCnt="13"/>
      <dgm:spPr/>
    </dgm:pt>
    <dgm:pt modelId="{221E9DC4-E1A8-441A-86D5-ACE5145EAF80}" type="pres">
      <dgm:prSet presAssocID="{94283E0A-E25B-4A3D-A7F6-0D2151DAACCE}" presName="hierRoot2" presStyleCnt="0">
        <dgm:presLayoutVars>
          <dgm:hierBranch val="init"/>
        </dgm:presLayoutVars>
      </dgm:prSet>
      <dgm:spPr/>
    </dgm:pt>
    <dgm:pt modelId="{3DE16A04-299D-4F7E-932F-E01D9EE9DC6F}" type="pres">
      <dgm:prSet presAssocID="{94283E0A-E25B-4A3D-A7F6-0D2151DAACCE}" presName="rootComposite" presStyleCnt="0"/>
      <dgm:spPr/>
    </dgm:pt>
    <dgm:pt modelId="{B2F4401C-396E-405F-B403-1D6BC08144FD}" type="pres">
      <dgm:prSet presAssocID="{94283E0A-E25B-4A3D-A7F6-0D2151DAACCE}" presName="rootText" presStyleLbl="node3" presStyleIdx="6" presStyleCnt="13">
        <dgm:presLayoutVars>
          <dgm:chPref val="3"/>
        </dgm:presLayoutVars>
      </dgm:prSet>
      <dgm:spPr/>
    </dgm:pt>
    <dgm:pt modelId="{4EF83BB1-6D58-4C71-BB71-5952E4108C7C}" type="pres">
      <dgm:prSet presAssocID="{94283E0A-E25B-4A3D-A7F6-0D2151DAACCE}" presName="rootConnector" presStyleLbl="node3" presStyleIdx="6" presStyleCnt="13"/>
      <dgm:spPr/>
    </dgm:pt>
    <dgm:pt modelId="{17543D3F-6C13-4DC2-8A9B-0710A0968A36}" type="pres">
      <dgm:prSet presAssocID="{94283E0A-E25B-4A3D-A7F6-0D2151DAACCE}" presName="hierChild4" presStyleCnt="0"/>
      <dgm:spPr/>
    </dgm:pt>
    <dgm:pt modelId="{D2329B13-8D9F-477C-96AE-9A8199BC7F74}" type="pres">
      <dgm:prSet presAssocID="{94283E0A-E25B-4A3D-A7F6-0D2151DAACCE}" presName="hierChild5" presStyleCnt="0"/>
      <dgm:spPr/>
    </dgm:pt>
    <dgm:pt modelId="{49AD21D5-CEC1-44E9-AAC0-F61745B7FDAF}" type="pres">
      <dgm:prSet presAssocID="{42037CA7-7A7B-442E-9F81-EC1FA670AF4C}" presName="Name37" presStyleLbl="parChTrans1D3" presStyleIdx="7" presStyleCnt="13"/>
      <dgm:spPr/>
    </dgm:pt>
    <dgm:pt modelId="{745EEEF1-0B66-40E4-B57B-20ADBF666F18}" type="pres">
      <dgm:prSet presAssocID="{C9540606-39C3-4033-8A0A-8D8B44DED893}" presName="hierRoot2" presStyleCnt="0">
        <dgm:presLayoutVars>
          <dgm:hierBranch val="init"/>
        </dgm:presLayoutVars>
      </dgm:prSet>
      <dgm:spPr/>
    </dgm:pt>
    <dgm:pt modelId="{52F407AF-AF3A-4172-B1AD-3FCB3A27D00B}" type="pres">
      <dgm:prSet presAssocID="{C9540606-39C3-4033-8A0A-8D8B44DED893}" presName="rootComposite" presStyleCnt="0"/>
      <dgm:spPr/>
    </dgm:pt>
    <dgm:pt modelId="{AE36044B-5C89-492B-BF07-4CBE7763E1C1}" type="pres">
      <dgm:prSet presAssocID="{C9540606-39C3-4033-8A0A-8D8B44DED893}" presName="rootText" presStyleLbl="node3" presStyleIdx="7" presStyleCnt="13">
        <dgm:presLayoutVars>
          <dgm:chPref val="3"/>
        </dgm:presLayoutVars>
      </dgm:prSet>
      <dgm:spPr/>
    </dgm:pt>
    <dgm:pt modelId="{794524C2-4C26-48D8-8660-0C081A9770FD}" type="pres">
      <dgm:prSet presAssocID="{C9540606-39C3-4033-8A0A-8D8B44DED893}" presName="rootConnector" presStyleLbl="node3" presStyleIdx="7" presStyleCnt="13"/>
      <dgm:spPr/>
    </dgm:pt>
    <dgm:pt modelId="{86D9129C-2D0D-49AA-8E30-C0FE1F4FD41D}" type="pres">
      <dgm:prSet presAssocID="{C9540606-39C3-4033-8A0A-8D8B44DED893}" presName="hierChild4" presStyleCnt="0"/>
      <dgm:spPr/>
    </dgm:pt>
    <dgm:pt modelId="{D799437D-9A1A-4053-8E2A-35D66FA951DE}" type="pres">
      <dgm:prSet presAssocID="{C9540606-39C3-4033-8A0A-8D8B44DED893}" presName="hierChild5" presStyleCnt="0"/>
      <dgm:spPr/>
    </dgm:pt>
    <dgm:pt modelId="{E1D687A8-13F1-4A08-ACB8-BE1E8BEECEDD}" type="pres">
      <dgm:prSet presAssocID="{C360C895-3A2E-4551-96EF-C6A8FB94CAD8}" presName="Name37" presStyleLbl="parChTrans1D3" presStyleIdx="8" presStyleCnt="13"/>
      <dgm:spPr/>
    </dgm:pt>
    <dgm:pt modelId="{B75FC6B7-7AE2-4359-B2A3-13BA9D11C2C5}" type="pres">
      <dgm:prSet presAssocID="{B068F4EC-1FEF-4CBF-9A7C-847C071F3324}" presName="hierRoot2" presStyleCnt="0">
        <dgm:presLayoutVars>
          <dgm:hierBranch val="init"/>
        </dgm:presLayoutVars>
      </dgm:prSet>
      <dgm:spPr/>
    </dgm:pt>
    <dgm:pt modelId="{77857CD7-310D-424F-84AE-4D49C32C9DA5}" type="pres">
      <dgm:prSet presAssocID="{B068F4EC-1FEF-4CBF-9A7C-847C071F3324}" presName="rootComposite" presStyleCnt="0"/>
      <dgm:spPr/>
    </dgm:pt>
    <dgm:pt modelId="{1B75724E-7D1B-4899-B180-66E006F07B42}" type="pres">
      <dgm:prSet presAssocID="{B068F4EC-1FEF-4CBF-9A7C-847C071F3324}" presName="rootText" presStyleLbl="node3" presStyleIdx="8" presStyleCnt="13">
        <dgm:presLayoutVars>
          <dgm:chPref val="3"/>
        </dgm:presLayoutVars>
      </dgm:prSet>
      <dgm:spPr/>
    </dgm:pt>
    <dgm:pt modelId="{56D9FE56-19A5-4A56-BB55-AD20BB23BCEC}" type="pres">
      <dgm:prSet presAssocID="{B068F4EC-1FEF-4CBF-9A7C-847C071F3324}" presName="rootConnector" presStyleLbl="node3" presStyleIdx="8" presStyleCnt="13"/>
      <dgm:spPr/>
    </dgm:pt>
    <dgm:pt modelId="{40C2AC06-77AD-44C7-93C6-8942C956A8E0}" type="pres">
      <dgm:prSet presAssocID="{B068F4EC-1FEF-4CBF-9A7C-847C071F3324}" presName="hierChild4" presStyleCnt="0"/>
      <dgm:spPr/>
    </dgm:pt>
    <dgm:pt modelId="{2674B65F-D669-453B-94F5-381326261D46}" type="pres">
      <dgm:prSet presAssocID="{B068F4EC-1FEF-4CBF-9A7C-847C071F3324}" presName="hierChild5" presStyleCnt="0"/>
      <dgm:spPr/>
    </dgm:pt>
    <dgm:pt modelId="{A70C0E8D-766F-4359-96B5-DC13B0E89CC1}" type="pres">
      <dgm:prSet presAssocID="{CE4AE5FE-93E6-426A-9C16-523FFFB590D0}" presName="hierChild5" presStyleCnt="0"/>
      <dgm:spPr/>
    </dgm:pt>
    <dgm:pt modelId="{73017308-AB33-47CF-817C-5190DE6D109B}" type="pres">
      <dgm:prSet presAssocID="{A7C52AC8-7751-4536-BEA0-5614EAD76580}" presName="Name37" presStyleLbl="parChTrans1D2" presStyleIdx="3" presStyleCnt="10"/>
      <dgm:spPr/>
    </dgm:pt>
    <dgm:pt modelId="{A7F7662C-5947-418C-937F-5059D6C65D86}" type="pres">
      <dgm:prSet presAssocID="{8FE6827F-C4E7-4CB1-853E-3613BC60620E}" presName="hierRoot2" presStyleCnt="0">
        <dgm:presLayoutVars>
          <dgm:hierBranch val="init"/>
        </dgm:presLayoutVars>
      </dgm:prSet>
      <dgm:spPr/>
    </dgm:pt>
    <dgm:pt modelId="{8AA7811F-59C1-4956-A90D-0D76C7A5A20D}" type="pres">
      <dgm:prSet presAssocID="{8FE6827F-C4E7-4CB1-853E-3613BC60620E}" presName="rootComposite" presStyleCnt="0"/>
      <dgm:spPr/>
    </dgm:pt>
    <dgm:pt modelId="{47600CBD-BDAE-4B81-BAE6-115AED16CB07}" type="pres">
      <dgm:prSet presAssocID="{8FE6827F-C4E7-4CB1-853E-3613BC60620E}" presName="rootText" presStyleLbl="node2" presStyleIdx="3" presStyleCnt="10">
        <dgm:presLayoutVars>
          <dgm:chPref val="3"/>
        </dgm:presLayoutVars>
      </dgm:prSet>
      <dgm:spPr/>
    </dgm:pt>
    <dgm:pt modelId="{AD934139-C084-4619-AA92-B174FAE1EB35}" type="pres">
      <dgm:prSet presAssocID="{8FE6827F-C4E7-4CB1-853E-3613BC60620E}" presName="rootConnector" presStyleLbl="node2" presStyleIdx="3" presStyleCnt="10"/>
      <dgm:spPr/>
    </dgm:pt>
    <dgm:pt modelId="{A304E0C4-E241-46A5-A22C-1BF58F60318E}" type="pres">
      <dgm:prSet presAssocID="{8FE6827F-C4E7-4CB1-853E-3613BC60620E}" presName="hierChild4" presStyleCnt="0"/>
      <dgm:spPr/>
    </dgm:pt>
    <dgm:pt modelId="{4034BB56-B405-4E32-AF54-D77CC432BC33}" type="pres">
      <dgm:prSet presAssocID="{008D4358-4B69-4FFB-9A21-04A180A91794}" presName="Name37" presStyleLbl="parChTrans1D3" presStyleIdx="9" presStyleCnt="13"/>
      <dgm:spPr/>
    </dgm:pt>
    <dgm:pt modelId="{05E8C2E5-F91C-4E9D-8E68-C4A3B2D43EF4}" type="pres">
      <dgm:prSet presAssocID="{B6508AAB-CF99-425E-80A8-A8B3C9494505}" presName="hierRoot2" presStyleCnt="0">
        <dgm:presLayoutVars>
          <dgm:hierBranch val="init"/>
        </dgm:presLayoutVars>
      </dgm:prSet>
      <dgm:spPr/>
    </dgm:pt>
    <dgm:pt modelId="{01F9E910-3B09-4D77-9F4E-E01E0EC992D0}" type="pres">
      <dgm:prSet presAssocID="{B6508AAB-CF99-425E-80A8-A8B3C9494505}" presName="rootComposite" presStyleCnt="0"/>
      <dgm:spPr/>
    </dgm:pt>
    <dgm:pt modelId="{C1088310-B034-4334-83A7-4A88F2373C97}" type="pres">
      <dgm:prSet presAssocID="{B6508AAB-CF99-425E-80A8-A8B3C9494505}" presName="rootText" presStyleLbl="node3" presStyleIdx="9" presStyleCnt="13">
        <dgm:presLayoutVars>
          <dgm:chPref val="3"/>
        </dgm:presLayoutVars>
      </dgm:prSet>
      <dgm:spPr/>
    </dgm:pt>
    <dgm:pt modelId="{505984EF-EC59-4E86-B893-A09E316DCA1E}" type="pres">
      <dgm:prSet presAssocID="{B6508AAB-CF99-425E-80A8-A8B3C9494505}" presName="rootConnector" presStyleLbl="node3" presStyleIdx="9" presStyleCnt="13"/>
      <dgm:spPr/>
    </dgm:pt>
    <dgm:pt modelId="{65BB4899-534F-413C-839E-124B095FD2D4}" type="pres">
      <dgm:prSet presAssocID="{B6508AAB-CF99-425E-80A8-A8B3C9494505}" presName="hierChild4" presStyleCnt="0"/>
      <dgm:spPr/>
    </dgm:pt>
    <dgm:pt modelId="{DAE275DE-8880-4260-93F2-4A4E80EE0B98}" type="pres">
      <dgm:prSet presAssocID="{B6508AAB-CF99-425E-80A8-A8B3C9494505}" presName="hierChild5" presStyleCnt="0"/>
      <dgm:spPr/>
    </dgm:pt>
    <dgm:pt modelId="{DF49E52B-5320-495F-BC0C-D58DFE35EB23}" type="pres">
      <dgm:prSet presAssocID="{18862718-C1CE-4596-9C67-46F8814D8FA3}" presName="Name37" presStyleLbl="parChTrans1D3" presStyleIdx="10" presStyleCnt="13"/>
      <dgm:spPr/>
    </dgm:pt>
    <dgm:pt modelId="{C54F32FB-5835-4495-9C53-2508DB91BFA4}" type="pres">
      <dgm:prSet presAssocID="{0E450426-D46E-4FD2-9A25-7A3F780B088F}" presName="hierRoot2" presStyleCnt="0">
        <dgm:presLayoutVars>
          <dgm:hierBranch val="init"/>
        </dgm:presLayoutVars>
      </dgm:prSet>
      <dgm:spPr/>
    </dgm:pt>
    <dgm:pt modelId="{F6048F0B-6EAF-45BA-8B46-523BCDDA61A5}" type="pres">
      <dgm:prSet presAssocID="{0E450426-D46E-4FD2-9A25-7A3F780B088F}" presName="rootComposite" presStyleCnt="0"/>
      <dgm:spPr/>
    </dgm:pt>
    <dgm:pt modelId="{593F9815-CA90-4223-B698-606B14C7D3BA}" type="pres">
      <dgm:prSet presAssocID="{0E450426-D46E-4FD2-9A25-7A3F780B088F}" presName="rootText" presStyleLbl="node3" presStyleIdx="10" presStyleCnt="13">
        <dgm:presLayoutVars>
          <dgm:chPref val="3"/>
        </dgm:presLayoutVars>
      </dgm:prSet>
      <dgm:spPr/>
    </dgm:pt>
    <dgm:pt modelId="{4293C9F6-B46C-4BB4-BEED-490049CFABC7}" type="pres">
      <dgm:prSet presAssocID="{0E450426-D46E-4FD2-9A25-7A3F780B088F}" presName="rootConnector" presStyleLbl="node3" presStyleIdx="10" presStyleCnt="13"/>
      <dgm:spPr/>
    </dgm:pt>
    <dgm:pt modelId="{587D1351-0BB9-4F8E-9713-8C7944EF412B}" type="pres">
      <dgm:prSet presAssocID="{0E450426-D46E-4FD2-9A25-7A3F780B088F}" presName="hierChild4" presStyleCnt="0"/>
      <dgm:spPr/>
    </dgm:pt>
    <dgm:pt modelId="{856AFEF9-4F1A-4A96-865F-206B659DA931}" type="pres">
      <dgm:prSet presAssocID="{0E450426-D46E-4FD2-9A25-7A3F780B088F}" presName="hierChild5" presStyleCnt="0"/>
      <dgm:spPr/>
    </dgm:pt>
    <dgm:pt modelId="{AD95F748-6460-4B67-9BCA-9E5A48B05324}" type="pres">
      <dgm:prSet presAssocID="{0BE83C58-D380-4889-9B16-DD9B573D0B12}" presName="Name37" presStyleLbl="parChTrans1D3" presStyleIdx="11" presStyleCnt="13"/>
      <dgm:spPr/>
    </dgm:pt>
    <dgm:pt modelId="{B38BFFD9-B03D-4700-B058-62FEEFBF7B30}" type="pres">
      <dgm:prSet presAssocID="{1B61F61A-E39E-480C-880C-0C57F8C6DFE4}" presName="hierRoot2" presStyleCnt="0">
        <dgm:presLayoutVars>
          <dgm:hierBranch val="init"/>
        </dgm:presLayoutVars>
      </dgm:prSet>
      <dgm:spPr/>
    </dgm:pt>
    <dgm:pt modelId="{4550FB7C-8BED-432A-A015-6B28D8655A24}" type="pres">
      <dgm:prSet presAssocID="{1B61F61A-E39E-480C-880C-0C57F8C6DFE4}" presName="rootComposite" presStyleCnt="0"/>
      <dgm:spPr/>
    </dgm:pt>
    <dgm:pt modelId="{0C986355-24A1-4BE5-8A39-C0ECA4B73442}" type="pres">
      <dgm:prSet presAssocID="{1B61F61A-E39E-480C-880C-0C57F8C6DFE4}" presName="rootText" presStyleLbl="node3" presStyleIdx="11" presStyleCnt="13">
        <dgm:presLayoutVars>
          <dgm:chPref val="3"/>
        </dgm:presLayoutVars>
      </dgm:prSet>
      <dgm:spPr/>
    </dgm:pt>
    <dgm:pt modelId="{69F63866-C79A-433D-A714-C1AF1D11FF85}" type="pres">
      <dgm:prSet presAssocID="{1B61F61A-E39E-480C-880C-0C57F8C6DFE4}" presName="rootConnector" presStyleLbl="node3" presStyleIdx="11" presStyleCnt="13"/>
      <dgm:spPr/>
    </dgm:pt>
    <dgm:pt modelId="{7197C209-942B-4869-9E40-ED35B8F216B9}" type="pres">
      <dgm:prSet presAssocID="{1B61F61A-E39E-480C-880C-0C57F8C6DFE4}" presName="hierChild4" presStyleCnt="0"/>
      <dgm:spPr/>
    </dgm:pt>
    <dgm:pt modelId="{D19BC890-6FCD-48E6-83C9-0D830603A91A}" type="pres">
      <dgm:prSet presAssocID="{1B61F61A-E39E-480C-880C-0C57F8C6DFE4}" presName="hierChild5" presStyleCnt="0"/>
      <dgm:spPr/>
    </dgm:pt>
    <dgm:pt modelId="{7947C1CD-F25A-45B9-919A-6C755B99CDBB}" type="pres">
      <dgm:prSet presAssocID="{8FE6827F-C4E7-4CB1-853E-3613BC60620E}" presName="hierChild5" presStyleCnt="0"/>
      <dgm:spPr/>
    </dgm:pt>
    <dgm:pt modelId="{8FD91D00-5981-470B-9C45-5C52F71031CF}" type="pres">
      <dgm:prSet presAssocID="{A72727FF-B16D-4E47-B8F7-D7791E5C0D53}" presName="Name37" presStyleLbl="parChTrans1D2" presStyleIdx="4" presStyleCnt="10"/>
      <dgm:spPr/>
    </dgm:pt>
    <dgm:pt modelId="{A9B7A07E-FBBA-4DD2-B6B2-E24331462D31}" type="pres">
      <dgm:prSet presAssocID="{EE23FFF3-5330-47CD-B020-A051FC9117B1}" presName="hierRoot2" presStyleCnt="0">
        <dgm:presLayoutVars>
          <dgm:hierBranch val="init"/>
        </dgm:presLayoutVars>
      </dgm:prSet>
      <dgm:spPr/>
    </dgm:pt>
    <dgm:pt modelId="{FFC94414-555E-4F29-82C3-721DA6D6E8C1}" type="pres">
      <dgm:prSet presAssocID="{EE23FFF3-5330-47CD-B020-A051FC9117B1}" presName="rootComposite" presStyleCnt="0"/>
      <dgm:spPr/>
    </dgm:pt>
    <dgm:pt modelId="{6D310967-1871-4EF5-BD5B-69390D5CCFC1}" type="pres">
      <dgm:prSet presAssocID="{EE23FFF3-5330-47CD-B020-A051FC9117B1}" presName="rootText" presStyleLbl="node2" presStyleIdx="4" presStyleCnt="10">
        <dgm:presLayoutVars>
          <dgm:chPref val="3"/>
        </dgm:presLayoutVars>
      </dgm:prSet>
      <dgm:spPr/>
    </dgm:pt>
    <dgm:pt modelId="{E27526E0-692F-4509-BC51-6F906CFDC96B}" type="pres">
      <dgm:prSet presAssocID="{EE23FFF3-5330-47CD-B020-A051FC9117B1}" presName="rootConnector" presStyleLbl="node2" presStyleIdx="4" presStyleCnt="10"/>
      <dgm:spPr/>
    </dgm:pt>
    <dgm:pt modelId="{1857E8E3-A788-4BA6-9713-3F04D8FE761A}" type="pres">
      <dgm:prSet presAssocID="{EE23FFF3-5330-47CD-B020-A051FC9117B1}" presName="hierChild4" presStyleCnt="0"/>
      <dgm:spPr/>
    </dgm:pt>
    <dgm:pt modelId="{D5B2A5F7-FBD7-462C-A468-155971CF599D}" type="pres">
      <dgm:prSet presAssocID="{8E654867-5EB8-4BE0-81A0-0D9CCB8EE778}" presName="Name37" presStyleLbl="parChTrans1D3" presStyleIdx="12" presStyleCnt="13"/>
      <dgm:spPr/>
    </dgm:pt>
    <dgm:pt modelId="{726C26DC-9D83-41D1-AC0C-7A8CBC067A9D}" type="pres">
      <dgm:prSet presAssocID="{C3302CB8-25BB-428F-AAAE-149755F4BCE1}" presName="hierRoot2" presStyleCnt="0">
        <dgm:presLayoutVars>
          <dgm:hierBranch val="init"/>
        </dgm:presLayoutVars>
      </dgm:prSet>
      <dgm:spPr/>
    </dgm:pt>
    <dgm:pt modelId="{D83AE202-15A0-4C26-864A-CF04520E0B25}" type="pres">
      <dgm:prSet presAssocID="{C3302CB8-25BB-428F-AAAE-149755F4BCE1}" presName="rootComposite" presStyleCnt="0"/>
      <dgm:spPr/>
    </dgm:pt>
    <dgm:pt modelId="{92F1EB5A-08FF-43F5-A4E8-5A292D8CAA15}" type="pres">
      <dgm:prSet presAssocID="{C3302CB8-25BB-428F-AAAE-149755F4BCE1}" presName="rootText" presStyleLbl="node3" presStyleIdx="12" presStyleCnt="13">
        <dgm:presLayoutVars>
          <dgm:chPref val="3"/>
        </dgm:presLayoutVars>
      </dgm:prSet>
      <dgm:spPr/>
    </dgm:pt>
    <dgm:pt modelId="{3A1FE3DE-1022-4379-9ED0-1C5D6C6A1EEE}" type="pres">
      <dgm:prSet presAssocID="{C3302CB8-25BB-428F-AAAE-149755F4BCE1}" presName="rootConnector" presStyleLbl="node3" presStyleIdx="12" presStyleCnt="13"/>
      <dgm:spPr/>
    </dgm:pt>
    <dgm:pt modelId="{E1F60D52-3A77-4D5C-8B1C-750372F9AE20}" type="pres">
      <dgm:prSet presAssocID="{C3302CB8-25BB-428F-AAAE-149755F4BCE1}" presName="hierChild4" presStyleCnt="0"/>
      <dgm:spPr/>
    </dgm:pt>
    <dgm:pt modelId="{AAFABB11-7740-4221-84F3-49269FFCCB42}" type="pres">
      <dgm:prSet presAssocID="{C3302CB8-25BB-428F-AAAE-149755F4BCE1}" presName="hierChild5" presStyleCnt="0"/>
      <dgm:spPr/>
    </dgm:pt>
    <dgm:pt modelId="{C79FE041-0DA2-4272-B40D-7834A772F15D}" type="pres">
      <dgm:prSet presAssocID="{EE23FFF3-5330-47CD-B020-A051FC9117B1}" presName="hierChild5" presStyleCnt="0"/>
      <dgm:spPr/>
    </dgm:pt>
    <dgm:pt modelId="{2EBE96C7-CE26-47C6-BA2C-48BC13152904}" type="pres">
      <dgm:prSet presAssocID="{5BCDFD35-1EB1-4B9A-81A1-9B931717407F}" presName="hierChild3" presStyleCnt="0"/>
      <dgm:spPr/>
    </dgm:pt>
    <dgm:pt modelId="{DBEB7E14-1FB1-43C2-884D-5911ED76D032}" type="pres">
      <dgm:prSet presAssocID="{3335F4BB-8529-49A9-8EFB-3A2F4C755EA6}" presName="hierRoot1" presStyleCnt="0">
        <dgm:presLayoutVars>
          <dgm:hierBranch val="init"/>
        </dgm:presLayoutVars>
      </dgm:prSet>
      <dgm:spPr/>
    </dgm:pt>
    <dgm:pt modelId="{D58FC5B8-457B-4990-8EB1-5647D475D067}" type="pres">
      <dgm:prSet presAssocID="{3335F4BB-8529-49A9-8EFB-3A2F4C755EA6}" presName="rootComposite1" presStyleCnt="0"/>
      <dgm:spPr/>
    </dgm:pt>
    <dgm:pt modelId="{0F4BDC75-CF8B-4AB7-9433-CDCDB9659A57}" type="pres">
      <dgm:prSet presAssocID="{3335F4BB-8529-49A9-8EFB-3A2F4C755EA6}" presName="rootText1" presStyleLbl="node0" presStyleIdx="1" presStyleCnt="2">
        <dgm:presLayoutVars>
          <dgm:chPref val="3"/>
        </dgm:presLayoutVars>
      </dgm:prSet>
      <dgm:spPr/>
    </dgm:pt>
    <dgm:pt modelId="{D8684A40-59F9-47B4-9B7A-4934A06A00C0}" type="pres">
      <dgm:prSet presAssocID="{3335F4BB-8529-49A9-8EFB-3A2F4C755EA6}" presName="rootConnector1" presStyleLbl="node1" presStyleIdx="0" presStyleCnt="0"/>
      <dgm:spPr/>
    </dgm:pt>
    <dgm:pt modelId="{5FC72A07-03B7-4810-BA53-9A0EB26A0D5E}" type="pres">
      <dgm:prSet presAssocID="{3335F4BB-8529-49A9-8EFB-3A2F4C755EA6}" presName="hierChild2" presStyleCnt="0"/>
      <dgm:spPr/>
    </dgm:pt>
    <dgm:pt modelId="{5A257991-4581-496D-B9EE-1227ACDA2BBA}" type="pres">
      <dgm:prSet presAssocID="{1A9E5544-91A6-4418-B88C-352B0B979340}" presName="Name37" presStyleLbl="parChTrans1D2" presStyleIdx="5" presStyleCnt="10"/>
      <dgm:spPr/>
    </dgm:pt>
    <dgm:pt modelId="{65D9BD8D-4396-44C7-BB7E-080E650863F8}" type="pres">
      <dgm:prSet presAssocID="{AD6B8628-7026-4687-8CD0-3F96A86CA448}" presName="hierRoot2" presStyleCnt="0">
        <dgm:presLayoutVars>
          <dgm:hierBranch val="init"/>
        </dgm:presLayoutVars>
      </dgm:prSet>
      <dgm:spPr/>
    </dgm:pt>
    <dgm:pt modelId="{A6EA6E2D-F29E-4BD7-97FC-07C1CEE1E7C5}" type="pres">
      <dgm:prSet presAssocID="{AD6B8628-7026-4687-8CD0-3F96A86CA448}" presName="rootComposite" presStyleCnt="0"/>
      <dgm:spPr/>
    </dgm:pt>
    <dgm:pt modelId="{BE10906E-E96F-48D0-B4BE-AEB36D515071}" type="pres">
      <dgm:prSet presAssocID="{AD6B8628-7026-4687-8CD0-3F96A86CA448}" presName="rootText" presStyleLbl="node2" presStyleIdx="5" presStyleCnt="10">
        <dgm:presLayoutVars>
          <dgm:chPref val="3"/>
        </dgm:presLayoutVars>
      </dgm:prSet>
      <dgm:spPr/>
    </dgm:pt>
    <dgm:pt modelId="{A53D63BC-F443-495B-A8C1-CC2A9F288B7A}" type="pres">
      <dgm:prSet presAssocID="{AD6B8628-7026-4687-8CD0-3F96A86CA448}" presName="rootConnector" presStyleLbl="node2" presStyleIdx="5" presStyleCnt="10"/>
      <dgm:spPr/>
    </dgm:pt>
    <dgm:pt modelId="{6E9E860D-CD5D-4F5B-802D-85E02EEF314A}" type="pres">
      <dgm:prSet presAssocID="{AD6B8628-7026-4687-8CD0-3F96A86CA448}" presName="hierChild4" presStyleCnt="0"/>
      <dgm:spPr/>
    </dgm:pt>
    <dgm:pt modelId="{ECF79C15-0C57-4BAD-A773-6F17ACB06441}" type="pres">
      <dgm:prSet presAssocID="{AD6B8628-7026-4687-8CD0-3F96A86CA448}" presName="hierChild5" presStyleCnt="0"/>
      <dgm:spPr/>
    </dgm:pt>
    <dgm:pt modelId="{A75F3921-6CDA-4734-BBCC-7B65D7A5F85E}" type="pres">
      <dgm:prSet presAssocID="{206C5F54-E692-4F3C-9843-84205DA6DBC2}" presName="Name37" presStyleLbl="parChTrans1D2" presStyleIdx="6" presStyleCnt="10"/>
      <dgm:spPr/>
    </dgm:pt>
    <dgm:pt modelId="{D9FB8290-E98A-46E8-ACDE-A4DC653923D9}" type="pres">
      <dgm:prSet presAssocID="{5726280D-6480-4F91-864B-68CFA54246B6}" presName="hierRoot2" presStyleCnt="0">
        <dgm:presLayoutVars>
          <dgm:hierBranch val="init"/>
        </dgm:presLayoutVars>
      </dgm:prSet>
      <dgm:spPr/>
    </dgm:pt>
    <dgm:pt modelId="{751D0932-9C82-4E78-9DA6-FCF15F1710EB}" type="pres">
      <dgm:prSet presAssocID="{5726280D-6480-4F91-864B-68CFA54246B6}" presName="rootComposite" presStyleCnt="0"/>
      <dgm:spPr/>
    </dgm:pt>
    <dgm:pt modelId="{EF342E2D-2BCA-4414-9CBA-BECC84E59B29}" type="pres">
      <dgm:prSet presAssocID="{5726280D-6480-4F91-864B-68CFA54246B6}" presName="rootText" presStyleLbl="node2" presStyleIdx="6" presStyleCnt="10">
        <dgm:presLayoutVars>
          <dgm:chPref val="3"/>
        </dgm:presLayoutVars>
      </dgm:prSet>
      <dgm:spPr/>
    </dgm:pt>
    <dgm:pt modelId="{D0D462B7-3A95-40DE-B571-E2E94B564A1B}" type="pres">
      <dgm:prSet presAssocID="{5726280D-6480-4F91-864B-68CFA54246B6}" presName="rootConnector" presStyleLbl="node2" presStyleIdx="6" presStyleCnt="10"/>
      <dgm:spPr/>
    </dgm:pt>
    <dgm:pt modelId="{255F4B3D-9F05-471E-8199-2AA8FE191C4D}" type="pres">
      <dgm:prSet presAssocID="{5726280D-6480-4F91-864B-68CFA54246B6}" presName="hierChild4" presStyleCnt="0"/>
      <dgm:spPr/>
    </dgm:pt>
    <dgm:pt modelId="{D9A78D1C-6193-4FF9-A22E-5FFCEF1D537C}" type="pres">
      <dgm:prSet presAssocID="{5726280D-6480-4F91-864B-68CFA54246B6}" presName="hierChild5" presStyleCnt="0"/>
      <dgm:spPr/>
    </dgm:pt>
    <dgm:pt modelId="{1EDC0A07-FC51-41DB-B94A-843D73B11EE1}" type="pres">
      <dgm:prSet presAssocID="{75D6222B-B3B1-4BD8-8D24-D02EA00CC457}" presName="Name37" presStyleLbl="parChTrans1D2" presStyleIdx="7" presStyleCnt="10"/>
      <dgm:spPr/>
    </dgm:pt>
    <dgm:pt modelId="{140DB69B-EE2D-4B8B-86B6-EB529CB41FA6}" type="pres">
      <dgm:prSet presAssocID="{EA2B6BD4-C2D7-40FC-88A8-77F4D46AB4A6}" presName="hierRoot2" presStyleCnt="0">
        <dgm:presLayoutVars>
          <dgm:hierBranch val="init"/>
        </dgm:presLayoutVars>
      </dgm:prSet>
      <dgm:spPr/>
    </dgm:pt>
    <dgm:pt modelId="{7906438D-9C58-4B6B-8D9D-B8123641CDC2}" type="pres">
      <dgm:prSet presAssocID="{EA2B6BD4-C2D7-40FC-88A8-77F4D46AB4A6}" presName="rootComposite" presStyleCnt="0"/>
      <dgm:spPr/>
    </dgm:pt>
    <dgm:pt modelId="{F4CE6436-3E3A-4B3F-86F8-0B67511AF44D}" type="pres">
      <dgm:prSet presAssocID="{EA2B6BD4-C2D7-40FC-88A8-77F4D46AB4A6}" presName="rootText" presStyleLbl="node2" presStyleIdx="7" presStyleCnt="10">
        <dgm:presLayoutVars>
          <dgm:chPref val="3"/>
        </dgm:presLayoutVars>
      </dgm:prSet>
      <dgm:spPr/>
    </dgm:pt>
    <dgm:pt modelId="{6F365BE1-D837-4835-A5AC-3A7C7DD71953}" type="pres">
      <dgm:prSet presAssocID="{EA2B6BD4-C2D7-40FC-88A8-77F4D46AB4A6}" presName="rootConnector" presStyleLbl="node2" presStyleIdx="7" presStyleCnt="10"/>
      <dgm:spPr/>
    </dgm:pt>
    <dgm:pt modelId="{1012EF13-12F0-468E-838C-3511BADF9DA9}" type="pres">
      <dgm:prSet presAssocID="{EA2B6BD4-C2D7-40FC-88A8-77F4D46AB4A6}" presName="hierChild4" presStyleCnt="0"/>
      <dgm:spPr/>
    </dgm:pt>
    <dgm:pt modelId="{03CA479D-F4E4-4E36-829A-B82FB1B3AA59}" type="pres">
      <dgm:prSet presAssocID="{EA2B6BD4-C2D7-40FC-88A8-77F4D46AB4A6}" presName="hierChild5" presStyleCnt="0"/>
      <dgm:spPr/>
    </dgm:pt>
    <dgm:pt modelId="{3A878103-041F-4379-AEC3-FDA5386BB94D}" type="pres">
      <dgm:prSet presAssocID="{4011738F-8C21-474F-BD24-329A8462E734}" presName="Name37" presStyleLbl="parChTrans1D2" presStyleIdx="8" presStyleCnt="10"/>
      <dgm:spPr/>
    </dgm:pt>
    <dgm:pt modelId="{48F0BB32-4F46-408B-9E89-30DE06ECAD6A}" type="pres">
      <dgm:prSet presAssocID="{0B84C32C-515C-4750-9FA2-3184216E89E6}" presName="hierRoot2" presStyleCnt="0">
        <dgm:presLayoutVars>
          <dgm:hierBranch val="init"/>
        </dgm:presLayoutVars>
      </dgm:prSet>
      <dgm:spPr/>
    </dgm:pt>
    <dgm:pt modelId="{297FAA60-DEC1-4A35-8556-99202959584C}" type="pres">
      <dgm:prSet presAssocID="{0B84C32C-515C-4750-9FA2-3184216E89E6}" presName="rootComposite" presStyleCnt="0"/>
      <dgm:spPr/>
    </dgm:pt>
    <dgm:pt modelId="{C13911C9-3EB8-4323-B0A2-C8E3E3CD5FFB}" type="pres">
      <dgm:prSet presAssocID="{0B84C32C-515C-4750-9FA2-3184216E89E6}" presName="rootText" presStyleLbl="node2" presStyleIdx="8" presStyleCnt="10">
        <dgm:presLayoutVars>
          <dgm:chPref val="3"/>
        </dgm:presLayoutVars>
      </dgm:prSet>
      <dgm:spPr/>
    </dgm:pt>
    <dgm:pt modelId="{C02012C9-AAE3-4A36-AD40-E0208EAE16E6}" type="pres">
      <dgm:prSet presAssocID="{0B84C32C-515C-4750-9FA2-3184216E89E6}" presName="rootConnector" presStyleLbl="node2" presStyleIdx="8" presStyleCnt="10"/>
      <dgm:spPr/>
    </dgm:pt>
    <dgm:pt modelId="{4B6454DC-FE35-4386-80EE-D114BEF8F605}" type="pres">
      <dgm:prSet presAssocID="{0B84C32C-515C-4750-9FA2-3184216E89E6}" presName="hierChild4" presStyleCnt="0"/>
      <dgm:spPr/>
    </dgm:pt>
    <dgm:pt modelId="{5FB29744-0F58-42AD-B5A2-3F812AA99FE4}" type="pres">
      <dgm:prSet presAssocID="{0B84C32C-515C-4750-9FA2-3184216E89E6}" presName="hierChild5" presStyleCnt="0"/>
      <dgm:spPr/>
    </dgm:pt>
    <dgm:pt modelId="{A9E85A50-838B-492F-B45A-43E024D7A170}" type="pres">
      <dgm:prSet presAssocID="{D1348CE8-AE35-494F-8979-0DE14436D9D2}" presName="Name37" presStyleLbl="parChTrans1D2" presStyleIdx="9" presStyleCnt="10"/>
      <dgm:spPr/>
    </dgm:pt>
    <dgm:pt modelId="{74BC38D9-E502-4227-83A0-2247426ABB58}" type="pres">
      <dgm:prSet presAssocID="{365B1143-7CAE-49E3-B417-17F690E79E77}" presName="hierRoot2" presStyleCnt="0">
        <dgm:presLayoutVars>
          <dgm:hierBranch val="init"/>
        </dgm:presLayoutVars>
      </dgm:prSet>
      <dgm:spPr/>
    </dgm:pt>
    <dgm:pt modelId="{3B5FDA36-7925-4887-8E6B-3914F96DA0EA}" type="pres">
      <dgm:prSet presAssocID="{365B1143-7CAE-49E3-B417-17F690E79E77}" presName="rootComposite" presStyleCnt="0"/>
      <dgm:spPr/>
    </dgm:pt>
    <dgm:pt modelId="{0E04F422-04D4-4AF1-A161-1D6AF36AD022}" type="pres">
      <dgm:prSet presAssocID="{365B1143-7CAE-49E3-B417-17F690E79E77}" presName="rootText" presStyleLbl="node2" presStyleIdx="9" presStyleCnt="10">
        <dgm:presLayoutVars>
          <dgm:chPref val="3"/>
        </dgm:presLayoutVars>
      </dgm:prSet>
      <dgm:spPr/>
    </dgm:pt>
    <dgm:pt modelId="{633D1E87-DF9A-4D31-8F97-9BE46CC0DD84}" type="pres">
      <dgm:prSet presAssocID="{365B1143-7CAE-49E3-B417-17F690E79E77}" presName="rootConnector" presStyleLbl="node2" presStyleIdx="9" presStyleCnt="10"/>
      <dgm:spPr/>
    </dgm:pt>
    <dgm:pt modelId="{A91D0447-C57E-4313-B053-9B6FC728E4DA}" type="pres">
      <dgm:prSet presAssocID="{365B1143-7CAE-49E3-B417-17F690E79E77}" presName="hierChild4" presStyleCnt="0"/>
      <dgm:spPr/>
    </dgm:pt>
    <dgm:pt modelId="{EB745A13-1753-45D9-9EBF-79FC9C9FDFAF}" type="pres">
      <dgm:prSet presAssocID="{365B1143-7CAE-49E3-B417-17F690E79E77}" presName="hierChild5" presStyleCnt="0"/>
      <dgm:spPr/>
    </dgm:pt>
    <dgm:pt modelId="{F325D93A-704A-4A4D-9EA8-996844B5E766}" type="pres">
      <dgm:prSet presAssocID="{3335F4BB-8529-49A9-8EFB-3A2F4C755EA6}" presName="hierChild3" presStyleCnt="0"/>
      <dgm:spPr/>
    </dgm:pt>
  </dgm:ptLst>
  <dgm:cxnLst>
    <dgm:cxn modelId="{98850705-CB4C-4EDC-AE57-16A72DB8F1FC}" srcId="{5BCDFD35-1EB1-4B9A-81A1-9B931717407F}" destId="{7A5E5027-8D55-4E03-A0DF-C46FF3E4CBC1}" srcOrd="1" destOrd="0" parTransId="{AE9D0F2E-0CB5-420E-BE89-D2CA151C43F1}" sibTransId="{B9D08825-F949-4412-A4E5-5CDFF80C280A}"/>
    <dgm:cxn modelId="{2C84650A-5BC1-46D6-B384-80B3C16DE4C6}" type="presOf" srcId="{C89EFADF-0A48-46AD-A18C-5CCF5AB093A9}" destId="{9D79D46F-2D5A-4EA5-89F4-265DC8D24DCB}" srcOrd="1" destOrd="0" presId="urn:microsoft.com/office/officeart/2005/8/layout/orgChart1"/>
    <dgm:cxn modelId="{C5E96C0B-1466-4303-841D-8815513AD50D}" srcId="{0AEE1322-C1BC-414F-A0FB-8663221496EA}" destId="{958D4D51-71EE-415C-A345-579857A0970F}" srcOrd="0" destOrd="0" parTransId="{A01DF462-597C-49E9-AAD1-187A616E7BFA}" sibTransId="{57A921A7-3519-4B48-8331-2004A33F7E6F}"/>
    <dgm:cxn modelId="{304FD40D-F554-4E77-87FB-006E5224BDF9}" type="presOf" srcId="{CE4AE5FE-93E6-426A-9C16-523FFFB590D0}" destId="{C6B8E819-472F-4AF7-A865-9C64F7603166}" srcOrd="1" destOrd="0" presId="urn:microsoft.com/office/officeart/2005/8/layout/orgChart1"/>
    <dgm:cxn modelId="{9321FF0E-9EEE-4880-B87A-85AAFAD80112}" type="presOf" srcId="{1B61F61A-E39E-480C-880C-0C57F8C6DFE4}" destId="{0C986355-24A1-4BE5-8A39-C0ECA4B73442}" srcOrd="0" destOrd="0" presId="urn:microsoft.com/office/officeart/2005/8/layout/orgChart1"/>
    <dgm:cxn modelId="{110AC714-1AF1-4D86-8FAD-1F7DB9FB91F6}" type="presOf" srcId="{EA2B6BD4-C2D7-40FC-88A8-77F4D46AB4A6}" destId="{6F365BE1-D837-4835-A5AC-3A7C7DD71953}" srcOrd="1" destOrd="0" presId="urn:microsoft.com/office/officeart/2005/8/layout/orgChart1"/>
    <dgm:cxn modelId="{C1C6F617-2B36-4DE2-AE8B-A0DFC24F673D}" type="presOf" srcId="{5726280D-6480-4F91-864B-68CFA54246B6}" destId="{D0D462B7-3A95-40DE-B571-E2E94B564A1B}" srcOrd="1" destOrd="0" presId="urn:microsoft.com/office/officeart/2005/8/layout/orgChart1"/>
    <dgm:cxn modelId="{F2F2171A-4626-4EB9-8353-A8BAF09CE980}" srcId="{F2A357B3-D4A0-42B4-B3B3-E8B3A67E77F9}" destId="{3335F4BB-8529-49A9-8EFB-3A2F4C755EA6}" srcOrd="1" destOrd="0" parTransId="{FF83F9CA-1D53-41C2-AB61-3AA288454F44}" sibTransId="{8A675BBE-B5CB-4A6C-8662-6E994A8C8BF4}"/>
    <dgm:cxn modelId="{96EFDA1E-E927-440E-A5A1-11C89DB1F469}" type="presOf" srcId="{958D4D51-71EE-415C-A345-579857A0970F}" destId="{C0CECF33-3CCB-4862-88D8-28D84AEB6FDE}" srcOrd="1" destOrd="0" presId="urn:microsoft.com/office/officeart/2005/8/layout/orgChart1"/>
    <dgm:cxn modelId="{EBCE0A21-3175-42E9-A197-EFDE2CC472F5}" type="presOf" srcId="{AE9D0F2E-0CB5-420E-BE89-D2CA151C43F1}" destId="{726EF66A-91B0-4E67-8ADB-A0CE828DBDA8}" srcOrd="0" destOrd="0" presId="urn:microsoft.com/office/officeart/2005/8/layout/orgChart1"/>
    <dgm:cxn modelId="{0D3E4823-6B39-4A9E-AB7E-72BEA842A60C}" type="presOf" srcId="{18862718-C1CE-4596-9C67-46F8814D8FA3}" destId="{DF49E52B-5320-495F-BC0C-D58DFE35EB23}" srcOrd="0" destOrd="0" presId="urn:microsoft.com/office/officeart/2005/8/layout/orgChart1"/>
    <dgm:cxn modelId="{877E2E24-695C-4B46-9263-F1C2B58B5079}" type="presOf" srcId="{8FE6827F-C4E7-4CB1-853E-3613BC60620E}" destId="{AD934139-C084-4619-AA92-B174FAE1EB35}" srcOrd="1" destOrd="0" presId="urn:microsoft.com/office/officeart/2005/8/layout/orgChart1"/>
    <dgm:cxn modelId="{BAA1EB24-BC84-4BED-9297-481BDDF0E0F0}" type="presOf" srcId="{663BE9C6-E3CB-432D-A351-9632AA71BF2E}" destId="{11D09630-79DB-4498-88BE-FF0904C87E61}" srcOrd="0" destOrd="0" presId="urn:microsoft.com/office/officeart/2005/8/layout/orgChart1"/>
    <dgm:cxn modelId="{FC091E28-A102-4397-A486-B02421176C30}" type="presOf" srcId="{B068F4EC-1FEF-4CBF-9A7C-847C071F3324}" destId="{1B75724E-7D1B-4899-B180-66E006F07B42}" srcOrd="0" destOrd="0" presId="urn:microsoft.com/office/officeart/2005/8/layout/orgChart1"/>
    <dgm:cxn modelId="{06ACE828-CAC9-4A02-B64E-761DEC2868C3}" type="presOf" srcId="{5BCDFD35-1EB1-4B9A-81A1-9B931717407F}" destId="{4C7F0D63-8AFD-452B-B0B7-3CAE1819A1ED}" srcOrd="0" destOrd="0" presId="urn:microsoft.com/office/officeart/2005/8/layout/orgChart1"/>
    <dgm:cxn modelId="{C23B8D29-5D8C-47C0-8612-6353E93458A2}" srcId="{7A5E5027-8D55-4E03-A0DF-C46FF3E4CBC1}" destId="{8345A8BB-6EC2-45D1-B672-CA8BD4006E0F}" srcOrd="0" destOrd="0" parTransId="{D7D37B1D-2F26-49C2-A82C-4DB6410CCC13}" sibTransId="{DC19F20F-4D97-4338-8D7E-A0AC4C6ADC3D}"/>
    <dgm:cxn modelId="{A92F472D-2E0F-4D08-9228-25B767820C7D}" srcId="{7A5E5027-8D55-4E03-A0DF-C46FF3E4CBC1}" destId="{3E18D73B-0404-43DE-9455-53A7C7B7F301}" srcOrd="2" destOrd="0" parTransId="{1A09DDAF-F04F-416D-B381-1B21E0C817E2}" sibTransId="{6D7ADF19-F73E-4483-9EB5-9C4F1C0737FE}"/>
    <dgm:cxn modelId="{DAF2312F-5461-45BE-B5F4-53D4BEEB1D6C}" srcId="{0AEE1322-C1BC-414F-A0FB-8663221496EA}" destId="{C89EFADF-0A48-46AD-A18C-5CCF5AB093A9}" srcOrd="2" destOrd="0" parTransId="{036DF042-2F6E-4B36-B5EF-288015F41304}" sibTransId="{BF68DFC3-A1E1-4F90-B6A9-C911CBD09399}"/>
    <dgm:cxn modelId="{5F66AB33-A64E-4817-B7C6-FF55288E7FB0}" type="presOf" srcId="{9C58737C-D858-497A-A056-ACA0DFC34C58}" destId="{E87DA61D-F481-45FA-9A41-EE6923277FFC}" srcOrd="0" destOrd="0" presId="urn:microsoft.com/office/officeart/2005/8/layout/orgChart1"/>
    <dgm:cxn modelId="{2FCCD034-3A5B-4EDE-8C3A-C82E970DD034}" type="presOf" srcId="{94283E0A-E25B-4A3D-A7F6-0D2151DAACCE}" destId="{4EF83BB1-6D58-4C71-BB71-5952E4108C7C}" srcOrd="1" destOrd="0" presId="urn:microsoft.com/office/officeart/2005/8/layout/orgChart1"/>
    <dgm:cxn modelId="{415C3835-F6F2-442D-9240-4AD7E98DB8B2}" type="presOf" srcId="{75D6222B-B3B1-4BD8-8D24-D02EA00CC457}" destId="{1EDC0A07-FC51-41DB-B94A-843D73B11EE1}" srcOrd="0" destOrd="0" presId="urn:microsoft.com/office/officeart/2005/8/layout/orgChart1"/>
    <dgm:cxn modelId="{B1F13A38-BCB6-48EE-B45F-F4889BEAC92B}" type="presOf" srcId="{EE23FFF3-5330-47CD-B020-A051FC9117B1}" destId="{E27526E0-692F-4509-BC51-6F906CFDC96B}" srcOrd="1" destOrd="0" presId="urn:microsoft.com/office/officeart/2005/8/layout/orgChart1"/>
    <dgm:cxn modelId="{52099A39-CFB0-4554-8F36-7D197AF7F09D}" type="presOf" srcId="{B068F4EC-1FEF-4CBF-9A7C-847C071F3324}" destId="{56D9FE56-19A5-4A56-BB55-AD20BB23BCEC}" srcOrd="1" destOrd="0" presId="urn:microsoft.com/office/officeart/2005/8/layout/orgChart1"/>
    <dgm:cxn modelId="{5ECB655B-46A8-4E70-8D9D-D681DE0141C6}" srcId="{3335F4BB-8529-49A9-8EFB-3A2F4C755EA6}" destId="{0B84C32C-515C-4750-9FA2-3184216E89E6}" srcOrd="3" destOrd="0" parTransId="{4011738F-8C21-474F-BD24-329A8462E734}" sibTransId="{BF280C30-953C-4D14-87BF-253DD396E244}"/>
    <dgm:cxn modelId="{5BE1E05B-3A1C-4FDE-B60A-530FC9998C0D}" type="presOf" srcId="{0B84C32C-515C-4750-9FA2-3184216E89E6}" destId="{C13911C9-3EB8-4323-B0A2-C8E3E3CD5FFB}" srcOrd="0" destOrd="0" presId="urn:microsoft.com/office/officeart/2005/8/layout/orgChart1"/>
    <dgm:cxn modelId="{698EE361-5AB8-4750-8AC3-F5B0A50B9378}" type="presOf" srcId="{8345A8BB-6EC2-45D1-B672-CA8BD4006E0F}" destId="{CF11173C-7D1D-432F-BD01-CBA401834D58}" srcOrd="1" destOrd="0" presId="urn:microsoft.com/office/officeart/2005/8/layout/orgChart1"/>
    <dgm:cxn modelId="{A7C8A843-6CC3-4F80-85DE-D6C4CCEEECFE}" type="presOf" srcId="{33D9C5FC-8FAE-40F1-A19D-C45B0A64D6E7}" destId="{B0495387-86F5-4D54-AF16-19E2338C2FB5}" srcOrd="0" destOrd="0" presId="urn:microsoft.com/office/officeart/2005/8/layout/orgChart1"/>
    <dgm:cxn modelId="{D8DEFC64-6991-4259-B620-FB1DE2E39E39}" type="presOf" srcId="{C360C895-3A2E-4551-96EF-C6A8FB94CAD8}" destId="{E1D687A8-13F1-4A08-ACB8-BE1E8BEECEDD}" srcOrd="0" destOrd="0" presId="urn:microsoft.com/office/officeart/2005/8/layout/orgChart1"/>
    <dgm:cxn modelId="{D20D8B47-D637-4B8E-80BA-A263F8EEF4EE}" srcId="{7A5E5027-8D55-4E03-A0DF-C46FF3E4CBC1}" destId="{430A67CE-9BF0-4F9C-97C7-7F01F2742527}" srcOrd="1" destOrd="0" parTransId="{699B1BF2-0887-4B8D-842D-72FF3B1E8D8E}" sibTransId="{D4BA2003-8732-4CA1-A766-86A36F16F607}"/>
    <dgm:cxn modelId="{22F4A569-7F1B-4286-98B5-13355814BB53}" srcId="{CE4AE5FE-93E6-426A-9C16-523FFFB590D0}" destId="{B068F4EC-1FEF-4CBF-9A7C-847C071F3324}" srcOrd="2" destOrd="0" parTransId="{C360C895-3A2E-4551-96EF-C6A8FB94CAD8}" sibTransId="{7430795D-9D15-4CF8-806C-59A51FB5DFAA}"/>
    <dgm:cxn modelId="{9E2E6D70-F551-436D-AD5E-BA24C0AED35F}" type="presOf" srcId="{EE23FFF3-5330-47CD-B020-A051FC9117B1}" destId="{6D310967-1871-4EF5-BD5B-69390D5CCFC1}" srcOrd="0" destOrd="0" presId="urn:microsoft.com/office/officeart/2005/8/layout/orgChart1"/>
    <dgm:cxn modelId="{1E1CDD70-759A-4240-AB46-A6CAD7B7E619}" type="presOf" srcId="{9C58737C-D858-497A-A056-ACA0DFC34C58}" destId="{BB4FC335-B695-4CC0-8CB0-A62412D02C77}" srcOrd="1" destOrd="0" presId="urn:microsoft.com/office/officeart/2005/8/layout/orgChart1"/>
    <dgm:cxn modelId="{6D0E5E73-6439-416F-933A-FFD873D30A16}" type="presOf" srcId="{036DF042-2F6E-4B36-B5EF-288015F41304}" destId="{25E74D49-3650-4222-8FB6-689ED6FBDBBD}" srcOrd="0" destOrd="0" presId="urn:microsoft.com/office/officeart/2005/8/layout/orgChart1"/>
    <dgm:cxn modelId="{71BE1074-EE7F-4880-BF22-12300903556D}" srcId="{5BCDFD35-1EB1-4B9A-81A1-9B931717407F}" destId="{0AEE1322-C1BC-414F-A0FB-8663221496EA}" srcOrd="0" destOrd="0" parTransId="{33D9C5FC-8FAE-40F1-A19D-C45B0A64D6E7}" sibTransId="{69C2969F-0C9B-4A90-9DAE-271C08352336}"/>
    <dgm:cxn modelId="{003ADA54-D0F9-47A0-AE10-D7F9D29315F4}" srcId="{3335F4BB-8529-49A9-8EFB-3A2F4C755EA6}" destId="{EA2B6BD4-C2D7-40FC-88A8-77F4D46AB4A6}" srcOrd="2" destOrd="0" parTransId="{75D6222B-B3B1-4BD8-8D24-D02EA00CC457}" sibTransId="{235C293E-B61B-4D3B-A68D-66F49F3AD76E}"/>
    <dgm:cxn modelId="{90DD6A76-380D-48C0-911F-81BB15F51738}" srcId="{CE4AE5FE-93E6-426A-9C16-523FFFB590D0}" destId="{C9540606-39C3-4033-8A0A-8D8B44DED893}" srcOrd="1" destOrd="0" parTransId="{42037CA7-7A7B-442E-9F81-EC1FA670AF4C}" sibTransId="{1F7E843E-B1EE-4791-A531-D8E701629F9A}"/>
    <dgm:cxn modelId="{0BDD0178-2362-4966-B91F-02A890DE6B48}" type="presOf" srcId="{AD6B8628-7026-4687-8CD0-3F96A86CA448}" destId="{BE10906E-E96F-48D0-B4BE-AEB36D515071}" srcOrd="0" destOrd="0" presId="urn:microsoft.com/office/officeart/2005/8/layout/orgChart1"/>
    <dgm:cxn modelId="{2F82F759-DB82-49D8-8DF1-EA33548264B1}" type="presOf" srcId="{EA2B6BD4-C2D7-40FC-88A8-77F4D46AB4A6}" destId="{F4CE6436-3E3A-4B3F-86F8-0B67511AF44D}" srcOrd="0" destOrd="0" presId="urn:microsoft.com/office/officeart/2005/8/layout/orgChart1"/>
    <dgm:cxn modelId="{1BA6F959-EA95-4AE8-B20F-394833DBB30C}" type="presOf" srcId="{8345A8BB-6EC2-45D1-B672-CA8BD4006E0F}" destId="{CA1F6CBF-EABA-4C97-90FC-8C716D270214}" srcOrd="0" destOrd="0" presId="urn:microsoft.com/office/officeart/2005/8/layout/orgChart1"/>
    <dgm:cxn modelId="{2E8CC05A-4189-41B5-BBB3-34DEB42BB246}" type="presOf" srcId="{0AEE1322-C1BC-414F-A0FB-8663221496EA}" destId="{D8DA9FCD-9B24-4224-81FC-CEA2E95E5AEC}" srcOrd="1" destOrd="0" presId="urn:microsoft.com/office/officeart/2005/8/layout/orgChart1"/>
    <dgm:cxn modelId="{A180D35A-970F-4095-AA1D-DBD07D9EDFBF}" type="presOf" srcId="{1B61F61A-E39E-480C-880C-0C57F8C6DFE4}" destId="{69F63866-C79A-433D-A714-C1AF1D11FF85}" srcOrd="1" destOrd="0" presId="urn:microsoft.com/office/officeart/2005/8/layout/orgChart1"/>
    <dgm:cxn modelId="{FEAD047B-EC86-46DF-828B-84116C6FFFAA}" srcId="{8FE6827F-C4E7-4CB1-853E-3613BC60620E}" destId="{0E450426-D46E-4FD2-9A25-7A3F780B088F}" srcOrd="1" destOrd="0" parTransId="{18862718-C1CE-4596-9C67-46F8814D8FA3}" sibTransId="{125B40BE-ABBA-432D-BF9F-507DBA886732}"/>
    <dgm:cxn modelId="{96D7CE7F-0F85-4CE1-8F00-7B22E472C574}" type="presOf" srcId="{3E18D73B-0404-43DE-9455-53A7C7B7F301}" destId="{43CB5DC5-7262-48C0-868E-5F683FA646B9}" srcOrd="0" destOrd="0" presId="urn:microsoft.com/office/officeart/2005/8/layout/orgChart1"/>
    <dgm:cxn modelId="{158DC580-7F3F-40D8-AB4D-8669504E5472}" type="presOf" srcId="{8FE6827F-C4E7-4CB1-853E-3613BC60620E}" destId="{47600CBD-BDAE-4B81-BAE6-115AED16CB07}" srcOrd="0" destOrd="0" presId="urn:microsoft.com/office/officeart/2005/8/layout/orgChart1"/>
    <dgm:cxn modelId="{DF5D2884-D6E6-4C7B-85B0-D93B3114D31E}" type="presOf" srcId="{0A8AD4E7-1C4D-468B-9A92-E166B7D384E1}" destId="{7C6D111F-E202-4E36-84DD-869D484966F8}" srcOrd="0" destOrd="0" presId="urn:microsoft.com/office/officeart/2005/8/layout/orgChart1"/>
    <dgm:cxn modelId="{F7B8F985-C927-4C3E-B548-7FC614AC1315}" type="presOf" srcId="{B6508AAB-CF99-425E-80A8-A8B3C9494505}" destId="{505984EF-EC59-4E86-B893-A09E316DCA1E}" srcOrd="1" destOrd="0" presId="urn:microsoft.com/office/officeart/2005/8/layout/orgChart1"/>
    <dgm:cxn modelId="{7EC68588-ADC2-416B-8601-8845F87A8B28}" type="presOf" srcId="{4011738F-8C21-474F-BD24-329A8462E734}" destId="{3A878103-041F-4379-AEC3-FDA5386BB94D}" srcOrd="0" destOrd="0" presId="urn:microsoft.com/office/officeart/2005/8/layout/orgChart1"/>
    <dgm:cxn modelId="{7A8D5D8A-C6EC-40CB-8C36-07267DC1DFE4}" type="presOf" srcId="{CE4AE5FE-93E6-426A-9C16-523FFFB590D0}" destId="{DB65EFE4-F414-402D-AEC7-184BA980405F}" srcOrd="0" destOrd="0" presId="urn:microsoft.com/office/officeart/2005/8/layout/orgChart1"/>
    <dgm:cxn modelId="{AFDD738B-7629-4663-BB82-DDD86195BE54}" type="presOf" srcId="{1A09DDAF-F04F-416D-B381-1B21E0C817E2}" destId="{DF62DE8D-9BF2-480A-A3AF-7D67B56FE3BE}" srcOrd="0" destOrd="0" presId="urn:microsoft.com/office/officeart/2005/8/layout/orgChart1"/>
    <dgm:cxn modelId="{EDD22F8C-ADC9-4166-BD2C-05FEBFB8A688}" type="presOf" srcId="{3335F4BB-8529-49A9-8EFB-3A2F4C755EA6}" destId="{0F4BDC75-CF8B-4AB7-9433-CDCDB9659A57}" srcOrd="0" destOrd="0" presId="urn:microsoft.com/office/officeart/2005/8/layout/orgChart1"/>
    <dgm:cxn modelId="{5D67D98C-09C7-4771-BFE4-659ECADD1E33}" type="presOf" srcId="{F2A357B3-D4A0-42B4-B3B3-E8B3A67E77F9}" destId="{AEA27359-D1E5-4390-A625-21785FF49BF6}" srcOrd="0" destOrd="0" presId="urn:microsoft.com/office/officeart/2005/8/layout/orgChart1"/>
    <dgm:cxn modelId="{0EE9B48D-8B3E-490B-BE80-8AE8858E7346}" type="presOf" srcId="{C3302CB8-25BB-428F-AAAE-149755F4BCE1}" destId="{3A1FE3DE-1022-4379-9ED0-1C5D6C6A1EEE}" srcOrd="1" destOrd="0" presId="urn:microsoft.com/office/officeart/2005/8/layout/orgChart1"/>
    <dgm:cxn modelId="{FC1C588E-4FF0-4342-8A83-4A43D4C39185}" srcId="{8FE6827F-C4E7-4CB1-853E-3613BC60620E}" destId="{1B61F61A-E39E-480C-880C-0C57F8C6DFE4}" srcOrd="2" destOrd="0" parTransId="{0BE83C58-D380-4889-9B16-DD9B573D0B12}" sibTransId="{DFBA7E80-5559-4C10-ACDC-A3AA246D9B1F}"/>
    <dgm:cxn modelId="{F3CDF191-BBE0-4113-8AC9-48E74A3DFF51}" type="presOf" srcId="{7A5E5027-8D55-4E03-A0DF-C46FF3E4CBC1}" destId="{28416EDE-E2D7-4830-B9A5-FD5C3FA538F3}" srcOrd="0" destOrd="0" presId="urn:microsoft.com/office/officeart/2005/8/layout/orgChart1"/>
    <dgm:cxn modelId="{C5BA7792-ABA0-4E26-978A-FFED284CCB0B}" srcId="{5BCDFD35-1EB1-4B9A-81A1-9B931717407F}" destId="{CE4AE5FE-93E6-426A-9C16-523FFFB590D0}" srcOrd="2" destOrd="0" parTransId="{0A8AD4E7-1C4D-468B-9A92-E166B7D384E1}" sibTransId="{89BE34B1-0B76-4885-9D9F-34BD9F26F43B}"/>
    <dgm:cxn modelId="{0FA1F194-CAE6-49A2-9932-24D8CAF8D407}" type="presOf" srcId="{C9540606-39C3-4033-8A0A-8D8B44DED893}" destId="{AE36044B-5C89-492B-BF07-4CBE7763E1C1}" srcOrd="0" destOrd="0" presId="urn:microsoft.com/office/officeart/2005/8/layout/orgChart1"/>
    <dgm:cxn modelId="{4BD84699-775B-4D00-9BD8-BAE15DC7CC13}" srcId="{3335F4BB-8529-49A9-8EFB-3A2F4C755EA6}" destId="{AD6B8628-7026-4687-8CD0-3F96A86CA448}" srcOrd="0" destOrd="0" parTransId="{1A9E5544-91A6-4418-B88C-352B0B979340}" sibTransId="{A0CF3808-3392-4F75-B7BF-730E32D54E89}"/>
    <dgm:cxn modelId="{381A8D99-1181-4C2F-A1C2-0776DDABDF8C}" type="presOf" srcId="{0AEE1322-C1BC-414F-A0FB-8663221496EA}" destId="{91CD6A6F-9C2F-48B0-B6E3-BAE55453EAC1}" srcOrd="0" destOrd="0" presId="urn:microsoft.com/office/officeart/2005/8/layout/orgChart1"/>
    <dgm:cxn modelId="{48F590A0-381C-4B5C-AFAC-F2CD816101CD}" srcId="{EE23FFF3-5330-47CD-B020-A051FC9117B1}" destId="{C3302CB8-25BB-428F-AAAE-149755F4BCE1}" srcOrd="0" destOrd="0" parTransId="{8E654867-5EB8-4BE0-81A0-0D9CCB8EE778}" sibTransId="{3D55A93E-884E-4D4E-8281-4EE65183AE3E}"/>
    <dgm:cxn modelId="{14E454A1-0B89-4C92-98A2-93E7B590297B}" type="presOf" srcId="{A01DF462-597C-49E9-AAD1-187A616E7BFA}" destId="{35C00901-09B7-42FA-929A-72126B4819A8}" srcOrd="0" destOrd="0" presId="urn:microsoft.com/office/officeart/2005/8/layout/orgChart1"/>
    <dgm:cxn modelId="{2F73ABA2-8321-4FDC-B18A-358E07C9F924}" type="presOf" srcId="{3E18D73B-0404-43DE-9455-53A7C7B7F301}" destId="{28596195-AAE3-4427-A9C0-B1B450D6A2A6}" srcOrd="1" destOrd="0" presId="urn:microsoft.com/office/officeart/2005/8/layout/orgChart1"/>
    <dgm:cxn modelId="{0F3E6EA5-550B-4DF2-B0F2-6A85F6FA7B38}" srcId="{F2A357B3-D4A0-42B4-B3B3-E8B3A67E77F9}" destId="{5BCDFD35-1EB1-4B9A-81A1-9B931717407F}" srcOrd="0" destOrd="0" parTransId="{27A68041-C934-46C5-A1F7-FB1AA66CF001}" sibTransId="{C178FE87-A0D9-44AC-AA12-277C2287644D}"/>
    <dgm:cxn modelId="{C03095A7-E5A0-4BF6-8062-6271771096DD}" type="presOf" srcId="{0B84C32C-515C-4750-9FA2-3184216E89E6}" destId="{C02012C9-AAE3-4A36-AD40-E0208EAE16E6}" srcOrd="1" destOrd="0" presId="urn:microsoft.com/office/officeart/2005/8/layout/orgChart1"/>
    <dgm:cxn modelId="{4AE6FEA8-BB53-4768-BC81-737465C932C8}" type="presOf" srcId="{0E450426-D46E-4FD2-9A25-7A3F780B088F}" destId="{4293C9F6-B46C-4BB4-BEED-490049CFABC7}" srcOrd="1" destOrd="0" presId="urn:microsoft.com/office/officeart/2005/8/layout/orgChart1"/>
    <dgm:cxn modelId="{A9A1B8AA-6CF0-41FE-8751-167B132D836F}" type="presOf" srcId="{1A9E5544-91A6-4418-B88C-352B0B979340}" destId="{5A257991-4581-496D-B9EE-1227ACDA2BBA}" srcOrd="0" destOrd="0" presId="urn:microsoft.com/office/officeart/2005/8/layout/orgChart1"/>
    <dgm:cxn modelId="{39F05DAC-B1D4-4417-B88A-87588DF7DBB9}" srcId="{0AEE1322-C1BC-414F-A0FB-8663221496EA}" destId="{9C58737C-D858-497A-A056-ACA0DFC34C58}" srcOrd="1" destOrd="0" parTransId="{E62462D4-F40F-4938-A9D0-894651087E27}" sibTransId="{7433D832-C53C-4DEE-A572-EA4DB85D5AA3}"/>
    <dgm:cxn modelId="{2EBD9EB1-D38E-438C-BBFC-474D12EBE075}" srcId="{CE4AE5FE-93E6-426A-9C16-523FFFB590D0}" destId="{94283E0A-E25B-4A3D-A7F6-0D2151DAACCE}" srcOrd="0" destOrd="0" parTransId="{663BE9C6-E3CB-432D-A351-9632AA71BF2E}" sibTransId="{6F1A0567-D986-4235-A495-D6D4D7EFF454}"/>
    <dgm:cxn modelId="{BBBD32B3-7660-4719-A7AA-824BB07479E1}" srcId="{3335F4BB-8529-49A9-8EFB-3A2F4C755EA6}" destId="{5726280D-6480-4F91-864B-68CFA54246B6}" srcOrd="1" destOrd="0" parTransId="{206C5F54-E692-4F3C-9843-84205DA6DBC2}" sibTransId="{1C8DBA11-8A62-4BC3-B661-E01FBF75C4DA}"/>
    <dgm:cxn modelId="{15AFFFB5-8E5D-4FD1-A3C4-48D07A22AE31}" type="presOf" srcId="{365B1143-7CAE-49E3-B417-17F690E79E77}" destId="{633D1E87-DF9A-4D31-8F97-9BE46CC0DD84}" srcOrd="1" destOrd="0" presId="urn:microsoft.com/office/officeart/2005/8/layout/orgChart1"/>
    <dgm:cxn modelId="{849856BB-1A28-46B5-B589-ACC3CA3851BF}" type="presOf" srcId="{430A67CE-9BF0-4F9C-97C7-7F01F2742527}" destId="{A824B255-8C37-44D2-8AC1-D3DDABD7CB0E}" srcOrd="1" destOrd="0" presId="urn:microsoft.com/office/officeart/2005/8/layout/orgChart1"/>
    <dgm:cxn modelId="{372547BC-D536-4583-A5DB-CAD8A9022704}" type="presOf" srcId="{C9540606-39C3-4033-8A0A-8D8B44DED893}" destId="{794524C2-4C26-48D8-8660-0C081A9770FD}" srcOrd="1" destOrd="0" presId="urn:microsoft.com/office/officeart/2005/8/layout/orgChart1"/>
    <dgm:cxn modelId="{498863BE-CF0C-465C-B382-D80805187941}" type="presOf" srcId="{42037CA7-7A7B-442E-9F81-EC1FA670AF4C}" destId="{49AD21D5-CEC1-44E9-AAC0-F61745B7FDAF}" srcOrd="0" destOrd="0" presId="urn:microsoft.com/office/officeart/2005/8/layout/orgChart1"/>
    <dgm:cxn modelId="{FB47BFC3-314A-42C7-B0CF-ABD1D7DE61A5}" type="presOf" srcId="{A7C52AC8-7751-4536-BEA0-5614EAD76580}" destId="{73017308-AB33-47CF-817C-5190DE6D109B}" srcOrd="0" destOrd="0" presId="urn:microsoft.com/office/officeart/2005/8/layout/orgChart1"/>
    <dgm:cxn modelId="{D7C4E0C3-A9F3-48C6-84D1-79853E332CE4}" type="presOf" srcId="{8E654867-5EB8-4BE0-81A0-0D9CCB8EE778}" destId="{D5B2A5F7-FBD7-462C-A468-155971CF599D}" srcOrd="0" destOrd="0" presId="urn:microsoft.com/office/officeart/2005/8/layout/orgChart1"/>
    <dgm:cxn modelId="{0295D1C4-0A39-4A57-95C2-AEF210F5BA05}" type="presOf" srcId="{0BE83C58-D380-4889-9B16-DD9B573D0B12}" destId="{AD95F748-6460-4B67-9BCA-9E5A48B05324}" srcOrd="0" destOrd="0" presId="urn:microsoft.com/office/officeart/2005/8/layout/orgChart1"/>
    <dgm:cxn modelId="{D1C536C8-166E-463C-9ABE-E971DB27D57D}" type="presOf" srcId="{365B1143-7CAE-49E3-B417-17F690E79E77}" destId="{0E04F422-04D4-4AF1-A161-1D6AF36AD022}" srcOrd="0" destOrd="0" presId="urn:microsoft.com/office/officeart/2005/8/layout/orgChart1"/>
    <dgm:cxn modelId="{8D6B58C9-50BB-47E6-AF77-F3FC9B4EBA53}" type="presOf" srcId="{C89EFADF-0A48-46AD-A18C-5CCF5AB093A9}" destId="{4A427370-B584-40C7-A3BD-05E6F07F9541}" srcOrd="0" destOrd="0" presId="urn:microsoft.com/office/officeart/2005/8/layout/orgChart1"/>
    <dgm:cxn modelId="{B9BB60D0-6B4E-49AA-B83D-03014BB4FD19}" type="presOf" srcId="{206C5F54-E692-4F3C-9843-84205DA6DBC2}" destId="{A75F3921-6CDA-4734-BBCC-7B65D7A5F85E}" srcOrd="0" destOrd="0" presId="urn:microsoft.com/office/officeart/2005/8/layout/orgChart1"/>
    <dgm:cxn modelId="{B0AF26D1-9B13-4D13-9EE3-14AD1426889A}" type="presOf" srcId="{958D4D51-71EE-415C-A345-579857A0970F}" destId="{4608C213-7908-4A5F-9209-94B93914B6DC}" srcOrd="0" destOrd="0" presId="urn:microsoft.com/office/officeart/2005/8/layout/orgChart1"/>
    <dgm:cxn modelId="{FEFC3FD1-E161-4644-BD82-91EE1CB4A053}" type="presOf" srcId="{5726280D-6480-4F91-864B-68CFA54246B6}" destId="{EF342E2D-2BCA-4414-9CBA-BECC84E59B29}" srcOrd="0" destOrd="0" presId="urn:microsoft.com/office/officeart/2005/8/layout/orgChart1"/>
    <dgm:cxn modelId="{F8E3F1D1-C486-4922-B9BE-781EBE07789A}" type="presOf" srcId="{A72727FF-B16D-4E47-B8F7-D7791E5C0D53}" destId="{8FD91D00-5981-470B-9C45-5C52F71031CF}" srcOrd="0" destOrd="0" presId="urn:microsoft.com/office/officeart/2005/8/layout/orgChart1"/>
    <dgm:cxn modelId="{400803D2-BEDA-4898-870F-B08410EF6E5A}" type="presOf" srcId="{430A67CE-9BF0-4F9C-97C7-7F01F2742527}" destId="{C5555FF6-1DC7-4245-9EF8-BD969B13C0C6}" srcOrd="0" destOrd="0" presId="urn:microsoft.com/office/officeart/2005/8/layout/orgChart1"/>
    <dgm:cxn modelId="{8F0BB6D5-5DF7-4514-B389-A6D316C335E3}" type="presOf" srcId="{D7D37B1D-2F26-49C2-A82C-4DB6410CCC13}" destId="{4CF41C67-2E35-47B0-BD7F-AF27C809F04C}" srcOrd="0" destOrd="0" presId="urn:microsoft.com/office/officeart/2005/8/layout/orgChart1"/>
    <dgm:cxn modelId="{E0EAE4D5-6A1D-4209-8CB8-6774596CAA48}" type="presOf" srcId="{C3302CB8-25BB-428F-AAAE-149755F4BCE1}" destId="{92F1EB5A-08FF-43F5-A4E8-5A292D8CAA15}" srcOrd="0" destOrd="0" presId="urn:microsoft.com/office/officeart/2005/8/layout/orgChart1"/>
    <dgm:cxn modelId="{FCA16DD6-BC4A-4DDC-B8D6-EA516BBE2076}" type="presOf" srcId="{5BCDFD35-1EB1-4B9A-81A1-9B931717407F}" destId="{B8EAB7D7-750E-4EAB-BB96-6014F3C93049}" srcOrd="1" destOrd="0" presId="urn:microsoft.com/office/officeart/2005/8/layout/orgChart1"/>
    <dgm:cxn modelId="{5DFFA6D6-B1ED-4E73-9FB3-C4905DC86513}" srcId="{8FE6827F-C4E7-4CB1-853E-3613BC60620E}" destId="{B6508AAB-CF99-425E-80A8-A8B3C9494505}" srcOrd="0" destOrd="0" parTransId="{008D4358-4B69-4FFB-9A21-04A180A91794}" sibTransId="{63BB1E92-B789-4F52-AE21-F28F33D8B5A2}"/>
    <dgm:cxn modelId="{D214DFD9-D661-4710-B276-0AC2B271DD35}" type="presOf" srcId="{3335F4BB-8529-49A9-8EFB-3A2F4C755EA6}" destId="{D8684A40-59F9-47B4-9B7A-4934A06A00C0}" srcOrd="1" destOrd="0" presId="urn:microsoft.com/office/officeart/2005/8/layout/orgChart1"/>
    <dgm:cxn modelId="{31D348E1-AC22-4152-915E-BEADC1BE31E7}" type="presOf" srcId="{94283E0A-E25B-4A3D-A7F6-0D2151DAACCE}" destId="{B2F4401C-396E-405F-B403-1D6BC08144FD}" srcOrd="0" destOrd="0" presId="urn:microsoft.com/office/officeart/2005/8/layout/orgChart1"/>
    <dgm:cxn modelId="{86F5AAE3-3563-4DF0-A7CA-37BA42151207}" type="presOf" srcId="{B6508AAB-CF99-425E-80A8-A8B3C9494505}" destId="{C1088310-B034-4334-83A7-4A88F2373C97}" srcOrd="0" destOrd="0" presId="urn:microsoft.com/office/officeart/2005/8/layout/orgChart1"/>
    <dgm:cxn modelId="{0BCFD8E6-9C39-409A-87D7-74EA359BF94C}" srcId="{3335F4BB-8529-49A9-8EFB-3A2F4C755EA6}" destId="{365B1143-7CAE-49E3-B417-17F690E79E77}" srcOrd="4" destOrd="0" parTransId="{D1348CE8-AE35-494F-8979-0DE14436D9D2}" sibTransId="{32D30EF8-FB5B-44F9-9F91-F249BC04277D}"/>
    <dgm:cxn modelId="{F153CFE9-8CEB-4F54-BCD2-8CBDC0E92117}" srcId="{5BCDFD35-1EB1-4B9A-81A1-9B931717407F}" destId="{8FE6827F-C4E7-4CB1-853E-3613BC60620E}" srcOrd="3" destOrd="0" parTransId="{A7C52AC8-7751-4536-BEA0-5614EAD76580}" sibTransId="{1755805C-B881-47E3-A608-DF8E13554672}"/>
    <dgm:cxn modelId="{C435A5EB-8A62-4224-A2DF-362319C6EF3E}" type="presOf" srcId="{008D4358-4B69-4FFB-9A21-04A180A91794}" destId="{4034BB56-B405-4E32-AF54-D77CC432BC33}" srcOrd="0" destOrd="0" presId="urn:microsoft.com/office/officeart/2005/8/layout/orgChart1"/>
    <dgm:cxn modelId="{38D39FEC-F9A1-4946-9922-683695F0FF56}" type="presOf" srcId="{7A5E5027-8D55-4E03-A0DF-C46FF3E4CBC1}" destId="{E600BDF1-501C-4F69-A424-F281EBBCDF9B}" srcOrd="1" destOrd="0" presId="urn:microsoft.com/office/officeart/2005/8/layout/orgChart1"/>
    <dgm:cxn modelId="{5C15B7EC-2904-4C86-A6BE-15998ED27564}" type="presOf" srcId="{AD6B8628-7026-4687-8CD0-3F96A86CA448}" destId="{A53D63BC-F443-495B-A8C1-CC2A9F288B7A}" srcOrd="1" destOrd="0" presId="urn:microsoft.com/office/officeart/2005/8/layout/orgChart1"/>
    <dgm:cxn modelId="{887E0CF0-3F2B-4BAB-AB60-FE3830264E12}" srcId="{5BCDFD35-1EB1-4B9A-81A1-9B931717407F}" destId="{EE23FFF3-5330-47CD-B020-A051FC9117B1}" srcOrd="4" destOrd="0" parTransId="{A72727FF-B16D-4E47-B8F7-D7791E5C0D53}" sibTransId="{707C7776-C805-4DEA-A406-24967A15F14B}"/>
    <dgm:cxn modelId="{6DAF90F4-AF29-4407-AD78-198C04A87F73}" type="presOf" srcId="{0E450426-D46E-4FD2-9A25-7A3F780B088F}" destId="{593F9815-CA90-4223-B698-606B14C7D3BA}" srcOrd="0" destOrd="0" presId="urn:microsoft.com/office/officeart/2005/8/layout/orgChart1"/>
    <dgm:cxn modelId="{1CD218F8-EDC3-407B-B76D-B7A75921F8D8}" type="presOf" srcId="{699B1BF2-0887-4B8D-842D-72FF3B1E8D8E}" destId="{74AF4B3B-C1F9-4430-BAA7-5BF6C7A44336}" srcOrd="0" destOrd="0" presId="urn:microsoft.com/office/officeart/2005/8/layout/orgChart1"/>
    <dgm:cxn modelId="{CDEFABF8-E62F-4F6E-ACDD-16CA89CCDCCF}" type="presOf" srcId="{D1348CE8-AE35-494F-8979-0DE14436D9D2}" destId="{A9E85A50-838B-492F-B45A-43E024D7A170}" srcOrd="0" destOrd="0" presId="urn:microsoft.com/office/officeart/2005/8/layout/orgChart1"/>
    <dgm:cxn modelId="{AB2664FF-58BA-4D24-8EA7-9AE39360248B}" type="presOf" srcId="{E62462D4-F40F-4938-A9D0-894651087E27}" destId="{CA40384A-CDB9-4E55-84D8-9438E7B98616}" srcOrd="0" destOrd="0" presId="urn:microsoft.com/office/officeart/2005/8/layout/orgChart1"/>
    <dgm:cxn modelId="{7F2DF721-611A-4F7B-916F-0710DA2830B2}" type="presParOf" srcId="{AEA27359-D1E5-4390-A625-21785FF49BF6}" destId="{6FFE1CFD-F0C5-45EB-B1F9-22979152AB48}" srcOrd="0" destOrd="0" presId="urn:microsoft.com/office/officeart/2005/8/layout/orgChart1"/>
    <dgm:cxn modelId="{9D533D79-02DF-4031-9E33-1D127494226F}" type="presParOf" srcId="{6FFE1CFD-F0C5-45EB-B1F9-22979152AB48}" destId="{A1D8730C-8332-412B-B6BB-BCA237EBA192}" srcOrd="0" destOrd="0" presId="urn:microsoft.com/office/officeart/2005/8/layout/orgChart1"/>
    <dgm:cxn modelId="{3F66C3D6-48BF-41B3-A9C2-F732C8B24DA6}" type="presParOf" srcId="{A1D8730C-8332-412B-B6BB-BCA237EBA192}" destId="{4C7F0D63-8AFD-452B-B0B7-3CAE1819A1ED}" srcOrd="0" destOrd="0" presId="urn:microsoft.com/office/officeart/2005/8/layout/orgChart1"/>
    <dgm:cxn modelId="{27DCE412-EE6D-4986-AA19-D8656C0AA408}" type="presParOf" srcId="{A1D8730C-8332-412B-B6BB-BCA237EBA192}" destId="{B8EAB7D7-750E-4EAB-BB96-6014F3C93049}" srcOrd="1" destOrd="0" presId="urn:microsoft.com/office/officeart/2005/8/layout/orgChart1"/>
    <dgm:cxn modelId="{984DF5D0-D7A9-4504-8703-6D85DB6D9FDE}" type="presParOf" srcId="{6FFE1CFD-F0C5-45EB-B1F9-22979152AB48}" destId="{F4D2687D-9C91-412F-A5E6-8ED02954B9A7}" srcOrd="1" destOrd="0" presId="urn:microsoft.com/office/officeart/2005/8/layout/orgChart1"/>
    <dgm:cxn modelId="{41B8DA7B-A6F3-4D51-A4D1-4D7F33FE3E42}" type="presParOf" srcId="{F4D2687D-9C91-412F-A5E6-8ED02954B9A7}" destId="{B0495387-86F5-4D54-AF16-19E2338C2FB5}" srcOrd="0" destOrd="0" presId="urn:microsoft.com/office/officeart/2005/8/layout/orgChart1"/>
    <dgm:cxn modelId="{6DD10715-F779-4737-B1A8-5BAAF0B9B96D}" type="presParOf" srcId="{F4D2687D-9C91-412F-A5E6-8ED02954B9A7}" destId="{9B1E5E7C-C64D-46EC-9B66-B670F58098DA}" srcOrd="1" destOrd="0" presId="urn:microsoft.com/office/officeart/2005/8/layout/orgChart1"/>
    <dgm:cxn modelId="{C131AF81-28A4-4DA6-AC35-941ADE49FF65}" type="presParOf" srcId="{9B1E5E7C-C64D-46EC-9B66-B670F58098DA}" destId="{ED084E4D-B9AE-447C-B050-8E6F0C080B2E}" srcOrd="0" destOrd="0" presId="urn:microsoft.com/office/officeart/2005/8/layout/orgChart1"/>
    <dgm:cxn modelId="{6A90B129-A829-4E86-80DA-0A7ED131205B}" type="presParOf" srcId="{ED084E4D-B9AE-447C-B050-8E6F0C080B2E}" destId="{91CD6A6F-9C2F-48B0-B6E3-BAE55453EAC1}" srcOrd="0" destOrd="0" presId="urn:microsoft.com/office/officeart/2005/8/layout/orgChart1"/>
    <dgm:cxn modelId="{B20DAF1E-C08D-42DB-A2E6-4FF378380971}" type="presParOf" srcId="{ED084E4D-B9AE-447C-B050-8E6F0C080B2E}" destId="{D8DA9FCD-9B24-4224-81FC-CEA2E95E5AEC}" srcOrd="1" destOrd="0" presId="urn:microsoft.com/office/officeart/2005/8/layout/orgChart1"/>
    <dgm:cxn modelId="{6ACE8C2A-14ED-4A0E-9448-C5ABD120FD11}" type="presParOf" srcId="{9B1E5E7C-C64D-46EC-9B66-B670F58098DA}" destId="{EF0A9F83-586A-4179-9142-21A6FF942507}" srcOrd="1" destOrd="0" presId="urn:microsoft.com/office/officeart/2005/8/layout/orgChart1"/>
    <dgm:cxn modelId="{84DEAE0A-B0C0-466F-9CD4-0BAD172615BD}" type="presParOf" srcId="{EF0A9F83-586A-4179-9142-21A6FF942507}" destId="{35C00901-09B7-42FA-929A-72126B4819A8}" srcOrd="0" destOrd="0" presId="urn:microsoft.com/office/officeart/2005/8/layout/orgChart1"/>
    <dgm:cxn modelId="{2CA89C52-10C8-4F78-9772-4A262AFB95C5}" type="presParOf" srcId="{EF0A9F83-586A-4179-9142-21A6FF942507}" destId="{01BB2221-C4AF-42A4-87E9-428A35E92736}" srcOrd="1" destOrd="0" presId="urn:microsoft.com/office/officeart/2005/8/layout/orgChart1"/>
    <dgm:cxn modelId="{67B7D24F-45B1-46C3-98F1-78028AE1FF20}" type="presParOf" srcId="{01BB2221-C4AF-42A4-87E9-428A35E92736}" destId="{E2512D72-8999-4F6A-BA00-6A92DD0CE9A8}" srcOrd="0" destOrd="0" presId="urn:microsoft.com/office/officeart/2005/8/layout/orgChart1"/>
    <dgm:cxn modelId="{2E3703DD-A35B-4203-83EE-22E1F5203B21}" type="presParOf" srcId="{E2512D72-8999-4F6A-BA00-6A92DD0CE9A8}" destId="{4608C213-7908-4A5F-9209-94B93914B6DC}" srcOrd="0" destOrd="0" presId="urn:microsoft.com/office/officeart/2005/8/layout/orgChart1"/>
    <dgm:cxn modelId="{B2D6E3B6-4CA9-4CBB-AE3E-0D2523C7C00D}" type="presParOf" srcId="{E2512D72-8999-4F6A-BA00-6A92DD0CE9A8}" destId="{C0CECF33-3CCB-4862-88D8-28D84AEB6FDE}" srcOrd="1" destOrd="0" presId="urn:microsoft.com/office/officeart/2005/8/layout/orgChart1"/>
    <dgm:cxn modelId="{387040AC-C98B-49B6-BC70-3DA66DDDB9B9}" type="presParOf" srcId="{01BB2221-C4AF-42A4-87E9-428A35E92736}" destId="{99305501-0C26-4E81-996E-112A0007A1A7}" srcOrd="1" destOrd="0" presId="urn:microsoft.com/office/officeart/2005/8/layout/orgChart1"/>
    <dgm:cxn modelId="{3AAF3165-E5A4-4ADC-86AF-376E4C3A9DCB}" type="presParOf" srcId="{01BB2221-C4AF-42A4-87E9-428A35E92736}" destId="{87995AA2-CF40-45A9-B805-445B006B3356}" srcOrd="2" destOrd="0" presId="urn:microsoft.com/office/officeart/2005/8/layout/orgChart1"/>
    <dgm:cxn modelId="{96E46121-8110-47CC-A123-5C594BBB9ED5}" type="presParOf" srcId="{EF0A9F83-586A-4179-9142-21A6FF942507}" destId="{CA40384A-CDB9-4E55-84D8-9438E7B98616}" srcOrd="2" destOrd="0" presId="urn:microsoft.com/office/officeart/2005/8/layout/orgChart1"/>
    <dgm:cxn modelId="{2AA6FAAA-68B8-4451-A3CF-899E3AD003EB}" type="presParOf" srcId="{EF0A9F83-586A-4179-9142-21A6FF942507}" destId="{CB7518DA-8F4A-4382-8420-5AA083248C7A}" srcOrd="3" destOrd="0" presId="urn:microsoft.com/office/officeart/2005/8/layout/orgChart1"/>
    <dgm:cxn modelId="{8C49A2A4-6526-4077-BE10-A3F95A6D394F}" type="presParOf" srcId="{CB7518DA-8F4A-4382-8420-5AA083248C7A}" destId="{552319E7-945F-47E1-B104-C87EF7A751F2}" srcOrd="0" destOrd="0" presId="urn:microsoft.com/office/officeart/2005/8/layout/orgChart1"/>
    <dgm:cxn modelId="{12FF8489-87FB-41DD-959D-D6D3DBC0788A}" type="presParOf" srcId="{552319E7-945F-47E1-B104-C87EF7A751F2}" destId="{E87DA61D-F481-45FA-9A41-EE6923277FFC}" srcOrd="0" destOrd="0" presId="urn:microsoft.com/office/officeart/2005/8/layout/orgChart1"/>
    <dgm:cxn modelId="{014F8FF4-AEF1-4939-BF46-58A927BA902C}" type="presParOf" srcId="{552319E7-945F-47E1-B104-C87EF7A751F2}" destId="{BB4FC335-B695-4CC0-8CB0-A62412D02C77}" srcOrd="1" destOrd="0" presId="urn:microsoft.com/office/officeart/2005/8/layout/orgChart1"/>
    <dgm:cxn modelId="{16911616-0268-4714-A714-2F54BD84ED68}" type="presParOf" srcId="{CB7518DA-8F4A-4382-8420-5AA083248C7A}" destId="{7877B0A1-F77B-4CBA-8123-62395E31CA5B}" srcOrd="1" destOrd="0" presId="urn:microsoft.com/office/officeart/2005/8/layout/orgChart1"/>
    <dgm:cxn modelId="{5FE7802A-93AA-420E-9EB9-EBFE47E6EE48}" type="presParOf" srcId="{CB7518DA-8F4A-4382-8420-5AA083248C7A}" destId="{D4B03A1B-AE65-4A05-BAAC-C35985E87E54}" srcOrd="2" destOrd="0" presId="urn:microsoft.com/office/officeart/2005/8/layout/orgChart1"/>
    <dgm:cxn modelId="{ACC1FDF8-CD1E-4582-B91F-CDE054418FD0}" type="presParOf" srcId="{EF0A9F83-586A-4179-9142-21A6FF942507}" destId="{25E74D49-3650-4222-8FB6-689ED6FBDBBD}" srcOrd="4" destOrd="0" presId="urn:microsoft.com/office/officeart/2005/8/layout/orgChart1"/>
    <dgm:cxn modelId="{5B131462-2DEF-4A5F-95B7-FF33A5C059FD}" type="presParOf" srcId="{EF0A9F83-586A-4179-9142-21A6FF942507}" destId="{1C6A6EF0-0D89-452C-B63B-632B64AB0918}" srcOrd="5" destOrd="0" presId="urn:microsoft.com/office/officeart/2005/8/layout/orgChart1"/>
    <dgm:cxn modelId="{40197972-9F70-4FEC-91F9-30323811979E}" type="presParOf" srcId="{1C6A6EF0-0D89-452C-B63B-632B64AB0918}" destId="{81CB5D83-8E47-4099-BDEC-FAAF0CAA4C03}" srcOrd="0" destOrd="0" presId="urn:microsoft.com/office/officeart/2005/8/layout/orgChart1"/>
    <dgm:cxn modelId="{F42867BA-7CF4-42AA-9F92-456883F1F319}" type="presParOf" srcId="{81CB5D83-8E47-4099-BDEC-FAAF0CAA4C03}" destId="{4A427370-B584-40C7-A3BD-05E6F07F9541}" srcOrd="0" destOrd="0" presId="urn:microsoft.com/office/officeart/2005/8/layout/orgChart1"/>
    <dgm:cxn modelId="{587012E6-6FD0-45B3-89B0-C7B7BBF9E3E7}" type="presParOf" srcId="{81CB5D83-8E47-4099-BDEC-FAAF0CAA4C03}" destId="{9D79D46F-2D5A-4EA5-89F4-265DC8D24DCB}" srcOrd="1" destOrd="0" presId="urn:microsoft.com/office/officeart/2005/8/layout/orgChart1"/>
    <dgm:cxn modelId="{C2A8520D-3695-4BD6-805E-8CFD1C41E726}" type="presParOf" srcId="{1C6A6EF0-0D89-452C-B63B-632B64AB0918}" destId="{E6B68E72-AED9-4CBD-BD20-0583F90BC665}" srcOrd="1" destOrd="0" presId="urn:microsoft.com/office/officeart/2005/8/layout/orgChart1"/>
    <dgm:cxn modelId="{9C5DA75C-D60B-46EA-BF47-8DB7F7632576}" type="presParOf" srcId="{1C6A6EF0-0D89-452C-B63B-632B64AB0918}" destId="{7837C5BC-52B9-4FDA-8572-CBFDBDF7D135}" srcOrd="2" destOrd="0" presId="urn:microsoft.com/office/officeart/2005/8/layout/orgChart1"/>
    <dgm:cxn modelId="{779DB8D7-5577-4AB4-ABBA-78BC4A5F8E47}" type="presParOf" srcId="{9B1E5E7C-C64D-46EC-9B66-B670F58098DA}" destId="{F800007D-7AC0-4F82-9959-02AB6BFBD7C0}" srcOrd="2" destOrd="0" presId="urn:microsoft.com/office/officeart/2005/8/layout/orgChart1"/>
    <dgm:cxn modelId="{37A419E2-17A2-417B-A98D-43D01DF065ED}" type="presParOf" srcId="{F4D2687D-9C91-412F-A5E6-8ED02954B9A7}" destId="{726EF66A-91B0-4E67-8ADB-A0CE828DBDA8}" srcOrd="2" destOrd="0" presId="urn:microsoft.com/office/officeart/2005/8/layout/orgChart1"/>
    <dgm:cxn modelId="{7D09A409-CE12-45E3-B4AA-2C187D533672}" type="presParOf" srcId="{F4D2687D-9C91-412F-A5E6-8ED02954B9A7}" destId="{8956A95D-752C-4774-BF2D-334571691F6D}" srcOrd="3" destOrd="0" presId="urn:microsoft.com/office/officeart/2005/8/layout/orgChart1"/>
    <dgm:cxn modelId="{4284AD5F-5DAE-4972-9135-3BDAC2C2023E}" type="presParOf" srcId="{8956A95D-752C-4774-BF2D-334571691F6D}" destId="{007DBED3-8220-4D42-BA66-83572211B87A}" srcOrd="0" destOrd="0" presId="urn:microsoft.com/office/officeart/2005/8/layout/orgChart1"/>
    <dgm:cxn modelId="{F744FF6F-9319-4F7E-9C33-DF41EF460AFF}" type="presParOf" srcId="{007DBED3-8220-4D42-BA66-83572211B87A}" destId="{28416EDE-E2D7-4830-B9A5-FD5C3FA538F3}" srcOrd="0" destOrd="0" presId="urn:microsoft.com/office/officeart/2005/8/layout/orgChart1"/>
    <dgm:cxn modelId="{66D351E4-8BFC-416D-9E82-2629921272E9}" type="presParOf" srcId="{007DBED3-8220-4D42-BA66-83572211B87A}" destId="{E600BDF1-501C-4F69-A424-F281EBBCDF9B}" srcOrd="1" destOrd="0" presId="urn:microsoft.com/office/officeart/2005/8/layout/orgChart1"/>
    <dgm:cxn modelId="{9C385158-2087-4986-9924-DF62CB132567}" type="presParOf" srcId="{8956A95D-752C-4774-BF2D-334571691F6D}" destId="{4B7EDCD0-C782-4FE1-A65D-2D78763F35EB}" srcOrd="1" destOrd="0" presId="urn:microsoft.com/office/officeart/2005/8/layout/orgChart1"/>
    <dgm:cxn modelId="{11F614C4-393E-4EDB-82B3-D05B0C1DE09C}" type="presParOf" srcId="{4B7EDCD0-C782-4FE1-A65D-2D78763F35EB}" destId="{4CF41C67-2E35-47B0-BD7F-AF27C809F04C}" srcOrd="0" destOrd="0" presId="urn:microsoft.com/office/officeart/2005/8/layout/orgChart1"/>
    <dgm:cxn modelId="{EC5B5966-BA94-4240-BDFA-9F9330C2122D}" type="presParOf" srcId="{4B7EDCD0-C782-4FE1-A65D-2D78763F35EB}" destId="{5C6A3BCA-0C40-4933-8C32-6C5E781CAA71}" srcOrd="1" destOrd="0" presId="urn:microsoft.com/office/officeart/2005/8/layout/orgChart1"/>
    <dgm:cxn modelId="{AB57F3A8-5065-44A8-A154-18D22BD69109}" type="presParOf" srcId="{5C6A3BCA-0C40-4933-8C32-6C5E781CAA71}" destId="{A695901D-BD33-480D-9A06-1DAFBC95A1E6}" srcOrd="0" destOrd="0" presId="urn:microsoft.com/office/officeart/2005/8/layout/orgChart1"/>
    <dgm:cxn modelId="{A663F76A-68A8-4525-97E3-5635C0CAFF49}" type="presParOf" srcId="{A695901D-BD33-480D-9A06-1DAFBC95A1E6}" destId="{CA1F6CBF-EABA-4C97-90FC-8C716D270214}" srcOrd="0" destOrd="0" presId="urn:microsoft.com/office/officeart/2005/8/layout/orgChart1"/>
    <dgm:cxn modelId="{75940972-C8A3-44A6-8806-962E8D42B5FB}" type="presParOf" srcId="{A695901D-BD33-480D-9A06-1DAFBC95A1E6}" destId="{CF11173C-7D1D-432F-BD01-CBA401834D58}" srcOrd="1" destOrd="0" presId="urn:microsoft.com/office/officeart/2005/8/layout/orgChart1"/>
    <dgm:cxn modelId="{5FD98ABD-C84A-4CD8-BE32-6F48A5B5025F}" type="presParOf" srcId="{5C6A3BCA-0C40-4933-8C32-6C5E781CAA71}" destId="{751FA07D-7515-4702-AAD8-DCC53670C6B6}" srcOrd="1" destOrd="0" presId="urn:microsoft.com/office/officeart/2005/8/layout/orgChart1"/>
    <dgm:cxn modelId="{45075889-1DB1-4874-B8AD-19BC63E8365B}" type="presParOf" srcId="{5C6A3BCA-0C40-4933-8C32-6C5E781CAA71}" destId="{4D061EB2-5961-4BD5-8D91-41E8C23E1E79}" srcOrd="2" destOrd="0" presId="urn:microsoft.com/office/officeart/2005/8/layout/orgChart1"/>
    <dgm:cxn modelId="{70851E30-2B0A-4927-93D8-F963E7E9E888}" type="presParOf" srcId="{4B7EDCD0-C782-4FE1-A65D-2D78763F35EB}" destId="{74AF4B3B-C1F9-4430-BAA7-5BF6C7A44336}" srcOrd="2" destOrd="0" presId="urn:microsoft.com/office/officeart/2005/8/layout/orgChart1"/>
    <dgm:cxn modelId="{57A508D7-3760-4E42-95CE-914165365C3A}" type="presParOf" srcId="{4B7EDCD0-C782-4FE1-A65D-2D78763F35EB}" destId="{D9559B45-0A13-4405-99F5-27867BFB8888}" srcOrd="3" destOrd="0" presId="urn:microsoft.com/office/officeart/2005/8/layout/orgChart1"/>
    <dgm:cxn modelId="{A19F1103-291F-4A4E-A923-18C06F0BD4D6}" type="presParOf" srcId="{D9559B45-0A13-4405-99F5-27867BFB8888}" destId="{99301A69-DDCF-4BB0-BCDA-05A2E3F37618}" srcOrd="0" destOrd="0" presId="urn:microsoft.com/office/officeart/2005/8/layout/orgChart1"/>
    <dgm:cxn modelId="{A58858DB-4766-4B2B-A54A-4E03A00EFC0C}" type="presParOf" srcId="{99301A69-DDCF-4BB0-BCDA-05A2E3F37618}" destId="{C5555FF6-1DC7-4245-9EF8-BD969B13C0C6}" srcOrd="0" destOrd="0" presId="urn:microsoft.com/office/officeart/2005/8/layout/orgChart1"/>
    <dgm:cxn modelId="{4DECCB9D-06C7-4D36-A0F0-23AA26D2E549}" type="presParOf" srcId="{99301A69-DDCF-4BB0-BCDA-05A2E3F37618}" destId="{A824B255-8C37-44D2-8AC1-D3DDABD7CB0E}" srcOrd="1" destOrd="0" presId="urn:microsoft.com/office/officeart/2005/8/layout/orgChart1"/>
    <dgm:cxn modelId="{EAC82794-58B6-4CD4-8BAB-A433586BE4AD}" type="presParOf" srcId="{D9559B45-0A13-4405-99F5-27867BFB8888}" destId="{3A58FBE9-1954-4874-8BB0-BF9A0D80D7D7}" srcOrd="1" destOrd="0" presId="urn:microsoft.com/office/officeart/2005/8/layout/orgChart1"/>
    <dgm:cxn modelId="{700E1BC1-322E-44D4-8B8B-5AAFC6126F75}" type="presParOf" srcId="{D9559B45-0A13-4405-99F5-27867BFB8888}" destId="{42ECB68F-A777-43B6-8894-841AECDFEE5D}" srcOrd="2" destOrd="0" presId="urn:microsoft.com/office/officeart/2005/8/layout/orgChart1"/>
    <dgm:cxn modelId="{3250CF3E-1ACE-46FA-ABF2-562BCAD875CC}" type="presParOf" srcId="{4B7EDCD0-C782-4FE1-A65D-2D78763F35EB}" destId="{DF62DE8D-9BF2-480A-A3AF-7D67B56FE3BE}" srcOrd="4" destOrd="0" presId="urn:microsoft.com/office/officeart/2005/8/layout/orgChart1"/>
    <dgm:cxn modelId="{BF3920C8-F2E0-417C-BA80-9A816F40A72C}" type="presParOf" srcId="{4B7EDCD0-C782-4FE1-A65D-2D78763F35EB}" destId="{9B9F3C2F-8078-4610-8DE1-28E8C984624E}" srcOrd="5" destOrd="0" presId="urn:microsoft.com/office/officeart/2005/8/layout/orgChart1"/>
    <dgm:cxn modelId="{B7923FD4-EA20-46E5-9CE5-8E462DBFA743}" type="presParOf" srcId="{9B9F3C2F-8078-4610-8DE1-28E8C984624E}" destId="{DB203942-E2DE-4354-BD17-A7D6D8E0C442}" srcOrd="0" destOrd="0" presId="urn:microsoft.com/office/officeart/2005/8/layout/orgChart1"/>
    <dgm:cxn modelId="{989C6F64-447E-4008-9E1C-0596D915E638}" type="presParOf" srcId="{DB203942-E2DE-4354-BD17-A7D6D8E0C442}" destId="{43CB5DC5-7262-48C0-868E-5F683FA646B9}" srcOrd="0" destOrd="0" presId="urn:microsoft.com/office/officeart/2005/8/layout/orgChart1"/>
    <dgm:cxn modelId="{289AC43B-5F1F-4B96-93E1-9C3ADB63BDA0}" type="presParOf" srcId="{DB203942-E2DE-4354-BD17-A7D6D8E0C442}" destId="{28596195-AAE3-4427-A9C0-B1B450D6A2A6}" srcOrd="1" destOrd="0" presId="urn:microsoft.com/office/officeart/2005/8/layout/orgChart1"/>
    <dgm:cxn modelId="{13EC8B85-109C-4C8B-91FA-731F0AB1A7D7}" type="presParOf" srcId="{9B9F3C2F-8078-4610-8DE1-28E8C984624E}" destId="{648C96FF-402B-4AFD-9F25-944A7A11DC5A}" srcOrd="1" destOrd="0" presId="urn:microsoft.com/office/officeart/2005/8/layout/orgChart1"/>
    <dgm:cxn modelId="{87BE4554-7A4C-4F17-A098-638E4F483F75}" type="presParOf" srcId="{9B9F3C2F-8078-4610-8DE1-28E8C984624E}" destId="{1747EFA1-A936-4B74-B254-9C923C431287}" srcOrd="2" destOrd="0" presId="urn:microsoft.com/office/officeart/2005/8/layout/orgChart1"/>
    <dgm:cxn modelId="{EC110BF4-2A4A-4CA4-97A9-3228E861A402}" type="presParOf" srcId="{8956A95D-752C-4774-BF2D-334571691F6D}" destId="{25CEE675-C478-43FE-910B-A6A2C7D51311}" srcOrd="2" destOrd="0" presId="urn:microsoft.com/office/officeart/2005/8/layout/orgChart1"/>
    <dgm:cxn modelId="{CC20EC0B-B12E-46C2-A173-84A29E9AB292}" type="presParOf" srcId="{F4D2687D-9C91-412F-A5E6-8ED02954B9A7}" destId="{7C6D111F-E202-4E36-84DD-869D484966F8}" srcOrd="4" destOrd="0" presId="urn:microsoft.com/office/officeart/2005/8/layout/orgChart1"/>
    <dgm:cxn modelId="{86A693FA-151D-41BD-ADF6-D2F89D86A755}" type="presParOf" srcId="{F4D2687D-9C91-412F-A5E6-8ED02954B9A7}" destId="{713163C4-D5C7-491B-8E59-D3DEC5F07865}" srcOrd="5" destOrd="0" presId="urn:microsoft.com/office/officeart/2005/8/layout/orgChart1"/>
    <dgm:cxn modelId="{A998DD04-6E21-48D1-9294-335309196CED}" type="presParOf" srcId="{713163C4-D5C7-491B-8E59-D3DEC5F07865}" destId="{472B6C16-6241-41BD-9E1A-B3A6D480A583}" srcOrd="0" destOrd="0" presId="urn:microsoft.com/office/officeart/2005/8/layout/orgChart1"/>
    <dgm:cxn modelId="{46E8CDD0-397C-468E-9A3B-B3FC630349AE}" type="presParOf" srcId="{472B6C16-6241-41BD-9E1A-B3A6D480A583}" destId="{DB65EFE4-F414-402D-AEC7-184BA980405F}" srcOrd="0" destOrd="0" presId="urn:microsoft.com/office/officeart/2005/8/layout/orgChart1"/>
    <dgm:cxn modelId="{0B021D04-98EB-4182-8E66-A40790B6DFBD}" type="presParOf" srcId="{472B6C16-6241-41BD-9E1A-B3A6D480A583}" destId="{C6B8E819-472F-4AF7-A865-9C64F7603166}" srcOrd="1" destOrd="0" presId="urn:microsoft.com/office/officeart/2005/8/layout/orgChart1"/>
    <dgm:cxn modelId="{D5ABB78D-137E-474C-B277-527E2836084B}" type="presParOf" srcId="{713163C4-D5C7-491B-8E59-D3DEC5F07865}" destId="{97AB950F-6329-4498-A7DF-9A1B327E9C5E}" srcOrd="1" destOrd="0" presId="urn:microsoft.com/office/officeart/2005/8/layout/orgChart1"/>
    <dgm:cxn modelId="{B7A49431-B44D-483D-A6CB-09D6C28104BC}" type="presParOf" srcId="{97AB950F-6329-4498-A7DF-9A1B327E9C5E}" destId="{11D09630-79DB-4498-88BE-FF0904C87E61}" srcOrd="0" destOrd="0" presId="urn:microsoft.com/office/officeart/2005/8/layout/orgChart1"/>
    <dgm:cxn modelId="{A9C77C2B-2C18-4317-B46C-32A7D8A27F96}" type="presParOf" srcId="{97AB950F-6329-4498-A7DF-9A1B327E9C5E}" destId="{221E9DC4-E1A8-441A-86D5-ACE5145EAF80}" srcOrd="1" destOrd="0" presId="urn:microsoft.com/office/officeart/2005/8/layout/orgChart1"/>
    <dgm:cxn modelId="{0CFB3936-0413-4072-A9D2-A1CA649BA29D}" type="presParOf" srcId="{221E9DC4-E1A8-441A-86D5-ACE5145EAF80}" destId="{3DE16A04-299D-4F7E-932F-E01D9EE9DC6F}" srcOrd="0" destOrd="0" presId="urn:microsoft.com/office/officeart/2005/8/layout/orgChart1"/>
    <dgm:cxn modelId="{9AB8A2BD-96BB-40A8-9BFE-0D00601C8097}" type="presParOf" srcId="{3DE16A04-299D-4F7E-932F-E01D9EE9DC6F}" destId="{B2F4401C-396E-405F-B403-1D6BC08144FD}" srcOrd="0" destOrd="0" presId="urn:microsoft.com/office/officeart/2005/8/layout/orgChart1"/>
    <dgm:cxn modelId="{2EE3ECE5-082E-41B1-9285-9E91507D34FA}" type="presParOf" srcId="{3DE16A04-299D-4F7E-932F-E01D9EE9DC6F}" destId="{4EF83BB1-6D58-4C71-BB71-5952E4108C7C}" srcOrd="1" destOrd="0" presId="urn:microsoft.com/office/officeart/2005/8/layout/orgChart1"/>
    <dgm:cxn modelId="{E88A6303-4212-491F-8F5E-F9E408E82B21}" type="presParOf" srcId="{221E9DC4-E1A8-441A-86D5-ACE5145EAF80}" destId="{17543D3F-6C13-4DC2-8A9B-0710A0968A36}" srcOrd="1" destOrd="0" presId="urn:microsoft.com/office/officeart/2005/8/layout/orgChart1"/>
    <dgm:cxn modelId="{F4FC5D49-702E-4465-AC74-0CCE1FCE2E0A}" type="presParOf" srcId="{221E9DC4-E1A8-441A-86D5-ACE5145EAF80}" destId="{D2329B13-8D9F-477C-96AE-9A8199BC7F74}" srcOrd="2" destOrd="0" presId="urn:microsoft.com/office/officeart/2005/8/layout/orgChart1"/>
    <dgm:cxn modelId="{5E034BF4-9CA6-4B24-A149-4EA9E4145D1A}" type="presParOf" srcId="{97AB950F-6329-4498-A7DF-9A1B327E9C5E}" destId="{49AD21D5-CEC1-44E9-AAC0-F61745B7FDAF}" srcOrd="2" destOrd="0" presId="urn:microsoft.com/office/officeart/2005/8/layout/orgChart1"/>
    <dgm:cxn modelId="{5823F177-727C-4EA3-98D9-7A6CCA54075F}" type="presParOf" srcId="{97AB950F-6329-4498-A7DF-9A1B327E9C5E}" destId="{745EEEF1-0B66-40E4-B57B-20ADBF666F18}" srcOrd="3" destOrd="0" presId="urn:microsoft.com/office/officeart/2005/8/layout/orgChart1"/>
    <dgm:cxn modelId="{CCE37013-EE62-4B0B-A01D-BDDE3DB96812}" type="presParOf" srcId="{745EEEF1-0B66-40E4-B57B-20ADBF666F18}" destId="{52F407AF-AF3A-4172-B1AD-3FCB3A27D00B}" srcOrd="0" destOrd="0" presId="urn:microsoft.com/office/officeart/2005/8/layout/orgChart1"/>
    <dgm:cxn modelId="{A5F5E770-0EC8-4763-AD95-4A04C08B6E23}" type="presParOf" srcId="{52F407AF-AF3A-4172-B1AD-3FCB3A27D00B}" destId="{AE36044B-5C89-492B-BF07-4CBE7763E1C1}" srcOrd="0" destOrd="0" presId="urn:microsoft.com/office/officeart/2005/8/layout/orgChart1"/>
    <dgm:cxn modelId="{71F2F02B-9048-47E2-AEA2-CA92DA6E1A72}" type="presParOf" srcId="{52F407AF-AF3A-4172-B1AD-3FCB3A27D00B}" destId="{794524C2-4C26-48D8-8660-0C081A9770FD}" srcOrd="1" destOrd="0" presId="urn:microsoft.com/office/officeart/2005/8/layout/orgChart1"/>
    <dgm:cxn modelId="{C96CEF3A-C5C1-4CCE-999F-22F310E3984D}" type="presParOf" srcId="{745EEEF1-0B66-40E4-B57B-20ADBF666F18}" destId="{86D9129C-2D0D-49AA-8E30-C0FE1F4FD41D}" srcOrd="1" destOrd="0" presId="urn:microsoft.com/office/officeart/2005/8/layout/orgChart1"/>
    <dgm:cxn modelId="{E75B625B-46AB-4002-8FEB-AEA179978961}" type="presParOf" srcId="{745EEEF1-0B66-40E4-B57B-20ADBF666F18}" destId="{D799437D-9A1A-4053-8E2A-35D66FA951DE}" srcOrd="2" destOrd="0" presId="urn:microsoft.com/office/officeart/2005/8/layout/orgChart1"/>
    <dgm:cxn modelId="{B6F8F92C-091E-48B0-948D-5C4721C5192A}" type="presParOf" srcId="{97AB950F-6329-4498-A7DF-9A1B327E9C5E}" destId="{E1D687A8-13F1-4A08-ACB8-BE1E8BEECEDD}" srcOrd="4" destOrd="0" presId="urn:microsoft.com/office/officeart/2005/8/layout/orgChart1"/>
    <dgm:cxn modelId="{EB482BD5-E935-46B3-A3B5-74B3C19D4D87}" type="presParOf" srcId="{97AB950F-6329-4498-A7DF-9A1B327E9C5E}" destId="{B75FC6B7-7AE2-4359-B2A3-13BA9D11C2C5}" srcOrd="5" destOrd="0" presId="urn:microsoft.com/office/officeart/2005/8/layout/orgChart1"/>
    <dgm:cxn modelId="{77311B12-071D-422D-A1F5-FD408B46CF7C}" type="presParOf" srcId="{B75FC6B7-7AE2-4359-B2A3-13BA9D11C2C5}" destId="{77857CD7-310D-424F-84AE-4D49C32C9DA5}" srcOrd="0" destOrd="0" presId="urn:microsoft.com/office/officeart/2005/8/layout/orgChart1"/>
    <dgm:cxn modelId="{3BE7CE3D-D5C4-4582-9A31-8A0F5FABC2A1}" type="presParOf" srcId="{77857CD7-310D-424F-84AE-4D49C32C9DA5}" destId="{1B75724E-7D1B-4899-B180-66E006F07B42}" srcOrd="0" destOrd="0" presId="urn:microsoft.com/office/officeart/2005/8/layout/orgChart1"/>
    <dgm:cxn modelId="{F063D50A-D0DE-4C58-89B4-AF95E58AE56A}" type="presParOf" srcId="{77857CD7-310D-424F-84AE-4D49C32C9DA5}" destId="{56D9FE56-19A5-4A56-BB55-AD20BB23BCEC}" srcOrd="1" destOrd="0" presId="urn:microsoft.com/office/officeart/2005/8/layout/orgChart1"/>
    <dgm:cxn modelId="{690D5AF4-C226-4B68-BBFE-E3C2E08777BB}" type="presParOf" srcId="{B75FC6B7-7AE2-4359-B2A3-13BA9D11C2C5}" destId="{40C2AC06-77AD-44C7-93C6-8942C956A8E0}" srcOrd="1" destOrd="0" presId="urn:microsoft.com/office/officeart/2005/8/layout/orgChart1"/>
    <dgm:cxn modelId="{8F20009E-FF5B-41F8-8B3D-23D57386716C}" type="presParOf" srcId="{B75FC6B7-7AE2-4359-B2A3-13BA9D11C2C5}" destId="{2674B65F-D669-453B-94F5-381326261D46}" srcOrd="2" destOrd="0" presId="urn:microsoft.com/office/officeart/2005/8/layout/orgChart1"/>
    <dgm:cxn modelId="{327A11DF-979B-48C4-9253-CAD53F3F0FA2}" type="presParOf" srcId="{713163C4-D5C7-491B-8E59-D3DEC5F07865}" destId="{A70C0E8D-766F-4359-96B5-DC13B0E89CC1}" srcOrd="2" destOrd="0" presId="urn:microsoft.com/office/officeart/2005/8/layout/orgChart1"/>
    <dgm:cxn modelId="{FBAE5A9C-160D-419F-8AA6-4916DAEC4B8E}" type="presParOf" srcId="{F4D2687D-9C91-412F-A5E6-8ED02954B9A7}" destId="{73017308-AB33-47CF-817C-5190DE6D109B}" srcOrd="6" destOrd="0" presId="urn:microsoft.com/office/officeart/2005/8/layout/orgChart1"/>
    <dgm:cxn modelId="{60AABF7F-B8C9-4168-AFA3-394997E5F6E4}" type="presParOf" srcId="{F4D2687D-9C91-412F-A5E6-8ED02954B9A7}" destId="{A7F7662C-5947-418C-937F-5059D6C65D86}" srcOrd="7" destOrd="0" presId="urn:microsoft.com/office/officeart/2005/8/layout/orgChart1"/>
    <dgm:cxn modelId="{298F7187-A3BA-4949-9BF7-95A097DA2254}" type="presParOf" srcId="{A7F7662C-5947-418C-937F-5059D6C65D86}" destId="{8AA7811F-59C1-4956-A90D-0D76C7A5A20D}" srcOrd="0" destOrd="0" presId="urn:microsoft.com/office/officeart/2005/8/layout/orgChart1"/>
    <dgm:cxn modelId="{DA4F4BB0-1316-4075-B2CF-2A6A90DEF55A}" type="presParOf" srcId="{8AA7811F-59C1-4956-A90D-0D76C7A5A20D}" destId="{47600CBD-BDAE-4B81-BAE6-115AED16CB07}" srcOrd="0" destOrd="0" presId="urn:microsoft.com/office/officeart/2005/8/layout/orgChart1"/>
    <dgm:cxn modelId="{8A614E91-F6E9-438A-8BC6-10B1E65F4721}" type="presParOf" srcId="{8AA7811F-59C1-4956-A90D-0D76C7A5A20D}" destId="{AD934139-C084-4619-AA92-B174FAE1EB35}" srcOrd="1" destOrd="0" presId="urn:microsoft.com/office/officeart/2005/8/layout/orgChart1"/>
    <dgm:cxn modelId="{E75B17FD-E256-4C49-B879-63EA5C6C2144}" type="presParOf" srcId="{A7F7662C-5947-418C-937F-5059D6C65D86}" destId="{A304E0C4-E241-46A5-A22C-1BF58F60318E}" srcOrd="1" destOrd="0" presId="urn:microsoft.com/office/officeart/2005/8/layout/orgChart1"/>
    <dgm:cxn modelId="{F52552B8-11FB-463B-B6F4-432C616119DF}" type="presParOf" srcId="{A304E0C4-E241-46A5-A22C-1BF58F60318E}" destId="{4034BB56-B405-4E32-AF54-D77CC432BC33}" srcOrd="0" destOrd="0" presId="urn:microsoft.com/office/officeart/2005/8/layout/orgChart1"/>
    <dgm:cxn modelId="{0413AC87-E35E-4453-A24F-2ECDC47C5512}" type="presParOf" srcId="{A304E0C4-E241-46A5-A22C-1BF58F60318E}" destId="{05E8C2E5-F91C-4E9D-8E68-C4A3B2D43EF4}" srcOrd="1" destOrd="0" presId="urn:microsoft.com/office/officeart/2005/8/layout/orgChart1"/>
    <dgm:cxn modelId="{679F53D5-3881-4738-8E38-4650111D876F}" type="presParOf" srcId="{05E8C2E5-F91C-4E9D-8E68-C4A3B2D43EF4}" destId="{01F9E910-3B09-4D77-9F4E-E01E0EC992D0}" srcOrd="0" destOrd="0" presId="urn:microsoft.com/office/officeart/2005/8/layout/orgChart1"/>
    <dgm:cxn modelId="{F8A235A9-D742-4120-8065-DF7ECDA3C2A8}" type="presParOf" srcId="{01F9E910-3B09-4D77-9F4E-E01E0EC992D0}" destId="{C1088310-B034-4334-83A7-4A88F2373C97}" srcOrd="0" destOrd="0" presId="urn:microsoft.com/office/officeart/2005/8/layout/orgChart1"/>
    <dgm:cxn modelId="{0949F06D-C902-4206-B25F-CF8031B00CE4}" type="presParOf" srcId="{01F9E910-3B09-4D77-9F4E-E01E0EC992D0}" destId="{505984EF-EC59-4E86-B893-A09E316DCA1E}" srcOrd="1" destOrd="0" presId="urn:microsoft.com/office/officeart/2005/8/layout/orgChart1"/>
    <dgm:cxn modelId="{466C1714-6960-4B02-BFB0-610BDCE1D6C4}" type="presParOf" srcId="{05E8C2E5-F91C-4E9D-8E68-C4A3B2D43EF4}" destId="{65BB4899-534F-413C-839E-124B095FD2D4}" srcOrd="1" destOrd="0" presId="urn:microsoft.com/office/officeart/2005/8/layout/orgChart1"/>
    <dgm:cxn modelId="{DFF409F4-9FC5-4A8B-A5C8-E4C4511D756D}" type="presParOf" srcId="{05E8C2E5-F91C-4E9D-8E68-C4A3B2D43EF4}" destId="{DAE275DE-8880-4260-93F2-4A4E80EE0B98}" srcOrd="2" destOrd="0" presId="urn:microsoft.com/office/officeart/2005/8/layout/orgChart1"/>
    <dgm:cxn modelId="{77664E37-F653-44F3-AC41-5275508219AC}" type="presParOf" srcId="{A304E0C4-E241-46A5-A22C-1BF58F60318E}" destId="{DF49E52B-5320-495F-BC0C-D58DFE35EB23}" srcOrd="2" destOrd="0" presId="urn:microsoft.com/office/officeart/2005/8/layout/orgChart1"/>
    <dgm:cxn modelId="{448D54B4-6557-42A1-9E10-F0B576A4466D}" type="presParOf" srcId="{A304E0C4-E241-46A5-A22C-1BF58F60318E}" destId="{C54F32FB-5835-4495-9C53-2508DB91BFA4}" srcOrd="3" destOrd="0" presId="urn:microsoft.com/office/officeart/2005/8/layout/orgChart1"/>
    <dgm:cxn modelId="{EA466FE6-C23A-47DD-BE3E-0B676ACA49C0}" type="presParOf" srcId="{C54F32FB-5835-4495-9C53-2508DB91BFA4}" destId="{F6048F0B-6EAF-45BA-8B46-523BCDDA61A5}" srcOrd="0" destOrd="0" presId="urn:microsoft.com/office/officeart/2005/8/layout/orgChart1"/>
    <dgm:cxn modelId="{95206502-B894-45FF-A5A5-C7654C004A58}" type="presParOf" srcId="{F6048F0B-6EAF-45BA-8B46-523BCDDA61A5}" destId="{593F9815-CA90-4223-B698-606B14C7D3BA}" srcOrd="0" destOrd="0" presId="urn:microsoft.com/office/officeart/2005/8/layout/orgChart1"/>
    <dgm:cxn modelId="{16113D82-185D-4C44-A26A-34335E97DA94}" type="presParOf" srcId="{F6048F0B-6EAF-45BA-8B46-523BCDDA61A5}" destId="{4293C9F6-B46C-4BB4-BEED-490049CFABC7}" srcOrd="1" destOrd="0" presId="urn:microsoft.com/office/officeart/2005/8/layout/orgChart1"/>
    <dgm:cxn modelId="{FE270EAB-0627-4C8F-AD54-5F8608E7428B}" type="presParOf" srcId="{C54F32FB-5835-4495-9C53-2508DB91BFA4}" destId="{587D1351-0BB9-4F8E-9713-8C7944EF412B}" srcOrd="1" destOrd="0" presId="urn:microsoft.com/office/officeart/2005/8/layout/orgChart1"/>
    <dgm:cxn modelId="{459864CF-CDB5-45E6-B339-B26A13D19616}" type="presParOf" srcId="{C54F32FB-5835-4495-9C53-2508DB91BFA4}" destId="{856AFEF9-4F1A-4A96-865F-206B659DA931}" srcOrd="2" destOrd="0" presId="urn:microsoft.com/office/officeart/2005/8/layout/orgChart1"/>
    <dgm:cxn modelId="{EC5C93D1-CE3B-45BA-A124-A0FFA02AA33D}" type="presParOf" srcId="{A304E0C4-E241-46A5-A22C-1BF58F60318E}" destId="{AD95F748-6460-4B67-9BCA-9E5A48B05324}" srcOrd="4" destOrd="0" presId="urn:microsoft.com/office/officeart/2005/8/layout/orgChart1"/>
    <dgm:cxn modelId="{D6C37981-591E-4C42-985C-A53E6E295E21}" type="presParOf" srcId="{A304E0C4-E241-46A5-A22C-1BF58F60318E}" destId="{B38BFFD9-B03D-4700-B058-62FEEFBF7B30}" srcOrd="5" destOrd="0" presId="urn:microsoft.com/office/officeart/2005/8/layout/orgChart1"/>
    <dgm:cxn modelId="{3E2436F3-7223-414A-947A-ACE9144FDD92}" type="presParOf" srcId="{B38BFFD9-B03D-4700-B058-62FEEFBF7B30}" destId="{4550FB7C-8BED-432A-A015-6B28D8655A24}" srcOrd="0" destOrd="0" presId="urn:microsoft.com/office/officeart/2005/8/layout/orgChart1"/>
    <dgm:cxn modelId="{8090C6DE-225D-43DC-8229-93957AAD4F26}" type="presParOf" srcId="{4550FB7C-8BED-432A-A015-6B28D8655A24}" destId="{0C986355-24A1-4BE5-8A39-C0ECA4B73442}" srcOrd="0" destOrd="0" presId="urn:microsoft.com/office/officeart/2005/8/layout/orgChart1"/>
    <dgm:cxn modelId="{B98D5D7B-A308-4353-8C03-44D66E353B61}" type="presParOf" srcId="{4550FB7C-8BED-432A-A015-6B28D8655A24}" destId="{69F63866-C79A-433D-A714-C1AF1D11FF85}" srcOrd="1" destOrd="0" presId="urn:microsoft.com/office/officeart/2005/8/layout/orgChart1"/>
    <dgm:cxn modelId="{48FD59E8-4844-45E0-A8CC-EAF36B0EA212}" type="presParOf" srcId="{B38BFFD9-B03D-4700-B058-62FEEFBF7B30}" destId="{7197C209-942B-4869-9E40-ED35B8F216B9}" srcOrd="1" destOrd="0" presId="urn:microsoft.com/office/officeart/2005/8/layout/orgChart1"/>
    <dgm:cxn modelId="{99935F4D-2DAF-4764-8F5C-529DACF6A1CE}" type="presParOf" srcId="{B38BFFD9-B03D-4700-B058-62FEEFBF7B30}" destId="{D19BC890-6FCD-48E6-83C9-0D830603A91A}" srcOrd="2" destOrd="0" presId="urn:microsoft.com/office/officeart/2005/8/layout/orgChart1"/>
    <dgm:cxn modelId="{6D066425-4313-44A0-90B5-DF9BB3B55FB4}" type="presParOf" srcId="{A7F7662C-5947-418C-937F-5059D6C65D86}" destId="{7947C1CD-F25A-45B9-919A-6C755B99CDBB}" srcOrd="2" destOrd="0" presId="urn:microsoft.com/office/officeart/2005/8/layout/orgChart1"/>
    <dgm:cxn modelId="{E9CF62A4-956A-4E4F-B83A-9131B5E74F89}" type="presParOf" srcId="{F4D2687D-9C91-412F-A5E6-8ED02954B9A7}" destId="{8FD91D00-5981-470B-9C45-5C52F71031CF}" srcOrd="8" destOrd="0" presId="urn:microsoft.com/office/officeart/2005/8/layout/orgChart1"/>
    <dgm:cxn modelId="{5A552B5C-B226-4A9E-BEFD-A2F84FA867B6}" type="presParOf" srcId="{F4D2687D-9C91-412F-A5E6-8ED02954B9A7}" destId="{A9B7A07E-FBBA-4DD2-B6B2-E24331462D31}" srcOrd="9" destOrd="0" presId="urn:microsoft.com/office/officeart/2005/8/layout/orgChart1"/>
    <dgm:cxn modelId="{52838017-96BF-4D47-B714-8CABA5C9AA9A}" type="presParOf" srcId="{A9B7A07E-FBBA-4DD2-B6B2-E24331462D31}" destId="{FFC94414-555E-4F29-82C3-721DA6D6E8C1}" srcOrd="0" destOrd="0" presId="urn:microsoft.com/office/officeart/2005/8/layout/orgChart1"/>
    <dgm:cxn modelId="{EA1AA62C-405B-4A21-8430-26D95203FDF6}" type="presParOf" srcId="{FFC94414-555E-4F29-82C3-721DA6D6E8C1}" destId="{6D310967-1871-4EF5-BD5B-69390D5CCFC1}" srcOrd="0" destOrd="0" presId="urn:microsoft.com/office/officeart/2005/8/layout/orgChart1"/>
    <dgm:cxn modelId="{F641435B-7E0F-4574-8E79-F54C2EF821A4}" type="presParOf" srcId="{FFC94414-555E-4F29-82C3-721DA6D6E8C1}" destId="{E27526E0-692F-4509-BC51-6F906CFDC96B}" srcOrd="1" destOrd="0" presId="urn:microsoft.com/office/officeart/2005/8/layout/orgChart1"/>
    <dgm:cxn modelId="{22EE12B4-4859-49C1-9862-AFDB5E450B0C}" type="presParOf" srcId="{A9B7A07E-FBBA-4DD2-B6B2-E24331462D31}" destId="{1857E8E3-A788-4BA6-9713-3F04D8FE761A}" srcOrd="1" destOrd="0" presId="urn:microsoft.com/office/officeart/2005/8/layout/orgChart1"/>
    <dgm:cxn modelId="{4687F9CF-BCA1-4FB7-8B07-D85B867C20B8}" type="presParOf" srcId="{1857E8E3-A788-4BA6-9713-3F04D8FE761A}" destId="{D5B2A5F7-FBD7-462C-A468-155971CF599D}" srcOrd="0" destOrd="0" presId="urn:microsoft.com/office/officeart/2005/8/layout/orgChart1"/>
    <dgm:cxn modelId="{1A180D31-0AD3-4721-9112-1503550D845C}" type="presParOf" srcId="{1857E8E3-A788-4BA6-9713-3F04D8FE761A}" destId="{726C26DC-9D83-41D1-AC0C-7A8CBC067A9D}" srcOrd="1" destOrd="0" presId="urn:microsoft.com/office/officeart/2005/8/layout/orgChart1"/>
    <dgm:cxn modelId="{E3C242D1-FDB8-4253-A57F-50732B173326}" type="presParOf" srcId="{726C26DC-9D83-41D1-AC0C-7A8CBC067A9D}" destId="{D83AE202-15A0-4C26-864A-CF04520E0B25}" srcOrd="0" destOrd="0" presId="urn:microsoft.com/office/officeart/2005/8/layout/orgChart1"/>
    <dgm:cxn modelId="{4A111576-A327-4C81-96A2-73F3C0165686}" type="presParOf" srcId="{D83AE202-15A0-4C26-864A-CF04520E0B25}" destId="{92F1EB5A-08FF-43F5-A4E8-5A292D8CAA15}" srcOrd="0" destOrd="0" presId="urn:microsoft.com/office/officeart/2005/8/layout/orgChart1"/>
    <dgm:cxn modelId="{8149B1DC-B170-4051-88B0-E713E456967B}" type="presParOf" srcId="{D83AE202-15A0-4C26-864A-CF04520E0B25}" destId="{3A1FE3DE-1022-4379-9ED0-1C5D6C6A1EEE}" srcOrd="1" destOrd="0" presId="urn:microsoft.com/office/officeart/2005/8/layout/orgChart1"/>
    <dgm:cxn modelId="{777CF33F-001B-493F-811B-FE17C77BAB75}" type="presParOf" srcId="{726C26DC-9D83-41D1-AC0C-7A8CBC067A9D}" destId="{E1F60D52-3A77-4D5C-8B1C-750372F9AE20}" srcOrd="1" destOrd="0" presId="urn:microsoft.com/office/officeart/2005/8/layout/orgChart1"/>
    <dgm:cxn modelId="{3071BAB1-B6FD-4A32-82F1-93BDEED9E4FB}" type="presParOf" srcId="{726C26DC-9D83-41D1-AC0C-7A8CBC067A9D}" destId="{AAFABB11-7740-4221-84F3-49269FFCCB42}" srcOrd="2" destOrd="0" presId="urn:microsoft.com/office/officeart/2005/8/layout/orgChart1"/>
    <dgm:cxn modelId="{1D71C393-F748-46EA-9B90-13F6D26D319D}" type="presParOf" srcId="{A9B7A07E-FBBA-4DD2-B6B2-E24331462D31}" destId="{C79FE041-0DA2-4272-B40D-7834A772F15D}" srcOrd="2" destOrd="0" presId="urn:microsoft.com/office/officeart/2005/8/layout/orgChart1"/>
    <dgm:cxn modelId="{0468484F-8155-4295-9556-6A743430D6CA}" type="presParOf" srcId="{6FFE1CFD-F0C5-45EB-B1F9-22979152AB48}" destId="{2EBE96C7-CE26-47C6-BA2C-48BC13152904}" srcOrd="2" destOrd="0" presId="urn:microsoft.com/office/officeart/2005/8/layout/orgChart1"/>
    <dgm:cxn modelId="{F12B34AA-BF0A-4BF9-98C6-ABB9D4498C80}" type="presParOf" srcId="{AEA27359-D1E5-4390-A625-21785FF49BF6}" destId="{DBEB7E14-1FB1-43C2-884D-5911ED76D032}" srcOrd="1" destOrd="0" presId="urn:microsoft.com/office/officeart/2005/8/layout/orgChart1"/>
    <dgm:cxn modelId="{E25B740F-7B04-40E4-8109-F0D49747CBF8}" type="presParOf" srcId="{DBEB7E14-1FB1-43C2-884D-5911ED76D032}" destId="{D58FC5B8-457B-4990-8EB1-5647D475D067}" srcOrd="0" destOrd="0" presId="urn:microsoft.com/office/officeart/2005/8/layout/orgChart1"/>
    <dgm:cxn modelId="{42DDD329-335D-45A9-A38E-9A406C49713E}" type="presParOf" srcId="{D58FC5B8-457B-4990-8EB1-5647D475D067}" destId="{0F4BDC75-CF8B-4AB7-9433-CDCDB9659A57}" srcOrd="0" destOrd="0" presId="urn:microsoft.com/office/officeart/2005/8/layout/orgChart1"/>
    <dgm:cxn modelId="{4DEB6A0C-2095-4BD0-BA4C-DA603FDE2F0A}" type="presParOf" srcId="{D58FC5B8-457B-4990-8EB1-5647D475D067}" destId="{D8684A40-59F9-47B4-9B7A-4934A06A00C0}" srcOrd="1" destOrd="0" presId="urn:microsoft.com/office/officeart/2005/8/layout/orgChart1"/>
    <dgm:cxn modelId="{ADE9687F-7614-4A3B-B875-8D7027D0F8F5}" type="presParOf" srcId="{DBEB7E14-1FB1-43C2-884D-5911ED76D032}" destId="{5FC72A07-03B7-4810-BA53-9A0EB26A0D5E}" srcOrd="1" destOrd="0" presId="urn:microsoft.com/office/officeart/2005/8/layout/orgChart1"/>
    <dgm:cxn modelId="{378BA541-A28A-4EC3-B915-C7FAE1DB8B71}" type="presParOf" srcId="{5FC72A07-03B7-4810-BA53-9A0EB26A0D5E}" destId="{5A257991-4581-496D-B9EE-1227ACDA2BBA}" srcOrd="0" destOrd="0" presId="urn:microsoft.com/office/officeart/2005/8/layout/orgChart1"/>
    <dgm:cxn modelId="{A2C32416-4A6D-4D06-8815-ACF9D909B0A4}" type="presParOf" srcId="{5FC72A07-03B7-4810-BA53-9A0EB26A0D5E}" destId="{65D9BD8D-4396-44C7-BB7E-080E650863F8}" srcOrd="1" destOrd="0" presId="urn:microsoft.com/office/officeart/2005/8/layout/orgChart1"/>
    <dgm:cxn modelId="{CFC799F7-2DE7-4797-9642-DE32E440821A}" type="presParOf" srcId="{65D9BD8D-4396-44C7-BB7E-080E650863F8}" destId="{A6EA6E2D-F29E-4BD7-97FC-07C1CEE1E7C5}" srcOrd="0" destOrd="0" presId="urn:microsoft.com/office/officeart/2005/8/layout/orgChart1"/>
    <dgm:cxn modelId="{547A3391-3C15-4ACD-8DA4-3905E34A72FD}" type="presParOf" srcId="{A6EA6E2D-F29E-4BD7-97FC-07C1CEE1E7C5}" destId="{BE10906E-E96F-48D0-B4BE-AEB36D515071}" srcOrd="0" destOrd="0" presId="urn:microsoft.com/office/officeart/2005/8/layout/orgChart1"/>
    <dgm:cxn modelId="{B7797C69-517D-4C0F-BF29-F201FA102D64}" type="presParOf" srcId="{A6EA6E2D-F29E-4BD7-97FC-07C1CEE1E7C5}" destId="{A53D63BC-F443-495B-A8C1-CC2A9F288B7A}" srcOrd="1" destOrd="0" presId="urn:microsoft.com/office/officeart/2005/8/layout/orgChart1"/>
    <dgm:cxn modelId="{2DEA5C8B-E5A5-48BC-9FE4-9515DDEAAED0}" type="presParOf" srcId="{65D9BD8D-4396-44C7-BB7E-080E650863F8}" destId="{6E9E860D-CD5D-4F5B-802D-85E02EEF314A}" srcOrd="1" destOrd="0" presId="urn:microsoft.com/office/officeart/2005/8/layout/orgChart1"/>
    <dgm:cxn modelId="{6BDF80F3-8055-4446-87FC-2097ABA512B2}" type="presParOf" srcId="{65D9BD8D-4396-44C7-BB7E-080E650863F8}" destId="{ECF79C15-0C57-4BAD-A773-6F17ACB06441}" srcOrd="2" destOrd="0" presId="urn:microsoft.com/office/officeart/2005/8/layout/orgChart1"/>
    <dgm:cxn modelId="{9D6911A4-7CC5-41E3-A2BC-A790559B5143}" type="presParOf" srcId="{5FC72A07-03B7-4810-BA53-9A0EB26A0D5E}" destId="{A75F3921-6CDA-4734-BBCC-7B65D7A5F85E}" srcOrd="2" destOrd="0" presId="urn:microsoft.com/office/officeart/2005/8/layout/orgChart1"/>
    <dgm:cxn modelId="{ACDCCB78-D363-4C02-A9AC-E29B539E4C31}" type="presParOf" srcId="{5FC72A07-03B7-4810-BA53-9A0EB26A0D5E}" destId="{D9FB8290-E98A-46E8-ACDE-A4DC653923D9}" srcOrd="3" destOrd="0" presId="urn:microsoft.com/office/officeart/2005/8/layout/orgChart1"/>
    <dgm:cxn modelId="{91B40573-0D0F-4644-856F-17381B54909F}" type="presParOf" srcId="{D9FB8290-E98A-46E8-ACDE-A4DC653923D9}" destId="{751D0932-9C82-4E78-9DA6-FCF15F1710EB}" srcOrd="0" destOrd="0" presId="urn:microsoft.com/office/officeart/2005/8/layout/orgChart1"/>
    <dgm:cxn modelId="{6FE3D592-784E-4686-8ABE-EB572C689C22}" type="presParOf" srcId="{751D0932-9C82-4E78-9DA6-FCF15F1710EB}" destId="{EF342E2D-2BCA-4414-9CBA-BECC84E59B29}" srcOrd="0" destOrd="0" presId="urn:microsoft.com/office/officeart/2005/8/layout/orgChart1"/>
    <dgm:cxn modelId="{05971415-7EE4-40B7-AB84-51496333C12A}" type="presParOf" srcId="{751D0932-9C82-4E78-9DA6-FCF15F1710EB}" destId="{D0D462B7-3A95-40DE-B571-E2E94B564A1B}" srcOrd="1" destOrd="0" presId="urn:microsoft.com/office/officeart/2005/8/layout/orgChart1"/>
    <dgm:cxn modelId="{A4E75D1A-7687-4B0F-8A4E-677AFBE4B5CB}" type="presParOf" srcId="{D9FB8290-E98A-46E8-ACDE-A4DC653923D9}" destId="{255F4B3D-9F05-471E-8199-2AA8FE191C4D}" srcOrd="1" destOrd="0" presId="urn:microsoft.com/office/officeart/2005/8/layout/orgChart1"/>
    <dgm:cxn modelId="{F8F52A53-A42B-45A1-83D1-F374D963526B}" type="presParOf" srcId="{D9FB8290-E98A-46E8-ACDE-A4DC653923D9}" destId="{D9A78D1C-6193-4FF9-A22E-5FFCEF1D537C}" srcOrd="2" destOrd="0" presId="urn:microsoft.com/office/officeart/2005/8/layout/orgChart1"/>
    <dgm:cxn modelId="{A290B293-D4A5-445E-A49E-A8FC3CA38840}" type="presParOf" srcId="{5FC72A07-03B7-4810-BA53-9A0EB26A0D5E}" destId="{1EDC0A07-FC51-41DB-B94A-843D73B11EE1}" srcOrd="4" destOrd="0" presId="urn:microsoft.com/office/officeart/2005/8/layout/orgChart1"/>
    <dgm:cxn modelId="{DC0F3D63-D022-4094-8EB5-3ADDB53D667B}" type="presParOf" srcId="{5FC72A07-03B7-4810-BA53-9A0EB26A0D5E}" destId="{140DB69B-EE2D-4B8B-86B6-EB529CB41FA6}" srcOrd="5" destOrd="0" presId="urn:microsoft.com/office/officeart/2005/8/layout/orgChart1"/>
    <dgm:cxn modelId="{543E561E-3C19-4950-B45C-AE199E29385E}" type="presParOf" srcId="{140DB69B-EE2D-4B8B-86B6-EB529CB41FA6}" destId="{7906438D-9C58-4B6B-8D9D-B8123641CDC2}" srcOrd="0" destOrd="0" presId="urn:microsoft.com/office/officeart/2005/8/layout/orgChart1"/>
    <dgm:cxn modelId="{EF6D4C6D-7627-4C2F-9F46-A4014FB4D45E}" type="presParOf" srcId="{7906438D-9C58-4B6B-8D9D-B8123641CDC2}" destId="{F4CE6436-3E3A-4B3F-86F8-0B67511AF44D}" srcOrd="0" destOrd="0" presId="urn:microsoft.com/office/officeart/2005/8/layout/orgChart1"/>
    <dgm:cxn modelId="{175228E5-A136-4024-AD71-A02CF78B3C1C}" type="presParOf" srcId="{7906438D-9C58-4B6B-8D9D-B8123641CDC2}" destId="{6F365BE1-D837-4835-A5AC-3A7C7DD71953}" srcOrd="1" destOrd="0" presId="urn:microsoft.com/office/officeart/2005/8/layout/orgChart1"/>
    <dgm:cxn modelId="{F9F65D0D-39D0-4DDD-A85F-5E4F453D7898}" type="presParOf" srcId="{140DB69B-EE2D-4B8B-86B6-EB529CB41FA6}" destId="{1012EF13-12F0-468E-838C-3511BADF9DA9}" srcOrd="1" destOrd="0" presId="urn:microsoft.com/office/officeart/2005/8/layout/orgChart1"/>
    <dgm:cxn modelId="{C6B1E24B-D8C6-43DF-BE05-16F07C834F99}" type="presParOf" srcId="{140DB69B-EE2D-4B8B-86B6-EB529CB41FA6}" destId="{03CA479D-F4E4-4E36-829A-B82FB1B3AA59}" srcOrd="2" destOrd="0" presId="urn:microsoft.com/office/officeart/2005/8/layout/orgChart1"/>
    <dgm:cxn modelId="{3C1F2D80-06A5-4E92-8A69-BA9E206CFA22}" type="presParOf" srcId="{5FC72A07-03B7-4810-BA53-9A0EB26A0D5E}" destId="{3A878103-041F-4379-AEC3-FDA5386BB94D}" srcOrd="6" destOrd="0" presId="urn:microsoft.com/office/officeart/2005/8/layout/orgChart1"/>
    <dgm:cxn modelId="{94F68A5D-07DA-4E26-8645-9DF321C376DA}" type="presParOf" srcId="{5FC72A07-03B7-4810-BA53-9A0EB26A0D5E}" destId="{48F0BB32-4F46-408B-9E89-30DE06ECAD6A}" srcOrd="7" destOrd="0" presId="urn:microsoft.com/office/officeart/2005/8/layout/orgChart1"/>
    <dgm:cxn modelId="{C3556B68-E25F-4BF9-841B-1B0B9FDE98D6}" type="presParOf" srcId="{48F0BB32-4F46-408B-9E89-30DE06ECAD6A}" destId="{297FAA60-DEC1-4A35-8556-99202959584C}" srcOrd="0" destOrd="0" presId="urn:microsoft.com/office/officeart/2005/8/layout/orgChart1"/>
    <dgm:cxn modelId="{FC9B84BB-0AB2-4D23-8BB4-D197D7A48E5E}" type="presParOf" srcId="{297FAA60-DEC1-4A35-8556-99202959584C}" destId="{C13911C9-3EB8-4323-B0A2-C8E3E3CD5FFB}" srcOrd="0" destOrd="0" presId="urn:microsoft.com/office/officeart/2005/8/layout/orgChart1"/>
    <dgm:cxn modelId="{D33D4EA6-CFC0-4A3F-9D12-D3BFA9B91789}" type="presParOf" srcId="{297FAA60-DEC1-4A35-8556-99202959584C}" destId="{C02012C9-AAE3-4A36-AD40-E0208EAE16E6}" srcOrd="1" destOrd="0" presId="urn:microsoft.com/office/officeart/2005/8/layout/orgChart1"/>
    <dgm:cxn modelId="{9B9B558B-A500-4722-A557-09A173999EA3}" type="presParOf" srcId="{48F0BB32-4F46-408B-9E89-30DE06ECAD6A}" destId="{4B6454DC-FE35-4386-80EE-D114BEF8F605}" srcOrd="1" destOrd="0" presId="urn:microsoft.com/office/officeart/2005/8/layout/orgChart1"/>
    <dgm:cxn modelId="{470223EE-D43A-457A-8132-D05258A9471C}" type="presParOf" srcId="{48F0BB32-4F46-408B-9E89-30DE06ECAD6A}" destId="{5FB29744-0F58-42AD-B5A2-3F812AA99FE4}" srcOrd="2" destOrd="0" presId="urn:microsoft.com/office/officeart/2005/8/layout/orgChart1"/>
    <dgm:cxn modelId="{37439AA1-1780-432C-A0F6-77BF5D98857F}" type="presParOf" srcId="{5FC72A07-03B7-4810-BA53-9A0EB26A0D5E}" destId="{A9E85A50-838B-492F-B45A-43E024D7A170}" srcOrd="8" destOrd="0" presId="urn:microsoft.com/office/officeart/2005/8/layout/orgChart1"/>
    <dgm:cxn modelId="{DA4705DE-CF6E-4724-B7DF-9F45199A6B85}" type="presParOf" srcId="{5FC72A07-03B7-4810-BA53-9A0EB26A0D5E}" destId="{74BC38D9-E502-4227-83A0-2247426ABB58}" srcOrd="9" destOrd="0" presId="urn:microsoft.com/office/officeart/2005/8/layout/orgChart1"/>
    <dgm:cxn modelId="{FFFE04F3-1869-4410-BB83-9D92295E3388}" type="presParOf" srcId="{74BC38D9-E502-4227-83A0-2247426ABB58}" destId="{3B5FDA36-7925-4887-8E6B-3914F96DA0EA}" srcOrd="0" destOrd="0" presId="urn:microsoft.com/office/officeart/2005/8/layout/orgChart1"/>
    <dgm:cxn modelId="{71F7FD49-7666-4763-B2B7-DFCC8C63113B}" type="presParOf" srcId="{3B5FDA36-7925-4887-8E6B-3914F96DA0EA}" destId="{0E04F422-04D4-4AF1-A161-1D6AF36AD022}" srcOrd="0" destOrd="0" presId="urn:microsoft.com/office/officeart/2005/8/layout/orgChart1"/>
    <dgm:cxn modelId="{CCB016B0-9563-4055-8555-A24FD4778DCF}" type="presParOf" srcId="{3B5FDA36-7925-4887-8E6B-3914F96DA0EA}" destId="{633D1E87-DF9A-4D31-8F97-9BE46CC0DD84}" srcOrd="1" destOrd="0" presId="urn:microsoft.com/office/officeart/2005/8/layout/orgChart1"/>
    <dgm:cxn modelId="{D77EFC90-4F09-4006-B6D6-DE7B5B1DB2D3}" type="presParOf" srcId="{74BC38D9-E502-4227-83A0-2247426ABB58}" destId="{A91D0447-C57E-4313-B053-9B6FC728E4DA}" srcOrd="1" destOrd="0" presId="urn:microsoft.com/office/officeart/2005/8/layout/orgChart1"/>
    <dgm:cxn modelId="{4BA89255-ED6D-4CBA-BB54-5CCEF191CD34}" type="presParOf" srcId="{74BC38D9-E502-4227-83A0-2247426ABB58}" destId="{EB745A13-1753-45D9-9EBF-79FC9C9FDFAF}" srcOrd="2" destOrd="0" presId="urn:microsoft.com/office/officeart/2005/8/layout/orgChart1"/>
    <dgm:cxn modelId="{7AE74D79-F6D4-42F5-893B-1E6F3045991A}" type="presParOf" srcId="{DBEB7E14-1FB1-43C2-884D-5911ED76D032}" destId="{F325D93A-704A-4A4D-9EA8-996844B5E7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357B3-D4A0-42B4-B3B3-E8B3A67E77F9}"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5BCDFD35-1EB1-4B9A-81A1-9B931717407F}">
      <dgm:prSet phldrT="[Text]"/>
      <dgm:spPr/>
      <dgm:t>
        <a:bodyPr/>
        <a:lstStyle/>
        <a:p>
          <a:r>
            <a:rPr lang="en-US" b="1">
              <a:solidFill>
                <a:sysClr val="windowText" lastClr="000000"/>
              </a:solidFill>
            </a:rPr>
            <a:t>District Leadership Team </a:t>
          </a:r>
        </a:p>
      </dgm:t>
    </dgm:pt>
    <dgm:pt modelId="{27A68041-C934-46C5-A1F7-FB1AA66CF001}" type="parTrans" cxnId="{0F3E6EA5-550B-4DF2-B0F2-6A85F6FA7B38}">
      <dgm:prSet/>
      <dgm:spPr/>
      <dgm:t>
        <a:bodyPr/>
        <a:lstStyle/>
        <a:p>
          <a:endParaRPr lang="en-US">
            <a:solidFill>
              <a:sysClr val="windowText" lastClr="000000"/>
            </a:solidFill>
          </a:endParaRPr>
        </a:p>
      </dgm:t>
    </dgm:pt>
    <dgm:pt modelId="{C178FE87-A0D9-44AC-AA12-277C2287644D}" type="sibTrans" cxnId="{0F3E6EA5-550B-4DF2-B0F2-6A85F6FA7B38}">
      <dgm:prSet/>
      <dgm:spPr/>
      <dgm:t>
        <a:bodyPr/>
        <a:lstStyle/>
        <a:p>
          <a:endParaRPr lang="en-US">
            <a:solidFill>
              <a:sysClr val="windowText" lastClr="000000"/>
            </a:solidFill>
          </a:endParaRPr>
        </a:p>
      </dgm:t>
    </dgm:pt>
    <dgm:pt modelId="{7A5E5027-8D55-4E03-A0DF-C46FF3E4CBC1}">
      <dgm:prSet phldrT="[Text]"/>
      <dgm:spPr/>
      <dgm:t>
        <a:bodyPr/>
        <a:lstStyle/>
        <a:p>
          <a:r>
            <a:rPr lang="en-US" b="1">
              <a:solidFill>
                <a:sysClr val="windowText" lastClr="000000"/>
              </a:solidFill>
            </a:rPr>
            <a:t>Programme Team</a:t>
          </a:r>
        </a:p>
      </dgm:t>
    </dgm:pt>
    <dgm:pt modelId="{AE9D0F2E-0CB5-420E-BE89-D2CA151C43F1}" type="parTrans" cxnId="{98850705-CB4C-4EDC-AE57-16A72DB8F1FC}">
      <dgm:prSet/>
      <dgm:spPr/>
      <dgm:t>
        <a:bodyPr/>
        <a:lstStyle/>
        <a:p>
          <a:endParaRPr lang="en-US">
            <a:solidFill>
              <a:sysClr val="windowText" lastClr="000000"/>
            </a:solidFill>
          </a:endParaRPr>
        </a:p>
      </dgm:t>
    </dgm:pt>
    <dgm:pt modelId="{B9D08825-F949-4412-A4E5-5CDFF80C280A}" type="sibTrans" cxnId="{98850705-CB4C-4EDC-AE57-16A72DB8F1FC}">
      <dgm:prSet/>
      <dgm:spPr/>
      <dgm:t>
        <a:bodyPr/>
        <a:lstStyle/>
        <a:p>
          <a:endParaRPr lang="en-US">
            <a:solidFill>
              <a:sysClr val="windowText" lastClr="000000"/>
            </a:solidFill>
          </a:endParaRPr>
        </a:p>
      </dgm:t>
    </dgm:pt>
    <dgm:pt modelId="{CE4AE5FE-93E6-426A-9C16-523FFFB590D0}">
      <dgm:prSet phldrT="[Text]"/>
      <dgm:spPr/>
      <dgm:t>
        <a:bodyPr/>
        <a:lstStyle/>
        <a:p>
          <a:r>
            <a:rPr lang="en-US" b="1">
              <a:solidFill>
                <a:sysClr val="windowText" lastClr="000000"/>
              </a:solidFill>
            </a:rPr>
            <a:t>Volunteering Development Team</a:t>
          </a:r>
        </a:p>
      </dgm:t>
    </dgm:pt>
    <dgm:pt modelId="{0A8AD4E7-1C4D-468B-9A92-E166B7D384E1}" type="parTrans" cxnId="{C5BA7792-ABA0-4E26-978A-FFED284CCB0B}">
      <dgm:prSet/>
      <dgm:spPr/>
      <dgm:t>
        <a:bodyPr/>
        <a:lstStyle/>
        <a:p>
          <a:endParaRPr lang="en-US">
            <a:solidFill>
              <a:sysClr val="windowText" lastClr="000000"/>
            </a:solidFill>
          </a:endParaRPr>
        </a:p>
      </dgm:t>
    </dgm:pt>
    <dgm:pt modelId="{89BE34B1-0B76-4885-9D9F-34BD9F26F43B}" type="sibTrans" cxnId="{C5BA7792-ABA0-4E26-978A-FFED284CCB0B}">
      <dgm:prSet/>
      <dgm:spPr/>
      <dgm:t>
        <a:bodyPr/>
        <a:lstStyle/>
        <a:p>
          <a:endParaRPr lang="en-US">
            <a:solidFill>
              <a:sysClr val="windowText" lastClr="000000"/>
            </a:solidFill>
          </a:endParaRPr>
        </a:p>
      </dgm:t>
    </dgm:pt>
    <dgm:pt modelId="{8FE6827F-C4E7-4CB1-853E-3613BC60620E}">
      <dgm:prSet phldrT="[Text]"/>
      <dgm:spPr/>
      <dgm:t>
        <a:bodyPr/>
        <a:lstStyle/>
        <a:p>
          <a:r>
            <a:rPr lang="en-US" b="1">
              <a:solidFill>
                <a:sysClr val="windowText" lastClr="000000"/>
              </a:solidFill>
            </a:rPr>
            <a:t>Support Team</a:t>
          </a:r>
        </a:p>
      </dgm:t>
    </dgm:pt>
    <dgm:pt modelId="{A7C52AC8-7751-4536-BEA0-5614EAD76580}" type="parTrans" cxnId="{F153CFE9-8CEB-4F54-BCD2-8CBDC0E92117}">
      <dgm:prSet/>
      <dgm:spPr/>
      <dgm:t>
        <a:bodyPr/>
        <a:lstStyle/>
        <a:p>
          <a:endParaRPr lang="en-US">
            <a:solidFill>
              <a:sysClr val="windowText" lastClr="000000"/>
            </a:solidFill>
          </a:endParaRPr>
        </a:p>
      </dgm:t>
    </dgm:pt>
    <dgm:pt modelId="{1755805C-B881-47E3-A608-DF8E13554672}" type="sibTrans" cxnId="{F153CFE9-8CEB-4F54-BCD2-8CBDC0E92117}">
      <dgm:prSet/>
      <dgm:spPr/>
      <dgm:t>
        <a:bodyPr/>
        <a:lstStyle/>
        <a:p>
          <a:endParaRPr lang="en-US">
            <a:solidFill>
              <a:sysClr val="windowText" lastClr="000000"/>
            </a:solidFill>
          </a:endParaRPr>
        </a:p>
      </dgm:t>
    </dgm:pt>
    <dgm:pt modelId="{3335F4BB-8529-49A9-8EFB-3A2F4C755EA6}">
      <dgm:prSet/>
      <dgm:spPr/>
      <dgm:t>
        <a:bodyPr/>
        <a:lstStyle/>
        <a:p>
          <a:r>
            <a:rPr lang="en-US" b="1">
              <a:solidFill>
                <a:sysClr val="windowText" lastClr="000000"/>
              </a:solidFill>
            </a:rPr>
            <a:t>District Trustee Board</a:t>
          </a:r>
        </a:p>
      </dgm:t>
    </dgm:pt>
    <dgm:pt modelId="{FF83F9CA-1D53-41C2-AB61-3AA288454F44}" type="parTrans" cxnId="{F2F2171A-4626-4EB9-8353-A8BAF09CE980}">
      <dgm:prSet/>
      <dgm:spPr/>
      <dgm:t>
        <a:bodyPr/>
        <a:lstStyle/>
        <a:p>
          <a:endParaRPr lang="en-US">
            <a:solidFill>
              <a:sysClr val="windowText" lastClr="000000"/>
            </a:solidFill>
          </a:endParaRPr>
        </a:p>
      </dgm:t>
    </dgm:pt>
    <dgm:pt modelId="{8A675BBE-B5CB-4A6C-8662-6E994A8C8BF4}" type="sibTrans" cxnId="{F2F2171A-4626-4EB9-8353-A8BAF09CE980}">
      <dgm:prSet/>
      <dgm:spPr/>
      <dgm:t>
        <a:bodyPr/>
        <a:lstStyle/>
        <a:p>
          <a:endParaRPr lang="en-US">
            <a:solidFill>
              <a:sysClr val="windowText" lastClr="000000"/>
            </a:solidFill>
          </a:endParaRPr>
        </a:p>
      </dgm:t>
    </dgm:pt>
    <dgm:pt modelId="{8345A8BB-6EC2-45D1-B672-CA8BD4006E0F}">
      <dgm:prSet/>
      <dgm:spPr/>
      <dgm:t>
        <a:bodyPr/>
        <a:lstStyle/>
        <a:p>
          <a:r>
            <a:rPr lang="en-US">
              <a:solidFill>
                <a:sysClr val="windowText" lastClr="000000"/>
              </a:solidFill>
            </a:rPr>
            <a:t>Team Leader(s)</a:t>
          </a:r>
        </a:p>
      </dgm:t>
    </dgm:pt>
    <dgm:pt modelId="{D7D37B1D-2F26-49C2-A82C-4DB6410CCC13}" type="parTrans" cxnId="{C23B8D29-5D8C-47C0-8612-6353E93458A2}">
      <dgm:prSet/>
      <dgm:spPr/>
      <dgm:t>
        <a:bodyPr/>
        <a:lstStyle/>
        <a:p>
          <a:endParaRPr lang="en-US">
            <a:solidFill>
              <a:sysClr val="windowText" lastClr="000000"/>
            </a:solidFill>
          </a:endParaRPr>
        </a:p>
      </dgm:t>
    </dgm:pt>
    <dgm:pt modelId="{DC19F20F-4D97-4338-8D7E-A0AC4C6ADC3D}" type="sibTrans" cxnId="{C23B8D29-5D8C-47C0-8612-6353E93458A2}">
      <dgm:prSet/>
      <dgm:spPr/>
      <dgm:t>
        <a:bodyPr/>
        <a:lstStyle/>
        <a:p>
          <a:endParaRPr lang="en-US">
            <a:solidFill>
              <a:sysClr val="windowText" lastClr="000000"/>
            </a:solidFill>
          </a:endParaRPr>
        </a:p>
      </dgm:t>
    </dgm:pt>
    <dgm:pt modelId="{430A67CE-9BF0-4F9C-97C7-7F01F2742527}">
      <dgm:prSet/>
      <dgm:spPr/>
      <dgm:t>
        <a:bodyPr/>
        <a:lstStyle/>
        <a:p>
          <a:r>
            <a:rPr lang="en-US">
              <a:solidFill>
                <a:sysClr val="windowText" lastClr="000000"/>
              </a:solidFill>
            </a:rPr>
            <a:t>Team Members</a:t>
          </a:r>
        </a:p>
      </dgm:t>
    </dgm:pt>
    <dgm:pt modelId="{699B1BF2-0887-4B8D-842D-72FF3B1E8D8E}" type="parTrans" cxnId="{D20D8B47-D637-4B8E-80BA-A263F8EEF4EE}">
      <dgm:prSet/>
      <dgm:spPr/>
      <dgm:t>
        <a:bodyPr/>
        <a:lstStyle/>
        <a:p>
          <a:endParaRPr lang="en-US">
            <a:solidFill>
              <a:sysClr val="windowText" lastClr="000000"/>
            </a:solidFill>
          </a:endParaRPr>
        </a:p>
      </dgm:t>
    </dgm:pt>
    <dgm:pt modelId="{D4BA2003-8732-4CA1-A766-86A36F16F607}" type="sibTrans" cxnId="{D20D8B47-D637-4B8E-80BA-A263F8EEF4EE}">
      <dgm:prSet/>
      <dgm:spPr/>
      <dgm:t>
        <a:bodyPr/>
        <a:lstStyle/>
        <a:p>
          <a:endParaRPr lang="en-US">
            <a:solidFill>
              <a:sysClr val="windowText" lastClr="000000"/>
            </a:solidFill>
          </a:endParaRPr>
        </a:p>
      </dgm:t>
    </dgm:pt>
    <dgm:pt modelId="{94283E0A-E25B-4A3D-A7F6-0D2151DAACCE}">
      <dgm:prSet/>
      <dgm:spPr/>
      <dgm:t>
        <a:bodyPr/>
        <a:lstStyle/>
        <a:p>
          <a:r>
            <a:rPr lang="en-US">
              <a:solidFill>
                <a:sysClr val="windowText" lastClr="000000"/>
              </a:solidFill>
            </a:rPr>
            <a:t>Team Leader(s)</a:t>
          </a:r>
        </a:p>
      </dgm:t>
    </dgm:pt>
    <dgm:pt modelId="{663BE9C6-E3CB-432D-A351-9632AA71BF2E}" type="parTrans" cxnId="{2EBD9EB1-D38E-438C-BBFC-474D12EBE075}">
      <dgm:prSet/>
      <dgm:spPr/>
      <dgm:t>
        <a:bodyPr/>
        <a:lstStyle/>
        <a:p>
          <a:endParaRPr lang="en-US">
            <a:solidFill>
              <a:sysClr val="windowText" lastClr="000000"/>
            </a:solidFill>
          </a:endParaRPr>
        </a:p>
      </dgm:t>
    </dgm:pt>
    <dgm:pt modelId="{6F1A0567-D986-4235-A495-D6D4D7EFF454}" type="sibTrans" cxnId="{2EBD9EB1-D38E-438C-BBFC-474D12EBE075}">
      <dgm:prSet/>
      <dgm:spPr/>
      <dgm:t>
        <a:bodyPr/>
        <a:lstStyle/>
        <a:p>
          <a:endParaRPr lang="en-US">
            <a:solidFill>
              <a:sysClr val="windowText" lastClr="000000"/>
            </a:solidFill>
          </a:endParaRPr>
        </a:p>
      </dgm:t>
    </dgm:pt>
    <dgm:pt modelId="{C9540606-39C3-4033-8A0A-8D8B44DED893}">
      <dgm:prSet/>
      <dgm:spPr/>
      <dgm:t>
        <a:bodyPr/>
        <a:lstStyle/>
        <a:p>
          <a:r>
            <a:rPr lang="en-US">
              <a:solidFill>
                <a:sysClr val="windowText" lastClr="000000"/>
              </a:solidFill>
            </a:rPr>
            <a:t>Team Members</a:t>
          </a:r>
        </a:p>
      </dgm:t>
    </dgm:pt>
    <dgm:pt modelId="{42037CA7-7A7B-442E-9F81-EC1FA670AF4C}" type="parTrans" cxnId="{90DD6A76-380D-48C0-911F-81BB15F51738}">
      <dgm:prSet/>
      <dgm:spPr/>
      <dgm:t>
        <a:bodyPr/>
        <a:lstStyle/>
        <a:p>
          <a:endParaRPr lang="en-US">
            <a:solidFill>
              <a:sysClr val="windowText" lastClr="000000"/>
            </a:solidFill>
          </a:endParaRPr>
        </a:p>
      </dgm:t>
    </dgm:pt>
    <dgm:pt modelId="{1F7E843E-B1EE-4791-A531-D8E701629F9A}" type="sibTrans" cxnId="{90DD6A76-380D-48C0-911F-81BB15F51738}">
      <dgm:prSet/>
      <dgm:spPr/>
      <dgm:t>
        <a:bodyPr/>
        <a:lstStyle/>
        <a:p>
          <a:endParaRPr lang="en-US">
            <a:solidFill>
              <a:sysClr val="windowText" lastClr="000000"/>
            </a:solidFill>
          </a:endParaRPr>
        </a:p>
      </dgm:t>
    </dgm:pt>
    <dgm:pt modelId="{B6508AAB-CF99-425E-80A8-A8B3C9494505}">
      <dgm:prSet/>
      <dgm:spPr/>
      <dgm:t>
        <a:bodyPr/>
        <a:lstStyle/>
        <a:p>
          <a:r>
            <a:rPr lang="en-US">
              <a:solidFill>
                <a:sysClr val="windowText" lastClr="000000"/>
              </a:solidFill>
            </a:rPr>
            <a:t>Team Leader(s)</a:t>
          </a:r>
        </a:p>
      </dgm:t>
    </dgm:pt>
    <dgm:pt modelId="{008D4358-4B69-4FFB-9A21-04A180A91794}" type="parTrans" cxnId="{5DFFA6D6-B1ED-4E73-9FB3-C4905DC86513}">
      <dgm:prSet/>
      <dgm:spPr/>
      <dgm:t>
        <a:bodyPr/>
        <a:lstStyle/>
        <a:p>
          <a:endParaRPr lang="en-US">
            <a:solidFill>
              <a:sysClr val="windowText" lastClr="000000"/>
            </a:solidFill>
          </a:endParaRPr>
        </a:p>
      </dgm:t>
    </dgm:pt>
    <dgm:pt modelId="{63BB1E92-B789-4F52-AE21-F28F33D8B5A2}" type="sibTrans" cxnId="{5DFFA6D6-B1ED-4E73-9FB3-C4905DC86513}">
      <dgm:prSet/>
      <dgm:spPr/>
      <dgm:t>
        <a:bodyPr/>
        <a:lstStyle/>
        <a:p>
          <a:endParaRPr lang="en-US">
            <a:solidFill>
              <a:sysClr val="windowText" lastClr="000000"/>
            </a:solidFill>
          </a:endParaRPr>
        </a:p>
      </dgm:t>
    </dgm:pt>
    <dgm:pt modelId="{0E450426-D46E-4FD2-9A25-7A3F780B088F}">
      <dgm:prSet/>
      <dgm:spPr/>
      <dgm:t>
        <a:bodyPr/>
        <a:lstStyle/>
        <a:p>
          <a:r>
            <a:rPr lang="en-US">
              <a:solidFill>
                <a:sysClr val="windowText" lastClr="000000"/>
              </a:solidFill>
            </a:rPr>
            <a:t>Team Members</a:t>
          </a:r>
        </a:p>
      </dgm:t>
    </dgm:pt>
    <dgm:pt modelId="{18862718-C1CE-4596-9C67-46F8814D8FA3}" type="parTrans" cxnId="{FEAD047B-EC86-46DF-828B-84116C6FFFAA}">
      <dgm:prSet/>
      <dgm:spPr/>
      <dgm:t>
        <a:bodyPr/>
        <a:lstStyle/>
        <a:p>
          <a:endParaRPr lang="en-US">
            <a:solidFill>
              <a:sysClr val="windowText" lastClr="000000"/>
            </a:solidFill>
          </a:endParaRPr>
        </a:p>
      </dgm:t>
    </dgm:pt>
    <dgm:pt modelId="{125B40BE-ABBA-432D-BF9F-507DBA886732}" type="sibTrans" cxnId="{FEAD047B-EC86-46DF-828B-84116C6FFFAA}">
      <dgm:prSet/>
      <dgm:spPr/>
      <dgm:t>
        <a:bodyPr/>
        <a:lstStyle/>
        <a:p>
          <a:endParaRPr lang="en-US">
            <a:solidFill>
              <a:sysClr val="windowText" lastClr="000000"/>
            </a:solidFill>
          </a:endParaRPr>
        </a:p>
      </dgm:t>
    </dgm:pt>
    <dgm:pt modelId="{AD6B8628-7026-4687-8CD0-3F96A86CA448}">
      <dgm:prSet/>
      <dgm:spPr/>
      <dgm:t>
        <a:bodyPr/>
        <a:lstStyle/>
        <a:p>
          <a:r>
            <a:rPr lang="en-US">
              <a:solidFill>
                <a:sysClr val="windowText" lastClr="000000"/>
              </a:solidFill>
            </a:rPr>
            <a:t>Chair</a:t>
          </a:r>
        </a:p>
      </dgm:t>
    </dgm:pt>
    <dgm:pt modelId="{1A9E5544-91A6-4418-B88C-352B0B979340}" type="parTrans" cxnId="{4BD84699-775B-4D00-9BD8-BAE15DC7CC13}">
      <dgm:prSet/>
      <dgm:spPr/>
      <dgm:t>
        <a:bodyPr/>
        <a:lstStyle/>
        <a:p>
          <a:endParaRPr lang="en-US">
            <a:solidFill>
              <a:sysClr val="windowText" lastClr="000000"/>
            </a:solidFill>
          </a:endParaRPr>
        </a:p>
      </dgm:t>
    </dgm:pt>
    <dgm:pt modelId="{A0CF3808-3392-4F75-B7BF-730E32D54E89}" type="sibTrans" cxnId="{4BD84699-775B-4D00-9BD8-BAE15DC7CC13}">
      <dgm:prSet/>
      <dgm:spPr/>
      <dgm:t>
        <a:bodyPr/>
        <a:lstStyle/>
        <a:p>
          <a:endParaRPr lang="en-US">
            <a:solidFill>
              <a:sysClr val="windowText" lastClr="000000"/>
            </a:solidFill>
          </a:endParaRPr>
        </a:p>
      </dgm:t>
    </dgm:pt>
    <dgm:pt modelId="{5726280D-6480-4F91-864B-68CFA54246B6}">
      <dgm:prSet/>
      <dgm:spPr/>
      <dgm:t>
        <a:bodyPr/>
        <a:lstStyle/>
        <a:p>
          <a:r>
            <a:rPr lang="en-US">
              <a:solidFill>
                <a:sysClr val="windowText" lastClr="000000"/>
              </a:solidFill>
            </a:rPr>
            <a:t>Treasurer</a:t>
          </a:r>
        </a:p>
      </dgm:t>
    </dgm:pt>
    <dgm:pt modelId="{206C5F54-E692-4F3C-9843-84205DA6DBC2}" type="parTrans" cxnId="{BBBD32B3-7660-4719-A7AA-824BB07479E1}">
      <dgm:prSet/>
      <dgm:spPr/>
      <dgm:t>
        <a:bodyPr/>
        <a:lstStyle/>
        <a:p>
          <a:endParaRPr lang="en-US">
            <a:solidFill>
              <a:sysClr val="windowText" lastClr="000000"/>
            </a:solidFill>
          </a:endParaRPr>
        </a:p>
      </dgm:t>
    </dgm:pt>
    <dgm:pt modelId="{1C8DBA11-8A62-4BC3-B661-E01FBF75C4DA}" type="sibTrans" cxnId="{BBBD32B3-7660-4719-A7AA-824BB07479E1}">
      <dgm:prSet/>
      <dgm:spPr/>
      <dgm:t>
        <a:bodyPr/>
        <a:lstStyle/>
        <a:p>
          <a:endParaRPr lang="en-US">
            <a:solidFill>
              <a:sysClr val="windowText" lastClr="000000"/>
            </a:solidFill>
          </a:endParaRPr>
        </a:p>
      </dgm:t>
    </dgm:pt>
    <dgm:pt modelId="{EA2B6BD4-C2D7-40FC-88A8-77F4D46AB4A6}">
      <dgm:prSet/>
      <dgm:spPr/>
      <dgm:t>
        <a:bodyPr/>
        <a:lstStyle/>
        <a:p>
          <a:r>
            <a:rPr lang="en-US">
              <a:solidFill>
                <a:sysClr val="windowText" lastClr="000000"/>
              </a:solidFill>
            </a:rPr>
            <a:t>Trustee</a:t>
          </a:r>
        </a:p>
      </dgm:t>
    </dgm:pt>
    <dgm:pt modelId="{75D6222B-B3B1-4BD8-8D24-D02EA00CC457}" type="parTrans" cxnId="{003ADA54-D0F9-47A0-AE10-D7F9D29315F4}">
      <dgm:prSet/>
      <dgm:spPr/>
      <dgm:t>
        <a:bodyPr/>
        <a:lstStyle/>
        <a:p>
          <a:endParaRPr lang="en-US">
            <a:solidFill>
              <a:sysClr val="windowText" lastClr="000000"/>
            </a:solidFill>
          </a:endParaRPr>
        </a:p>
      </dgm:t>
    </dgm:pt>
    <dgm:pt modelId="{235C293E-B61B-4D3B-A68D-66F49F3AD76E}" type="sibTrans" cxnId="{003ADA54-D0F9-47A0-AE10-D7F9D29315F4}">
      <dgm:prSet/>
      <dgm:spPr/>
      <dgm:t>
        <a:bodyPr/>
        <a:lstStyle/>
        <a:p>
          <a:endParaRPr lang="en-US">
            <a:solidFill>
              <a:sysClr val="windowText" lastClr="000000"/>
            </a:solidFill>
          </a:endParaRPr>
        </a:p>
      </dgm:t>
    </dgm:pt>
    <dgm:pt modelId="{EE23FFF3-5330-47CD-B020-A051FC9117B1}">
      <dgm:prSet/>
      <dgm:spPr/>
      <dgm:t>
        <a:bodyPr/>
        <a:lstStyle/>
        <a:p>
          <a:r>
            <a:rPr lang="en-US" b="1">
              <a:solidFill>
                <a:sysClr val="windowText" lastClr="000000"/>
              </a:solidFill>
            </a:rPr>
            <a:t>District Leadership Team</a:t>
          </a:r>
        </a:p>
      </dgm:t>
    </dgm:pt>
    <dgm:pt modelId="{A72727FF-B16D-4E47-B8F7-D7791E5C0D53}" type="parTrans" cxnId="{887E0CF0-3F2B-4BAB-AB60-FE3830264E12}">
      <dgm:prSet/>
      <dgm:spPr/>
      <dgm:t>
        <a:bodyPr/>
        <a:lstStyle/>
        <a:p>
          <a:endParaRPr lang="en-US">
            <a:solidFill>
              <a:sysClr val="windowText" lastClr="000000"/>
            </a:solidFill>
          </a:endParaRPr>
        </a:p>
      </dgm:t>
    </dgm:pt>
    <dgm:pt modelId="{707C7776-C805-4DEA-A406-24967A15F14B}" type="sibTrans" cxnId="{887E0CF0-3F2B-4BAB-AB60-FE3830264E12}">
      <dgm:prSet/>
      <dgm:spPr/>
      <dgm:t>
        <a:bodyPr/>
        <a:lstStyle/>
        <a:p>
          <a:endParaRPr lang="en-US">
            <a:solidFill>
              <a:sysClr val="windowText" lastClr="000000"/>
            </a:solidFill>
          </a:endParaRPr>
        </a:p>
      </dgm:t>
    </dgm:pt>
    <dgm:pt modelId="{C3302CB8-25BB-428F-AAAE-149755F4BCE1}">
      <dgm:prSet/>
      <dgm:spPr/>
      <dgm:t>
        <a:bodyPr/>
        <a:lstStyle/>
        <a:p>
          <a:r>
            <a:rPr lang="en-US">
              <a:solidFill>
                <a:sysClr val="windowText" lastClr="000000"/>
              </a:solidFill>
            </a:rPr>
            <a:t>District Lead Volunteer</a:t>
          </a:r>
        </a:p>
      </dgm:t>
    </dgm:pt>
    <dgm:pt modelId="{8E654867-5EB8-4BE0-81A0-0D9CCB8EE778}" type="parTrans" cxnId="{48F590A0-381C-4B5C-AFAC-F2CD816101CD}">
      <dgm:prSet/>
      <dgm:spPr/>
      <dgm:t>
        <a:bodyPr/>
        <a:lstStyle/>
        <a:p>
          <a:endParaRPr lang="en-US">
            <a:solidFill>
              <a:sysClr val="windowText" lastClr="000000"/>
            </a:solidFill>
          </a:endParaRPr>
        </a:p>
      </dgm:t>
    </dgm:pt>
    <dgm:pt modelId="{3D55A93E-884E-4D4E-8281-4EE65183AE3E}" type="sibTrans" cxnId="{48F590A0-381C-4B5C-AFAC-F2CD816101CD}">
      <dgm:prSet/>
      <dgm:spPr/>
      <dgm:t>
        <a:bodyPr/>
        <a:lstStyle/>
        <a:p>
          <a:endParaRPr lang="en-US">
            <a:solidFill>
              <a:sysClr val="windowText" lastClr="000000"/>
            </a:solidFill>
          </a:endParaRPr>
        </a:p>
      </dgm:t>
    </dgm:pt>
    <dgm:pt modelId="{0B84C32C-515C-4750-9FA2-3184216E89E6}">
      <dgm:prSet/>
      <dgm:spPr/>
      <dgm:t>
        <a:bodyPr/>
        <a:lstStyle/>
        <a:p>
          <a:r>
            <a:rPr lang="en-US">
              <a:solidFill>
                <a:sysClr val="windowText" lastClr="000000"/>
              </a:solidFill>
            </a:rPr>
            <a:t>Trustee</a:t>
          </a:r>
        </a:p>
      </dgm:t>
    </dgm:pt>
    <dgm:pt modelId="{4011738F-8C21-474F-BD24-329A8462E734}" type="parTrans" cxnId="{5ECB655B-46A8-4E70-8D9D-D681DE0141C6}">
      <dgm:prSet/>
      <dgm:spPr/>
      <dgm:t>
        <a:bodyPr/>
        <a:lstStyle/>
        <a:p>
          <a:endParaRPr lang="en-US">
            <a:solidFill>
              <a:sysClr val="windowText" lastClr="000000"/>
            </a:solidFill>
          </a:endParaRPr>
        </a:p>
      </dgm:t>
    </dgm:pt>
    <dgm:pt modelId="{BF280C30-953C-4D14-87BF-253DD396E244}" type="sibTrans" cxnId="{5ECB655B-46A8-4E70-8D9D-D681DE0141C6}">
      <dgm:prSet/>
      <dgm:spPr/>
      <dgm:t>
        <a:bodyPr/>
        <a:lstStyle/>
        <a:p>
          <a:endParaRPr lang="en-US">
            <a:solidFill>
              <a:sysClr val="windowText" lastClr="000000"/>
            </a:solidFill>
          </a:endParaRPr>
        </a:p>
      </dgm:t>
    </dgm:pt>
    <dgm:pt modelId="{365B1143-7CAE-49E3-B417-17F690E79E77}">
      <dgm:prSet/>
      <dgm:spPr/>
      <dgm:t>
        <a:bodyPr/>
        <a:lstStyle/>
        <a:p>
          <a:r>
            <a:rPr lang="en-US">
              <a:solidFill>
                <a:sysClr val="windowText" lastClr="000000"/>
              </a:solidFill>
            </a:rPr>
            <a:t>District Lead Volunteer</a:t>
          </a:r>
        </a:p>
      </dgm:t>
    </dgm:pt>
    <dgm:pt modelId="{D1348CE8-AE35-494F-8979-0DE14436D9D2}" type="parTrans" cxnId="{0BCFD8E6-9C39-409A-87D7-74EA359BF94C}">
      <dgm:prSet/>
      <dgm:spPr/>
      <dgm:t>
        <a:bodyPr/>
        <a:lstStyle/>
        <a:p>
          <a:endParaRPr lang="en-US">
            <a:solidFill>
              <a:sysClr val="windowText" lastClr="000000"/>
            </a:solidFill>
          </a:endParaRPr>
        </a:p>
      </dgm:t>
    </dgm:pt>
    <dgm:pt modelId="{32D30EF8-FB5B-44F9-9F91-F249BC04277D}" type="sibTrans" cxnId="{0BCFD8E6-9C39-409A-87D7-74EA359BF94C}">
      <dgm:prSet/>
      <dgm:spPr/>
      <dgm:t>
        <a:bodyPr/>
        <a:lstStyle/>
        <a:p>
          <a:endParaRPr lang="en-US">
            <a:solidFill>
              <a:sysClr val="windowText" lastClr="000000"/>
            </a:solidFill>
          </a:endParaRPr>
        </a:p>
      </dgm:t>
    </dgm:pt>
    <dgm:pt modelId="{537DA797-028E-4818-A211-DA19F0366693}">
      <dgm:prSet/>
      <dgm:spPr/>
      <dgm:t>
        <a:bodyPr/>
        <a:lstStyle/>
        <a:p>
          <a:r>
            <a:rPr lang="en-US">
              <a:solidFill>
                <a:sysClr val="windowText" lastClr="000000"/>
              </a:solidFill>
            </a:rPr>
            <a:t>District Youth Lead</a:t>
          </a:r>
        </a:p>
      </dgm:t>
    </dgm:pt>
    <dgm:pt modelId="{6C22E678-BD9A-446F-B5CF-D7F80ECBB0C2}" type="parTrans" cxnId="{23F67E2A-4786-49B3-832E-0935538E887D}">
      <dgm:prSet/>
      <dgm:spPr/>
      <dgm:t>
        <a:bodyPr/>
        <a:lstStyle/>
        <a:p>
          <a:endParaRPr lang="en-GB">
            <a:solidFill>
              <a:sysClr val="windowText" lastClr="000000"/>
            </a:solidFill>
          </a:endParaRPr>
        </a:p>
      </dgm:t>
    </dgm:pt>
    <dgm:pt modelId="{041C4049-C71C-4C0A-A3F6-6DAEAE5ACAA2}" type="sibTrans" cxnId="{23F67E2A-4786-49B3-832E-0935538E887D}">
      <dgm:prSet/>
      <dgm:spPr/>
      <dgm:t>
        <a:bodyPr/>
        <a:lstStyle/>
        <a:p>
          <a:endParaRPr lang="en-GB">
            <a:solidFill>
              <a:sysClr val="windowText" lastClr="000000"/>
            </a:solidFill>
          </a:endParaRPr>
        </a:p>
      </dgm:t>
    </dgm:pt>
    <dgm:pt modelId="{AEA27359-D1E5-4390-A625-21785FF49BF6}" type="pres">
      <dgm:prSet presAssocID="{F2A357B3-D4A0-42B4-B3B3-E8B3A67E77F9}" presName="hierChild1" presStyleCnt="0">
        <dgm:presLayoutVars>
          <dgm:orgChart val="1"/>
          <dgm:chPref val="1"/>
          <dgm:dir/>
          <dgm:animOne val="branch"/>
          <dgm:animLvl val="lvl"/>
          <dgm:resizeHandles/>
        </dgm:presLayoutVars>
      </dgm:prSet>
      <dgm:spPr/>
    </dgm:pt>
    <dgm:pt modelId="{6FFE1CFD-F0C5-45EB-B1F9-22979152AB48}" type="pres">
      <dgm:prSet presAssocID="{5BCDFD35-1EB1-4B9A-81A1-9B931717407F}" presName="hierRoot1" presStyleCnt="0">
        <dgm:presLayoutVars>
          <dgm:hierBranch val="init"/>
        </dgm:presLayoutVars>
      </dgm:prSet>
      <dgm:spPr/>
    </dgm:pt>
    <dgm:pt modelId="{A1D8730C-8332-412B-B6BB-BCA237EBA192}" type="pres">
      <dgm:prSet presAssocID="{5BCDFD35-1EB1-4B9A-81A1-9B931717407F}" presName="rootComposite1" presStyleCnt="0"/>
      <dgm:spPr/>
    </dgm:pt>
    <dgm:pt modelId="{4C7F0D63-8AFD-452B-B0B7-3CAE1819A1ED}" type="pres">
      <dgm:prSet presAssocID="{5BCDFD35-1EB1-4B9A-81A1-9B931717407F}" presName="rootText1" presStyleLbl="node0" presStyleIdx="0" presStyleCnt="2">
        <dgm:presLayoutVars>
          <dgm:chPref val="3"/>
        </dgm:presLayoutVars>
      </dgm:prSet>
      <dgm:spPr/>
    </dgm:pt>
    <dgm:pt modelId="{B8EAB7D7-750E-4EAB-BB96-6014F3C93049}" type="pres">
      <dgm:prSet presAssocID="{5BCDFD35-1EB1-4B9A-81A1-9B931717407F}" presName="rootConnector1" presStyleLbl="node1" presStyleIdx="0" presStyleCnt="0"/>
      <dgm:spPr/>
    </dgm:pt>
    <dgm:pt modelId="{F4D2687D-9C91-412F-A5E6-8ED02954B9A7}" type="pres">
      <dgm:prSet presAssocID="{5BCDFD35-1EB1-4B9A-81A1-9B931717407F}" presName="hierChild2" presStyleCnt="0"/>
      <dgm:spPr/>
    </dgm:pt>
    <dgm:pt modelId="{726EF66A-91B0-4E67-8ADB-A0CE828DBDA8}" type="pres">
      <dgm:prSet presAssocID="{AE9D0F2E-0CB5-420E-BE89-D2CA151C43F1}" presName="Name37" presStyleLbl="parChTrans1D2" presStyleIdx="0" presStyleCnt="9"/>
      <dgm:spPr/>
    </dgm:pt>
    <dgm:pt modelId="{8956A95D-752C-4774-BF2D-334571691F6D}" type="pres">
      <dgm:prSet presAssocID="{7A5E5027-8D55-4E03-A0DF-C46FF3E4CBC1}" presName="hierRoot2" presStyleCnt="0">
        <dgm:presLayoutVars>
          <dgm:hierBranch val="init"/>
        </dgm:presLayoutVars>
      </dgm:prSet>
      <dgm:spPr/>
    </dgm:pt>
    <dgm:pt modelId="{007DBED3-8220-4D42-BA66-83572211B87A}" type="pres">
      <dgm:prSet presAssocID="{7A5E5027-8D55-4E03-A0DF-C46FF3E4CBC1}" presName="rootComposite" presStyleCnt="0"/>
      <dgm:spPr/>
    </dgm:pt>
    <dgm:pt modelId="{28416EDE-E2D7-4830-B9A5-FD5C3FA538F3}" type="pres">
      <dgm:prSet presAssocID="{7A5E5027-8D55-4E03-A0DF-C46FF3E4CBC1}" presName="rootText" presStyleLbl="node2" presStyleIdx="0" presStyleCnt="9">
        <dgm:presLayoutVars>
          <dgm:chPref val="3"/>
        </dgm:presLayoutVars>
      </dgm:prSet>
      <dgm:spPr/>
    </dgm:pt>
    <dgm:pt modelId="{E600BDF1-501C-4F69-A424-F281EBBCDF9B}" type="pres">
      <dgm:prSet presAssocID="{7A5E5027-8D55-4E03-A0DF-C46FF3E4CBC1}" presName="rootConnector" presStyleLbl="node2" presStyleIdx="0" presStyleCnt="9"/>
      <dgm:spPr/>
    </dgm:pt>
    <dgm:pt modelId="{4B7EDCD0-C782-4FE1-A65D-2D78763F35EB}" type="pres">
      <dgm:prSet presAssocID="{7A5E5027-8D55-4E03-A0DF-C46FF3E4CBC1}" presName="hierChild4" presStyleCnt="0"/>
      <dgm:spPr/>
    </dgm:pt>
    <dgm:pt modelId="{4CF41C67-2E35-47B0-BD7F-AF27C809F04C}" type="pres">
      <dgm:prSet presAssocID="{D7D37B1D-2F26-49C2-A82C-4DB6410CCC13}" presName="Name37" presStyleLbl="parChTrans1D3" presStyleIdx="0" presStyleCnt="8"/>
      <dgm:spPr/>
    </dgm:pt>
    <dgm:pt modelId="{5C6A3BCA-0C40-4933-8C32-6C5E781CAA71}" type="pres">
      <dgm:prSet presAssocID="{8345A8BB-6EC2-45D1-B672-CA8BD4006E0F}" presName="hierRoot2" presStyleCnt="0">
        <dgm:presLayoutVars>
          <dgm:hierBranch val="init"/>
        </dgm:presLayoutVars>
      </dgm:prSet>
      <dgm:spPr/>
    </dgm:pt>
    <dgm:pt modelId="{A695901D-BD33-480D-9A06-1DAFBC95A1E6}" type="pres">
      <dgm:prSet presAssocID="{8345A8BB-6EC2-45D1-B672-CA8BD4006E0F}" presName="rootComposite" presStyleCnt="0"/>
      <dgm:spPr/>
    </dgm:pt>
    <dgm:pt modelId="{CA1F6CBF-EABA-4C97-90FC-8C716D270214}" type="pres">
      <dgm:prSet presAssocID="{8345A8BB-6EC2-45D1-B672-CA8BD4006E0F}" presName="rootText" presStyleLbl="node3" presStyleIdx="0" presStyleCnt="8">
        <dgm:presLayoutVars>
          <dgm:chPref val="3"/>
        </dgm:presLayoutVars>
      </dgm:prSet>
      <dgm:spPr/>
    </dgm:pt>
    <dgm:pt modelId="{CF11173C-7D1D-432F-BD01-CBA401834D58}" type="pres">
      <dgm:prSet presAssocID="{8345A8BB-6EC2-45D1-B672-CA8BD4006E0F}" presName="rootConnector" presStyleLbl="node3" presStyleIdx="0" presStyleCnt="8"/>
      <dgm:spPr/>
    </dgm:pt>
    <dgm:pt modelId="{751FA07D-7515-4702-AAD8-DCC53670C6B6}" type="pres">
      <dgm:prSet presAssocID="{8345A8BB-6EC2-45D1-B672-CA8BD4006E0F}" presName="hierChild4" presStyleCnt="0"/>
      <dgm:spPr/>
    </dgm:pt>
    <dgm:pt modelId="{4D061EB2-5961-4BD5-8D91-41E8C23E1E79}" type="pres">
      <dgm:prSet presAssocID="{8345A8BB-6EC2-45D1-B672-CA8BD4006E0F}" presName="hierChild5" presStyleCnt="0"/>
      <dgm:spPr/>
    </dgm:pt>
    <dgm:pt modelId="{74AF4B3B-C1F9-4430-BAA7-5BF6C7A44336}" type="pres">
      <dgm:prSet presAssocID="{699B1BF2-0887-4B8D-842D-72FF3B1E8D8E}" presName="Name37" presStyleLbl="parChTrans1D3" presStyleIdx="1" presStyleCnt="8"/>
      <dgm:spPr/>
    </dgm:pt>
    <dgm:pt modelId="{D9559B45-0A13-4405-99F5-27867BFB8888}" type="pres">
      <dgm:prSet presAssocID="{430A67CE-9BF0-4F9C-97C7-7F01F2742527}" presName="hierRoot2" presStyleCnt="0">
        <dgm:presLayoutVars>
          <dgm:hierBranch/>
        </dgm:presLayoutVars>
      </dgm:prSet>
      <dgm:spPr/>
    </dgm:pt>
    <dgm:pt modelId="{99301A69-DDCF-4BB0-BCDA-05A2E3F37618}" type="pres">
      <dgm:prSet presAssocID="{430A67CE-9BF0-4F9C-97C7-7F01F2742527}" presName="rootComposite" presStyleCnt="0"/>
      <dgm:spPr/>
    </dgm:pt>
    <dgm:pt modelId="{C5555FF6-1DC7-4245-9EF8-BD969B13C0C6}" type="pres">
      <dgm:prSet presAssocID="{430A67CE-9BF0-4F9C-97C7-7F01F2742527}" presName="rootText" presStyleLbl="node3" presStyleIdx="1" presStyleCnt="8">
        <dgm:presLayoutVars>
          <dgm:chPref val="3"/>
        </dgm:presLayoutVars>
      </dgm:prSet>
      <dgm:spPr/>
    </dgm:pt>
    <dgm:pt modelId="{A824B255-8C37-44D2-8AC1-D3DDABD7CB0E}" type="pres">
      <dgm:prSet presAssocID="{430A67CE-9BF0-4F9C-97C7-7F01F2742527}" presName="rootConnector" presStyleLbl="node3" presStyleIdx="1" presStyleCnt="8"/>
      <dgm:spPr/>
    </dgm:pt>
    <dgm:pt modelId="{3A58FBE9-1954-4874-8BB0-BF9A0D80D7D7}" type="pres">
      <dgm:prSet presAssocID="{430A67CE-9BF0-4F9C-97C7-7F01F2742527}" presName="hierChild4" presStyleCnt="0"/>
      <dgm:spPr/>
    </dgm:pt>
    <dgm:pt modelId="{42ECB68F-A777-43B6-8894-841AECDFEE5D}" type="pres">
      <dgm:prSet presAssocID="{430A67CE-9BF0-4F9C-97C7-7F01F2742527}" presName="hierChild5" presStyleCnt="0"/>
      <dgm:spPr/>
    </dgm:pt>
    <dgm:pt modelId="{25CEE675-C478-43FE-910B-A6A2C7D51311}" type="pres">
      <dgm:prSet presAssocID="{7A5E5027-8D55-4E03-A0DF-C46FF3E4CBC1}" presName="hierChild5" presStyleCnt="0"/>
      <dgm:spPr/>
    </dgm:pt>
    <dgm:pt modelId="{7C6D111F-E202-4E36-84DD-869D484966F8}" type="pres">
      <dgm:prSet presAssocID="{0A8AD4E7-1C4D-468B-9A92-E166B7D384E1}" presName="Name37" presStyleLbl="parChTrans1D2" presStyleIdx="1" presStyleCnt="9"/>
      <dgm:spPr/>
    </dgm:pt>
    <dgm:pt modelId="{713163C4-D5C7-491B-8E59-D3DEC5F07865}" type="pres">
      <dgm:prSet presAssocID="{CE4AE5FE-93E6-426A-9C16-523FFFB590D0}" presName="hierRoot2" presStyleCnt="0">
        <dgm:presLayoutVars>
          <dgm:hierBranch val="init"/>
        </dgm:presLayoutVars>
      </dgm:prSet>
      <dgm:spPr/>
    </dgm:pt>
    <dgm:pt modelId="{472B6C16-6241-41BD-9E1A-B3A6D480A583}" type="pres">
      <dgm:prSet presAssocID="{CE4AE5FE-93E6-426A-9C16-523FFFB590D0}" presName="rootComposite" presStyleCnt="0"/>
      <dgm:spPr/>
    </dgm:pt>
    <dgm:pt modelId="{DB65EFE4-F414-402D-AEC7-184BA980405F}" type="pres">
      <dgm:prSet presAssocID="{CE4AE5FE-93E6-426A-9C16-523FFFB590D0}" presName="rootText" presStyleLbl="node2" presStyleIdx="1" presStyleCnt="9">
        <dgm:presLayoutVars>
          <dgm:chPref val="3"/>
        </dgm:presLayoutVars>
      </dgm:prSet>
      <dgm:spPr/>
    </dgm:pt>
    <dgm:pt modelId="{C6B8E819-472F-4AF7-A865-9C64F7603166}" type="pres">
      <dgm:prSet presAssocID="{CE4AE5FE-93E6-426A-9C16-523FFFB590D0}" presName="rootConnector" presStyleLbl="node2" presStyleIdx="1" presStyleCnt="9"/>
      <dgm:spPr/>
    </dgm:pt>
    <dgm:pt modelId="{97AB950F-6329-4498-A7DF-9A1B327E9C5E}" type="pres">
      <dgm:prSet presAssocID="{CE4AE5FE-93E6-426A-9C16-523FFFB590D0}" presName="hierChild4" presStyleCnt="0"/>
      <dgm:spPr/>
    </dgm:pt>
    <dgm:pt modelId="{11D09630-79DB-4498-88BE-FF0904C87E61}" type="pres">
      <dgm:prSet presAssocID="{663BE9C6-E3CB-432D-A351-9632AA71BF2E}" presName="Name37" presStyleLbl="parChTrans1D3" presStyleIdx="2" presStyleCnt="8"/>
      <dgm:spPr/>
    </dgm:pt>
    <dgm:pt modelId="{221E9DC4-E1A8-441A-86D5-ACE5145EAF80}" type="pres">
      <dgm:prSet presAssocID="{94283E0A-E25B-4A3D-A7F6-0D2151DAACCE}" presName="hierRoot2" presStyleCnt="0">
        <dgm:presLayoutVars>
          <dgm:hierBranch val="init"/>
        </dgm:presLayoutVars>
      </dgm:prSet>
      <dgm:spPr/>
    </dgm:pt>
    <dgm:pt modelId="{3DE16A04-299D-4F7E-932F-E01D9EE9DC6F}" type="pres">
      <dgm:prSet presAssocID="{94283E0A-E25B-4A3D-A7F6-0D2151DAACCE}" presName="rootComposite" presStyleCnt="0"/>
      <dgm:spPr/>
    </dgm:pt>
    <dgm:pt modelId="{B2F4401C-396E-405F-B403-1D6BC08144FD}" type="pres">
      <dgm:prSet presAssocID="{94283E0A-E25B-4A3D-A7F6-0D2151DAACCE}" presName="rootText" presStyleLbl="node3" presStyleIdx="2" presStyleCnt="8">
        <dgm:presLayoutVars>
          <dgm:chPref val="3"/>
        </dgm:presLayoutVars>
      </dgm:prSet>
      <dgm:spPr/>
    </dgm:pt>
    <dgm:pt modelId="{4EF83BB1-6D58-4C71-BB71-5952E4108C7C}" type="pres">
      <dgm:prSet presAssocID="{94283E0A-E25B-4A3D-A7F6-0D2151DAACCE}" presName="rootConnector" presStyleLbl="node3" presStyleIdx="2" presStyleCnt="8"/>
      <dgm:spPr/>
    </dgm:pt>
    <dgm:pt modelId="{17543D3F-6C13-4DC2-8A9B-0710A0968A36}" type="pres">
      <dgm:prSet presAssocID="{94283E0A-E25B-4A3D-A7F6-0D2151DAACCE}" presName="hierChild4" presStyleCnt="0"/>
      <dgm:spPr/>
    </dgm:pt>
    <dgm:pt modelId="{D2329B13-8D9F-477C-96AE-9A8199BC7F74}" type="pres">
      <dgm:prSet presAssocID="{94283E0A-E25B-4A3D-A7F6-0D2151DAACCE}" presName="hierChild5" presStyleCnt="0"/>
      <dgm:spPr/>
    </dgm:pt>
    <dgm:pt modelId="{49AD21D5-CEC1-44E9-AAC0-F61745B7FDAF}" type="pres">
      <dgm:prSet presAssocID="{42037CA7-7A7B-442E-9F81-EC1FA670AF4C}" presName="Name37" presStyleLbl="parChTrans1D3" presStyleIdx="3" presStyleCnt="8"/>
      <dgm:spPr/>
    </dgm:pt>
    <dgm:pt modelId="{745EEEF1-0B66-40E4-B57B-20ADBF666F18}" type="pres">
      <dgm:prSet presAssocID="{C9540606-39C3-4033-8A0A-8D8B44DED893}" presName="hierRoot2" presStyleCnt="0">
        <dgm:presLayoutVars>
          <dgm:hierBranch val="init"/>
        </dgm:presLayoutVars>
      </dgm:prSet>
      <dgm:spPr/>
    </dgm:pt>
    <dgm:pt modelId="{52F407AF-AF3A-4172-B1AD-3FCB3A27D00B}" type="pres">
      <dgm:prSet presAssocID="{C9540606-39C3-4033-8A0A-8D8B44DED893}" presName="rootComposite" presStyleCnt="0"/>
      <dgm:spPr/>
    </dgm:pt>
    <dgm:pt modelId="{AE36044B-5C89-492B-BF07-4CBE7763E1C1}" type="pres">
      <dgm:prSet presAssocID="{C9540606-39C3-4033-8A0A-8D8B44DED893}" presName="rootText" presStyleLbl="node3" presStyleIdx="3" presStyleCnt="8">
        <dgm:presLayoutVars>
          <dgm:chPref val="3"/>
        </dgm:presLayoutVars>
      </dgm:prSet>
      <dgm:spPr/>
    </dgm:pt>
    <dgm:pt modelId="{794524C2-4C26-48D8-8660-0C081A9770FD}" type="pres">
      <dgm:prSet presAssocID="{C9540606-39C3-4033-8A0A-8D8B44DED893}" presName="rootConnector" presStyleLbl="node3" presStyleIdx="3" presStyleCnt="8"/>
      <dgm:spPr/>
    </dgm:pt>
    <dgm:pt modelId="{86D9129C-2D0D-49AA-8E30-C0FE1F4FD41D}" type="pres">
      <dgm:prSet presAssocID="{C9540606-39C3-4033-8A0A-8D8B44DED893}" presName="hierChild4" presStyleCnt="0"/>
      <dgm:spPr/>
    </dgm:pt>
    <dgm:pt modelId="{D799437D-9A1A-4053-8E2A-35D66FA951DE}" type="pres">
      <dgm:prSet presAssocID="{C9540606-39C3-4033-8A0A-8D8B44DED893}" presName="hierChild5" presStyleCnt="0"/>
      <dgm:spPr/>
    </dgm:pt>
    <dgm:pt modelId="{A70C0E8D-766F-4359-96B5-DC13B0E89CC1}" type="pres">
      <dgm:prSet presAssocID="{CE4AE5FE-93E6-426A-9C16-523FFFB590D0}" presName="hierChild5" presStyleCnt="0"/>
      <dgm:spPr/>
    </dgm:pt>
    <dgm:pt modelId="{73017308-AB33-47CF-817C-5190DE6D109B}" type="pres">
      <dgm:prSet presAssocID="{A7C52AC8-7751-4536-BEA0-5614EAD76580}" presName="Name37" presStyleLbl="parChTrans1D2" presStyleIdx="2" presStyleCnt="9"/>
      <dgm:spPr/>
    </dgm:pt>
    <dgm:pt modelId="{A7F7662C-5947-418C-937F-5059D6C65D86}" type="pres">
      <dgm:prSet presAssocID="{8FE6827F-C4E7-4CB1-853E-3613BC60620E}" presName="hierRoot2" presStyleCnt="0">
        <dgm:presLayoutVars>
          <dgm:hierBranch val="init"/>
        </dgm:presLayoutVars>
      </dgm:prSet>
      <dgm:spPr/>
    </dgm:pt>
    <dgm:pt modelId="{8AA7811F-59C1-4956-A90D-0D76C7A5A20D}" type="pres">
      <dgm:prSet presAssocID="{8FE6827F-C4E7-4CB1-853E-3613BC60620E}" presName="rootComposite" presStyleCnt="0"/>
      <dgm:spPr/>
    </dgm:pt>
    <dgm:pt modelId="{47600CBD-BDAE-4B81-BAE6-115AED16CB07}" type="pres">
      <dgm:prSet presAssocID="{8FE6827F-C4E7-4CB1-853E-3613BC60620E}" presName="rootText" presStyleLbl="node2" presStyleIdx="2" presStyleCnt="9">
        <dgm:presLayoutVars>
          <dgm:chPref val="3"/>
        </dgm:presLayoutVars>
      </dgm:prSet>
      <dgm:spPr/>
    </dgm:pt>
    <dgm:pt modelId="{AD934139-C084-4619-AA92-B174FAE1EB35}" type="pres">
      <dgm:prSet presAssocID="{8FE6827F-C4E7-4CB1-853E-3613BC60620E}" presName="rootConnector" presStyleLbl="node2" presStyleIdx="2" presStyleCnt="9"/>
      <dgm:spPr/>
    </dgm:pt>
    <dgm:pt modelId="{A304E0C4-E241-46A5-A22C-1BF58F60318E}" type="pres">
      <dgm:prSet presAssocID="{8FE6827F-C4E7-4CB1-853E-3613BC60620E}" presName="hierChild4" presStyleCnt="0"/>
      <dgm:spPr/>
    </dgm:pt>
    <dgm:pt modelId="{4034BB56-B405-4E32-AF54-D77CC432BC33}" type="pres">
      <dgm:prSet presAssocID="{008D4358-4B69-4FFB-9A21-04A180A91794}" presName="Name37" presStyleLbl="parChTrans1D3" presStyleIdx="4" presStyleCnt="8"/>
      <dgm:spPr/>
    </dgm:pt>
    <dgm:pt modelId="{05E8C2E5-F91C-4E9D-8E68-C4A3B2D43EF4}" type="pres">
      <dgm:prSet presAssocID="{B6508AAB-CF99-425E-80A8-A8B3C9494505}" presName="hierRoot2" presStyleCnt="0">
        <dgm:presLayoutVars>
          <dgm:hierBranch val="init"/>
        </dgm:presLayoutVars>
      </dgm:prSet>
      <dgm:spPr/>
    </dgm:pt>
    <dgm:pt modelId="{01F9E910-3B09-4D77-9F4E-E01E0EC992D0}" type="pres">
      <dgm:prSet presAssocID="{B6508AAB-CF99-425E-80A8-A8B3C9494505}" presName="rootComposite" presStyleCnt="0"/>
      <dgm:spPr/>
    </dgm:pt>
    <dgm:pt modelId="{C1088310-B034-4334-83A7-4A88F2373C97}" type="pres">
      <dgm:prSet presAssocID="{B6508AAB-CF99-425E-80A8-A8B3C9494505}" presName="rootText" presStyleLbl="node3" presStyleIdx="4" presStyleCnt="8">
        <dgm:presLayoutVars>
          <dgm:chPref val="3"/>
        </dgm:presLayoutVars>
      </dgm:prSet>
      <dgm:spPr/>
    </dgm:pt>
    <dgm:pt modelId="{505984EF-EC59-4E86-B893-A09E316DCA1E}" type="pres">
      <dgm:prSet presAssocID="{B6508AAB-CF99-425E-80A8-A8B3C9494505}" presName="rootConnector" presStyleLbl="node3" presStyleIdx="4" presStyleCnt="8"/>
      <dgm:spPr/>
    </dgm:pt>
    <dgm:pt modelId="{65BB4899-534F-413C-839E-124B095FD2D4}" type="pres">
      <dgm:prSet presAssocID="{B6508AAB-CF99-425E-80A8-A8B3C9494505}" presName="hierChild4" presStyleCnt="0"/>
      <dgm:spPr/>
    </dgm:pt>
    <dgm:pt modelId="{DAE275DE-8880-4260-93F2-4A4E80EE0B98}" type="pres">
      <dgm:prSet presAssocID="{B6508AAB-CF99-425E-80A8-A8B3C9494505}" presName="hierChild5" presStyleCnt="0"/>
      <dgm:spPr/>
    </dgm:pt>
    <dgm:pt modelId="{DF49E52B-5320-495F-BC0C-D58DFE35EB23}" type="pres">
      <dgm:prSet presAssocID="{18862718-C1CE-4596-9C67-46F8814D8FA3}" presName="Name37" presStyleLbl="parChTrans1D3" presStyleIdx="5" presStyleCnt="8"/>
      <dgm:spPr/>
    </dgm:pt>
    <dgm:pt modelId="{C54F32FB-5835-4495-9C53-2508DB91BFA4}" type="pres">
      <dgm:prSet presAssocID="{0E450426-D46E-4FD2-9A25-7A3F780B088F}" presName="hierRoot2" presStyleCnt="0">
        <dgm:presLayoutVars>
          <dgm:hierBranch val="init"/>
        </dgm:presLayoutVars>
      </dgm:prSet>
      <dgm:spPr/>
    </dgm:pt>
    <dgm:pt modelId="{F6048F0B-6EAF-45BA-8B46-523BCDDA61A5}" type="pres">
      <dgm:prSet presAssocID="{0E450426-D46E-4FD2-9A25-7A3F780B088F}" presName="rootComposite" presStyleCnt="0"/>
      <dgm:spPr/>
    </dgm:pt>
    <dgm:pt modelId="{593F9815-CA90-4223-B698-606B14C7D3BA}" type="pres">
      <dgm:prSet presAssocID="{0E450426-D46E-4FD2-9A25-7A3F780B088F}" presName="rootText" presStyleLbl="node3" presStyleIdx="5" presStyleCnt="8">
        <dgm:presLayoutVars>
          <dgm:chPref val="3"/>
        </dgm:presLayoutVars>
      </dgm:prSet>
      <dgm:spPr/>
    </dgm:pt>
    <dgm:pt modelId="{4293C9F6-B46C-4BB4-BEED-490049CFABC7}" type="pres">
      <dgm:prSet presAssocID="{0E450426-D46E-4FD2-9A25-7A3F780B088F}" presName="rootConnector" presStyleLbl="node3" presStyleIdx="5" presStyleCnt="8"/>
      <dgm:spPr/>
    </dgm:pt>
    <dgm:pt modelId="{587D1351-0BB9-4F8E-9713-8C7944EF412B}" type="pres">
      <dgm:prSet presAssocID="{0E450426-D46E-4FD2-9A25-7A3F780B088F}" presName="hierChild4" presStyleCnt="0"/>
      <dgm:spPr/>
    </dgm:pt>
    <dgm:pt modelId="{856AFEF9-4F1A-4A96-865F-206B659DA931}" type="pres">
      <dgm:prSet presAssocID="{0E450426-D46E-4FD2-9A25-7A3F780B088F}" presName="hierChild5" presStyleCnt="0"/>
      <dgm:spPr/>
    </dgm:pt>
    <dgm:pt modelId="{7947C1CD-F25A-45B9-919A-6C755B99CDBB}" type="pres">
      <dgm:prSet presAssocID="{8FE6827F-C4E7-4CB1-853E-3613BC60620E}" presName="hierChild5" presStyleCnt="0"/>
      <dgm:spPr/>
    </dgm:pt>
    <dgm:pt modelId="{8FD91D00-5981-470B-9C45-5C52F71031CF}" type="pres">
      <dgm:prSet presAssocID="{A72727FF-B16D-4E47-B8F7-D7791E5C0D53}" presName="Name37" presStyleLbl="parChTrans1D2" presStyleIdx="3" presStyleCnt="9"/>
      <dgm:spPr/>
    </dgm:pt>
    <dgm:pt modelId="{A9B7A07E-FBBA-4DD2-B6B2-E24331462D31}" type="pres">
      <dgm:prSet presAssocID="{EE23FFF3-5330-47CD-B020-A051FC9117B1}" presName="hierRoot2" presStyleCnt="0">
        <dgm:presLayoutVars>
          <dgm:hierBranch val="init"/>
        </dgm:presLayoutVars>
      </dgm:prSet>
      <dgm:spPr/>
    </dgm:pt>
    <dgm:pt modelId="{FFC94414-555E-4F29-82C3-721DA6D6E8C1}" type="pres">
      <dgm:prSet presAssocID="{EE23FFF3-5330-47CD-B020-A051FC9117B1}" presName="rootComposite" presStyleCnt="0"/>
      <dgm:spPr/>
    </dgm:pt>
    <dgm:pt modelId="{6D310967-1871-4EF5-BD5B-69390D5CCFC1}" type="pres">
      <dgm:prSet presAssocID="{EE23FFF3-5330-47CD-B020-A051FC9117B1}" presName="rootText" presStyleLbl="node2" presStyleIdx="3" presStyleCnt="9">
        <dgm:presLayoutVars>
          <dgm:chPref val="3"/>
        </dgm:presLayoutVars>
      </dgm:prSet>
      <dgm:spPr/>
    </dgm:pt>
    <dgm:pt modelId="{E27526E0-692F-4509-BC51-6F906CFDC96B}" type="pres">
      <dgm:prSet presAssocID="{EE23FFF3-5330-47CD-B020-A051FC9117B1}" presName="rootConnector" presStyleLbl="node2" presStyleIdx="3" presStyleCnt="9"/>
      <dgm:spPr/>
    </dgm:pt>
    <dgm:pt modelId="{1857E8E3-A788-4BA6-9713-3F04D8FE761A}" type="pres">
      <dgm:prSet presAssocID="{EE23FFF3-5330-47CD-B020-A051FC9117B1}" presName="hierChild4" presStyleCnt="0"/>
      <dgm:spPr/>
    </dgm:pt>
    <dgm:pt modelId="{D5B2A5F7-FBD7-462C-A468-155971CF599D}" type="pres">
      <dgm:prSet presAssocID="{8E654867-5EB8-4BE0-81A0-0D9CCB8EE778}" presName="Name37" presStyleLbl="parChTrans1D3" presStyleIdx="6" presStyleCnt="8"/>
      <dgm:spPr/>
    </dgm:pt>
    <dgm:pt modelId="{726C26DC-9D83-41D1-AC0C-7A8CBC067A9D}" type="pres">
      <dgm:prSet presAssocID="{C3302CB8-25BB-428F-AAAE-149755F4BCE1}" presName="hierRoot2" presStyleCnt="0">
        <dgm:presLayoutVars>
          <dgm:hierBranch val="init"/>
        </dgm:presLayoutVars>
      </dgm:prSet>
      <dgm:spPr/>
    </dgm:pt>
    <dgm:pt modelId="{D83AE202-15A0-4C26-864A-CF04520E0B25}" type="pres">
      <dgm:prSet presAssocID="{C3302CB8-25BB-428F-AAAE-149755F4BCE1}" presName="rootComposite" presStyleCnt="0"/>
      <dgm:spPr/>
    </dgm:pt>
    <dgm:pt modelId="{92F1EB5A-08FF-43F5-A4E8-5A292D8CAA15}" type="pres">
      <dgm:prSet presAssocID="{C3302CB8-25BB-428F-AAAE-149755F4BCE1}" presName="rootText" presStyleLbl="node3" presStyleIdx="6" presStyleCnt="8">
        <dgm:presLayoutVars>
          <dgm:chPref val="3"/>
        </dgm:presLayoutVars>
      </dgm:prSet>
      <dgm:spPr/>
    </dgm:pt>
    <dgm:pt modelId="{3A1FE3DE-1022-4379-9ED0-1C5D6C6A1EEE}" type="pres">
      <dgm:prSet presAssocID="{C3302CB8-25BB-428F-AAAE-149755F4BCE1}" presName="rootConnector" presStyleLbl="node3" presStyleIdx="6" presStyleCnt="8"/>
      <dgm:spPr/>
    </dgm:pt>
    <dgm:pt modelId="{E1F60D52-3A77-4D5C-8B1C-750372F9AE20}" type="pres">
      <dgm:prSet presAssocID="{C3302CB8-25BB-428F-AAAE-149755F4BCE1}" presName="hierChild4" presStyleCnt="0"/>
      <dgm:spPr/>
    </dgm:pt>
    <dgm:pt modelId="{AAFABB11-7740-4221-84F3-49269FFCCB42}" type="pres">
      <dgm:prSet presAssocID="{C3302CB8-25BB-428F-AAAE-149755F4BCE1}" presName="hierChild5" presStyleCnt="0"/>
      <dgm:spPr/>
    </dgm:pt>
    <dgm:pt modelId="{C5BFFAEF-88BF-4242-8209-8A766CFFD05A}" type="pres">
      <dgm:prSet presAssocID="{6C22E678-BD9A-446F-B5CF-D7F80ECBB0C2}" presName="Name37" presStyleLbl="parChTrans1D3" presStyleIdx="7" presStyleCnt="8"/>
      <dgm:spPr/>
    </dgm:pt>
    <dgm:pt modelId="{A5D74F7D-0FA8-43AB-8A76-B898B690325E}" type="pres">
      <dgm:prSet presAssocID="{537DA797-028E-4818-A211-DA19F0366693}" presName="hierRoot2" presStyleCnt="0">
        <dgm:presLayoutVars>
          <dgm:hierBranch val="init"/>
        </dgm:presLayoutVars>
      </dgm:prSet>
      <dgm:spPr/>
    </dgm:pt>
    <dgm:pt modelId="{E10D9D92-DB38-474E-B10F-EACA015F8DDF}" type="pres">
      <dgm:prSet presAssocID="{537DA797-028E-4818-A211-DA19F0366693}" presName="rootComposite" presStyleCnt="0"/>
      <dgm:spPr/>
    </dgm:pt>
    <dgm:pt modelId="{534A4F5A-80DF-43ED-9F97-2A27FAFBA189}" type="pres">
      <dgm:prSet presAssocID="{537DA797-028E-4818-A211-DA19F0366693}" presName="rootText" presStyleLbl="node3" presStyleIdx="7" presStyleCnt="8">
        <dgm:presLayoutVars>
          <dgm:chPref val="3"/>
        </dgm:presLayoutVars>
      </dgm:prSet>
      <dgm:spPr/>
    </dgm:pt>
    <dgm:pt modelId="{DE7EB01A-DFA3-42B9-B1DF-74038338EF10}" type="pres">
      <dgm:prSet presAssocID="{537DA797-028E-4818-A211-DA19F0366693}" presName="rootConnector" presStyleLbl="node3" presStyleIdx="7" presStyleCnt="8"/>
      <dgm:spPr/>
    </dgm:pt>
    <dgm:pt modelId="{A8167B9F-9420-4BB5-B171-B1F9D99AF3AF}" type="pres">
      <dgm:prSet presAssocID="{537DA797-028E-4818-A211-DA19F0366693}" presName="hierChild4" presStyleCnt="0"/>
      <dgm:spPr/>
    </dgm:pt>
    <dgm:pt modelId="{AA01C7CE-6B14-489E-9CFB-38E22C91AC2B}" type="pres">
      <dgm:prSet presAssocID="{537DA797-028E-4818-A211-DA19F0366693}" presName="hierChild5" presStyleCnt="0"/>
      <dgm:spPr/>
    </dgm:pt>
    <dgm:pt modelId="{C79FE041-0DA2-4272-B40D-7834A772F15D}" type="pres">
      <dgm:prSet presAssocID="{EE23FFF3-5330-47CD-B020-A051FC9117B1}" presName="hierChild5" presStyleCnt="0"/>
      <dgm:spPr/>
    </dgm:pt>
    <dgm:pt modelId="{2EBE96C7-CE26-47C6-BA2C-48BC13152904}" type="pres">
      <dgm:prSet presAssocID="{5BCDFD35-1EB1-4B9A-81A1-9B931717407F}" presName="hierChild3" presStyleCnt="0"/>
      <dgm:spPr/>
    </dgm:pt>
    <dgm:pt modelId="{DBEB7E14-1FB1-43C2-884D-5911ED76D032}" type="pres">
      <dgm:prSet presAssocID="{3335F4BB-8529-49A9-8EFB-3A2F4C755EA6}" presName="hierRoot1" presStyleCnt="0">
        <dgm:presLayoutVars>
          <dgm:hierBranch val="init"/>
        </dgm:presLayoutVars>
      </dgm:prSet>
      <dgm:spPr/>
    </dgm:pt>
    <dgm:pt modelId="{D58FC5B8-457B-4990-8EB1-5647D475D067}" type="pres">
      <dgm:prSet presAssocID="{3335F4BB-8529-49A9-8EFB-3A2F4C755EA6}" presName="rootComposite1" presStyleCnt="0"/>
      <dgm:spPr/>
    </dgm:pt>
    <dgm:pt modelId="{0F4BDC75-CF8B-4AB7-9433-CDCDB9659A57}" type="pres">
      <dgm:prSet presAssocID="{3335F4BB-8529-49A9-8EFB-3A2F4C755EA6}" presName="rootText1" presStyleLbl="node0" presStyleIdx="1" presStyleCnt="2">
        <dgm:presLayoutVars>
          <dgm:chPref val="3"/>
        </dgm:presLayoutVars>
      </dgm:prSet>
      <dgm:spPr/>
    </dgm:pt>
    <dgm:pt modelId="{D8684A40-59F9-47B4-9B7A-4934A06A00C0}" type="pres">
      <dgm:prSet presAssocID="{3335F4BB-8529-49A9-8EFB-3A2F4C755EA6}" presName="rootConnector1" presStyleLbl="node1" presStyleIdx="0" presStyleCnt="0"/>
      <dgm:spPr/>
    </dgm:pt>
    <dgm:pt modelId="{5FC72A07-03B7-4810-BA53-9A0EB26A0D5E}" type="pres">
      <dgm:prSet presAssocID="{3335F4BB-8529-49A9-8EFB-3A2F4C755EA6}" presName="hierChild2" presStyleCnt="0"/>
      <dgm:spPr/>
    </dgm:pt>
    <dgm:pt modelId="{5A257991-4581-496D-B9EE-1227ACDA2BBA}" type="pres">
      <dgm:prSet presAssocID="{1A9E5544-91A6-4418-B88C-352B0B979340}" presName="Name37" presStyleLbl="parChTrans1D2" presStyleIdx="4" presStyleCnt="9"/>
      <dgm:spPr/>
    </dgm:pt>
    <dgm:pt modelId="{65D9BD8D-4396-44C7-BB7E-080E650863F8}" type="pres">
      <dgm:prSet presAssocID="{AD6B8628-7026-4687-8CD0-3F96A86CA448}" presName="hierRoot2" presStyleCnt="0">
        <dgm:presLayoutVars>
          <dgm:hierBranch val="init"/>
        </dgm:presLayoutVars>
      </dgm:prSet>
      <dgm:spPr/>
    </dgm:pt>
    <dgm:pt modelId="{A6EA6E2D-F29E-4BD7-97FC-07C1CEE1E7C5}" type="pres">
      <dgm:prSet presAssocID="{AD6B8628-7026-4687-8CD0-3F96A86CA448}" presName="rootComposite" presStyleCnt="0"/>
      <dgm:spPr/>
    </dgm:pt>
    <dgm:pt modelId="{BE10906E-E96F-48D0-B4BE-AEB36D515071}" type="pres">
      <dgm:prSet presAssocID="{AD6B8628-7026-4687-8CD0-3F96A86CA448}" presName="rootText" presStyleLbl="node2" presStyleIdx="4" presStyleCnt="9">
        <dgm:presLayoutVars>
          <dgm:chPref val="3"/>
        </dgm:presLayoutVars>
      </dgm:prSet>
      <dgm:spPr/>
    </dgm:pt>
    <dgm:pt modelId="{A53D63BC-F443-495B-A8C1-CC2A9F288B7A}" type="pres">
      <dgm:prSet presAssocID="{AD6B8628-7026-4687-8CD0-3F96A86CA448}" presName="rootConnector" presStyleLbl="node2" presStyleIdx="4" presStyleCnt="9"/>
      <dgm:spPr/>
    </dgm:pt>
    <dgm:pt modelId="{6E9E860D-CD5D-4F5B-802D-85E02EEF314A}" type="pres">
      <dgm:prSet presAssocID="{AD6B8628-7026-4687-8CD0-3F96A86CA448}" presName="hierChild4" presStyleCnt="0"/>
      <dgm:spPr/>
    </dgm:pt>
    <dgm:pt modelId="{ECF79C15-0C57-4BAD-A773-6F17ACB06441}" type="pres">
      <dgm:prSet presAssocID="{AD6B8628-7026-4687-8CD0-3F96A86CA448}" presName="hierChild5" presStyleCnt="0"/>
      <dgm:spPr/>
    </dgm:pt>
    <dgm:pt modelId="{A75F3921-6CDA-4734-BBCC-7B65D7A5F85E}" type="pres">
      <dgm:prSet presAssocID="{206C5F54-E692-4F3C-9843-84205DA6DBC2}" presName="Name37" presStyleLbl="parChTrans1D2" presStyleIdx="5" presStyleCnt="9"/>
      <dgm:spPr/>
    </dgm:pt>
    <dgm:pt modelId="{D9FB8290-E98A-46E8-ACDE-A4DC653923D9}" type="pres">
      <dgm:prSet presAssocID="{5726280D-6480-4F91-864B-68CFA54246B6}" presName="hierRoot2" presStyleCnt="0">
        <dgm:presLayoutVars>
          <dgm:hierBranch val="init"/>
        </dgm:presLayoutVars>
      </dgm:prSet>
      <dgm:spPr/>
    </dgm:pt>
    <dgm:pt modelId="{751D0932-9C82-4E78-9DA6-FCF15F1710EB}" type="pres">
      <dgm:prSet presAssocID="{5726280D-6480-4F91-864B-68CFA54246B6}" presName="rootComposite" presStyleCnt="0"/>
      <dgm:spPr/>
    </dgm:pt>
    <dgm:pt modelId="{EF342E2D-2BCA-4414-9CBA-BECC84E59B29}" type="pres">
      <dgm:prSet presAssocID="{5726280D-6480-4F91-864B-68CFA54246B6}" presName="rootText" presStyleLbl="node2" presStyleIdx="5" presStyleCnt="9">
        <dgm:presLayoutVars>
          <dgm:chPref val="3"/>
        </dgm:presLayoutVars>
      </dgm:prSet>
      <dgm:spPr/>
    </dgm:pt>
    <dgm:pt modelId="{D0D462B7-3A95-40DE-B571-E2E94B564A1B}" type="pres">
      <dgm:prSet presAssocID="{5726280D-6480-4F91-864B-68CFA54246B6}" presName="rootConnector" presStyleLbl="node2" presStyleIdx="5" presStyleCnt="9"/>
      <dgm:spPr/>
    </dgm:pt>
    <dgm:pt modelId="{255F4B3D-9F05-471E-8199-2AA8FE191C4D}" type="pres">
      <dgm:prSet presAssocID="{5726280D-6480-4F91-864B-68CFA54246B6}" presName="hierChild4" presStyleCnt="0"/>
      <dgm:spPr/>
    </dgm:pt>
    <dgm:pt modelId="{D9A78D1C-6193-4FF9-A22E-5FFCEF1D537C}" type="pres">
      <dgm:prSet presAssocID="{5726280D-6480-4F91-864B-68CFA54246B6}" presName="hierChild5" presStyleCnt="0"/>
      <dgm:spPr/>
    </dgm:pt>
    <dgm:pt modelId="{1EDC0A07-FC51-41DB-B94A-843D73B11EE1}" type="pres">
      <dgm:prSet presAssocID="{75D6222B-B3B1-4BD8-8D24-D02EA00CC457}" presName="Name37" presStyleLbl="parChTrans1D2" presStyleIdx="6" presStyleCnt="9"/>
      <dgm:spPr/>
    </dgm:pt>
    <dgm:pt modelId="{140DB69B-EE2D-4B8B-86B6-EB529CB41FA6}" type="pres">
      <dgm:prSet presAssocID="{EA2B6BD4-C2D7-40FC-88A8-77F4D46AB4A6}" presName="hierRoot2" presStyleCnt="0">
        <dgm:presLayoutVars>
          <dgm:hierBranch val="init"/>
        </dgm:presLayoutVars>
      </dgm:prSet>
      <dgm:spPr/>
    </dgm:pt>
    <dgm:pt modelId="{7906438D-9C58-4B6B-8D9D-B8123641CDC2}" type="pres">
      <dgm:prSet presAssocID="{EA2B6BD4-C2D7-40FC-88A8-77F4D46AB4A6}" presName="rootComposite" presStyleCnt="0"/>
      <dgm:spPr/>
    </dgm:pt>
    <dgm:pt modelId="{F4CE6436-3E3A-4B3F-86F8-0B67511AF44D}" type="pres">
      <dgm:prSet presAssocID="{EA2B6BD4-C2D7-40FC-88A8-77F4D46AB4A6}" presName="rootText" presStyleLbl="node2" presStyleIdx="6" presStyleCnt="9">
        <dgm:presLayoutVars>
          <dgm:chPref val="3"/>
        </dgm:presLayoutVars>
      </dgm:prSet>
      <dgm:spPr/>
    </dgm:pt>
    <dgm:pt modelId="{6F365BE1-D837-4835-A5AC-3A7C7DD71953}" type="pres">
      <dgm:prSet presAssocID="{EA2B6BD4-C2D7-40FC-88A8-77F4D46AB4A6}" presName="rootConnector" presStyleLbl="node2" presStyleIdx="6" presStyleCnt="9"/>
      <dgm:spPr/>
    </dgm:pt>
    <dgm:pt modelId="{1012EF13-12F0-468E-838C-3511BADF9DA9}" type="pres">
      <dgm:prSet presAssocID="{EA2B6BD4-C2D7-40FC-88A8-77F4D46AB4A6}" presName="hierChild4" presStyleCnt="0"/>
      <dgm:spPr/>
    </dgm:pt>
    <dgm:pt modelId="{03CA479D-F4E4-4E36-829A-B82FB1B3AA59}" type="pres">
      <dgm:prSet presAssocID="{EA2B6BD4-C2D7-40FC-88A8-77F4D46AB4A6}" presName="hierChild5" presStyleCnt="0"/>
      <dgm:spPr/>
    </dgm:pt>
    <dgm:pt modelId="{3A878103-041F-4379-AEC3-FDA5386BB94D}" type="pres">
      <dgm:prSet presAssocID="{4011738F-8C21-474F-BD24-329A8462E734}" presName="Name37" presStyleLbl="parChTrans1D2" presStyleIdx="7" presStyleCnt="9"/>
      <dgm:spPr/>
    </dgm:pt>
    <dgm:pt modelId="{48F0BB32-4F46-408B-9E89-30DE06ECAD6A}" type="pres">
      <dgm:prSet presAssocID="{0B84C32C-515C-4750-9FA2-3184216E89E6}" presName="hierRoot2" presStyleCnt="0">
        <dgm:presLayoutVars>
          <dgm:hierBranch val="init"/>
        </dgm:presLayoutVars>
      </dgm:prSet>
      <dgm:spPr/>
    </dgm:pt>
    <dgm:pt modelId="{297FAA60-DEC1-4A35-8556-99202959584C}" type="pres">
      <dgm:prSet presAssocID="{0B84C32C-515C-4750-9FA2-3184216E89E6}" presName="rootComposite" presStyleCnt="0"/>
      <dgm:spPr/>
    </dgm:pt>
    <dgm:pt modelId="{C13911C9-3EB8-4323-B0A2-C8E3E3CD5FFB}" type="pres">
      <dgm:prSet presAssocID="{0B84C32C-515C-4750-9FA2-3184216E89E6}" presName="rootText" presStyleLbl="node2" presStyleIdx="7" presStyleCnt="9">
        <dgm:presLayoutVars>
          <dgm:chPref val="3"/>
        </dgm:presLayoutVars>
      </dgm:prSet>
      <dgm:spPr/>
    </dgm:pt>
    <dgm:pt modelId="{C02012C9-AAE3-4A36-AD40-E0208EAE16E6}" type="pres">
      <dgm:prSet presAssocID="{0B84C32C-515C-4750-9FA2-3184216E89E6}" presName="rootConnector" presStyleLbl="node2" presStyleIdx="7" presStyleCnt="9"/>
      <dgm:spPr/>
    </dgm:pt>
    <dgm:pt modelId="{4B6454DC-FE35-4386-80EE-D114BEF8F605}" type="pres">
      <dgm:prSet presAssocID="{0B84C32C-515C-4750-9FA2-3184216E89E6}" presName="hierChild4" presStyleCnt="0"/>
      <dgm:spPr/>
    </dgm:pt>
    <dgm:pt modelId="{5FB29744-0F58-42AD-B5A2-3F812AA99FE4}" type="pres">
      <dgm:prSet presAssocID="{0B84C32C-515C-4750-9FA2-3184216E89E6}" presName="hierChild5" presStyleCnt="0"/>
      <dgm:spPr/>
    </dgm:pt>
    <dgm:pt modelId="{A9E85A50-838B-492F-B45A-43E024D7A170}" type="pres">
      <dgm:prSet presAssocID="{D1348CE8-AE35-494F-8979-0DE14436D9D2}" presName="Name37" presStyleLbl="parChTrans1D2" presStyleIdx="8" presStyleCnt="9"/>
      <dgm:spPr/>
    </dgm:pt>
    <dgm:pt modelId="{74BC38D9-E502-4227-83A0-2247426ABB58}" type="pres">
      <dgm:prSet presAssocID="{365B1143-7CAE-49E3-B417-17F690E79E77}" presName="hierRoot2" presStyleCnt="0">
        <dgm:presLayoutVars>
          <dgm:hierBranch val="init"/>
        </dgm:presLayoutVars>
      </dgm:prSet>
      <dgm:spPr/>
    </dgm:pt>
    <dgm:pt modelId="{3B5FDA36-7925-4887-8E6B-3914F96DA0EA}" type="pres">
      <dgm:prSet presAssocID="{365B1143-7CAE-49E3-B417-17F690E79E77}" presName="rootComposite" presStyleCnt="0"/>
      <dgm:spPr/>
    </dgm:pt>
    <dgm:pt modelId="{0E04F422-04D4-4AF1-A161-1D6AF36AD022}" type="pres">
      <dgm:prSet presAssocID="{365B1143-7CAE-49E3-B417-17F690E79E77}" presName="rootText" presStyleLbl="node2" presStyleIdx="8" presStyleCnt="9">
        <dgm:presLayoutVars>
          <dgm:chPref val="3"/>
        </dgm:presLayoutVars>
      </dgm:prSet>
      <dgm:spPr/>
    </dgm:pt>
    <dgm:pt modelId="{633D1E87-DF9A-4D31-8F97-9BE46CC0DD84}" type="pres">
      <dgm:prSet presAssocID="{365B1143-7CAE-49E3-B417-17F690E79E77}" presName="rootConnector" presStyleLbl="node2" presStyleIdx="8" presStyleCnt="9"/>
      <dgm:spPr/>
    </dgm:pt>
    <dgm:pt modelId="{A91D0447-C57E-4313-B053-9B6FC728E4DA}" type="pres">
      <dgm:prSet presAssocID="{365B1143-7CAE-49E3-B417-17F690E79E77}" presName="hierChild4" presStyleCnt="0"/>
      <dgm:spPr/>
    </dgm:pt>
    <dgm:pt modelId="{EB745A13-1753-45D9-9EBF-79FC9C9FDFAF}" type="pres">
      <dgm:prSet presAssocID="{365B1143-7CAE-49E3-B417-17F690E79E77}" presName="hierChild5" presStyleCnt="0"/>
      <dgm:spPr/>
    </dgm:pt>
    <dgm:pt modelId="{F325D93A-704A-4A4D-9EA8-996844B5E766}" type="pres">
      <dgm:prSet presAssocID="{3335F4BB-8529-49A9-8EFB-3A2F4C755EA6}" presName="hierChild3" presStyleCnt="0"/>
      <dgm:spPr/>
    </dgm:pt>
  </dgm:ptLst>
  <dgm:cxnLst>
    <dgm:cxn modelId="{98850705-CB4C-4EDC-AE57-16A72DB8F1FC}" srcId="{5BCDFD35-1EB1-4B9A-81A1-9B931717407F}" destId="{7A5E5027-8D55-4E03-A0DF-C46FF3E4CBC1}" srcOrd="0" destOrd="0" parTransId="{AE9D0F2E-0CB5-420E-BE89-D2CA151C43F1}" sibTransId="{B9D08825-F949-4412-A4E5-5CDFF80C280A}"/>
    <dgm:cxn modelId="{304FD40D-F554-4E77-87FB-006E5224BDF9}" type="presOf" srcId="{CE4AE5FE-93E6-426A-9C16-523FFFB590D0}" destId="{C6B8E819-472F-4AF7-A865-9C64F7603166}" srcOrd="1" destOrd="0" presId="urn:microsoft.com/office/officeart/2005/8/layout/orgChart1"/>
    <dgm:cxn modelId="{110AC714-1AF1-4D86-8FAD-1F7DB9FB91F6}" type="presOf" srcId="{EA2B6BD4-C2D7-40FC-88A8-77F4D46AB4A6}" destId="{6F365BE1-D837-4835-A5AC-3A7C7DD71953}" srcOrd="1" destOrd="0" presId="urn:microsoft.com/office/officeart/2005/8/layout/orgChart1"/>
    <dgm:cxn modelId="{C1C6F617-2B36-4DE2-AE8B-A0DFC24F673D}" type="presOf" srcId="{5726280D-6480-4F91-864B-68CFA54246B6}" destId="{D0D462B7-3A95-40DE-B571-E2E94B564A1B}" srcOrd="1" destOrd="0" presId="urn:microsoft.com/office/officeart/2005/8/layout/orgChart1"/>
    <dgm:cxn modelId="{F2F2171A-4626-4EB9-8353-A8BAF09CE980}" srcId="{F2A357B3-D4A0-42B4-B3B3-E8B3A67E77F9}" destId="{3335F4BB-8529-49A9-8EFB-3A2F4C755EA6}" srcOrd="1" destOrd="0" parTransId="{FF83F9CA-1D53-41C2-AB61-3AA288454F44}" sibTransId="{8A675BBE-B5CB-4A6C-8662-6E994A8C8BF4}"/>
    <dgm:cxn modelId="{342DDD1F-F5F0-4CA3-9057-BB4302E388B3}" type="presOf" srcId="{537DA797-028E-4818-A211-DA19F0366693}" destId="{DE7EB01A-DFA3-42B9-B1DF-74038338EF10}" srcOrd="1" destOrd="0" presId="urn:microsoft.com/office/officeart/2005/8/layout/orgChart1"/>
    <dgm:cxn modelId="{EBCE0A21-3175-42E9-A197-EFDE2CC472F5}" type="presOf" srcId="{AE9D0F2E-0CB5-420E-BE89-D2CA151C43F1}" destId="{726EF66A-91B0-4E67-8ADB-A0CE828DBDA8}" srcOrd="0" destOrd="0" presId="urn:microsoft.com/office/officeart/2005/8/layout/orgChart1"/>
    <dgm:cxn modelId="{0D3E4823-6B39-4A9E-AB7E-72BEA842A60C}" type="presOf" srcId="{18862718-C1CE-4596-9C67-46F8814D8FA3}" destId="{DF49E52B-5320-495F-BC0C-D58DFE35EB23}" srcOrd="0" destOrd="0" presId="urn:microsoft.com/office/officeart/2005/8/layout/orgChart1"/>
    <dgm:cxn modelId="{877E2E24-695C-4B46-9263-F1C2B58B5079}" type="presOf" srcId="{8FE6827F-C4E7-4CB1-853E-3613BC60620E}" destId="{AD934139-C084-4619-AA92-B174FAE1EB35}" srcOrd="1" destOrd="0" presId="urn:microsoft.com/office/officeart/2005/8/layout/orgChart1"/>
    <dgm:cxn modelId="{BAA1EB24-BC84-4BED-9297-481BDDF0E0F0}" type="presOf" srcId="{663BE9C6-E3CB-432D-A351-9632AA71BF2E}" destId="{11D09630-79DB-4498-88BE-FF0904C87E61}" srcOrd="0" destOrd="0" presId="urn:microsoft.com/office/officeart/2005/8/layout/orgChart1"/>
    <dgm:cxn modelId="{06ACE828-CAC9-4A02-B64E-761DEC2868C3}" type="presOf" srcId="{5BCDFD35-1EB1-4B9A-81A1-9B931717407F}" destId="{4C7F0D63-8AFD-452B-B0B7-3CAE1819A1ED}" srcOrd="0" destOrd="0" presId="urn:microsoft.com/office/officeart/2005/8/layout/orgChart1"/>
    <dgm:cxn modelId="{C23B8D29-5D8C-47C0-8612-6353E93458A2}" srcId="{7A5E5027-8D55-4E03-A0DF-C46FF3E4CBC1}" destId="{8345A8BB-6EC2-45D1-B672-CA8BD4006E0F}" srcOrd="0" destOrd="0" parTransId="{D7D37B1D-2F26-49C2-A82C-4DB6410CCC13}" sibTransId="{DC19F20F-4D97-4338-8D7E-A0AC4C6ADC3D}"/>
    <dgm:cxn modelId="{23F67E2A-4786-49B3-832E-0935538E887D}" srcId="{EE23FFF3-5330-47CD-B020-A051FC9117B1}" destId="{537DA797-028E-4818-A211-DA19F0366693}" srcOrd="1" destOrd="0" parTransId="{6C22E678-BD9A-446F-B5CF-D7F80ECBB0C2}" sibTransId="{041C4049-C71C-4C0A-A3F6-6DAEAE5ACAA2}"/>
    <dgm:cxn modelId="{2FCCD034-3A5B-4EDE-8C3A-C82E970DD034}" type="presOf" srcId="{94283E0A-E25B-4A3D-A7F6-0D2151DAACCE}" destId="{4EF83BB1-6D58-4C71-BB71-5952E4108C7C}" srcOrd="1" destOrd="0" presId="urn:microsoft.com/office/officeart/2005/8/layout/orgChart1"/>
    <dgm:cxn modelId="{415C3835-F6F2-442D-9240-4AD7E98DB8B2}" type="presOf" srcId="{75D6222B-B3B1-4BD8-8D24-D02EA00CC457}" destId="{1EDC0A07-FC51-41DB-B94A-843D73B11EE1}" srcOrd="0" destOrd="0" presId="urn:microsoft.com/office/officeart/2005/8/layout/orgChart1"/>
    <dgm:cxn modelId="{B1F13A38-BCB6-48EE-B45F-F4889BEAC92B}" type="presOf" srcId="{EE23FFF3-5330-47CD-B020-A051FC9117B1}" destId="{E27526E0-692F-4509-BC51-6F906CFDC96B}" srcOrd="1" destOrd="0" presId="urn:microsoft.com/office/officeart/2005/8/layout/orgChart1"/>
    <dgm:cxn modelId="{5ECB655B-46A8-4E70-8D9D-D681DE0141C6}" srcId="{3335F4BB-8529-49A9-8EFB-3A2F4C755EA6}" destId="{0B84C32C-515C-4750-9FA2-3184216E89E6}" srcOrd="3" destOrd="0" parTransId="{4011738F-8C21-474F-BD24-329A8462E734}" sibTransId="{BF280C30-953C-4D14-87BF-253DD396E244}"/>
    <dgm:cxn modelId="{5BE1E05B-3A1C-4FDE-B60A-530FC9998C0D}" type="presOf" srcId="{0B84C32C-515C-4750-9FA2-3184216E89E6}" destId="{C13911C9-3EB8-4323-B0A2-C8E3E3CD5FFB}" srcOrd="0" destOrd="0" presId="urn:microsoft.com/office/officeart/2005/8/layout/orgChart1"/>
    <dgm:cxn modelId="{698EE361-5AB8-4750-8AC3-F5B0A50B9378}" type="presOf" srcId="{8345A8BB-6EC2-45D1-B672-CA8BD4006E0F}" destId="{CF11173C-7D1D-432F-BD01-CBA401834D58}" srcOrd="1" destOrd="0" presId="urn:microsoft.com/office/officeart/2005/8/layout/orgChart1"/>
    <dgm:cxn modelId="{762BE661-3CED-4219-9C18-A711F183E9CE}" type="presOf" srcId="{537DA797-028E-4818-A211-DA19F0366693}" destId="{534A4F5A-80DF-43ED-9F97-2A27FAFBA189}" srcOrd="0" destOrd="0" presId="urn:microsoft.com/office/officeart/2005/8/layout/orgChart1"/>
    <dgm:cxn modelId="{D20D8B47-D637-4B8E-80BA-A263F8EEF4EE}" srcId="{7A5E5027-8D55-4E03-A0DF-C46FF3E4CBC1}" destId="{430A67CE-9BF0-4F9C-97C7-7F01F2742527}" srcOrd="1" destOrd="0" parTransId="{699B1BF2-0887-4B8D-842D-72FF3B1E8D8E}" sibTransId="{D4BA2003-8732-4CA1-A766-86A36F16F607}"/>
    <dgm:cxn modelId="{9E2E6D70-F551-436D-AD5E-BA24C0AED35F}" type="presOf" srcId="{EE23FFF3-5330-47CD-B020-A051FC9117B1}" destId="{6D310967-1871-4EF5-BD5B-69390D5CCFC1}" srcOrd="0" destOrd="0" presId="urn:microsoft.com/office/officeart/2005/8/layout/orgChart1"/>
    <dgm:cxn modelId="{6A29F573-03EE-41F0-B143-22EE41770816}" type="presOf" srcId="{6C22E678-BD9A-446F-B5CF-D7F80ECBB0C2}" destId="{C5BFFAEF-88BF-4242-8209-8A766CFFD05A}" srcOrd="0" destOrd="0" presId="urn:microsoft.com/office/officeart/2005/8/layout/orgChart1"/>
    <dgm:cxn modelId="{003ADA54-D0F9-47A0-AE10-D7F9D29315F4}" srcId="{3335F4BB-8529-49A9-8EFB-3A2F4C755EA6}" destId="{EA2B6BD4-C2D7-40FC-88A8-77F4D46AB4A6}" srcOrd="2" destOrd="0" parTransId="{75D6222B-B3B1-4BD8-8D24-D02EA00CC457}" sibTransId="{235C293E-B61B-4D3B-A68D-66F49F3AD76E}"/>
    <dgm:cxn modelId="{90DD6A76-380D-48C0-911F-81BB15F51738}" srcId="{CE4AE5FE-93E6-426A-9C16-523FFFB590D0}" destId="{C9540606-39C3-4033-8A0A-8D8B44DED893}" srcOrd="1" destOrd="0" parTransId="{42037CA7-7A7B-442E-9F81-EC1FA670AF4C}" sibTransId="{1F7E843E-B1EE-4791-A531-D8E701629F9A}"/>
    <dgm:cxn modelId="{0BDD0178-2362-4966-B91F-02A890DE6B48}" type="presOf" srcId="{AD6B8628-7026-4687-8CD0-3F96A86CA448}" destId="{BE10906E-E96F-48D0-B4BE-AEB36D515071}" srcOrd="0" destOrd="0" presId="urn:microsoft.com/office/officeart/2005/8/layout/orgChart1"/>
    <dgm:cxn modelId="{2F82F759-DB82-49D8-8DF1-EA33548264B1}" type="presOf" srcId="{EA2B6BD4-C2D7-40FC-88A8-77F4D46AB4A6}" destId="{F4CE6436-3E3A-4B3F-86F8-0B67511AF44D}" srcOrd="0" destOrd="0" presId="urn:microsoft.com/office/officeart/2005/8/layout/orgChart1"/>
    <dgm:cxn modelId="{1BA6F959-EA95-4AE8-B20F-394833DBB30C}" type="presOf" srcId="{8345A8BB-6EC2-45D1-B672-CA8BD4006E0F}" destId="{CA1F6CBF-EABA-4C97-90FC-8C716D270214}" srcOrd="0" destOrd="0" presId="urn:microsoft.com/office/officeart/2005/8/layout/orgChart1"/>
    <dgm:cxn modelId="{FEAD047B-EC86-46DF-828B-84116C6FFFAA}" srcId="{8FE6827F-C4E7-4CB1-853E-3613BC60620E}" destId="{0E450426-D46E-4FD2-9A25-7A3F780B088F}" srcOrd="1" destOrd="0" parTransId="{18862718-C1CE-4596-9C67-46F8814D8FA3}" sibTransId="{125B40BE-ABBA-432D-BF9F-507DBA886732}"/>
    <dgm:cxn modelId="{158DC580-7F3F-40D8-AB4D-8669504E5472}" type="presOf" srcId="{8FE6827F-C4E7-4CB1-853E-3613BC60620E}" destId="{47600CBD-BDAE-4B81-BAE6-115AED16CB07}" srcOrd="0" destOrd="0" presId="urn:microsoft.com/office/officeart/2005/8/layout/orgChart1"/>
    <dgm:cxn modelId="{DF5D2884-D6E6-4C7B-85B0-D93B3114D31E}" type="presOf" srcId="{0A8AD4E7-1C4D-468B-9A92-E166B7D384E1}" destId="{7C6D111F-E202-4E36-84DD-869D484966F8}" srcOrd="0" destOrd="0" presId="urn:microsoft.com/office/officeart/2005/8/layout/orgChart1"/>
    <dgm:cxn modelId="{F7B8F985-C927-4C3E-B548-7FC614AC1315}" type="presOf" srcId="{B6508AAB-CF99-425E-80A8-A8B3C9494505}" destId="{505984EF-EC59-4E86-B893-A09E316DCA1E}" srcOrd="1" destOrd="0" presId="urn:microsoft.com/office/officeart/2005/8/layout/orgChart1"/>
    <dgm:cxn modelId="{7EC68588-ADC2-416B-8601-8845F87A8B28}" type="presOf" srcId="{4011738F-8C21-474F-BD24-329A8462E734}" destId="{3A878103-041F-4379-AEC3-FDA5386BB94D}" srcOrd="0" destOrd="0" presId="urn:microsoft.com/office/officeart/2005/8/layout/orgChart1"/>
    <dgm:cxn modelId="{7A8D5D8A-C6EC-40CB-8C36-07267DC1DFE4}" type="presOf" srcId="{CE4AE5FE-93E6-426A-9C16-523FFFB590D0}" destId="{DB65EFE4-F414-402D-AEC7-184BA980405F}" srcOrd="0" destOrd="0" presId="urn:microsoft.com/office/officeart/2005/8/layout/orgChart1"/>
    <dgm:cxn modelId="{EDD22F8C-ADC9-4166-BD2C-05FEBFB8A688}" type="presOf" srcId="{3335F4BB-8529-49A9-8EFB-3A2F4C755EA6}" destId="{0F4BDC75-CF8B-4AB7-9433-CDCDB9659A57}" srcOrd="0" destOrd="0" presId="urn:microsoft.com/office/officeart/2005/8/layout/orgChart1"/>
    <dgm:cxn modelId="{5D67D98C-09C7-4771-BFE4-659ECADD1E33}" type="presOf" srcId="{F2A357B3-D4A0-42B4-B3B3-E8B3A67E77F9}" destId="{AEA27359-D1E5-4390-A625-21785FF49BF6}" srcOrd="0" destOrd="0" presId="urn:microsoft.com/office/officeart/2005/8/layout/orgChart1"/>
    <dgm:cxn modelId="{0EE9B48D-8B3E-490B-BE80-8AE8858E7346}" type="presOf" srcId="{C3302CB8-25BB-428F-AAAE-149755F4BCE1}" destId="{3A1FE3DE-1022-4379-9ED0-1C5D6C6A1EEE}" srcOrd="1" destOrd="0" presId="urn:microsoft.com/office/officeart/2005/8/layout/orgChart1"/>
    <dgm:cxn modelId="{F3CDF191-BBE0-4113-8AC9-48E74A3DFF51}" type="presOf" srcId="{7A5E5027-8D55-4E03-A0DF-C46FF3E4CBC1}" destId="{28416EDE-E2D7-4830-B9A5-FD5C3FA538F3}" srcOrd="0" destOrd="0" presId="urn:microsoft.com/office/officeart/2005/8/layout/orgChart1"/>
    <dgm:cxn modelId="{C5BA7792-ABA0-4E26-978A-FFED284CCB0B}" srcId="{5BCDFD35-1EB1-4B9A-81A1-9B931717407F}" destId="{CE4AE5FE-93E6-426A-9C16-523FFFB590D0}" srcOrd="1" destOrd="0" parTransId="{0A8AD4E7-1C4D-468B-9A92-E166B7D384E1}" sibTransId="{89BE34B1-0B76-4885-9D9F-34BD9F26F43B}"/>
    <dgm:cxn modelId="{0FA1F194-CAE6-49A2-9932-24D8CAF8D407}" type="presOf" srcId="{C9540606-39C3-4033-8A0A-8D8B44DED893}" destId="{AE36044B-5C89-492B-BF07-4CBE7763E1C1}" srcOrd="0" destOrd="0" presId="urn:microsoft.com/office/officeart/2005/8/layout/orgChart1"/>
    <dgm:cxn modelId="{4BD84699-775B-4D00-9BD8-BAE15DC7CC13}" srcId="{3335F4BB-8529-49A9-8EFB-3A2F4C755EA6}" destId="{AD6B8628-7026-4687-8CD0-3F96A86CA448}" srcOrd="0" destOrd="0" parTransId="{1A9E5544-91A6-4418-B88C-352B0B979340}" sibTransId="{A0CF3808-3392-4F75-B7BF-730E32D54E89}"/>
    <dgm:cxn modelId="{48F590A0-381C-4B5C-AFAC-F2CD816101CD}" srcId="{EE23FFF3-5330-47CD-B020-A051FC9117B1}" destId="{C3302CB8-25BB-428F-AAAE-149755F4BCE1}" srcOrd="0" destOrd="0" parTransId="{8E654867-5EB8-4BE0-81A0-0D9CCB8EE778}" sibTransId="{3D55A93E-884E-4D4E-8281-4EE65183AE3E}"/>
    <dgm:cxn modelId="{0F3E6EA5-550B-4DF2-B0F2-6A85F6FA7B38}" srcId="{F2A357B3-D4A0-42B4-B3B3-E8B3A67E77F9}" destId="{5BCDFD35-1EB1-4B9A-81A1-9B931717407F}" srcOrd="0" destOrd="0" parTransId="{27A68041-C934-46C5-A1F7-FB1AA66CF001}" sibTransId="{C178FE87-A0D9-44AC-AA12-277C2287644D}"/>
    <dgm:cxn modelId="{C03095A7-E5A0-4BF6-8062-6271771096DD}" type="presOf" srcId="{0B84C32C-515C-4750-9FA2-3184216E89E6}" destId="{C02012C9-AAE3-4A36-AD40-E0208EAE16E6}" srcOrd="1" destOrd="0" presId="urn:microsoft.com/office/officeart/2005/8/layout/orgChart1"/>
    <dgm:cxn modelId="{4AE6FEA8-BB53-4768-BC81-737465C932C8}" type="presOf" srcId="{0E450426-D46E-4FD2-9A25-7A3F780B088F}" destId="{4293C9F6-B46C-4BB4-BEED-490049CFABC7}" srcOrd="1" destOrd="0" presId="urn:microsoft.com/office/officeart/2005/8/layout/orgChart1"/>
    <dgm:cxn modelId="{A9A1B8AA-6CF0-41FE-8751-167B132D836F}" type="presOf" srcId="{1A9E5544-91A6-4418-B88C-352B0B979340}" destId="{5A257991-4581-496D-B9EE-1227ACDA2BBA}" srcOrd="0" destOrd="0" presId="urn:microsoft.com/office/officeart/2005/8/layout/orgChart1"/>
    <dgm:cxn modelId="{2EBD9EB1-D38E-438C-BBFC-474D12EBE075}" srcId="{CE4AE5FE-93E6-426A-9C16-523FFFB590D0}" destId="{94283E0A-E25B-4A3D-A7F6-0D2151DAACCE}" srcOrd="0" destOrd="0" parTransId="{663BE9C6-E3CB-432D-A351-9632AA71BF2E}" sibTransId="{6F1A0567-D986-4235-A495-D6D4D7EFF454}"/>
    <dgm:cxn modelId="{BBBD32B3-7660-4719-A7AA-824BB07479E1}" srcId="{3335F4BB-8529-49A9-8EFB-3A2F4C755EA6}" destId="{5726280D-6480-4F91-864B-68CFA54246B6}" srcOrd="1" destOrd="0" parTransId="{206C5F54-E692-4F3C-9843-84205DA6DBC2}" sibTransId="{1C8DBA11-8A62-4BC3-B661-E01FBF75C4DA}"/>
    <dgm:cxn modelId="{15AFFFB5-8E5D-4FD1-A3C4-48D07A22AE31}" type="presOf" srcId="{365B1143-7CAE-49E3-B417-17F690E79E77}" destId="{633D1E87-DF9A-4D31-8F97-9BE46CC0DD84}" srcOrd="1" destOrd="0" presId="urn:microsoft.com/office/officeart/2005/8/layout/orgChart1"/>
    <dgm:cxn modelId="{849856BB-1A28-46B5-B589-ACC3CA3851BF}" type="presOf" srcId="{430A67CE-9BF0-4F9C-97C7-7F01F2742527}" destId="{A824B255-8C37-44D2-8AC1-D3DDABD7CB0E}" srcOrd="1" destOrd="0" presId="urn:microsoft.com/office/officeart/2005/8/layout/orgChart1"/>
    <dgm:cxn modelId="{372547BC-D536-4583-A5DB-CAD8A9022704}" type="presOf" srcId="{C9540606-39C3-4033-8A0A-8D8B44DED893}" destId="{794524C2-4C26-48D8-8660-0C081A9770FD}" srcOrd="1" destOrd="0" presId="urn:microsoft.com/office/officeart/2005/8/layout/orgChart1"/>
    <dgm:cxn modelId="{498863BE-CF0C-465C-B382-D80805187941}" type="presOf" srcId="{42037CA7-7A7B-442E-9F81-EC1FA670AF4C}" destId="{49AD21D5-CEC1-44E9-AAC0-F61745B7FDAF}" srcOrd="0" destOrd="0" presId="urn:microsoft.com/office/officeart/2005/8/layout/orgChart1"/>
    <dgm:cxn modelId="{FB47BFC3-314A-42C7-B0CF-ABD1D7DE61A5}" type="presOf" srcId="{A7C52AC8-7751-4536-BEA0-5614EAD76580}" destId="{73017308-AB33-47CF-817C-5190DE6D109B}" srcOrd="0" destOrd="0" presId="urn:microsoft.com/office/officeart/2005/8/layout/orgChart1"/>
    <dgm:cxn modelId="{D7C4E0C3-A9F3-48C6-84D1-79853E332CE4}" type="presOf" srcId="{8E654867-5EB8-4BE0-81A0-0D9CCB8EE778}" destId="{D5B2A5F7-FBD7-462C-A468-155971CF599D}" srcOrd="0" destOrd="0" presId="urn:microsoft.com/office/officeart/2005/8/layout/orgChart1"/>
    <dgm:cxn modelId="{D1C536C8-166E-463C-9ABE-E971DB27D57D}" type="presOf" srcId="{365B1143-7CAE-49E3-B417-17F690E79E77}" destId="{0E04F422-04D4-4AF1-A161-1D6AF36AD022}" srcOrd="0" destOrd="0" presId="urn:microsoft.com/office/officeart/2005/8/layout/orgChart1"/>
    <dgm:cxn modelId="{B9BB60D0-6B4E-49AA-B83D-03014BB4FD19}" type="presOf" srcId="{206C5F54-E692-4F3C-9843-84205DA6DBC2}" destId="{A75F3921-6CDA-4734-BBCC-7B65D7A5F85E}" srcOrd="0" destOrd="0" presId="urn:microsoft.com/office/officeart/2005/8/layout/orgChart1"/>
    <dgm:cxn modelId="{FEFC3FD1-E161-4644-BD82-91EE1CB4A053}" type="presOf" srcId="{5726280D-6480-4F91-864B-68CFA54246B6}" destId="{EF342E2D-2BCA-4414-9CBA-BECC84E59B29}" srcOrd="0" destOrd="0" presId="urn:microsoft.com/office/officeart/2005/8/layout/orgChart1"/>
    <dgm:cxn modelId="{F8E3F1D1-C486-4922-B9BE-781EBE07789A}" type="presOf" srcId="{A72727FF-B16D-4E47-B8F7-D7791E5C0D53}" destId="{8FD91D00-5981-470B-9C45-5C52F71031CF}" srcOrd="0" destOrd="0" presId="urn:microsoft.com/office/officeart/2005/8/layout/orgChart1"/>
    <dgm:cxn modelId="{400803D2-BEDA-4898-870F-B08410EF6E5A}" type="presOf" srcId="{430A67CE-9BF0-4F9C-97C7-7F01F2742527}" destId="{C5555FF6-1DC7-4245-9EF8-BD969B13C0C6}" srcOrd="0" destOrd="0" presId="urn:microsoft.com/office/officeart/2005/8/layout/orgChart1"/>
    <dgm:cxn modelId="{8F0BB6D5-5DF7-4514-B389-A6D316C335E3}" type="presOf" srcId="{D7D37B1D-2F26-49C2-A82C-4DB6410CCC13}" destId="{4CF41C67-2E35-47B0-BD7F-AF27C809F04C}" srcOrd="0" destOrd="0" presId="urn:microsoft.com/office/officeart/2005/8/layout/orgChart1"/>
    <dgm:cxn modelId="{E0EAE4D5-6A1D-4209-8CB8-6774596CAA48}" type="presOf" srcId="{C3302CB8-25BB-428F-AAAE-149755F4BCE1}" destId="{92F1EB5A-08FF-43F5-A4E8-5A292D8CAA15}" srcOrd="0" destOrd="0" presId="urn:microsoft.com/office/officeart/2005/8/layout/orgChart1"/>
    <dgm:cxn modelId="{FCA16DD6-BC4A-4DDC-B8D6-EA516BBE2076}" type="presOf" srcId="{5BCDFD35-1EB1-4B9A-81A1-9B931717407F}" destId="{B8EAB7D7-750E-4EAB-BB96-6014F3C93049}" srcOrd="1" destOrd="0" presId="urn:microsoft.com/office/officeart/2005/8/layout/orgChart1"/>
    <dgm:cxn modelId="{5DFFA6D6-B1ED-4E73-9FB3-C4905DC86513}" srcId="{8FE6827F-C4E7-4CB1-853E-3613BC60620E}" destId="{B6508AAB-CF99-425E-80A8-A8B3C9494505}" srcOrd="0" destOrd="0" parTransId="{008D4358-4B69-4FFB-9A21-04A180A91794}" sibTransId="{63BB1E92-B789-4F52-AE21-F28F33D8B5A2}"/>
    <dgm:cxn modelId="{D214DFD9-D661-4710-B276-0AC2B271DD35}" type="presOf" srcId="{3335F4BB-8529-49A9-8EFB-3A2F4C755EA6}" destId="{D8684A40-59F9-47B4-9B7A-4934A06A00C0}" srcOrd="1" destOrd="0" presId="urn:microsoft.com/office/officeart/2005/8/layout/orgChart1"/>
    <dgm:cxn modelId="{31D348E1-AC22-4152-915E-BEADC1BE31E7}" type="presOf" srcId="{94283E0A-E25B-4A3D-A7F6-0D2151DAACCE}" destId="{B2F4401C-396E-405F-B403-1D6BC08144FD}" srcOrd="0" destOrd="0" presId="urn:microsoft.com/office/officeart/2005/8/layout/orgChart1"/>
    <dgm:cxn modelId="{86F5AAE3-3563-4DF0-A7CA-37BA42151207}" type="presOf" srcId="{B6508AAB-CF99-425E-80A8-A8B3C9494505}" destId="{C1088310-B034-4334-83A7-4A88F2373C97}" srcOrd="0" destOrd="0" presId="urn:microsoft.com/office/officeart/2005/8/layout/orgChart1"/>
    <dgm:cxn modelId="{0BCFD8E6-9C39-409A-87D7-74EA359BF94C}" srcId="{3335F4BB-8529-49A9-8EFB-3A2F4C755EA6}" destId="{365B1143-7CAE-49E3-B417-17F690E79E77}" srcOrd="4" destOrd="0" parTransId="{D1348CE8-AE35-494F-8979-0DE14436D9D2}" sibTransId="{32D30EF8-FB5B-44F9-9F91-F249BC04277D}"/>
    <dgm:cxn modelId="{F153CFE9-8CEB-4F54-BCD2-8CBDC0E92117}" srcId="{5BCDFD35-1EB1-4B9A-81A1-9B931717407F}" destId="{8FE6827F-C4E7-4CB1-853E-3613BC60620E}" srcOrd="2" destOrd="0" parTransId="{A7C52AC8-7751-4536-BEA0-5614EAD76580}" sibTransId="{1755805C-B881-47E3-A608-DF8E13554672}"/>
    <dgm:cxn modelId="{C435A5EB-8A62-4224-A2DF-362319C6EF3E}" type="presOf" srcId="{008D4358-4B69-4FFB-9A21-04A180A91794}" destId="{4034BB56-B405-4E32-AF54-D77CC432BC33}" srcOrd="0" destOrd="0" presId="urn:microsoft.com/office/officeart/2005/8/layout/orgChart1"/>
    <dgm:cxn modelId="{38D39FEC-F9A1-4946-9922-683695F0FF56}" type="presOf" srcId="{7A5E5027-8D55-4E03-A0DF-C46FF3E4CBC1}" destId="{E600BDF1-501C-4F69-A424-F281EBBCDF9B}" srcOrd="1" destOrd="0" presId="urn:microsoft.com/office/officeart/2005/8/layout/orgChart1"/>
    <dgm:cxn modelId="{5C15B7EC-2904-4C86-A6BE-15998ED27564}" type="presOf" srcId="{AD6B8628-7026-4687-8CD0-3F96A86CA448}" destId="{A53D63BC-F443-495B-A8C1-CC2A9F288B7A}" srcOrd="1" destOrd="0" presId="urn:microsoft.com/office/officeart/2005/8/layout/orgChart1"/>
    <dgm:cxn modelId="{887E0CF0-3F2B-4BAB-AB60-FE3830264E12}" srcId="{5BCDFD35-1EB1-4B9A-81A1-9B931717407F}" destId="{EE23FFF3-5330-47CD-B020-A051FC9117B1}" srcOrd="3" destOrd="0" parTransId="{A72727FF-B16D-4E47-B8F7-D7791E5C0D53}" sibTransId="{707C7776-C805-4DEA-A406-24967A15F14B}"/>
    <dgm:cxn modelId="{6DAF90F4-AF29-4407-AD78-198C04A87F73}" type="presOf" srcId="{0E450426-D46E-4FD2-9A25-7A3F780B088F}" destId="{593F9815-CA90-4223-B698-606B14C7D3BA}" srcOrd="0" destOrd="0" presId="urn:microsoft.com/office/officeart/2005/8/layout/orgChart1"/>
    <dgm:cxn modelId="{1CD218F8-EDC3-407B-B76D-B7A75921F8D8}" type="presOf" srcId="{699B1BF2-0887-4B8D-842D-72FF3B1E8D8E}" destId="{74AF4B3B-C1F9-4430-BAA7-5BF6C7A44336}" srcOrd="0" destOrd="0" presId="urn:microsoft.com/office/officeart/2005/8/layout/orgChart1"/>
    <dgm:cxn modelId="{CDEFABF8-E62F-4F6E-ACDD-16CA89CCDCCF}" type="presOf" srcId="{D1348CE8-AE35-494F-8979-0DE14436D9D2}" destId="{A9E85A50-838B-492F-B45A-43E024D7A170}" srcOrd="0" destOrd="0" presId="urn:microsoft.com/office/officeart/2005/8/layout/orgChart1"/>
    <dgm:cxn modelId="{7F2DF721-611A-4F7B-916F-0710DA2830B2}" type="presParOf" srcId="{AEA27359-D1E5-4390-A625-21785FF49BF6}" destId="{6FFE1CFD-F0C5-45EB-B1F9-22979152AB48}" srcOrd="0" destOrd="0" presId="urn:microsoft.com/office/officeart/2005/8/layout/orgChart1"/>
    <dgm:cxn modelId="{9D533D79-02DF-4031-9E33-1D127494226F}" type="presParOf" srcId="{6FFE1CFD-F0C5-45EB-B1F9-22979152AB48}" destId="{A1D8730C-8332-412B-B6BB-BCA237EBA192}" srcOrd="0" destOrd="0" presId="urn:microsoft.com/office/officeart/2005/8/layout/orgChart1"/>
    <dgm:cxn modelId="{3F66C3D6-48BF-41B3-A9C2-F732C8B24DA6}" type="presParOf" srcId="{A1D8730C-8332-412B-B6BB-BCA237EBA192}" destId="{4C7F0D63-8AFD-452B-B0B7-3CAE1819A1ED}" srcOrd="0" destOrd="0" presId="urn:microsoft.com/office/officeart/2005/8/layout/orgChart1"/>
    <dgm:cxn modelId="{27DCE412-EE6D-4986-AA19-D8656C0AA408}" type="presParOf" srcId="{A1D8730C-8332-412B-B6BB-BCA237EBA192}" destId="{B8EAB7D7-750E-4EAB-BB96-6014F3C93049}" srcOrd="1" destOrd="0" presId="urn:microsoft.com/office/officeart/2005/8/layout/orgChart1"/>
    <dgm:cxn modelId="{984DF5D0-D7A9-4504-8703-6D85DB6D9FDE}" type="presParOf" srcId="{6FFE1CFD-F0C5-45EB-B1F9-22979152AB48}" destId="{F4D2687D-9C91-412F-A5E6-8ED02954B9A7}" srcOrd="1" destOrd="0" presId="urn:microsoft.com/office/officeart/2005/8/layout/orgChart1"/>
    <dgm:cxn modelId="{37A419E2-17A2-417B-A98D-43D01DF065ED}" type="presParOf" srcId="{F4D2687D-9C91-412F-A5E6-8ED02954B9A7}" destId="{726EF66A-91B0-4E67-8ADB-A0CE828DBDA8}" srcOrd="0" destOrd="0" presId="urn:microsoft.com/office/officeart/2005/8/layout/orgChart1"/>
    <dgm:cxn modelId="{7D09A409-CE12-45E3-B4AA-2C187D533672}" type="presParOf" srcId="{F4D2687D-9C91-412F-A5E6-8ED02954B9A7}" destId="{8956A95D-752C-4774-BF2D-334571691F6D}" srcOrd="1" destOrd="0" presId="urn:microsoft.com/office/officeart/2005/8/layout/orgChart1"/>
    <dgm:cxn modelId="{4284AD5F-5DAE-4972-9135-3BDAC2C2023E}" type="presParOf" srcId="{8956A95D-752C-4774-BF2D-334571691F6D}" destId="{007DBED3-8220-4D42-BA66-83572211B87A}" srcOrd="0" destOrd="0" presId="urn:microsoft.com/office/officeart/2005/8/layout/orgChart1"/>
    <dgm:cxn modelId="{F744FF6F-9319-4F7E-9C33-DF41EF460AFF}" type="presParOf" srcId="{007DBED3-8220-4D42-BA66-83572211B87A}" destId="{28416EDE-E2D7-4830-B9A5-FD5C3FA538F3}" srcOrd="0" destOrd="0" presId="urn:microsoft.com/office/officeart/2005/8/layout/orgChart1"/>
    <dgm:cxn modelId="{66D351E4-8BFC-416D-9E82-2629921272E9}" type="presParOf" srcId="{007DBED3-8220-4D42-BA66-83572211B87A}" destId="{E600BDF1-501C-4F69-A424-F281EBBCDF9B}" srcOrd="1" destOrd="0" presId="urn:microsoft.com/office/officeart/2005/8/layout/orgChart1"/>
    <dgm:cxn modelId="{9C385158-2087-4986-9924-DF62CB132567}" type="presParOf" srcId="{8956A95D-752C-4774-BF2D-334571691F6D}" destId="{4B7EDCD0-C782-4FE1-A65D-2D78763F35EB}" srcOrd="1" destOrd="0" presId="urn:microsoft.com/office/officeart/2005/8/layout/orgChart1"/>
    <dgm:cxn modelId="{11F614C4-393E-4EDB-82B3-D05B0C1DE09C}" type="presParOf" srcId="{4B7EDCD0-C782-4FE1-A65D-2D78763F35EB}" destId="{4CF41C67-2E35-47B0-BD7F-AF27C809F04C}" srcOrd="0" destOrd="0" presId="urn:microsoft.com/office/officeart/2005/8/layout/orgChart1"/>
    <dgm:cxn modelId="{EC5B5966-BA94-4240-BDFA-9F9330C2122D}" type="presParOf" srcId="{4B7EDCD0-C782-4FE1-A65D-2D78763F35EB}" destId="{5C6A3BCA-0C40-4933-8C32-6C5E781CAA71}" srcOrd="1" destOrd="0" presId="urn:microsoft.com/office/officeart/2005/8/layout/orgChart1"/>
    <dgm:cxn modelId="{AB57F3A8-5065-44A8-A154-18D22BD69109}" type="presParOf" srcId="{5C6A3BCA-0C40-4933-8C32-6C5E781CAA71}" destId="{A695901D-BD33-480D-9A06-1DAFBC95A1E6}" srcOrd="0" destOrd="0" presId="urn:microsoft.com/office/officeart/2005/8/layout/orgChart1"/>
    <dgm:cxn modelId="{A663F76A-68A8-4525-97E3-5635C0CAFF49}" type="presParOf" srcId="{A695901D-BD33-480D-9A06-1DAFBC95A1E6}" destId="{CA1F6CBF-EABA-4C97-90FC-8C716D270214}" srcOrd="0" destOrd="0" presId="urn:microsoft.com/office/officeart/2005/8/layout/orgChart1"/>
    <dgm:cxn modelId="{75940972-C8A3-44A6-8806-962E8D42B5FB}" type="presParOf" srcId="{A695901D-BD33-480D-9A06-1DAFBC95A1E6}" destId="{CF11173C-7D1D-432F-BD01-CBA401834D58}" srcOrd="1" destOrd="0" presId="urn:microsoft.com/office/officeart/2005/8/layout/orgChart1"/>
    <dgm:cxn modelId="{5FD98ABD-C84A-4CD8-BE32-6F48A5B5025F}" type="presParOf" srcId="{5C6A3BCA-0C40-4933-8C32-6C5E781CAA71}" destId="{751FA07D-7515-4702-AAD8-DCC53670C6B6}" srcOrd="1" destOrd="0" presId="urn:microsoft.com/office/officeart/2005/8/layout/orgChart1"/>
    <dgm:cxn modelId="{45075889-1DB1-4874-B8AD-19BC63E8365B}" type="presParOf" srcId="{5C6A3BCA-0C40-4933-8C32-6C5E781CAA71}" destId="{4D061EB2-5961-4BD5-8D91-41E8C23E1E79}" srcOrd="2" destOrd="0" presId="urn:microsoft.com/office/officeart/2005/8/layout/orgChart1"/>
    <dgm:cxn modelId="{70851E30-2B0A-4927-93D8-F963E7E9E888}" type="presParOf" srcId="{4B7EDCD0-C782-4FE1-A65D-2D78763F35EB}" destId="{74AF4B3B-C1F9-4430-BAA7-5BF6C7A44336}" srcOrd="2" destOrd="0" presId="urn:microsoft.com/office/officeart/2005/8/layout/orgChart1"/>
    <dgm:cxn modelId="{57A508D7-3760-4E42-95CE-914165365C3A}" type="presParOf" srcId="{4B7EDCD0-C782-4FE1-A65D-2D78763F35EB}" destId="{D9559B45-0A13-4405-99F5-27867BFB8888}" srcOrd="3" destOrd="0" presId="urn:microsoft.com/office/officeart/2005/8/layout/orgChart1"/>
    <dgm:cxn modelId="{A19F1103-291F-4A4E-A923-18C06F0BD4D6}" type="presParOf" srcId="{D9559B45-0A13-4405-99F5-27867BFB8888}" destId="{99301A69-DDCF-4BB0-BCDA-05A2E3F37618}" srcOrd="0" destOrd="0" presId="urn:microsoft.com/office/officeart/2005/8/layout/orgChart1"/>
    <dgm:cxn modelId="{A58858DB-4766-4B2B-A54A-4E03A00EFC0C}" type="presParOf" srcId="{99301A69-DDCF-4BB0-BCDA-05A2E3F37618}" destId="{C5555FF6-1DC7-4245-9EF8-BD969B13C0C6}" srcOrd="0" destOrd="0" presId="urn:microsoft.com/office/officeart/2005/8/layout/orgChart1"/>
    <dgm:cxn modelId="{4DECCB9D-06C7-4D36-A0F0-23AA26D2E549}" type="presParOf" srcId="{99301A69-DDCF-4BB0-BCDA-05A2E3F37618}" destId="{A824B255-8C37-44D2-8AC1-D3DDABD7CB0E}" srcOrd="1" destOrd="0" presId="urn:microsoft.com/office/officeart/2005/8/layout/orgChart1"/>
    <dgm:cxn modelId="{EAC82794-58B6-4CD4-8BAB-A433586BE4AD}" type="presParOf" srcId="{D9559B45-0A13-4405-99F5-27867BFB8888}" destId="{3A58FBE9-1954-4874-8BB0-BF9A0D80D7D7}" srcOrd="1" destOrd="0" presId="urn:microsoft.com/office/officeart/2005/8/layout/orgChart1"/>
    <dgm:cxn modelId="{700E1BC1-322E-44D4-8B8B-5AAFC6126F75}" type="presParOf" srcId="{D9559B45-0A13-4405-99F5-27867BFB8888}" destId="{42ECB68F-A777-43B6-8894-841AECDFEE5D}" srcOrd="2" destOrd="0" presId="urn:microsoft.com/office/officeart/2005/8/layout/orgChart1"/>
    <dgm:cxn modelId="{EC110BF4-2A4A-4CA4-97A9-3228E861A402}" type="presParOf" srcId="{8956A95D-752C-4774-BF2D-334571691F6D}" destId="{25CEE675-C478-43FE-910B-A6A2C7D51311}" srcOrd="2" destOrd="0" presId="urn:microsoft.com/office/officeart/2005/8/layout/orgChart1"/>
    <dgm:cxn modelId="{CC20EC0B-B12E-46C2-A173-84A29E9AB292}" type="presParOf" srcId="{F4D2687D-9C91-412F-A5E6-8ED02954B9A7}" destId="{7C6D111F-E202-4E36-84DD-869D484966F8}" srcOrd="2" destOrd="0" presId="urn:microsoft.com/office/officeart/2005/8/layout/orgChart1"/>
    <dgm:cxn modelId="{86A693FA-151D-41BD-ADF6-D2F89D86A755}" type="presParOf" srcId="{F4D2687D-9C91-412F-A5E6-8ED02954B9A7}" destId="{713163C4-D5C7-491B-8E59-D3DEC5F07865}" srcOrd="3" destOrd="0" presId="urn:microsoft.com/office/officeart/2005/8/layout/orgChart1"/>
    <dgm:cxn modelId="{A998DD04-6E21-48D1-9294-335309196CED}" type="presParOf" srcId="{713163C4-D5C7-491B-8E59-D3DEC5F07865}" destId="{472B6C16-6241-41BD-9E1A-B3A6D480A583}" srcOrd="0" destOrd="0" presId="urn:microsoft.com/office/officeart/2005/8/layout/orgChart1"/>
    <dgm:cxn modelId="{46E8CDD0-397C-468E-9A3B-B3FC630349AE}" type="presParOf" srcId="{472B6C16-6241-41BD-9E1A-B3A6D480A583}" destId="{DB65EFE4-F414-402D-AEC7-184BA980405F}" srcOrd="0" destOrd="0" presId="urn:microsoft.com/office/officeart/2005/8/layout/orgChart1"/>
    <dgm:cxn modelId="{0B021D04-98EB-4182-8E66-A40790B6DFBD}" type="presParOf" srcId="{472B6C16-6241-41BD-9E1A-B3A6D480A583}" destId="{C6B8E819-472F-4AF7-A865-9C64F7603166}" srcOrd="1" destOrd="0" presId="urn:microsoft.com/office/officeart/2005/8/layout/orgChart1"/>
    <dgm:cxn modelId="{D5ABB78D-137E-474C-B277-527E2836084B}" type="presParOf" srcId="{713163C4-D5C7-491B-8E59-D3DEC5F07865}" destId="{97AB950F-6329-4498-A7DF-9A1B327E9C5E}" srcOrd="1" destOrd="0" presId="urn:microsoft.com/office/officeart/2005/8/layout/orgChart1"/>
    <dgm:cxn modelId="{B7A49431-B44D-483D-A6CB-09D6C28104BC}" type="presParOf" srcId="{97AB950F-6329-4498-A7DF-9A1B327E9C5E}" destId="{11D09630-79DB-4498-88BE-FF0904C87E61}" srcOrd="0" destOrd="0" presId="urn:microsoft.com/office/officeart/2005/8/layout/orgChart1"/>
    <dgm:cxn modelId="{A9C77C2B-2C18-4317-B46C-32A7D8A27F96}" type="presParOf" srcId="{97AB950F-6329-4498-A7DF-9A1B327E9C5E}" destId="{221E9DC4-E1A8-441A-86D5-ACE5145EAF80}" srcOrd="1" destOrd="0" presId="urn:microsoft.com/office/officeart/2005/8/layout/orgChart1"/>
    <dgm:cxn modelId="{0CFB3936-0413-4072-A9D2-A1CA649BA29D}" type="presParOf" srcId="{221E9DC4-E1A8-441A-86D5-ACE5145EAF80}" destId="{3DE16A04-299D-4F7E-932F-E01D9EE9DC6F}" srcOrd="0" destOrd="0" presId="urn:microsoft.com/office/officeart/2005/8/layout/orgChart1"/>
    <dgm:cxn modelId="{9AB8A2BD-96BB-40A8-9BFE-0D00601C8097}" type="presParOf" srcId="{3DE16A04-299D-4F7E-932F-E01D9EE9DC6F}" destId="{B2F4401C-396E-405F-B403-1D6BC08144FD}" srcOrd="0" destOrd="0" presId="urn:microsoft.com/office/officeart/2005/8/layout/orgChart1"/>
    <dgm:cxn modelId="{2EE3ECE5-082E-41B1-9285-9E91507D34FA}" type="presParOf" srcId="{3DE16A04-299D-4F7E-932F-E01D9EE9DC6F}" destId="{4EF83BB1-6D58-4C71-BB71-5952E4108C7C}" srcOrd="1" destOrd="0" presId="urn:microsoft.com/office/officeart/2005/8/layout/orgChart1"/>
    <dgm:cxn modelId="{E88A6303-4212-491F-8F5E-F9E408E82B21}" type="presParOf" srcId="{221E9DC4-E1A8-441A-86D5-ACE5145EAF80}" destId="{17543D3F-6C13-4DC2-8A9B-0710A0968A36}" srcOrd="1" destOrd="0" presId="urn:microsoft.com/office/officeart/2005/8/layout/orgChart1"/>
    <dgm:cxn modelId="{F4FC5D49-702E-4465-AC74-0CCE1FCE2E0A}" type="presParOf" srcId="{221E9DC4-E1A8-441A-86D5-ACE5145EAF80}" destId="{D2329B13-8D9F-477C-96AE-9A8199BC7F74}" srcOrd="2" destOrd="0" presId="urn:microsoft.com/office/officeart/2005/8/layout/orgChart1"/>
    <dgm:cxn modelId="{5E034BF4-9CA6-4B24-A149-4EA9E4145D1A}" type="presParOf" srcId="{97AB950F-6329-4498-A7DF-9A1B327E9C5E}" destId="{49AD21D5-CEC1-44E9-AAC0-F61745B7FDAF}" srcOrd="2" destOrd="0" presId="urn:microsoft.com/office/officeart/2005/8/layout/orgChart1"/>
    <dgm:cxn modelId="{5823F177-727C-4EA3-98D9-7A6CCA54075F}" type="presParOf" srcId="{97AB950F-6329-4498-A7DF-9A1B327E9C5E}" destId="{745EEEF1-0B66-40E4-B57B-20ADBF666F18}" srcOrd="3" destOrd="0" presId="urn:microsoft.com/office/officeart/2005/8/layout/orgChart1"/>
    <dgm:cxn modelId="{CCE37013-EE62-4B0B-A01D-BDDE3DB96812}" type="presParOf" srcId="{745EEEF1-0B66-40E4-B57B-20ADBF666F18}" destId="{52F407AF-AF3A-4172-B1AD-3FCB3A27D00B}" srcOrd="0" destOrd="0" presId="urn:microsoft.com/office/officeart/2005/8/layout/orgChart1"/>
    <dgm:cxn modelId="{A5F5E770-0EC8-4763-AD95-4A04C08B6E23}" type="presParOf" srcId="{52F407AF-AF3A-4172-B1AD-3FCB3A27D00B}" destId="{AE36044B-5C89-492B-BF07-4CBE7763E1C1}" srcOrd="0" destOrd="0" presId="urn:microsoft.com/office/officeart/2005/8/layout/orgChart1"/>
    <dgm:cxn modelId="{71F2F02B-9048-47E2-AEA2-CA92DA6E1A72}" type="presParOf" srcId="{52F407AF-AF3A-4172-B1AD-3FCB3A27D00B}" destId="{794524C2-4C26-48D8-8660-0C081A9770FD}" srcOrd="1" destOrd="0" presId="urn:microsoft.com/office/officeart/2005/8/layout/orgChart1"/>
    <dgm:cxn modelId="{C96CEF3A-C5C1-4CCE-999F-22F310E3984D}" type="presParOf" srcId="{745EEEF1-0B66-40E4-B57B-20ADBF666F18}" destId="{86D9129C-2D0D-49AA-8E30-C0FE1F4FD41D}" srcOrd="1" destOrd="0" presId="urn:microsoft.com/office/officeart/2005/8/layout/orgChart1"/>
    <dgm:cxn modelId="{E75B625B-46AB-4002-8FEB-AEA179978961}" type="presParOf" srcId="{745EEEF1-0B66-40E4-B57B-20ADBF666F18}" destId="{D799437D-9A1A-4053-8E2A-35D66FA951DE}" srcOrd="2" destOrd="0" presId="urn:microsoft.com/office/officeart/2005/8/layout/orgChart1"/>
    <dgm:cxn modelId="{327A11DF-979B-48C4-9253-CAD53F3F0FA2}" type="presParOf" srcId="{713163C4-D5C7-491B-8E59-D3DEC5F07865}" destId="{A70C0E8D-766F-4359-96B5-DC13B0E89CC1}" srcOrd="2" destOrd="0" presId="urn:microsoft.com/office/officeart/2005/8/layout/orgChart1"/>
    <dgm:cxn modelId="{FBAE5A9C-160D-419F-8AA6-4916DAEC4B8E}" type="presParOf" srcId="{F4D2687D-9C91-412F-A5E6-8ED02954B9A7}" destId="{73017308-AB33-47CF-817C-5190DE6D109B}" srcOrd="4" destOrd="0" presId="urn:microsoft.com/office/officeart/2005/8/layout/orgChart1"/>
    <dgm:cxn modelId="{60AABF7F-B8C9-4168-AFA3-394997E5F6E4}" type="presParOf" srcId="{F4D2687D-9C91-412F-A5E6-8ED02954B9A7}" destId="{A7F7662C-5947-418C-937F-5059D6C65D86}" srcOrd="5" destOrd="0" presId="urn:microsoft.com/office/officeart/2005/8/layout/orgChart1"/>
    <dgm:cxn modelId="{298F7187-A3BA-4949-9BF7-95A097DA2254}" type="presParOf" srcId="{A7F7662C-5947-418C-937F-5059D6C65D86}" destId="{8AA7811F-59C1-4956-A90D-0D76C7A5A20D}" srcOrd="0" destOrd="0" presId="urn:microsoft.com/office/officeart/2005/8/layout/orgChart1"/>
    <dgm:cxn modelId="{DA4F4BB0-1316-4075-B2CF-2A6A90DEF55A}" type="presParOf" srcId="{8AA7811F-59C1-4956-A90D-0D76C7A5A20D}" destId="{47600CBD-BDAE-4B81-BAE6-115AED16CB07}" srcOrd="0" destOrd="0" presId="urn:microsoft.com/office/officeart/2005/8/layout/orgChart1"/>
    <dgm:cxn modelId="{8A614E91-F6E9-438A-8BC6-10B1E65F4721}" type="presParOf" srcId="{8AA7811F-59C1-4956-A90D-0D76C7A5A20D}" destId="{AD934139-C084-4619-AA92-B174FAE1EB35}" srcOrd="1" destOrd="0" presId="urn:microsoft.com/office/officeart/2005/8/layout/orgChart1"/>
    <dgm:cxn modelId="{E75B17FD-E256-4C49-B879-63EA5C6C2144}" type="presParOf" srcId="{A7F7662C-5947-418C-937F-5059D6C65D86}" destId="{A304E0C4-E241-46A5-A22C-1BF58F60318E}" srcOrd="1" destOrd="0" presId="urn:microsoft.com/office/officeart/2005/8/layout/orgChart1"/>
    <dgm:cxn modelId="{F52552B8-11FB-463B-B6F4-432C616119DF}" type="presParOf" srcId="{A304E0C4-E241-46A5-A22C-1BF58F60318E}" destId="{4034BB56-B405-4E32-AF54-D77CC432BC33}" srcOrd="0" destOrd="0" presId="urn:microsoft.com/office/officeart/2005/8/layout/orgChart1"/>
    <dgm:cxn modelId="{0413AC87-E35E-4453-A24F-2ECDC47C5512}" type="presParOf" srcId="{A304E0C4-E241-46A5-A22C-1BF58F60318E}" destId="{05E8C2E5-F91C-4E9D-8E68-C4A3B2D43EF4}" srcOrd="1" destOrd="0" presId="urn:microsoft.com/office/officeart/2005/8/layout/orgChart1"/>
    <dgm:cxn modelId="{679F53D5-3881-4738-8E38-4650111D876F}" type="presParOf" srcId="{05E8C2E5-F91C-4E9D-8E68-C4A3B2D43EF4}" destId="{01F9E910-3B09-4D77-9F4E-E01E0EC992D0}" srcOrd="0" destOrd="0" presId="urn:microsoft.com/office/officeart/2005/8/layout/orgChart1"/>
    <dgm:cxn modelId="{F8A235A9-D742-4120-8065-DF7ECDA3C2A8}" type="presParOf" srcId="{01F9E910-3B09-4D77-9F4E-E01E0EC992D0}" destId="{C1088310-B034-4334-83A7-4A88F2373C97}" srcOrd="0" destOrd="0" presId="urn:microsoft.com/office/officeart/2005/8/layout/orgChart1"/>
    <dgm:cxn modelId="{0949F06D-C902-4206-B25F-CF8031B00CE4}" type="presParOf" srcId="{01F9E910-3B09-4D77-9F4E-E01E0EC992D0}" destId="{505984EF-EC59-4E86-B893-A09E316DCA1E}" srcOrd="1" destOrd="0" presId="urn:microsoft.com/office/officeart/2005/8/layout/orgChart1"/>
    <dgm:cxn modelId="{466C1714-6960-4B02-BFB0-610BDCE1D6C4}" type="presParOf" srcId="{05E8C2E5-F91C-4E9D-8E68-C4A3B2D43EF4}" destId="{65BB4899-534F-413C-839E-124B095FD2D4}" srcOrd="1" destOrd="0" presId="urn:microsoft.com/office/officeart/2005/8/layout/orgChart1"/>
    <dgm:cxn modelId="{DFF409F4-9FC5-4A8B-A5C8-E4C4511D756D}" type="presParOf" srcId="{05E8C2E5-F91C-4E9D-8E68-C4A3B2D43EF4}" destId="{DAE275DE-8880-4260-93F2-4A4E80EE0B98}" srcOrd="2" destOrd="0" presId="urn:microsoft.com/office/officeart/2005/8/layout/orgChart1"/>
    <dgm:cxn modelId="{77664E37-F653-44F3-AC41-5275508219AC}" type="presParOf" srcId="{A304E0C4-E241-46A5-A22C-1BF58F60318E}" destId="{DF49E52B-5320-495F-BC0C-D58DFE35EB23}" srcOrd="2" destOrd="0" presId="urn:microsoft.com/office/officeart/2005/8/layout/orgChart1"/>
    <dgm:cxn modelId="{448D54B4-6557-42A1-9E10-F0B576A4466D}" type="presParOf" srcId="{A304E0C4-E241-46A5-A22C-1BF58F60318E}" destId="{C54F32FB-5835-4495-9C53-2508DB91BFA4}" srcOrd="3" destOrd="0" presId="urn:microsoft.com/office/officeart/2005/8/layout/orgChart1"/>
    <dgm:cxn modelId="{EA466FE6-C23A-47DD-BE3E-0B676ACA49C0}" type="presParOf" srcId="{C54F32FB-5835-4495-9C53-2508DB91BFA4}" destId="{F6048F0B-6EAF-45BA-8B46-523BCDDA61A5}" srcOrd="0" destOrd="0" presId="urn:microsoft.com/office/officeart/2005/8/layout/orgChart1"/>
    <dgm:cxn modelId="{95206502-B894-45FF-A5A5-C7654C004A58}" type="presParOf" srcId="{F6048F0B-6EAF-45BA-8B46-523BCDDA61A5}" destId="{593F9815-CA90-4223-B698-606B14C7D3BA}" srcOrd="0" destOrd="0" presId="urn:microsoft.com/office/officeart/2005/8/layout/orgChart1"/>
    <dgm:cxn modelId="{16113D82-185D-4C44-A26A-34335E97DA94}" type="presParOf" srcId="{F6048F0B-6EAF-45BA-8B46-523BCDDA61A5}" destId="{4293C9F6-B46C-4BB4-BEED-490049CFABC7}" srcOrd="1" destOrd="0" presId="urn:microsoft.com/office/officeart/2005/8/layout/orgChart1"/>
    <dgm:cxn modelId="{FE270EAB-0627-4C8F-AD54-5F8608E7428B}" type="presParOf" srcId="{C54F32FB-5835-4495-9C53-2508DB91BFA4}" destId="{587D1351-0BB9-4F8E-9713-8C7944EF412B}" srcOrd="1" destOrd="0" presId="urn:microsoft.com/office/officeart/2005/8/layout/orgChart1"/>
    <dgm:cxn modelId="{459864CF-CDB5-45E6-B339-B26A13D19616}" type="presParOf" srcId="{C54F32FB-5835-4495-9C53-2508DB91BFA4}" destId="{856AFEF9-4F1A-4A96-865F-206B659DA931}" srcOrd="2" destOrd="0" presId="urn:microsoft.com/office/officeart/2005/8/layout/orgChart1"/>
    <dgm:cxn modelId="{6D066425-4313-44A0-90B5-DF9BB3B55FB4}" type="presParOf" srcId="{A7F7662C-5947-418C-937F-5059D6C65D86}" destId="{7947C1CD-F25A-45B9-919A-6C755B99CDBB}" srcOrd="2" destOrd="0" presId="urn:microsoft.com/office/officeart/2005/8/layout/orgChart1"/>
    <dgm:cxn modelId="{E9CF62A4-956A-4E4F-B83A-9131B5E74F89}" type="presParOf" srcId="{F4D2687D-9C91-412F-A5E6-8ED02954B9A7}" destId="{8FD91D00-5981-470B-9C45-5C52F71031CF}" srcOrd="6" destOrd="0" presId="urn:microsoft.com/office/officeart/2005/8/layout/orgChart1"/>
    <dgm:cxn modelId="{5A552B5C-B226-4A9E-BEFD-A2F84FA867B6}" type="presParOf" srcId="{F4D2687D-9C91-412F-A5E6-8ED02954B9A7}" destId="{A9B7A07E-FBBA-4DD2-B6B2-E24331462D31}" srcOrd="7" destOrd="0" presId="urn:microsoft.com/office/officeart/2005/8/layout/orgChart1"/>
    <dgm:cxn modelId="{52838017-96BF-4D47-B714-8CABA5C9AA9A}" type="presParOf" srcId="{A9B7A07E-FBBA-4DD2-B6B2-E24331462D31}" destId="{FFC94414-555E-4F29-82C3-721DA6D6E8C1}" srcOrd="0" destOrd="0" presId="urn:microsoft.com/office/officeart/2005/8/layout/orgChart1"/>
    <dgm:cxn modelId="{EA1AA62C-405B-4A21-8430-26D95203FDF6}" type="presParOf" srcId="{FFC94414-555E-4F29-82C3-721DA6D6E8C1}" destId="{6D310967-1871-4EF5-BD5B-69390D5CCFC1}" srcOrd="0" destOrd="0" presId="urn:microsoft.com/office/officeart/2005/8/layout/orgChart1"/>
    <dgm:cxn modelId="{F641435B-7E0F-4574-8E79-F54C2EF821A4}" type="presParOf" srcId="{FFC94414-555E-4F29-82C3-721DA6D6E8C1}" destId="{E27526E0-692F-4509-BC51-6F906CFDC96B}" srcOrd="1" destOrd="0" presId="urn:microsoft.com/office/officeart/2005/8/layout/orgChart1"/>
    <dgm:cxn modelId="{22EE12B4-4859-49C1-9862-AFDB5E450B0C}" type="presParOf" srcId="{A9B7A07E-FBBA-4DD2-B6B2-E24331462D31}" destId="{1857E8E3-A788-4BA6-9713-3F04D8FE761A}" srcOrd="1" destOrd="0" presId="urn:microsoft.com/office/officeart/2005/8/layout/orgChart1"/>
    <dgm:cxn modelId="{4687F9CF-BCA1-4FB7-8B07-D85B867C20B8}" type="presParOf" srcId="{1857E8E3-A788-4BA6-9713-3F04D8FE761A}" destId="{D5B2A5F7-FBD7-462C-A468-155971CF599D}" srcOrd="0" destOrd="0" presId="urn:microsoft.com/office/officeart/2005/8/layout/orgChart1"/>
    <dgm:cxn modelId="{1A180D31-0AD3-4721-9112-1503550D845C}" type="presParOf" srcId="{1857E8E3-A788-4BA6-9713-3F04D8FE761A}" destId="{726C26DC-9D83-41D1-AC0C-7A8CBC067A9D}" srcOrd="1" destOrd="0" presId="urn:microsoft.com/office/officeart/2005/8/layout/orgChart1"/>
    <dgm:cxn modelId="{E3C242D1-FDB8-4253-A57F-50732B173326}" type="presParOf" srcId="{726C26DC-9D83-41D1-AC0C-7A8CBC067A9D}" destId="{D83AE202-15A0-4C26-864A-CF04520E0B25}" srcOrd="0" destOrd="0" presId="urn:microsoft.com/office/officeart/2005/8/layout/orgChart1"/>
    <dgm:cxn modelId="{4A111576-A327-4C81-96A2-73F3C0165686}" type="presParOf" srcId="{D83AE202-15A0-4C26-864A-CF04520E0B25}" destId="{92F1EB5A-08FF-43F5-A4E8-5A292D8CAA15}" srcOrd="0" destOrd="0" presId="urn:microsoft.com/office/officeart/2005/8/layout/orgChart1"/>
    <dgm:cxn modelId="{8149B1DC-B170-4051-88B0-E713E456967B}" type="presParOf" srcId="{D83AE202-15A0-4C26-864A-CF04520E0B25}" destId="{3A1FE3DE-1022-4379-9ED0-1C5D6C6A1EEE}" srcOrd="1" destOrd="0" presId="urn:microsoft.com/office/officeart/2005/8/layout/orgChart1"/>
    <dgm:cxn modelId="{777CF33F-001B-493F-811B-FE17C77BAB75}" type="presParOf" srcId="{726C26DC-9D83-41D1-AC0C-7A8CBC067A9D}" destId="{E1F60D52-3A77-4D5C-8B1C-750372F9AE20}" srcOrd="1" destOrd="0" presId="urn:microsoft.com/office/officeart/2005/8/layout/orgChart1"/>
    <dgm:cxn modelId="{3071BAB1-B6FD-4A32-82F1-93BDEED9E4FB}" type="presParOf" srcId="{726C26DC-9D83-41D1-AC0C-7A8CBC067A9D}" destId="{AAFABB11-7740-4221-84F3-49269FFCCB42}" srcOrd="2" destOrd="0" presId="urn:microsoft.com/office/officeart/2005/8/layout/orgChart1"/>
    <dgm:cxn modelId="{2A26AD78-CC28-4D36-8D39-11B492C8CDEF}" type="presParOf" srcId="{1857E8E3-A788-4BA6-9713-3F04D8FE761A}" destId="{C5BFFAEF-88BF-4242-8209-8A766CFFD05A}" srcOrd="2" destOrd="0" presId="urn:microsoft.com/office/officeart/2005/8/layout/orgChart1"/>
    <dgm:cxn modelId="{E7DAFD4E-09B7-4DDB-9627-96763CD876C9}" type="presParOf" srcId="{1857E8E3-A788-4BA6-9713-3F04D8FE761A}" destId="{A5D74F7D-0FA8-43AB-8A76-B898B690325E}" srcOrd="3" destOrd="0" presId="urn:microsoft.com/office/officeart/2005/8/layout/orgChart1"/>
    <dgm:cxn modelId="{3A377F79-D88D-46DA-9BA8-15883F4C6206}" type="presParOf" srcId="{A5D74F7D-0FA8-43AB-8A76-B898B690325E}" destId="{E10D9D92-DB38-474E-B10F-EACA015F8DDF}" srcOrd="0" destOrd="0" presId="urn:microsoft.com/office/officeart/2005/8/layout/orgChart1"/>
    <dgm:cxn modelId="{180502ED-0987-42A0-AB92-4C4C13AE31E1}" type="presParOf" srcId="{E10D9D92-DB38-474E-B10F-EACA015F8DDF}" destId="{534A4F5A-80DF-43ED-9F97-2A27FAFBA189}" srcOrd="0" destOrd="0" presId="urn:microsoft.com/office/officeart/2005/8/layout/orgChart1"/>
    <dgm:cxn modelId="{815ED088-4199-4CA4-9DAF-C9148EB1B221}" type="presParOf" srcId="{E10D9D92-DB38-474E-B10F-EACA015F8DDF}" destId="{DE7EB01A-DFA3-42B9-B1DF-74038338EF10}" srcOrd="1" destOrd="0" presId="urn:microsoft.com/office/officeart/2005/8/layout/orgChart1"/>
    <dgm:cxn modelId="{2E749F3B-24A8-4CCB-880A-A34E50331D8C}" type="presParOf" srcId="{A5D74F7D-0FA8-43AB-8A76-B898B690325E}" destId="{A8167B9F-9420-4BB5-B171-B1F9D99AF3AF}" srcOrd="1" destOrd="0" presId="urn:microsoft.com/office/officeart/2005/8/layout/orgChart1"/>
    <dgm:cxn modelId="{2672F2CA-91A2-4251-BE3C-F47E4B43E26E}" type="presParOf" srcId="{A5D74F7D-0FA8-43AB-8A76-B898B690325E}" destId="{AA01C7CE-6B14-489E-9CFB-38E22C91AC2B}" srcOrd="2" destOrd="0" presId="urn:microsoft.com/office/officeart/2005/8/layout/orgChart1"/>
    <dgm:cxn modelId="{1D71C393-F748-46EA-9B90-13F6D26D319D}" type="presParOf" srcId="{A9B7A07E-FBBA-4DD2-B6B2-E24331462D31}" destId="{C79FE041-0DA2-4272-B40D-7834A772F15D}" srcOrd="2" destOrd="0" presId="urn:microsoft.com/office/officeart/2005/8/layout/orgChart1"/>
    <dgm:cxn modelId="{0468484F-8155-4295-9556-6A743430D6CA}" type="presParOf" srcId="{6FFE1CFD-F0C5-45EB-B1F9-22979152AB48}" destId="{2EBE96C7-CE26-47C6-BA2C-48BC13152904}" srcOrd="2" destOrd="0" presId="urn:microsoft.com/office/officeart/2005/8/layout/orgChart1"/>
    <dgm:cxn modelId="{F12B34AA-BF0A-4BF9-98C6-ABB9D4498C80}" type="presParOf" srcId="{AEA27359-D1E5-4390-A625-21785FF49BF6}" destId="{DBEB7E14-1FB1-43C2-884D-5911ED76D032}" srcOrd="1" destOrd="0" presId="urn:microsoft.com/office/officeart/2005/8/layout/orgChart1"/>
    <dgm:cxn modelId="{E25B740F-7B04-40E4-8109-F0D49747CBF8}" type="presParOf" srcId="{DBEB7E14-1FB1-43C2-884D-5911ED76D032}" destId="{D58FC5B8-457B-4990-8EB1-5647D475D067}" srcOrd="0" destOrd="0" presId="urn:microsoft.com/office/officeart/2005/8/layout/orgChart1"/>
    <dgm:cxn modelId="{42DDD329-335D-45A9-A38E-9A406C49713E}" type="presParOf" srcId="{D58FC5B8-457B-4990-8EB1-5647D475D067}" destId="{0F4BDC75-CF8B-4AB7-9433-CDCDB9659A57}" srcOrd="0" destOrd="0" presId="urn:microsoft.com/office/officeart/2005/8/layout/orgChart1"/>
    <dgm:cxn modelId="{4DEB6A0C-2095-4BD0-BA4C-DA603FDE2F0A}" type="presParOf" srcId="{D58FC5B8-457B-4990-8EB1-5647D475D067}" destId="{D8684A40-59F9-47B4-9B7A-4934A06A00C0}" srcOrd="1" destOrd="0" presId="urn:microsoft.com/office/officeart/2005/8/layout/orgChart1"/>
    <dgm:cxn modelId="{ADE9687F-7614-4A3B-B875-8D7027D0F8F5}" type="presParOf" srcId="{DBEB7E14-1FB1-43C2-884D-5911ED76D032}" destId="{5FC72A07-03B7-4810-BA53-9A0EB26A0D5E}" srcOrd="1" destOrd="0" presId="urn:microsoft.com/office/officeart/2005/8/layout/orgChart1"/>
    <dgm:cxn modelId="{378BA541-A28A-4EC3-B915-C7FAE1DB8B71}" type="presParOf" srcId="{5FC72A07-03B7-4810-BA53-9A0EB26A0D5E}" destId="{5A257991-4581-496D-B9EE-1227ACDA2BBA}" srcOrd="0" destOrd="0" presId="urn:microsoft.com/office/officeart/2005/8/layout/orgChart1"/>
    <dgm:cxn modelId="{A2C32416-4A6D-4D06-8815-ACF9D909B0A4}" type="presParOf" srcId="{5FC72A07-03B7-4810-BA53-9A0EB26A0D5E}" destId="{65D9BD8D-4396-44C7-BB7E-080E650863F8}" srcOrd="1" destOrd="0" presId="urn:microsoft.com/office/officeart/2005/8/layout/orgChart1"/>
    <dgm:cxn modelId="{CFC799F7-2DE7-4797-9642-DE32E440821A}" type="presParOf" srcId="{65D9BD8D-4396-44C7-BB7E-080E650863F8}" destId="{A6EA6E2D-F29E-4BD7-97FC-07C1CEE1E7C5}" srcOrd="0" destOrd="0" presId="urn:microsoft.com/office/officeart/2005/8/layout/orgChart1"/>
    <dgm:cxn modelId="{547A3391-3C15-4ACD-8DA4-3905E34A72FD}" type="presParOf" srcId="{A6EA6E2D-F29E-4BD7-97FC-07C1CEE1E7C5}" destId="{BE10906E-E96F-48D0-B4BE-AEB36D515071}" srcOrd="0" destOrd="0" presId="urn:microsoft.com/office/officeart/2005/8/layout/orgChart1"/>
    <dgm:cxn modelId="{B7797C69-517D-4C0F-BF29-F201FA102D64}" type="presParOf" srcId="{A6EA6E2D-F29E-4BD7-97FC-07C1CEE1E7C5}" destId="{A53D63BC-F443-495B-A8C1-CC2A9F288B7A}" srcOrd="1" destOrd="0" presId="urn:microsoft.com/office/officeart/2005/8/layout/orgChart1"/>
    <dgm:cxn modelId="{2DEA5C8B-E5A5-48BC-9FE4-9515DDEAAED0}" type="presParOf" srcId="{65D9BD8D-4396-44C7-BB7E-080E650863F8}" destId="{6E9E860D-CD5D-4F5B-802D-85E02EEF314A}" srcOrd="1" destOrd="0" presId="urn:microsoft.com/office/officeart/2005/8/layout/orgChart1"/>
    <dgm:cxn modelId="{6BDF80F3-8055-4446-87FC-2097ABA512B2}" type="presParOf" srcId="{65D9BD8D-4396-44C7-BB7E-080E650863F8}" destId="{ECF79C15-0C57-4BAD-A773-6F17ACB06441}" srcOrd="2" destOrd="0" presId="urn:microsoft.com/office/officeart/2005/8/layout/orgChart1"/>
    <dgm:cxn modelId="{9D6911A4-7CC5-41E3-A2BC-A790559B5143}" type="presParOf" srcId="{5FC72A07-03B7-4810-BA53-9A0EB26A0D5E}" destId="{A75F3921-6CDA-4734-BBCC-7B65D7A5F85E}" srcOrd="2" destOrd="0" presId="urn:microsoft.com/office/officeart/2005/8/layout/orgChart1"/>
    <dgm:cxn modelId="{ACDCCB78-D363-4C02-A9AC-E29B539E4C31}" type="presParOf" srcId="{5FC72A07-03B7-4810-BA53-9A0EB26A0D5E}" destId="{D9FB8290-E98A-46E8-ACDE-A4DC653923D9}" srcOrd="3" destOrd="0" presId="urn:microsoft.com/office/officeart/2005/8/layout/orgChart1"/>
    <dgm:cxn modelId="{91B40573-0D0F-4644-856F-17381B54909F}" type="presParOf" srcId="{D9FB8290-E98A-46E8-ACDE-A4DC653923D9}" destId="{751D0932-9C82-4E78-9DA6-FCF15F1710EB}" srcOrd="0" destOrd="0" presId="urn:microsoft.com/office/officeart/2005/8/layout/orgChart1"/>
    <dgm:cxn modelId="{6FE3D592-784E-4686-8ABE-EB572C689C22}" type="presParOf" srcId="{751D0932-9C82-4E78-9DA6-FCF15F1710EB}" destId="{EF342E2D-2BCA-4414-9CBA-BECC84E59B29}" srcOrd="0" destOrd="0" presId="urn:microsoft.com/office/officeart/2005/8/layout/orgChart1"/>
    <dgm:cxn modelId="{05971415-7EE4-40B7-AB84-51496333C12A}" type="presParOf" srcId="{751D0932-9C82-4E78-9DA6-FCF15F1710EB}" destId="{D0D462B7-3A95-40DE-B571-E2E94B564A1B}" srcOrd="1" destOrd="0" presId="urn:microsoft.com/office/officeart/2005/8/layout/orgChart1"/>
    <dgm:cxn modelId="{A4E75D1A-7687-4B0F-8A4E-677AFBE4B5CB}" type="presParOf" srcId="{D9FB8290-E98A-46E8-ACDE-A4DC653923D9}" destId="{255F4B3D-9F05-471E-8199-2AA8FE191C4D}" srcOrd="1" destOrd="0" presId="urn:microsoft.com/office/officeart/2005/8/layout/orgChart1"/>
    <dgm:cxn modelId="{F8F52A53-A42B-45A1-83D1-F374D963526B}" type="presParOf" srcId="{D9FB8290-E98A-46E8-ACDE-A4DC653923D9}" destId="{D9A78D1C-6193-4FF9-A22E-5FFCEF1D537C}" srcOrd="2" destOrd="0" presId="urn:microsoft.com/office/officeart/2005/8/layout/orgChart1"/>
    <dgm:cxn modelId="{A290B293-D4A5-445E-A49E-A8FC3CA38840}" type="presParOf" srcId="{5FC72A07-03B7-4810-BA53-9A0EB26A0D5E}" destId="{1EDC0A07-FC51-41DB-B94A-843D73B11EE1}" srcOrd="4" destOrd="0" presId="urn:microsoft.com/office/officeart/2005/8/layout/orgChart1"/>
    <dgm:cxn modelId="{DC0F3D63-D022-4094-8EB5-3ADDB53D667B}" type="presParOf" srcId="{5FC72A07-03B7-4810-BA53-9A0EB26A0D5E}" destId="{140DB69B-EE2D-4B8B-86B6-EB529CB41FA6}" srcOrd="5" destOrd="0" presId="urn:microsoft.com/office/officeart/2005/8/layout/orgChart1"/>
    <dgm:cxn modelId="{543E561E-3C19-4950-B45C-AE199E29385E}" type="presParOf" srcId="{140DB69B-EE2D-4B8B-86B6-EB529CB41FA6}" destId="{7906438D-9C58-4B6B-8D9D-B8123641CDC2}" srcOrd="0" destOrd="0" presId="urn:microsoft.com/office/officeart/2005/8/layout/orgChart1"/>
    <dgm:cxn modelId="{EF6D4C6D-7627-4C2F-9F46-A4014FB4D45E}" type="presParOf" srcId="{7906438D-9C58-4B6B-8D9D-B8123641CDC2}" destId="{F4CE6436-3E3A-4B3F-86F8-0B67511AF44D}" srcOrd="0" destOrd="0" presId="urn:microsoft.com/office/officeart/2005/8/layout/orgChart1"/>
    <dgm:cxn modelId="{175228E5-A136-4024-AD71-A02CF78B3C1C}" type="presParOf" srcId="{7906438D-9C58-4B6B-8D9D-B8123641CDC2}" destId="{6F365BE1-D837-4835-A5AC-3A7C7DD71953}" srcOrd="1" destOrd="0" presId="urn:microsoft.com/office/officeart/2005/8/layout/orgChart1"/>
    <dgm:cxn modelId="{F9F65D0D-39D0-4DDD-A85F-5E4F453D7898}" type="presParOf" srcId="{140DB69B-EE2D-4B8B-86B6-EB529CB41FA6}" destId="{1012EF13-12F0-468E-838C-3511BADF9DA9}" srcOrd="1" destOrd="0" presId="urn:microsoft.com/office/officeart/2005/8/layout/orgChart1"/>
    <dgm:cxn modelId="{C6B1E24B-D8C6-43DF-BE05-16F07C834F99}" type="presParOf" srcId="{140DB69B-EE2D-4B8B-86B6-EB529CB41FA6}" destId="{03CA479D-F4E4-4E36-829A-B82FB1B3AA59}" srcOrd="2" destOrd="0" presId="urn:microsoft.com/office/officeart/2005/8/layout/orgChart1"/>
    <dgm:cxn modelId="{3C1F2D80-06A5-4E92-8A69-BA9E206CFA22}" type="presParOf" srcId="{5FC72A07-03B7-4810-BA53-9A0EB26A0D5E}" destId="{3A878103-041F-4379-AEC3-FDA5386BB94D}" srcOrd="6" destOrd="0" presId="urn:microsoft.com/office/officeart/2005/8/layout/orgChart1"/>
    <dgm:cxn modelId="{94F68A5D-07DA-4E26-8645-9DF321C376DA}" type="presParOf" srcId="{5FC72A07-03B7-4810-BA53-9A0EB26A0D5E}" destId="{48F0BB32-4F46-408B-9E89-30DE06ECAD6A}" srcOrd="7" destOrd="0" presId="urn:microsoft.com/office/officeart/2005/8/layout/orgChart1"/>
    <dgm:cxn modelId="{C3556B68-E25F-4BF9-841B-1B0B9FDE98D6}" type="presParOf" srcId="{48F0BB32-4F46-408B-9E89-30DE06ECAD6A}" destId="{297FAA60-DEC1-4A35-8556-99202959584C}" srcOrd="0" destOrd="0" presId="urn:microsoft.com/office/officeart/2005/8/layout/orgChart1"/>
    <dgm:cxn modelId="{FC9B84BB-0AB2-4D23-8BB4-D197D7A48E5E}" type="presParOf" srcId="{297FAA60-DEC1-4A35-8556-99202959584C}" destId="{C13911C9-3EB8-4323-B0A2-C8E3E3CD5FFB}" srcOrd="0" destOrd="0" presId="urn:microsoft.com/office/officeart/2005/8/layout/orgChart1"/>
    <dgm:cxn modelId="{D33D4EA6-CFC0-4A3F-9D12-D3BFA9B91789}" type="presParOf" srcId="{297FAA60-DEC1-4A35-8556-99202959584C}" destId="{C02012C9-AAE3-4A36-AD40-E0208EAE16E6}" srcOrd="1" destOrd="0" presId="urn:microsoft.com/office/officeart/2005/8/layout/orgChart1"/>
    <dgm:cxn modelId="{9B9B558B-A500-4722-A557-09A173999EA3}" type="presParOf" srcId="{48F0BB32-4F46-408B-9E89-30DE06ECAD6A}" destId="{4B6454DC-FE35-4386-80EE-D114BEF8F605}" srcOrd="1" destOrd="0" presId="urn:microsoft.com/office/officeart/2005/8/layout/orgChart1"/>
    <dgm:cxn modelId="{470223EE-D43A-457A-8132-D05258A9471C}" type="presParOf" srcId="{48F0BB32-4F46-408B-9E89-30DE06ECAD6A}" destId="{5FB29744-0F58-42AD-B5A2-3F812AA99FE4}" srcOrd="2" destOrd="0" presId="urn:microsoft.com/office/officeart/2005/8/layout/orgChart1"/>
    <dgm:cxn modelId="{37439AA1-1780-432C-A0F6-77BF5D98857F}" type="presParOf" srcId="{5FC72A07-03B7-4810-BA53-9A0EB26A0D5E}" destId="{A9E85A50-838B-492F-B45A-43E024D7A170}" srcOrd="8" destOrd="0" presId="urn:microsoft.com/office/officeart/2005/8/layout/orgChart1"/>
    <dgm:cxn modelId="{DA4705DE-CF6E-4724-B7DF-9F45199A6B85}" type="presParOf" srcId="{5FC72A07-03B7-4810-BA53-9A0EB26A0D5E}" destId="{74BC38D9-E502-4227-83A0-2247426ABB58}" srcOrd="9" destOrd="0" presId="urn:microsoft.com/office/officeart/2005/8/layout/orgChart1"/>
    <dgm:cxn modelId="{FFFE04F3-1869-4410-BB83-9D92295E3388}" type="presParOf" srcId="{74BC38D9-E502-4227-83A0-2247426ABB58}" destId="{3B5FDA36-7925-4887-8E6B-3914F96DA0EA}" srcOrd="0" destOrd="0" presId="urn:microsoft.com/office/officeart/2005/8/layout/orgChart1"/>
    <dgm:cxn modelId="{71F7FD49-7666-4763-B2B7-DFCC8C63113B}" type="presParOf" srcId="{3B5FDA36-7925-4887-8E6B-3914F96DA0EA}" destId="{0E04F422-04D4-4AF1-A161-1D6AF36AD022}" srcOrd="0" destOrd="0" presId="urn:microsoft.com/office/officeart/2005/8/layout/orgChart1"/>
    <dgm:cxn modelId="{CCB016B0-9563-4055-8555-A24FD4778DCF}" type="presParOf" srcId="{3B5FDA36-7925-4887-8E6B-3914F96DA0EA}" destId="{633D1E87-DF9A-4D31-8F97-9BE46CC0DD84}" srcOrd="1" destOrd="0" presId="urn:microsoft.com/office/officeart/2005/8/layout/orgChart1"/>
    <dgm:cxn modelId="{D77EFC90-4F09-4006-B6D6-DE7B5B1DB2D3}" type="presParOf" srcId="{74BC38D9-E502-4227-83A0-2247426ABB58}" destId="{A91D0447-C57E-4313-B053-9B6FC728E4DA}" srcOrd="1" destOrd="0" presId="urn:microsoft.com/office/officeart/2005/8/layout/orgChart1"/>
    <dgm:cxn modelId="{4BA89255-ED6D-4CBA-BB54-5CCEF191CD34}" type="presParOf" srcId="{74BC38D9-E502-4227-83A0-2247426ABB58}" destId="{EB745A13-1753-45D9-9EBF-79FC9C9FDFAF}" srcOrd="2" destOrd="0" presId="urn:microsoft.com/office/officeart/2005/8/layout/orgChart1"/>
    <dgm:cxn modelId="{7AE74D79-F6D4-42F5-893B-1E6F3045991A}" type="presParOf" srcId="{DBEB7E14-1FB1-43C2-884D-5911ED76D032}" destId="{F325D93A-704A-4A4D-9EA8-996844B5E7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357B3-D4A0-42B4-B3B3-E8B3A67E77F9}"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n-US"/>
        </a:p>
      </dgm:t>
    </dgm:pt>
    <dgm:pt modelId="{5BCDFD35-1EB1-4B9A-81A1-9B931717407F}">
      <dgm:prSet phldrT="[Text]"/>
      <dgm:spPr/>
      <dgm:t>
        <a:bodyPr/>
        <a:lstStyle/>
        <a:p>
          <a:r>
            <a:rPr lang="en-US" b="1"/>
            <a:t>District Leadership Team </a:t>
          </a:r>
        </a:p>
      </dgm:t>
    </dgm:pt>
    <dgm:pt modelId="{27A68041-C934-46C5-A1F7-FB1AA66CF001}" type="parTrans" cxnId="{0F3E6EA5-550B-4DF2-B0F2-6A85F6FA7B38}">
      <dgm:prSet/>
      <dgm:spPr/>
      <dgm:t>
        <a:bodyPr/>
        <a:lstStyle/>
        <a:p>
          <a:endParaRPr lang="en-US"/>
        </a:p>
      </dgm:t>
    </dgm:pt>
    <dgm:pt modelId="{C178FE87-A0D9-44AC-AA12-277C2287644D}" type="sibTrans" cxnId="{0F3E6EA5-550B-4DF2-B0F2-6A85F6FA7B38}">
      <dgm:prSet/>
      <dgm:spPr/>
      <dgm:t>
        <a:bodyPr/>
        <a:lstStyle/>
        <a:p>
          <a:endParaRPr lang="en-US"/>
        </a:p>
      </dgm:t>
    </dgm:pt>
    <dgm:pt modelId="{7A5E5027-8D55-4E03-A0DF-C46FF3E4CBC1}">
      <dgm:prSet phldrT="[Text]"/>
      <dgm:spPr/>
      <dgm:t>
        <a:bodyPr/>
        <a:lstStyle/>
        <a:p>
          <a:r>
            <a:rPr lang="en-US" b="1"/>
            <a:t>Programme Team</a:t>
          </a:r>
        </a:p>
      </dgm:t>
    </dgm:pt>
    <dgm:pt modelId="{AE9D0F2E-0CB5-420E-BE89-D2CA151C43F1}" type="parTrans" cxnId="{98850705-CB4C-4EDC-AE57-16A72DB8F1FC}">
      <dgm:prSet/>
      <dgm:spPr/>
      <dgm:t>
        <a:bodyPr/>
        <a:lstStyle/>
        <a:p>
          <a:endParaRPr lang="en-US"/>
        </a:p>
      </dgm:t>
    </dgm:pt>
    <dgm:pt modelId="{B9D08825-F949-4412-A4E5-5CDFF80C280A}" type="sibTrans" cxnId="{98850705-CB4C-4EDC-AE57-16A72DB8F1FC}">
      <dgm:prSet/>
      <dgm:spPr/>
      <dgm:t>
        <a:bodyPr/>
        <a:lstStyle/>
        <a:p>
          <a:endParaRPr lang="en-US"/>
        </a:p>
      </dgm:t>
    </dgm:pt>
    <dgm:pt modelId="{CE4AE5FE-93E6-426A-9C16-523FFFB590D0}">
      <dgm:prSet phldrT="[Text]"/>
      <dgm:spPr/>
      <dgm:t>
        <a:bodyPr/>
        <a:lstStyle/>
        <a:p>
          <a:r>
            <a:rPr lang="en-US" b="1"/>
            <a:t>Volunteering Development Team</a:t>
          </a:r>
        </a:p>
      </dgm:t>
    </dgm:pt>
    <dgm:pt modelId="{0A8AD4E7-1C4D-468B-9A92-E166B7D384E1}" type="parTrans" cxnId="{C5BA7792-ABA0-4E26-978A-FFED284CCB0B}">
      <dgm:prSet/>
      <dgm:spPr/>
      <dgm:t>
        <a:bodyPr/>
        <a:lstStyle/>
        <a:p>
          <a:endParaRPr lang="en-US"/>
        </a:p>
      </dgm:t>
    </dgm:pt>
    <dgm:pt modelId="{89BE34B1-0B76-4885-9D9F-34BD9F26F43B}" type="sibTrans" cxnId="{C5BA7792-ABA0-4E26-978A-FFED284CCB0B}">
      <dgm:prSet/>
      <dgm:spPr/>
      <dgm:t>
        <a:bodyPr/>
        <a:lstStyle/>
        <a:p>
          <a:endParaRPr lang="en-US"/>
        </a:p>
      </dgm:t>
    </dgm:pt>
    <dgm:pt modelId="{8FE6827F-C4E7-4CB1-853E-3613BC60620E}">
      <dgm:prSet phldrT="[Text]"/>
      <dgm:spPr/>
      <dgm:t>
        <a:bodyPr/>
        <a:lstStyle/>
        <a:p>
          <a:r>
            <a:rPr lang="en-US" b="1"/>
            <a:t>Support Team</a:t>
          </a:r>
        </a:p>
      </dgm:t>
    </dgm:pt>
    <dgm:pt modelId="{A7C52AC8-7751-4536-BEA0-5614EAD76580}" type="parTrans" cxnId="{F153CFE9-8CEB-4F54-BCD2-8CBDC0E92117}">
      <dgm:prSet/>
      <dgm:spPr/>
      <dgm:t>
        <a:bodyPr/>
        <a:lstStyle/>
        <a:p>
          <a:endParaRPr lang="en-US"/>
        </a:p>
      </dgm:t>
    </dgm:pt>
    <dgm:pt modelId="{1755805C-B881-47E3-A608-DF8E13554672}" type="sibTrans" cxnId="{F153CFE9-8CEB-4F54-BCD2-8CBDC0E92117}">
      <dgm:prSet/>
      <dgm:spPr/>
      <dgm:t>
        <a:bodyPr/>
        <a:lstStyle/>
        <a:p>
          <a:endParaRPr lang="en-US"/>
        </a:p>
      </dgm:t>
    </dgm:pt>
    <dgm:pt modelId="{3335F4BB-8529-49A9-8EFB-3A2F4C755EA6}">
      <dgm:prSet/>
      <dgm:spPr/>
      <dgm:t>
        <a:bodyPr/>
        <a:lstStyle/>
        <a:p>
          <a:r>
            <a:rPr lang="en-US" b="1"/>
            <a:t>District Trustee Board</a:t>
          </a:r>
        </a:p>
      </dgm:t>
    </dgm:pt>
    <dgm:pt modelId="{FF83F9CA-1D53-41C2-AB61-3AA288454F44}" type="parTrans" cxnId="{F2F2171A-4626-4EB9-8353-A8BAF09CE980}">
      <dgm:prSet/>
      <dgm:spPr/>
      <dgm:t>
        <a:bodyPr/>
        <a:lstStyle/>
        <a:p>
          <a:endParaRPr lang="en-US"/>
        </a:p>
      </dgm:t>
    </dgm:pt>
    <dgm:pt modelId="{8A675BBE-B5CB-4A6C-8662-6E994A8C8BF4}" type="sibTrans" cxnId="{F2F2171A-4626-4EB9-8353-A8BAF09CE980}">
      <dgm:prSet/>
      <dgm:spPr/>
      <dgm:t>
        <a:bodyPr/>
        <a:lstStyle/>
        <a:p>
          <a:endParaRPr lang="en-US"/>
        </a:p>
      </dgm:t>
    </dgm:pt>
    <dgm:pt modelId="{8345A8BB-6EC2-45D1-B672-CA8BD4006E0F}">
      <dgm:prSet/>
      <dgm:spPr>
        <a:ln>
          <a:solidFill>
            <a:schemeClr val="accent3"/>
          </a:solidFill>
          <a:prstDash val="sysDot"/>
        </a:ln>
      </dgm:spPr>
      <dgm:t>
        <a:bodyPr/>
        <a:lstStyle/>
        <a:p>
          <a:r>
            <a:rPr lang="en-US"/>
            <a:t>Team Leader(s)</a:t>
          </a:r>
        </a:p>
      </dgm:t>
    </dgm:pt>
    <dgm:pt modelId="{D7D37B1D-2F26-49C2-A82C-4DB6410CCC13}" type="parTrans" cxnId="{C23B8D29-5D8C-47C0-8612-6353E93458A2}">
      <dgm:prSet/>
      <dgm:spPr/>
      <dgm:t>
        <a:bodyPr/>
        <a:lstStyle/>
        <a:p>
          <a:endParaRPr lang="en-US"/>
        </a:p>
      </dgm:t>
    </dgm:pt>
    <dgm:pt modelId="{DC19F20F-4D97-4338-8D7E-A0AC4C6ADC3D}" type="sibTrans" cxnId="{C23B8D29-5D8C-47C0-8612-6353E93458A2}">
      <dgm:prSet/>
      <dgm:spPr/>
      <dgm:t>
        <a:bodyPr/>
        <a:lstStyle/>
        <a:p>
          <a:endParaRPr lang="en-US"/>
        </a:p>
      </dgm:t>
    </dgm:pt>
    <dgm:pt modelId="{D05B16FE-E2E6-4922-AF0C-2C477D3C54B3}">
      <dgm:prSet/>
      <dgm:spPr>
        <a:ln>
          <a:solidFill>
            <a:schemeClr val="accent1"/>
          </a:solidFill>
        </a:ln>
      </dgm:spPr>
      <dgm:t>
        <a:bodyPr/>
        <a:lstStyle/>
        <a:p>
          <a:r>
            <a:rPr lang="en-US" b="1"/>
            <a:t>Hillwalking Sub-Team shared with two other Districts</a:t>
          </a:r>
        </a:p>
      </dgm:t>
    </dgm:pt>
    <dgm:pt modelId="{D4EDC36A-6BFD-4389-877D-752FA8C8B942}" type="parTrans" cxnId="{0553390B-5156-4654-953C-DA42AA399FCC}">
      <dgm:prSet/>
      <dgm:spPr/>
      <dgm:t>
        <a:bodyPr/>
        <a:lstStyle/>
        <a:p>
          <a:endParaRPr lang="en-US"/>
        </a:p>
      </dgm:t>
    </dgm:pt>
    <dgm:pt modelId="{9C03629E-77A7-4EB4-99AD-DA5988D5081B}" type="sibTrans" cxnId="{0553390B-5156-4654-953C-DA42AA399FCC}">
      <dgm:prSet/>
      <dgm:spPr/>
      <dgm:t>
        <a:bodyPr/>
        <a:lstStyle/>
        <a:p>
          <a:endParaRPr lang="en-US"/>
        </a:p>
      </dgm:t>
    </dgm:pt>
    <dgm:pt modelId="{430A67CE-9BF0-4F9C-97C7-7F01F2742527}">
      <dgm:prSet/>
      <dgm:spPr>
        <a:ln>
          <a:solidFill>
            <a:schemeClr val="accent3"/>
          </a:solidFill>
          <a:prstDash val="sysDot"/>
        </a:ln>
      </dgm:spPr>
      <dgm:t>
        <a:bodyPr/>
        <a:lstStyle/>
        <a:p>
          <a:r>
            <a:rPr lang="en-US"/>
            <a:t>Team Members</a:t>
          </a:r>
        </a:p>
      </dgm:t>
    </dgm:pt>
    <dgm:pt modelId="{699B1BF2-0887-4B8D-842D-72FF3B1E8D8E}" type="parTrans" cxnId="{D20D8B47-D637-4B8E-80BA-A263F8EEF4EE}">
      <dgm:prSet/>
      <dgm:spPr/>
      <dgm:t>
        <a:bodyPr/>
        <a:lstStyle/>
        <a:p>
          <a:endParaRPr lang="en-US"/>
        </a:p>
      </dgm:t>
    </dgm:pt>
    <dgm:pt modelId="{D4BA2003-8732-4CA1-A766-86A36F16F607}" type="sibTrans" cxnId="{D20D8B47-D637-4B8E-80BA-A263F8EEF4EE}">
      <dgm:prSet/>
      <dgm:spPr/>
      <dgm:t>
        <a:bodyPr/>
        <a:lstStyle/>
        <a:p>
          <a:endParaRPr lang="en-US"/>
        </a:p>
      </dgm:t>
    </dgm:pt>
    <dgm:pt modelId="{94283E0A-E25B-4A3D-A7F6-0D2151DAACCE}">
      <dgm:prSet/>
      <dgm:spPr>
        <a:ln>
          <a:solidFill>
            <a:schemeClr val="accent3"/>
          </a:solidFill>
          <a:prstDash val="sysDot"/>
        </a:ln>
      </dgm:spPr>
      <dgm:t>
        <a:bodyPr/>
        <a:lstStyle/>
        <a:p>
          <a:r>
            <a:rPr lang="en-US"/>
            <a:t>Team Leader(s)</a:t>
          </a:r>
        </a:p>
      </dgm:t>
    </dgm:pt>
    <dgm:pt modelId="{663BE9C6-E3CB-432D-A351-9632AA71BF2E}" type="parTrans" cxnId="{2EBD9EB1-D38E-438C-BBFC-474D12EBE075}">
      <dgm:prSet/>
      <dgm:spPr/>
      <dgm:t>
        <a:bodyPr/>
        <a:lstStyle/>
        <a:p>
          <a:endParaRPr lang="en-US"/>
        </a:p>
      </dgm:t>
    </dgm:pt>
    <dgm:pt modelId="{6F1A0567-D986-4235-A495-D6D4D7EFF454}" type="sibTrans" cxnId="{2EBD9EB1-D38E-438C-BBFC-474D12EBE075}">
      <dgm:prSet/>
      <dgm:spPr/>
      <dgm:t>
        <a:bodyPr/>
        <a:lstStyle/>
        <a:p>
          <a:endParaRPr lang="en-US"/>
        </a:p>
      </dgm:t>
    </dgm:pt>
    <dgm:pt modelId="{C9540606-39C3-4033-8A0A-8D8B44DED893}">
      <dgm:prSet/>
      <dgm:spPr>
        <a:ln>
          <a:solidFill>
            <a:schemeClr val="accent3"/>
          </a:solidFill>
          <a:prstDash val="sysDot"/>
        </a:ln>
      </dgm:spPr>
      <dgm:t>
        <a:bodyPr/>
        <a:lstStyle/>
        <a:p>
          <a:r>
            <a:rPr lang="en-US"/>
            <a:t>Team Members</a:t>
          </a:r>
        </a:p>
      </dgm:t>
    </dgm:pt>
    <dgm:pt modelId="{42037CA7-7A7B-442E-9F81-EC1FA670AF4C}" type="parTrans" cxnId="{90DD6A76-380D-48C0-911F-81BB15F51738}">
      <dgm:prSet/>
      <dgm:spPr/>
      <dgm:t>
        <a:bodyPr/>
        <a:lstStyle/>
        <a:p>
          <a:endParaRPr lang="en-US"/>
        </a:p>
      </dgm:t>
    </dgm:pt>
    <dgm:pt modelId="{1F7E843E-B1EE-4791-A531-D8E701629F9A}" type="sibTrans" cxnId="{90DD6A76-380D-48C0-911F-81BB15F51738}">
      <dgm:prSet/>
      <dgm:spPr/>
      <dgm:t>
        <a:bodyPr/>
        <a:lstStyle/>
        <a:p>
          <a:endParaRPr lang="en-US"/>
        </a:p>
      </dgm:t>
    </dgm:pt>
    <dgm:pt modelId="{B6508AAB-CF99-425E-80A8-A8B3C9494505}">
      <dgm:prSet/>
      <dgm:spPr>
        <a:ln>
          <a:solidFill>
            <a:schemeClr val="accent3"/>
          </a:solidFill>
          <a:prstDash val="sysDot"/>
        </a:ln>
      </dgm:spPr>
      <dgm:t>
        <a:bodyPr/>
        <a:lstStyle/>
        <a:p>
          <a:r>
            <a:rPr lang="en-US"/>
            <a:t>Team Leader(s)</a:t>
          </a:r>
        </a:p>
      </dgm:t>
    </dgm:pt>
    <dgm:pt modelId="{008D4358-4B69-4FFB-9A21-04A180A91794}" type="parTrans" cxnId="{5DFFA6D6-B1ED-4E73-9FB3-C4905DC86513}">
      <dgm:prSet/>
      <dgm:spPr/>
      <dgm:t>
        <a:bodyPr/>
        <a:lstStyle/>
        <a:p>
          <a:endParaRPr lang="en-US"/>
        </a:p>
      </dgm:t>
    </dgm:pt>
    <dgm:pt modelId="{63BB1E92-B789-4F52-AE21-F28F33D8B5A2}" type="sibTrans" cxnId="{5DFFA6D6-B1ED-4E73-9FB3-C4905DC86513}">
      <dgm:prSet/>
      <dgm:spPr/>
      <dgm:t>
        <a:bodyPr/>
        <a:lstStyle/>
        <a:p>
          <a:endParaRPr lang="en-US"/>
        </a:p>
      </dgm:t>
    </dgm:pt>
    <dgm:pt modelId="{0E450426-D46E-4FD2-9A25-7A3F780B088F}">
      <dgm:prSet/>
      <dgm:spPr>
        <a:ln>
          <a:solidFill>
            <a:schemeClr val="accent3"/>
          </a:solidFill>
          <a:prstDash val="sysDot"/>
        </a:ln>
      </dgm:spPr>
      <dgm:t>
        <a:bodyPr/>
        <a:lstStyle/>
        <a:p>
          <a:r>
            <a:rPr lang="en-US"/>
            <a:t>Team Members</a:t>
          </a:r>
        </a:p>
      </dgm:t>
    </dgm:pt>
    <dgm:pt modelId="{18862718-C1CE-4596-9C67-46F8814D8FA3}" type="parTrans" cxnId="{FEAD047B-EC86-46DF-828B-84116C6FFFAA}">
      <dgm:prSet/>
      <dgm:spPr/>
      <dgm:t>
        <a:bodyPr/>
        <a:lstStyle/>
        <a:p>
          <a:endParaRPr lang="en-US"/>
        </a:p>
      </dgm:t>
    </dgm:pt>
    <dgm:pt modelId="{125B40BE-ABBA-432D-BF9F-507DBA886732}" type="sibTrans" cxnId="{FEAD047B-EC86-46DF-828B-84116C6FFFAA}">
      <dgm:prSet/>
      <dgm:spPr/>
      <dgm:t>
        <a:bodyPr/>
        <a:lstStyle/>
        <a:p>
          <a:endParaRPr lang="en-US"/>
        </a:p>
      </dgm:t>
    </dgm:pt>
    <dgm:pt modelId="{AD6B8628-7026-4687-8CD0-3F96A86CA448}">
      <dgm:prSet/>
      <dgm:spPr>
        <a:ln>
          <a:solidFill>
            <a:schemeClr val="accent3"/>
          </a:solidFill>
          <a:prstDash val="sysDot"/>
        </a:ln>
      </dgm:spPr>
      <dgm:t>
        <a:bodyPr/>
        <a:lstStyle/>
        <a:p>
          <a:r>
            <a:rPr lang="en-US"/>
            <a:t>Chair</a:t>
          </a:r>
        </a:p>
      </dgm:t>
    </dgm:pt>
    <dgm:pt modelId="{1A9E5544-91A6-4418-B88C-352B0B979340}" type="parTrans" cxnId="{4BD84699-775B-4D00-9BD8-BAE15DC7CC13}">
      <dgm:prSet/>
      <dgm:spPr/>
      <dgm:t>
        <a:bodyPr/>
        <a:lstStyle/>
        <a:p>
          <a:endParaRPr lang="en-US"/>
        </a:p>
      </dgm:t>
    </dgm:pt>
    <dgm:pt modelId="{A0CF3808-3392-4F75-B7BF-730E32D54E89}" type="sibTrans" cxnId="{4BD84699-775B-4D00-9BD8-BAE15DC7CC13}">
      <dgm:prSet/>
      <dgm:spPr/>
      <dgm:t>
        <a:bodyPr/>
        <a:lstStyle/>
        <a:p>
          <a:endParaRPr lang="en-US"/>
        </a:p>
      </dgm:t>
    </dgm:pt>
    <dgm:pt modelId="{5726280D-6480-4F91-864B-68CFA54246B6}">
      <dgm:prSet/>
      <dgm:spPr>
        <a:ln>
          <a:solidFill>
            <a:schemeClr val="accent3"/>
          </a:solidFill>
          <a:prstDash val="sysDot"/>
        </a:ln>
      </dgm:spPr>
      <dgm:t>
        <a:bodyPr/>
        <a:lstStyle/>
        <a:p>
          <a:r>
            <a:rPr lang="en-US"/>
            <a:t>Treasurer</a:t>
          </a:r>
        </a:p>
      </dgm:t>
    </dgm:pt>
    <dgm:pt modelId="{206C5F54-E692-4F3C-9843-84205DA6DBC2}" type="parTrans" cxnId="{BBBD32B3-7660-4719-A7AA-824BB07479E1}">
      <dgm:prSet/>
      <dgm:spPr/>
      <dgm:t>
        <a:bodyPr/>
        <a:lstStyle/>
        <a:p>
          <a:endParaRPr lang="en-US"/>
        </a:p>
      </dgm:t>
    </dgm:pt>
    <dgm:pt modelId="{1C8DBA11-8A62-4BC3-B661-E01FBF75C4DA}" type="sibTrans" cxnId="{BBBD32B3-7660-4719-A7AA-824BB07479E1}">
      <dgm:prSet/>
      <dgm:spPr/>
      <dgm:t>
        <a:bodyPr/>
        <a:lstStyle/>
        <a:p>
          <a:endParaRPr lang="en-US"/>
        </a:p>
      </dgm:t>
    </dgm:pt>
    <dgm:pt modelId="{EA2B6BD4-C2D7-40FC-88A8-77F4D46AB4A6}">
      <dgm:prSet/>
      <dgm:spPr>
        <a:ln>
          <a:solidFill>
            <a:schemeClr val="accent3"/>
          </a:solidFill>
          <a:prstDash val="sysDot"/>
        </a:ln>
      </dgm:spPr>
      <dgm:t>
        <a:bodyPr/>
        <a:lstStyle/>
        <a:p>
          <a:r>
            <a:rPr lang="en-US"/>
            <a:t>Trustee</a:t>
          </a:r>
        </a:p>
      </dgm:t>
    </dgm:pt>
    <dgm:pt modelId="{75D6222B-B3B1-4BD8-8D24-D02EA00CC457}" type="parTrans" cxnId="{003ADA54-D0F9-47A0-AE10-D7F9D29315F4}">
      <dgm:prSet/>
      <dgm:spPr/>
      <dgm:t>
        <a:bodyPr/>
        <a:lstStyle/>
        <a:p>
          <a:endParaRPr lang="en-US"/>
        </a:p>
      </dgm:t>
    </dgm:pt>
    <dgm:pt modelId="{235C293E-B61B-4D3B-A68D-66F49F3AD76E}" type="sibTrans" cxnId="{003ADA54-D0F9-47A0-AE10-D7F9D29315F4}">
      <dgm:prSet/>
      <dgm:spPr/>
      <dgm:t>
        <a:bodyPr/>
        <a:lstStyle/>
        <a:p>
          <a:endParaRPr lang="en-US"/>
        </a:p>
      </dgm:t>
    </dgm:pt>
    <dgm:pt modelId="{EE23FFF3-5330-47CD-B020-A051FC9117B1}">
      <dgm:prSet/>
      <dgm:spPr/>
      <dgm:t>
        <a:bodyPr/>
        <a:lstStyle/>
        <a:p>
          <a:r>
            <a:rPr lang="en-US" b="1"/>
            <a:t>District Leadership Team</a:t>
          </a:r>
        </a:p>
      </dgm:t>
    </dgm:pt>
    <dgm:pt modelId="{A72727FF-B16D-4E47-B8F7-D7791E5C0D53}" type="parTrans" cxnId="{887E0CF0-3F2B-4BAB-AB60-FE3830264E12}">
      <dgm:prSet/>
      <dgm:spPr/>
      <dgm:t>
        <a:bodyPr/>
        <a:lstStyle/>
        <a:p>
          <a:endParaRPr lang="en-US"/>
        </a:p>
      </dgm:t>
    </dgm:pt>
    <dgm:pt modelId="{707C7776-C805-4DEA-A406-24967A15F14B}" type="sibTrans" cxnId="{887E0CF0-3F2B-4BAB-AB60-FE3830264E12}">
      <dgm:prSet/>
      <dgm:spPr/>
      <dgm:t>
        <a:bodyPr/>
        <a:lstStyle/>
        <a:p>
          <a:endParaRPr lang="en-US"/>
        </a:p>
      </dgm:t>
    </dgm:pt>
    <dgm:pt modelId="{C3302CB8-25BB-428F-AAAE-149755F4BCE1}">
      <dgm:prSet/>
      <dgm:spPr>
        <a:ln>
          <a:solidFill>
            <a:schemeClr val="accent3"/>
          </a:solidFill>
          <a:prstDash val="sysDot"/>
        </a:ln>
      </dgm:spPr>
      <dgm:t>
        <a:bodyPr/>
        <a:lstStyle/>
        <a:p>
          <a:r>
            <a:rPr lang="en-US"/>
            <a:t>District Lead Volunteer</a:t>
          </a:r>
        </a:p>
      </dgm:t>
    </dgm:pt>
    <dgm:pt modelId="{8E654867-5EB8-4BE0-81A0-0D9CCB8EE778}" type="parTrans" cxnId="{48F590A0-381C-4B5C-AFAC-F2CD816101CD}">
      <dgm:prSet/>
      <dgm:spPr/>
      <dgm:t>
        <a:bodyPr/>
        <a:lstStyle/>
        <a:p>
          <a:endParaRPr lang="en-US"/>
        </a:p>
      </dgm:t>
    </dgm:pt>
    <dgm:pt modelId="{3D55A93E-884E-4D4E-8281-4EE65183AE3E}" type="sibTrans" cxnId="{48F590A0-381C-4B5C-AFAC-F2CD816101CD}">
      <dgm:prSet/>
      <dgm:spPr/>
      <dgm:t>
        <a:bodyPr/>
        <a:lstStyle/>
        <a:p>
          <a:endParaRPr lang="en-US"/>
        </a:p>
      </dgm:t>
    </dgm:pt>
    <dgm:pt modelId="{0B84C32C-515C-4750-9FA2-3184216E89E6}">
      <dgm:prSet/>
      <dgm:spPr>
        <a:ln>
          <a:solidFill>
            <a:schemeClr val="accent3"/>
          </a:solidFill>
          <a:prstDash val="sysDot"/>
        </a:ln>
      </dgm:spPr>
      <dgm:t>
        <a:bodyPr/>
        <a:lstStyle/>
        <a:p>
          <a:r>
            <a:rPr lang="en-US"/>
            <a:t> Trustee</a:t>
          </a:r>
        </a:p>
      </dgm:t>
    </dgm:pt>
    <dgm:pt modelId="{4011738F-8C21-474F-BD24-329A8462E734}" type="parTrans" cxnId="{5ECB655B-46A8-4E70-8D9D-D681DE0141C6}">
      <dgm:prSet/>
      <dgm:spPr/>
      <dgm:t>
        <a:bodyPr/>
        <a:lstStyle/>
        <a:p>
          <a:endParaRPr lang="en-US"/>
        </a:p>
      </dgm:t>
    </dgm:pt>
    <dgm:pt modelId="{BF280C30-953C-4D14-87BF-253DD396E244}" type="sibTrans" cxnId="{5ECB655B-46A8-4E70-8D9D-D681DE0141C6}">
      <dgm:prSet/>
      <dgm:spPr/>
      <dgm:t>
        <a:bodyPr/>
        <a:lstStyle/>
        <a:p>
          <a:endParaRPr lang="en-US"/>
        </a:p>
      </dgm:t>
    </dgm:pt>
    <dgm:pt modelId="{365B1143-7CAE-49E3-B417-17F690E79E77}">
      <dgm:prSet/>
      <dgm:spPr>
        <a:ln>
          <a:solidFill>
            <a:schemeClr val="accent3"/>
          </a:solidFill>
          <a:prstDash val="sysDot"/>
        </a:ln>
      </dgm:spPr>
      <dgm:t>
        <a:bodyPr/>
        <a:lstStyle/>
        <a:p>
          <a:r>
            <a:rPr lang="en-US"/>
            <a:t> District Lead Volunteer</a:t>
          </a:r>
        </a:p>
      </dgm:t>
    </dgm:pt>
    <dgm:pt modelId="{D1348CE8-AE35-494F-8979-0DE14436D9D2}" type="parTrans" cxnId="{0BCFD8E6-9C39-409A-87D7-74EA359BF94C}">
      <dgm:prSet/>
      <dgm:spPr/>
      <dgm:t>
        <a:bodyPr/>
        <a:lstStyle/>
        <a:p>
          <a:endParaRPr lang="en-US"/>
        </a:p>
      </dgm:t>
    </dgm:pt>
    <dgm:pt modelId="{32D30EF8-FB5B-44F9-9F91-F249BC04277D}" type="sibTrans" cxnId="{0BCFD8E6-9C39-409A-87D7-74EA359BF94C}">
      <dgm:prSet/>
      <dgm:spPr/>
      <dgm:t>
        <a:bodyPr/>
        <a:lstStyle/>
        <a:p>
          <a:endParaRPr lang="en-US"/>
        </a:p>
      </dgm:t>
    </dgm:pt>
    <dgm:pt modelId="{B7F30CE8-CEE0-43A3-8BD2-722CEC49EEE6}">
      <dgm:prSet/>
      <dgm:spPr>
        <a:ln>
          <a:solidFill>
            <a:schemeClr val="accent1"/>
          </a:solidFill>
          <a:prstDash val="sysDot"/>
        </a:ln>
      </dgm:spPr>
      <dgm:t>
        <a:bodyPr/>
        <a:lstStyle/>
        <a:p>
          <a:r>
            <a:rPr lang="en-US"/>
            <a:t>Sub-Team Leader(s)</a:t>
          </a:r>
        </a:p>
      </dgm:t>
    </dgm:pt>
    <dgm:pt modelId="{ADDC720D-42D8-4E5A-8AC0-9B7D6DBF705D}" type="parTrans" cxnId="{869B7ABD-538D-48E7-B7D9-C5F7A36CCFDF}">
      <dgm:prSet/>
      <dgm:spPr/>
      <dgm:t>
        <a:bodyPr/>
        <a:lstStyle/>
        <a:p>
          <a:endParaRPr lang="en-US"/>
        </a:p>
      </dgm:t>
    </dgm:pt>
    <dgm:pt modelId="{D0D04065-E9C6-41D6-8140-2CE4F99CA369}" type="sibTrans" cxnId="{869B7ABD-538D-48E7-B7D9-C5F7A36CCFDF}">
      <dgm:prSet/>
      <dgm:spPr/>
      <dgm:t>
        <a:bodyPr/>
        <a:lstStyle/>
        <a:p>
          <a:endParaRPr lang="en-US"/>
        </a:p>
      </dgm:t>
    </dgm:pt>
    <dgm:pt modelId="{2EC94888-66E1-4C5E-86A4-33DEB9F7581F}">
      <dgm:prSet/>
      <dgm:spPr/>
      <dgm:t>
        <a:bodyPr/>
        <a:lstStyle/>
        <a:p>
          <a:r>
            <a:rPr lang="en-US" b="1"/>
            <a:t>Top Awards Sub-Team</a:t>
          </a:r>
        </a:p>
      </dgm:t>
    </dgm:pt>
    <dgm:pt modelId="{25265A98-ACC1-4A71-A78A-894E4039A784}" type="parTrans" cxnId="{0BABA613-A3D5-4E79-B3B4-EB32F0126C40}">
      <dgm:prSet/>
      <dgm:spPr/>
      <dgm:t>
        <a:bodyPr/>
        <a:lstStyle/>
        <a:p>
          <a:endParaRPr lang="en-US"/>
        </a:p>
      </dgm:t>
    </dgm:pt>
    <dgm:pt modelId="{AE3E5279-E871-49E0-93BE-DEE556D73627}" type="sibTrans" cxnId="{0BABA613-A3D5-4E79-B3B4-EB32F0126C40}">
      <dgm:prSet/>
      <dgm:spPr/>
      <dgm:t>
        <a:bodyPr/>
        <a:lstStyle/>
        <a:p>
          <a:endParaRPr lang="en-US"/>
        </a:p>
      </dgm:t>
    </dgm:pt>
    <dgm:pt modelId="{8256B32E-2FC2-48F4-BC65-34BC8293D948}">
      <dgm:prSet/>
      <dgm:spPr>
        <a:ln>
          <a:solidFill>
            <a:schemeClr val="accent3"/>
          </a:solidFill>
          <a:prstDash val="sysDot"/>
        </a:ln>
      </dgm:spPr>
      <dgm:t>
        <a:bodyPr/>
        <a:lstStyle/>
        <a:p>
          <a:r>
            <a:rPr lang="en-US"/>
            <a:t>Sub-Team Leader(s)</a:t>
          </a:r>
        </a:p>
      </dgm:t>
    </dgm:pt>
    <dgm:pt modelId="{232F5A9D-35F6-43CB-B6D7-7C8B760CEAEA}" type="parTrans" cxnId="{51411327-8825-4A39-A198-9E50E40D798D}">
      <dgm:prSet/>
      <dgm:spPr/>
      <dgm:t>
        <a:bodyPr/>
        <a:lstStyle/>
        <a:p>
          <a:endParaRPr lang="en-US"/>
        </a:p>
      </dgm:t>
    </dgm:pt>
    <dgm:pt modelId="{9868ACA1-80F9-484F-89E8-AB2DCDE00596}" type="sibTrans" cxnId="{51411327-8825-4A39-A198-9E50E40D798D}">
      <dgm:prSet/>
      <dgm:spPr/>
      <dgm:t>
        <a:bodyPr/>
        <a:lstStyle/>
        <a:p>
          <a:endParaRPr lang="en-US"/>
        </a:p>
      </dgm:t>
    </dgm:pt>
    <dgm:pt modelId="{787900B8-FAE9-4A10-8867-C14765B31192}">
      <dgm:prSet/>
      <dgm:spPr>
        <a:ln>
          <a:solidFill>
            <a:schemeClr val="accent3"/>
          </a:solidFill>
          <a:prstDash val="sysDot"/>
        </a:ln>
      </dgm:spPr>
      <dgm:t>
        <a:bodyPr/>
        <a:lstStyle/>
        <a:p>
          <a:r>
            <a:rPr lang="en-US"/>
            <a:t>Sub-Team Members</a:t>
          </a:r>
        </a:p>
      </dgm:t>
    </dgm:pt>
    <dgm:pt modelId="{92EE1FA6-4006-42EB-91EC-09E41FCD3DFA}" type="parTrans" cxnId="{F6650A02-78FF-44F8-A148-35149B102160}">
      <dgm:prSet/>
      <dgm:spPr/>
      <dgm:t>
        <a:bodyPr/>
        <a:lstStyle/>
        <a:p>
          <a:endParaRPr lang="en-US"/>
        </a:p>
      </dgm:t>
    </dgm:pt>
    <dgm:pt modelId="{1C2E2722-21FB-490E-8D4A-95F55FF3F0C9}" type="sibTrans" cxnId="{F6650A02-78FF-44F8-A148-35149B102160}">
      <dgm:prSet/>
      <dgm:spPr/>
      <dgm:t>
        <a:bodyPr/>
        <a:lstStyle/>
        <a:p>
          <a:endParaRPr lang="en-US"/>
        </a:p>
      </dgm:t>
    </dgm:pt>
    <dgm:pt modelId="{3D2AF971-1273-4957-8FDC-745D6A946803}">
      <dgm:prSet/>
      <dgm:spPr/>
      <dgm:t>
        <a:bodyPr/>
        <a:lstStyle/>
        <a:p>
          <a:r>
            <a:rPr lang="en-US" b="1"/>
            <a:t>Recognition Sub-Team</a:t>
          </a:r>
        </a:p>
      </dgm:t>
    </dgm:pt>
    <dgm:pt modelId="{FEF621E9-DF69-4B4C-B8F6-EE4B3D7562B1}" type="parTrans" cxnId="{B447F8F0-D79E-4523-9F8D-9A88D3E363D5}">
      <dgm:prSet/>
      <dgm:spPr/>
      <dgm:t>
        <a:bodyPr/>
        <a:lstStyle/>
        <a:p>
          <a:endParaRPr lang="en-US"/>
        </a:p>
      </dgm:t>
    </dgm:pt>
    <dgm:pt modelId="{2A566B9F-B7B4-4BAC-A1AC-3C9459E37FF7}" type="sibTrans" cxnId="{B447F8F0-D79E-4523-9F8D-9A88D3E363D5}">
      <dgm:prSet/>
      <dgm:spPr/>
      <dgm:t>
        <a:bodyPr/>
        <a:lstStyle/>
        <a:p>
          <a:endParaRPr lang="en-US"/>
        </a:p>
      </dgm:t>
    </dgm:pt>
    <dgm:pt modelId="{0947BAE4-FF3E-4EAA-84F3-3A069B6CDE7F}">
      <dgm:prSet/>
      <dgm:spPr>
        <a:ln>
          <a:solidFill>
            <a:schemeClr val="accent3"/>
          </a:solidFill>
          <a:prstDash val="sysDot"/>
        </a:ln>
      </dgm:spPr>
      <dgm:t>
        <a:bodyPr/>
        <a:lstStyle/>
        <a:p>
          <a:r>
            <a:rPr lang="en-US"/>
            <a:t>Sub-Team Leader(s)</a:t>
          </a:r>
        </a:p>
      </dgm:t>
    </dgm:pt>
    <dgm:pt modelId="{F6919DAE-8BA5-480D-90F1-86914D32D765}" type="parTrans" cxnId="{813F0440-E122-4401-8BB0-3E7249EE7CC2}">
      <dgm:prSet/>
      <dgm:spPr/>
      <dgm:t>
        <a:bodyPr/>
        <a:lstStyle/>
        <a:p>
          <a:endParaRPr lang="en-US"/>
        </a:p>
      </dgm:t>
    </dgm:pt>
    <dgm:pt modelId="{3237C91E-7FE2-44A8-A890-1E2AA99D6088}" type="sibTrans" cxnId="{813F0440-E122-4401-8BB0-3E7249EE7CC2}">
      <dgm:prSet/>
      <dgm:spPr/>
      <dgm:t>
        <a:bodyPr/>
        <a:lstStyle/>
        <a:p>
          <a:endParaRPr lang="en-US"/>
        </a:p>
      </dgm:t>
    </dgm:pt>
    <dgm:pt modelId="{DE0A0CE8-1DBA-4DBE-BEFB-69844E4F28AB}">
      <dgm:prSet/>
      <dgm:spPr>
        <a:ln>
          <a:solidFill>
            <a:schemeClr val="accent3"/>
          </a:solidFill>
          <a:prstDash val="sysDot"/>
        </a:ln>
      </dgm:spPr>
      <dgm:t>
        <a:bodyPr/>
        <a:lstStyle/>
        <a:p>
          <a:r>
            <a:rPr lang="en-US"/>
            <a:t>Sub-Team Members</a:t>
          </a:r>
        </a:p>
      </dgm:t>
    </dgm:pt>
    <dgm:pt modelId="{35245DA4-A724-4992-B9BB-17BD97A96933}" type="parTrans" cxnId="{858CA1F7-090A-4B3F-A57B-1125DABC8442}">
      <dgm:prSet/>
      <dgm:spPr/>
      <dgm:t>
        <a:bodyPr/>
        <a:lstStyle/>
        <a:p>
          <a:endParaRPr lang="en-US"/>
        </a:p>
      </dgm:t>
    </dgm:pt>
    <dgm:pt modelId="{A241FF72-C82F-4598-B671-65372EC9D616}" type="sibTrans" cxnId="{858CA1F7-090A-4B3F-A57B-1125DABC8442}">
      <dgm:prSet/>
      <dgm:spPr/>
      <dgm:t>
        <a:bodyPr/>
        <a:lstStyle/>
        <a:p>
          <a:endParaRPr lang="en-US"/>
        </a:p>
      </dgm:t>
    </dgm:pt>
    <dgm:pt modelId="{87ECC5CF-2789-4CCC-BE49-7CA3FF56FA68}">
      <dgm:prSet/>
      <dgm:spPr>
        <a:ln>
          <a:solidFill>
            <a:schemeClr val="accent3"/>
          </a:solidFill>
          <a:prstDash val="sysDot"/>
        </a:ln>
      </dgm:spPr>
      <dgm:t>
        <a:bodyPr/>
        <a:lstStyle/>
        <a:p>
          <a:r>
            <a:rPr lang="en-US"/>
            <a:t>District Youth Lead</a:t>
          </a:r>
        </a:p>
      </dgm:t>
    </dgm:pt>
    <dgm:pt modelId="{DE5A9B8D-95ED-4422-BE47-8B520FD83F0D}" type="parTrans" cxnId="{AC769898-51FD-46B6-B525-8F6F292C161C}">
      <dgm:prSet/>
      <dgm:spPr/>
      <dgm:t>
        <a:bodyPr/>
        <a:lstStyle/>
        <a:p>
          <a:endParaRPr lang="en-US"/>
        </a:p>
      </dgm:t>
    </dgm:pt>
    <dgm:pt modelId="{04B25E2E-F834-4FD4-97C6-F069A8A71CA6}" type="sibTrans" cxnId="{AC769898-51FD-46B6-B525-8F6F292C161C}">
      <dgm:prSet/>
      <dgm:spPr/>
      <dgm:t>
        <a:bodyPr/>
        <a:lstStyle/>
        <a:p>
          <a:endParaRPr lang="en-US"/>
        </a:p>
      </dgm:t>
    </dgm:pt>
    <dgm:pt modelId="{AE7141C7-53C8-4C24-A48B-A715E119CE30}">
      <dgm:prSet/>
      <dgm:spPr>
        <a:ln>
          <a:solidFill>
            <a:schemeClr val="accent1"/>
          </a:solidFill>
          <a:prstDash val="sysDot"/>
        </a:ln>
      </dgm:spPr>
      <dgm:t>
        <a:bodyPr/>
        <a:lstStyle/>
        <a:p>
          <a:r>
            <a:rPr lang="en-US"/>
            <a:t>Sub-Team Members</a:t>
          </a:r>
        </a:p>
      </dgm:t>
    </dgm:pt>
    <dgm:pt modelId="{7165384B-CBA7-4CB9-9C25-8CAD142BC89E}" type="parTrans" cxnId="{D19DAFF1-7FD3-44F8-9F3B-1982A9BAB16F}">
      <dgm:prSet/>
      <dgm:spPr/>
      <dgm:t>
        <a:bodyPr/>
        <a:lstStyle/>
        <a:p>
          <a:endParaRPr lang="en-GB"/>
        </a:p>
      </dgm:t>
    </dgm:pt>
    <dgm:pt modelId="{8911D777-B4EC-4CC0-B381-A032F6FACA17}" type="sibTrans" cxnId="{D19DAFF1-7FD3-44F8-9F3B-1982A9BAB16F}">
      <dgm:prSet/>
      <dgm:spPr/>
      <dgm:t>
        <a:bodyPr/>
        <a:lstStyle/>
        <a:p>
          <a:endParaRPr lang="en-GB"/>
        </a:p>
      </dgm:t>
    </dgm:pt>
    <dgm:pt modelId="{41B9AF07-7D3E-4C02-B19E-0392FAC14100}">
      <dgm:prSet/>
      <dgm:spPr>
        <a:ln>
          <a:solidFill>
            <a:schemeClr val="accent3"/>
          </a:solidFill>
          <a:prstDash val="sysDot"/>
        </a:ln>
      </dgm:spPr>
      <dgm:t>
        <a:bodyPr/>
        <a:lstStyle/>
        <a:p>
          <a:r>
            <a:rPr lang="en-US"/>
            <a:t>Team Members</a:t>
          </a:r>
        </a:p>
      </dgm:t>
    </dgm:pt>
    <dgm:pt modelId="{0A8C10AA-7E11-4E2F-A0F4-4D1BA60AD015}" type="parTrans" cxnId="{2EFDEF26-9DD6-49B3-B475-05B75EB4A04A}">
      <dgm:prSet/>
      <dgm:spPr/>
      <dgm:t>
        <a:bodyPr/>
        <a:lstStyle/>
        <a:p>
          <a:endParaRPr lang="en-GB"/>
        </a:p>
      </dgm:t>
    </dgm:pt>
    <dgm:pt modelId="{B4291CCD-8262-4CFD-9FB9-A36B5D21D278}" type="sibTrans" cxnId="{2EFDEF26-9DD6-49B3-B475-05B75EB4A04A}">
      <dgm:prSet/>
      <dgm:spPr/>
      <dgm:t>
        <a:bodyPr/>
        <a:lstStyle/>
        <a:p>
          <a:endParaRPr lang="en-GB"/>
        </a:p>
      </dgm:t>
    </dgm:pt>
    <dgm:pt modelId="{FED01785-A159-4083-8CE7-9E3072A255A6}">
      <dgm:prSet/>
      <dgm:spPr>
        <a:ln>
          <a:solidFill>
            <a:schemeClr val="accent1"/>
          </a:solidFill>
          <a:prstDash val="solid"/>
        </a:ln>
      </dgm:spPr>
      <dgm:t>
        <a:bodyPr/>
        <a:lstStyle/>
        <a:p>
          <a:r>
            <a:rPr lang="en-US" b="1"/>
            <a:t>Growth Team shared with a nearby District</a:t>
          </a:r>
        </a:p>
      </dgm:t>
    </dgm:pt>
    <dgm:pt modelId="{499B0F02-05CF-4096-AE5F-E92A5EF94C48}" type="parTrans" cxnId="{1CB15E0F-5B02-43E9-A6F9-0C34EE0B4952}">
      <dgm:prSet/>
      <dgm:spPr/>
      <dgm:t>
        <a:bodyPr/>
        <a:lstStyle/>
        <a:p>
          <a:endParaRPr lang="en-GB"/>
        </a:p>
      </dgm:t>
    </dgm:pt>
    <dgm:pt modelId="{01C80CC0-1246-48E5-9BFC-717077F2A09F}" type="sibTrans" cxnId="{1CB15E0F-5B02-43E9-A6F9-0C34EE0B4952}">
      <dgm:prSet/>
      <dgm:spPr/>
      <dgm:t>
        <a:bodyPr/>
        <a:lstStyle/>
        <a:p>
          <a:endParaRPr lang="en-GB"/>
        </a:p>
      </dgm:t>
    </dgm:pt>
    <dgm:pt modelId="{AEA27359-D1E5-4390-A625-21785FF49BF6}" type="pres">
      <dgm:prSet presAssocID="{F2A357B3-D4A0-42B4-B3B3-E8B3A67E77F9}" presName="hierChild1" presStyleCnt="0">
        <dgm:presLayoutVars>
          <dgm:orgChart val="1"/>
          <dgm:chPref val="1"/>
          <dgm:dir/>
          <dgm:animOne val="branch"/>
          <dgm:animLvl val="lvl"/>
          <dgm:resizeHandles/>
        </dgm:presLayoutVars>
      </dgm:prSet>
      <dgm:spPr/>
    </dgm:pt>
    <dgm:pt modelId="{6FFE1CFD-F0C5-45EB-B1F9-22979152AB48}" type="pres">
      <dgm:prSet presAssocID="{5BCDFD35-1EB1-4B9A-81A1-9B931717407F}" presName="hierRoot1" presStyleCnt="0">
        <dgm:presLayoutVars>
          <dgm:hierBranch val="init"/>
        </dgm:presLayoutVars>
      </dgm:prSet>
      <dgm:spPr/>
    </dgm:pt>
    <dgm:pt modelId="{A1D8730C-8332-412B-B6BB-BCA237EBA192}" type="pres">
      <dgm:prSet presAssocID="{5BCDFD35-1EB1-4B9A-81A1-9B931717407F}" presName="rootComposite1" presStyleCnt="0"/>
      <dgm:spPr/>
    </dgm:pt>
    <dgm:pt modelId="{4C7F0D63-8AFD-452B-B0B7-3CAE1819A1ED}" type="pres">
      <dgm:prSet presAssocID="{5BCDFD35-1EB1-4B9A-81A1-9B931717407F}" presName="rootText1" presStyleLbl="node0" presStyleIdx="0" presStyleCnt="2">
        <dgm:presLayoutVars>
          <dgm:chPref val="3"/>
        </dgm:presLayoutVars>
      </dgm:prSet>
      <dgm:spPr/>
    </dgm:pt>
    <dgm:pt modelId="{B8EAB7D7-750E-4EAB-BB96-6014F3C93049}" type="pres">
      <dgm:prSet presAssocID="{5BCDFD35-1EB1-4B9A-81A1-9B931717407F}" presName="rootConnector1" presStyleLbl="node1" presStyleIdx="0" presStyleCnt="0"/>
      <dgm:spPr/>
    </dgm:pt>
    <dgm:pt modelId="{F4D2687D-9C91-412F-A5E6-8ED02954B9A7}" type="pres">
      <dgm:prSet presAssocID="{5BCDFD35-1EB1-4B9A-81A1-9B931717407F}" presName="hierChild2" presStyleCnt="0"/>
      <dgm:spPr/>
    </dgm:pt>
    <dgm:pt modelId="{726EF66A-91B0-4E67-8ADB-A0CE828DBDA8}" type="pres">
      <dgm:prSet presAssocID="{AE9D0F2E-0CB5-420E-BE89-D2CA151C43F1}" presName="Name37" presStyleLbl="parChTrans1D2" presStyleIdx="0" presStyleCnt="9"/>
      <dgm:spPr/>
    </dgm:pt>
    <dgm:pt modelId="{8956A95D-752C-4774-BF2D-334571691F6D}" type="pres">
      <dgm:prSet presAssocID="{7A5E5027-8D55-4E03-A0DF-C46FF3E4CBC1}" presName="hierRoot2" presStyleCnt="0">
        <dgm:presLayoutVars>
          <dgm:hierBranch val="hang"/>
        </dgm:presLayoutVars>
      </dgm:prSet>
      <dgm:spPr/>
    </dgm:pt>
    <dgm:pt modelId="{007DBED3-8220-4D42-BA66-83572211B87A}" type="pres">
      <dgm:prSet presAssocID="{7A5E5027-8D55-4E03-A0DF-C46FF3E4CBC1}" presName="rootComposite" presStyleCnt="0"/>
      <dgm:spPr/>
    </dgm:pt>
    <dgm:pt modelId="{28416EDE-E2D7-4830-B9A5-FD5C3FA538F3}" type="pres">
      <dgm:prSet presAssocID="{7A5E5027-8D55-4E03-A0DF-C46FF3E4CBC1}" presName="rootText" presStyleLbl="node2" presStyleIdx="0" presStyleCnt="9">
        <dgm:presLayoutVars>
          <dgm:chPref val="3"/>
        </dgm:presLayoutVars>
      </dgm:prSet>
      <dgm:spPr/>
    </dgm:pt>
    <dgm:pt modelId="{E600BDF1-501C-4F69-A424-F281EBBCDF9B}" type="pres">
      <dgm:prSet presAssocID="{7A5E5027-8D55-4E03-A0DF-C46FF3E4CBC1}" presName="rootConnector" presStyleLbl="node2" presStyleIdx="0" presStyleCnt="9"/>
      <dgm:spPr/>
    </dgm:pt>
    <dgm:pt modelId="{4B7EDCD0-C782-4FE1-A65D-2D78763F35EB}" type="pres">
      <dgm:prSet presAssocID="{7A5E5027-8D55-4E03-A0DF-C46FF3E4CBC1}" presName="hierChild4" presStyleCnt="0"/>
      <dgm:spPr/>
    </dgm:pt>
    <dgm:pt modelId="{595AC8C9-009C-4FAE-8117-84FD1100603B}" type="pres">
      <dgm:prSet presAssocID="{D7D37B1D-2F26-49C2-A82C-4DB6410CCC13}" presName="Name48" presStyleLbl="parChTrans1D3" presStyleIdx="0" presStyleCnt="13"/>
      <dgm:spPr/>
    </dgm:pt>
    <dgm:pt modelId="{5C6A3BCA-0C40-4933-8C32-6C5E781CAA71}" type="pres">
      <dgm:prSet presAssocID="{8345A8BB-6EC2-45D1-B672-CA8BD4006E0F}" presName="hierRoot2" presStyleCnt="0">
        <dgm:presLayoutVars>
          <dgm:hierBranch val="init"/>
        </dgm:presLayoutVars>
      </dgm:prSet>
      <dgm:spPr/>
    </dgm:pt>
    <dgm:pt modelId="{A695901D-BD33-480D-9A06-1DAFBC95A1E6}" type="pres">
      <dgm:prSet presAssocID="{8345A8BB-6EC2-45D1-B672-CA8BD4006E0F}" presName="rootComposite" presStyleCnt="0"/>
      <dgm:spPr/>
    </dgm:pt>
    <dgm:pt modelId="{CA1F6CBF-EABA-4C97-90FC-8C716D270214}" type="pres">
      <dgm:prSet presAssocID="{8345A8BB-6EC2-45D1-B672-CA8BD4006E0F}" presName="rootText" presStyleLbl="node3" presStyleIdx="0" presStyleCnt="13">
        <dgm:presLayoutVars>
          <dgm:chPref val="3"/>
        </dgm:presLayoutVars>
      </dgm:prSet>
      <dgm:spPr/>
    </dgm:pt>
    <dgm:pt modelId="{CF11173C-7D1D-432F-BD01-CBA401834D58}" type="pres">
      <dgm:prSet presAssocID="{8345A8BB-6EC2-45D1-B672-CA8BD4006E0F}" presName="rootConnector" presStyleLbl="node3" presStyleIdx="0" presStyleCnt="13"/>
      <dgm:spPr/>
    </dgm:pt>
    <dgm:pt modelId="{751FA07D-7515-4702-AAD8-DCC53670C6B6}" type="pres">
      <dgm:prSet presAssocID="{8345A8BB-6EC2-45D1-B672-CA8BD4006E0F}" presName="hierChild4" presStyleCnt="0"/>
      <dgm:spPr/>
    </dgm:pt>
    <dgm:pt modelId="{4D061EB2-5961-4BD5-8D91-41E8C23E1E79}" type="pres">
      <dgm:prSet presAssocID="{8345A8BB-6EC2-45D1-B672-CA8BD4006E0F}" presName="hierChild5" presStyleCnt="0"/>
      <dgm:spPr/>
    </dgm:pt>
    <dgm:pt modelId="{583792C3-5F39-4202-ABDA-92A7F2942B04}" type="pres">
      <dgm:prSet presAssocID="{699B1BF2-0887-4B8D-842D-72FF3B1E8D8E}" presName="Name48" presStyleLbl="parChTrans1D3" presStyleIdx="1" presStyleCnt="13"/>
      <dgm:spPr/>
    </dgm:pt>
    <dgm:pt modelId="{D9559B45-0A13-4405-99F5-27867BFB8888}" type="pres">
      <dgm:prSet presAssocID="{430A67CE-9BF0-4F9C-97C7-7F01F2742527}" presName="hierRoot2" presStyleCnt="0">
        <dgm:presLayoutVars>
          <dgm:hierBranch/>
        </dgm:presLayoutVars>
      </dgm:prSet>
      <dgm:spPr/>
    </dgm:pt>
    <dgm:pt modelId="{99301A69-DDCF-4BB0-BCDA-05A2E3F37618}" type="pres">
      <dgm:prSet presAssocID="{430A67CE-9BF0-4F9C-97C7-7F01F2742527}" presName="rootComposite" presStyleCnt="0"/>
      <dgm:spPr/>
    </dgm:pt>
    <dgm:pt modelId="{C5555FF6-1DC7-4245-9EF8-BD969B13C0C6}" type="pres">
      <dgm:prSet presAssocID="{430A67CE-9BF0-4F9C-97C7-7F01F2742527}" presName="rootText" presStyleLbl="node3" presStyleIdx="1" presStyleCnt="13">
        <dgm:presLayoutVars>
          <dgm:chPref val="3"/>
        </dgm:presLayoutVars>
      </dgm:prSet>
      <dgm:spPr/>
    </dgm:pt>
    <dgm:pt modelId="{A824B255-8C37-44D2-8AC1-D3DDABD7CB0E}" type="pres">
      <dgm:prSet presAssocID="{430A67CE-9BF0-4F9C-97C7-7F01F2742527}" presName="rootConnector" presStyleLbl="node3" presStyleIdx="1" presStyleCnt="13"/>
      <dgm:spPr/>
    </dgm:pt>
    <dgm:pt modelId="{3A58FBE9-1954-4874-8BB0-BF9A0D80D7D7}" type="pres">
      <dgm:prSet presAssocID="{430A67CE-9BF0-4F9C-97C7-7F01F2742527}" presName="hierChild4" presStyleCnt="0"/>
      <dgm:spPr/>
    </dgm:pt>
    <dgm:pt modelId="{42ECB68F-A777-43B6-8894-841AECDFEE5D}" type="pres">
      <dgm:prSet presAssocID="{430A67CE-9BF0-4F9C-97C7-7F01F2742527}" presName="hierChild5" presStyleCnt="0"/>
      <dgm:spPr/>
    </dgm:pt>
    <dgm:pt modelId="{225B30FF-35B1-48E7-8677-8B9BB453EB3A}" type="pres">
      <dgm:prSet presAssocID="{D4EDC36A-6BFD-4389-877D-752FA8C8B942}" presName="Name48" presStyleLbl="parChTrans1D3" presStyleIdx="2" presStyleCnt="13"/>
      <dgm:spPr/>
    </dgm:pt>
    <dgm:pt modelId="{022A3C8F-2037-4A17-A028-679E6726866B}" type="pres">
      <dgm:prSet presAssocID="{D05B16FE-E2E6-4922-AF0C-2C477D3C54B3}" presName="hierRoot2" presStyleCnt="0">
        <dgm:presLayoutVars>
          <dgm:hierBranch val="init"/>
        </dgm:presLayoutVars>
      </dgm:prSet>
      <dgm:spPr/>
    </dgm:pt>
    <dgm:pt modelId="{7F5F3505-3B5F-42F2-BED8-E185B01E1FF6}" type="pres">
      <dgm:prSet presAssocID="{D05B16FE-E2E6-4922-AF0C-2C477D3C54B3}" presName="rootComposite" presStyleCnt="0"/>
      <dgm:spPr/>
    </dgm:pt>
    <dgm:pt modelId="{6D9411E9-7455-4694-9D86-A7BD08168364}" type="pres">
      <dgm:prSet presAssocID="{D05B16FE-E2E6-4922-AF0C-2C477D3C54B3}" presName="rootText" presStyleLbl="node3" presStyleIdx="2" presStyleCnt="13">
        <dgm:presLayoutVars>
          <dgm:chPref val="3"/>
        </dgm:presLayoutVars>
      </dgm:prSet>
      <dgm:spPr/>
    </dgm:pt>
    <dgm:pt modelId="{3A374A90-A905-463D-96AC-8A63244D7FFD}" type="pres">
      <dgm:prSet presAssocID="{D05B16FE-E2E6-4922-AF0C-2C477D3C54B3}" presName="rootConnector" presStyleLbl="node3" presStyleIdx="2" presStyleCnt="13"/>
      <dgm:spPr/>
    </dgm:pt>
    <dgm:pt modelId="{6EEE20D8-AE68-4D8A-95FE-D61C4B921D34}" type="pres">
      <dgm:prSet presAssocID="{D05B16FE-E2E6-4922-AF0C-2C477D3C54B3}" presName="hierChild4" presStyleCnt="0"/>
      <dgm:spPr/>
    </dgm:pt>
    <dgm:pt modelId="{AE25BB6A-C0E3-46EB-8BAB-CA2E6DDF04C8}" type="pres">
      <dgm:prSet presAssocID="{ADDC720D-42D8-4E5A-8AC0-9B7D6DBF705D}" presName="Name37" presStyleLbl="parChTrans1D4" presStyleIdx="0" presStyleCnt="6"/>
      <dgm:spPr/>
    </dgm:pt>
    <dgm:pt modelId="{A957990F-5B96-4AC1-B71A-768CBE826874}" type="pres">
      <dgm:prSet presAssocID="{B7F30CE8-CEE0-43A3-8BD2-722CEC49EEE6}" presName="hierRoot2" presStyleCnt="0">
        <dgm:presLayoutVars>
          <dgm:hierBranch val="init"/>
        </dgm:presLayoutVars>
      </dgm:prSet>
      <dgm:spPr/>
    </dgm:pt>
    <dgm:pt modelId="{2F1D7BF0-BA38-48C8-BC78-61AE5F7E0656}" type="pres">
      <dgm:prSet presAssocID="{B7F30CE8-CEE0-43A3-8BD2-722CEC49EEE6}" presName="rootComposite" presStyleCnt="0"/>
      <dgm:spPr/>
    </dgm:pt>
    <dgm:pt modelId="{DBACB0AE-8A2C-4060-8EC6-91A03DBF3BB1}" type="pres">
      <dgm:prSet presAssocID="{B7F30CE8-CEE0-43A3-8BD2-722CEC49EEE6}" presName="rootText" presStyleLbl="node4" presStyleIdx="0" presStyleCnt="6">
        <dgm:presLayoutVars>
          <dgm:chPref val="3"/>
        </dgm:presLayoutVars>
      </dgm:prSet>
      <dgm:spPr/>
    </dgm:pt>
    <dgm:pt modelId="{A2503631-4DF3-4698-82D5-4152FEE4FB80}" type="pres">
      <dgm:prSet presAssocID="{B7F30CE8-CEE0-43A3-8BD2-722CEC49EEE6}" presName="rootConnector" presStyleLbl="node4" presStyleIdx="0" presStyleCnt="6"/>
      <dgm:spPr/>
    </dgm:pt>
    <dgm:pt modelId="{001B95E7-71CF-46A8-B28F-DF8C5DC110F1}" type="pres">
      <dgm:prSet presAssocID="{B7F30CE8-CEE0-43A3-8BD2-722CEC49EEE6}" presName="hierChild4" presStyleCnt="0"/>
      <dgm:spPr/>
    </dgm:pt>
    <dgm:pt modelId="{186E1F92-7693-426A-9A76-5BA29C7DECC6}" type="pres">
      <dgm:prSet presAssocID="{B7F30CE8-CEE0-43A3-8BD2-722CEC49EEE6}" presName="hierChild5" presStyleCnt="0"/>
      <dgm:spPr/>
    </dgm:pt>
    <dgm:pt modelId="{706A52AD-D769-4D6B-901B-614ACDB13BC5}" type="pres">
      <dgm:prSet presAssocID="{7165384B-CBA7-4CB9-9C25-8CAD142BC89E}" presName="Name37" presStyleLbl="parChTrans1D4" presStyleIdx="1" presStyleCnt="6"/>
      <dgm:spPr/>
    </dgm:pt>
    <dgm:pt modelId="{6B4BB258-86C2-4270-8609-82808B0E1BB6}" type="pres">
      <dgm:prSet presAssocID="{AE7141C7-53C8-4C24-A48B-A715E119CE30}" presName="hierRoot2" presStyleCnt="0">
        <dgm:presLayoutVars>
          <dgm:hierBranch val="init"/>
        </dgm:presLayoutVars>
      </dgm:prSet>
      <dgm:spPr/>
    </dgm:pt>
    <dgm:pt modelId="{8AC72A63-0333-4B79-AE83-137DE48BA66B}" type="pres">
      <dgm:prSet presAssocID="{AE7141C7-53C8-4C24-A48B-A715E119CE30}" presName="rootComposite" presStyleCnt="0"/>
      <dgm:spPr/>
    </dgm:pt>
    <dgm:pt modelId="{B971CFCB-B688-4255-BEC1-BBDC58D02CF5}" type="pres">
      <dgm:prSet presAssocID="{AE7141C7-53C8-4C24-A48B-A715E119CE30}" presName="rootText" presStyleLbl="node4" presStyleIdx="1" presStyleCnt="6">
        <dgm:presLayoutVars>
          <dgm:chPref val="3"/>
        </dgm:presLayoutVars>
      </dgm:prSet>
      <dgm:spPr/>
    </dgm:pt>
    <dgm:pt modelId="{07BFC46F-C756-4E2D-A0F0-F994003B6508}" type="pres">
      <dgm:prSet presAssocID="{AE7141C7-53C8-4C24-A48B-A715E119CE30}" presName="rootConnector" presStyleLbl="node4" presStyleIdx="1" presStyleCnt="6"/>
      <dgm:spPr/>
    </dgm:pt>
    <dgm:pt modelId="{B3F935EB-F6E2-4F18-B4D5-E6F63BE1E5AF}" type="pres">
      <dgm:prSet presAssocID="{AE7141C7-53C8-4C24-A48B-A715E119CE30}" presName="hierChild4" presStyleCnt="0"/>
      <dgm:spPr/>
    </dgm:pt>
    <dgm:pt modelId="{F6B46D4C-9731-4AA6-8D00-0DA26C631753}" type="pres">
      <dgm:prSet presAssocID="{AE7141C7-53C8-4C24-A48B-A715E119CE30}" presName="hierChild5" presStyleCnt="0"/>
      <dgm:spPr/>
    </dgm:pt>
    <dgm:pt modelId="{94D53CA3-6250-458D-8583-15577FC310D3}" type="pres">
      <dgm:prSet presAssocID="{D05B16FE-E2E6-4922-AF0C-2C477D3C54B3}" presName="hierChild5" presStyleCnt="0"/>
      <dgm:spPr/>
    </dgm:pt>
    <dgm:pt modelId="{FB5ECA17-1CE4-44EA-AC2B-21809D4807EC}" type="pres">
      <dgm:prSet presAssocID="{25265A98-ACC1-4A71-A78A-894E4039A784}" presName="Name48" presStyleLbl="parChTrans1D3" presStyleIdx="3" presStyleCnt="13"/>
      <dgm:spPr/>
    </dgm:pt>
    <dgm:pt modelId="{2189AE41-7D17-49AA-8FB5-22312AEC0C5C}" type="pres">
      <dgm:prSet presAssocID="{2EC94888-66E1-4C5E-86A4-33DEB9F7581F}" presName="hierRoot2" presStyleCnt="0">
        <dgm:presLayoutVars>
          <dgm:hierBranch val="init"/>
        </dgm:presLayoutVars>
      </dgm:prSet>
      <dgm:spPr/>
    </dgm:pt>
    <dgm:pt modelId="{7A47FAF4-7D67-4A28-A378-1680D171CAE1}" type="pres">
      <dgm:prSet presAssocID="{2EC94888-66E1-4C5E-86A4-33DEB9F7581F}" presName="rootComposite" presStyleCnt="0"/>
      <dgm:spPr/>
    </dgm:pt>
    <dgm:pt modelId="{D50FEA0D-0E5D-45FD-95D2-4875C5DDD2A0}" type="pres">
      <dgm:prSet presAssocID="{2EC94888-66E1-4C5E-86A4-33DEB9F7581F}" presName="rootText" presStyleLbl="node3" presStyleIdx="3" presStyleCnt="13">
        <dgm:presLayoutVars>
          <dgm:chPref val="3"/>
        </dgm:presLayoutVars>
      </dgm:prSet>
      <dgm:spPr/>
    </dgm:pt>
    <dgm:pt modelId="{1DE053E5-F4AC-4300-9AA5-D42B4E601B9F}" type="pres">
      <dgm:prSet presAssocID="{2EC94888-66E1-4C5E-86A4-33DEB9F7581F}" presName="rootConnector" presStyleLbl="node3" presStyleIdx="3" presStyleCnt="13"/>
      <dgm:spPr/>
    </dgm:pt>
    <dgm:pt modelId="{3041419F-27D1-4121-ABA7-1F3E8F4CAF16}" type="pres">
      <dgm:prSet presAssocID="{2EC94888-66E1-4C5E-86A4-33DEB9F7581F}" presName="hierChild4" presStyleCnt="0"/>
      <dgm:spPr/>
    </dgm:pt>
    <dgm:pt modelId="{EA2CA291-E12D-483F-8678-CE511BFC1A66}" type="pres">
      <dgm:prSet presAssocID="{232F5A9D-35F6-43CB-B6D7-7C8B760CEAEA}" presName="Name37" presStyleLbl="parChTrans1D4" presStyleIdx="2" presStyleCnt="6"/>
      <dgm:spPr/>
    </dgm:pt>
    <dgm:pt modelId="{AE18EB80-958C-4946-A548-A450373C1ABD}" type="pres">
      <dgm:prSet presAssocID="{8256B32E-2FC2-48F4-BC65-34BC8293D948}" presName="hierRoot2" presStyleCnt="0">
        <dgm:presLayoutVars>
          <dgm:hierBranch val="init"/>
        </dgm:presLayoutVars>
      </dgm:prSet>
      <dgm:spPr/>
    </dgm:pt>
    <dgm:pt modelId="{AD0F72C9-F3EF-4F30-B598-ECB5B3904FE8}" type="pres">
      <dgm:prSet presAssocID="{8256B32E-2FC2-48F4-BC65-34BC8293D948}" presName="rootComposite" presStyleCnt="0"/>
      <dgm:spPr/>
    </dgm:pt>
    <dgm:pt modelId="{1368A98C-F280-4934-8DB3-43A87AF571E1}" type="pres">
      <dgm:prSet presAssocID="{8256B32E-2FC2-48F4-BC65-34BC8293D948}" presName="rootText" presStyleLbl="node4" presStyleIdx="2" presStyleCnt="6">
        <dgm:presLayoutVars>
          <dgm:chPref val="3"/>
        </dgm:presLayoutVars>
      </dgm:prSet>
      <dgm:spPr/>
    </dgm:pt>
    <dgm:pt modelId="{581FCDE0-618F-4C9C-8EA0-04B071D204C3}" type="pres">
      <dgm:prSet presAssocID="{8256B32E-2FC2-48F4-BC65-34BC8293D948}" presName="rootConnector" presStyleLbl="node4" presStyleIdx="2" presStyleCnt="6"/>
      <dgm:spPr/>
    </dgm:pt>
    <dgm:pt modelId="{ECDCC5B5-F1DE-4567-BE80-51EEB12D46D9}" type="pres">
      <dgm:prSet presAssocID="{8256B32E-2FC2-48F4-BC65-34BC8293D948}" presName="hierChild4" presStyleCnt="0"/>
      <dgm:spPr/>
    </dgm:pt>
    <dgm:pt modelId="{B7AFB27A-E8AB-4625-AF15-D37BF9DA286F}" type="pres">
      <dgm:prSet presAssocID="{8256B32E-2FC2-48F4-BC65-34BC8293D948}" presName="hierChild5" presStyleCnt="0"/>
      <dgm:spPr/>
    </dgm:pt>
    <dgm:pt modelId="{C2490987-8775-4CB9-8890-440AE076412B}" type="pres">
      <dgm:prSet presAssocID="{92EE1FA6-4006-42EB-91EC-09E41FCD3DFA}" presName="Name37" presStyleLbl="parChTrans1D4" presStyleIdx="3" presStyleCnt="6"/>
      <dgm:spPr/>
    </dgm:pt>
    <dgm:pt modelId="{29C3FF6F-0E6D-404E-8FBB-5B2B621BA172}" type="pres">
      <dgm:prSet presAssocID="{787900B8-FAE9-4A10-8867-C14765B31192}" presName="hierRoot2" presStyleCnt="0">
        <dgm:presLayoutVars>
          <dgm:hierBranch val="init"/>
        </dgm:presLayoutVars>
      </dgm:prSet>
      <dgm:spPr/>
    </dgm:pt>
    <dgm:pt modelId="{5427759E-C142-404A-BBAC-B5EB3C4C2DD0}" type="pres">
      <dgm:prSet presAssocID="{787900B8-FAE9-4A10-8867-C14765B31192}" presName="rootComposite" presStyleCnt="0"/>
      <dgm:spPr/>
    </dgm:pt>
    <dgm:pt modelId="{9D14D761-14E6-478D-AF32-B10A961E32CE}" type="pres">
      <dgm:prSet presAssocID="{787900B8-FAE9-4A10-8867-C14765B31192}" presName="rootText" presStyleLbl="node4" presStyleIdx="3" presStyleCnt="6">
        <dgm:presLayoutVars>
          <dgm:chPref val="3"/>
        </dgm:presLayoutVars>
      </dgm:prSet>
      <dgm:spPr/>
    </dgm:pt>
    <dgm:pt modelId="{958720DA-98E9-4F98-8F6F-49DD6E974128}" type="pres">
      <dgm:prSet presAssocID="{787900B8-FAE9-4A10-8867-C14765B31192}" presName="rootConnector" presStyleLbl="node4" presStyleIdx="3" presStyleCnt="6"/>
      <dgm:spPr/>
    </dgm:pt>
    <dgm:pt modelId="{F0DF00B8-C8C2-4DC6-8D24-6AB2A8B1A248}" type="pres">
      <dgm:prSet presAssocID="{787900B8-FAE9-4A10-8867-C14765B31192}" presName="hierChild4" presStyleCnt="0"/>
      <dgm:spPr/>
    </dgm:pt>
    <dgm:pt modelId="{072930E0-503C-4E30-B26E-7C157A2D17F6}" type="pres">
      <dgm:prSet presAssocID="{787900B8-FAE9-4A10-8867-C14765B31192}" presName="hierChild5" presStyleCnt="0"/>
      <dgm:spPr/>
    </dgm:pt>
    <dgm:pt modelId="{47CCC976-143D-4687-8322-EC25CAF823EF}" type="pres">
      <dgm:prSet presAssocID="{2EC94888-66E1-4C5E-86A4-33DEB9F7581F}" presName="hierChild5" presStyleCnt="0"/>
      <dgm:spPr/>
    </dgm:pt>
    <dgm:pt modelId="{25CEE675-C478-43FE-910B-A6A2C7D51311}" type="pres">
      <dgm:prSet presAssocID="{7A5E5027-8D55-4E03-A0DF-C46FF3E4CBC1}" presName="hierChild5" presStyleCnt="0"/>
      <dgm:spPr/>
    </dgm:pt>
    <dgm:pt modelId="{7C6D111F-E202-4E36-84DD-869D484966F8}" type="pres">
      <dgm:prSet presAssocID="{0A8AD4E7-1C4D-468B-9A92-E166B7D384E1}" presName="Name37" presStyleLbl="parChTrans1D2" presStyleIdx="1" presStyleCnt="9"/>
      <dgm:spPr/>
    </dgm:pt>
    <dgm:pt modelId="{713163C4-D5C7-491B-8E59-D3DEC5F07865}" type="pres">
      <dgm:prSet presAssocID="{CE4AE5FE-93E6-426A-9C16-523FFFB590D0}" presName="hierRoot2" presStyleCnt="0">
        <dgm:presLayoutVars>
          <dgm:hierBranch val="hang"/>
        </dgm:presLayoutVars>
      </dgm:prSet>
      <dgm:spPr/>
    </dgm:pt>
    <dgm:pt modelId="{472B6C16-6241-41BD-9E1A-B3A6D480A583}" type="pres">
      <dgm:prSet presAssocID="{CE4AE5FE-93E6-426A-9C16-523FFFB590D0}" presName="rootComposite" presStyleCnt="0"/>
      <dgm:spPr/>
    </dgm:pt>
    <dgm:pt modelId="{DB65EFE4-F414-402D-AEC7-184BA980405F}" type="pres">
      <dgm:prSet presAssocID="{CE4AE5FE-93E6-426A-9C16-523FFFB590D0}" presName="rootText" presStyleLbl="node2" presStyleIdx="1" presStyleCnt="9">
        <dgm:presLayoutVars>
          <dgm:chPref val="3"/>
        </dgm:presLayoutVars>
      </dgm:prSet>
      <dgm:spPr/>
    </dgm:pt>
    <dgm:pt modelId="{C6B8E819-472F-4AF7-A865-9C64F7603166}" type="pres">
      <dgm:prSet presAssocID="{CE4AE5FE-93E6-426A-9C16-523FFFB590D0}" presName="rootConnector" presStyleLbl="node2" presStyleIdx="1" presStyleCnt="9"/>
      <dgm:spPr/>
    </dgm:pt>
    <dgm:pt modelId="{97AB950F-6329-4498-A7DF-9A1B327E9C5E}" type="pres">
      <dgm:prSet presAssocID="{CE4AE5FE-93E6-426A-9C16-523FFFB590D0}" presName="hierChild4" presStyleCnt="0"/>
      <dgm:spPr/>
    </dgm:pt>
    <dgm:pt modelId="{C6333235-7AF3-434B-B6FF-B57ECA6D4F4F}" type="pres">
      <dgm:prSet presAssocID="{663BE9C6-E3CB-432D-A351-9632AA71BF2E}" presName="Name48" presStyleLbl="parChTrans1D3" presStyleIdx="4" presStyleCnt="13"/>
      <dgm:spPr/>
    </dgm:pt>
    <dgm:pt modelId="{221E9DC4-E1A8-441A-86D5-ACE5145EAF80}" type="pres">
      <dgm:prSet presAssocID="{94283E0A-E25B-4A3D-A7F6-0D2151DAACCE}" presName="hierRoot2" presStyleCnt="0">
        <dgm:presLayoutVars>
          <dgm:hierBranch val="init"/>
        </dgm:presLayoutVars>
      </dgm:prSet>
      <dgm:spPr/>
    </dgm:pt>
    <dgm:pt modelId="{3DE16A04-299D-4F7E-932F-E01D9EE9DC6F}" type="pres">
      <dgm:prSet presAssocID="{94283E0A-E25B-4A3D-A7F6-0D2151DAACCE}" presName="rootComposite" presStyleCnt="0"/>
      <dgm:spPr/>
    </dgm:pt>
    <dgm:pt modelId="{B2F4401C-396E-405F-B403-1D6BC08144FD}" type="pres">
      <dgm:prSet presAssocID="{94283E0A-E25B-4A3D-A7F6-0D2151DAACCE}" presName="rootText" presStyleLbl="node3" presStyleIdx="4" presStyleCnt="13">
        <dgm:presLayoutVars>
          <dgm:chPref val="3"/>
        </dgm:presLayoutVars>
      </dgm:prSet>
      <dgm:spPr/>
    </dgm:pt>
    <dgm:pt modelId="{4EF83BB1-6D58-4C71-BB71-5952E4108C7C}" type="pres">
      <dgm:prSet presAssocID="{94283E0A-E25B-4A3D-A7F6-0D2151DAACCE}" presName="rootConnector" presStyleLbl="node3" presStyleIdx="4" presStyleCnt="13"/>
      <dgm:spPr/>
    </dgm:pt>
    <dgm:pt modelId="{17543D3F-6C13-4DC2-8A9B-0710A0968A36}" type="pres">
      <dgm:prSet presAssocID="{94283E0A-E25B-4A3D-A7F6-0D2151DAACCE}" presName="hierChild4" presStyleCnt="0"/>
      <dgm:spPr/>
    </dgm:pt>
    <dgm:pt modelId="{D2329B13-8D9F-477C-96AE-9A8199BC7F74}" type="pres">
      <dgm:prSet presAssocID="{94283E0A-E25B-4A3D-A7F6-0D2151DAACCE}" presName="hierChild5" presStyleCnt="0"/>
      <dgm:spPr/>
    </dgm:pt>
    <dgm:pt modelId="{1F6A9045-FFE0-4F16-A056-C107EC2A119C}" type="pres">
      <dgm:prSet presAssocID="{42037CA7-7A7B-442E-9F81-EC1FA670AF4C}" presName="Name48" presStyleLbl="parChTrans1D3" presStyleIdx="5" presStyleCnt="13"/>
      <dgm:spPr/>
    </dgm:pt>
    <dgm:pt modelId="{745EEEF1-0B66-40E4-B57B-20ADBF666F18}" type="pres">
      <dgm:prSet presAssocID="{C9540606-39C3-4033-8A0A-8D8B44DED893}" presName="hierRoot2" presStyleCnt="0">
        <dgm:presLayoutVars>
          <dgm:hierBranch val="init"/>
        </dgm:presLayoutVars>
      </dgm:prSet>
      <dgm:spPr/>
    </dgm:pt>
    <dgm:pt modelId="{52F407AF-AF3A-4172-B1AD-3FCB3A27D00B}" type="pres">
      <dgm:prSet presAssocID="{C9540606-39C3-4033-8A0A-8D8B44DED893}" presName="rootComposite" presStyleCnt="0"/>
      <dgm:spPr/>
    </dgm:pt>
    <dgm:pt modelId="{AE36044B-5C89-492B-BF07-4CBE7763E1C1}" type="pres">
      <dgm:prSet presAssocID="{C9540606-39C3-4033-8A0A-8D8B44DED893}" presName="rootText" presStyleLbl="node3" presStyleIdx="5" presStyleCnt="13">
        <dgm:presLayoutVars>
          <dgm:chPref val="3"/>
        </dgm:presLayoutVars>
      </dgm:prSet>
      <dgm:spPr/>
    </dgm:pt>
    <dgm:pt modelId="{794524C2-4C26-48D8-8660-0C081A9770FD}" type="pres">
      <dgm:prSet presAssocID="{C9540606-39C3-4033-8A0A-8D8B44DED893}" presName="rootConnector" presStyleLbl="node3" presStyleIdx="5" presStyleCnt="13"/>
      <dgm:spPr/>
    </dgm:pt>
    <dgm:pt modelId="{86D9129C-2D0D-49AA-8E30-C0FE1F4FD41D}" type="pres">
      <dgm:prSet presAssocID="{C9540606-39C3-4033-8A0A-8D8B44DED893}" presName="hierChild4" presStyleCnt="0"/>
      <dgm:spPr/>
    </dgm:pt>
    <dgm:pt modelId="{D799437D-9A1A-4053-8E2A-35D66FA951DE}" type="pres">
      <dgm:prSet presAssocID="{C9540606-39C3-4033-8A0A-8D8B44DED893}" presName="hierChild5" presStyleCnt="0"/>
      <dgm:spPr/>
    </dgm:pt>
    <dgm:pt modelId="{D1F03545-2594-4FCA-8AF1-788D759C719B}" type="pres">
      <dgm:prSet presAssocID="{FEF621E9-DF69-4B4C-B8F6-EE4B3D7562B1}" presName="Name48" presStyleLbl="parChTrans1D3" presStyleIdx="6" presStyleCnt="13"/>
      <dgm:spPr/>
    </dgm:pt>
    <dgm:pt modelId="{5FFCEF32-E618-484D-A9A8-EE198E2F57A5}" type="pres">
      <dgm:prSet presAssocID="{3D2AF971-1273-4957-8FDC-745D6A946803}" presName="hierRoot2" presStyleCnt="0">
        <dgm:presLayoutVars>
          <dgm:hierBranch val="init"/>
        </dgm:presLayoutVars>
      </dgm:prSet>
      <dgm:spPr/>
    </dgm:pt>
    <dgm:pt modelId="{D254BB93-7C34-4CFD-931D-9353D3A6465E}" type="pres">
      <dgm:prSet presAssocID="{3D2AF971-1273-4957-8FDC-745D6A946803}" presName="rootComposite" presStyleCnt="0"/>
      <dgm:spPr/>
    </dgm:pt>
    <dgm:pt modelId="{C800A510-741E-4975-826F-D3733EEDC00D}" type="pres">
      <dgm:prSet presAssocID="{3D2AF971-1273-4957-8FDC-745D6A946803}" presName="rootText" presStyleLbl="node3" presStyleIdx="6" presStyleCnt="13">
        <dgm:presLayoutVars>
          <dgm:chPref val="3"/>
        </dgm:presLayoutVars>
      </dgm:prSet>
      <dgm:spPr/>
    </dgm:pt>
    <dgm:pt modelId="{2CCC23E3-3BDB-4B0F-B7EF-8AF5C8080C0C}" type="pres">
      <dgm:prSet presAssocID="{3D2AF971-1273-4957-8FDC-745D6A946803}" presName="rootConnector" presStyleLbl="node3" presStyleIdx="6" presStyleCnt="13"/>
      <dgm:spPr/>
    </dgm:pt>
    <dgm:pt modelId="{1B20AB02-B947-4618-97E2-2ED3A1283CD9}" type="pres">
      <dgm:prSet presAssocID="{3D2AF971-1273-4957-8FDC-745D6A946803}" presName="hierChild4" presStyleCnt="0"/>
      <dgm:spPr/>
    </dgm:pt>
    <dgm:pt modelId="{4053EC35-5A88-4682-B714-8BECCC3E0B1B}" type="pres">
      <dgm:prSet presAssocID="{F6919DAE-8BA5-480D-90F1-86914D32D765}" presName="Name37" presStyleLbl="parChTrans1D4" presStyleIdx="4" presStyleCnt="6"/>
      <dgm:spPr/>
    </dgm:pt>
    <dgm:pt modelId="{A7387A17-3CA5-4F0A-887B-BA1C3B5D792E}" type="pres">
      <dgm:prSet presAssocID="{0947BAE4-FF3E-4EAA-84F3-3A069B6CDE7F}" presName="hierRoot2" presStyleCnt="0">
        <dgm:presLayoutVars>
          <dgm:hierBranch val="init"/>
        </dgm:presLayoutVars>
      </dgm:prSet>
      <dgm:spPr/>
    </dgm:pt>
    <dgm:pt modelId="{E5129585-4BAC-465C-8398-DD5348818803}" type="pres">
      <dgm:prSet presAssocID="{0947BAE4-FF3E-4EAA-84F3-3A069B6CDE7F}" presName="rootComposite" presStyleCnt="0"/>
      <dgm:spPr/>
    </dgm:pt>
    <dgm:pt modelId="{F2400C4A-8DE4-4358-9724-01ADF57FE740}" type="pres">
      <dgm:prSet presAssocID="{0947BAE4-FF3E-4EAA-84F3-3A069B6CDE7F}" presName="rootText" presStyleLbl="node4" presStyleIdx="4" presStyleCnt="6">
        <dgm:presLayoutVars>
          <dgm:chPref val="3"/>
        </dgm:presLayoutVars>
      </dgm:prSet>
      <dgm:spPr/>
    </dgm:pt>
    <dgm:pt modelId="{BBB3030E-E54D-4FDB-A1D9-1A370B8309FB}" type="pres">
      <dgm:prSet presAssocID="{0947BAE4-FF3E-4EAA-84F3-3A069B6CDE7F}" presName="rootConnector" presStyleLbl="node4" presStyleIdx="4" presStyleCnt="6"/>
      <dgm:spPr/>
    </dgm:pt>
    <dgm:pt modelId="{4082E90B-B107-4B04-A152-CE038AF525C5}" type="pres">
      <dgm:prSet presAssocID="{0947BAE4-FF3E-4EAA-84F3-3A069B6CDE7F}" presName="hierChild4" presStyleCnt="0"/>
      <dgm:spPr/>
    </dgm:pt>
    <dgm:pt modelId="{07F7799C-B5C0-47DD-B291-B56E60B62DD2}" type="pres">
      <dgm:prSet presAssocID="{0947BAE4-FF3E-4EAA-84F3-3A069B6CDE7F}" presName="hierChild5" presStyleCnt="0"/>
      <dgm:spPr/>
    </dgm:pt>
    <dgm:pt modelId="{63AC2C36-BF22-4355-B3BD-C370958CD9F4}" type="pres">
      <dgm:prSet presAssocID="{35245DA4-A724-4992-B9BB-17BD97A96933}" presName="Name37" presStyleLbl="parChTrans1D4" presStyleIdx="5" presStyleCnt="6"/>
      <dgm:spPr/>
    </dgm:pt>
    <dgm:pt modelId="{D7789250-85BD-497A-8949-70476DEA2FD2}" type="pres">
      <dgm:prSet presAssocID="{DE0A0CE8-1DBA-4DBE-BEFB-69844E4F28AB}" presName="hierRoot2" presStyleCnt="0">
        <dgm:presLayoutVars>
          <dgm:hierBranch val="init"/>
        </dgm:presLayoutVars>
      </dgm:prSet>
      <dgm:spPr/>
    </dgm:pt>
    <dgm:pt modelId="{DD93645D-6E5B-4453-97FA-D928D5A5731B}" type="pres">
      <dgm:prSet presAssocID="{DE0A0CE8-1DBA-4DBE-BEFB-69844E4F28AB}" presName="rootComposite" presStyleCnt="0"/>
      <dgm:spPr/>
    </dgm:pt>
    <dgm:pt modelId="{F300B2A0-AD66-466D-9E8E-2AFBEDED28D0}" type="pres">
      <dgm:prSet presAssocID="{DE0A0CE8-1DBA-4DBE-BEFB-69844E4F28AB}" presName="rootText" presStyleLbl="node4" presStyleIdx="5" presStyleCnt="6">
        <dgm:presLayoutVars>
          <dgm:chPref val="3"/>
        </dgm:presLayoutVars>
      </dgm:prSet>
      <dgm:spPr/>
    </dgm:pt>
    <dgm:pt modelId="{5787985F-B833-4853-B8C9-04F61A9344ED}" type="pres">
      <dgm:prSet presAssocID="{DE0A0CE8-1DBA-4DBE-BEFB-69844E4F28AB}" presName="rootConnector" presStyleLbl="node4" presStyleIdx="5" presStyleCnt="6"/>
      <dgm:spPr/>
    </dgm:pt>
    <dgm:pt modelId="{28480FA5-0776-4043-8996-66F38A3987FB}" type="pres">
      <dgm:prSet presAssocID="{DE0A0CE8-1DBA-4DBE-BEFB-69844E4F28AB}" presName="hierChild4" presStyleCnt="0"/>
      <dgm:spPr/>
    </dgm:pt>
    <dgm:pt modelId="{86E986E0-4244-4F34-9F92-DF5CD142F368}" type="pres">
      <dgm:prSet presAssocID="{DE0A0CE8-1DBA-4DBE-BEFB-69844E4F28AB}" presName="hierChild5" presStyleCnt="0"/>
      <dgm:spPr/>
    </dgm:pt>
    <dgm:pt modelId="{C0B94771-C596-4F81-904F-23EE477AB1B6}" type="pres">
      <dgm:prSet presAssocID="{3D2AF971-1273-4957-8FDC-745D6A946803}" presName="hierChild5" presStyleCnt="0"/>
      <dgm:spPr/>
    </dgm:pt>
    <dgm:pt modelId="{A70C0E8D-766F-4359-96B5-DC13B0E89CC1}" type="pres">
      <dgm:prSet presAssocID="{CE4AE5FE-93E6-426A-9C16-523FFFB590D0}" presName="hierChild5" presStyleCnt="0"/>
      <dgm:spPr/>
    </dgm:pt>
    <dgm:pt modelId="{73017308-AB33-47CF-817C-5190DE6D109B}" type="pres">
      <dgm:prSet presAssocID="{A7C52AC8-7751-4536-BEA0-5614EAD76580}" presName="Name37" presStyleLbl="parChTrans1D2" presStyleIdx="2" presStyleCnt="9"/>
      <dgm:spPr/>
    </dgm:pt>
    <dgm:pt modelId="{A7F7662C-5947-418C-937F-5059D6C65D86}" type="pres">
      <dgm:prSet presAssocID="{8FE6827F-C4E7-4CB1-853E-3613BC60620E}" presName="hierRoot2" presStyleCnt="0">
        <dgm:presLayoutVars>
          <dgm:hierBranch val="init"/>
        </dgm:presLayoutVars>
      </dgm:prSet>
      <dgm:spPr/>
    </dgm:pt>
    <dgm:pt modelId="{8AA7811F-59C1-4956-A90D-0D76C7A5A20D}" type="pres">
      <dgm:prSet presAssocID="{8FE6827F-C4E7-4CB1-853E-3613BC60620E}" presName="rootComposite" presStyleCnt="0"/>
      <dgm:spPr/>
    </dgm:pt>
    <dgm:pt modelId="{47600CBD-BDAE-4B81-BAE6-115AED16CB07}" type="pres">
      <dgm:prSet presAssocID="{8FE6827F-C4E7-4CB1-853E-3613BC60620E}" presName="rootText" presStyleLbl="node2" presStyleIdx="2" presStyleCnt="9">
        <dgm:presLayoutVars>
          <dgm:chPref val="3"/>
        </dgm:presLayoutVars>
      </dgm:prSet>
      <dgm:spPr/>
    </dgm:pt>
    <dgm:pt modelId="{AD934139-C084-4619-AA92-B174FAE1EB35}" type="pres">
      <dgm:prSet presAssocID="{8FE6827F-C4E7-4CB1-853E-3613BC60620E}" presName="rootConnector" presStyleLbl="node2" presStyleIdx="2" presStyleCnt="9"/>
      <dgm:spPr/>
    </dgm:pt>
    <dgm:pt modelId="{A304E0C4-E241-46A5-A22C-1BF58F60318E}" type="pres">
      <dgm:prSet presAssocID="{8FE6827F-C4E7-4CB1-853E-3613BC60620E}" presName="hierChild4" presStyleCnt="0"/>
      <dgm:spPr/>
    </dgm:pt>
    <dgm:pt modelId="{4034BB56-B405-4E32-AF54-D77CC432BC33}" type="pres">
      <dgm:prSet presAssocID="{008D4358-4B69-4FFB-9A21-04A180A91794}" presName="Name37" presStyleLbl="parChTrans1D3" presStyleIdx="7" presStyleCnt="13"/>
      <dgm:spPr/>
    </dgm:pt>
    <dgm:pt modelId="{05E8C2E5-F91C-4E9D-8E68-C4A3B2D43EF4}" type="pres">
      <dgm:prSet presAssocID="{B6508AAB-CF99-425E-80A8-A8B3C9494505}" presName="hierRoot2" presStyleCnt="0">
        <dgm:presLayoutVars>
          <dgm:hierBranch val="init"/>
        </dgm:presLayoutVars>
      </dgm:prSet>
      <dgm:spPr/>
    </dgm:pt>
    <dgm:pt modelId="{01F9E910-3B09-4D77-9F4E-E01E0EC992D0}" type="pres">
      <dgm:prSet presAssocID="{B6508AAB-CF99-425E-80A8-A8B3C9494505}" presName="rootComposite" presStyleCnt="0"/>
      <dgm:spPr/>
    </dgm:pt>
    <dgm:pt modelId="{C1088310-B034-4334-83A7-4A88F2373C97}" type="pres">
      <dgm:prSet presAssocID="{B6508AAB-CF99-425E-80A8-A8B3C9494505}" presName="rootText" presStyleLbl="node3" presStyleIdx="7" presStyleCnt="13">
        <dgm:presLayoutVars>
          <dgm:chPref val="3"/>
        </dgm:presLayoutVars>
      </dgm:prSet>
      <dgm:spPr/>
    </dgm:pt>
    <dgm:pt modelId="{505984EF-EC59-4E86-B893-A09E316DCA1E}" type="pres">
      <dgm:prSet presAssocID="{B6508AAB-CF99-425E-80A8-A8B3C9494505}" presName="rootConnector" presStyleLbl="node3" presStyleIdx="7" presStyleCnt="13"/>
      <dgm:spPr/>
    </dgm:pt>
    <dgm:pt modelId="{65BB4899-534F-413C-839E-124B095FD2D4}" type="pres">
      <dgm:prSet presAssocID="{B6508AAB-CF99-425E-80A8-A8B3C9494505}" presName="hierChild4" presStyleCnt="0"/>
      <dgm:spPr/>
    </dgm:pt>
    <dgm:pt modelId="{DAE275DE-8880-4260-93F2-4A4E80EE0B98}" type="pres">
      <dgm:prSet presAssocID="{B6508AAB-CF99-425E-80A8-A8B3C9494505}" presName="hierChild5" presStyleCnt="0"/>
      <dgm:spPr/>
    </dgm:pt>
    <dgm:pt modelId="{DF49E52B-5320-495F-BC0C-D58DFE35EB23}" type="pres">
      <dgm:prSet presAssocID="{18862718-C1CE-4596-9C67-46F8814D8FA3}" presName="Name37" presStyleLbl="parChTrans1D3" presStyleIdx="8" presStyleCnt="13"/>
      <dgm:spPr/>
    </dgm:pt>
    <dgm:pt modelId="{C54F32FB-5835-4495-9C53-2508DB91BFA4}" type="pres">
      <dgm:prSet presAssocID="{0E450426-D46E-4FD2-9A25-7A3F780B088F}" presName="hierRoot2" presStyleCnt="0">
        <dgm:presLayoutVars>
          <dgm:hierBranch val="init"/>
        </dgm:presLayoutVars>
      </dgm:prSet>
      <dgm:spPr/>
    </dgm:pt>
    <dgm:pt modelId="{F6048F0B-6EAF-45BA-8B46-523BCDDA61A5}" type="pres">
      <dgm:prSet presAssocID="{0E450426-D46E-4FD2-9A25-7A3F780B088F}" presName="rootComposite" presStyleCnt="0"/>
      <dgm:spPr/>
    </dgm:pt>
    <dgm:pt modelId="{593F9815-CA90-4223-B698-606B14C7D3BA}" type="pres">
      <dgm:prSet presAssocID="{0E450426-D46E-4FD2-9A25-7A3F780B088F}" presName="rootText" presStyleLbl="node3" presStyleIdx="8" presStyleCnt="13">
        <dgm:presLayoutVars>
          <dgm:chPref val="3"/>
        </dgm:presLayoutVars>
      </dgm:prSet>
      <dgm:spPr/>
    </dgm:pt>
    <dgm:pt modelId="{4293C9F6-B46C-4BB4-BEED-490049CFABC7}" type="pres">
      <dgm:prSet presAssocID="{0E450426-D46E-4FD2-9A25-7A3F780B088F}" presName="rootConnector" presStyleLbl="node3" presStyleIdx="8" presStyleCnt="13"/>
      <dgm:spPr/>
    </dgm:pt>
    <dgm:pt modelId="{587D1351-0BB9-4F8E-9713-8C7944EF412B}" type="pres">
      <dgm:prSet presAssocID="{0E450426-D46E-4FD2-9A25-7A3F780B088F}" presName="hierChild4" presStyleCnt="0"/>
      <dgm:spPr/>
    </dgm:pt>
    <dgm:pt modelId="{856AFEF9-4F1A-4A96-865F-206B659DA931}" type="pres">
      <dgm:prSet presAssocID="{0E450426-D46E-4FD2-9A25-7A3F780B088F}" presName="hierChild5" presStyleCnt="0"/>
      <dgm:spPr/>
    </dgm:pt>
    <dgm:pt modelId="{B57B35EE-5729-41F8-9F62-FF237E90E60C}" type="pres">
      <dgm:prSet presAssocID="{499B0F02-05CF-4096-AE5F-E92A5EF94C48}" presName="Name37" presStyleLbl="parChTrans1D3" presStyleIdx="9" presStyleCnt="13"/>
      <dgm:spPr/>
    </dgm:pt>
    <dgm:pt modelId="{C67369F7-C38B-4D40-9CB6-267D28126B38}" type="pres">
      <dgm:prSet presAssocID="{FED01785-A159-4083-8CE7-9E3072A255A6}" presName="hierRoot2" presStyleCnt="0">
        <dgm:presLayoutVars>
          <dgm:hierBranch val="init"/>
        </dgm:presLayoutVars>
      </dgm:prSet>
      <dgm:spPr/>
    </dgm:pt>
    <dgm:pt modelId="{025B2342-8DDE-4495-901B-D77F556D76CD}" type="pres">
      <dgm:prSet presAssocID="{FED01785-A159-4083-8CE7-9E3072A255A6}" presName="rootComposite" presStyleCnt="0"/>
      <dgm:spPr/>
    </dgm:pt>
    <dgm:pt modelId="{366B4C35-450D-44A1-BB86-C6640819CF3C}" type="pres">
      <dgm:prSet presAssocID="{FED01785-A159-4083-8CE7-9E3072A255A6}" presName="rootText" presStyleLbl="node3" presStyleIdx="9" presStyleCnt="13">
        <dgm:presLayoutVars>
          <dgm:chPref val="3"/>
        </dgm:presLayoutVars>
      </dgm:prSet>
      <dgm:spPr/>
    </dgm:pt>
    <dgm:pt modelId="{02B56B3E-58EA-4989-9BA2-8D4DF7AD0A7F}" type="pres">
      <dgm:prSet presAssocID="{FED01785-A159-4083-8CE7-9E3072A255A6}" presName="rootConnector" presStyleLbl="node3" presStyleIdx="9" presStyleCnt="13"/>
      <dgm:spPr/>
    </dgm:pt>
    <dgm:pt modelId="{871C84FE-EA55-49A2-A567-FF1CC1462DAA}" type="pres">
      <dgm:prSet presAssocID="{FED01785-A159-4083-8CE7-9E3072A255A6}" presName="hierChild4" presStyleCnt="0"/>
      <dgm:spPr/>
    </dgm:pt>
    <dgm:pt modelId="{8B3BE1DC-510F-42E2-86C6-A00045FB74E1}" type="pres">
      <dgm:prSet presAssocID="{FED01785-A159-4083-8CE7-9E3072A255A6}" presName="hierChild5" presStyleCnt="0"/>
      <dgm:spPr/>
    </dgm:pt>
    <dgm:pt modelId="{7947C1CD-F25A-45B9-919A-6C755B99CDBB}" type="pres">
      <dgm:prSet presAssocID="{8FE6827F-C4E7-4CB1-853E-3613BC60620E}" presName="hierChild5" presStyleCnt="0"/>
      <dgm:spPr/>
    </dgm:pt>
    <dgm:pt modelId="{8FD91D00-5981-470B-9C45-5C52F71031CF}" type="pres">
      <dgm:prSet presAssocID="{A72727FF-B16D-4E47-B8F7-D7791E5C0D53}" presName="Name37" presStyleLbl="parChTrans1D2" presStyleIdx="3" presStyleCnt="9"/>
      <dgm:spPr/>
    </dgm:pt>
    <dgm:pt modelId="{A9B7A07E-FBBA-4DD2-B6B2-E24331462D31}" type="pres">
      <dgm:prSet presAssocID="{EE23FFF3-5330-47CD-B020-A051FC9117B1}" presName="hierRoot2" presStyleCnt="0">
        <dgm:presLayoutVars>
          <dgm:hierBranch val="init"/>
        </dgm:presLayoutVars>
      </dgm:prSet>
      <dgm:spPr/>
    </dgm:pt>
    <dgm:pt modelId="{FFC94414-555E-4F29-82C3-721DA6D6E8C1}" type="pres">
      <dgm:prSet presAssocID="{EE23FFF3-5330-47CD-B020-A051FC9117B1}" presName="rootComposite" presStyleCnt="0"/>
      <dgm:spPr/>
    </dgm:pt>
    <dgm:pt modelId="{6D310967-1871-4EF5-BD5B-69390D5CCFC1}" type="pres">
      <dgm:prSet presAssocID="{EE23FFF3-5330-47CD-B020-A051FC9117B1}" presName="rootText" presStyleLbl="node2" presStyleIdx="3" presStyleCnt="9">
        <dgm:presLayoutVars>
          <dgm:chPref val="3"/>
        </dgm:presLayoutVars>
      </dgm:prSet>
      <dgm:spPr/>
    </dgm:pt>
    <dgm:pt modelId="{E27526E0-692F-4509-BC51-6F906CFDC96B}" type="pres">
      <dgm:prSet presAssocID="{EE23FFF3-5330-47CD-B020-A051FC9117B1}" presName="rootConnector" presStyleLbl="node2" presStyleIdx="3" presStyleCnt="9"/>
      <dgm:spPr/>
    </dgm:pt>
    <dgm:pt modelId="{1857E8E3-A788-4BA6-9713-3F04D8FE761A}" type="pres">
      <dgm:prSet presAssocID="{EE23FFF3-5330-47CD-B020-A051FC9117B1}" presName="hierChild4" presStyleCnt="0"/>
      <dgm:spPr/>
    </dgm:pt>
    <dgm:pt modelId="{D5B2A5F7-FBD7-462C-A468-155971CF599D}" type="pres">
      <dgm:prSet presAssocID="{8E654867-5EB8-4BE0-81A0-0D9CCB8EE778}" presName="Name37" presStyleLbl="parChTrans1D3" presStyleIdx="10" presStyleCnt="13"/>
      <dgm:spPr/>
    </dgm:pt>
    <dgm:pt modelId="{726C26DC-9D83-41D1-AC0C-7A8CBC067A9D}" type="pres">
      <dgm:prSet presAssocID="{C3302CB8-25BB-428F-AAAE-149755F4BCE1}" presName="hierRoot2" presStyleCnt="0">
        <dgm:presLayoutVars>
          <dgm:hierBranch val="init"/>
        </dgm:presLayoutVars>
      </dgm:prSet>
      <dgm:spPr/>
    </dgm:pt>
    <dgm:pt modelId="{D83AE202-15A0-4C26-864A-CF04520E0B25}" type="pres">
      <dgm:prSet presAssocID="{C3302CB8-25BB-428F-AAAE-149755F4BCE1}" presName="rootComposite" presStyleCnt="0"/>
      <dgm:spPr/>
    </dgm:pt>
    <dgm:pt modelId="{92F1EB5A-08FF-43F5-A4E8-5A292D8CAA15}" type="pres">
      <dgm:prSet presAssocID="{C3302CB8-25BB-428F-AAAE-149755F4BCE1}" presName="rootText" presStyleLbl="node3" presStyleIdx="10" presStyleCnt="13">
        <dgm:presLayoutVars>
          <dgm:chPref val="3"/>
        </dgm:presLayoutVars>
      </dgm:prSet>
      <dgm:spPr/>
    </dgm:pt>
    <dgm:pt modelId="{3A1FE3DE-1022-4379-9ED0-1C5D6C6A1EEE}" type="pres">
      <dgm:prSet presAssocID="{C3302CB8-25BB-428F-AAAE-149755F4BCE1}" presName="rootConnector" presStyleLbl="node3" presStyleIdx="10" presStyleCnt="13"/>
      <dgm:spPr/>
    </dgm:pt>
    <dgm:pt modelId="{E1F60D52-3A77-4D5C-8B1C-750372F9AE20}" type="pres">
      <dgm:prSet presAssocID="{C3302CB8-25BB-428F-AAAE-149755F4BCE1}" presName="hierChild4" presStyleCnt="0"/>
      <dgm:spPr/>
    </dgm:pt>
    <dgm:pt modelId="{AAFABB11-7740-4221-84F3-49269FFCCB42}" type="pres">
      <dgm:prSet presAssocID="{C3302CB8-25BB-428F-AAAE-149755F4BCE1}" presName="hierChild5" presStyleCnt="0"/>
      <dgm:spPr/>
    </dgm:pt>
    <dgm:pt modelId="{43349BD2-C588-4F38-81AC-0EFD945C6F94}" type="pres">
      <dgm:prSet presAssocID="{DE5A9B8D-95ED-4422-BE47-8B520FD83F0D}" presName="Name37" presStyleLbl="parChTrans1D3" presStyleIdx="11" presStyleCnt="13"/>
      <dgm:spPr/>
    </dgm:pt>
    <dgm:pt modelId="{C04470A7-C977-4456-BB1C-5AE532D362C8}" type="pres">
      <dgm:prSet presAssocID="{87ECC5CF-2789-4CCC-BE49-7CA3FF56FA68}" presName="hierRoot2" presStyleCnt="0">
        <dgm:presLayoutVars>
          <dgm:hierBranch val="init"/>
        </dgm:presLayoutVars>
      </dgm:prSet>
      <dgm:spPr/>
    </dgm:pt>
    <dgm:pt modelId="{A9A21683-CC69-4904-8BC4-7A5AE15E3D54}" type="pres">
      <dgm:prSet presAssocID="{87ECC5CF-2789-4CCC-BE49-7CA3FF56FA68}" presName="rootComposite" presStyleCnt="0"/>
      <dgm:spPr/>
    </dgm:pt>
    <dgm:pt modelId="{477D737E-14A4-42BA-9F00-E00C752B6B53}" type="pres">
      <dgm:prSet presAssocID="{87ECC5CF-2789-4CCC-BE49-7CA3FF56FA68}" presName="rootText" presStyleLbl="node3" presStyleIdx="11" presStyleCnt="13">
        <dgm:presLayoutVars>
          <dgm:chPref val="3"/>
        </dgm:presLayoutVars>
      </dgm:prSet>
      <dgm:spPr/>
    </dgm:pt>
    <dgm:pt modelId="{CA7D7876-4201-40ED-9F7F-5B838CAFA91C}" type="pres">
      <dgm:prSet presAssocID="{87ECC5CF-2789-4CCC-BE49-7CA3FF56FA68}" presName="rootConnector" presStyleLbl="node3" presStyleIdx="11" presStyleCnt="13"/>
      <dgm:spPr/>
    </dgm:pt>
    <dgm:pt modelId="{06F951E0-F3D1-40A8-A9E3-3022B3A3C35F}" type="pres">
      <dgm:prSet presAssocID="{87ECC5CF-2789-4CCC-BE49-7CA3FF56FA68}" presName="hierChild4" presStyleCnt="0"/>
      <dgm:spPr/>
    </dgm:pt>
    <dgm:pt modelId="{67344C4F-14D0-4452-B132-A1ABD4FC7603}" type="pres">
      <dgm:prSet presAssocID="{87ECC5CF-2789-4CCC-BE49-7CA3FF56FA68}" presName="hierChild5" presStyleCnt="0"/>
      <dgm:spPr/>
    </dgm:pt>
    <dgm:pt modelId="{27C5C847-F41B-4A4A-9622-B2390FD4A2AD}" type="pres">
      <dgm:prSet presAssocID="{0A8C10AA-7E11-4E2F-A0F4-4D1BA60AD015}" presName="Name37" presStyleLbl="parChTrans1D3" presStyleIdx="12" presStyleCnt="13"/>
      <dgm:spPr/>
    </dgm:pt>
    <dgm:pt modelId="{9F4870C5-1AED-4A6F-B262-BB89ABB4085E}" type="pres">
      <dgm:prSet presAssocID="{41B9AF07-7D3E-4C02-B19E-0392FAC14100}" presName="hierRoot2" presStyleCnt="0">
        <dgm:presLayoutVars>
          <dgm:hierBranch val="init"/>
        </dgm:presLayoutVars>
      </dgm:prSet>
      <dgm:spPr/>
    </dgm:pt>
    <dgm:pt modelId="{30ED6285-8E93-4912-AD77-D24DF7CCF983}" type="pres">
      <dgm:prSet presAssocID="{41B9AF07-7D3E-4C02-B19E-0392FAC14100}" presName="rootComposite" presStyleCnt="0"/>
      <dgm:spPr/>
    </dgm:pt>
    <dgm:pt modelId="{A2B319DF-1145-4472-82F7-01172D9644BD}" type="pres">
      <dgm:prSet presAssocID="{41B9AF07-7D3E-4C02-B19E-0392FAC14100}" presName="rootText" presStyleLbl="node3" presStyleIdx="12" presStyleCnt="13">
        <dgm:presLayoutVars>
          <dgm:chPref val="3"/>
        </dgm:presLayoutVars>
      </dgm:prSet>
      <dgm:spPr/>
    </dgm:pt>
    <dgm:pt modelId="{056EE557-E88C-4B2A-B1E3-F8917D2C3DDD}" type="pres">
      <dgm:prSet presAssocID="{41B9AF07-7D3E-4C02-B19E-0392FAC14100}" presName="rootConnector" presStyleLbl="node3" presStyleIdx="12" presStyleCnt="13"/>
      <dgm:spPr/>
    </dgm:pt>
    <dgm:pt modelId="{FC43F8F8-EBF6-4090-A8AD-EDBDB72999EF}" type="pres">
      <dgm:prSet presAssocID="{41B9AF07-7D3E-4C02-B19E-0392FAC14100}" presName="hierChild4" presStyleCnt="0"/>
      <dgm:spPr/>
    </dgm:pt>
    <dgm:pt modelId="{203ADE06-1AAA-4034-AF70-C9C502210D5B}" type="pres">
      <dgm:prSet presAssocID="{41B9AF07-7D3E-4C02-B19E-0392FAC14100}" presName="hierChild5" presStyleCnt="0"/>
      <dgm:spPr/>
    </dgm:pt>
    <dgm:pt modelId="{C79FE041-0DA2-4272-B40D-7834A772F15D}" type="pres">
      <dgm:prSet presAssocID="{EE23FFF3-5330-47CD-B020-A051FC9117B1}" presName="hierChild5" presStyleCnt="0"/>
      <dgm:spPr/>
    </dgm:pt>
    <dgm:pt modelId="{2EBE96C7-CE26-47C6-BA2C-48BC13152904}" type="pres">
      <dgm:prSet presAssocID="{5BCDFD35-1EB1-4B9A-81A1-9B931717407F}" presName="hierChild3" presStyleCnt="0"/>
      <dgm:spPr/>
    </dgm:pt>
    <dgm:pt modelId="{DBEB7E14-1FB1-43C2-884D-5911ED76D032}" type="pres">
      <dgm:prSet presAssocID="{3335F4BB-8529-49A9-8EFB-3A2F4C755EA6}" presName="hierRoot1" presStyleCnt="0">
        <dgm:presLayoutVars>
          <dgm:hierBranch val="init"/>
        </dgm:presLayoutVars>
      </dgm:prSet>
      <dgm:spPr/>
    </dgm:pt>
    <dgm:pt modelId="{D58FC5B8-457B-4990-8EB1-5647D475D067}" type="pres">
      <dgm:prSet presAssocID="{3335F4BB-8529-49A9-8EFB-3A2F4C755EA6}" presName="rootComposite1" presStyleCnt="0"/>
      <dgm:spPr/>
    </dgm:pt>
    <dgm:pt modelId="{0F4BDC75-CF8B-4AB7-9433-CDCDB9659A57}" type="pres">
      <dgm:prSet presAssocID="{3335F4BB-8529-49A9-8EFB-3A2F4C755EA6}" presName="rootText1" presStyleLbl="node0" presStyleIdx="1" presStyleCnt="2">
        <dgm:presLayoutVars>
          <dgm:chPref val="3"/>
        </dgm:presLayoutVars>
      </dgm:prSet>
      <dgm:spPr/>
    </dgm:pt>
    <dgm:pt modelId="{D8684A40-59F9-47B4-9B7A-4934A06A00C0}" type="pres">
      <dgm:prSet presAssocID="{3335F4BB-8529-49A9-8EFB-3A2F4C755EA6}" presName="rootConnector1" presStyleLbl="node1" presStyleIdx="0" presStyleCnt="0"/>
      <dgm:spPr/>
    </dgm:pt>
    <dgm:pt modelId="{5FC72A07-03B7-4810-BA53-9A0EB26A0D5E}" type="pres">
      <dgm:prSet presAssocID="{3335F4BB-8529-49A9-8EFB-3A2F4C755EA6}" presName="hierChild2" presStyleCnt="0"/>
      <dgm:spPr/>
    </dgm:pt>
    <dgm:pt modelId="{5A257991-4581-496D-B9EE-1227ACDA2BBA}" type="pres">
      <dgm:prSet presAssocID="{1A9E5544-91A6-4418-B88C-352B0B979340}" presName="Name37" presStyleLbl="parChTrans1D2" presStyleIdx="4" presStyleCnt="9"/>
      <dgm:spPr/>
    </dgm:pt>
    <dgm:pt modelId="{65D9BD8D-4396-44C7-BB7E-080E650863F8}" type="pres">
      <dgm:prSet presAssocID="{AD6B8628-7026-4687-8CD0-3F96A86CA448}" presName="hierRoot2" presStyleCnt="0">
        <dgm:presLayoutVars>
          <dgm:hierBranch val="init"/>
        </dgm:presLayoutVars>
      </dgm:prSet>
      <dgm:spPr/>
    </dgm:pt>
    <dgm:pt modelId="{A6EA6E2D-F29E-4BD7-97FC-07C1CEE1E7C5}" type="pres">
      <dgm:prSet presAssocID="{AD6B8628-7026-4687-8CD0-3F96A86CA448}" presName="rootComposite" presStyleCnt="0"/>
      <dgm:spPr/>
    </dgm:pt>
    <dgm:pt modelId="{BE10906E-E96F-48D0-B4BE-AEB36D515071}" type="pres">
      <dgm:prSet presAssocID="{AD6B8628-7026-4687-8CD0-3F96A86CA448}" presName="rootText" presStyleLbl="node2" presStyleIdx="4" presStyleCnt="9">
        <dgm:presLayoutVars>
          <dgm:chPref val="3"/>
        </dgm:presLayoutVars>
      </dgm:prSet>
      <dgm:spPr/>
    </dgm:pt>
    <dgm:pt modelId="{A53D63BC-F443-495B-A8C1-CC2A9F288B7A}" type="pres">
      <dgm:prSet presAssocID="{AD6B8628-7026-4687-8CD0-3F96A86CA448}" presName="rootConnector" presStyleLbl="node2" presStyleIdx="4" presStyleCnt="9"/>
      <dgm:spPr/>
    </dgm:pt>
    <dgm:pt modelId="{6E9E860D-CD5D-4F5B-802D-85E02EEF314A}" type="pres">
      <dgm:prSet presAssocID="{AD6B8628-7026-4687-8CD0-3F96A86CA448}" presName="hierChild4" presStyleCnt="0"/>
      <dgm:spPr/>
    </dgm:pt>
    <dgm:pt modelId="{ECF79C15-0C57-4BAD-A773-6F17ACB06441}" type="pres">
      <dgm:prSet presAssocID="{AD6B8628-7026-4687-8CD0-3F96A86CA448}" presName="hierChild5" presStyleCnt="0"/>
      <dgm:spPr/>
    </dgm:pt>
    <dgm:pt modelId="{A75F3921-6CDA-4734-BBCC-7B65D7A5F85E}" type="pres">
      <dgm:prSet presAssocID="{206C5F54-E692-4F3C-9843-84205DA6DBC2}" presName="Name37" presStyleLbl="parChTrans1D2" presStyleIdx="5" presStyleCnt="9"/>
      <dgm:spPr/>
    </dgm:pt>
    <dgm:pt modelId="{D9FB8290-E98A-46E8-ACDE-A4DC653923D9}" type="pres">
      <dgm:prSet presAssocID="{5726280D-6480-4F91-864B-68CFA54246B6}" presName="hierRoot2" presStyleCnt="0">
        <dgm:presLayoutVars>
          <dgm:hierBranch val="init"/>
        </dgm:presLayoutVars>
      </dgm:prSet>
      <dgm:spPr/>
    </dgm:pt>
    <dgm:pt modelId="{751D0932-9C82-4E78-9DA6-FCF15F1710EB}" type="pres">
      <dgm:prSet presAssocID="{5726280D-6480-4F91-864B-68CFA54246B6}" presName="rootComposite" presStyleCnt="0"/>
      <dgm:spPr/>
    </dgm:pt>
    <dgm:pt modelId="{EF342E2D-2BCA-4414-9CBA-BECC84E59B29}" type="pres">
      <dgm:prSet presAssocID="{5726280D-6480-4F91-864B-68CFA54246B6}" presName="rootText" presStyleLbl="node2" presStyleIdx="5" presStyleCnt="9">
        <dgm:presLayoutVars>
          <dgm:chPref val="3"/>
        </dgm:presLayoutVars>
      </dgm:prSet>
      <dgm:spPr/>
    </dgm:pt>
    <dgm:pt modelId="{D0D462B7-3A95-40DE-B571-E2E94B564A1B}" type="pres">
      <dgm:prSet presAssocID="{5726280D-6480-4F91-864B-68CFA54246B6}" presName="rootConnector" presStyleLbl="node2" presStyleIdx="5" presStyleCnt="9"/>
      <dgm:spPr/>
    </dgm:pt>
    <dgm:pt modelId="{255F4B3D-9F05-471E-8199-2AA8FE191C4D}" type="pres">
      <dgm:prSet presAssocID="{5726280D-6480-4F91-864B-68CFA54246B6}" presName="hierChild4" presStyleCnt="0"/>
      <dgm:spPr/>
    </dgm:pt>
    <dgm:pt modelId="{D9A78D1C-6193-4FF9-A22E-5FFCEF1D537C}" type="pres">
      <dgm:prSet presAssocID="{5726280D-6480-4F91-864B-68CFA54246B6}" presName="hierChild5" presStyleCnt="0"/>
      <dgm:spPr/>
    </dgm:pt>
    <dgm:pt modelId="{1EDC0A07-FC51-41DB-B94A-843D73B11EE1}" type="pres">
      <dgm:prSet presAssocID="{75D6222B-B3B1-4BD8-8D24-D02EA00CC457}" presName="Name37" presStyleLbl="parChTrans1D2" presStyleIdx="6" presStyleCnt="9"/>
      <dgm:spPr/>
    </dgm:pt>
    <dgm:pt modelId="{140DB69B-EE2D-4B8B-86B6-EB529CB41FA6}" type="pres">
      <dgm:prSet presAssocID="{EA2B6BD4-C2D7-40FC-88A8-77F4D46AB4A6}" presName="hierRoot2" presStyleCnt="0">
        <dgm:presLayoutVars>
          <dgm:hierBranch val="init"/>
        </dgm:presLayoutVars>
      </dgm:prSet>
      <dgm:spPr/>
    </dgm:pt>
    <dgm:pt modelId="{7906438D-9C58-4B6B-8D9D-B8123641CDC2}" type="pres">
      <dgm:prSet presAssocID="{EA2B6BD4-C2D7-40FC-88A8-77F4D46AB4A6}" presName="rootComposite" presStyleCnt="0"/>
      <dgm:spPr/>
    </dgm:pt>
    <dgm:pt modelId="{F4CE6436-3E3A-4B3F-86F8-0B67511AF44D}" type="pres">
      <dgm:prSet presAssocID="{EA2B6BD4-C2D7-40FC-88A8-77F4D46AB4A6}" presName="rootText" presStyleLbl="node2" presStyleIdx="6" presStyleCnt="9">
        <dgm:presLayoutVars>
          <dgm:chPref val="3"/>
        </dgm:presLayoutVars>
      </dgm:prSet>
      <dgm:spPr/>
    </dgm:pt>
    <dgm:pt modelId="{6F365BE1-D837-4835-A5AC-3A7C7DD71953}" type="pres">
      <dgm:prSet presAssocID="{EA2B6BD4-C2D7-40FC-88A8-77F4D46AB4A6}" presName="rootConnector" presStyleLbl="node2" presStyleIdx="6" presStyleCnt="9"/>
      <dgm:spPr/>
    </dgm:pt>
    <dgm:pt modelId="{1012EF13-12F0-468E-838C-3511BADF9DA9}" type="pres">
      <dgm:prSet presAssocID="{EA2B6BD4-C2D7-40FC-88A8-77F4D46AB4A6}" presName="hierChild4" presStyleCnt="0"/>
      <dgm:spPr/>
    </dgm:pt>
    <dgm:pt modelId="{03CA479D-F4E4-4E36-829A-B82FB1B3AA59}" type="pres">
      <dgm:prSet presAssocID="{EA2B6BD4-C2D7-40FC-88A8-77F4D46AB4A6}" presName="hierChild5" presStyleCnt="0"/>
      <dgm:spPr/>
    </dgm:pt>
    <dgm:pt modelId="{3A878103-041F-4379-AEC3-FDA5386BB94D}" type="pres">
      <dgm:prSet presAssocID="{4011738F-8C21-474F-BD24-329A8462E734}" presName="Name37" presStyleLbl="parChTrans1D2" presStyleIdx="7" presStyleCnt="9"/>
      <dgm:spPr/>
    </dgm:pt>
    <dgm:pt modelId="{48F0BB32-4F46-408B-9E89-30DE06ECAD6A}" type="pres">
      <dgm:prSet presAssocID="{0B84C32C-515C-4750-9FA2-3184216E89E6}" presName="hierRoot2" presStyleCnt="0">
        <dgm:presLayoutVars>
          <dgm:hierBranch val="init"/>
        </dgm:presLayoutVars>
      </dgm:prSet>
      <dgm:spPr/>
    </dgm:pt>
    <dgm:pt modelId="{297FAA60-DEC1-4A35-8556-99202959584C}" type="pres">
      <dgm:prSet presAssocID="{0B84C32C-515C-4750-9FA2-3184216E89E6}" presName="rootComposite" presStyleCnt="0"/>
      <dgm:spPr/>
    </dgm:pt>
    <dgm:pt modelId="{C13911C9-3EB8-4323-B0A2-C8E3E3CD5FFB}" type="pres">
      <dgm:prSet presAssocID="{0B84C32C-515C-4750-9FA2-3184216E89E6}" presName="rootText" presStyleLbl="node2" presStyleIdx="7" presStyleCnt="9">
        <dgm:presLayoutVars>
          <dgm:chPref val="3"/>
        </dgm:presLayoutVars>
      </dgm:prSet>
      <dgm:spPr/>
    </dgm:pt>
    <dgm:pt modelId="{C02012C9-AAE3-4A36-AD40-E0208EAE16E6}" type="pres">
      <dgm:prSet presAssocID="{0B84C32C-515C-4750-9FA2-3184216E89E6}" presName="rootConnector" presStyleLbl="node2" presStyleIdx="7" presStyleCnt="9"/>
      <dgm:spPr/>
    </dgm:pt>
    <dgm:pt modelId="{4B6454DC-FE35-4386-80EE-D114BEF8F605}" type="pres">
      <dgm:prSet presAssocID="{0B84C32C-515C-4750-9FA2-3184216E89E6}" presName="hierChild4" presStyleCnt="0"/>
      <dgm:spPr/>
    </dgm:pt>
    <dgm:pt modelId="{5FB29744-0F58-42AD-B5A2-3F812AA99FE4}" type="pres">
      <dgm:prSet presAssocID="{0B84C32C-515C-4750-9FA2-3184216E89E6}" presName="hierChild5" presStyleCnt="0"/>
      <dgm:spPr/>
    </dgm:pt>
    <dgm:pt modelId="{A9E85A50-838B-492F-B45A-43E024D7A170}" type="pres">
      <dgm:prSet presAssocID="{D1348CE8-AE35-494F-8979-0DE14436D9D2}" presName="Name37" presStyleLbl="parChTrans1D2" presStyleIdx="8" presStyleCnt="9"/>
      <dgm:spPr/>
    </dgm:pt>
    <dgm:pt modelId="{74BC38D9-E502-4227-83A0-2247426ABB58}" type="pres">
      <dgm:prSet presAssocID="{365B1143-7CAE-49E3-B417-17F690E79E77}" presName="hierRoot2" presStyleCnt="0">
        <dgm:presLayoutVars>
          <dgm:hierBranch val="init"/>
        </dgm:presLayoutVars>
      </dgm:prSet>
      <dgm:spPr/>
    </dgm:pt>
    <dgm:pt modelId="{3B5FDA36-7925-4887-8E6B-3914F96DA0EA}" type="pres">
      <dgm:prSet presAssocID="{365B1143-7CAE-49E3-B417-17F690E79E77}" presName="rootComposite" presStyleCnt="0"/>
      <dgm:spPr/>
    </dgm:pt>
    <dgm:pt modelId="{0E04F422-04D4-4AF1-A161-1D6AF36AD022}" type="pres">
      <dgm:prSet presAssocID="{365B1143-7CAE-49E3-B417-17F690E79E77}" presName="rootText" presStyleLbl="node2" presStyleIdx="8" presStyleCnt="9">
        <dgm:presLayoutVars>
          <dgm:chPref val="3"/>
        </dgm:presLayoutVars>
      </dgm:prSet>
      <dgm:spPr/>
    </dgm:pt>
    <dgm:pt modelId="{633D1E87-DF9A-4D31-8F97-9BE46CC0DD84}" type="pres">
      <dgm:prSet presAssocID="{365B1143-7CAE-49E3-B417-17F690E79E77}" presName="rootConnector" presStyleLbl="node2" presStyleIdx="8" presStyleCnt="9"/>
      <dgm:spPr/>
    </dgm:pt>
    <dgm:pt modelId="{A91D0447-C57E-4313-B053-9B6FC728E4DA}" type="pres">
      <dgm:prSet presAssocID="{365B1143-7CAE-49E3-B417-17F690E79E77}" presName="hierChild4" presStyleCnt="0"/>
      <dgm:spPr/>
    </dgm:pt>
    <dgm:pt modelId="{EB745A13-1753-45D9-9EBF-79FC9C9FDFAF}" type="pres">
      <dgm:prSet presAssocID="{365B1143-7CAE-49E3-B417-17F690E79E77}" presName="hierChild5" presStyleCnt="0"/>
      <dgm:spPr/>
    </dgm:pt>
    <dgm:pt modelId="{F325D93A-704A-4A4D-9EA8-996844B5E766}" type="pres">
      <dgm:prSet presAssocID="{3335F4BB-8529-49A9-8EFB-3A2F4C755EA6}" presName="hierChild3" presStyleCnt="0"/>
      <dgm:spPr/>
    </dgm:pt>
  </dgm:ptLst>
  <dgm:cxnLst>
    <dgm:cxn modelId="{F6650A02-78FF-44F8-A148-35149B102160}" srcId="{2EC94888-66E1-4C5E-86A4-33DEB9F7581F}" destId="{787900B8-FAE9-4A10-8867-C14765B31192}" srcOrd="1" destOrd="0" parTransId="{92EE1FA6-4006-42EB-91EC-09E41FCD3DFA}" sibTransId="{1C2E2722-21FB-490E-8D4A-95F55FF3F0C9}"/>
    <dgm:cxn modelId="{65441002-C633-45A8-A797-E30140FFAFB1}" type="presOf" srcId="{42037CA7-7A7B-442E-9F81-EC1FA670AF4C}" destId="{1F6A9045-FFE0-4F16-A056-C107EC2A119C}" srcOrd="0" destOrd="0" presId="urn:microsoft.com/office/officeart/2005/8/layout/orgChart1"/>
    <dgm:cxn modelId="{56C56002-BE5F-461D-991C-98D101801A9C}" type="presOf" srcId="{0E450426-D46E-4FD2-9A25-7A3F780B088F}" destId="{4293C9F6-B46C-4BB4-BEED-490049CFABC7}" srcOrd="1" destOrd="0" presId="urn:microsoft.com/office/officeart/2005/8/layout/orgChart1"/>
    <dgm:cxn modelId="{98850705-CB4C-4EDC-AE57-16A72DB8F1FC}" srcId="{5BCDFD35-1EB1-4B9A-81A1-9B931717407F}" destId="{7A5E5027-8D55-4E03-A0DF-C46FF3E4CBC1}" srcOrd="0" destOrd="0" parTransId="{AE9D0F2E-0CB5-420E-BE89-D2CA151C43F1}" sibTransId="{B9D08825-F949-4412-A4E5-5CDFF80C280A}"/>
    <dgm:cxn modelId="{EC331A0B-A184-48B9-B8D3-98087330C659}" type="presOf" srcId="{0A8AD4E7-1C4D-468B-9A92-E166B7D384E1}" destId="{7C6D111F-E202-4E36-84DD-869D484966F8}" srcOrd="0" destOrd="0" presId="urn:microsoft.com/office/officeart/2005/8/layout/orgChart1"/>
    <dgm:cxn modelId="{0553390B-5156-4654-953C-DA42AA399FCC}" srcId="{7A5E5027-8D55-4E03-A0DF-C46FF3E4CBC1}" destId="{D05B16FE-E2E6-4922-AF0C-2C477D3C54B3}" srcOrd="2" destOrd="0" parTransId="{D4EDC36A-6BFD-4389-877D-752FA8C8B942}" sibTransId="{9C03629E-77A7-4EB4-99AD-DA5988D5081B}"/>
    <dgm:cxn modelId="{1CB15E0F-5B02-43E9-A6F9-0C34EE0B4952}" srcId="{8FE6827F-C4E7-4CB1-853E-3613BC60620E}" destId="{FED01785-A159-4083-8CE7-9E3072A255A6}" srcOrd="2" destOrd="0" parTransId="{499B0F02-05CF-4096-AE5F-E92A5EF94C48}" sibTransId="{01C80CC0-1246-48E5-9BFC-717077F2A09F}"/>
    <dgm:cxn modelId="{76713810-716D-4FFC-AFDA-0DD43AE9B5FC}" type="presOf" srcId="{FED01785-A159-4083-8CE7-9E3072A255A6}" destId="{366B4C35-450D-44A1-BB86-C6640819CF3C}" srcOrd="0" destOrd="0" presId="urn:microsoft.com/office/officeart/2005/8/layout/orgChart1"/>
    <dgm:cxn modelId="{929EC110-E160-4CA2-A60C-5C1D4909184A}" type="presOf" srcId="{5BCDFD35-1EB1-4B9A-81A1-9B931717407F}" destId="{B8EAB7D7-750E-4EAB-BB96-6014F3C93049}" srcOrd="1" destOrd="0" presId="urn:microsoft.com/office/officeart/2005/8/layout/orgChart1"/>
    <dgm:cxn modelId="{F1B33711-61FD-42B5-A0D0-E99432DC4D07}" type="presOf" srcId="{206C5F54-E692-4F3C-9843-84205DA6DBC2}" destId="{A75F3921-6CDA-4734-BBCC-7B65D7A5F85E}" srcOrd="0" destOrd="0" presId="urn:microsoft.com/office/officeart/2005/8/layout/orgChart1"/>
    <dgm:cxn modelId="{0BABA613-A3D5-4E79-B3B4-EB32F0126C40}" srcId="{7A5E5027-8D55-4E03-A0DF-C46FF3E4CBC1}" destId="{2EC94888-66E1-4C5E-86A4-33DEB9F7581F}" srcOrd="3" destOrd="0" parTransId="{25265A98-ACC1-4A71-A78A-894E4039A784}" sibTransId="{AE3E5279-E871-49E0-93BE-DEE556D73627}"/>
    <dgm:cxn modelId="{77F39714-B0D0-47FA-850B-51A697141C35}" type="presOf" srcId="{D05B16FE-E2E6-4922-AF0C-2C477D3C54B3}" destId="{6D9411E9-7455-4694-9D86-A7BD08168364}" srcOrd="0" destOrd="0" presId="urn:microsoft.com/office/officeart/2005/8/layout/orgChart1"/>
    <dgm:cxn modelId="{F2F2171A-4626-4EB9-8353-A8BAF09CE980}" srcId="{F2A357B3-D4A0-42B4-B3B3-E8B3A67E77F9}" destId="{3335F4BB-8529-49A9-8EFB-3A2F4C755EA6}" srcOrd="1" destOrd="0" parTransId="{FF83F9CA-1D53-41C2-AB61-3AA288454F44}" sibTransId="{8A675BBE-B5CB-4A6C-8662-6E994A8C8BF4}"/>
    <dgm:cxn modelId="{E92FCB1E-C9BB-4401-A658-6E91CA8E2A54}" type="presOf" srcId="{DE5A9B8D-95ED-4422-BE47-8B520FD83F0D}" destId="{43349BD2-C588-4F38-81AC-0EFD945C6F94}" srcOrd="0" destOrd="0" presId="urn:microsoft.com/office/officeart/2005/8/layout/orgChart1"/>
    <dgm:cxn modelId="{9F10561F-CDA8-4D59-9619-8C0F0D08415A}" type="presOf" srcId="{DE0A0CE8-1DBA-4DBE-BEFB-69844E4F28AB}" destId="{F300B2A0-AD66-466D-9E8E-2AFBEDED28D0}" srcOrd="0" destOrd="0" presId="urn:microsoft.com/office/officeart/2005/8/layout/orgChart1"/>
    <dgm:cxn modelId="{5D233D21-965A-4F32-80EA-49BF9DB69A04}" type="presOf" srcId="{EE23FFF3-5330-47CD-B020-A051FC9117B1}" destId="{E27526E0-692F-4509-BC51-6F906CFDC96B}" srcOrd="1" destOrd="0" presId="urn:microsoft.com/office/officeart/2005/8/layout/orgChart1"/>
    <dgm:cxn modelId="{CAD39521-26BB-4244-8B47-6C0403375DA4}" type="presOf" srcId="{3335F4BB-8529-49A9-8EFB-3A2F4C755EA6}" destId="{0F4BDC75-CF8B-4AB7-9433-CDCDB9659A57}" srcOrd="0" destOrd="0" presId="urn:microsoft.com/office/officeart/2005/8/layout/orgChart1"/>
    <dgm:cxn modelId="{264EF821-CA6F-492B-90AE-937A796B630D}" type="presOf" srcId="{7A5E5027-8D55-4E03-A0DF-C46FF3E4CBC1}" destId="{28416EDE-E2D7-4830-B9A5-FD5C3FA538F3}" srcOrd="0" destOrd="0" presId="urn:microsoft.com/office/officeart/2005/8/layout/orgChart1"/>
    <dgm:cxn modelId="{8DBEA023-96C2-4821-BDFF-928A46BF65FC}" type="presOf" srcId="{18862718-C1CE-4596-9C67-46F8814D8FA3}" destId="{DF49E52B-5320-495F-BC0C-D58DFE35EB23}" srcOrd="0" destOrd="0" presId="urn:microsoft.com/office/officeart/2005/8/layout/orgChart1"/>
    <dgm:cxn modelId="{47C72724-D338-496C-B2B7-498D58EA43D7}" type="presOf" srcId="{430A67CE-9BF0-4F9C-97C7-7F01F2742527}" destId="{C5555FF6-1DC7-4245-9EF8-BD969B13C0C6}" srcOrd="0" destOrd="0" presId="urn:microsoft.com/office/officeart/2005/8/layout/orgChart1"/>
    <dgm:cxn modelId="{2EFDEF26-9DD6-49B3-B475-05B75EB4A04A}" srcId="{EE23FFF3-5330-47CD-B020-A051FC9117B1}" destId="{41B9AF07-7D3E-4C02-B19E-0392FAC14100}" srcOrd="2" destOrd="0" parTransId="{0A8C10AA-7E11-4E2F-A0F4-4D1BA60AD015}" sibTransId="{B4291CCD-8262-4CFD-9FB9-A36B5D21D278}"/>
    <dgm:cxn modelId="{51411327-8825-4A39-A198-9E50E40D798D}" srcId="{2EC94888-66E1-4C5E-86A4-33DEB9F7581F}" destId="{8256B32E-2FC2-48F4-BC65-34BC8293D948}" srcOrd="0" destOrd="0" parTransId="{232F5A9D-35F6-43CB-B6D7-7C8B760CEAEA}" sibTransId="{9868ACA1-80F9-484F-89E8-AB2DCDE00596}"/>
    <dgm:cxn modelId="{D111C428-434A-4493-B2C6-B5D054ED1EF4}" type="presOf" srcId="{B6508AAB-CF99-425E-80A8-A8B3C9494505}" destId="{505984EF-EC59-4E86-B893-A09E316DCA1E}" srcOrd="1" destOrd="0" presId="urn:microsoft.com/office/officeart/2005/8/layout/orgChart1"/>
    <dgm:cxn modelId="{C2F3EE28-7FCB-469E-9621-6C7AE5D5DC8F}" type="presOf" srcId="{8345A8BB-6EC2-45D1-B672-CA8BD4006E0F}" destId="{CF11173C-7D1D-432F-BD01-CBA401834D58}" srcOrd="1" destOrd="0" presId="urn:microsoft.com/office/officeart/2005/8/layout/orgChart1"/>
    <dgm:cxn modelId="{C23B8D29-5D8C-47C0-8612-6353E93458A2}" srcId="{7A5E5027-8D55-4E03-A0DF-C46FF3E4CBC1}" destId="{8345A8BB-6EC2-45D1-B672-CA8BD4006E0F}" srcOrd="0" destOrd="0" parTransId="{D7D37B1D-2F26-49C2-A82C-4DB6410CCC13}" sibTransId="{DC19F20F-4D97-4338-8D7E-A0AC4C6ADC3D}"/>
    <dgm:cxn modelId="{60D87A2A-4993-4BAE-AD9A-59974F9419F8}" type="presOf" srcId="{75D6222B-B3B1-4BD8-8D24-D02EA00CC457}" destId="{1EDC0A07-FC51-41DB-B94A-843D73B11EE1}" srcOrd="0" destOrd="0" presId="urn:microsoft.com/office/officeart/2005/8/layout/orgChart1"/>
    <dgm:cxn modelId="{19B8EC2C-5905-48EC-A6CA-9B270EAD1057}" type="presOf" srcId="{0E450426-D46E-4FD2-9A25-7A3F780B088F}" destId="{593F9815-CA90-4223-B698-606B14C7D3BA}" srcOrd="0" destOrd="0" presId="urn:microsoft.com/office/officeart/2005/8/layout/orgChart1"/>
    <dgm:cxn modelId="{FA111B2F-6B60-4ED0-8E5F-A79209CA2AD1}" type="presOf" srcId="{41B9AF07-7D3E-4C02-B19E-0392FAC14100}" destId="{A2B319DF-1145-4472-82F7-01172D9644BD}" srcOrd="0" destOrd="0" presId="urn:microsoft.com/office/officeart/2005/8/layout/orgChart1"/>
    <dgm:cxn modelId="{BE46C832-E9EF-426E-9282-F65BC096D1EB}" type="presOf" srcId="{0947BAE4-FF3E-4EAA-84F3-3A069B6CDE7F}" destId="{F2400C4A-8DE4-4358-9724-01ADF57FE740}" srcOrd="0" destOrd="0" presId="urn:microsoft.com/office/officeart/2005/8/layout/orgChart1"/>
    <dgm:cxn modelId="{91180736-6A2F-4D23-8CCD-59D673F8D006}" type="presOf" srcId="{0B84C32C-515C-4750-9FA2-3184216E89E6}" destId="{C02012C9-AAE3-4A36-AD40-E0208EAE16E6}" srcOrd="1" destOrd="0" presId="urn:microsoft.com/office/officeart/2005/8/layout/orgChart1"/>
    <dgm:cxn modelId="{39C17436-7B65-4533-8848-8F6CD7BE2692}" type="presOf" srcId="{25265A98-ACC1-4A71-A78A-894E4039A784}" destId="{FB5ECA17-1CE4-44EA-AC2B-21809D4807EC}" srcOrd="0" destOrd="0" presId="urn:microsoft.com/office/officeart/2005/8/layout/orgChart1"/>
    <dgm:cxn modelId="{D42F393A-BD4C-41BA-9AB7-08A628AA0C76}" type="presOf" srcId="{8345A8BB-6EC2-45D1-B672-CA8BD4006E0F}" destId="{CA1F6CBF-EABA-4C97-90FC-8C716D270214}" srcOrd="0" destOrd="0" presId="urn:microsoft.com/office/officeart/2005/8/layout/orgChart1"/>
    <dgm:cxn modelId="{813F0440-E122-4401-8BB0-3E7249EE7CC2}" srcId="{3D2AF971-1273-4957-8FDC-745D6A946803}" destId="{0947BAE4-FF3E-4EAA-84F3-3A069B6CDE7F}" srcOrd="0" destOrd="0" parTransId="{F6919DAE-8BA5-480D-90F1-86914D32D765}" sibTransId="{3237C91E-7FE2-44A8-A890-1E2AA99D6088}"/>
    <dgm:cxn modelId="{73A6A240-2870-4009-8447-F3C23A08EAB9}" type="presOf" srcId="{A72727FF-B16D-4E47-B8F7-D7791E5C0D53}" destId="{8FD91D00-5981-470B-9C45-5C52F71031CF}" srcOrd="0" destOrd="0" presId="urn:microsoft.com/office/officeart/2005/8/layout/orgChart1"/>
    <dgm:cxn modelId="{5ECB655B-46A8-4E70-8D9D-D681DE0141C6}" srcId="{3335F4BB-8529-49A9-8EFB-3A2F4C755EA6}" destId="{0B84C32C-515C-4750-9FA2-3184216E89E6}" srcOrd="3" destOrd="0" parTransId="{4011738F-8C21-474F-BD24-329A8462E734}" sibTransId="{BF280C30-953C-4D14-87BF-253DD396E244}"/>
    <dgm:cxn modelId="{821C015C-0A85-4B62-9998-45BB4D25D676}" type="presOf" srcId="{C9540606-39C3-4033-8A0A-8D8B44DED893}" destId="{AE36044B-5C89-492B-BF07-4CBE7763E1C1}" srcOrd="0" destOrd="0" presId="urn:microsoft.com/office/officeart/2005/8/layout/orgChart1"/>
    <dgm:cxn modelId="{98E02043-B67C-4A7B-A25C-0A55E2D4AB3A}" type="presOf" srcId="{94283E0A-E25B-4A3D-A7F6-0D2151DAACCE}" destId="{B2F4401C-396E-405F-B403-1D6BC08144FD}" srcOrd="0" destOrd="0" presId="urn:microsoft.com/office/officeart/2005/8/layout/orgChart1"/>
    <dgm:cxn modelId="{052F7863-003B-4FCB-B160-BD6BD17DECDE}" type="presOf" srcId="{008D4358-4B69-4FFB-9A21-04A180A91794}" destId="{4034BB56-B405-4E32-AF54-D77CC432BC33}" srcOrd="0" destOrd="0" presId="urn:microsoft.com/office/officeart/2005/8/layout/orgChart1"/>
    <dgm:cxn modelId="{F90E8D63-B310-4DE4-94D4-6D1AA2EDE4D1}" type="presOf" srcId="{3D2AF971-1273-4957-8FDC-745D6A946803}" destId="{C800A510-741E-4975-826F-D3733EEDC00D}" srcOrd="0" destOrd="0" presId="urn:microsoft.com/office/officeart/2005/8/layout/orgChart1"/>
    <dgm:cxn modelId="{D20D8B47-D637-4B8E-80BA-A263F8EEF4EE}" srcId="{7A5E5027-8D55-4E03-A0DF-C46FF3E4CBC1}" destId="{430A67CE-9BF0-4F9C-97C7-7F01F2742527}" srcOrd="1" destOrd="0" parTransId="{699B1BF2-0887-4B8D-842D-72FF3B1E8D8E}" sibTransId="{D4BA2003-8732-4CA1-A766-86A36F16F607}"/>
    <dgm:cxn modelId="{44ECA547-F13C-40A6-BF85-0579E4E7E2DC}" type="presOf" srcId="{663BE9C6-E3CB-432D-A351-9632AA71BF2E}" destId="{C6333235-7AF3-434B-B6FF-B57ECA6D4F4F}" srcOrd="0" destOrd="0" presId="urn:microsoft.com/office/officeart/2005/8/layout/orgChart1"/>
    <dgm:cxn modelId="{4951CA48-29B3-4F40-A79E-5136183E6CDE}" type="presOf" srcId="{D05B16FE-E2E6-4922-AF0C-2C477D3C54B3}" destId="{3A374A90-A905-463D-96AC-8A63244D7FFD}" srcOrd="1" destOrd="0" presId="urn:microsoft.com/office/officeart/2005/8/layout/orgChart1"/>
    <dgm:cxn modelId="{BD035249-4436-448D-B6B1-615952E7A5B7}" type="presOf" srcId="{87ECC5CF-2789-4CCC-BE49-7CA3FF56FA68}" destId="{CA7D7876-4201-40ED-9F7F-5B838CAFA91C}" srcOrd="1" destOrd="0" presId="urn:microsoft.com/office/officeart/2005/8/layout/orgChart1"/>
    <dgm:cxn modelId="{09518F69-1AEA-4900-B064-86CAAA31CDC8}" type="presOf" srcId="{A7C52AC8-7751-4536-BEA0-5614EAD76580}" destId="{73017308-AB33-47CF-817C-5190DE6D109B}" srcOrd="0" destOrd="0" presId="urn:microsoft.com/office/officeart/2005/8/layout/orgChart1"/>
    <dgm:cxn modelId="{098E9B4C-3DD8-451A-9B67-EADE5C1F79F9}" type="presOf" srcId="{0A8C10AA-7E11-4E2F-A0F4-4D1BA60AD015}" destId="{27C5C847-F41B-4A4A-9622-B2390FD4A2AD}" srcOrd="0" destOrd="0" presId="urn:microsoft.com/office/officeart/2005/8/layout/orgChart1"/>
    <dgm:cxn modelId="{E850E770-FB72-4AFA-907C-41975536B317}" type="presOf" srcId="{2EC94888-66E1-4C5E-86A4-33DEB9F7581F}" destId="{D50FEA0D-0E5D-45FD-95D2-4875C5DDD2A0}" srcOrd="0" destOrd="0" presId="urn:microsoft.com/office/officeart/2005/8/layout/orgChart1"/>
    <dgm:cxn modelId="{4A632C72-ABBD-401C-B0FF-A1F5097A74C0}" type="presOf" srcId="{FED01785-A159-4083-8CE7-9E3072A255A6}" destId="{02B56B3E-58EA-4989-9BA2-8D4DF7AD0A7F}" srcOrd="1" destOrd="0" presId="urn:microsoft.com/office/officeart/2005/8/layout/orgChart1"/>
    <dgm:cxn modelId="{EAB9B853-A4DE-4885-A459-5B5702B8AFE1}" type="presOf" srcId="{94283E0A-E25B-4A3D-A7F6-0D2151DAACCE}" destId="{4EF83BB1-6D58-4C71-BB71-5952E4108C7C}" srcOrd="1" destOrd="0" presId="urn:microsoft.com/office/officeart/2005/8/layout/orgChart1"/>
    <dgm:cxn modelId="{003ADA54-D0F9-47A0-AE10-D7F9D29315F4}" srcId="{3335F4BB-8529-49A9-8EFB-3A2F4C755EA6}" destId="{EA2B6BD4-C2D7-40FC-88A8-77F4D46AB4A6}" srcOrd="2" destOrd="0" parTransId="{75D6222B-B3B1-4BD8-8D24-D02EA00CC457}" sibTransId="{235C293E-B61B-4D3B-A68D-66F49F3AD76E}"/>
    <dgm:cxn modelId="{E7BFB475-1AAA-49C4-AC31-D7188C31FC4B}" type="presOf" srcId="{C3302CB8-25BB-428F-AAAE-149755F4BCE1}" destId="{92F1EB5A-08FF-43F5-A4E8-5A292D8CAA15}" srcOrd="0" destOrd="0" presId="urn:microsoft.com/office/officeart/2005/8/layout/orgChart1"/>
    <dgm:cxn modelId="{90DD6A76-380D-48C0-911F-81BB15F51738}" srcId="{CE4AE5FE-93E6-426A-9C16-523FFFB590D0}" destId="{C9540606-39C3-4033-8A0A-8D8B44DED893}" srcOrd="1" destOrd="0" parTransId="{42037CA7-7A7B-442E-9F81-EC1FA670AF4C}" sibTransId="{1F7E843E-B1EE-4791-A531-D8E701629F9A}"/>
    <dgm:cxn modelId="{1B965656-7B86-4E15-9802-8200DF795B57}" type="presOf" srcId="{8256B32E-2FC2-48F4-BC65-34BC8293D948}" destId="{581FCDE0-618F-4C9C-8EA0-04B071D204C3}" srcOrd="1" destOrd="0" presId="urn:microsoft.com/office/officeart/2005/8/layout/orgChart1"/>
    <dgm:cxn modelId="{EBA6545A-475F-4D01-861D-2D29C106264E}" type="presOf" srcId="{5BCDFD35-1EB1-4B9A-81A1-9B931717407F}" destId="{4C7F0D63-8AFD-452B-B0B7-3CAE1819A1ED}" srcOrd="0" destOrd="0" presId="urn:microsoft.com/office/officeart/2005/8/layout/orgChart1"/>
    <dgm:cxn modelId="{FEAD047B-EC86-46DF-828B-84116C6FFFAA}" srcId="{8FE6827F-C4E7-4CB1-853E-3613BC60620E}" destId="{0E450426-D46E-4FD2-9A25-7A3F780B088F}" srcOrd="1" destOrd="0" parTransId="{18862718-C1CE-4596-9C67-46F8814D8FA3}" sibTransId="{125B40BE-ABBA-432D-BF9F-507DBA886732}"/>
    <dgm:cxn modelId="{2C7AFD7B-4172-4A29-A894-2F280BBF77D2}" type="presOf" srcId="{232F5A9D-35F6-43CB-B6D7-7C8B760CEAEA}" destId="{EA2CA291-E12D-483F-8678-CE511BFC1A66}" srcOrd="0" destOrd="0" presId="urn:microsoft.com/office/officeart/2005/8/layout/orgChart1"/>
    <dgm:cxn modelId="{E761B57D-0383-4058-B2D1-C07C232A5D73}" type="presOf" srcId="{0B84C32C-515C-4750-9FA2-3184216E89E6}" destId="{C13911C9-3EB8-4323-B0A2-C8E3E3CD5FFB}" srcOrd="0" destOrd="0" presId="urn:microsoft.com/office/officeart/2005/8/layout/orgChart1"/>
    <dgm:cxn modelId="{D1D49B7F-4642-40CB-B1F3-C11F0ECF62A7}" type="presOf" srcId="{787900B8-FAE9-4A10-8867-C14765B31192}" destId="{9D14D761-14E6-478D-AF32-B10A961E32CE}" srcOrd="0" destOrd="0" presId="urn:microsoft.com/office/officeart/2005/8/layout/orgChart1"/>
    <dgm:cxn modelId="{BAFEB380-B161-4C5E-9E25-A3FA85C04B20}" type="presOf" srcId="{35245DA4-A724-4992-B9BB-17BD97A96933}" destId="{63AC2C36-BF22-4355-B3BD-C370958CD9F4}" srcOrd="0" destOrd="0" presId="urn:microsoft.com/office/officeart/2005/8/layout/orgChart1"/>
    <dgm:cxn modelId="{9D7EBC81-1ED1-4278-BFF1-A3209AFEAC1E}" type="presOf" srcId="{92EE1FA6-4006-42EB-91EC-09E41FCD3DFA}" destId="{C2490987-8775-4CB9-8890-440AE076412B}" srcOrd="0" destOrd="0" presId="urn:microsoft.com/office/officeart/2005/8/layout/orgChart1"/>
    <dgm:cxn modelId="{0C5E4D82-E0BD-4DAD-B63E-1F704389D67E}" type="presOf" srcId="{FEF621E9-DF69-4B4C-B8F6-EE4B3D7562B1}" destId="{D1F03545-2594-4FCA-8AF1-788D759C719B}" srcOrd="0" destOrd="0" presId="urn:microsoft.com/office/officeart/2005/8/layout/orgChart1"/>
    <dgm:cxn modelId="{7C90C883-974E-4750-98E3-0EBDF542BCA5}" type="presOf" srcId="{EE23FFF3-5330-47CD-B020-A051FC9117B1}" destId="{6D310967-1871-4EF5-BD5B-69390D5CCFC1}" srcOrd="0" destOrd="0" presId="urn:microsoft.com/office/officeart/2005/8/layout/orgChart1"/>
    <dgm:cxn modelId="{1E171585-2E26-451C-B183-926883202751}" type="presOf" srcId="{ADDC720D-42D8-4E5A-8AC0-9B7D6DBF705D}" destId="{AE25BB6A-C0E3-46EB-8BAB-CA2E6DDF04C8}" srcOrd="0" destOrd="0" presId="urn:microsoft.com/office/officeart/2005/8/layout/orgChart1"/>
    <dgm:cxn modelId="{A6C96186-6EE7-46B3-A6C3-96BA028EB856}" type="presOf" srcId="{699B1BF2-0887-4B8D-842D-72FF3B1E8D8E}" destId="{583792C3-5F39-4202-ABDA-92A7F2942B04}" srcOrd="0" destOrd="0" presId="urn:microsoft.com/office/officeart/2005/8/layout/orgChart1"/>
    <dgm:cxn modelId="{B0C84989-8870-4F24-9E71-800B5BFEB4A6}" type="presOf" srcId="{DE0A0CE8-1DBA-4DBE-BEFB-69844E4F28AB}" destId="{5787985F-B833-4853-B8C9-04F61A9344ED}" srcOrd="1" destOrd="0" presId="urn:microsoft.com/office/officeart/2005/8/layout/orgChart1"/>
    <dgm:cxn modelId="{5F314A8A-8B35-4D8A-9A16-911FCDBA7543}" type="presOf" srcId="{365B1143-7CAE-49E3-B417-17F690E79E77}" destId="{0E04F422-04D4-4AF1-A161-1D6AF36AD022}" srcOrd="0" destOrd="0" presId="urn:microsoft.com/office/officeart/2005/8/layout/orgChart1"/>
    <dgm:cxn modelId="{6053CB8C-6CED-4474-87AD-0791621758AF}" type="presOf" srcId="{AE9D0F2E-0CB5-420E-BE89-D2CA151C43F1}" destId="{726EF66A-91B0-4E67-8ADB-A0CE828DBDA8}" srcOrd="0" destOrd="0" presId="urn:microsoft.com/office/officeart/2005/8/layout/orgChart1"/>
    <dgm:cxn modelId="{5D67D98C-09C7-4771-BFE4-659ECADD1E33}" type="presOf" srcId="{F2A357B3-D4A0-42B4-B3B3-E8B3A67E77F9}" destId="{AEA27359-D1E5-4390-A625-21785FF49BF6}" srcOrd="0" destOrd="0" presId="urn:microsoft.com/office/officeart/2005/8/layout/orgChart1"/>
    <dgm:cxn modelId="{5F2E6991-0FD6-4E54-A345-E2AA9AF63F15}" type="presOf" srcId="{AE7141C7-53C8-4C24-A48B-A715E119CE30}" destId="{B971CFCB-B688-4255-BEC1-BBDC58D02CF5}" srcOrd="0" destOrd="0" presId="urn:microsoft.com/office/officeart/2005/8/layout/orgChart1"/>
    <dgm:cxn modelId="{C5BA7792-ABA0-4E26-978A-FFED284CCB0B}" srcId="{5BCDFD35-1EB1-4B9A-81A1-9B931717407F}" destId="{CE4AE5FE-93E6-426A-9C16-523FFFB590D0}" srcOrd="1" destOrd="0" parTransId="{0A8AD4E7-1C4D-468B-9A92-E166B7D384E1}" sibTransId="{89BE34B1-0B76-4885-9D9F-34BD9F26F43B}"/>
    <dgm:cxn modelId="{8C320398-8B1A-4F75-8906-43F60219BCFC}" type="presOf" srcId="{8FE6827F-C4E7-4CB1-853E-3613BC60620E}" destId="{AD934139-C084-4619-AA92-B174FAE1EB35}" srcOrd="1" destOrd="0" presId="urn:microsoft.com/office/officeart/2005/8/layout/orgChart1"/>
    <dgm:cxn modelId="{AC769898-51FD-46B6-B525-8F6F292C161C}" srcId="{EE23FFF3-5330-47CD-B020-A051FC9117B1}" destId="{87ECC5CF-2789-4CCC-BE49-7CA3FF56FA68}" srcOrd="1" destOrd="0" parTransId="{DE5A9B8D-95ED-4422-BE47-8B520FD83F0D}" sibTransId="{04B25E2E-F834-4FD4-97C6-F069A8A71CA6}"/>
    <dgm:cxn modelId="{3C79D698-337C-4738-8BC1-C9855ED94A75}" type="presOf" srcId="{B7F30CE8-CEE0-43A3-8BD2-722CEC49EEE6}" destId="{DBACB0AE-8A2C-4060-8EC6-91A03DBF3BB1}" srcOrd="0" destOrd="0" presId="urn:microsoft.com/office/officeart/2005/8/layout/orgChart1"/>
    <dgm:cxn modelId="{4BD84699-775B-4D00-9BD8-BAE15DC7CC13}" srcId="{3335F4BB-8529-49A9-8EFB-3A2F4C755EA6}" destId="{AD6B8628-7026-4687-8CD0-3F96A86CA448}" srcOrd="0" destOrd="0" parTransId="{1A9E5544-91A6-4418-B88C-352B0B979340}" sibTransId="{A0CF3808-3392-4F75-B7BF-730E32D54E89}"/>
    <dgm:cxn modelId="{C8B4769C-D464-42DE-89A2-1737A618796A}" type="presOf" srcId="{B7F30CE8-CEE0-43A3-8BD2-722CEC49EEE6}" destId="{A2503631-4DF3-4698-82D5-4152FEE4FB80}" srcOrd="1" destOrd="0" presId="urn:microsoft.com/office/officeart/2005/8/layout/orgChart1"/>
    <dgm:cxn modelId="{C9105F9F-F7C9-4696-BDC1-E3946FE01128}" type="presOf" srcId="{430A67CE-9BF0-4F9C-97C7-7F01F2742527}" destId="{A824B255-8C37-44D2-8AC1-D3DDABD7CB0E}" srcOrd="1" destOrd="0" presId="urn:microsoft.com/office/officeart/2005/8/layout/orgChart1"/>
    <dgm:cxn modelId="{48F590A0-381C-4B5C-AFAC-F2CD816101CD}" srcId="{EE23FFF3-5330-47CD-B020-A051FC9117B1}" destId="{C3302CB8-25BB-428F-AAAE-149755F4BCE1}" srcOrd="0" destOrd="0" parTransId="{8E654867-5EB8-4BE0-81A0-0D9CCB8EE778}" sibTransId="{3D55A93E-884E-4D4E-8281-4EE65183AE3E}"/>
    <dgm:cxn modelId="{5AD031A5-7A40-4F29-B3DE-1780630D086C}" type="presOf" srcId="{AD6B8628-7026-4687-8CD0-3F96A86CA448}" destId="{BE10906E-E96F-48D0-B4BE-AEB36D515071}" srcOrd="0" destOrd="0" presId="urn:microsoft.com/office/officeart/2005/8/layout/orgChart1"/>
    <dgm:cxn modelId="{0F3E6EA5-550B-4DF2-B0F2-6A85F6FA7B38}" srcId="{F2A357B3-D4A0-42B4-B3B3-E8B3A67E77F9}" destId="{5BCDFD35-1EB1-4B9A-81A1-9B931717407F}" srcOrd="0" destOrd="0" parTransId="{27A68041-C934-46C5-A1F7-FB1AA66CF001}" sibTransId="{C178FE87-A0D9-44AC-AA12-277C2287644D}"/>
    <dgm:cxn modelId="{8DF9F9A7-4B7A-4439-AF24-E4D8767E304C}" type="presOf" srcId="{8FE6827F-C4E7-4CB1-853E-3613BC60620E}" destId="{47600CBD-BDAE-4B81-BAE6-115AED16CB07}" srcOrd="0" destOrd="0" presId="urn:microsoft.com/office/officeart/2005/8/layout/orgChart1"/>
    <dgm:cxn modelId="{4089B9AA-3381-46E1-ACC8-F852B2BE3CC6}" type="presOf" srcId="{5726280D-6480-4F91-864B-68CFA54246B6}" destId="{EF342E2D-2BCA-4414-9CBA-BECC84E59B29}" srcOrd="0" destOrd="0" presId="urn:microsoft.com/office/officeart/2005/8/layout/orgChart1"/>
    <dgm:cxn modelId="{B3BFCAAB-67F0-4272-BFC4-00CC1FED6FE1}" type="presOf" srcId="{EA2B6BD4-C2D7-40FC-88A8-77F4D46AB4A6}" destId="{F4CE6436-3E3A-4B3F-86F8-0B67511AF44D}" srcOrd="0" destOrd="0" presId="urn:microsoft.com/office/officeart/2005/8/layout/orgChart1"/>
    <dgm:cxn modelId="{00FFB6AF-855D-4D3B-B44A-7BF36CE3F26F}" type="presOf" srcId="{7165384B-CBA7-4CB9-9C25-8CAD142BC89E}" destId="{706A52AD-D769-4D6B-901B-614ACDB13BC5}" srcOrd="0" destOrd="0" presId="urn:microsoft.com/office/officeart/2005/8/layout/orgChart1"/>
    <dgm:cxn modelId="{D601C6B0-3F72-46C5-8B4E-181F32352AC6}" type="presOf" srcId="{8256B32E-2FC2-48F4-BC65-34BC8293D948}" destId="{1368A98C-F280-4934-8DB3-43A87AF571E1}" srcOrd="0" destOrd="0" presId="urn:microsoft.com/office/officeart/2005/8/layout/orgChart1"/>
    <dgm:cxn modelId="{2EBD9EB1-D38E-438C-BBFC-474D12EBE075}" srcId="{CE4AE5FE-93E6-426A-9C16-523FFFB590D0}" destId="{94283E0A-E25B-4A3D-A7F6-0D2151DAACCE}" srcOrd="0" destOrd="0" parTransId="{663BE9C6-E3CB-432D-A351-9632AA71BF2E}" sibTransId="{6F1A0567-D986-4235-A495-D6D4D7EFF454}"/>
    <dgm:cxn modelId="{BBBD32B3-7660-4719-A7AA-824BB07479E1}" srcId="{3335F4BB-8529-49A9-8EFB-3A2F4C755EA6}" destId="{5726280D-6480-4F91-864B-68CFA54246B6}" srcOrd="1" destOrd="0" parTransId="{206C5F54-E692-4F3C-9843-84205DA6DBC2}" sibTransId="{1C8DBA11-8A62-4BC3-B661-E01FBF75C4DA}"/>
    <dgm:cxn modelId="{6D3253B5-8D79-4F9D-809A-8DCEDBF68C2D}" type="presOf" srcId="{C3302CB8-25BB-428F-AAAE-149755F4BCE1}" destId="{3A1FE3DE-1022-4379-9ED0-1C5D6C6A1EEE}" srcOrd="1" destOrd="0" presId="urn:microsoft.com/office/officeart/2005/8/layout/orgChart1"/>
    <dgm:cxn modelId="{26D32FB7-4F55-4A23-9D0C-6005D0B2E3B2}" type="presOf" srcId="{7A5E5027-8D55-4E03-A0DF-C46FF3E4CBC1}" destId="{E600BDF1-501C-4F69-A424-F281EBBCDF9B}" srcOrd="1" destOrd="0" presId="urn:microsoft.com/office/officeart/2005/8/layout/orgChart1"/>
    <dgm:cxn modelId="{869B7ABD-538D-48E7-B7D9-C5F7A36CCFDF}" srcId="{D05B16FE-E2E6-4922-AF0C-2C477D3C54B3}" destId="{B7F30CE8-CEE0-43A3-8BD2-722CEC49EEE6}" srcOrd="0" destOrd="0" parTransId="{ADDC720D-42D8-4E5A-8AC0-9B7D6DBF705D}" sibTransId="{D0D04065-E9C6-41D6-8140-2CE4F99CA369}"/>
    <dgm:cxn modelId="{FDB2DCBD-A8B5-4455-A9C1-BC2F41F82B9B}" type="presOf" srcId="{CE4AE5FE-93E6-426A-9C16-523FFFB590D0}" destId="{DB65EFE4-F414-402D-AEC7-184BA980405F}" srcOrd="0" destOrd="0" presId="urn:microsoft.com/office/officeart/2005/8/layout/orgChart1"/>
    <dgm:cxn modelId="{052395BE-16DB-4C04-80F2-38DDC240C438}" type="presOf" srcId="{499B0F02-05CF-4096-AE5F-E92A5EF94C48}" destId="{B57B35EE-5729-41F8-9F62-FF237E90E60C}" srcOrd="0" destOrd="0" presId="urn:microsoft.com/office/officeart/2005/8/layout/orgChart1"/>
    <dgm:cxn modelId="{646773BF-2444-46CF-8D68-70847D863736}" type="presOf" srcId="{0947BAE4-FF3E-4EAA-84F3-3A069B6CDE7F}" destId="{BBB3030E-E54D-4FDB-A1D9-1A370B8309FB}" srcOrd="1" destOrd="0" presId="urn:microsoft.com/office/officeart/2005/8/layout/orgChart1"/>
    <dgm:cxn modelId="{1666C1C0-FF45-45EB-BF10-AC4111792756}" type="presOf" srcId="{C9540606-39C3-4033-8A0A-8D8B44DED893}" destId="{794524C2-4C26-48D8-8660-0C081A9770FD}" srcOrd="1" destOrd="0" presId="urn:microsoft.com/office/officeart/2005/8/layout/orgChart1"/>
    <dgm:cxn modelId="{6D857DC4-65F8-42B7-A85E-6D6460F1D742}" type="presOf" srcId="{D7D37B1D-2F26-49C2-A82C-4DB6410CCC13}" destId="{595AC8C9-009C-4FAE-8117-84FD1100603B}" srcOrd="0" destOrd="0" presId="urn:microsoft.com/office/officeart/2005/8/layout/orgChart1"/>
    <dgm:cxn modelId="{E201A1C4-A53C-44DC-87D1-881859AE878C}" type="presOf" srcId="{787900B8-FAE9-4A10-8867-C14765B31192}" destId="{958720DA-98E9-4F98-8F6F-49DD6E974128}" srcOrd="1" destOrd="0" presId="urn:microsoft.com/office/officeart/2005/8/layout/orgChart1"/>
    <dgm:cxn modelId="{38D53FC9-B219-47B8-A8D7-80A403BBBC20}" type="presOf" srcId="{4011738F-8C21-474F-BD24-329A8462E734}" destId="{3A878103-041F-4379-AEC3-FDA5386BB94D}" srcOrd="0" destOrd="0" presId="urn:microsoft.com/office/officeart/2005/8/layout/orgChart1"/>
    <dgm:cxn modelId="{C66082D2-578B-4E44-BC10-ECA1FE82F62B}" type="presOf" srcId="{D4EDC36A-6BFD-4389-877D-752FA8C8B942}" destId="{225B30FF-35B1-48E7-8677-8B9BB453EB3A}" srcOrd="0" destOrd="0" presId="urn:microsoft.com/office/officeart/2005/8/layout/orgChart1"/>
    <dgm:cxn modelId="{3B49D3D2-6520-4538-9E32-875EBD4C3552}" type="presOf" srcId="{EA2B6BD4-C2D7-40FC-88A8-77F4D46AB4A6}" destId="{6F365BE1-D837-4835-A5AC-3A7C7DD71953}" srcOrd="1" destOrd="0" presId="urn:microsoft.com/office/officeart/2005/8/layout/orgChart1"/>
    <dgm:cxn modelId="{5DFFA6D6-B1ED-4E73-9FB3-C4905DC86513}" srcId="{8FE6827F-C4E7-4CB1-853E-3613BC60620E}" destId="{B6508AAB-CF99-425E-80A8-A8B3C9494505}" srcOrd="0" destOrd="0" parTransId="{008D4358-4B69-4FFB-9A21-04A180A91794}" sibTransId="{63BB1E92-B789-4F52-AE21-F28F33D8B5A2}"/>
    <dgm:cxn modelId="{29E2C6DA-6F45-4953-A619-BD77342DCF02}" type="presOf" srcId="{3D2AF971-1273-4957-8FDC-745D6A946803}" destId="{2CCC23E3-3BDB-4B0F-B7EF-8AF5C8080C0C}" srcOrd="1" destOrd="0" presId="urn:microsoft.com/office/officeart/2005/8/layout/orgChart1"/>
    <dgm:cxn modelId="{E391CBDD-A112-4188-B8F1-7987184A12A4}" type="presOf" srcId="{F6919DAE-8BA5-480D-90F1-86914D32D765}" destId="{4053EC35-5A88-4682-B714-8BECCC3E0B1B}" srcOrd="0" destOrd="0" presId="urn:microsoft.com/office/officeart/2005/8/layout/orgChart1"/>
    <dgm:cxn modelId="{B4845DDF-11BE-43E5-8F0B-1FF48B6C79CA}" type="presOf" srcId="{CE4AE5FE-93E6-426A-9C16-523FFFB590D0}" destId="{C6B8E819-472F-4AF7-A865-9C64F7603166}" srcOrd="1" destOrd="0" presId="urn:microsoft.com/office/officeart/2005/8/layout/orgChart1"/>
    <dgm:cxn modelId="{EA2F8AE2-A6CA-46C5-A4CF-230D0B35DD0F}" type="presOf" srcId="{3335F4BB-8529-49A9-8EFB-3A2F4C755EA6}" destId="{D8684A40-59F9-47B4-9B7A-4934A06A00C0}" srcOrd="1" destOrd="0" presId="urn:microsoft.com/office/officeart/2005/8/layout/orgChart1"/>
    <dgm:cxn modelId="{153F54E6-198D-48AC-87FA-7AF92161861B}" type="presOf" srcId="{365B1143-7CAE-49E3-B417-17F690E79E77}" destId="{633D1E87-DF9A-4D31-8F97-9BE46CC0DD84}" srcOrd="1" destOrd="0" presId="urn:microsoft.com/office/officeart/2005/8/layout/orgChart1"/>
    <dgm:cxn modelId="{A915BBE6-EEDD-4A1F-9021-B0686BE98B0A}" type="presOf" srcId="{87ECC5CF-2789-4CCC-BE49-7CA3FF56FA68}" destId="{477D737E-14A4-42BA-9F00-E00C752B6B53}" srcOrd="0" destOrd="0" presId="urn:microsoft.com/office/officeart/2005/8/layout/orgChart1"/>
    <dgm:cxn modelId="{0BCFD8E6-9C39-409A-87D7-74EA359BF94C}" srcId="{3335F4BB-8529-49A9-8EFB-3A2F4C755EA6}" destId="{365B1143-7CAE-49E3-B417-17F690E79E77}" srcOrd="4" destOrd="0" parTransId="{D1348CE8-AE35-494F-8979-0DE14436D9D2}" sibTransId="{32D30EF8-FB5B-44F9-9F91-F249BC04277D}"/>
    <dgm:cxn modelId="{56085BE7-73B7-400E-A8C5-C326A35F2EB4}" type="presOf" srcId="{8E654867-5EB8-4BE0-81A0-0D9CCB8EE778}" destId="{D5B2A5F7-FBD7-462C-A468-155971CF599D}" srcOrd="0" destOrd="0" presId="urn:microsoft.com/office/officeart/2005/8/layout/orgChart1"/>
    <dgm:cxn modelId="{00F85DE7-3DBB-411B-BC7C-2CDB3D5FCD9F}" type="presOf" srcId="{AD6B8628-7026-4687-8CD0-3F96A86CA448}" destId="{A53D63BC-F443-495B-A8C1-CC2A9F288B7A}" srcOrd="1" destOrd="0" presId="urn:microsoft.com/office/officeart/2005/8/layout/orgChart1"/>
    <dgm:cxn modelId="{786E87E9-7D24-49B4-AC66-15735F34C83E}" type="presOf" srcId="{AE7141C7-53C8-4C24-A48B-A715E119CE30}" destId="{07BFC46F-C756-4E2D-A0F0-F994003B6508}" srcOrd="1" destOrd="0" presId="urn:microsoft.com/office/officeart/2005/8/layout/orgChart1"/>
    <dgm:cxn modelId="{F153CFE9-8CEB-4F54-BCD2-8CBDC0E92117}" srcId="{5BCDFD35-1EB1-4B9A-81A1-9B931717407F}" destId="{8FE6827F-C4E7-4CB1-853E-3613BC60620E}" srcOrd="2" destOrd="0" parTransId="{A7C52AC8-7751-4536-BEA0-5614EAD76580}" sibTransId="{1755805C-B881-47E3-A608-DF8E13554672}"/>
    <dgm:cxn modelId="{EAD02CEA-943D-491D-9227-40FFABC9BE0E}" type="presOf" srcId="{5726280D-6480-4F91-864B-68CFA54246B6}" destId="{D0D462B7-3A95-40DE-B571-E2E94B564A1B}" srcOrd="1" destOrd="0" presId="urn:microsoft.com/office/officeart/2005/8/layout/orgChart1"/>
    <dgm:cxn modelId="{3AB4B2EB-F595-4868-9145-4107477C4AA7}" type="presOf" srcId="{2EC94888-66E1-4C5E-86A4-33DEB9F7581F}" destId="{1DE053E5-F4AC-4300-9AA5-D42B4E601B9F}" srcOrd="1" destOrd="0" presId="urn:microsoft.com/office/officeart/2005/8/layout/orgChart1"/>
    <dgm:cxn modelId="{A3A403EF-C563-47B9-BF70-03BCA58F4595}" type="presOf" srcId="{41B9AF07-7D3E-4C02-B19E-0392FAC14100}" destId="{056EE557-E88C-4B2A-B1E3-F8917D2C3DDD}" srcOrd="1" destOrd="0" presId="urn:microsoft.com/office/officeart/2005/8/layout/orgChart1"/>
    <dgm:cxn modelId="{887E0CF0-3F2B-4BAB-AB60-FE3830264E12}" srcId="{5BCDFD35-1EB1-4B9A-81A1-9B931717407F}" destId="{EE23FFF3-5330-47CD-B020-A051FC9117B1}" srcOrd="3" destOrd="0" parTransId="{A72727FF-B16D-4E47-B8F7-D7791E5C0D53}" sibTransId="{707C7776-C805-4DEA-A406-24967A15F14B}"/>
    <dgm:cxn modelId="{B447F8F0-D79E-4523-9F8D-9A88D3E363D5}" srcId="{CE4AE5FE-93E6-426A-9C16-523FFFB590D0}" destId="{3D2AF971-1273-4957-8FDC-745D6A946803}" srcOrd="2" destOrd="0" parTransId="{FEF621E9-DF69-4B4C-B8F6-EE4B3D7562B1}" sibTransId="{2A566B9F-B7B4-4BAC-A1AC-3C9459E37FF7}"/>
    <dgm:cxn modelId="{DE6925F1-B2F6-4D78-B50A-7BF546C429BC}" type="presOf" srcId="{1A9E5544-91A6-4418-B88C-352B0B979340}" destId="{5A257991-4581-496D-B9EE-1227ACDA2BBA}" srcOrd="0" destOrd="0" presId="urn:microsoft.com/office/officeart/2005/8/layout/orgChart1"/>
    <dgm:cxn modelId="{D19DAFF1-7FD3-44F8-9F3B-1982A9BAB16F}" srcId="{D05B16FE-E2E6-4922-AF0C-2C477D3C54B3}" destId="{AE7141C7-53C8-4C24-A48B-A715E119CE30}" srcOrd="1" destOrd="0" parTransId="{7165384B-CBA7-4CB9-9C25-8CAD142BC89E}" sibTransId="{8911D777-B4EC-4CC0-B381-A032F6FACA17}"/>
    <dgm:cxn modelId="{5D4CD1F5-202E-4570-85FE-F991E44B324C}" type="presOf" srcId="{D1348CE8-AE35-494F-8979-0DE14436D9D2}" destId="{A9E85A50-838B-492F-B45A-43E024D7A170}" srcOrd="0" destOrd="0" presId="urn:microsoft.com/office/officeart/2005/8/layout/orgChart1"/>
    <dgm:cxn modelId="{858CA1F7-090A-4B3F-A57B-1125DABC8442}" srcId="{3D2AF971-1273-4957-8FDC-745D6A946803}" destId="{DE0A0CE8-1DBA-4DBE-BEFB-69844E4F28AB}" srcOrd="1" destOrd="0" parTransId="{35245DA4-A724-4992-B9BB-17BD97A96933}" sibTransId="{A241FF72-C82F-4598-B671-65372EC9D616}"/>
    <dgm:cxn modelId="{8E95EAF8-6078-4579-A906-64730EDA7EAD}" type="presOf" srcId="{B6508AAB-CF99-425E-80A8-A8B3C9494505}" destId="{C1088310-B034-4334-83A7-4A88F2373C97}" srcOrd="0" destOrd="0" presId="urn:microsoft.com/office/officeart/2005/8/layout/orgChart1"/>
    <dgm:cxn modelId="{DA790D22-A875-4717-AF11-B8E459FA8140}" type="presParOf" srcId="{AEA27359-D1E5-4390-A625-21785FF49BF6}" destId="{6FFE1CFD-F0C5-45EB-B1F9-22979152AB48}" srcOrd="0" destOrd="0" presId="urn:microsoft.com/office/officeart/2005/8/layout/orgChart1"/>
    <dgm:cxn modelId="{03740DE9-791E-4CE0-B93C-5A0D4AA75C9B}" type="presParOf" srcId="{6FFE1CFD-F0C5-45EB-B1F9-22979152AB48}" destId="{A1D8730C-8332-412B-B6BB-BCA237EBA192}" srcOrd="0" destOrd="0" presId="urn:microsoft.com/office/officeart/2005/8/layout/orgChart1"/>
    <dgm:cxn modelId="{46164843-287A-4A53-924F-A34C95021F68}" type="presParOf" srcId="{A1D8730C-8332-412B-B6BB-BCA237EBA192}" destId="{4C7F0D63-8AFD-452B-B0B7-3CAE1819A1ED}" srcOrd="0" destOrd="0" presId="urn:microsoft.com/office/officeart/2005/8/layout/orgChart1"/>
    <dgm:cxn modelId="{B7F05D5C-7798-4A2C-9770-9918E59D741D}" type="presParOf" srcId="{A1D8730C-8332-412B-B6BB-BCA237EBA192}" destId="{B8EAB7D7-750E-4EAB-BB96-6014F3C93049}" srcOrd="1" destOrd="0" presId="urn:microsoft.com/office/officeart/2005/8/layout/orgChart1"/>
    <dgm:cxn modelId="{C8FDAEB7-72A2-4F3C-BE14-BC925357B189}" type="presParOf" srcId="{6FFE1CFD-F0C5-45EB-B1F9-22979152AB48}" destId="{F4D2687D-9C91-412F-A5E6-8ED02954B9A7}" srcOrd="1" destOrd="0" presId="urn:microsoft.com/office/officeart/2005/8/layout/orgChart1"/>
    <dgm:cxn modelId="{0E4C268F-8A0C-41C0-B9DB-15595928D557}" type="presParOf" srcId="{F4D2687D-9C91-412F-A5E6-8ED02954B9A7}" destId="{726EF66A-91B0-4E67-8ADB-A0CE828DBDA8}" srcOrd="0" destOrd="0" presId="urn:microsoft.com/office/officeart/2005/8/layout/orgChart1"/>
    <dgm:cxn modelId="{ED846923-78AE-4744-91EC-618814C19980}" type="presParOf" srcId="{F4D2687D-9C91-412F-A5E6-8ED02954B9A7}" destId="{8956A95D-752C-4774-BF2D-334571691F6D}" srcOrd="1" destOrd="0" presId="urn:microsoft.com/office/officeart/2005/8/layout/orgChart1"/>
    <dgm:cxn modelId="{1CB5E202-DA9F-42FE-9AFB-1F7824E93A06}" type="presParOf" srcId="{8956A95D-752C-4774-BF2D-334571691F6D}" destId="{007DBED3-8220-4D42-BA66-83572211B87A}" srcOrd="0" destOrd="0" presId="urn:microsoft.com/office/officeart/2005/8/layout/orgChart1"/>
    <dgm:cxn modelId="{7A054812-669B-42B8-9755-A215D81CAA4A}" type="presParOf" srcId="{007DBED3-8220-4D42-BA66-83572211B87A}" destId="{28416EDE-E2D7-4830-B9A5-FD5C3FA538F3}" srcOrd="0" destOrd="0" presId="urn:microsoft.com/office/officeart/2005/8/layout/orgChart1"/>
    <dgm:cxn modelId="{50061E47-F44E-4956-B145-E927CADF35E5}" type="presParOf" srcId="{007DBED3-8220-4D42-BA66-83572211B87A}" destId="{E600BDF1-501C-4F69-A424-F281EBBCDF9B}" srcOrd="1" destOrd="0" presId="urn:microsoft.com/office/officeart/2005/8/layout/orgChart1"/>
    <dgm:cxn modelId="{5869B696-2F22-4655-A335-AE7F72FC9B5D}" type="presParOf" srcId="{8956A95D-752C-4774-BF2D-334571691F6D}" destId="{4B7EDCD0-C782-4FE1-A65D-2D78763F35EB}" srcOrd="1" destOrd="0" presId="urn:microsoft.com/office/officeart/2005/8/layout/orgChart1"/>
    <dgm:cxn modelId="{F87A174E-57D4-4DC9-98BE-355AA0BD5819}" type="presParOf" srcId="{4B7EDCD0-C782-4FE1-A65D-2D78763F35EB}" destId="{595AC8C9-009C-4FAE-8117-84FD1100603B}" srcOrd="0" destOrd="0" presId="urn:microsoft.com/office/officeart/2005/8/layout/orgChart1"/>
    <dgm:cxn modelId="{D47F17B5-2F62-450D-9ACB-67982FFBB23E}" type="presParOf" srcId="{4B7EDCD0-C782-4FE1-A65D-2D78763F35EB}" destId="{5C6A3BCA-0C40-4933-8C32-6C5E781CAA71}" srcOrd="1" destOrd="0" presId="urn:microsoft.com/office/officeart/2005/8/layout/orgChart1"/>
    <dgm:cxn modelId="{1F3300D7-A7B2-4B90-B6B1-C7538063D2B0}" type="presParOf" srcId="{5C6A3BCA-0C40-4933-8C32-6C5E781CAA71}" destId="{A695901D-BD33-480D-9A06-1DAFBC95A1E6}" srcOrd="0" destOrd="0" presId="urn:microsoft.com/office/officeart/2005/8/layout/orgChart1"/>
    <dgm:cxn modelId="{D0D26B21-6CC2-45C4-BAB0-0E65BB3D2D8B}" type="presParOf" srcId="{A695901D-BD33-480D-9A06-1DAFBC95A1E6}" destId="{CA1F6CBF-EABA-4C97-90FC-8C716D270214}" srcOrd="0" destOrd="0" presId="urn:microsoft.com/office/officeart/2005/8/layout/orgChart1"/>
    <dgm:cxn modelId="{7D58A797-EC1E-40C9-9A01-C35243C7C4E9}" type="presParOf" srcId="{A695901D-BD33-480D-9A06-1DAFBC95A1E6}" destId="{CF11173C-7D1D-432F-BD01-CBA401834D58}" srcOrd="1" destOrd="0" presId="urn:microsoft.com/office/officeart/2005/8/layout/orgChart1"/>
    <dgm:cxn modelId="{4D1B1095-FA04-4B4C-B990-A4235D4C2B07}" type="presParOf" srcId="{5C6A3BCA-0C40-4933-8C32-6C5E781CAA71}" destId="{751FA07D-7515-4702-AAD8-DCC53670C6B6}" srcOrd="1" destOrd="0" presId="urn:microsoft.com/office/officeart/2005/8/layout/orgChart1"/>
    <dgm:cxn modelId="{891E2444-F0C0-4CD1-8462-FE86CA705194}" type="presParOf" srcId="{5C6A3BCA-0C40-4933-8C32-6C5E781CAA71}" destId="{4D061EB2-5961-4BD5-8D91-41E8C23E1E79}" srcOrd="2" destOrd="0" presId="urn:microsoft.com/office/officeart/2005/8/layout/orgChart1"/>
    <dgm:cxn modelId="{7D37076C-316E-4E74-B100-C246E476BD2F}" type="presParOf" srcId="{4B7EDCD0-C782-4FE1-A65D-2D78763F35EB}" destId="{583792C3-5F39-4202-ABDA-92A7F2942B04}" srcOrd="2" destOrd="0" presId="urn:microsoft.com/office/officeart/2005/8/layout/orgChart1"/>
    <dgm:cxn modelId="{60AF7B27-DA42-45CF-8C48-F13359CEF710}" type="presParOf" srcId="{4B7EDCD0-C782-4FE1-A65D-2D78763F35EB}" destId="{D9559B45-0A13-4405-99F5-27867BFB8888}" srcOrd="3" destOrd="0" presId="urn:microsoft.com/office/officeart/2005/8/layout/orgChart1"/>
    <dgm:cxn modelId="{2EAB3605-16F6-44D4-B896-C86F7B695D4F}" type="presParOf" srcId="{D9559B45-0A13-4405-99F5-27867BFB8888}" destId="{99301A69-DDCF-4BB0-BCDA-05A2E3F37618}" srcOrd="0" destOrd="0" presId="urn:microsoft.com/office/officeart/2005/8/layout/orgChart1"/>
    <dgm:cxn modelId="{7B9B1DEF-C4FD-48AD-9F32-5136EFF8FF18}" type="presParOf" srcId="{99301A69-DDCF-4BB0-BCDA-05A2E3F37618}" destId="{C5555FF6-1DC7-4245-9EF8-BD969B13C0C6}" srcOrd="0" destOrd="0" presId="urn:microsoft.com/office/officeart/2005/8/layout/orgChart1"/>
    <dgm:cxn modelId="{9D753871-0EDA-45F7-8ECD-EF7684FD71D0}" type="presParOf" srcId="{99301A69-DDCF-4BB0-BCDA-05A2E3F37618}" destId="{A824B255-8C37-44D2-8AC1-D3DDABD7CB0E}" srcOrd="1" destOrd="0" presId="urn:microsoft.com/office/officeart/2005/8/layout/orgChart1"/>
    <dgm:cxn modelId="{AA030F5B-D8CC-4D12-BA41-A31E1512065E}" type="presParOf" srcId="{D9559B45-0A13-4405-99F5-27867BFB8888}" destId="{3A58FBE9-1954-4874-8BB0-BF9A0D80D7D7}" srcOrd="1" destOrd="0" presId="urn:microsoft.com/office/officeart/2005/8/layout/orgChart1"/>
    <dgm:cxn modelId="{2E780E9E-85F9-4FBC-9A67-3D4814EFC853}" type="presParOf" srcId="{D9559B45-0A13-4405-99F5-27867BFB8888}" destId="{42ECB68F-A777-43B6-8894-841AECDFEE5D}" srcOrd="2" destOrd="0" presId="urn:microsoft.com/office/officeart/2005/8/layout/orgChart1"/>
    <dgm:cxn modelId="{B3E9168B-DB04-48A8-AABE-4CCF4CFBD8D7}" type="presParOf" srcId="{4B7EDCD0-C782-4FE1-A65D-2D78763F35EB}" destId="{225B30FF-35B1-48E7-8677-8B9BB453EB3A}" srcOrd="4" destOrd="0" presId="urn:microsoft.com/office/officeart/2005/8/layout/orgChart1"/>
    <dgm:cxn modelId="{41D79FCB-4742-43E6-91EE-D7BBE80A8A93}" type="presParOf" srcId="{4B7EDCD0-C782-4FE1-A65D-2D78763F35EB}" destId="{022A3C8F-2037-4A17-A028-679E6726866B}" srcOrd="5" destOrd="0" presId="urn:microsoft.com/office/officeart/2005/8/layout/orgChart1"/>
    <dgm:cxn modelId="{F47B1F57-8577-4FD0-BA0F-460AAC1ECBB0}" type="presParOf" srcId="{022A3C8F-2037-4A17-A028-679E6726866B}" destId="{7F5F3505-3B5F-42F2-BED8-E185B01E1FF6}" srcOrd="0" destOrd="0" presId="urn:microsoft.com/office/officeart/2005/8/layout/orgChart1"/>
    <dgm:cxn modelId="{4086A289-6E46-4A65-9AAC-72E46E00768E}" type="presParOf" srcId="{7F5F3505-3B5F-42F2-BED8-E185B01E1FF6}" destId="{6D9411E9-7455-4694-9D86-A7BD08168364}" srcOrd="0" destOrd="0" presId="urn:microsoft.com/office/officeart/2005/8/layout/orgChart1"/>
    <dgm:cxn modelId="{5E6270DC-5A1E-43FE-8AB1-D4AC139540FA}" type="presParOf" srcId="{7F5F3505-3B5F-42F2-BED8-E185B01E1FF6}" destId="{3A374A90-A905-463D-96AC-8A63244D7FFD}" srcOrd="1" destOrd="0" presId="urn:microsoft.com/office/officeart/2005/8/layout/orgChart1"/>
    <dgm:cxn modelId="{7106304C-B45E-40F6-B463-553E866B2C4C}" type="presParOf" srcId="{022A3C8F-2037-4A17-A028-679E6726866B}" destId="{6EEE20D8-AE68-4D8A-95FE-D61C4B921D34}" srcOrd="1" destOrd="0" presId="urn:microsoft.com/office/officeart/2005/8/layout/orgChart1"/>
    <dgm:cxn modelId="{D48FA164-DB62-430B-AC00-19AFA56F148F}" type="presParOf" srcId="{6EEE20D8-AE68-4D8A-95FE-D61C4B921D34}" destId="{AE25BB6A-C0E3-46EB-8BAB-CA2E6DDF04C8}" srcOrd="0" destOrd="0" presId="urn:microsoft.com/office/officeart/2005/8/layout/orgChart1"/>
    <dgm:cxn modelId="{E6405C6F-C5CB-4F54-A4E1-FB8476585D42}" type="presParOf" srcId="{6EEE20D8-AE68-4D8A-95FE-D61C4B921D34}" destId="{A957990F-5B96-4AC1-B71A-768CBE826874}" srcOrd="1" destOrd="0" presId="urn:microsoft.com/office/officeart/2005/8/layout/orgChart1"/>
    <dgm:cxn modelId="{CFABB18A-B222-411B-8835-D7A3AB8E38FA}" type="presParOf" srcId="{A957990F-5B96-4AC1-B71A-768CBE826874}" destId="{2F1D7BF0-BA38-48C8-BC78-61AE5F7E0656}" srcOrd="0" destOrd="0" presId="urn:microsoft.com/office/officeart/2005/8/layout/orgChart1"/>
    <dgm:cxn modelId="{B89B9F1C-F5DE-40BD-BA75-1EF7DD71C622}" type="presParOf" srcId="{2F1D7BF0-BA38-48C8-BC78-61AE5F7E0656}" destId="{DBACB0AE-8A2C-4060-8EC6-91A03DBF3BB1}" srcOrd="0" destOrd="0" presId="urn:microsoft.com/office/officeart/2005/8/layout/orgChart1"/>
    <dgm:cxn modelId="{4FDE8C11-502E-4D87-A16D-2CC974C30C56}" type="presParOf" srcId="{2F1D7BF0-BA38-48C8-BC78-61AE5F7E0656}" destId="{A2503631-4DF3-4698-82D5-4152FEE4FB80}" srcOrd="1" destOrd="0" presId="urn:microsoft.com/office/officeart/2005/8/layout/orgChart1"/>
    <dgm:cxn modelId="{741F2AC5-61BE-4BF0-89F7-0218642A4ED1}" type="presParOf" srcId="{A957990F-5B96-4AC1-B71A-768CBE826874}" destId="{001B95E7-71CF-46A8-B28F-DF8C5DC110F1}" srcOrd="1" destOrd="0" presId="urn:microsoft.com/office/officeart/2005/8/layout/orgChart1"/>
    <dgm:cxn modelId="{FDDE28FE-1ECB-4CE8-AF0E-81D00E330D17}" type="presParOf" srcId="{A957990F-5B96-4AC1-B71A-768CBE826874}" destId="{186E1F92-7693-426A-9A76-5BA29C7DECC6}" srcOrd="2" destOrd="0" presId="urn:microsoft.com/office/officeart/2005/8/layout/orgChart1"/>
    <dgm:cxn modelId="{10BF4033-6AA0-48E9-97F2-02381DDFBFFA}" type="presParOf" srcId="{6EEE20D8-AE68-4D8A-95FE-D61C4B921D34}" destId="{706A52AD-D769-4D6B-901B-614ACDB13BC5}" srcOrd="2" destOrd="0" presId="urn:microsoft.com/office/officeart/2005/8/layout/orgChart1"/>
    <dgm:cxn modelId="{B875C229-AE20-4803-8C64-4066E303D9F6}" type="presParOf" srcId="{6EEE20D8-AE68-4D8A-95FE-D61C4B921D34}" destId="{6B4BB258-86C2-4270-8609-82808B0E1BB6}" srcOrd="3" destOrd="0" presId="urn:microsoft.com/office/officeart/2005/8/layout/orgChart1"/>
    <dgm:cxn modelId="{59AA3222-EC0B-4252-A6E3-48194E2C9040}" type="presParOf" srcId="{6B4BB258-86C2-4270-8609-82808B0E1BB6}" destId="{8AC72A63-0333-4B79-AE83-137DE48BA66B}" srcOrd="0" destOrd="0" presId="urn:microsoft.com/office/officeart/2005/8/layout/orgChart1"/>
    <dgm:cxn modelId="{854D2433-29F8-445D-8213-363B6D9721E2}" type="presParOf" srcId="{8AC72A63-0333-4B79-AE83-137DE48BA66B}" destId="{B971CFCB-B688-4255-BEC1-BBDC58D02CF5}" srcOrd="0" destOrd="0" presId="urn:microsoft.com/office/officeart/2005/8/layout/orgChart1"/>
    <dgm:cxn modelId="{A4B784B9-4F23-4A8B-8BC2-116BE905E6DC}" type="presParOf" srcId="{8AC72A63-0333-4B79-AE83-137DE48BA66B}" destId="{07BFC46F-C756-4E2D-A0F0-F994003B6508}" srcOrd="1" destOrd="0" presId="urn:microsoft.com/office/officeart/2005/8/layout/orgChart1"/>
    <dgm:cxn modelId="{43F3D961-C784-46FF-A24D-506FE76CC01A}" type="presParOf" srcId="{6B4BB258-86C2-4270-8609-82808B0E1BB6}" destId="{B3F935EB-F6E2-4F18-B4D5-E6F63BE1E5AF}" srcOrd="1" destOrd="0" presId="urn:microsoft.com/office/officeart/2005/8/layout/orgChart1"/>
    <dgm:cxn modelId="{D50B73CE-47FD-4FDE-A884-E4BB7BE88BE0}" type="presParOf" srcId="{6B4BB258-86C2-4270-8609-82808B0E1BB6}" destId="{F6B46D4C-9731-4AA6-8D00-0DA26C631753}" srcOrd="2" destOrd="0" presId="urn:microsoft.com/office/officeart/2005/8/layout/orgChart1"/>
    <dgm:cxn modelId="{CEB8CFD7-2C17-4196-9F2F-A7C92B4073DB}" type="presParOf" srcId="{022A3C8F-2037-4A17-A028-679E6726866B}" destId="{94D53CA3-6250-458D-8583-15577FC310D3}" srcOrd="2" destOrd="0" presId="urn:microsoft.com/office/officeart/2005/8/layout/orgChart1"/>
    <dgm:cxn modelId="{A5BF4174-5756-424E-A447-84C7DA87AADC}" type="presParOf" srcId="{4B7EDCD0-C782-4FE1-A65D-2D78763F35EB}" destId="{FB5ECA17-1CE4-44EA-AC2B-21809D4807EC}" srcOrd="6" destOrd="0" presId="urn:microsoft.com/office/officeart/2005/8/layout/orgChart1"/>
    <dgm:cxn modelId="{D6AA9789-37B5-4E4B-8A92-0F0EAE54BCC2}" type="presParOf" srcId="{4B7EDCD0-C782-4FE1-A65D-2D78763F35EB}" destId="{2189AE41-7D17-49AA-8FB5-22312AEC0C5C}" srcOrd="7" destOrd="0" presId="urn:microsoft.com/office/officeart/2005/8/layout/orgChart1"/>
    <dgm:cxn modelId="{47F360B6-A4AD-4F5B-A6CC-D3E7D5728805}" type="presParOf" srcId="{2189AE41-7D17-49AA-8FB5-22312AEC0C5C}" destId="{7A47FAF4-7D67-4A28-A378-1680D171CAE1}" srcOrd="0" destOrd="0" presId="urn:microsoft.com/office/officeart/2005/8/layout/orgChart1"/>
    <dgm:cxn modelId="{A393F440-0935-4299-BBE2-3C4A887DA808}" type="presParOf" srcId="{7A47FAF4-7D67-4A28-A378-1680D171CAE1}" destId="{D50FEA0D-0E5D-45FD-95D2-4875C5DDD2A0}" srcOrd="0" destOrd="0" presId="urn:microsoft.com/office/officeart/2005/8/layout/orgChart1"/>
    <dgm:cxn modelId="{D2662B6E-6140-45B5-8822-185A9FCD92F6}" type="presParOf" srcId="{7A47FAF4-7D67-4A28-A378-1680D171CAE1}" destId="{1DE053E5-F4AC-4300-9AA5-D42B4E601B9F}" srcOrd="1" destOrd="0" presId="urn:microsoft.com/office/officeart/2005/8/layout/orgChart1"/>
    <dgm:cxn modelId="{D600C425-DD8A-4B92-AEF7-31C06DABFA07}" type="presParOf" srcId="{2189AE41-7D17-49AA-8FB5-22312AEC0C5C}" destId="{3041419F-27D1-4121-ABA7-1F3E8F4CAF16}" srcOrd="1" destOrd="0" presId="urn:microsoft.com/office/officeart/2005/8/layout/orgChart1"/>
    <dgm:cxn modelId="{49388A4E-9CCA-4F26-ADEB-9A74F0930918}" type="presParOf" srcId="{3041419F-27D1-4121-ABA7-1F3E8F4CAF16}" destId="{EA2CA291-E12D-483F-8678-CE511BFC1A66}" srcOrd="0" destOrd="0" presId="urn:microsoft.com/office/officeart/2005/8/layout/orgChart1"/>
    <dgm:cxn modelId="{0C5A2349-6FDF-49B6-91B9-5A8C3AEF1B90}" type="presParOf" srcId="{3041419F-27D1-4121-ABA7-1F3E8F4CAF16}" destId="{AE18EB80-958C-4946-A548-A450373C1ABD}" srcOrd="1" destOrd="0" presId="urn:microsoft.com/office/officeart/2005/8/layout/orgChart1"/>
    <dgm:cxn modelId="{0C29AD8B-6F9E-4034-B318-93A3B86DFB0F}" type="presParOf" srcId="{AE18EB80-958C-4946-A548-A450373C1ABD}" destId="{AD0F72C9-F3EF-4F30-B598-ECB5B3904FE8}" srcOrd="0" destOrd="0" presId="urn:microsoft.com/office/officeart/2005/8/layout/orgChart1"/>
    <dgm:cxn modelId="{7588D504-1CAE-4616-95F3-08E9B055A60E}" type="presParOf" srcId="{AD0F72C9-F3EF-4F30-B598-ECB5B3904FE8}" destId="{1368A98C-F280-4934-8DB3-43A87AF571E1}" srcOrd="0" destOrd="0" presId="urn:microsoft.com/office/officeart/2005/8/layout/orgChart1"/>
    <dgm:cxn modelId="{FE92B93A-19A9-48EB-9E2B-F6C242EABF02}" type="presParOf" srcId="{AD0F72C9-F3EF-4F30-B598-ECB5B3904FE8}" destId="{581FCDE0-618F-4C9C-8EA0-04B071D204C3}" srcOrd="1" destOrd="0" presId="urn:microsoft.com/office/officeart/2005/8/layout/orgChart1"/>
    <dgm:cxn modelId="{43B7F1A8-CCDC-4CAF-90D1-312CC4504CC2}" type="presParOf" srcId="{AE18EB80-958C-4946-A548-A450373C1ABD}" destId="{ECDCC5B5-F1DE-4567-BE80-51EEB12D46D9}" srcOrd="1" destOrd="0" presId="urn:microsoft.com/office/officeart/2005/8/layout/orgChart1"/>
    <dgm:cxn modelId="{86BAE507-BA80-45D2-98D7-233B47A1F2A2}" type="presParOf" srcId="{AE18EB80-958C-4946-A548-A450373C1ABD}" destId="{B7AFB27A-E8AB-4625-AF15-D37BF9DA286F}" srcOrd="2" destOrd="0" presId="urn:microsoft.com/office/officeart/2005/8/layout/orgChart1"/>
    <dgm:cxn modelId="{CF2E0628-B0DE-4124-B207-C9A311C96AA7}" type="presParOf" srcId="{3041419F-27D1-4121-ABA7-1F3E8F4CAF16}" destId="{C2490987-8775-4CB9-8890-440AE076412B}" srcOrd="2" destOrd="0" presId="urn:microsoft.com/office/officeart/2005/8/layout/orgChart1"/>
    <dgm:cxn modelId="{6CBC5060-40AB-41B8-820B-60F4B0F224B1}" type="presParOf" srcId="{3041419F-27D1-4121-ABA7-1F3E8F4CAF16}" destId="{29C3FF6F-0E6D-404E-8FBB-5B2B621BA172}" srcOrd="3" destOrd="0" presId="urn:microsoft.com/office/officeart/2005/8/layout/orgChart1"/>
    <dgm:cxn modelId="{7214C807-74AF-4DAF-A18F-3E3B726415F1}" type="presParOf" srcId="{29C3FF6F-0E6D-404E-8FBB-5B2B621BA172}" destId="{5427759E-C142-404A-BBAC-B5EB3C4C2DD0}" srcOrd="0" destOrd="0" presId="urn:microsoft.com/office/officeart/2005/8/layout/orgChart1"/>
    <dgm:cxn modelId="{8CCDE5AD-6821-4AE0-B176-2F4A0CADE94D}" type="presParOf" srcId="{5427759E-C142-404A-BBAC-B5EB3C4C2DD0}" destId="{9D14D761-14E6-478D-AF32-B10A961E32CE}" srcOrd="0" destOrd="0" presId="urn:microsoft.com/office/officeart/2005/8/layout/orgChart1"/>
    <dgm:cxn modelId="{E5EF9915-4061-4899-BBB8-6ACCD640CFD9}" type="presParOf" srcId="{5427759E-C142-404A-BBAC-B5EB3C4C2DD0}" destId="{958720DA-98E9-4F98-8F6F-49DD6E974128}" srcOrd="1" destOrd="0" presId="urn:microsoft.com/office/officeart/2005/8/layout/orgChart1"/>
    <dgm:cxn modelId="{3537B1D3-75F1-4C00-A2A6-BC6685D50ED9}" type="presParOf" srcId="{29C3FF6F-0E6D-404E-8FBB-5B2B621BA172}" destId="{F0DF00B8-C8C2-4DC6-8D24-6AB2A8B1A248}" srcOrd="1" destOrd="0" presId="urn:microsoft.com/office/officeart/2005/8/layout/orgChart1"/>
    <dgm:cxn modelId="{D110A5E5-2314-4099-B3BF-C8C950F468E4}" type="presParOf" srcId="{29C3FF6F-0E6D-404E-8FBB-5B2B621BA172}" destId="{072930E0-503C-4E30-B26E-7C157A2D17F6}" srcOrd="2" destOrd="0" presId="urn:microsoft.com/office/officeart/2005/8/layout/orgChart1"/>
    <dgm:cxn modelId="{BFAD341F-11E0-4FD4-9C21-94D3B5ACCBAF}" type="presParOf" srcId="{2189AE41-7D17-49AA-8FB5-22312AEC0C5C}" destId="{47CCC976-143D-4687-8322-EC25CAF823EF}" srcOrd="2" destOrd="0" presId="urn:microsoft.com/office/officeart/2005/8/layout/orgChart1"/>
    <dgm:cxn modelId="{33930113-D529-4A4D-9B39-3D8BC122CAD9}" type="presParOf" srcId="{8956A95D-752C-4774-BF2D-334571691F6D}" destId="{25CEE675-C478-43FE-910B-A6A2C7D51311}" srcOrd="2" destOrd="0" presId="urn:microsoft.com/office/officeart/2005/8/layout/orgChart1"/>
    <dgm:cxn modelId="{CF1BBD3B-7A0C-4A42-A004-60B88FB3F037}" type="presParOf" srcId="{F4D2687D-9C91-412F-A5E6-8ED02954B9A7}" destId="{7C6D111F-E202-4E36-84DD-869D484966F8}" srcOrd="2" destOrd="0" presId="urn:microsoft.com/office/officeart/2005/8/layout/orgChart1"/>
    <dgm:cxn modelId="{77C27B5C-4D43-4719-B390-AEFB29C09389}" type="presParOf" srcId="{F4D2687D-9C91-412F-A5E6-8ED02954B9A7}" destId="{713163C4-D5C7-491B-8E59-D3DEC5F07865}" srcOrd="3" destOrd="0" presId="urn:microsoft.com/office/officeart/2005/8/layout/orgChart1"/>
    <dgm:cxn modelId="{FDA2E0E7-544F-44AD-9DAD-C1B0EC19EA62}" type="presParOf" srcId="{713163C4-D5C7-491B-8E59-D3DEC5F07865}" destId="{472B6C16-6241-41BD-9E1A-B3A6D480A583}" srcOrd="0" destOrd="0" presId="urn:microsoft.com/office/officeart/2005/8/layout/orgChart1"/>
    <dgm:cxn modelId="{1019C1E2-7E21-41A0-88AC-D7EA30728D15}" type="presParOf" srcId="{472B6C16-6241-41BD-9E1A-B3A6D480A583}" destId="{DB65EFE4-F414-402D-AEC7-184BA980405F}" srcOrd="0" destOrd="0" presId="urn:microsoft.com/office/officeart/2005/8/layout/orgChart1"/>
    <dgm:cxn modelId="{28E41A6C-12F2-489E-BE51-C9806CB11734}" type="presParOf" srcId="{472B6C16-6241-41BD-9E1A-B3A6D480A583}" destId="{C6B8E819-472F-4AF7-A865-9C64F7603166}" srcOrd="1" destOrd="0" presId="urn:microsoft.com/office/officeart/2005/8/layout/orgChart1"/>
    <dgm:cxn modelId="{87231514-EAD2-4CBD-8A27-DCC73B96195C}" type="presParOf" srcId="{713163C4-D5C7-491B-8E59-D3DEC5F07865}" destId="{97AB950F-6329-4498-A7DF-9A1B327E9C5E}" srcOrd="1" destOrd="0" presId="urn:microsoft.com/office/officeart/2005/8/layout/orgChart1"/>
    <dgm:cxn modelId="{28FB2C56-65A2-44AB-8214-F3D736CA9DDA}" type="presParOf" srcId="{97AB950F-6329-4498-A7DF-9A1B327E9C5E}" destId="{C6333235-7AF3-434B-B6FF-B57ECA6D4F4F}" srcOrd="0" destOrd="0" presId="urn:microsoft.com/office/officeart/2005/8/layout/orgChart1"/>
    <dgm:cxn modelId="{3598C2F6-4452-4189-AB0E-B1FC99C0E93A}" type="presParOf" srcId="{97AB950F-6329-4498-A7DF-9A1B327E9C5E}" destId="{221E9DC4-E1A8-441A-86D5-ACE5145EAF80}" srcOrd="1" destOrd="0" presId="urn:microsoft.com/office/officeart/2005/8/layout/orgChart1"/>
    <dgm:cxn modelId="{169FC6E0-2D58-49F7-A452-9276605D60F4}" type="presParOf" srcId="{221E9DC4-E1A8-441A-86D5-ACE5145EAF80}" destId="{3DE16A04-299D-4F7E-932F-E01D9EE9DC6F}" srcOrd="0" destOrd="0" presId="urn:microsoft.com/office/officeart/2005/8/layout/orgChart1"/>
    <dgm:cxn modelId="{81BABF6A-9524-43D0-8C1B-4003D4AA12E5}" type="presParOf" srcId="{3DE16A04-299D-4F7E-932F-E01D9EE9DC6F}" destId="{B2F4401C-396E-405F-B403-1D6BC08144FD}" srcOrd="0" destOrd="0" presId="urn:microsoft.com/office/officeart/2005/8/layout/orgChart1"/>
    <dgm:cxn modelId="{77C1F57E-5BCF-4EA0-82FA-92BF10F3461C}" type="presParOf" srcId="{3DE16A04-299D-4F7E-932F-E01D9EE9DC6F}" destId="{4EF83BB1-6D58-4C71-BB71-5952E4108C7C}" srcOrd="1" destOrd="0" presId="urn:microsoft.com/office/officeart/2005/8/layout/orgChart1"/>
    <dgm:cxn modelId="{266233C9-0BA0-4EC1-8E2F-CD6EB6C9F998}" type="presParOf" srcId="{221E9DC4-E1A8-441A-86D5-ACE5145EAF80}" destId="{17543D3F-6C13-4DC2-8A9B-0710A0968A36}" srcOrd="1" destOrd="0" presId="urn:microsoft.com/office/officeart/2005/8/layout/orgChart1"/>
    <dgm:cxn modelId="{D27C46FB-5D0A-4147-A915-631BDDFD9E87}" type="presParOf" srcId="{221E9DC4-E1A8-441A-86D5-ACE5145EAF80}" destId="{D2329B13-8D9F-477C-96AE-9A8199BC7F74}" srcOrd="2" destOrd="0" presId="urn:microsoft.com/office/officeart/2005/8/layout/orgChart1"/>
    <dgm:cxn modelId="{08AE30E1-1CAF-4DBD-BE32-7A8019F94850}" type="presParOf" srcId="{97AB950F-6329-4498-A7DF-9A1B327E9C5E}" destId="{1F6A9045-FFE0-4F16-A056-C107EC2A119C}" srcOrd="2" destOrd="0" presId="urn:microsoft.com/office/officeart/2005/8/layout/orgChart1"/>
    <dgm:cxn modelId="{F57892CC-B682-4EAF-9012-4609692DEBDD}" type="presParOf" srcId="{97AB950F-6329-4498-A7DF-9A1B327E9C5E}" destId="{745EEEF1-0B66-40E4-B57B-20ADBF666F18}" srcOrd="3" destOrd="0" presId="urn:microsoft.com/office/officeart/2005/8/layout/orgChart1"/>
    <dgm:cxn modelId="{F0BE5802-D983-42CB-937C-62BAC5580B71}" type="presParOf" srcId="{745EEEF1-0B66-40E4-B57B-20ADBF666F18}" destId="{52F407AF-AF3A-4172-B1AD-3FCB3A27D00B}" srcOrd="0" destOrd="0" presId="urn:microsoft.com/office/officeart/2005/8/layout/orgChart1"/>
    <dgm:cxn modelId="{E592855E-0A3A-40AF-B7F7-ACF7470D1E42}" type="presParOf" srcId="{52F407AF-AF3A-4172-B1AD-3FCB3A27D00B}" destId="{AE36044B-5C89-492B-BF07-4CBE7763E1C1}" srcOrd="0" destOrd="0" presId="urn:microsoft.com/office/officeart/2005/8/layout/orgChart1"/>
    <dgm:cxn modelId="{8E3AADDB-CEE7-4985-90CF-0E44EAFCD442}" type="presParOf" srcId="{52F407AF-AF3A-4172-B1AD-3FCB3A27D00B}" destId="{794524C2-4C26-48D8-8660-0C081A9770FD}" srcOrd="1" destOrd="0" presId="urn:microsoft.com/office/officeart/2005/8/layout/orgChart1"/>
    <dgm:cxn modelId="{490013F4-AEF0-4235-8E07-97849E15A56D}" type="presParOf" srcId="{745EEEF1-0B66-40E4-B57B-20ADBF666F18}" destId="{86D9129C-2D0D-49AA-8E30-C0FE1F4FD41D}" srcOrd="1" destOrd="0" presId="urn:microsoft.com/office/officeart/2005/8/layout/orgChart1"/>
    <dgm:cxn modelId="{FA8664BD-C2C1-426D-975F-BCD8691C4390}" type="presParOf" srcId="{745EEEF1-0B66-40E4-B57B-20ADBF666F18}" destId="{D799437D-9A1A-4053-8E2A-35D66FA951DE}" srcOrd="2" destOrd="0" presId="urn:microsoft.com/office/officeart/2005/8/layout/orgChart1"/>
    <dgm:cxn modelId="{FEBB90D8-D56A-440C-A348-53E9C9E78A79}" type="presParOf" srcId="{97AB950F-6329-4498-A7DF-9A1B327E9C5E}" destId="{D1F03545-2594-4FCA-8AF1-788D759C719B}" srcOrd="4" destOrd="0" presId="urn:microsoft.com/office/officeart/2005/8/layout/orgChart1"/>
    <dgm:cxn modelId="{CCC47E77-FE2C-4209-AE8A-D77AFB8C3D9C}" type="presParOf" srcId="{97AB950F-6329-4498-A7DF-9A1B327E9C5E}" destId="{5FFCEF32-E618-484D-A9A8-EE198E2F57A5}" srcOrd="5" destOrd="0" presId="urn:microsoft.com/office/officeart/2005/8/layout/orgChart1"/>
    <dgm:cxn modelId="{1609DB91-A549-4BFA-A31E-00C1BB4208DB}" type="presParOf" srcId="{5FFCEF32-E618-484D-A9A8-EE198E2F57A5}" destId="{D254BB93-7C34-4CFD-931D-9353D3A6465E}" srcOrd="0" destOrd="0" presId="urn:microsoft.com/office/officeart/2005/8/layout/orgChart1"/>
    <dgm:cxn modelId="{CBB7EEC3-AB75-42FD-B00B-6AA655C71E83}" type="presParOf" srcId="{D254BB93-7C34-4CFD-931D-9353D3A6465E}" destId="{C800A510-741E-4975-826F-D3733EEDC00D}" srcOrd="0" destOrd="0" presId="urn:microsoft.com/office/officeart/2005/8/layout/orgChart1"/>
    <dgm:cxn modelId="{A81BBBF6-6704-475D-ADF7-6288E08B4691}" type="presParOf" srcId="{D254BB93-7C34-4CFD-931D-9353D3A6465E}" destId="{2CCC23E3-3BDB-4B0F-B7EF-8AF5C8080C0C}" srcOrd="1" destOrd="0" presId="urn:microsoft.com/office/officeart/2005/8/layout/orgChart1"/>
    <dgm:cxn modelId="{4B2472A5-D4A6-4646-988D-0FECDEB6D8A5}" type="presParOf" srcId="{5FFCEF32-E618-484D-A9A8-EE198E2F57A5}" destId="{1B20AB02-B947-4618-97E2-2ED3A1283CD9}" srcOrd="1" destOrd="0" presId="urn:microsoft.com/office/officeart/2005/8/layout/orgChart1"/>
    <dgm:cxn modelId="{3865A04B-E960-497B-8629-AFBFB3867D22}" type="presParOf" srcId="{1B20AB02-B947-4618-97E2-2ED3A1283CD9}" destId="{4053EC35-5A88-4682-B714-8BECCC3E0B1B}" srcOrd="0" destOrd="0" presId="urn:microsoft.com/office/officeart/2005/8/layout/orgChart1"/>
    <dgm:cxn modelId="{149506B0-B3D0-40C9-A033-6FFA3E689EC1}" type="presParOf" srcId="{1B20AB02-B947-4618-97E2-2ED3A1283CD9}" destId="{A7387A17-3CA5-4F0A-887B-BA1C3B5D792E}" srcOrd="1" destOrd="0" presId="urn:microsoft.com/office/officeart/2005/8/layout/orgChart1"/>
    <dgm:cxn modelId="{081A447C-152F-4846-962E-B4A2589FAB77}" type="presParOf" srcId="{A7387A17-3CA5-4F0A-887B-BA1C3B5D792E}" destId="{E5129585-4BAC-465C-8398-DD5348818803}" srcOrd="0" destOrd="0" presId="urn:microsoft.com/office/officeart/2005/8/layout/orgChart1"/>
    <dgm:cxn modelId="{62AF66E7-F12C-4EA0-BE5D-2F5196C022FC}" type="presParOf" srcId="{E5129585-4BAC-465C-8398-DD5348818803}" destId="{F2400C4A-8DE4-4358-9724-01ADF57FE740}" srcOrd="0" destOrd="0" presId="urn:microsoft.com/office/officeart/2005/8/layout/orgChart1"/>
    <dgm:cxn modelId="{1D274AB1-FDE8-44C2-AF2F-186917F5CED9}" type="presParOf" srcId="{E5129585-4BAC-465C-8398-DD5348818803}" destId="{BBB3030E-E54D-4FDB-A1D9-1A370B8309FB}" srcOrd="1" destOrd="0" presId="urn:microsoft.com/office/officeart/2005/8/layout/orgChart1"/>
    <dgm:cxn modelId="{B604E1CD-7263-44A7-9C48-05C9532D3B5F}" type="presParOf" srcId="{A7387A17-3CA5-4F0A-887B-BA1C3B5D792E}" destId="{4082E90B-B107-4B04-A152-CE038AF525C5}" srcOrd="1" destOrd="0" presId="urn:microsoft.com/office/officeart/2005/8/layout/orgChart1"/>
    <dgm:cxn modelId="{3F3E4AC7-88CF-42CB-B9DC-C12DABE95C8B}" type="presParOf" srcId="{A7387A17-3CA5-4F0A-887B-BA1C3B5D792E}" destId="{07F7799C-B5C0-47DD-B291-B56E60B62DD2}" srcOrd="2" destOrd="0" presId="urn:microsoft.com/office/officeart/2005/8/layout/orgChart1"/>
    <dgm:cxn modelId="{7A90C572-3817-4A57-856D-0614F592DA64}" type="presParOf" srcId="{1B20AB02-B947-4618-97E2-2ED3A1283CD9}" destId="{63AC2C36-BF22-4355-B3BD-C370958CD9F4}" srcOrd="2" destOrd="0" presId="urn:microsoft.com/office/officeart/2005/8/layout/orgChart1"/>
    <dgm:cxn modelId="{02C1DCF3-29BF-40A9-930F-6A36F8B7A560}" type="presParOf" srcId="{1B20AB02-B947-4618-97E2-2ED3A1283CD9}" destId="{D7789250-85BD-497A-8949-70476DEA2FD2}" srcOrd="3" destOrd="0" presId="urn:microsoft.com/office/officeart/2005/8/layout/orgChart1"/>
    <dgm:cxn modelId="{22AB06BF-31C7-498A-B9F2-C790DB857407}" type="presParOf" srcId="{D7789250-85BD-497A-8949-70476DEA2FD2}" destId="{DD93645D-6E5B-4453-97FA-D928D5A5731B}" srcOrd="0" destOrd="0" presId="urn:microsoft.com/office/officeart/2005/8/layout/orgChart1"/>
    <dgm:cxn modelId="{1B6AE485-A2E7-4B49-A8B2-790A67D57C90}" type="presParOf" srcId="{DD93645D-6E5B-4453-97FA-D928D5A5731B}" destId="{F300B2A0-AD66-466D-9E8E-2AFBEDED28D0}" srcOrd="0" destOrd="0" presId="urn:microsoft.com/office/officeart/2005/8/layout/orgChart1"/>
    <dgm:cxn modelId="{563C8720-3AD2-495D-8352-79A55739C6C4}" type="presParOf" srcId="{DD93645D-6E5B-4453-97FA-D928D5A5731B}" destId="{5787985F-B833-4853-B8C9-04F61A9344ED}" srcOrd="1" destOrd="0" presId="urn:microsoft.com/office/officeart/2005/8/layout/orgChart1"/>
    <dgm:cxn modelId="{62B12699-2CF6-4363-8105-BB321A4AF19F}" type="presParOf" srcId="{D7789250-85BD-497A-8949-70476DEA2FD2}" destId="{28480FA5-0776-4043-8996-66F38A3987FB}" srcOrd="1" destOrd="0" presId="urn:microsoft.com/office/officeart/2005/8/layout/orgChart1"/>
    <dgm:cxn modelId="{C747E5D7-882A-4A08-B36C-37664668AFD0}" type="presParOf" srcId="{D7789250-85BD-497A-8949-70476DEA2FD2}" destId="{86E986E0-4244-4F34-9F92-DF5CD142F368}" srcOrd="2" destOrd="0" presId="urn:microsoft.com/office/officeart/2005/8/layout/orgChart1"/>
    <dgm:cxn modelId="{8A732C20-1BA5-48A2-8D9D-315D09E2AFC2}" type="presParOf" srcId="{5FFCEF32-E618-484D-A9A8-EE198E2F57A5}" destId="{C0B94771-C596-4F81-904F-23EE477AB1B6}" srcOrd="2" destOrd="0" presId="urn:microsoft.com/office/officeart/2005/8/layout/orgChart1"/>
    <dgm:cxn modelId="{7D0E8B5F-C64A-494B-9775-86A72AED683C}" type="presParOf" srcId="{713163C4-D5C7-491B-8E59-D3DEC5F07865}" destId="{A70C0E8D-766F-4359-96B5-DC13B0E89CC1}" srcOrd="2" destOrd="0" presId="urn:microsoft.com/office/officeart/2005/8/layout/orgChart1"/>
    <dgm:cxn modelId="{6AD10358-0D7C-48C3-A6F1-0599C353AF65}" type="presParOf" srcId="{F4D2687D-9C91-412F-A5E6-8ED02954B9A7}" destId="{73017308-AB33-47CF-817C-5190DE6D109B}" srcOrd="4" destOrd="0" presId="urn:microsoft.com/office/officeart/2005/8/layout/orgChart1"/>
    <dgm:cxn modelId="{0EFC2406-516F-48BE-86AF-D651DDA03E61}" type="presParOf" srcId="{F4D2687D-9C91-412F-A5E6-8ED02954B9A7}" destId="{A7F7662C-5947-418C-937F-5059D6C65D86}" srcOrd="5" destOrd="0" presId="urn:microsoft.com/office/officeart/2005/8/layout/orgChart1"/>
    <dgm:cxn modelId="{C327F7B8-3104-48F5-B7E6-1A02DBF3827F}" type="presParOf" srcId="{A7F7662C-5947-418C-937F-5059D6C65D86}" destId="{8AA7811F-59C1-4956-A90D-0D76C7A5A20D}" srcOrd="0" destOrd="0" presId="urn:microsoft.com/office/officeart/2005/8/layout/orgChart1"/>
    <dgm:cxn modelId="{43C81123-1A7F-4D48-BEE7-33150BED1045}" type="presParOf" srcId="{8AA7811F-59C1-4956-A90D-0D76C7A5A20D}" destId="{47600CBD-BDAE-4B81-BAE6-115AED16CB07}" srcOrd="0" destOrd="0" presId="urn:microsoft.com/office/officeart/2005/8/layout/orgChart1"/>
    <dgm:cxn modelId="{B3B969AD-44C2-4F23-B919-AD5E0CC7A4B7}" type="presParOf" srcId="{8AA7811F-59C1-4956-A90D-0D76C7A5A20D}" destId="{AD934139-C084-4619-AA92-B174FAE1EB35}" srcOrd="1" destOrd="0" presId="urn:microsoft.com/office/officeart/2005/8/layout/orgChart1"/>
    <dgm:cxn modelId="{2022BDDD-A83D-487A-9C11-74E3E3E7C913}" type="presParOf" srcId="{A7F7662C-5947-418C-937F-5059D6C65D86}" destId="{A304E0C4-E241-46A5-A22C-1BF58F60318E}" srcOrd="1" destOrd="0" presId="urn:microsoft.com/office/officeart/2005/8/layout/orgChart1"/>
    <dgm:cxn modelId="{301647B7-8075-4008-85B1-7406DA21117E}" type="presParOf" srcId="{A304E0C4-E241-46A5-A22C-1BF58F60318E}" destId="{4034BB56-B405-4E32-AF54-D77CC432BC33}" srcOrd="0" destOrd="0" presId="urn:microsoft.com/office/officeart/2005/8/layout/orgChart1"/>
    <dgm:cxn modelId="{112C4CBA-CC41-449F-BD4A-1F9AAD5D7B80}" type="presParOf" srcId="{A304E0C4-E241-46A5-A22C-1BF58F60318E}" destId="{05E8C2E5-F91C-4E9D-8E68-C4A3B2D43EF4}" srcOrd="1" destOrd="0" presId="urn:microsoft.com/office/officeart/2005/8/layout/orgChart1"/>
    <dgm:cxn modelId="{02D32DC2-8542-4E9B-9BCE-96D8872E4095}" type="presParOf" srcId="{05E8C2E5-F91C-4E9D-8E68-C4A3B2D43EF4}" destId="{01F9E910-3B09-4D77-9F4E-E01E0EC992D0}" srcOrd="0" destOrd="0" presId="urn:microsoft.com/office/officeart/2005/8/layout/orgChart1"/>
    <dgm:cxn modelId="{7D190E8F-1D71-4C3E-9F80-B25EA9B3C797}" type="presParOf" srcId="{01F9E910-3B09-4D77-9F4E-E01E0EC992D0}" destId="{C1088310-B034-4334-83A7-4A88F2373C97}" srcOrd="0" destOrd="0" presId="urn:microsoft.com/office/officeart/2005/8/layout/orgChart1"/>
    <dgm:cxn modelId="{9DDF3029-B77A-4B39-BD68-22478B4D03B7}" type="presParOf" srcId="{01F9E910-3B09-4D77-9F4E-E01E0EC992D0}" destId="{505984EF-EC59-4E86-B893-A09E316DCA1E}" srcOrd="1" destOrd="0" presId="urn:microsoft.com/office/officeart/2005/8/layout/orgChart1"/>
    <dgm:cxn modelId="{8DFDC8C8-A265-46C9-B41F-E741F1E0E253}" type="presParOf" srcId="{05E8C2E5-F91C-4E9D-8E68-C4A3B2D43EF4}" destId="{65BB4899-534F-413C-839E-124B095FD2D4}" srcOrd="1" destOrd="0" presId="urn:microsoft.com/office/officeart/2005/8/layout/orgChart1"/>
    <dgm:cxn modelId="{E351378B-7FB7-430D-91E7-2D01134C7755}" type="presParOf" srcId="{05E8C2E5-F91C-4E9D-8E68-C4A3B2D43EF4}" destId="{DAE275DE-8880-4260-93F2-4A4E80EE0B98}" srcOrd="2" destOrd="0" presId="urn:microsoft.com/office/officeart/2005/8/layout/orgChart1"/>
    <dgm:cxn modelId="{77BEF307-07BF-457F-883A-02F474FA9AC2}" type="presParOf" srcId="{A304E0C4-E241-46A5-A22C-1BF58F60318E}" destId="{DF49E52B-5320-495F-BC0C-D58DFE35EB23}" srcOrd="2" destOrd="0" presId="urn:microsoft.com/office/officeart/2005/8/layout/orgChart1"/>
    <dgm:cxn modelId="{B55765C7-B995-4A06-9329-63B94B47B214}" type="presParOf" srcId="{A304E0C4-E241-46A5-A22C-1BF58F60318E}" destId="{C54F32FB-5835-4495-9C53-2508DB91BFA4}" srcOrd="3" destOrd="0" presId="urn:microsoft.com/office/officeart/2005/8/layout/orgChart1"/>
    <dgm:cxn modelId="{CBCBE395-84BD-4DDF-9FD6-FC44A2479FF9}" type="presParOf" srcId="{C54F32FB-5835-4495-9C53-2508DB91BFA4}" destId="{F6048F0B-6EAF-45BA-8B46-523BCDDA61A5}" srcOrd="0" destOrd="0" presId="urn:microsoft.com/office/officeart/2005/8/layout/orgChart1"/>
    <dgm:cxn modelId="{716A5352-CA08-48E9-AC02-3563CBFBFB41}" type="presParOf" srcId="{F6048F0B-6EAF-45BA-8B46-523BCDDA61A5}" destId="{593F9815-CA90-4223-B698-606B14C7D3BA}" srcOrd="0" destOrd="0" presId="urn:microsoft.com/office/officeart/2005/8/layout/orgChart1"/>
    <dgm:cxn modelId="{32E767DD-CB36-4AA8-B32F-C646F2176E40}" type="presParOf" srcId="{F6048F0B-6EAF-45BA-8B46-523BCDDA61A5}" destId="{4293C9F6-B46C-4BB4-BEED-490049CFABC7}" srcOrd="1" destOrd="0" presId="urn:microsoft.com/office/officeart/2005/8/layout/orgChart1"/>
    <dgm:cxn modelId="{E8DB57C3-CDA9-46B3-AFD4-0145BC8ED01A}" type="presParOf" srcId="{C54F32FB-5835-4495-9C53-2508DB91BFA4}" destId="{587D1351-0BB9-4F8E-9713-8C7944EF412B}" srcOrd="1" destOrd="0" presId="urn:microsoft.com/office/officeart/2005/8/layout/orgChart1"/>
    <dgm:cxn modelId="{C14167A8-7C72-48DF-B380-94EE7E43E0E5}" type="presParOf" srcId="{C54F32FB-5835-4495-9C53-2508DB91BFA4}" destId="{856AFEF9-4F1A-4A96-865F-206B659DA931}" srcOrd="2" destOrd="0" presId="urn:microsoft.com/office/officeart/2005/8/layout/orgChart1"/>
    <dgm:cxn modelId="{05E2F64E-97F9-41B5-A243-77D6ED7C855D}" type="presParOf" srcId="{A304E0C4-E241-46A5-A22C-1BF58F60318E}" destId="{B57B35EE-5729-41F8-9F62-FF237E90E60C}" srcOrd="4" destOrd="0" presId="urn:microsoft.com/office/officeart/2005/8/layout/orgChart1"/>
    <dgm:cxn modelId="{9321AE36-EF45-43A3-BC61-84C99F8B2BA0}" type="presParOf" srcId="{A304E0C4-E241-46A5-A22C-1BF58F60318E}" destId="{C67369F7-C38B-4D40-9CB6-267D28126B38}" srcOrd="5" destOrd="0" presId="urn:microsoft.com/office/officeart/2005/8/layout/orgChart1"/>
    <dgm:cxn modelId="{CDB785B0-58FE-47AE-B57E-3E0A623C5939}" type="presParOf" srcId="{C67369F7-C38B-4D40-9CB6-267D28126B38}" destId="{025B2342-8DDE-4495-901B-D77F556D76CD}" srcOrd="0" destOrd="0" presId="urn:microsoft.com/office/officeart/2005/8/layout/orgChart1"/>
    <dgm:cxn modelId="{153F1150-4CCF-4E0D-A73A-57EFE2435812}" type="presParOf" srcId="{025B2342-8DDE-4495-901B-D77F556D76CD}" destId="{366B4C35-450D-44A1-BB86-C6640819CF3C}" srcOrd="0" destOrd="0" presId="urn:microsoft.com/office/officeart/2005/8/layout/orgChart1"/>
    <dgm:cxn modelId="{BE4BB794-0E5C-4816-AD7E-1683F0DAC84B}" type="presParOf" srcId="{025B2342-8DDE-4495-901B-D77F556D76CD}" destId="{02B56B3E-58EA-4989-9BA2-8D4DF7AD0A7F}" srcOrd="1" destOrd="0" presId="urn:microsoft.com/office/officeart/2005/8/layout/orgChart1"/>
    <dgm:cxn modelId="{87AC47B7-890D-40EC-99A4-9A7294D810AB}" type="presParOf" srcId="{C67369F7-C38B-4D40-9CB6-267D28126B38}" destId="{871C84FE-EA55-49A2-A567-FF1CC1462DAA}" srcOrd="1" destOrd="0" presId="urn:microsoft.com/office/officeart/2005/8/layout/orgChart1"/>
    <dgm:cxn modelId="{2903433F-C00A-42CE-8B12-29B3E1DFA7DA}" type="presParOf" srcId="{C67369F7-C38B-4D40-9CB6-267D28126B38}" destId="{8B3BE1DC-510F-42E2-86C6-A00045FB74E1}" srcOrd="2" destOrd="0" presId="urn:microsoft.com/office/officeart/2005/8/layout/orgChart1"/>
    <dgm:cxn modelId="{A868225B-17BA-44B2-88CC-D5AA92AB5657}" type="presParOf" srcId="{A7F7662C-5947-418C-937F-5059D6C65D86}" destId="{7947C1CD-F25A-45B9-919A-6C755B99CDBB}" srcOrd="2" destOrd="0" presId="urn:microsoft.com/office/officeart/2005/8/layout/orgChart1"/>
    <dgm:cxn modelId="{31721CDB-7555-4737-9228-72A721CD284A}" type="presParOf" srcId="{F4D2687D-9C91-412F-A5E6-8ED02954B9A7}" destId="{8FD91D00-5981-470B-9C45-5C52F71031CF}" srcOrd="6" destOrd="0" presId="urn:microsoft.com/office/officeart/2005/8/layout/orgChart1"/>
    <dgm:cxn modelId="{C96E0B4A-A017-4CFF-90FF-AF3F7957FDCD}" type="presParOf" srcId="{F4D2687D-9C91-412F-A5E6-8ED02954B9A7}" destId="{A9B7A07E-FBBA-4DD2-B6B2-E24331462D31}" srcOrd="7" destOrd="0" presId="urn:microsoft.com/office/officeart/2005/8/layout/orgChart1"/>
    <dgm:cxn modelId="{D2C51A7F-CE37-4220-8581-9963329C5473}" type="presParOf" srcId="{A9B7A07E-FBBA-4DD2-B6B2-E24331462D31}" destId="{FFC94414-555E-4F29-82C3-721DA6D6E8C1}" srcOrd="0" destOrd="0" presId="urn:microsoft.com/office/officeart/2005/8/layout/orgChart1"/>
    <dgm:cxn modelId="{46204450-4704-48E9-920A-B2E6B8F7A8A4}" type="presParOf" srcId="{FFC94414-555E-4F29-82C3-721DA6D6E8C1}" destId="{6D310967-1871-4EF5-BD5B-69390D5CCFC1}" srcOrd="0" destOrd="0" presId="urn:microsoft.com/office/officeart/2005/8/layout/orgChart1"/>
    <dgm:cxn modelId="{4CF91572-1DA3-47B7-BD0E-117A9B0B09A3}" type="presParOf" srcId="{FFC94414-555E-4F29-82C3-721DA6D6E8C1}" destId="{E27526E0-692F-4509-BC51-6F906CFDC96B}" srcOrd="1" destOrd="0" presId="urn:microsoft.com/office/officeart/2005/8/layout/orgChart1"/>
    <dgm:cxn modelId="{711C6288-596D-4BE8-BE6E-C338D7424119}" type="presParOf" srcId="{A9B7A07E-FBBA-4DD2-B6B2-E24331462D31}" destId="{1857E8E3-A788-4BA6-9713-3F04D8FE761A}" srcOrd="1" destOrd="0" presId="urn:microsoft.com/office/officeart/2005/8/layout/orgChart1"/>
    <dgm:cxn modelId="{4F7DFE7D-CDE1-497D-A201-F0B995EAB276}" type="presParOf" srcId="{1857E8E3-A788-4BA6-9713-3F04D8FE761A}" destId="{D5B2A5F7-FBD7-462C-A468-155971CF599D}" srcOrd="0" destOrd="0" presId="urn:microsoft.com/office/officeart/2005/8/layout/orgChart1"/>
    <dgm:cxn modelId="{98E171B8-62A9-47E0-BC6E-1BBF21615292}" type="presParOf" srcId="{1857E8E3-A788-4BA6-9713-3F04D8FE761A}" destId="{726C26DC-9D83-41D1-AC0C-7A8CBC067A9D}" srcOrd="1" destOrd="0" presId="urn:microsoft.com/office/officeart/2005/8/layout/orgChart1"/>
    <dgm:cxn modelId="{5CA2461E-523D-4221-803D-08E5CEBC8C9E}" type="presParOf" srcId="{726C26DC-9D83-41D1-AC0C-7A8CBC067A9D}" destId="{D83AE202-15A0-4C26-864A-CF04520E0B25}" srcOrd="0" destOrd="0" presId="urn:microsoft.com/office/officeart/2005/8/layout/orgChart1"/>
    <dgm:cxn modelId="{1CF1AC7D-6AAC-4DB2-B6BC-E83D9A5750E3}" type="presParOf" srcId="{D83AE202-15A0-4C26-864A-CF04520E0B25}" destId="{92F1EB5A-08FF-43F5-A4E8-5A292D8CAA15}" srcOrd="0" destOrd="0" presId="urn:microsoft.com/office/officeart/2005/8/layout/orgChart1"/>
    <dgm:cxn modelId="{6B99E14C-9711-4732-9417-DD83C5AD37B8}" type="presParOf" srcId="{D83AE202-15A0-4C26-864A-CF04520E0B25}" destId="{3A1FE3DE-1022-4379-9ED0-1C5D6C6A1EEE}" srcOrd="1" destOrd="0" presId="urn:microsoft.com/office/officeart/2005/8/layout/orgChart1"/>
    <dgm:cxn modelId="{27DCB7E5-00AC-401F-8CDB-D6174EE524FE}" type="presParOf" srcId="{726C26DC-9D83-41D1-AC0C-7A8CBC067A9D}" destId="{E1F60D52-3A77-4D5C-8B1C-750372F9AE20}" srcOrd="1" destOrd="0" presId="urn:microsoft.com/office/officeart/2005/8/layout/orgChart1"/>
    <dgm:cxn modelId="{4ECC1476-8B5F-4DD5-9E7B-F14952F708C4}" type="presParOf" srcId="{726C26DC-9D83-41D1-AC0C-7A8CBC067A9D}" destId="{AAFABB11-7740-4221-84F3-49269FFCCB42}" srcOrd="2" destOrd="0" presId="urn:microsoft.com/office/officeart/2005/8/layout/orgChart1"/>
    <dgm:cxn modelId="{2FE509E3-3105-4926-AB06-CAD176D1355E}" type="presParOf" srcId="{1857E8E3-A788-4BA6-9713-3F04D8FE761A}" destId="{43349BD2-C588-4F38-81AC-0EFD945C6F94}" srcOrd="2" destOrd="0" presId="urn:microsoft.com/office/officeart/2005/8/layout/orgChart1"/>
    <dgm:cxn modelId="{0BA77CD2-AF24-4273-9889-3873E30C54A0}" type="presParOf" srcId="{1857E8E3-A788-4BA6-9713-3F04D8FE761A}" destId="{C04470A7-C977-4456-BB1C-5AE532D362C8}" srcOrd="3" destOrd="0" presId="urn:microsoft.com/office/officeart/2005/8/layout/orgChart1"/>
    <dgm:cxn modelId="{F2D58390-6762-4AFA-8E1E-284C907EE928}" type="presParOf" srcId="{C04470A7-C977-4456-BB1C-5AE532D362C8}" destId="{A9A21683-CC69-4904-8BC4-7A5AE15E3D54}" srcOrd="0" destOrd="0" presId="urn:microsoft.com/office/officeart/2005/8/layout/orgChart1"/>
    <dgm:cxn modelId="{ACC72405-B182-447A-89BC-285AE35F62B8}" type="presParOf" srcId="{A9A21683-CC69-4904-8BC4-7A5AE15E3D54}" destId="{477D737E-14A4-42BA-9F00-E00C752B6B53}" srcOrd="0" destOrd="0" presId="urn:microsoft.com/office/officeart/2005/8/layout/orgChart1"/>
    <dgm:cxn modelId="{D9B2D635-0E52-40D1-ABD4-F2DF7B8DAD89}" type="presParOf" srcId="{A9A21683-CC69-4904-8BC4-7A5AE15E3D54}" destId="{CA7D7876-4201-40ED-9F7F-5B838CAFA91C}" srcOrd="1" destOrd="0" presId="urn:microsoft.com/office/officeart/2005/8/layout/orgChart1"/>
    <dgm:cxn modelId="{42EED410-8055-4006-8767-85A401A89F93}" type="presParOf" srcId="{C04470A7-C977-4456-BB1C-5AE532D362C8}" destId="{06F951E0-F3D1-40A8-A9E3-3022B3A3C35F}" srcOrd="1" destOrd="0" presId="urn:microsoft.com/office/officeart/2005/8/layout/orgChart1"/>
    <dgm:cxn modelId="{86280951-62A0-41CF-B1DC-3E184F395CAD}" type="presParOf" srcId="{C04470A7-C977-4456-BB1C-5AE532D362C8}" destId="{67344C4F-14D0-4452-B132-A1ABD4FC7603}" srcOrd="2" destOrd="0" presId="urn:microsoft.com/office/officeart/2005/8/layout/orgChart1"/>
    <dgm:cxn modelId="{B4BE9E39-F928-49D9-A227-837A015D6099}" type="presParOf" srcId="{1857E8E3-A788-4BA6-9713-3F04D8FE761A}" destId="{27C5C847-F41B-4A4A-9622-B2390FD4A2AD}" srcOrd="4" destOrd="0" presId="urn:microsoft.com/office/officeart/2005/8/layout/orgChart1"/>
    <dgm:cxn modelId="{AAA28187-C8D9-46BF-82E6-26AC35E6346B}" type="presParOf" srcId="{1857E8E3-A788-4BA6-9713-3F04D8FE761A}" destId="{9F4870C5-1AED-4A6F-B262-BB89ABB4085E}" srcOrd="5" destOrd="0" presId="urn:microsoft.com/office/officeart/2005/8/layout/orgChart1"/>
    <dgm:cxn modelId="{E19D498A-762F-49EA-8E23-3AB1264A6B0C}" type="presParOf" srcId="{9F4870C5-1AED-4A6F-B262-BB89ABB4085E}" destId="{30ED6285-8E93-4912-AD77-D24DF7CCF983}" srcOrd="0" destOrd="0" presId="urn:microsoft.com/office/officeart/2005/8/layout/orgChart1"/>
    <dgm:cxn modelId="{68F33C2E-9420-4EB6-ABE7-C779D95C6356}" type="presParOf" srcId="{30ED6285-8E93-4912-AD77-D24DF7CCF983}" destId="{A2B319DF-1145-4472-82F7-01172D9644BD}" srcOrd="0" destOrd="0" presId="urn:microsoft.com/office/officeart/2005/8/layout/orgChart1"/>
    <dgm:cxn modelId="{6863A100-416B-4AC6-B369-62CD865A9B60}" type="presParOf" srcId="{30ED6285-8E93-4912-AD77-D24DF7CCF983}" destId="{056EE557-E88C-4B2A-B1E3-F8917D2C3DDD}" srcOrd="1" destOrd="0" presId="urn:microsoft.com/office/officeart/2005/8/layout/orgChart1"/>
    <dgm:cxn modelId="{8421EF77-5E1B-4266-B362-D712196A8EEF}" type="presParOf" srcId="{9F4870C5-1AED-4A6F-B262-BB89ABB4085E}" destId="{FC43F8F8-EBF6-4090-A8AD-EDBDB72999EF}" srcOrd="1" destOrd="0" presId="urn:microsoft.com/office/officeart/2005/8/layout/orgChart1"/>
    <dgm:cxn modelId="{B3868297-D5B3-4D9C-AC71-3B10E7B9116C}" type="presParOf" srcId="{9F4870C5-1AED-4A6F-B262-BB89ABB4085E}" destId="{203ADE06-1AAA-4034-AF70-C9C502210D5B}" srcOrd="2" destOrd="0" presId="urn:microsoft.com/office/officeart/2005/8/layout/orgChart1"/>
    <dgm:cxn modelId="{9DA95445-A99F-4D0A-9846-DEFD0F84AB6F}" type="presParOf" srcId="{A9B7A07E-FBBA-4DD2-B6B2-E24331462D31}" destId="{C79FE041-0DA2-4272-B40D-7834A772F15D}" srcOrd="2" destOrd="0" presId="urn:microsoft.com/office/officeart/2005/8/layout/orgChart1"/>
    <dgm:cxn modelId="{4699D607-7E0B-4C5D-8F2D-08BB52630A1A}" type="presParOf" srcId="{6FFE1CFD-F0C5-45EB-B1F9-22979152AB48}" destId="{2EBE96C7-CE26-47C6-BA2C-48BC13152904}" srcOrd="2" destOrd="0" presId="urn:microsoft.com/office/officeart/2005/8/layout/orgChart1"/>
    <dgm:cxn modelId="{C09F5B55-B481-414B-8BC5-6F120402A0CB}" type="presParOf" srcId="{AEA27359-D1E5-4390-A625-21785FF49BF6}" destId="{DBEB7E14-1FB1-43C2-884D-5911ED76D032}" srcOrd="1" destOrd="0" presId="urn:microsoft.com/office/officeart/2005/8/layout/orgChart1"/>
    <dgm:cxn modelId="{0D7D37FE-A0F3-4AED-9B4C-F4572652CD30}" type="presParOf" srcId="{DBEB7E14-1FB1-43C2-884D-5911ED76D032}" destId="{D58FC5B8-457B-4990-8EB1-5647D475D067}" srcOrd="0" destOrd="0" presId="urn:microsoft.com/office/officeart/2005/8/layout/orgChart1"/>
    <dgm:cxn modelId="{2A700AD4-1268-47A3-89E5-4A6AB59291E7}" type="presParOf" srcId="{D58FC5B8-457B-4990-8EB1-5647D475D067}" destId="{0F4BDC75-CF8B-4AB7-9433-CDCDB9659A57}" srcOrd="0" destOrd="0" presId="urn:microsoft.com/office/officeart/2005/8/layout/orgChart1"/>
    <dgm:cxn modelId="{BB9F3BB8-FD28-47FE-8B94-431048108B55}" type="presParOf" srcId="{D58FC5B8-457B-4990-8EB1-5647D475D067}" destId="{D8684A40-59F9-47B4-9B7A-4934A06A00C0}" srcOrd="1" destOrd="0" presId="urn:microsoft.com/office/officeart/2005/8/layout/orgChart1"/>
    <dgm:cxn modelId="{BECC81F6-CB3F-45FC-919A-8BB8C9364620}" type="presParOf" srcId="{DBEB7E14-1FB1-43C2-884D-5911ED76D032}" destId="{5FC72A07-03B7-4810-BA53-9A0EB26A0D5E}" srcOrd="1" destOrd="0" presId="urn:microsoft.com/office/officeart/2005/8/layout/orgChart1"/>
    <dgm:cxn modelId="{CA4251A6-829E-4CC6-9E25-0A36812365AB}" type="presParOf" srcId="{5FC72A07-03B7-4810-BA53-9A0EB26A0D5E}" destId="{5A257991-4581-496D-B9EE-1227ACDA2BBA}" srcOrd="0" destOrd="0" presId="urn:microsoft.com/office/officeart/2005/8/layout/orgChart1"/>
    <dgm:cxn modelId="{A067884A-8091-4891-9C70-B4622C983722}" type="presParOf" srcId="{5FC72A07-03B7-4810-BA53-9A0EB26A0D5E}" destId="{65D9BD8D-4396-44C7-BB7E-080E650863F8}" srcOrd="1" destOrd="0" presId="urn:microsoft.com/office/officeart/2005/8/layout/orgChart1"/>
    <dgm:cxn modelId="{70554FB2-674B-4DBF-9C57-E9A2B99BBF3C}" type="presParOf" srcId="{65D9BD8D-4396-44C7-BB7E-080E650863F8}" destId="{A6EA6E2D-F29E-4BD7-97FC-07C1CEE1E7C5}" srcOrd="0" destOrd="0" presId="urn:microsoft.com/office/officeart/2005/8/layout/orgChart1"/>
    <dgm:cxn modelId="{B70F3077-CDDF-445C-AD5A-7C4948C90237}" type="presParOf" srcId="{A6EA6E2D-F29E-4BD7-97FC-07C1CEE1E7C5}" destId="{BE10906E-E96F-48D0-B4BE-AEB36D515071}" srcOrd="0" destOrd="0" presId="urn:microsoft.com/office/officeart/2005/8/layout/orgChart1"/>
    <dgm:cxn modelId="{D4AF24A1-CCCF-4824-8A1A-33694A507014}" type="presParOf" srcId="{A6EA6E2D-F29E-4BD7-97FC-07C1CEE1E7C5}" destId="{A53D63BC-F443-495B-A8C1-CC2A9F288B7A}" srcOrd="1" destOrd="0" presId="urn:microsoft.com/office/officeart/2005/8/layout/orgChart1"/>
    <dgm:cxn modelId="{041B6A89-8D77-4AA4-A664-58EA8328DE65}" type="presParOf" srcId="{65D9BD8D-4396-44C7-BB7E-080E650863F8}" destId="{6E9E860D-CD5D-4F5B-802D-85E02EEF314A}" srcOrd="1" destOrd="0" presId="urn:microsoft.com/office/officeart/2005/8/layout/orgChart1"/>
    <dgm:cxn modelId="{4ACDF78C-DEE3-427F-8ECF-37D3A32313C5}" type="presParOf" srcId="{65D9BD8D-4396-44C7-BB7E-080E650863F8}" destId="{ECF79C15-0C57-4BAD-A773-6F17ACB06441}" srcOrd="2" destOrd="0" presId="urn:microsoft.com/office/officeart/2005/8/layout/orgChart1"/>
    <dgm:cxn modelId="{1A3F4427-5639-4D26-9968-157E0FC9F214}" type="presParOf" srcId="{5FC72A07-03B7-4810-BA53-9A0EB26A0D5E}" destId="{A75F3921-6CDA-4734-BBCC-7B65D7A5F85E}" srcOrd="2" destOrd="0" presId="urn:microsoft.com/office/officeart/2005/8/layout/orgChart1"/>
    <dgm:cxn modelId="{E6E19570-FE3F-4650-A178-F886238E7E7F}" type="presParOf" srcId="{5FC72A07-03B7-4810-BA53-9A0EB26A0D5E}" destId="{D9FB8290-E98A-46E8-ACDE-A4DC653923D9}" srcOrd="3" destOrd="0" presId="urn:microsoft.com/office/officeart/2005/8/layout/orgChart1"/>
    <dgm:cxn modelId="{709A7EAB-5AC8-4C11-90E3-87B59A68DC7D}" type="presParOf" srcId="{D9FB8290-E98A-46E8-ACDE-A4DC653923D9}" destId="{751D0932-9C82-4E78-9DA6-FCF15F1710EB}" srcOrd="0" destOrd="0" presId="urn:microsoft.com/office/officeart/2005/8/layout/orgChart1"/>
    <dgm:cxn modelId="{D6815C12-0B01-4633-A21E-78C4DF399FAD}" type="presParOf" srcId="{751D0932-9C82-4E78-9DA6-FCF15F1710EB}" destId="{EF342E2D-2BCA-4414-9CBA-BECC84E59B29}" srcOrd="0" destOrd="0" presId="urn:microsoft.com/office/officeart/2005/8/layout/orgChart1"/>
    <dgm:cxn modelId="{2968F5F4-0EC2-46AF-92DC-552AE530ECBE}" type="presParOf" srcId="{751D0932-9C82-4E78-9DA6-FCF15F1710EB}" destId="{D0D462B7-3A95-40DE-B571-E2E94B564A1B}" srcOrd="1" destOrd="0" presId="urn:microsoft.com/office/officeart/2005/8/layout/orgChart1"/>
    <dgm:cxn modelId="{E0676A72-D007-406F-90FE-69FAFADD57EF}" type="presParOf" srcId="{D9FB8290-E98A-46E8-ACDE-A4DC653923D9}" destId="{255F4B3D-9F05-471E-8199-2AA8FE191C4D}" srcOrd="1" destOrd="0" presId="urn:microsoft.com/office/officeart/2005/8/layout/orgChart1"/>
    <dgm:cxn modelId="{1A019996-F214-414F-B0B6-1B5B0260FB43}" type="presParOf" srcId="{D9FB8290-E98A-46E8-ACDE-A4DC653923D9}" destId="{D9A78D1C-6193-4FF9-A22E-5FFCEF1D537C}" srcOrd="2" destOrd="0" presId="urn:microsoft.com/office/officeart/2005/8/layout/orgChart1"/>
    <dgm:cxn modelId="{99E2C3C1-8492-435E-A8DB-EED60D5C21C5}" type="presParOf" srcId="{5FC72A07-03B7-4810-BA53-9A0EB26A0D5E}" destId="{1EDC0A07-FC51-41DB-B94A-843D73B11EE1}" srcOrd="4" destOrd="0" presId="urn:microsoft.com/office/officeart/2005/8/layout/orgChart1"/>
    <dgm:cxn modelId="{D59D9559-C28F-4BCC-AE5D-72FB83E37C67}" type="presParOf" srcId="{5FC72A07-03B7-4810-BA53-9A0EB26A0D5E}" destId="{140DB69B-EE2D-4B8B-86B6-EB529CB41FA6}" srcOrd="5" destOrd="0" presId="urn:microsoft.com/office/officeart/2005/8/layout/orgChart1"/>
    <dgm:cxn modelId="{4593DE05-920A-4079-9F63-796DF46D9868}" type="presParOf" srcId="{140DB69B-EE2D-4B8B-86B6-EB529CB41FA6}" destId="{7906438D-9C58-4B6B-8D9D-B8123641CDC2}" srcOrd="0" destOrd="0" presId="urn:microsoft.com/office/officeart/2005/8/layout/orgChart1"/>
    <dgm:cxn modelId="{6A8F1955-B557-4B2D-B4DF-20DA8BE9A8EE}" type="presParOf" srcId="{7906438D-9C58-4B6B-8D9D-B8123641CDC2}" destId="{F4CE6436-3E3A-4B3F-86F8-0B67511AF44D}" srcOrd="0" destOrd="0" presId="urn:microsoft.com/office/officeart/2005/8/layout/orgChart1"/>
    <dgm:cxn modelId="{1AA08649-0CFD-46CA-ABEB-0A82114F6F73}" type="presParOf" srcId="{7906438D-9C58-4B6B-8D9D-B8123641CDC2}" destId="{6F365BE1-D837-4835-A5AC-3A7C7DD71953}" srcOrd="1" destOrd="0" presId="urn:microsoft.com/office/officeart/2005/8/layout/orgChart1"/>
    <dgm:cxn modelId="{641AFA19-5F17-44E8-94F4-7EC8FD156E79}" type="presParOf" srcId="{140DB69B-EE2D-4B8B-86B6-EB529CB41FA6}" destId="{1012EF13-12F0-468E-838C-3511BADF9DA9}" srcOrd="1" destOrd="0" presId="urn:microsoft.com/office/officeart/2005/8/layout/orgChart1"/>
    <dgm:cxn modelId="{2E89090D-48D0-4020-A1A3-9AA490C3DE3C}" type="presParOf" srcId="{140DB69B-EE2D-4B8B-86B6-EB529CB41FA6}" destId="{03CA479D-F4E4-4E36-829A-B82FB1B3AA59}" srcOrd="2" destOrd="0" presId="urn:microsoft.com/office/officeart/2005/8/layout/orgChart1"/>
    <dgm:cxn modelId="{9B643436-C6DF-4127-A8F0-F95A5537685C}" type="presParOf" srcId="{5FC72A07-03B7-4810-BA53-9A0EB26A0D5E}" destId="{3A878103-041F-4379-AEC3-FDA5386BB94D}" srcOrd="6" destOrd="0" presId="urn:microsoft.com/office/officeart/2005/8/layout/orgChart1"/>
    <dgm:cxn modelId="{78DE0D8C-D7E6-4C05-A7F5-AA1F1C6BF14A}" type="presParOf" srcId="{5FC72A07-03B7-4810-BA53-9A0EB26A0D5E}" destId="{48F0BB32-4F46-408B-9E89-30DE06ECAD6A}" srcOrd="7" destOrd="0" presId="urn:microsoft.com/office/officeart/2005/8/layout/orgChart1"/>
    <dgm:cxn modelId="{94D09F36-63DA-46A2-9DF8-DE915401404E}" type="presParOf" srcId="{48F0BB32-4F46-408B-9E89-30DE06ECAD6A}" destId="{297FAA60-DEC1-4A35-8556-99202959584C}" srcOrd="0" destOrd="0" presId="urn:microsoft.com/office/officeart/2005/8/layout/orgChart1"/>
    <dgm:cxn modelId="{9B61F41B-50B3-4F9B-9FE0-EE22317CA273}" type="presParOf" srcId="{297FAA60-DEC1-4A35-8556-99202959584C}" destId="{C13911C9-3EB8-4323-B0A2-C8E3E3CD5FFB}" srcOrd="0" destOrd="0" presId="urn:microsoft.com/office/officeart/2005/8/layout/orgChart1"/>
    <dgm:cxn modelId="{CF5C3F11-3072-48DC-84AD-2D32EA616FD4}" type="presParOf" srcId="{297FAA60-DEC1-4A35-8556-99202959584C}" destId="{C02012C9-AAE3-4A36-AD40-E0208EAE16E6}" srcOrd="1" destOrd="0" presId="urn:microsoft.com/office/officeart/2005/8/layout/orgChart1"/>
    <dgm:cxn modelId="{5AE45CB9-B2A5-4A38-AF6C-763F0023F1D2}" type="presParOf" srcId="{48F0BB32-4F46-408B-9E89-30DE06ECAD6A}" destId="{4B6454DC-FE35-4386-80EE-D114BEF8F605}" srcOrd="1" destOrd="0" presId="urn:microsoft.com/office/officeart/2005/8/layout/orgChart1"/>
    <dgm:cxn modelId="{5D3F367E-AE06-4B7A-99B7-66A345A65430}" type="presParOf" srcId="{48F0BB32-4F46-408B-9E89-30DE06ECAD6A}" destId="{5FB29744-0F58-42AD-B5A2-3F812AA99FE4}" srcOrd="2" destOrd="0" presId="urn:microsoft.com/office/officeart/2005/8/layout/orgChart1"/>
    <dgm:cxn modelId="{E4EF4D07-5C19-4C73-86BE-80CD77628703}" type="presParOf" srcId="{5FC72A07-03B7-4810-BA53-9A0EB26A0D5E}" destId="{A9E85A50-838B-492F-B45A-43E024D7A170}" srcOrd="8" destOrd="0" presId="urn:microsoft.com/office/officeart/2005/8/layout/orgChart1"/>
    <dgm:cxn modelId="{850B6E26-2786-4919-831E-4D52818151E7}" type="presParOf" srcId="{5FC72A07-03B7-4810-BA53-9A0EB26A0D5E}" destId="{74BC38D9-E502-4227-83A0-2247426ABB58}" srcOrd="9" destOrd="0" presId="urn:microsoft.com/office/officeart/2005/8/layout/orgChart1"/>
    <dgm:cxn modelId="{35FAF3C1-F6EA-49CD-BA08-96968319CC2D}" type="presParOf" srcId="{74BC38D9-E502-4227-83A0-2247426ABB58}" destId="{3B5FDA36-7925-4887-8E6B-3914F96DA0EA}" srcOrd="0" destOrd="0" presId="urn:microsoft.com/office/officeart/2005/8/layout/orgChart1"/>
    <dgm:cxn modelId="{F3515C27-0491-4F85-B69B-D89704C92618}" type="presParOf" srcId="{3B5FDA36-7925-4887-8E6B-3914F96DA0EA}" destId="{0E04F422-04D4-4AF1-A161-1D6AF36AD022}" srcOrd="0" destOrd="0" presId="urn:microsoft.com/office/officeart/2005/8/layout/orgChart1"/>
    <dgm:cxn modelId="{B59D5C0B-F5D8-4034-B8F1-CDFAEA2E7198}" type="presParOf" srcId="{3B5FDA36-7925-4887-8E6B-3914F96DA0EA}" destId="{633D1E87-DF9A-4D31-8F97-9BE46CC0DD84}" srcOrd="1" destOrd="0" presId="urn:microsoft.com/office/officeart/2005/8/layout/orgChart1"/>
    <dgm:cxn modelId="{9901B35A-64A6-46CA-A792-37667508A57C}" type="presParOf" srcId="{74BC38D9-E502-4227-83A0-2247426ABB58}" destId="{A91D0447-C57E-4313-B053-9B6FC728E4DA}" srcOrd="1" destOrd="0" presId="urn:microsoft.com/office/officeart/2005/8/layout/orgChart1"/>
    <dgm:cxn modelId="{79B8640B-103D-470A-BFED-6E4913BACC42}" type="presParOf" srcId="{74BC38D9-E502-4227-83A0-2247426ABB58}" destId="{EB745A13-1753-45D9-9EBF-79FC9C9FDFAF}" srcOrd="2" destOrd="0" presId="urn:microsoft.com/office/officeart/2005/8/layout/orgChart1"/>
    <dgm:cxn modelId="{0CDD1EF2-0BD8-4C3B-AC8E-C59F1192EF1C}" type="presParOf" srcId="{DBEB7E14-1FB1-43C2-884D-5911ED76D032}" destId="{F325D93A-704A-4A4D-9EA8-996844B5E7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85A50-838B-492F-B45A-43E024D7A170}">
      <dsp:nvSpPr>
        <dsp:cNvPr id="0" name=""/>
        <dsp:cNvSpPr/>
      </dsp:nvSpPr>
      <dsp:spPr>
        <a:xfrm>
          <a:off x="8689877" y="1116791"/>
          <a:ext cx="2343902" cy="203396"/>
        </a:xfrm>
        <a:custGeom>
          <a:avLst/>
          <a:gdLst/>
          <a:ahLst/>
          <a:cxnLst/>
          <a:rect l="0" t="0" r="0" b="0"/>
          <a:pathLst>
            <a:path>
              <a:moveTo>
                <a:pt x="0" y="0"/>
              </a:moveTo>
              <a:lnTo>
                <a:pt x="0" y="101698"/>
              </a:lnTo>
              <a:lnTo>
                <a:pt x="2343902" y="101698"/>
              </a:lnTo>
              <a:lnTo>
                <a:pt x="2343902"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78103-041F-4379-AEC3-FDA5386BB94D}">
      <dsp:nvSpPr>
        <dsp:cNvPr id="0" name=""/>
        <dsp:cNvSpPr/>
      </dsp:nvSpPr>
      <dsp:spPr>
        <a:xfrm>
          <a:off x="8689877" y="1116791"/>
          <a:ext cx="1171951" cy="203396"/>
        </a:xfrm>
        <a:custGeom>
          <a:avLst/>
          <a:gdLst/>
          <a:ahLst/>
          <a:cxnLst/>
          <a:rect l="0" t="0" r="0" b="0"/>
          <a:pathLst>
            <a:path>
              <a:moveTo>
                <a:pt x="0" y="0"/>
              </a:moveTo>
              <a:lnTo>
                <a:pt x="0" y="101698"/>
              </a:lnTo>
              <a:lnTo>
                <a:pt x="1171951" y="101698"/>
              </a:lnTo>
              <a:lnTo>
                <a:pt x="1171951"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C0A07-FC51-41DB-B94A-843D73B11EE1}">
      <dsp:nvSpPr>
        <dsp:cNvPr id="0" name=""/>
        <dsp:cNvSpPr/>
      </dsp:nvSpPr>
      <dsp:spPr>
        <a:xfrm>
          <a:off x="8644157" y="1116791"/>
          <a:ext cx="91440" cy="203396"/>
        </a:xfrm>
        <a:custGeom>
          <a:avLst/>
          <a:gdLst/>
          <a:ahLst/>
          <a:cxnLst/>
          <a:rect l="0" t="0" r="0" b="0"/>
          <a:pathLst>
            <a:path>
              <a:moveTo>
                <a:pt x="45720" y="0"/>
              </a:moveTo>
              <a:lnTo>
                <a:pt x="4572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F3921-6CDA-4734-BBCC-7B65D7A5F85E}">
      <dsp:nvSpPr>
        <dsp:cNvPr id="0" name=""/>
        <dsp:cNvSpPr/>
      </dsp:nvSpPr>
      <dsp:spPr>
        <a:xfrm>
          <a:off x="7517926" y="1116791"/>
          <a:ext cx="1171951" cy="203396"/>
        </a:xfrm>
        <a:custGeom>
          <a:avLst/>
          <a:gdLst/>
          <a:ahLst/>
          <a:cxnLst/>
          <a:rect l="0" t="0" r="0" b="0"/>
          <a:pathLst>
            <a:path>
              <a:moveTo>
                <a:pt x="1171951" y="0"/>
              </a:moveTo>
              <a:lnTo>
                <a:pt x="1171951" y="101698"/>
              </a:lnTo>
              <a:lnTo>
                <a:pt x="0" y="101698"/>
              </a:lnTo>
              <a:lnTo>
                <a:pt x="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57991-4581-496D-B9EE-1227ACDA2BBA}">
      <dsp:nvSpPr>
        <dsp:cNvPr id="0" name=""/>
        <dsp:cNvSpPr/>
      </dsp:nvSpPr>
      <dsp:spPr>
        <a:xfrm>
          <a:off x="6345975" y="1116791"/>
          <a:ext cx="2343902" cy="203396"/>
        </a:xfrm>
        <a:custGeom>
          <a:avLst/>
          <a:gdLst/>
          <a:ahLst/>
          <a:cxnLst/>
          <a:rect l="0" t="0" r="0" b="0"/>
          <a:pathLst>
            <a:path>
              <a:moveTo>
                <a:pt x="2343902" y="0"/>
              </a:moveTo>
              <a:lnTo>
                <a:pt x="2343902" y="101698"/>
              </a:lnTo>
              <a:lnTo>
                <a:pt x="0" y="101698"/>
              </a:lnTo>
              <a:lnTo>
                <a:pt x="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2A5F7-FBD7-462C-A468-155971CF599D}">
      <dsp:nvSpPr>
        <dsp:cNvPr id="0" name=""/>
        <dsp:cNvSpPr/>
      </dsp:nvSpPr>
      <dsp:spPr>
        <a:xfrm>
          <a:off x="4786602" y="1804464"/>
          <a:ext cx="145283" cy="445535"/>
        </a:xfrm>
        <a:custGeom>
          <a:avLst/>
          <a:gdLst/>
          <a:ahLst/>
          <a:cxnLst/>
          <a:rect l="0" t="0" r="0" b="0"/>
          <a:pathLst>
            <a:path>
              <a:moveTo>
                <a:pt x="0" y="0"/>
              </a:moveTo>
              <a:lnTo>
                <a:pt x="0" y="445535"/>
              </a:lnTo>
              <a:lnTo>
                <a:pt x="145283" y="44553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91D00-5981-470B-9C45-5C52F71031CF}">
      <dsp:nvSpPr>
        <dsp:cNvPr id="0" name=""/>
        <dsp:cNvSpPr/>
      </dsp:nvSpPr>
      <dsp:spPr>
        <a:xfrm>
          <a:off x="2830122" y="1116791"/>
          <a:ext cx="2343902" cy="203396"/>
        </a:xfrm>
        <a:custGeom>
          <a:avLst/>
          <a:gdLst/>
          <a:ahLst/>
          <a:cxnLst/>
          <a:rect l="0" t="0" r="0" b="0"/>
          <a:pathLst>
            <a:path>
              <a:moveTo>
                <a:pt x="0" y="0"/>
              </a:moveTo>
              <a:lnTo>
                <a:pt x="0" y="101698"/>
              </a:lnTo>
              <a:lnTo>
                <a:pt x="2343902" y="101698"/>
              </a:lnTo>
              <a:lnTo>
                <a:pt x="2343902"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95F748-6460-4B67-9BCA-9E5A48B05324}">
      <dsp:nvSpPr>
        <dsp:cNvPr id="0" name=""/>
        <dsp:cNvSpPr/>
      </dsp:nvSpPr>
      <dsp:spPr>
        <a:xfrm>
          <a:off x="3614651" y="1804464"/>
          <a:ext cx="145283" cy="1820882"/>
        </a:xfrm>
        <a:custGeom>
          <a:avLst/>
          <a:gdLst/>
          <a:ahLst/>
          <a:cxnLst/>
          <a:rect l="0" t="0" r="0" b="0"/>
          <a:pathLst>
            <a:path>
              <a:moveTo>
                <a:pt x="0" y="0"/>
              </a:moveTo>
              <a:lnTo>
                <a:pt x="0" y="1820882"/>
              </a:lnTo>
              <a:lnTo>
                <a:pt x="145283" y="182088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49E52B-5320-495F-BC0C-D58DFE35EB23}">
      <dsp:nvSpPr>
        <dsp:cNvPr id="0" name=""/>
        <dsp:cNvSpPr/>
      </dsp:nvSpPr>
      <dsp:spPr>
        <a:xfrm>
          <a:off x="3614651" y="1804464"/>
          <a:ext cx="145283" cy="1133208"/>
        </a:xfrm>
        <a:custGeom>
          <a:avLst/>
          <a:gdLst/>
          <a:ahLst/>
          <a:cxnLst/>
          <a:rect l="0" t="0" r="0" b="0"/>
          <a:pathLst>
            <a:path>
              <a:moveTo>
                <a:pt x="0" y="0"/>
              </a:moveTo>
              <a:lnTo>
                <a:pt x="0" y="1133208"/>
              </a:lnTo>
              <a:lnTo>
                <a:pt x="145283" y="113320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34BB56-B405-4E32-AF54-D77CC432BC33}">
      <dsp:nvSpPr>
        <dsp:cNvPr id="0" name=""/>
        <dsp:cNvSpPr/>
      </dsp:nvSpPr>
      <dsp:spPr>
        <a:xfrm>
          <a:off x="3614651" y="1804464"/>
          <a:ext cx="145283" cy="445535"/>
        </a:xfrm>
        <a:custGeom>
          <a:avLst/>
          <a:gdLst/>
          <a:ahLst/>
          <a:cxnLst/>
          <a:rect l="0" t="0" r="0" b="0"/>
          <a:pathLst>
            <a:path>
              <a:moveTo>
                <a:pt x="0" y="0"/>
              </a:moveTo>
              <a:lnTo>
                <a:pt x="0" y="445535"/>
              </a:lnTo>
              <a:lnTo>
                <a:pt x="145283" y="44553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17308-AB33-47CF-817C-5190DE6D109B}">
      <dsp:nvSpPr>
        <dsp:cNvPr id="0" name=""/>
        <dsp:cNvSpPr/>
      </dsp:nvSpPr>
      <dsp:spPr>
        <a:xfrm>
          <a:off x="2830122" y="1116791"/>
          <a:ext cx="1171951" cy="203396"/>
        </a:xfrm>
        <a:custGeom>
          <a:avLst/>
          <a:gdLst/>
          <a:ahLst/>
          <a:cxnLst/>
          <a:rect l="0" t="0" r="0" b="0"/>
          <a:pathLst>
            <a:path>
              <a:moveTo>
                <a:pt x="0" y="0"/>
              </a:moveTo>
              <a:lnTo>
                <a:pt x="0" y="101698"/>
              </a:lnTo>
              <a:lnTo>
                <a:pt x="1171951" y="101698"/>
              </a:lnTo>
              <a:lnTo>
                <a:pt x="1171951"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687A8-13F1-4A08-ACB8-BE1E8BEECEDD}">
      <dsp:nvSpPr>
        <dsp:cNvPr id="0" name=""/>
        <dsp:cNvSpPr/>
      </dsp:nvSpPr>
      <dsp:spPr>
        <a:xfrm>
          <a:off x="2442700" y="1804464"/>
          <a:ext cx="145283" cy="1820882"/>
        </a:xfrm>
        <a:custGeom>
          <a:avLst/>
          <a:gdLst/>
          <a:ahLst/>
          <a:cxnLst/>
          <a:rect l="0" t="0" r="0" b="0"/>
          <a:pathLst>
            <a:path>
              <a:moveTo>
                <a:pt x="0" y="0"/>
              </a:moveTo>
              <a:lnTo>
                <a:pt x="0" y="1820882"/>
              </a:lnTo>
              <a:lnTo>
                <a:pt x="145283" y="182088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D21D5-CEC1-44E9-AAC0-F61745B7FDAF}">
      <dsp:nvSpPr>
        <dsp:cNvPr id="0" name=""/>
        <dsp:cNvSpPr/>
      </dsp:nvSpPr>
      <dsp:spPr>
        <a:xfrm>
          <a:off x="2442700" y="1804464"/>
          <a:ext cx="145283" cy="1133208"/>
        </a:xfrm>
        <a:custGeom>
          <a:avLst/>
          <a:gdLst/>
          <a:ahLst/>
          <a:cxnLst/>
          <a:rect l="0" t="0" r="0" b="0"/>
          <a:pathLst>
            <a:path>
              <a:moveTo>
                <a:pt x="0" y="0"/>
              </a:moveTo>
              <a:lnTo>
                <a:pt x="0" y="1133208"/>
              </a:lnTo>
              <a:lnTo>
                <a:pt x="145283" y="113320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09630-79DB-4498-88BE-FF0904C87E61}">
      <dsp:nvSpPr>
        <dsp:cNvPr id="0" name=""/>
        <dsp:cNvSpPr/>
      </dsp:nvSpPr>
      <dsp:spPr>
        <a:xfrm>
          <a:off x="2442700" y="1804464"/>
          <a:ext cx="145283" cy="445535"/>
        </a:xfrm>
        <a:custGeom>
          <a:avLst/>
          <a:gdLst/>
          <a:ahLst/>
          <a:cxnLst/>
          <a:rect l="0" t="0" r="0" b="0"/>
          <a:pathLst>
            <a:path>
              <a:moveTo>
                <a:pt x="0" y="0"/>
              </a:moveTo>
              <a:lnTo>
                <a:pt x="0" y="445535"/>
              </a:lnTo>
              <a:lnTo>
                <a:pt x="145283" y="44553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D111F-E202-4E36-84DD-869D484966F8}">
      <dsp:nvSpPr>
        <dsp:cNvPr id="0" name=""/>
        <dsp:cNvSpPr/>
      </dsp:nvSpPr>
      <dsp:spPr>
        <a:xfrm>
          <a:off x="2784402" y="1116791"/>
          <a:ext cx="91440" cy="203396"/>
        </a:xfrm>
        <a:custGeom>
          <a:avLst/>
          <a:gdLst/>
          <a:ahLst/>
          <a:cxnLst/>
          <a:rect l="0" t="0" r="0" b="0"/>
          <a:pathLst>
            <a:path>
              <a:moveTo>
                <a:pt x="45720" y="0"/>
              </a:moveTo>
              <a:lnTo>
                <a:pt x="4572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62DE8D-9BF2-480A-A3AF-7D67B56FE3BE}">
      <dsp:nvSpPr>
        <dsp:cNvPr id="0" name=""/>
        <dsp:cNvSpPr/>
      </dsp:nvSpPr>
      <dsp:spPr>
        <a:xfrm>
          <a:off x="1270749" y="1804464"/>
          <a:ext cx="145283" cy="1820882"/>
        </a:xfrm>
        <a:custGeom>
          <a:avLst/>
          <a:gdLst/>
          <a:ahLst/>
          <a:cxnLst/>
          <a:rect l="0" t="0" r="0" b="0"/>
          <a:pathLst>
            <a:path>
              <a:moveTo>
                <a:pt x="0" y="0"/>
              </a:moveTo>
              <a:lnTo>
                <a:pt x="0" y="1820882"/>
              </a:lnTo>
              <a:lnTo>
                <a:pt x="145283" y="182088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F4B3B-C1F9-4430-BAA7-5BF6C7A44336}">
      <dsp:nvSpPr>
        <dsp:cNvPr id="0" name=""/>
        <dsp:cNvSpPr/>
      </dsp:nvSpPr>
      <dsp:spPr>
        <a:xfrm>
          <a:off x="1270749" y="1804464"/>
          <a:ext cx="145283" cy="1133208"/>
        </a:xfrm>
        <a:custGeom>
          <a:avLst/>
          <a:gdLst/>
          <a:ahLst/>
          <a:cxnLst/>
          <a:rect l="0" t="0" r="0" b="0"/>
          <a:pathLst>
            <a:path>
              <a:moveTo>
                <a:pt x="0" y="0"/>
              </a:moveTo>
              <a:lnTo>
                <a:pt x="0" y="1133208"/>
              </a:lnTo>
              <a:lnTo>
                <a:pt x="145283" y="113320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F41C67-2E35-47B0-BD7F-AF27C809F04C}">
      <dsp:nvSpPr>
        <dsp:cNvPr id="0" name=""/>
        <dsp:cNvSpPr/>
      </dsp:nvSpPr>
      <dsp:spPr>
        <a:xfrm>
          <a:off x="1270749" y="1804464"/>
          <a:ext cx="145283" cy="445535"/>
        </a:xfrm>
        <a:custGeom>
          <a:avLst/>
          <a:gdLst/>
          <a:ahLst/>
          <a:cxnLst/>
          <a:rect l="0" t="0" r="0" b="0"/>
          <a:pathLst>
            <a:path>
              <a:moveTo>
                <a:pt x="0" y="0"/>
              </a:moveTo>
              <a:lnTo>
                <a:pt x="0" y="445535"/>
              </a:lnTo>
              <a:lnTo>
                <a:pt x="145283" y="44553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EF66A-91B0-4E67-8ADB-A0CE828DBDA8}">
      <dsp:nvSpPr>
        <dsp:cNvPr id="0" name=""/>
        <dsp:cNvSpPr/>
      </dsp:nvSpPr>
      <dsp:spPr>
        <a:xfrm>
          <a:off x="1658170" y="1116791"/>
          <a:ext cx="1171951" cy="203396"/>
        </a:xfrm>
        <a:custGeom>
          <a:avLst/>
          <a:gdLst/>
          <a:ahLst/>
          <a:cxnLst/>
          <a:rect l="0" t="0" r="0" b="0"/>
          <a:pathLst>
            <a:path>
              <a:moveTo>
                <a:pt x="1171951" y="0"/>
              </a:moveTo>
              <a:lnTo>
                <a:pt x="1171951" y="101698"/>
              </a:lnTo>
              <a:lnTo>
                <a:pt x="0" y="101698"/>
              </a:lnTo>
              <a:lnTo>
                <a:pt x="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E74D49-3650-4222-8FB6-689ED6FBDBBD}">
      <dsp:nvSpPr>
        <dsp:cNvPr id="0" name=""/>
        <dsp:cNvSpPr/>
      </dsp:nvSpPr>
      <dsp:spPr>
        <a:xfrm>
          <a:off x="98797" y="1804464"/>
          <a:ext cx="145283" cy="1820882"/>
        </a:xfrm>
        <a:custGeom>
          <a:avLst/>
          <a:gdLst/>
          <a:ahLst/>
          <a:cxnLst/>
          <a:rect l="0" t="0" r="0" b="0"/>
          <a:pathLst>
            <a:path>
              <a:moveTo>
                <a:pt x="0" y="0"/>
              </a:moveTo>
              <a:lnTo>
                <a:pt x="0" y="1820882"/>
              </a:lnTo>
              <a:lnTo>
                <a:pt x="145283" y="182088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40384A-CDB9-4E55-84D8-9438E7B98616}">
      <dsp:nvSpPr>
        <dsp:cNvPr id="0" name=""/>
        <dsp:cNvSpPr/>
      </dsp:nvSpPr>
      <dsp:spPr>
        <a:xfrm>
          <a:off x="98797" y="1804464"/>
          <a:ext cx="145283" cy="1133208"/>
        </a:xfrm>
        <a:custGeom>
          <a:avLst/>
          <a:gdLst/>
          <a:ahLst/>
          <a:cxnLst/>
          <a:rect l="0" t="0" r="0" b="0"/>
          <a:pathLst>
            <a:path>
              <a:moveTo>
                <a:pt x="0" y="0"/>
              </a:moveTo>
              <a:lnTo>
                <a:pt x="0" y="1133208"/>
              </a:lnTo>
              <a:lnTo>
                <a:pt x="145283" y="113320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C00901-09B7-42FA-929A-72126B4819A8}">
      <dsp:nvSpPr>
        <dsp:cNvPr id="0" name=""/>
        <dsp:cNvSpPr/>
      </dsp:nvSpPr>
      <dsp:spPr>
        <a:xfrm>
          <a:off x="98797" y="1804464"/>
          <a:ext cx="145283" cy="445535"/>
        </a:xfrm>
        <a:custGeom>
          <a:avLst/>
          <a:gdLst/>
          <a:ahLst/>
          <a:cxnLst/>
          <a:rect l="0" t="0" r="0" b="0"/>
          <a:pathLst>
            <a:path>
              <a:moveTo>
                <a:pt x="0" y="0"/>
              </a:moveTo>
              <a:lnTo>
                <a:pt x="0" y="445535"/>
              </a:lnTo>
              <a:lnTo>
                <a:pt x="145283" y="44553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95387-86F5-4D54-AF16-19E2338C2FB5}">
      <dsp:nvSpPr>
        <dsp:cNvPr id="0" name=""/>
        <dsp:cNvSpPr/>
      </dsp:nvSpPr>
      <dsp:spPr>
        <a:xfrm>
          <a:off x="486219" y="1116791"/>
          <a:ext cx="2343902" cy="203396"/>
        </a:xfrm>
        <a:custGeom>
          <a:avLst/>
          <a:gdLst/>
          <a:ahLst/>
          <a:cxnLst/>
          <a:rect l="0" t="0" r="0" b="0"/>
          <a:pathLst>
            <a:path>
              <a:moveTo>
                <a:pt x="2343902" y="0"/>
              </a:moveTo>
              <a:lnTo>
                <a:pt x="2343902" y="101698"/>
              </a:lnTo>
              <a:lnTo>
                <a:pt x="0" y="101698"/>
              </a:lnTo>
              <a:lnTo>
                <a:pt x="0" y="20339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F0D63-8AFD-452B-B0B7-3CAE1819A1ED}">
      <dsp:nvSpPr>
        <dsp:cNvPr id="0" name=""/>
        <dsp:cNvSpPr/>
      </dsp:nvSpPr>
      <dsp:spPr>
        <a:xfrm>
          <a:off x="2345844" y="632513"/>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Group Leadership Team </a:t>
          </a:r>
        </a:p>
      </dsp:txBody>
      <dsp:txXfrm>
        <a:off x="2345844" y="632513"/>
        <a:ext cx="968554" cy="484277"/>
      </dsp:txXfrm>
    </dsp:sp>
    <dsp:sp modelId="{91CD6A6F-9C2F-48B0-B6E3-BAE55453EAC1}">
      <dsp:nvSpPr>
        <dsp:cNvPr id="0" name=""/>
        <dsp:cNvSpPr/>
      </dsp:nvSpPr>
      <dsp:spPr>
        <a:xfrm>
          <a:off x="1942" y="1320187"/>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t>Squirrel Drey</a:t>
          </a:r>
        </a:p>
      </dsp:txBody>
      <dsp:txXfrm>
        <a:off x="1942" y="1320187"/>
        <a:ext cx="968554" cy="484277"/>
      </dsp:txXfrm>
    </dsp:sp>
    <dsp:sp modelId="{4608C213-7908-4A5F-9209-94B93914B6DC}">
      <dsp:nvSpPr>
        <dsp:cNvPr id="0" name=""/>
        <dsp:cNvSpPr/>
      </dsp:nvSpPr>
      <dsp:spPr>
        <a:xfrm>
          <a:off x="244081" y="2007861"/>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Team Leader(s)</a:t>
          </a:r>
        </a:p>
      </dsp:txBody>
      <dsp:txXfrm>
        <a:off x="244081" y="2007861"/>
        <a:ext cx="968554" cy="484277"/>
      </dsp:txXfrm>
    </dsp:sp>
    <dsp:sp modelId="{E87DA61D-F481-45FA-9A41-EE6923277FFC}">
      <dsp:nvSpPr>
        <dsp:cNvPr id="0" name=""/>
        <dsp:cNvSpPr/>
      </dsp:nvSpPr>
      <dsp:spPr>
        <a:xfrm>
          <a:off x="244081" y="2695535"/>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Team Members</a:t>
          </a:r>
        </a:p>
      </dsp:txBody>
      <dsp:txXfrm>
        <a:off x="244081" y="2695535"/>
        <a:ext cx="968554" cy="484277"/>
      </dsp:txXfrm>
    </dsp:sp>
    <dsp:sp modelId="{4A427370-B584-40C7-A3BD-05E6F07F9541}">
      <dsp:nvSpPr>
        <dsp:cNvPr id="0" name=""/>
        <dsp:cNvSpPr/>
      </dsp:nvSpPr>
      <dsp:spPr>
        <a:xfrm>
          <a:off x="244081" y="3383208"/>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Young Leaders</a:t>
          </a:r>
        </a:p>
      </dsp:txBody>
      <dsp:txXfrm>
        <a:off x="244081" y="3383208"/>
        <a:ext cx="968554" cy="484277"/>
      </dsp:txXfrm>
    </dsp:sp>
    <dsp:sp modelId="{28416EDE-E2D7-4830-B9A5-FD5C3FA538F3}">
      <dsp:nvSpPr>
        <dsp:cNvPr id="0" name=""/>
        <dsp:cNvSpPr/>
      </dsp:nvSpPr>
      <dsp:spPr>
        <a:xfrm>
          <a:off x="1173893" y="1320187"/>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Beaver Colony</a:t>
          </a:r>
        </a:p>
      </dsp:txBody>
      <dsp:txXfrm>
        <a:off x="1173893" y="1320187"/>
        <a:ext cx="968554" cy="484277"/>
      </dsp:txXfrm>
    </dsp:sp>
    <dsp:sp modelId="{CA1F6CBF-EABA-4C97-90FC-8C716D270214}">
      <dsp:nvSpPr>
        <dsp:cNvPr id="0" name=""/>
        <dsp:cNvSpPr/>
      </dsp:nvSpPr>
      <dsp:spPr>
        <a:xfrm>
          <a:off x="1416032" y="2007861"/>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Leader(s)</a:t>
          </a:r>
        </a:p>
      </dsp:txBody>
      <dsp:txXfrm>
        <a:off x="1416032" y="2007861"/>
        <a:ext cx="968554" cy="484277"/>
      </dsp:txXfrm>
    </dsp:sp>
    <dsp:sp modelId="{C5555FF6-1DC7-4245-9EF8-BD969B13C0C6}">
      <dsp:nvSpPr>
        <dsp:cNvPr id="0" name=""/>
        <dsp:cNvSpPr/>
      </dsp:nvSpPr>
      <dsp:spPr>
        <a:xfrm>
          <a:off x="1416032" y="2695535"/>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Members</a:t>
          </a:r>
        </a:p>
      </dsp:txBody>
      <dsp:txXfrm>
        <a:off x="1416032" y="2695535"/>
        <a:ext cx="968554" cy="484277"/>
      </dsp:txXfrm>
    </dsp:sp>
    <dsp:sp modelId="{43CB5DC5-7262-48C0-868E-5F683FA646B9}">
      <dsp:nvSpPr>
        <dsp:cNvPr id="0" name=""/>
        <dsp:cNvSpPr/>
      </dsp:nvSpPr>
      <dsp:spPr>
        <a:xfrm>
          <a:off x="1416032" y="3383208"/>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Young Leaders</a:t>
          </a:r>
        </a:p>
      </dsp:txBody>
      <dsp:txXfrm>
        <a:off x="1416032" y="3383208"/>
        <a:ext cx="968554" cy="484277"/>
      </dsp:txXfrm>
    </dsp:sp>
    <dsp:sp modelId="{DB65EFE4-F414-402D-AEC7-184BA980405F}">
      <dsp:nvSpPr>
        <dsp:cNvPr id="0" name=""/>
        <dsp:cNvSpPr/>
      </dsp:nvSpPr>
      <dsp:spPr>
        <a:xfrm>
          <a:off x="2345844" y="1320187"/>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Cub Pack</a:t>
          </a:r>
        </a:p>
      </dsp:txBody>
      <dsp:txXfrm>
        <a:off x="2345844" y="1320187"/>
        <a:ext cx="968554" cy="484277"/>
      </dsp:txXfrm>
    </dsp:sp>
    <dsp:sp modelId="{B2F4401C-396E-405F-B403-1D6BC08144FD}">
      <dsp:nvSpPr>
        <dsp:cNvPr id="0" name=""/>
        <dsp:cNvSpPr/>
      </dsp:nvSpPr>
      <dsp:spPr>
        <a:xfrm>
          <a:off x="2587983" y="2007861"/>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Leader(s)</a:t>
          </a:r>
        </a:p>
      </dsp:txBody>
      <dsp:txXfrm>
        <a:off x="2587983" y="2007861"/>
        <a:ext cx="968554" cy="484277"/>
      </dsp:txXfrm>
    </dsp:sp>
    <dsp:sp modelId="{AE36044B-5C89-492B-BF07-4CBE7763E1C1}">
      <dsp:nvSpPr>
        <dsp:cNvPr id="0" name=""/>
        <dsp:cNvSpPr/>
      </dsp:nvSpPr>
      <dsp:spPr>
        <a:xfrm>
          <a:off x="2587983" y="2695535"/>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Members</a:t>
          </a:r>
        </a:p>
      </dsp:txBody>
      <dsp:txXfrm>
        <a:off x="2587983" y="2695535"/>
        <a:ext cx="968554" cy="484277"/>
      </dsp:txXfrm>
    </dsp:sp>
    <dsp:sp modelId="{1B75724E-7D1B-4899-B180-66E006F07B42}">
      <dsp:nvSpPr>
        <dsp:cNvPr id="0" name=""/>
        <dsp:cNvSpPr/>
      </dsp:nvSpPr>
      <dsp:spPr>
        <a:xfrm>
          <a:off x="2587983" y="3383208"/>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Young Leaders</a:t>
          </a:r>
        </a:p>
      </dsp:txBody>
      <dsp:txXfrm>
        <a:off x="2587983" y="3383208"/>
        <a:ext cx="968554" cy="484277"/>
      </dsp:txXfrm>
    </dsp:sp>
    <dsp:sp modelId="{47600CBD-BDAE-4B81-BAE6-115AED16CB07}">
      <dsp:nvSpPr>
        <dsp:cNvPr id="0" name=""/>
        <dsp:cNvSpPr/>
      </dsp:nvSpPr>
      <dsp:spPr>
        <a:xfrm>
          <a:off x="3517795" y="1320187"/>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Scout Troop</a:t>
          </a:r>
        </a:p>
      </dsp:txBody>
      <dsp:txXfrm>
        <a:off x="3517795" y="1320187"/>
        <a:ext cx="968554" cy="484277"/>
      </dsp:txXfrm>
    </dsp:sp>
    <dsp:sp modelId="{C1088310-B034-4334-83A7-4A88F2373C97}">
      <dsp:nvSpPr>
        <dsp:cNvPr id="0" name=""/>
        <dsp:cNvSpPr/>
      </dsp:nvSpPr>
      <dsp:spPr>
        <a:xfrm>
          <a:off x="3759934" y="2007861"/>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Leader(s)</a:t>
          </a:r>
        </a:p>
      </dsp:txBody>
      <dsp:txXfrm>
        <a:off x="3759934" y="2007861"/>
        <a:ext cx="968554" cy="484277"/>
      </dsp:txXfrm>
    </dsp:sp>
    <dsp:sp modelId="{593F9815-CA90-4223-B698-606B14C7D3BA}">
      <dsp:nvSpPr>
        <dsp:cNvPr id="0" name=""/>
        <dsp:cNvSpPr/>
      </dsp:nvSpPr>
      <dsp:spPr>
        <a:xfrm>
          <a:off x="3759934" y="2695535"/>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Team Members</a:t>
          </a:r>
        </a:p>
      </dsp:txBody>
      <dsp:txXfrm>
        <a:off x="3759934" y="2695535"/>
        <a:ext cx="968554" cy="484277"/>
      </dsp:txXfrm>
    </dsp:sp>
    <dsp:sp modelId="{0C986355-24A1-4BE5-8A39-C0ECA4B73442}">
      <dsp:nvSpPr>
        <dsp:cNvPr id="0" name=""/>
        <dsp:cNvSpPr/>
      </dsp:nvSpPr>
      <dsp:spPr>
        <a:xfrm>
          <a:off x="3759934" y="3383208"/>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Young Leaders</a:t>
          </a:r>
        </a:p>
      </dsp:txBody>
      <dsp:txXfrm>
        <a:off x="3759934" y="3383208"/>
        <a:ext cx="968554" cy="484277"/>
      </dsp:txXfrm>
    </dsp:sp>
    <dsp:sp modelId="{6D310967-1871-4EF5-BD5B-69390D5CCFC1}">
      <dsp:nvSpPr>
        <dsp:cNvPr id="0" name=""/>
        <dsp:cNvSpPr/>
      </dsp:nvSpPr>
      <dsp:spPr>
        <a:xfrm>
          <a:off x="4689747" y="1320187"/>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Group Leadership Team</a:t>
          </a:r>
        </a:p>
      </dsp:txBody>
      <dsp:txXfrm>
        <a:off x="4689747" y="1320187"/>
        <a:ext cx="968554" cy="484277"/>
      </dsp:txXfrm>
    </dsp:sp>
    <dsp:sp modelId="{92F1EB5A-08FF-43F5-A4E8-5A292D8CAA15}">
      <dsp:nvSpPr>
        <dsp:cNvPr id="0" name=""/>
        <dsp:cNvSpPr/>
      </dsp:nvSpPr>
      <dsp:spPr>
        <a:xfrm>
          <a:off x="4931885" y="2007861"/>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Group Lead Volunteer</a:t>
          </a:r>
        </a:p>
      </dsp:txBody>
      <dsp:txXfrm>
        <a:off x="4931885" y="2007861"/>
        <a:ext cx="968554" cy="484277"/>
      </dsp:txXfrm>
    </dsp:sp>
    <dsp:sp modelId="{0F4BDC75-CF8B-4AB7-9433-CDCDB9659A57}">
      <dsp:nvSpPr>
        <dsp:cNvPr id="0" name=""/>
        <dsp:cNvSpPr/>
      </dsp:nvSpPr>
      <dsp:spPr>
        <a:xfrm>
          <a:off x="8205600" y="632513"/>
          <a:ext cx="968554" cy="48427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Group Trustee Board</a:t>
          </a:r>
        </a:p>
      </dsp:txBody>
      <dsp:txXfrm>
        <a:off x="8205600" y="632513"/>
        <a:ext cx="968554" cy="484277"/>
      </dsp:txXfrm>
    </dsp:sp>
    <dsp:sp modelId="{BE10906E-E96F-48D0-B4BE-AEB36D515071}">
      <dsp:nvSpPr>
        <dsp:cNvPr id="0" name=""/>
        <dsp:cNvSpPr/>
      </dsp:nvSpPr>
      <dsp:spPr>
        <a:xfrm>
          <a:off x="5861698" y="1320187"/>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Chair</a:t>
          </a:r>
        </a:p>
      </dsp:txBody>
      <dsp:txXfrm>
        <a:off x="5861698" y="1320187"/>
        <a:ext cx="968554" cy="484277"/>
      </dsp:txXfrm>
    </dsp:sp>
    <dsp:sp modelId="{EF342E2D-2BCA-4414-9CBA-BECC84E59B29}">
      <dsp:nvSpPr>
        <dsp:cNvPr id="0" name=""/>
        <dsp:cNvSpPr/>
      </dsp:nvSpPr>
      <dsp:spPr>
        <a:xfrm>
          <a:off x="7033649" y="1320187"/>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Treasurer</a:t>
          </a:r>
        </a:p>
      </dsp:txBody>
      <dsp:txXfrm>
        <a:off x="7033649" y="1320187"/>
        <a:ext cx="968554" cy="484277"/>
      </dsp:txXfrm>
    </dsp:sp>
    <dsp:sp modelId="{F4CE6436-3E3A-4B3F-86F8-0B67511AF44D}">
      <dsp:nvSpPr>
        <dsp:cNvPr id="0" name=""/>
        <dsp:cNvSpPr/>
      </dsp:nvSpPr>
      <dsp:spPr>
        <a:xfrm>
          <a:off x="8205600" y="1320187"/>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Trustee</a:t>
          </a:r>
        </a:p>
      </dsp:txBody>
      <dsp:txXfrm>
        <a:off x="8205600" y="1320187"/>
        <a:ext cx="968554" cy="484277"/>
      </dsp:txXfrm>
    </dsp:sp>
    <dsp:sp modelId="{C13911C9-3EB8-4323-B0A2-C8E3E3CD5FFB}">
      <dsp:nvSpPr>
        <dsp:cNvPr id="0" name=""/>
        <dsp:cNvSpPr/>
      </dsp:nvSpPr>
      <dsp:spPr>
        <a:xfrm>
          <a:off x="9377551" y="1320187"/>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Trustee</a:t>
          </a:r>
        </a:p>
      </dsp:txBody>
      <dsp:txXfrm>
        <a:off x="9377551" y="1320187"/>
        <a:ext cx="968554" cy="484277"/>
      </dsp:txXfrm>
    </dsp:sp>
    <dsp:sp modelId="{0E04F422-04D4-4AF1-A161-1D6AF36AD022}">
      <dsp:nvSpPr>
        <dsp:cNvPr id="0" name=""/>
        <dsp:cNvSpPr/>
      </dsp:nvSpPr>
      <dsp:spPr>
        <a:xfrm>
          <a:off x="10549502" y="1320187"/>
          <a:ext cx="968554" cy="484277"/>
        </a:xfrm>
        <a:prstGeom prst="rect">
          <a:avLst/>
        </a:prstGeom>
        <a:solidFill>
          <a:schemeClr val="lt1">
            <a:hueOff val="0"/>
            <a:satOff val="0"/>
            <a:lumOff val="0"/>
            <a:alphaOff val="0"/>
          </a:schemeClr>
        </a:solidFill>
        <a:ln w="25400" cap="flat" cmpd="sng" algn="ctr">
          <a:solidFill>
            <a:schemeClr val="accent2"/>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Group Lead Volunteer</a:t>
          </a:r>
        </a:p>
      </dsp:txBody>
      <dsp:txXfrm>
        <a:off x="10549502" y="1320187"/>
        <a:ext cx="968554" cy="484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85A50-838B-492F-B45A-43E024D7A170}">
      <dsp:nvSpPr>
        <dsp:cNvPr id="0" name=""/>
        <dsp:cNvSpPr/>
      </dsp:nvSpPr>
      <dsp:spPr>
        <a:xfrm>
          <a:off x="8367644" y="1371805"/>
          <a:ext cx="2607644" cy="226283"/>
        </a:xfrm>
        <a:custGeom>
          <a:avLst/>
          <a:gdLst/>
          <a:ahLst/>
          <a:cxnLst/>
          <a:rect l="0" t="0" r="0" b="0"/>
          <a:pathLst>
            <a:path>
              <a:moveTo>
                <a:pt x="0" y="0"/>
              </a:moveTo>
              <a:lnTo>
                <a:pt x="0" y="113141"/>
              </a:lnTo>
              <a:lnTo>
                <a:pt x="2607644" y="113141"/>
              </a:lnTo>
              <a:lnTo>
                <a:pt x="2607644"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78103-041F-4379-AEC3-FDA5386BB94D}">
      <dsp:nvSpPr>
        <dsp:cNvPr id="0" name=""/>
        <dsp:cNvSpPr/>
      </dsp:nvSpPr>
      <dsp:spPr>
        <a:xfrm>
          <a:off x="8367644" y="1371805"/>
          <a:ext cx="1303822" cy="226283"/>
        </a:xfrm>
        <a:custGeom>
          <a:avLst/>
          <a:gdLst/>
          <a:ahLst/>
          <a:cxnLst/>
          <a:rect l="0" t="0" r="0" b="0"/>
          <a:pathLst>
            <a:path>
              <a:moveTo>
                <a:pt x="0" y="0"/>
              </a:moveTo>
              <a:lnTo>
                <a:pt x="0" y="113141"/>
              </a:lnTo>
              <a:lnTo>
                <a:pt x="1303822" y="113141"/>
              </a:lnTo>
              <a:lnTo>
                <a:pt x="1303822"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C0A07-FC51-41DB-B94A-843D73B11EE1}">
      <dsp:nvSpPr>
        <dsp:cNvPr id="0" name=""/>
        <dsp:cNvSpPr/>
      </dsp:nvSpPr>
      <dsp:spPr>
        <a:xfrm>
          <a:off x="8321924" y="1371805"/>
          <a:ext cx="91440" cy="226283"/>
        </a:xfrm>
        <a:custGeom>
          <a:avLst/>
          <a:gdLst/>
          <a:ahLst/>
          <a:cxnLst/>
          <a:rect l="0" t="0" r="0" b="0"/>
          <a:pathLst>
            <a:path>
              <a:moveTo>
                <a:pt x="45720" y="0"/>
              </a:moveTo>
              <a:lnTo>
                <a:pt x="45720"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F3921-6CDA-4734-BBCC-7B65D7A5F85E}">
      <dsp:nvSpPr>
        <dsp:cNvPr id="0" name=""/>
        <dsp:cNvSpPr/>
      </dsp:nvSpPr>
      <dsp:spPr>
        <a:xfrm>
          <a:off x="7063822" y="1371805"/>
          <a:ext cx="1303822" cy="226283"/>
        </a:xfrm>
        <a:custGeom>
          <a:avLst/>
          <a:gdLst/>
          <a:ahLst/>
          <a:cxnLst/>
          <a:rect l="0" t="0" r="0" b="0"/>
          <a:pathLst>
            <a:path>
              <a:moveTo>
                <a:pt x="1303822" y="0"/>
              </a:moveTo>
              <a:lnTo>
                <a:pt x="1303822" y="113141"/>
              </a:lnTo>
              <a:lnTo>
                <a:pt x="0" y="113141"/>
              </a:lnTo>
              <a:lnTo>
                <a:pt x="0"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57991-4581-496D-B9EE-1227ACDA2BBA}">
      <dsp:nvSpPr>
        <dsp:cNvPr id="0" name=""/>
        <dsp:cNvSpPr/>
      </dsp:nvSpPr>
      <dsp:spPr>
        <a:xfrm>
          <a:off x="5760000" y="1371805"/>
          <a:ext cx="2607644" cy="226283"/>
        </a:xfrm>
        <a:custGeom>
          <a:avLst/>
          <a:gdLst/>
          <a:ahLst/>
          <a:cxnLst/>
          <a:rect l="0" t="0" r="0" b="0"/>
          <a:pathLst>
            <a:path>
              <a:moveTo>
                <a:pt x="2607644" y="0"/>
              </a:moveTo>
              <a:lnTo>
                <a:pt x="2607644" y="113141"/>
              </a:lnTo>
              <a:lnTo>
                <a:pt x="0" y="113141"/>
              </a:lnTo>
              <a:lnTo>
                <a:pt x="0"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FFAEF-88BF-4242-8209-8A766CFFD05A}">
      <dsp:nvSpPr>
        <dsp:cNvPr id="0" name=""/>
        <dsp:cNvSpPr/>
      </dsp:nvSpPr>
      <dsp:spPr>
        <a:xfrm>
          <a:off x="4025162" y="2136858"/>
          <a:ext cx="161630" cy="1260720"/>
        </a:xfrm>
        <a:custGeom>
          <a:avLst/>
          <a:gdLst/>
          <a:ahLst/>
          <a:cxnLst/>
          <a:rect l="0" t="0" r="0" b="0"/>
          <a:pathLst>
            <a:path>
              <a:moveTo>
                <a:pt x="0" y="0"/>
              </a:moveTo>
              <a:lnTo>
                <a:pt x="0" y="1260720"/>
              </a:lnTo>
              <a:lnTo>
                <a:pt x="161630" y="1260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2A5F7-FBD7-462C-A468-155971CF599D}">
      <dsp:nvSpPr>
        <dsp:cNvPr id="0" name=""/>
        <dsp:cNvSpPr/>
      </dsp:nvSpPr>
      <dsp:spPr>
        <a:xfrm>
          <a:off x="4025162" y="2136858"/>
          <a:ext cx="161630" cy="495667"/>
        </a:xfrm>
        <a:custGeom>
          <a:avLst/>
          <a:gdLst/>
          <a:ahLst/>
          <a:cxnLst/>
          <a:rect l="0" t="0" r="0" b="0"/>
          <a:pathLst>
            <a:path>
              <a:moveTo>
                <a:pt x="0" y="0"/>
              </a:moveTo>
              <a:lnTo>
                <a:pt x="0" y="495667"/>
              </a:lnTo>
              <a:lnTo>
                <a:pt x="161630" y="49566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91D00-5981-470B-9C45-5C52F71031CF}">
      <dsp:nvSpPr>
        <dsp:cNvPr id="0" name=""/>
        <dsp:cNvSpPr/>
      </dsp:nvSpPr>
      <dsp:spPr>
        <a:xfrm>
          <a:off x="2500444" y="1371805"/>
          <a:ext cx="1955733" cy="226283"/>
        </a:xfrm>
        <a:custGeom>
          <a:avLst/>
          <a:gdLst/>
          <a:ahLst/>
          <a:cxnLst/>
          <a:rect l="0" t="0" r="0" b="0"/>
          <a:pathLst>
            <a:path>
              <a:moveTo>
                <a:pt x="0" y="0"/>
              </a:moveTo>
              <a:lnTo>
                <a:pt x="0" y="113141"/>
              </a:lnTo>
              <a:lnTo>
                <a:pt x="1955733" y="113141"/>
              </a:lnTo>
              <a:lnTo>
                <a:pt x="1955733"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49E52B-5320-495F-BC0C-D58DFE35EB23}">
      <dsp:nvSpPr>
        <dsp:cNvPr id="0" name=""/>
        <dsp:cNvSpPr/>
      </dsp:nvSpPr>
      <dsp:spPr>
        <a:xfrm>
          <a:off x="2721339" y="2136858"/>
          <a:ext cx="161630" cy="1260720"/>
        </a:xfrm>
        <a:custGeom>
          <a:avLst/>
          <a:gdLst/>
          <a:ahLst/>
          <a:cxnLst/>
          <a:rect l="0" t="0" r="0" b="0"/>
          <a:pathLst>
            <a:path>
              <a:moveTo>
                <a:pt x="0" y="0"/>
              </a:moveTo>
              <a:lnTo>
                <a:pt x="0" y="1260720"/>
              </a:lnTo>
              <a:lnTo>
                <a:pt x="161630" y="1260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34BB56-B405-4E32-AF54-D77CC432BC33}">
      <dsp:nvSpPr>
        <dsp:cNvPr id="0" name=""/>
        <dsp:cNvSpPr/>
      </dsp:nvSpPr>
      <dsp:spPr>
        <a:xfrm>
          <a:off x="2721339" y="2136858"/>
          <a:ext cx="161630" cy="495667"/>
        </a:xfrm>
        <a:custGeom>
          <a:avLst/>
          <a:gdLst/>
          <a:ahLst/>
          <a:cxnLst/>
          <a:rect l="0" t="0" r="0" b="0"/>
          <a:pathLst>
            <a:path>
              <a:moveTo>
                <a:pt x="0" y="0"/>
              </a:moveTo>
              <a:lnTo>
                <a:pt x="0" y="495667"/>
              </a:lnTo>
              <a:lnTo>
                <a:pt x="161630" y="49566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17308-AB33-47CF-817C-5190DE6D109B}">
      <dsp:nvSpPr>
        <dsp:cNvPr id="0" name=""/>
        <dsp:cNvSpPr/>
      </dsp:nvSpPr>
      <dsp:spPr>
        <a:xfrm>
          <a:off x="2500444" y="1371805"/>
          <a:ext cx="651911" cy="226283"/>
        </a:xfrm>
        <a:custGeom>
          <a:avLst/>
          <a:gdLst/>
          <a:ahLst/>
          <a:cxnLst/>
          <a:rect l="0" t="0" r="0" b="0"/>
          <a:pathLst>
            <a:path>
              <a:moveTo>
                <a:pt x="0" y="0"/>
              </a:moveTo>
              <a:lnTo>
                <a:pt x="0" y="113141"/>
              </a:lnTo>
              <a:lnTo>
                <a:pt x="651911" y="113141"/>
              </a:lnTo>
              <a:lnTo>
                <a:pt x="651911"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D21D5-CEC1-44E9-AAC0-F61745B7FDAF}">
      <dsp:nvSpPr>
        <dsp:cNvPr id="0" name=""/>
        <dsp:cNvSpPr/>
      </dsp:nvSpPr>
      <dsp:spPr>
        <a:xfrm>
          <a:off x="1417517" y="2136858"/>
          <a:ext cx="161630" cy="1260720"/>
        </a:xfrm>
        <a:custGeom>
          <a:avLst/>
          <a:gdLst/>
          <a:ahLst/>
          <a:cxnLst/>
          <a:rect l="0" t="0" r="0" b="0"/>
          <a:pathLst>
            <a:path>
              <a:moveTo>
                <a:pt x="0" y="0"/>
              </a:moveTo>
              <a:lnTo>
                <a:pt x="0" y="1260720"/>
              </a:lnTo>
              <a:lnTo>
                <a:pt x="161630" y="1260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09630-79DB-4498-88BE-FF0904C87E61}">
      <dsp:nvSpPr>
        <dsp:cNvPr id="0" name=""/>
        <dsp:cNvSpPr/>
      </dsp:nvSpPr>
      <dsp:spPr>
        <a:xfrm>
          <a:off x="1417517" y="2136858"/>
          <a:ext cx="161630" cy="495667"/>
        </a:xfrm>
        <a:custGeom>
          <a:avLst/>
          <a:gdLst/>
          <a:ahLst/>
          <a:cxnLst/>
          <a:rect l="0" t="0" r="0" b="0"/>
          <a:pathLst>
            <a:path>
              <a:moveTo>
                <a:pt x="0" y="0"/>
              </a:moveTo>
              <a:lnTo>
                <a:pt x="0" y="495667"/>
              </a:lnTo>
              <a:lnTo>
                <a:pt x="161630" y="49566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D111F-E202-4E36-84DD-869D484966F8}">
      <dsp:nvSpPr>
        <dsp:cNvPr id="0" name=""/>
        <dsp:cNvSpPr/>
      </dsp:nvSpPr>
      <dsp:spPr>
        <a:xfrm>
          <a:off x="1848533" y="1371805"/>
          <a:ext cx="651911" cy="226283"/>
        </a:xfrm>
        <a:custGeom>
          <a:avLst/>
          <a:gdLst/>
          <a:ahLst/>
          <a:cxnLst/>
          <a:rect l="0" t="0" r="0" b="0"/>
          <a:pathLst>
            <a:path>
              <a:moveTo>
                <a:pt x="651911" y="0"/>
              </a:moveTo>
              <a:lnTo>
                <a:pt x="651911" y="113141"/>
              </a:lnTo>
              <a:lnTo>
                <a:pt x="0" y="113141"/>
              </a:lnTo>
              <a:lnTo>
                <a:pt x="0"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F4B3B-C1F9-4430-BAA7-5BF6C7A44336}">
      <dsp:nvSpPr>
        <dsp:cNvPr id="0" name=""/>
        <dsp:cNvSpPr/>
      </dsp:nvSpPr>
      <dsp:spPr>
        <a:xfrm>
          <a:off x="113695" y="2136858"/>
          <a:ext cx="161630" cy="1260720"/>
        </a:xfrm>
        <a:custGeom>
          <a:avLst/>
          <a:gdLst/>
          <a:ahLst/>
          <a:cxnLst/>
          <a:rect l="0" t="0" r="0" b="0"/>
          <a:pathLst>
            <a:path>
              <a:moveTo>
                <a:pt x="0" y="0"/>
              </a:moveTo>
              <a:lnTo>
                <a:pt x="0" y="1260720"/>
              </a:lnTo>
              <a:lnTo>
                <a:pt x="161630" y="126072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F41C67-2E35-47B0-BD7F-AF27C809F04C}">
      <dsp:nvSpPr>
        <dsp:cNvPr id="0" name=""/>
        <dsp:cNvSpPr/>
      </dsp:nvSpPr>
      <dsp:spPr>
        <a:xfrm>
          <a:off x="113695" y="2136858"/>
          <a:ext cx="161630" cy="495667"/>
        </a:xfrm>
        <a:custGeom>
          <a:avLst/>
          <a:gdLst/>
          <a:ahLst/>
          <a:cxnLst/>
          <a:rect l="0" t="0" r="0" b="0"/>
          <a:pathLst>
            <a:path>
              <a:moveTo>
                <a:pt x="0" y="0"/>
              </a:moveTo>
              <a:lnTo>
                <a:pt x="0" y="495667"/>
              </a:lnTo>
              <a:lnTo>
                <a:pt x="161630" y="49566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EF66A-91B0-4E67-8ADB-A0CE828DBDA8}">
      <dsp:nvSpPr>
        <dsp:cNvPr id="0" name=""/>
        <dsp:cNvSpPr/>
      </dsp:nvSpPr>
      <dsp:spPr>
        <a:xfrm>
          <a:off x="544710" y="1371805"/>
          <a:ext cx="1955733" cy="226283"/>
        </a:xfrm>
        <a:custGeom>
          <a:avLst/>
          <a:gdLst/>
          <a:ahLst/>
          <a:cxnLst/>
          <a:rect l="0" t="0" r="0" b="0"/>
          <a:pathLst>
            <a:path>
              <a:moveTo>
                <a:pt x="1955733" y="0"/>
              </a:moveTo>
              <a:lnTo>
                <a:pt x="1955733" y="113141"/>
              </a:lnTo>
              <a:lnTo>
                <a:pt x="0" y="113141"/>
              </a:lnTo>
              <a:lnTo>
                <a:pt x="0" y="22628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F0D63-8AFD-452B-B0B7-3CAE1819A1ED}">
      <dsp:nvSpPr>
        <dsp:cNvPr id="0" name=""/>
        <dsp:cNvSpPr/>
      </dsp:nvSpPr>
      <dsp:spPr>
        <a:xfrm>
          <a:off x="1961674" y="833036"/>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District Leadership Team </a:t>
          </a:r>
        </a:p>
      </dsp:txBody>
      <dsp:txXfrm>
        <a:off x="1961674" y="833036"/>
        <a:ext cx="1077539" cy="538769"/>
      </dsp:txXfrm>
    </dsp:sp>
    <dsp:sp modelId="{28416EDE-E2D7-4830-B9A5-FD5C3FA538F3}">
      <dsp:nvSpPr>
        <dsp:cNvPr id="0" name=""/>
        <dsp:cNvSpPr/>
      </dsp:nvSpPr>
      <dsp:spPr>
        <a:xfrm>
          <a:off x="5941"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Programme Team</a:t>
          </a:r>
        </a:p>
      </dsp:txBody>
      <dsp:txXfrm>
        <a:off x="5941" y="1598088"/>
        <a:ext cx="1077539" cy="538769"/>
      </dsp:txXfrm>
    </dsp:sp>
    <dsp:sp modelId="{CA1F6CBF-EABA-4C97-90FC-8C716D270214}">
      <dsp:nvSpPr>
        <dsp:cNvPr id="0" name=""/>
        <dsp:cNvSpPr/>
      </dsp:nvSpPr>
      <dsp:spPr>
        <a:xfrm>
          <a:off x="275326" y="2363141"/>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Leader(s)</a:t>
          </a:r>
        </a:p>
      </dsp:txBody>
      <dsp:txXfrm>
        <a:off x="275326" y="2363141"/>
        <a:ext cx="1077539" cy="538769"/>
      </dsp:txXfrm>
    </dsp:sp>
    <dsp:sp modelId="{C5555FF6-1DC7-4245-9EF8-BD969B13C0C6}">
      <dsp:nvSpPr>
        <dsp:cNvPr id="0" name=""/>
        <dsp:cNvSpPr/>
      </dsp:nvSpPr>
      <dsp:spPr>
        <a:xfrm>
          <a:off x="275326" y="3128194"/>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Members</a:t>
          </a:r>
        </a:p>
      </dsp:txBody>
      <dsp:txXfrm>
        <a:off x="275326" y="3128194"/>
        <a:ext cx="1077539" cy="538769"/>
      </dsp:txXfrm>
    </dsp:sp>
    <dsp:sp modelId="{DB65EFE4-F414-402D-AEC7-184BA980405F}">
      <dsp:nvSpPr>
        <dsp:cNvPr id="0" name=""/>
        <dsp:cNvSpPr/>
      </dsp:nvSpPr>
      <dsp:spPr>
        <a:xfrm>
          <a:off x="1309763"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Volunteering Development Team</a:t>
          </a:r>
        </a:p>
      </dsp:txBody>
      <dsp:txXfrm>
        <a:off x="1309763" y="1598088"/>
        <a:ext cx="1077539" cy="538769"/>
      </dsp:txXfrm>
    </dsp:sp>
    <dsp:sp modelId="{B2F4401C-396E-405F-B403-1D6BC08144FD}">
      <dsp:nvSpPr>
        <dsp:cNvPr id="0" name=""/>
        <dsp:cNvSpPr/>
      </dsp:nvSpPr>
      <dsp:spPr>
        <a:xfrm>
          <a:off x="1579148" y="2363141"/>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Leader(s)</a:t>
          </a:r>
        </a:p>
      </dsp:txBody>
      <dsp:txXfrm>
        <a:off x="1579148" y="2363141"/>
        <a:ext cx="1077539" cy="538769"/>
      </dsp:txXfrm>
    </dsp:sp>
    <dsp:sp modelId="{AE36044B-5C89-492B-BF07-4CBE7763E1C1}">
      <dsp:nvSpPr>
        <dsp:cNvPr id="0" name=""/>
        <dsp:cNvSpPr/>
      </dsp:nvSpPr>
      <dsp:spPr>
        <a:xfrm>
          <a:off x="1579148" y="3128194"/>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Members</a:t>
          </a:r>
        </a:p>
      </dsp:txBody>
      <dsp:txXfrm>
        <a:off x="1579148" y="3128194"/>
        <a:ext cx="1077539" cy="538769"/>
      </dsp:txXfrm>
    </dsp:sp>
    <dsp:sp modelId="{47600CBD-BDAE-4B81-BAE6-115AED16CB07}">
      <dsp:nvSpPr>
        <dsp:cNvPr id="0" name=""/>
        <dsp:cNvSpPr/>
      </dsp:nvSpPr>
      <dsp:spPr>
        <a:xfrm>
          <a:off x="2613585"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Support Team</a:t>
          </a:r>
        </a:p>
      </dsp:txBody>
      <dsp:txXfrm>
        <a:off x="2613585" y="1598088"/>
        <a:ext cx="1077539" cy="538769"/>
      </dsp:txXfrm>
    </dsp:sp>
    <dsp:sp modelId="{C1088310-B034-4334-83A7-4A88F2373C97}">
      <dsp:nvSpPr>
        <dsp:cNvPr id="0" name=""/>
        <dsp:cNvSpPr/>
      </dsp:nvSpPr>
      <dsp:spPr>
        <a:xfrm>
          <a:off x="2882970" y="2363141"/>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Leader(s)</a:t>
          </a:r>
        </a:p>
      </dsp:txBody>
      <dsp:txXfrm>
        <a:off x="2882970" y="2363141"/>
        <a:ext cx="1077539" cy="538769"/>
      </dsp:txXfrm>
    </dsp:sp>
    <dsp:sp modelId="{593F9815-CA90-4223-B698-606B14C7D3BA}">
      <dsp:nvSpPr>
        <dsp:cNvPr id="0" name=""/>
        <dsp:cNvSpPr/>
      </dsp:nvSpPr>
      <dsp:spPr>
        <a:xfrm>
          <a:off x="2882970" y="3128194"/>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Team Members</a:t>
          </a:r>
        </a:p>
      </dsp:txBody>
      <dsp:txXfrm>
        <a:off x="2882970" y="3128194"/>
        <a:ext cx="1077539" cy="538769"/>
      </dsp:txXfrm>
    </dsp:sp>
    <dsp:sp modelId="{6D310967-1871-4EF5-BD5B-69390D5CCFC1}">
      <dsp:nvSpPr>
        <dsp:cNvPr id="0" name=""/>
        <dsp:cNvSpPr/>
      </dsp:nvSpPr>
      <dsp:spPr>
        <a:xfrm>
          <a:off x="3917408"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District Leadership Team</a:t>
          </a:r>
        </a:p>
      </dsp:txBody>
      <dsp:txXfrm>
        <a:off x="3917408" y="1598088"/>
        <a:ext cx="1077539" cy="538769"/>
      </dsp:txXfrm>
    </dsp:sp>
    <dsp:sp modelId="{92F1EB5A-08FF-43F5-A4E8-5A292D8CAA15}">
      <dsp:nvSpPr>
        <dsp:cNvPr id="0" name=""/>
        <dsp:cNvSpPr/>
      </dsp:nvSpPr>
      <dsp:spPr>
        <a:xfrm>
          <a:off x="4186792" y="2363141"/>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District Lead Volunteer</a:t>
          </a:r>
        </a:p>
      </dsp:txBody>
      <dsp:txXfrm>
        <a:off x="4186792" y="2363141"/>
        <a:ext cx="1077539" cy="538769"/>
      </dsp:txXfrm>
    </dsp:sp>
    <dsp:sp modelId="{534A4F5A-80DF-43ED-9F97-2A27FAFBA189}">
      <dsp:nvSpPr>
        <dsp:cNvPr id="0" name=""/>
        <dsp:cNvSpPr/>
      </dsp:nvSpPr>
      <dsp:spPr>
        <a:xfrm>
          <a:off x="4186792" y="3128194"/>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District Youth Lead</a:t>
          </a:r>
        </a:p>
      </dsp:txBody>
      <dsp:txXfrm>
        <a:off x="4186792" y="3128194"/>
        <a:ext cx="1077539" cy="538769"/>
      </dsp:txXfrm>
    </dsp:sp>
    <dsp:sp modelId="{0F4BDC75-CF8B-4AB7-9433-CDCDB9659A57}">
      <dsp:nvSpPr>
        <dsp:cNvPr id="0" name=""/>
        <dsp:cNvSpPr/>
      </dsp:nvSpPr>
      <dsp:spPr>
        <a:xfrm>
          <a:off x="7828875" y="833036"/>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solidFill>
            </a:rPr>
            <a:t>District Trustee Board</a:t>
          </a:r>
        </a:p>
      </dsp:txBody>
      <dsp:txXfrm>
        <a:off x="7828875" y="833036"/>
        <a:ext cx="1077539" cy="538769"/>
      </dsp:txXfrm>
    </dsp:sp>
    <dsp:sp modelId="{BE10906E-E96F-48D0-B4BE-AEB36D515071}">
      <dsp:nvSpPr>
        <dsp:cNvPr id="0" name=""/>
        <dsp:cNvSpPr/>
      </dsp:nvSpPr>
      <dsp:spPr>
        <a:xfrm>
          <a:off x="5221230"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Chair</a:t>
          </a:r>
        </a:p>
      </dsp:txBody>
      <dsp:txXfrm>
        <a:off x="5221230" y="1598088"/>
        <a:ext cx="1077539" cy="538769"/>
      </dsp:txXfrm>
    </dsp:sp>
    <dsp:sp modelId="{EF342E2D-2BCA-4414-9CBA-BECC84E59B29}">
      <dsp:nvSpPr>
        <dsp:cNvPr id="0" name=""/>
        <dsp:cNvSpPr/>
      </dsp:nvSpPr>
      <dsp:spPr>
        <a:xfrm>
          <a:off x="6525052"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Treasurer</a:t>
          </a:r>
        </a:p>
      </dsp:txBody>
      <dsp:txXfrm>
        <a:off x="6525052" y="1598088"/>
        <a:ext cx="1077539" cy="538769"/>
      </dsp:txXfrm>
    </dsp:sp>
    <dsp:sp modelId="{F4CE6436-3E3A-4B3F-86F8-0B67511AF44D}">
      <dsp:nvSpPr>
        <dsp:cNvPr id="0" name=""/>
        <dsp:cNvSpPr/>
      </dsp:nvSpPr>
      <dsp:spPr>
        <a:xfrm>
          <a:off x="7828875"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Trustee</a:t>
          </a:r>
        </a:p>
      </dsp:txBody>
      <dsp:txXfrm>
        <a:off x="7828875" y="1598088"/>
        <a:ext cx="1077539" cy="538769"/>
      </dsp:txXfrm>
    </dsp:sp>
    <dsp:sp modelId="{C13911C9-3EB8-4323-B0A2-C8E3E3CD5FFB}">
      <dsp:nvSpPr>
        <dsp:cNvPr id="0" name=""/>
        <dsp:cNvSpPr/>
      </dsp:nvSpPr>
      <dsp:spPr>
        <a:xfrm>
          <a:off x="9132697"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Trustee</a:t>
          </a:r>
        </a:p>
      </dsp:txBody>
      <dsp:txXfrm>
        <a:off x="9132697" y="1598088"/>
        <a:ext cx="1077539" cy="538769"/>
      </dsp:txXfrm>
    </dsp:sp>
    <dsp:sp modelId="{0E04F422-04D4-4AF1-A161-1D6AF36AD022}">
      <dsp:nvSpPr>
        <dsp:cNvPr id="0" name=""/>
        <dsp:cNvSpPr/>
      </dsp:nvSpPr>
      <dsp:spPr>
        <a:xfrm>
          <a:off x="10436519" y="1598088"/>
          <a:ext cx="1077539" cy="53876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Text" lastClr="000000"/>
              </a:solidFill>
            </a:rPr>
            <a:t>District Lead Volunteer</a:t>
          </a:r>
        </a:p>
      </dsp:txBody>
      <dsp:txXfrm>
        <a:off x="10436519" y="1598088"/>
        <a:ext cx="1077539" cy="538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85A50-838B-492F-B45A-43E024D7A170}">
      <dsp:nvSpPr>
        <dsp:cNvPr id="0" name=""/>
        <dsp:cNvSpPr/>
      </dsp:nvSpPr>
      <dsp:spPr>
        <a:xfrm>
          <a:off x="8997587" y="935134"/>
          <a:ext cx="2086541" cy="181063"/>
        </a:xfrm>
        <a:custGeom>
          <a:avLst/>
          <a:gdLst/>
          <a:ahLst/>
          <a:cxnLst/>
          <a:rect l="0" t="0" r="0" b="0"/>
          <a:pathLst>
            <a:path>
              <a:moveTo>
                <a:pt x="0" y="0"/>
              </a:moveTo>
              <a:lnTo>
                <a:pt x="0" y="90531"/>
              </a:lnTo>
              <a:lnTo>
                <a:pt x="2086541" y="90531"/>
              </a:lnTo>
              <a:lnTo>
                <a:pt x="2086541"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78103-041F-4379-AEC3-FDA5386BB94D}">
      <dsp:nvSpPr>
        <dsp:cNvPr id="0" name=""/>
        <dsp:cNvSpPr/>
      </dsp:nvSpPr>
      <dsp:spPr>
        <a:xfrm>
          <a:off x="8997587" y="935134"/>
          <a:ext cx="1043270" cy="181063"/>
        </a:xfrm>
        <a:custGeom>
          <a:avLst/>
          <a:gdLst/>
          <a:ahLst/>
          <a:cxnLst/>
          <a:rect l="0" t="0" r="0" b="0"/>
          <a:pathLst>
            <a:path>
              <a:moveTo>
                <a:pt x="0" y="0"/>
              </a:moveTo>
              <a:lnTo>
                <a:pt x="0" y="90531"/>
              </a:lnTo>
              <a:lnTo>
                <a:pt x="1043270" y="90531"/>
              </a:lnTo>
              <a:lnTo>
                <a:pt x="104327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C0A07-FC51-41DB-B94A-843D73B11EE1}">
      <dsp:nvSpPr>
        <dsp:cNvPr id="0" name=""/>
        <dsp:cNvSpPr/>
      </dsp:nvSpPr>
      <dsp:spPr>
        <a:xfrm>
          <a:off x="8951867" y="935134"/>
          <a:ext cx="91440" cy="181063"/>
        </a:xfrm>
        <a:custGeom>
          <a:avLst/>
          <a:gdLst/>
          <a:ahLst/>
          <a:cxnLst/>
          <a:rect l="0" t="0" r="0" b="0"/>
          <a:pathLst>
            <a:path>
              <a:moveTo>
                <a:pt x="45720" y="0"/>
              </a:moveTo>
              <a:lnTo>
                <a:pt x="4572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F3921-6CDA-4734-BBCC-7B65D7A5F85E}">
      <dsp:nvSpPr>
        <dsp:cNvPr id="0" name=""/>
        <dsp:cNvSpPr/>
      </dsp:nvSpPr>
      <dsp:spPr>
        <a:xfrm>
          <a:off x="7954316" y="935134"/>
          <a:ext cx="1043270" cy="181063"/>
        </a:xfrm>
        <a:custGeom>
          <a:avLst/>
          <a:gdLst/>
          <a:ahLst/>
          <a:cxnLst/>
          <a:rect l="0" t="0" r="0" b="0"/>
          <a:pathLst>
            <a:path>
              <a:moveTo>
                <a:pt x="1043270" y="0"/>
              </a:moveTo>
              <a:lnTo>
                <a:pt x="1043270" y="90531"/>
              </a:lnTo>
              <a:lnTo>
                <a:pt x="0" y="90531"/>
              </a:lnTo>
              <a:lnTo>
                <a:pt x="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57991-4581-496D-B9EE-1227ACDA2BBA}">
      <dsp:nvSpPr>
        <dsp:cNvPr id="0" name=""/>
        <dsp:cNvSpPr/>
      </dsp:nvSpPr>
      <dsp:spPr>
        <a:xfrm>
          <a:off x="6911046" y="935134"/>
          <a:ext cx="2086541" cy="181063"/>
        </a:xfrm>
        <a:custGeom>
          <a:avLst/>
          <a:gdLst/>
          <a:ahLst/>
          <a:cxnLst/>
          <a:rect l="0" t="0" r="0" b="0"/>
          <a:pathLst>
            <a:path>
              <a:moveTo>
                <a:pt x="2086541" y="0"/>
              </a:moveTo>
              <a:lnTo>
                <a:pt x="2086541" y="90531"/>
              </a:lnTo>
              <a:lnTo>
                <a:pt x="0" y="90531"/>
              </a:lnTo>
              <a:lnTo>
                <a:pt x="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C5C847-F41B-4A4A-9622-B2390FD4A2AD}">
      <dsp:nvSpPr>
        <dsp:cNvPr id="0" name=""/>
        <dsp:cNvSpPr/>
      </dsp:nvSpPr>
      <dsp:spPr>
        <a:xfrm>
          <a:off x="5522893" y="1547301"/>
          <a:ext cx="129331" cy="1620949"/>
        </a:xfrm>
        <a:custGeom>
          <a:avLst/>
          <a:gdLst/>
          <a:ahLst/>
          <a:cxnLst/>
          <a:rect l="0" t="0" r="0" b="0"/>
          <a:pathLst>
            <a:path>
              <a:moveTo>
                <a:pt x="0" y="0"/>
              </a:moveTo>
              <a:lnTo>
                <a:pt x="0" y="1620949"/>
              </a:lnTo>
              <a:lnTo>
                <a:pt x="129331" y="1620949"/>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349BD2-C588-4F38-81AC-0EFD945C6F94}">
      <dsp:nvSpPr>
        <dsp:cNvPr id="0" name=""/>
        <dsp:cNvSpPr/>
      </dsp:nvSpPr>
      <dsp:spPr>
        <a:xfrm>
          <a:off x="5522893" y="1547301"/>
          <a:ext cx="129331" cy="1008782"/>
        </a:xfrm>
        <a:custGeom>
          <a:avLst/>
          <a:gdLst/>
          <a:ahLst/>
          <a:cxnLst/>
          <a:rect l="0" t="0" r="0" b="0"/>
          <a:pathLst>
            <a:path>
              <a:moveTo>
                <a:pt x="0" y="0"/>
              </a:moveTo>
              <a:lnTo>
                <a:pt x="0" y="1008782"/>
              </a:lnTo>
              <a:lnTo>
                <a:pt x="12933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2A5F7-FBD7-462C-A468-155971CF599D}">
      <dsp:nvSpPr>
        <dsp:cNvPr id="0" name=""/>
        <dsp:cNvSpPr/>
      </dsp:nvSpPr>
      <dsp:spPr>
        <a:xfrm>
          <a:off x="5522893" y="1547301"/>
          <a:ext cx="129331" cy="396615"/>
        </a:xfrm>
        <a:custGeom>
          <a:avLst/>
          <a:gdLst/>
          <a:ahLst/>
          <a:cxnLst/>
          <a:rect l="0" t="0" r="0" b="0"/>
          <a:pathLst>
            <a:path>
              <a:moveTo>
                <a:pt x="0" y="0"/>
              </a:moveTo>
              <a:lnTo>
                <a:pt x="0" y="396615"/>
              </a:lnTo>
              <a:lnTo>
                <a:pt x="12933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91D00-5981-470B-9C45-5C52F71031CF}">
      <dsp:nvSpPr>
        <dsp:cNvPr id="0" name=""/>
        <dsp:cNvSpPr/>
      </dsp:nvSpPr>
      <dsp:spPr>
        <a:xfrm>
          <a:off x="3520417" y="935134"/>
          <a:ext cx="2347358" cy="181063"/>
        </a:xfrm>
        <a:custGeom>
          <a:avLst/>
          <a:gdLst/>
          <a:ahLst/>
          <a:cxnLst/>
          <a:rect l="0" t="0" r="0" b="0"/>
          <a:pathLst>
            <a:path>
              <a:moveTo>
                <a:pt x="0" y="0"/>
              </a:moveTo>
              <a:lnTo>
                <a:pt x="0" y="90531"/>
              </a:lnTo>
              <a:lnTo>
                <a:pt x="2347358" y="90531"/>
              </a:lnTo>
              <a:lnTo>
                <a:pt x="2347358"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7B35EE-5729-41F8-9F62-FF237E90E60C}">
      <dsp:nvSpPr>
        <dsp:cNvPr id="0" name=""/>
        <dsp:cNvSpPr/>
      </dsp:nvSpPr>
      <dsp:spPr>
        <a:xfrm>
          <a:off x="4479622" y="1547301"/>
          <a:ext cx="129331" cy="1620949"/>
        </a:xfrm>
        <a:custGeom>
          <a:avLst/>
          <a:gdLst/>
          <a:ahLst/>
          <a:cxnLst/>
          <a:rect l="0" t="0" r="0" b="0"/>
          <a:pathLst>
            <a:path>
              <a:moveTo>
                <a:pt x="0" y="0"/>
              </a:moveTo>
              <a:lnTo>
                <a:pt x="0" y="1620949"/>
              </a:lnTo>
              <a:lnTo>
                <a:pt x="129331" y="1620949"/>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49E52B-5320-495F-BC0C-D58DFE35EB23}">
      <dsp:nvSpPr>
        <dsp:cNvPr id="0" name=""/>
        <dsp:cNvSpPr/>
      </dsp:nvSpPr>
      <dsp:spPr>
        <a:xfrm>
          <a:off x="4479622" y="1547301"/>
          <a:ext cx="129331" cy="1008782"/>
        </a:xfrm>
        <a:custGeom>
          <a:avLst/>
          <a:gdLst/>
          <a:ahLst/>
          <a:cxnLst/>
          <a:rect l="0" t="0" r="0" b="0"/>
          <a:pathLst>
            <a:path>
              <a:moveTo>
                <a:pt x="0" y="0"/>
              </a:moveTo>
              <a:lnTo>
                <a:pt x="0" y="1008782"/>
              </a:lnTo>
              <a:lnTo>
                <a:pt x="12933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34BB56-B405-4E32-AF54-D77CC432BC33}">
      <dsp:nvSpPr>
        <dsp:cNvPr id="0" name=""/>
        <dsp:cNvSpPr/>
      </dsp:nvSpPr>
      <dsp:spPr>
        <a:xfrm>
          <a:off x="4479622" y="1547301"/>
          <a:ext cx="129331" cy="396615"/>
        </a:xfrm>
        <a:custGeom>
          <a:avLst/>
          <a:gdLst/>
          <a:ahLst/>
          <a:cxnLst/>
          <a:rect l="0" t="0" r="0" b="0"/>
          <a:pathLst>
            <a:path>
              <a:moveTo>
                <a:pt x="0" y="0"/>
              </a:moveTo>
              <a:lnTo>
                <a:pt x="0" y="396615"/>
              </a:lnTo>
              <a:lnTo>
                <a:pt x="12933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17308-AB33-47CF-817C-5190DE6D109B}">
      <dsp:nvSpPr>
        <dsp:cNvPr id="0" name=""/>
        <dsp:cNvSpPr/>
      </dsp:nvSpPr>
      <dsp:spPr>
        <a:xfrm>
          <a:off x="3520417" y="935134"/>
          <a:ext cx="1304088" cy="181063"/>
        </a:xfrm>
        <a:custGeom>
          <a:avLst/>
          <a:gdLst/>
          <a:ahLst/>
          <a:cxnLst/>
          <a:rect l="0" t="0" r="0" b="0"/>
          <a:pathLst>
            <a:path>
              <a:moveTo>
                <a:pt x="0" y="0"/>
              </a:moveTo>
              <a:lnTo>
                <a:pt x="0" y="90531"/>
              </a:lnTo>
              <a:lnTo>
                <a:pt x="1304088" y="90531"/>
              </a:lnTo>
              <a:lnTo>
                <a:pt x="1304088"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AC2C36-BF22-4355-B3BD-C370958CD9F4}">
      <dsp:nvSpPr>
        <dsp:cNvPr id="0" name=""/>
        <dsp:cNvSpPr/>
      </dsp:nvSpPr>
      <dsp:spPr>
        <a:xfrm>
          <a:off x="2393081" y="2771635"/>
          <a:ext cx="129331" cy="1008782"/>
        </a:xfrm>
        <a:custGeom>
          <a:avLst/>
          <a:gdLst/>
          <a:ahLst/>
          <a:cxnLst/>
          <a:rect l="0" t="0" r="0" b="0"/>
          <a:pathLst>
            <a:path>
              <a:moveTo>
                <a:pt x="0" y="0"/>
              </a:moveTo>
              <a:lnTo>
                <a:pt x="0" y="1008782"/>
              </a:lnTo>
              <a:lnTo>
                <a:pt x="12933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53EC35-5A88-4682-B714-8BECCC3E0B1B}">
      <dsp:nvSpPr>
        <dsp:cNvPr id="0" name=""/>
        <dsp:cNvSpPr/>
      </dsp:nvSpPr>
      <dsp:spPr>
        <a:xfrm>
          <a:off x="2393081" y="2771635"/>
          <a:ext cx="129331" cy="396615"/>
        </a:xfrm>
        <a:custGeom>
          <a:avLst/>
          <a:gdLst/>
          <a:ahLst/>
          <a:cxnLst/>
          <a:rect l="0" t="0" r="0" b="0"/>
          <a:pathLst>
            <a:path>
              <a:moveTo>
                <a:pt x="0" y="0"/>
              </a:moveTo>
              <a:lnTo>
                <a:pt x="0" y="396615"/>
              </a:lnTo>
              <a:lnTo>
                <a:pt x="12933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F03545-2594-4FCA-8AF1-788D759C719B}">
      <dsp:nvSpPr>
        <dsp:cNvPr id="0" name=""/>
        <dsp:cNvSpPr/>
      </dsp:nvSpPr>
      <dsp:spPr>
        <a:xfrm>
          <a:off x="3169067" y="1547301"/>
          <a:ext cx="306083" cy="1008782"/>
        </a:xfrm>
        <a:custGeom>
          <a:avLst/>
          <a:gdLst/>
          <a:ahLst/>
          <a:cxnLst/>
          <a:rect l="0" t="0" r="0" b="0"/>
          <a:pathLst>
            <a:path>
              <a:moveTo>
                <a:pt x="306083" y="0"/>
              </a:moveTo>
              <a:lnTo>
                <a:pt x="306083" y="1008782"/>
              </a:lnTo>
              <a:lnTo>
                <a:pt x="0"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6A9045-FFE0-4F16-A056-C107EC2A119C}">
      <dsp:nvSpPr>
        <dsp:cNvPr id="0" name=""/>
        <dsp:cNvSpPr/>
      </dsp:nvSpPr>
      <dsp:spPr>
        <a:xfrm>
          <a:off x="3429431" y="1547301"/>
          <a:ext cx="91440" cy="396615"/>
        </a:xfrm>
        <a:custGeom>
          <a:avLst/>
          <a:gdLst/>
          <a:ahLst/>
          <a:cxnLst/>
          <a:rect l="0" t="0" r="0" b="0"/>
          <a:pathLst>
            <a:path>
              <a:moveTo>
                <a:pt x="45720" y="0"/>
              </a:moveTo>
              <a:lnTo>
                <a:pt x="45720" y="396615"/>
              </a:lnTo>
              <a:lnTo>
                <a:pt x="13625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333235-7AF3-434B-B6FF-B57ECA6D4F4F}">
      <dsp:nvSpPr>
        <dsp:cNvPr id="0" name=""/>
        <dsp:cNvSpPr/>
      </dsp:nvSpPr>
      <dsp:spPr>
        <a:xfrm>
          <a:off x="3169067" y="1547301"/>
          <a:ext cx="306083" cy="396615"/>
        </a:xfrm>
        <a:custGeom>
          <a:avLst/>
          <a:gdLst/>
          <a:ahLst/>
          <a:cxnLst/>
          <a:rect l="0" t="0" r="0" b="0"/>
          <a:pathLst>
            <a:path>
              <a:moveTo>
                <a:pt x="306083" y="0"/>
              </a:moveTo>
              <a:lnTo>
                <a:pt x="306083" y="396615"/>
              </a:lnTo>
              <a:lnTo>
                <a:pt x="0"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D111F-E202-4E36-84DD-869D484966F8}">
      <dsp:nvSpPr>
        <dsp:cNvPr id="0" name=""/>
        <dsp:cNvSpPr/>
      </dsp:nvSpPr>
      <dsp:spPr>
        <a:xfrm>
          <a:off x="3429431" y="935134"/>
          <a:ext cx="91440" cy="181063"/>
        </a:xfrm>
        <a:custGeom>
          <a:avLst/>
          <a:gdLst/>
          <a:ahLst/>
          <a:cxnLst/>
          <a:rect l="0" t="0" r="0" b="0"/>
          <a:pathLst>
            <a:path>
              <a:moveTo>
                <a:pt x="90985" y="0"/>
              </a:moveTo>
              <a:lnTo>
                <a:pt x="90985" y="90531"/>
              </a:lnTo>
              <a:lnTo>
                <a:pt x="45720" y="90531"/>
              </a:lnTo>
              <a:lnTo>
                <a:pt x="4572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490987-8775-4CB9-8890-440AE076412B}">
      <dsp:nvSpPr>
        <dsp:cNvPr id="0" name=""/>
        <dsp:cNvSpPr/>
      </dsp:nvSpPr>
      <dsp:spPr>
        <a:xfrm>
          <a:off x="1349811" y="2771635"/>
          <a:ext cx="129331" cy="1008782"/>
        </a:xfrm>
        <a:custGeom>
          <a:avLst/>
          <a:gdLst/>
          <a:ahLst/>
          <a:cxnLst/>
          <a:rect l="0" t="0" r="0" b="0"/>
          <a:pathLst>
            <a:path>
              <a:moveTo>
                <a:pt x="0" y="0"/>
              </a:moveTo>
              <a:lnTo>
                <a:pt x="0" y="1008782"/>
              </a:lnTo>
              <a:lnTo>
                <a:pt x="12933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2CA291-E12D-483F-8678-CE511BFC1A66}">
      <dsp:nvSpPr>
        <dsp:cNvPr id="0" name=""/>
        <dsp:cNvSpPr/>
      </dsp:nvSpPr>
      <dsp:spPr>
        <a:xfrm>
          <a:off x="1349811" y="2771635"/>
          <a:ext cx="129331" cy="396615"/>
        </a:xfrm>
        <a:custGeom>
          <a:avLst/>
          <a:gdLst/>
          <a:ahLst/>
          <a:cxnLst/>
          <a:rect l="0" t="0" r="0" b="0"/>
          <a:pathLst>
            <a:path>
              <a:moveTo>
                <a:pt x="0" y="0"/>
              </a:moveTo>
              <a:lnTo>
                <a:pt x="0" y="396615"/>
              </a:lnTo>
              <a:lnTo>
                <a:pt x="12933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5ECA17-1CE4-44EA-AC2B-21809D4807EC}">
      <dsp:nvSpPr>
        <dsp:cNvPr id="0" name=""/>
        <dsp:cNvSpPr/>
      </dsp:nvSpPr>
      <dsp:spPr>
        <a:xfrm>
          <a:off x="1127338" y="1547301"/>
          <a:ext cx="91440" cy="1008782"/>
        </a:xfrm>
        <a:custGeom>
          <a:avLst/>
          <a:gdLst/>
          <a:ahLst/>
          <a:cxnLst/>
          <a:rect l="0" t="0" r="0" b="0"/>
          <a:pathLst>
            <a:path>
              <a:moveTo>
                <a:pt x="45720" y="0"/>
              </a:moveTo>
              <a:lnTo>
                <a:pt x="45720" y="1008782"/>
              </a:lnTo>
              <a:lnTo>
                <a:pt x="13625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6A52AD-D769-4D6B-901B-614ACDB13BC5}">
      <dsp:nvSpPr>
        <dsp:cNvPr id="0" name=""/>
        <dsp:cNvSpPr/>
      </dsp:nvSpPr>
      <dsp:spPr>
        <a:xfrm>
          <a:off x="90988" y="2771635"/>
          <a:ext cx="129331" cy="1008782"/>
        </a:xfrm>
        <a:custGeom>
          <a:avLst/>
          <a:gdLst/>
          <a:ahLst/>
          <a:cxnLst/>
          <a:rect l="0" t="0" r="0" b="0"/>
          <a:pathLst>
            <a:path>
              <a:moveTo>
                <a:pt x="0" y="0"/>
              </a:moveTo>
              <a:lnTo>
                <a:pt x="0" y="1008782"/>
              </a:lnTo>
              <a:lnTo>
                <a:pt x="129331"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25BB6A-C0E3-46EB-8BAB-CA2E6DDF04C8}">
      <dsp:nvSpPr>
        <dsp:cNvPr id="0" name=""/>
        <dsp:cNvSpPr/>
      </dsp:nvSpPr>
      <dsp:spPr>
        <a:xfrm>
          <a:off x="90988" y="2771635"/>
          <a:ext cx="129331" cy="396615"/>
        </a:xfrm>
        <a:custGeom>
          <a:avLst/>
          <a:gdLst/>
          <a:ahLst/>
          <a:cxnLst/>
          <a:rect l="0" t="0" r="0" b="0"/>
          <a:pathLst>
            <a:path>
              <a:moveTo>
                <a:pt x="0" y="0"/>
              </a:moveTo>
              <a:lnTo>
                <a:pt x="0" y="396615"/>
              </a:lnTo>
              <a:lnTo>
                <a:pt x="12933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B30FF-35B1-48E7-8677-8B9BB453EB3A}">
      <dsp:nvSpPr>
        <dsp:cNvPr id="0" name=""/>
        <dsp:cNvSpPr/>
      </dsp:nvSpPr>
      <dsp:spPr>
        <a:xfrm>
          <a:off x="866975" y="1547301"/>
          <a:ext cx="306083" cy="1008782"/>
        </a:xfrm>
        <a:custGeom>
          <a:avLst/>
          <a:gdLst/>
          <a:ahLst/>
          <a:cxnLst/>
          <a:rect l="0" t="0" r="0" b="0"/>
          <a:pathLst>
            <a:path>
              <a:moveTo>
                <a:pt x="306083" y="0"/>
              </a:moveTo>
              <a:lnTo>
                <a:pt x="306083" y="1008782"/>
              </a:lnTo>
              <a:lnTo>
                <a:pt x="0" y="1008782"/>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3792C3-5F39-4202-ABDA-92A7F2942B04}">
      <dsp:nvSpPr>
        <dsp:cNvPr id="0" name=""/>
        <dsp:cNvSpPr/>
      </dsp:nvSpPr>
      <dsp:spPr>
        <a:xfrm>
          <a:off x="1127338" y="1547301"/>
          <a:ext cx="91440" cy="396615"/>
        </a:xfrm>
        <a:custGeom>
          <a:avLst/>
          <a:gdLst/>
          <a:ahLst/>
          <a:cxnLst/>
          <a:rect l="0" t="0" r="0" b="0"/>
          <a:pathLst>
            <a:path>
              <a:moveTo>
                <a:pt x="45720" y="0"/>
              </a:moveTo>
              <a:lnTo>
                <a:pt x="45720" y="396615"/>
              </a:lnTo>
              <a:lnTo>
                <a:pt x="136251"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5AC8C9-009C-4FAE-8117-84FD1100603B}">
      <dsp:nvSpPr>
        <dsp:cNvPr id="0" name=""/>
        <dsp:cNvSpPr/>
      </dsp:nvSpPr>
      <dsp:spPr>
        <a:xfrm>
          <a:off x="866975" y="1547301"/>
          <a:ext cx="306083" cy="396615"/>
        </a:xfrm>
        <a:custGeom>
          <a:avLst/>
          <a:gdLst/>
          <a:ahLst/>
          <a:cxnLst/>
          <a:rect l="0" t="0" r="0" b="0"/>
          <a:pathLst>
            <a:path>
              <a:moveTo>
                <a:pt x="306083" y="0"/>
              </a:moveTo>
              <a:lnTo>
                <a:pt x="306083" y="396615"/>
              </a:lnTo>
              <a:lnTo>
                <a:pt x="0" y="396615"/>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EF66A-91B0-4E67-8ADB-A0CE828DBDA8}">
      <dsp:nvSpPr>
        <dsp:cNvPr id="0" name=""/>
        <dsp:cNvSpPr/>
      </dsp:nvSpPr>
      <dsp:spPr>
        <a:xfrm>
          <a:off x="1173058" y="935134"/>
          <a:ext cx="2347358" cy="181063"/>
        </a:xfrm>
        <a:custGeom>
          <a:avLst/>
          <a:gdLst/>
          <a:ahLst/>
          <a:cxnLst/>
          <a:rect l="0" t="0" r="0" b="0"/>
          <a:pathLst>
            <a:path>
              <a:moveTo>
                <a:pt x="2347358" y="0"/>
              </a:moveTo>
              <a:lnTo>
                <a:pt x="2347358" y="90531"/>
              </a:lnTo>
              <a:lnTo>
                <a:pt x="0" y="90531"/>
              </a:lnTo>
              <a:lnTo>
                <a:pt x="0" y="18106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F0D63-8AFD-452B-B0B7-3CAE1819A1ED}">
      <dsp:nvSpPr>
        <dsp:cNvPr id="0" name=""/>
        <dsp:cNvSpPr/>
      </dsp:nvSpPr>
      <dsp:spPr>
        <a:xfrm>
          <a:off x="3089313" y="504030"/>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District Leadership Team </a:t>
          </a:r>
        </a:p>
      </dsp:txBody>
      <dsp:txXfrm>
        <a:off x="3089313" y="504030"/>
        <a:ext cx="862207" cy="431103"/>
      </dsp:txXfrm>
    </dsp:sp>
    <dsp:sp modelId="{28416EDE-E2D7-4830-B9A5-FD5C3FA538F3}">
      <dsp:nvSpPr>
        <dsp:cNvPr id="0" name=""/>
        <dsp:cNvSpPr/>
      </dsp:nvSpPr>
      <dsp:spPr>
        <a:xfrm>
          <a:off x="741955" y="1116197"/>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Programme Team</a:t>
          </a:r>
        </a:p>
      </dsp:txBody>
      <dsp:txXfrm>
        <a:off x="741955" y="1116197"/>
        <a:ext cx="862207" cy="431103"/>
      </dsp:txXfrm>
    </dsp:sp>
    <dsp:sp modelId="{CA1F6CBF-EABA-4C97-90FC-8C716D270214}">
      <dsp:nvSpPr>
        <dsp:cNvPr id="0" name=""/>
        <dsp:cNvSpPr/>
      </dsp:nvSpPr>
      <dsp:spPr>
        <a:xfrm>
          <a:off x="4768"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Leader(s)</a:t>
          </a:r>
        </a:p>
      </dsp:txBody>
      <dsp:txXfrm>
        <a:off x="4768" y="1728364"/>
        <a:ext cx="862207" cy="431103"/>
      </dsp:txXfrm>
    </dsp:sp>
    <dsp:sp modelId="{C5555FF6-1DC7-4245-9EF8-BD969B13C0C6}">
      <dsp:nvSpPr>
        <dsp:cNvPr id="0" name=""/>
        <dsp:cNvSpPr/>
      </dsp:nvSpPr>
      <dsp:spPr>
        <a:xfrm>
          <a:off x="1263590"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Members</a:t>
          </a:r>
        </a:p>
      </dsp:txBody>
      <dsp:txXfrm>
        <a:off x="1263590" y="1728364"/>
        <a:ext cx="862207" cy="431103"/>
      </dsp:txXfrm>
    </dsp:sp>
    <dsp:sp modelId="{6D9411E9-7455-4694-9D86-A7BD08168364}">
      <dsp:nvSpPr>
        <dsp:cNvPr id="0" name=""/>
        <dsp:cNvSpPr/>
      </dsp:nvSpPr>
      <dsp:spPr>
        <a:xfrm>
          <a:off x="4768" y="2340531"/>
          <a:ext cx="862207" cy="431103"/>
        </a:xfrm>
        <a:prstGeom prst="rect">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Hillwalking Sub-Team shared with two other Districts</a:t>
          </a:r>
        </a:p>
      </dsp:txBody>
      <dsp:txXfrm>
        <a:off x="4768" y="2340531"/>
        <a:ext cx="862207" cy="431103"/>
      </dsp:txXfrm>
    </dsp:sp>
    <dsp:sp modelId="{DBACB0AE-8A2C-4060-8EC6-91A03DBF3BB1}">
      <dsp:nvSpPr>
        <dsp:cNvPr id="0" name=""/>
        <dsp:cNvSpPr/>
      </dsp:nvSpPr>
      <dsp:spPr>
        <a:xfrm>
          <a:off x="220319" y="2952698"/>
          <a:ext cx="862207" cy="431103"/>
        </a:xfrm>
        <a:prstGeom prst="rect">
          <a:avLst/>
        </a:prstGeom>
        <a:solidFill>
          <a:schemeClr val="lt1">
            <a:hueOff val="0"/>
            <a:satOff val="0"/>
            <a:lumOff val="0"/>
            <a:alphaOff val="0"/>
          </a:schemeClr>
        </a:solidFill>
        <a:ln w="2540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Leader(s)</a:t>
          </a:r>
        </a:p>
      </dsp:txBody>
      <dsp:txXfrm>
        <a:off x="220319" y="2952698"/>
        <a:ext cx="862207" cy="431103"/>
      </dsp:txXfrm>
    </dsp:sp>
    <dsp:sp modelId="{B971CFCB-B688-4255-BEC1-BBDC58D02CF5}">
      <dsp:nvSpPr>
        <dsp:cNvPr id="0" name=""/>
        <dsp:cNvSpPr/>
      </dsp:nvSpPr>
      <dsp:spPr>
        <a:xfrm>
          <a:off x="220319" y="3564865"/>
          <a:ext cx="862207" cy="431103"/>
        </a:xfrm>
        <a:prstGeom prst="rect">
          <a:avLst/>
        </a:prstGeom>
        <a:solidFill>
          <a:schemeClr val="lt1">
            <a:hueOff val="0"/>
            <a:satOff val="0"/>
            <a:lumOff val="0"/>
            <a:alphaOff val="0"/>
          </a:schemeClr>
        </a:solidFill>
        <a:ln w="2540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Members</a:t>
          </a:r>
        </a:p>
      </dsp:txBody>
      <dsp:txXfrm>
        <a:off x="220319" y="3564865"/>
        <a:ext cx="862207" cy="431103"/>
      </dsp:txXfrm>
    </dsp:sp>
    <dsp:sp modelId="{D50FEA0D-0E5D-45FD-95D2-4875C5DDD2A0}">
      <dsp:nvSpPr>
        <dsp:cNvPr id="0" name=""/>
        <dsp:cNvSpPr/>
      </dsp:nvSpPr>
      <dsp:spPr>
        <a:xfrm>
          <a:off x="1263590" y="2340531"/>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Top Awards Sub-Team</a:t>
          </a:r>
        </a:p>
      </dsp:txBody>
      <dsp:txXfrm>
        <a:off x="1263590" y="2340531"/>
        <a:ext cx="862207" cy="431103"/>
      </dsp:txXfrm>
    </dsp:sp>
    <dsp:sp modelId="{1368A98C-F280-4934-8DB3-43A87AF571E1}">
      <dsp:nvSpPr>
        <dsp:cNvPr id="0" name=""/>
        <dsp:cNvSpPr/>
      </dsp:nvSpPr>
      <dsp:spPr>
        <a:xfrm>
          <a:off x="1479142" y="2952698"/>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Leader(s)</a:t>
          </a:r>
        </a:p>
      </dsp:txBody>
      <dsp:txXfrm>
        <a:off x="1479142" y="2952698"/>
        <a:ext cx="862207" cy="431103"/>
      </dsp:txXfrm>
    </dsp:sp>
    <dsp:sp modelId="{9D14D761-14E6-478D-AF32-B10A961E32CE}">
      <dsp:nvSpPr>
        <dsp:cNvPr id="0" name=""/>
        <dsp:cNvSpPr/>
      </dsp:nvSpPr>
      <dsp:spPr>
        <a:xfrm>
          <a:off x="1479142" y="3564865"/>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Members</a:t>
          </a:r>
        </a:p>
      </dsp:txBody>
      <dsp:txXfrm>
        <a:off x="1479142" y="3564865"/>
        <a:ext cx="862207" cy="431103"/>
      </dsp:txXfrm>
    </dsp:sp>
    <dsp:sp modelId="{DB65EFE4-F414-402D-AEC7-184BA980405F}">
      <dsp:nvSpPr>
        <dsp:cNvPr id="0" name=""/>
        <dsp:cNvSpPr/>
      </dsp:nvSpPr>
      <dsp:spPr>
        <a:xfrm>
          <a:off x="3044047" y="1116197"/>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Volunteering Development Team</a:t>
          </a:r>
        </a:p>
      </dsp:txBody>
      <dsp:txXfrm>
        <a:off x="3044047" y="1116197"/>
        <a:ext cx="862207" cy="431103"/>
      </dsp:txXfrm>
    </dsp:sp>
    <dsp:sp modelId="{B2F4401C-396E-405F-B403-1D6BC08144FD}">
      <dsp:nvSpPr>
        <dsp:cNvPr id="0" name=""/>
        <dsp:cNvSpPr/>
      </dsp:nvSpPr>
      <dsp:spPr>
        <a:xfrm>
          <a:off x="2306860"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Leader(s)</a:t>
          </a:r>
        </a:p>
      </dsp:txBody>
      <dsp:txXfrm>
        <a:off x="2306860" y="1728364"/>
        <a:ext cx="862207" cy="431103"/>
      </dsp:txXfrm>
    </dsp:sp>
    <dsp:sp modelId="{AE36044B-5C89-492B-BF07-4CBE7763E1C1}">
      <dsp:nvSpPr>
        <dsp:cNvPr id="0" name=""/>
        <dsp:cNvSpPr/>
      </dsp:nvSpPr>
      <dsp:spPr>
        <a:xfrm>
          <a:off x="3565683"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Members</a:t>
          </a:r>
        </a:p>
      </dsp:txBody>
      <dsp:txXfrm>
        <a:off x="3565683" y="1728364"/>
        <a:ext cx="862207" cy="431103"/>
      </dsp:txXfrm>
    </dsp:sp>
    <dsp:sp modelId="{C800A510-741E-4975-826F-D3733EEDC00D}">
      <dsp:nvSpPr>
        <dsp:cNvPr id="0" name=""/>
        <dsp:cNvSpPr/>
      </dsp:nvSpPr>
      <dsp:spPr>
        <a:xfrm>
          <a:off x="2306860" y="2340531"/>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Recognition Sub-Team</a:t>
          </a:r>
        </a:p>
      </dsp:txBody>
      <dsp:txXfrm>
        <a:off x="2306860" y="2340531"/>
        <a:ext cx="862207" cy="431103"/>
      </dsp:txXfrm>
    </dsp:sp>
    <dsp:sp modelId="{F2400C4A-8DE4-4358-9724-01ADF57FE740}">
      <dsp:nvSpPr>
        <dsp:cNvPr id="0" name=""/>
        <dsp:cNvSpPr/>
      </dsp:nvSpPr>
      <dsp:spPr>
        <a:xfrm>
          <a:off x="2522412" y="2952698"/>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Leader(s)</a:t>
          </a:r>
        </a:p>
      </dsp:txBody>
      <dsp:txXfrm>
        <a:off x="2522412" y="2952698"/>
        <a:ext cx="862207" cy="431103"/>
      </dsp:txXfrm>
    </dsp:sp>
    <dsp:sp modelId="{F300B2A0-AD66-466D-9E8E-2AFBEDED28D0}">
      <dsp:nvSpPr>
        <dsp:cNvPr id="0" name=""/>
        <dsp:cNvSpPr/>
      </dsp:nvSpPr>
      <dsp:spPr>
        <a:xfrm>
          <a:off x="2522412" y="3564865"/>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Sub-Team Members</a:t>
          </a:r>
        </a:p>
      </dsp:txBody>
      <dsp:txXfrm>
        <a:off x="2522412" y="3564865"/>
        <a:ext cx="862207" cy="431103"/>
      </dsp:txXfrm>
    </dsp:sp>
    <dsp:sp modelId="{47600CBD-BDAE-4B81-BAE6-115AED16CB07}">
      <dsp:nvSpPr>
        <dsp:cNvPr id="0" name=""/>
        <dsp:cNvSpPr/>
      </dsp:nvSpPr>
      <dsp:spPr>
        <a:xfrm>
          <a:off x="4393401" y="1116197"/>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Support Team</a:t>
          </a:r>
        </a:p>
      </dsp:txBody>
      <dsp:txXfrm>
        <a:off x="4393401" y="1116197"/>
        <a:ext cx="862207" cy="431103"/>
      </dsp:txXfrm>
    </dsp:sp>
    <dsp:sp modelId="{C1088310-B034-4334-83A7-4A88F2373C97}">
      <dsp:nvSpPr>
        <dsp:cNvPr id="0" name=""/>
        <dsp:cNvSpPr/>
      </dsp:nvSpPr>
      <dsp:spPr>
        <a:xfrm>
          <a:off x="4608953"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Leader(s)</a:t>
          </a:r>
        </a:p>
      </dsp:txBody>
      <dsp:txXfrm>
        <a:off x="4608953" y="1728364"/>
        <a:ext cx="862207" cy="431103"/>
      </dsp:txXfrm>
    </dsp:sp>
    <dsp:sp modelId="{593F9815-CA90-4223-B698-606B14C7D3BA}">
      <dsp:nvSpPr>
        <dsp:cNvPr id="0" name=""/>
        <dsp:cNvSpPr/>
      </dsp:nvSpPr>
      <dsp:spPr>
        <a:xfrm>
          <a:off x="4608953" y="2340531"/>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Members</a:t>
          </a:r>
        </a:p>
      </dsp:txBody>
      <dsp:txXfrm>
        <a:off x="4608953" y="2340531"/>
        <a:ext cx="862207" cy="431103"/>
      </dsp:txXfrm>
    </dsp:sp>
    <dsp:sp modelId="{366B4C35-450D-44A1-BB86-C6640819CF3C}">
      <dsp:nvSpPr>
        <dsp:cNvPr id="0" name=""/>
        <dsp:cNvSpPr/>
      </dsp:nvSpPr>
      <dsp:spPr>
        <a:xfrm>
          <a:off x="4608953" y="2952698"/>
          <a:ext cx="862207" cy="431103"/>
        </a:xfrm>
        <a:prstGeom prst="rect">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Growth Team shared with a nearby District</a:t>
          </a:r>
        </a:p>
      </dsp:txBody>
      <dsp:txXfrm>
        <a:off x="4608953" y="2952698"/>
        <a:ext cx="862207" cy="431103"/>
      </dsp:txXfrm>
    </dsp:sp>
    <dsp:sp modelId="{6D310967-1871-4EF5-BD5B-69390D5CCFC1}">
      <dsp:nvSpPr>
        <dsp:cNvPr id="0" name=""/>
        <dsp:cNvSpPr/>
      </dsp:nvSpPr>
      <dsp:spPr>
        <a:xfrm>
          <a:off x="5436672" y="1116197"/>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District Leadership Team</a:t>
          </a:r>
        </a:p>
      </dsp:txBody>
      <dsp:txXfrm>
        <a:off x="5436672" y="1116197"/>
        <a:ext cx="862207" cy="431103"/>
      </dsp:txXfrm>
    </dsp:sp>
    <dsp:sp modelId="{92F1EB5A-08FF-43F5-A4E8-5A292D8CAA15}">
      <dsp:nvSpPr>
        <dsp:cNvPr id="0" name=""/>
        <dsp:cNvSpPr/>
      </dsp:nvSpPr>
      <dsp:spPr>
        <a:xfrm>
          <a:off x="5652224" y="1728364"/>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District Lead Volunteer</a:t>
          </a:r>
        </a:p>
      </dsp:txBody>
      <dsp:txXfrm>
        <a:off x="5652224" y="1728364"/>
        <a:ext cx="862207" cy="431103"/>
      </dsp:txXfrm>
    </dsp:sp>
    <dsp:sp modelId="{477D737E-14A4-42BA-9F00-E00C752B6B53}">
      <dsp:nvSpPr>
        <dsp:cNvPr id="0" name=""/>
        <dsp:cNvSpPr/>
      </dsp:nvSpPr>
      <dsp:spPr>
        <a:xfrm>
          <a:off x="5652224" y="2340531"/>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District Youth Lead</a:t>
          </a:r>
        </a:p>
      </dsp:txBody>
      <dsp:txXfrm>
        <a:off x="5652224" y="2340531"/>
        <a:ext cx="862207" cy="431103"/>
      </dsp:txXfrm>
    </dsp:sp>
    <dsp:sp modelId="{A2B319DF-1145-4472-82F7-01172D9644BD}">
      <dsp:nvSpPr>
        <dsp:cNvPr id="0" name=""/>
        <dsp:cNvSpPr/>
      </dsp:nvSpPr>
      <dsp:spPr>
        <a:xfrm>
          <a:off x="5652224" y="2952698"/>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Team Members</a:t>
          </a:r>
        </a:p>
      </dsp:txBody>
      <dsp:txXfrm>
        <a:off x="5652224" y="2952698"/>
        <a:ext cx="862207" cy="431103"/>
      </dsp:txXfrm>
    </dsp:sp>
    <dsp:sp modelId="{0F4BDC75-CF8B-4AB7-9433-CDCDB9659A57}">
      <dsp:nvSpPr>
        <dsp:cNvPr id="0" name=""/>
        <dsp:cNvSpPr/>
      </dsp:nvSpPr>
      <dsp:spPr>
        <a:xfrm>
          <a:off x="8566483" y="504030"/>
          <a:ext cx="862207" cy="43110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a:t>District Trustee Board</a:t>
          </a:r>
        </a:p>
      </dsp:txBody>
      <dsp:txXfrm>
        <a:off x="8566483" y="504030"/>
        <a:ext cx="862207" cy="431103"/>
      </dsp:txXfrm>
    </dsp:sp>
    <dsp:sp modelId="{BE10906E-E96F-48D0-B4BE-AEB36D515071}">
      <dsp:nvSpPr>
        <dsp:cNvPr id="0" name=""/>
        <dsp:cNvSpPr/>
      </dsp:nvSpPr>
      <dsp:spPr>
        <a:xfrm>
          <a:off x="6479942" y="1116197"/>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Chair</a:t>
          </a:r>
        </a:p>
      </dsp:txBody>
      <dsp:txXfrm>
        <a:off x="6479942" y="1116197"/>
        <a:ext cx="862207" cy="431103"/>
      </dsp:txXfrm>
    </dsp:sp>
    <dsp:sp modelId="{EF342E2D-2BCA-4414-9CBA-BECC84E59B29}">
      <dsp:nvSpPr>
        <dsp:cNvPr id="0" name=""/>
        <dsp:cNvSpPr/>
      </dsp:nvSpPr>
      <dsp:spPr>
        <a:xfrm>
          <a:off x="7523213" y="1116197"/>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Treasurer</a:t>
          </a:r>
        </a:p>
      </dsp:txBody>
      <dsp:txXfrm>
        <a:off x="7523213" y="1116197"/>
        <a:ext cx="862207" cy="431103"/>
      </dsp:txXfrm>
    </dsp:sp>
    <dsp:sp modelId="{F4CE6436-3E3A-4B3F-86F8-0B67511AF44D}">
      <dsp:nvSpPr>
        <dsp:cNvPr id="0" name=""/>
        <dsp:cNvSpPr/>
      </dsp:nvSpPr>
      <dsp:spPr>
        <a:xfrm>
          <a:off x="8566483" y="1116197"/>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Trustee</a:t>
          </a:r>
        </a:p>
      </dsp:txBody>
      <dsp:txXfrm>
        <a:off x="8566483" y="1116197"/>
        <a:ext cx="862207" cy="431103"/>
      </dsp:txXfrm>
    </dsp:sp>
    <dsp:sp modelId="{C13911C9-3EB8-4323-B0A2-C8E3E3CD5FFB}">
      <dsp:nvSpPr>
        <dsp:cNvPr id="0" name=""/>
        <dsp:cNvSpPr/>
      </dsp:nvSpPr>
      <dsp:spPr>
        <a:xfrm>
          <a:off x="9609754" y="1116197"/>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 Trustee</a:t>
          </a:r>
        </a:p>
      </dsp:txBody>
      <dsp:txXfrm>
        <a:off x="9609754" y="1116197"/>
        <a:ext cx="862207" cy="431103"/>
      </dsp:txXfrm>
    </dsp:sp>
    <dsp:sp modelId="{0E04F422-04D4-4AF1-A161-1D6AF36AD022}">
      <dsp:nvSpPr>
        <dsp:cNvPr id="0" name=""/>
        <dsp:cNvSpPr/>
      </dsp:nvSpPr>
      <dsp:spPr>
        <a:xfrm>
          <a:off x="10653024" y="1116197"/>
          <a:ext cx="862207" cy="431103"/>
        </a:xfrm>
        <a:prstGeom prst="rect">
          <a:avLst/>
        </a:prstGeom>
        <a:solidFill>
          <a:schemeClr val="lt1">
            <a:hueOff val="0"/>
            <a:satOff val="0"/>
            <a:lumOff val="0"/>
            <a:alphaOff val="0"/>
          </a:schemeClr>
        </a:solidFill>
        <a:ln w="25400" cap="flat" cmpd="sng" algn="ctr">
          <a:solidFill>
            <a:schemeClr val="accent3"/>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 District Lead Volunteer</a:t>
          </a:r>
        </a:p>
      </dsp:txBody>
      <dsp:txXfrm>
        <a:off x="10653024" y="1116197"/>
        <a:ext cx="862207" cy="4311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14/11/2022</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Rob</a:t>
            </a:r>
          </a:p>
        </p:txBody>
      </p:sp>
      <p:sp>
        <p:nvSpPr>
          <p:cNvPr id="4" name="Slide Number Placeholder 3"/>
          <p:cNvSpPr>
            <a:spLocks noGrp="1"/>
          </p:cNvSpPr>
          <p:nvPr>
            <p:ph type="sldNum" sz="quarter" idx="10"/>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173689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32717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423909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17882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02367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26602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Craig</a:t>
            </a:r>
          </a:p>
        </p:txBody>
      </p:sp>
      <p:sp>
        <p:nvSpPr>
          <p:cNvPr id="4" name="Slide Number Placeholder 3"/>
          <p:cNvSpPr>
            <a:spLocks noGrp="1"/>
          </p:cNvSpPr>
          <p:nvPr>
            <p:ph type="sldNum" sz="quarter" idx="5"/>
          </p:nvPr>
        </p:nvSpPr>
        <p:spPr/>
        <p:txBody>
          <a:bodyPr/>
          <a:lstStyle/>
          <a:p>
            <a:fld id="{A4DA806A-0AB2-4936-99EF-3BDC7353D85A}" type="slidenum">
              <a:rPr lang="en-GB" smtClean="0"/>
              <a:t>23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Craig</a:t>
            </a:r>
          </a:p>
        </p:txBody>
      </p:sp>
      <p:sp>
        <p:nvSpPr>
          <p:cNvPr id="4" name="Slide Number Placeholder 3"/>
          <p:cNvSpPr>
            <a:spLocks noGrp="1"/>
          </p:cNvSpPr>
          <p:nvPr>
            <p:ph type="sldNum" sz="quarter" idx="5"/>
          </p:nvPr>
        </p:nvSpPr>
        <p:spPr/>
        <p:txBody>
          <a:bodyPr/>
          <a:lstStyle/>
          <a:p>
            <a:fld id="{A4DA806A-0AB2-4936-99EF-3BDC7353D85A}" type="slidenum">
              <a:rPr lang="en-GB" smtClean="0"/>
              <a:t>24</a:t>
            </a:fld>
            <a:endParaRPr lang="en-GB"/>
          </a:p>
        </p:txBody>
      </p:sp>
    </p:spTree>
    <p:extLst>
      <p:ext uri="{BB962C8B-B14F-4D97-AF65-F5344CB8AC3E}">
        <p14:creationId xmlns:p14="http://schemas.microsoft.com/office/powerpoint/2010/main" val="165027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Craig</a:t>
            </a:r>
          </a:p>
        </p:txBody>
      </p:sp>
      <p:sp>
        <p:nvSpPr>
          <p:cNvPr id="4" name="Slide Number Placeholder 3"/>
          <p:cNvSpPr>
            <a:spLocks noGrp="1"/>
          </p:cNvSpPr>
          <p:nvPr>
            <p:ph type="sldNum" sz="quarter" idx="5"/>
          </p:nvPr>
        </p:nvSpPr>
        <p:spPr/>
        <p:txBody>
          <a:bodyPr/>
          <a:lstStyle/>
          <a:p>
            <a:fld id="{A4DA806A-0AB2-4936-99EF-3BDC7353D85A}" type="slidenum">
              <a:rPr lang="en-GB" smtClean="0"/>
              <a:t>25</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339510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Susan</a:t>
            </a: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421270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Susan</a:t>
            </a: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1242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Craig</a:t>
            </a:r>
          </a:p>
        </p:txBody>
      </p:sp>
      <p:sp>
        <p:nvSpPr>
          <p:cNvPr id="4" name="Slide Number Placeholder 3"/>
          <p:cNvSpPr>
            <a:spLocks noGrp="1"/>
          </p:cNvSpPr>
          <p:nvPr>
            <p:ph type="sldNum" sz="quarter" idx="5"/>
          </p:nvPr>
        </p:nvSpPr>
        <p:spPr/>
        <p:txBody>
          <a:bodyPr/>
          <a:lstStyle/>
          <a:p>
            <a:fld id="{A4DA806A-0AB2-4936-99EF-3BDC7353D85A}" type="slidenum">
              <a:rPr lang="en-GB" smtClean="0"/>
              <a:t>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10680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Andrew</a:t>
            </a:r>
          </a:p>
        </p:txBody>
      </p:sp>
      <p:sp>
        <p:nvSpPr>
          <p:cNvPr id="4" name="Slide Number Placeholder 3"/>
          <p:cNvSpPr>
            <a:spLocks noGrp="1"/>
          </p:cNvSpPr>
          <p:nvPr>
            <p:ph type="sldNum" sz="quarter" idx="5"/>
          </p:nvPr>
        </p:nvSpPr>
        <p:spPr/>
        <p:txBody>
          <a:bodyPr/>
          <a:lstStyle/>
          <a:p>
            <a:fld id="{A4DA806A-0AB2-4936-99EF-3BDC7353D85A}" type="slidenum">
              <a:rPr lang="en-GB" smtClean="0"/>
              <a:t>5</a:t>
            </a:fld>
            <a:endParaRPr lang="en-GB"/>
          </a:p>
        </p:txBody>
      </p:sp>
    </p:spTree>
    <p:extLst>
      <p:ext uri="{BB962C8B-B14F-4D97-AF65-F5344CB8AC3E}">
        <p14:creationId xmlns:p14="http://schemas.microsoft.com/office/powerpoint/2010/main" val="205534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r>
              <a:rPr lang="en-GB"/>
              <a:t>Word version add link in chat, FB group and email out next week</a:t>
            </a:r>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71238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Craig</a:t>
            </a:r>
          </a:p>
        </p:txBody>
      </p:sp>
      <p:sp>
        <p:nvSpPr>
          <p:cNvPr id="4" name="Slide Number Placeholder 3"/>
          <p:cNvSpPr>
            <a:spLocks noGrp="1"/>
          </p:cNvSpPr>
          <p:nvPr>
            <p:ph type="sldNum" sz="quarter" idx="10"/>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37919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54967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Rob</a:t>
            </a:r>
          </a:p>
        </p:txBody>
      </p:sp>
      <p:sp>
        <p:nvSpPr>
          <p:cNvPr id="4" name="Slide Number Placeholder 3"/>
          <p:cNvSpPr>
            <a:spLocks noGrp="1"/>
          </p:cNvSpPr>
          <p:nvPr>
            <p:ph type="sldNum" sz="quarter" idx="10"/>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732138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11/14/2022</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11/14/2022</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11/14/2022</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11/14/2022</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11/14/2022</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11/14/2022</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2505670"/>
            <a:ext cx="6096000" cy="1846659"/>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3108960" y="4783455"/>
            <a:ext cx="2926080"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a:xfrm>
            <a:off x="8169108" y="4888925"/>
            <a:ext cx="467558"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000000"/>
                </a:solidFill>
              </a:rPr>
              <a:pPr marL="19049">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2" y="1620001"/>
            <a:ext cx="3767138" cy="295465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801" cy="492324"/>
          </a:xfrm>
          <a:prstGeom prst="rect">
            <a:avLst/>
          </a:prstGeom>
        </p:spPr>
      </p:pic>
    </p:spTree>
    <p:extLst>
      <p:ext uri="{BB962C8B-B14F-4D97-AF65-F5344CB8AC3E}">
        <p14:creationId xmlns:p14="http://schemas.microsoft.com/office/powerpoint/2010/main" val="267798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59" r:id="rId1"/>
    <p:sldLayoutId id="2147483706" r:id="rId2"/>
    <p:sldLayoutId id="2147483891" r:id="rId3"/>
    <p:sldLayoutId id="2147483691" r:id="rId4"/>
    <p:sldLayoutId id="2147483864" r:id="rId5"/>
    <p:sldLayoutId id="2147483865" r:id="rId6"/>
    <p:sldLayoutId id="2147483866" r:id="rId7"/>
    <p:sldLayoutId id="2147483860" r:id="rId8"/>
    <p:sldLayoutId id="2147483867" r:id="rId9"/>
    <p:sldLayoutId id="2147483868" r:id="rId10"/>
    <p:sldLayoutId id="2147483869" r:id="rId11"/>
    <p:sldLayoutId id="2147483870" r:id="rId12"/>
    <p:sldLayoutId id="2147483871" r:id="rId13"/>
    <p:sldLayoutId id="2147483872" r:id="rId14"/>
    <p:sldLayoutId id="2147483873" r:id="rId15"/>
    <p:sldLayoutId id="2147483713" r:id="rId16"/>
    <p:sldLayoutId id="2147483874" r:id="rId17"/>
    <p:sldLayoutId id="2147483714" r:id="rId18"/>
    <p:sldLayoutId id="2147483875" r:id="rId19"/>
    <p:sldLayoutId id="2147483715" r:id="rId20"/>
    <p:sldLayoutId id="2147483721" r:id="rId21"/>
    <p:sldLayoutId id="2147483876" r:id="rId22"/>
    <p:sldLayoutId id="2147483681" r:id="rId23"/>
    <p:sldLayoutId id="2147483877" r:id="rId24"/>
    <p:sldLayoutId id="2147483692" r:id="rId25"/>
    <p:sldLayoutId id="2147483711" r:id="rId26"/>
    <p:sldLayoutId id="2147483878" r:id="rId27"/>
    <p:sldLayoutId id="2147483683" r:id="rId28"/>
    <p:sldLayoutId id="2147483707" r:id="rId29"/>
    <p:sldLayoutId id="2147483697" r:id="rId30"/>
    <p:sldLayoutId id="2147483708" r:id="rId31"/>
    <p:sldLayoutId id="2147483701" r:id="rId32"/>
    <p:sldLayoutId id="2147483709" r:id="rId33"/>
    <p:sldLayoutId id="2147483702" r:id="rId34"/>
    <p:sldLayoutId id="2147483710" r:id="rId35"/>
    <p:sldLayoutId id="2147483687" r:id="rId36"/>
    <p:sldLayoutId id="2147483712" r:id="rId37"/>
    <p:sldLayoutId id="2147483699" r:id="rId38"/>
    <p:sldLayoutId id="2147483716" r:id="rId39"/>
    <p:sldLayoutId id="2147483717" r:id="rId40"/>
    <p:sldLayoutId id="2147483698" r:id="rId41"/>
    <p:sldLayoutId id="2147483722" r:id="rId42"/>
    <p:sldLayoutId id="2147483723" r:id="rId43"/>
    <p:sldLayoutId id="2147483700" r:id="rId44"/>
    <p:sldLayoutId id="2147483718" r:id="rId45"/>
    <p:sldLayoutId id="2147483719" r:id="rId46"/>
    <p:sldLayoutId id="2147483720" r:id="rId47"/>
    <p:sldLayoutId id="2147483689" r:id="rId48"/>
    <p:sldLayoutId id="2147483696" r:id="rId49"/>
    <p:sldLayoutId id="2147483703" r:id="rId50"/>
    <p:sldLayoutId id="2147483704" r:id="rId51"/>
    <p:sldLayoutId id="2147483705" r:id="rId52"/>
    <p:sldLayoutId id="214748372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11/14/2022</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861" r:id="rId3"/>
    <p:sldLayoutId id="2147483862" r:id="rId4"/>
    <p:sldLayoutId id="2147483863" r:id="rId5"/>
    <p:sldLayoutId id="2147483781" r:id="rId6"/>
    <p:sldLayoutId id="2147483728"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couts.org.uk/TransformationLeads" TargetMode="Externa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openxmlformats.org/officeDocument/2006/relationships/hyperlink" Target="https://app.smartsheet.com/b/form/69a553c019984b5e89bd9277fa2555d5?fbclid=IwAR0picMpA_c0e8z632sHbxx8QduIR1k8XbSP2ctSSR2WBiCqQVqO_kY3gok" TargetMode="External"/><Relationship Id="rId5" Type="http://schemas.openxmlformats.org/officeDocument/2006/relationships/hyperlink" Target="https://www.facebook.com/groups/scoutstransformation" TargetMode="External"/><Relationship Id="rId4" Type="http://schemas.openxmlformats.org/officeDocument/2006/relationships/hyperlink" Target="mailto:transformationleads@scouts.org.uk"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A4_9E461CB1.xml"/><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hyperlink" Target="https://www.facebook.com/groups/scoutstransformation" TargetMode="External"/><Relationship Id="rId5" Type="http://schemas.openxmlformats.org/officeDocument/2006/relationships/image" Target="../media/image26.png"/><Relationship Id="rId4" Type="http://schemas.openxmlformats.org/officeDocument/2006/relationships/hyperlink" Target="mailto:Transformation.Leads@scouts.org.u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p:txBody>
          <a:bodyPr vert="horz" lIns="0" tIns="0" rIns="0" bIns="0" rtlCol="0" anchor="t">
            <a:noAutofit/>
          </a:bodyPr>
          <a:lstStyle/>
          <a:p>
            <a:r>
              <a:rPr lang="en-GB">
                <a:latin typeface="Nunito Sans Black"/>
              </a:rPr>
              <a:t>Welcome to the </a:t>
            </a:r>
            <a:endParaRPr lang="en-GB"/>
          </a:p>
          <a:p>
            <a:r>
              <a:rPr lang="en-GB">
                <a:latin typeface="Nunito Sans Black"/>
              </a:rPr>
              <a:t>Transformation Leads call</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86793C6-2055-C15E-5058-654C31E60FFB}"/>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How we talk about teams and roles </a:t>
            </a:r>
          </a:p>
        </p:txBody>
      </p:sp>
      <p:sp>
        <p:nvSpPr>
          <p:cNvPr id="8" name="Text Placeholder 6">
            <a:extLst>
              <a:ext uri="{FF2B5EF4-FFF2-40B4-BE49-F238E27FC236}">
                <a16:creationId xmlns:a16="http://schemas.microsoft.com/office/drawing/2014/main" id="{CDE0381C-908B-5871-9446-363894136586}"/>
              </a:ext>
            </a:extLst>
          </p:cNvPr>
          <p:cNvSpPr txBox="1">
            <a:spLocks/>
          </p:cNvSpPr>
          <p:nvPr/>
        </p:nvSpPr>
        <p:spPr>
          <a:xfrm>
            <a:off x="6911021" y="2688453"/>
            <a:ext cx="4422009" cy="2547893"/>
          </a:xfrm>
          <a:prstGeom prst="rect">
            <a:avLst/>
          </a:prstGeom>
        </p:spPr>
        <p:txBody>
          <a:bodyPr vert="horz" lIns="0" tIns="0" rIns="0" bIns="0" rtlCol="0" anchor="t">
            <a:noAutofit/>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a:r>
              <a:rPr lang="en-US" sz="2000">
                <a:latin typeface="Nunito Sans"/>
              </a:rPr>
              <a:t>Every team has a team leader (or leaders) and team members </a:t>
            </a:r>
            <a:endParaRPr lang="en-US" sz="1600">
              <a:ea typeface="Calibri"/>
              <a:cs typeface="Calibri"/>
            </a:endParaRPr>
          </a:p>
          <a:p>
            <a:pPr marL="342900" indent="-342900"/>
            <a:endParaRPr lang="en-US" sz="2000">
              <a:latin typeface="Nunito Sans"/>
            </a:endParaRPr>
          </a:p>
          <a:p>
            <a:pPr marL="342900" indent="-342900"/>
            <a:r>
              <a:rPr lang="en-US" sz="2000">
                <a:latin typeface="Nunito Sans"/>
              </a:rPr>
              <a:t>Role titles will change </a:t>
            </a:r>
            <a:endParaRPr lang="en-US" sz="2000">
              <a:latin typeface="Nunito Sans"/>
              <a:cs typeface="Calibri"/>
            </a:endParaRPr>
          </a:p>
          <a:p>
            <a:pPr marL="342900" indent="-342900"/>
            <a:endParaRPr lang="en-US" sz="2000">
              <a:latin typeface="Nunito Sans"/>
            </a:endParaRPr>
          </a:p>
          <a:p>
            <a:pPr marL="342900" indent="-342900"/>
            <a:r>
              <a:rPr lang="en-US" sz="2000">
                <a:latin typeface="Nunito Sans"/>
              </a:rPr>
              <a:t>Named roles retained where they serve a clear purpose </a:t>
            </a:r>
          </a:p>
          <a:p>
            <a:pPr marL="296545" indent="-285750" defTabSz="914400"/>
            <a:endParaRPr lang="en-GB" kern="0">
              <a:solidFill>
                <a:sysClr val="windowText" lastClr="000000"/>
              </a:solidFill>
              <a:latin typeface="Nunito Sans"/>
            </a:endParaRPr>
          </a:p>
        </p:txBody>
      </p:sp>
      <p:pic>
        <p:nvPicPr>
          <p:cNvPr id="6" name="Graphic 5" descr="Group with solid fill">
            <a:extLst>
              <a:ext uri="{FF2B5EF4-FFF2-40B4-BE49-F238E27FC236}">
                <a16:creationId xmlns:a16="http://schemas.microsoft.com/office/drawing/2014/main" id="{B3704D9C-5BC9-7FF8-F172-6BBCF8614E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145" y="2349000"/>
            <a:ext cx="2160000" cy="2160000"/>
          </a:xfrm>
          <a:prstGeom prst="rect">
            <a:avLst/>
          </a:prstGeom>
        </p:spPr>
      </p:pic>
      <p:pic>
        <p:nvPicPr>
          <p:cNvPr id="11" name="Graphic 10" descr="Social network outline">
            <a:extLst>
              <a:ext uri="{FF2B5EF4-FFF2-40B4-BE49-F238E27FC236}">
                <a16:creationId xmlns:a16="http://schemas.microsoft.com/office/drawing/2014/main" id="{729B2AC5-1336-29AE-8084-C846D4113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7583" y="4322074"/>
            <a:ext cx="2160000" cy="2160000"/>
          </a:xfrm>
          <a:prstGeom prst="rect">
            <a:avLst/>
          </a:prstGeom>
        </p:spPr>
      </p:pic>
      <p:pic>
        <p:nvPicPr>
          <p:cNvPr id="13" name="Graphic 12" descr="Hierarchy with solid fill">
            <a:extLst>
              <a:ext uri="{FF2B5EF4-FFF2-40B4-BE49-F238E27FC236}">
                <a16:creationId xmlns:a16="http://schemas.microsoft.com/office/drawing/2014/main" id="{3803E29C-8EF9-9EA1-F99D-5F296D48E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67583" y="1455926"/>
            <a:ext cx="2160000" cy="2160000"/>
          </a:xfrm>
          <a:prstGeom prst="rect">
            <a:avLst/>
          </a:prstGeom>
        </p:spPr>
      </p:pic>
    </p:spTree>
    <p:extLst>
      <p:ext uri="{BB962C8B-B14F-4D97-AF65-F5344CB8AC3E}">
        <p14:creationId xmlns:p14="http://schemas.microsoft.com/office/powerpoint/2010/main" val="394982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70C1F5-034F-C753-CE16-BE6AF0A45664}"/>
              </a:ext>
            </a:extLst>
          </p:cNvPr>
          <p:cNvGrpSpPr>
            <a:grpSpLocks/>
          </p:cNvGrpSpPr>
          <p:nvPr/>
        </p:nvGrpSpPr>
        <p:grpSpPr bwMode="auto">
          <a:xfrm>
            <a:off x="6851489" y="1499284"/>
            <a:ext cx="4535170" cy="4685639"/>
            <a:chOff x="4787" y="-1234"/>
            <a:chExt cx="7142" cy="8837"/>
          </a:xfrm>
        </p:grpSpPr>
        <p:sp>
          <p:nvSpPr>
            <p:cNvPr id="3" name="Freeform 22">
              <a:extLst>
                <a:ext uri="{FF2B5EF4-FFF2-40B4-BE49-F238E27FC236}">
                  <a16:creationId xmlns:a16="http://schemas.microsoft.com/office/drawing/2014/main" id="{2A6ED176-2809-7F74-0020-62AC7E817C24}"/>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 name="Freeform 23">
              <a:extLst>
                <a:ext uri="{FF2B5EF4-FFF2-40B4-BE49-F238E27FC236}">
                  <a16:creationId xmlns:a16="http://schemas.microsoft.com/office/drawing/2014/main" id="{124913CE-B8C2-B75E-C5F4-E5F9C517A5C6}"/>
                </a:ext>
              </a:extLst>
            </p:cNvPr>
            <p:cNvSpPr>
              <a:spLocks/>
            </p:cNvSpPr>
            <p:nvPr/>
          </p:nvSpPr>
          <p:spPr bwMode="auto">
            <a:xfrm>
              <a:off x="7337" y="-1234"/>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Sections</a:t>
              </a:r>
            </a:p>
          </p:txBody>
        </p:sp>
        <p:sp>
          <p:nvSpPr>
            <p:cNvPr id="5" name="Freeform 24">
              <a:extLst>
                <a:ext uri="{FF2B5EF4-FFF2-40B4-BE49-F238E27FC236}">
                  <a16:creationId xmlns:a16="http://schemas.microsoft.com/office/drawing/2014/main" id="{33E408E6-3E03-9CE8-7ACE-9CFE401A40AC}"/>
                </a:ext>
              </a:extLst>
            </p:cNvPr>
            <p:cNvSpPr>
              <a:spLocks/>
            </p:cNvSpPr>
            <p:nvPr/>
          </p:nvSpPr>
          <p:spPr bwMode="auto">
            <a:xfrm>
              <a:off x="7111" y="1832"/>
              <a:ext cx="2494"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Group</a:t>
              </a:r>
              <a:endParaRPr lang="en-GB" sz="1400" b="1">
                <a:solidFill>
                  <a:schemeClr val="bg1"/>
                </a:solidFill>
              </a:endParaRPr>
            </a:p>
          </p:txBody>
        </p:sp>
        <p:sp>
          <p:nvSpPr>
            <p:cNvPr id="7" name="Freeform 28">
              <a:extLst>
                <a:ext uri="{FF2B5EF4-FFF2-40B4-BE49-F238E27FC236}">
                  <a16:creationId xmlns:a16="http://schemas.microsoft.com/office/drawing/2014/main" id="{B724F648-AEB3-A274-FF33-5F3F95AFAF67}"/>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rgbClr val="7414DC"/>
                  </a:solidFill>
                </a:rPr>
                <a:t>Trustee Board</a:t>
              </a:r>
            </a:p>
          </p:txBody>
        </p:sp>
        <p:sp>
          <p:nvSpPr>
            <p:cNvPr id="9" name="Freeform 41">
              <a:extLst>
                <a:ext uri="{FF2B5EF4-FFF2-40B4-BE49-F238E27FC236}">
                  <a16:creationId xmlns:a16="http://schemas.microsoft.com/office/drawing/2014/main" id="{02ECE291-B97E-CC18-2766-8A465BFD03CD}"/>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 Leadership Team</a:t>
              </a:r>
            </a:p>
          </p:txBody>
        </p:sp>
      </p:grpSp>
      <p:grpSp>
        <p:nvGrpSpPr>
          <p:cNvPr id="29" name="Group 28">
            <a:extLst>
              <a:ext uri="{FF2B5EF4-FFF2-40B4-BE49-F238E27FC236}">
                <a16:creationId xmlns:a16="http://schemas.microsoft.com/office/drawing/2014/main" id="{2482C3D9-E766-B148-ECDD-CE025F1BCA5D}"/>
              </a:ext>
            </a:extLst>
          </p:cNvPr>
          <p:cNvGrpSpPr/>
          <p:nvPr/>
        </p:nvGrpSpPr>
        <p:grpSpPr>
          <a:xfrm>
            <a:off x="805394" y="1648697"/>
            <a:ext cx="4535118" cy="4536336"/>
            <a:chOff x="892017" y="1440457"/>
            <a:chExt cx="4535118" cy="4536336"/>
          </a:xfrm>
        </p:grpSpPr>
        <p:sp>
          <p:nvSpPr>
            <p:cNvPr id="11" name="Freeform 3">
              <a:extLst>
                <a:ext uri="{FF2B5EF4-FFF2-40B4-BE49-F238E27FC236}">
                  <a16:creationId xmlns:a16="http://schemas.microsoft.com/office/drawing/2014/main" id="{E6E7EE17-6CB3-24F2-C005-E87DFE42D160}"/>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 name="Freeform 5">
              <a:extLst>
                <a:ext uri="{FF2B5EF4-FFF2-40B4-BE49-F238E27FC236}">
                  <a16:creationId xmlns:a16="http://schemas.microsoft.com/office/drawing/2014/main" id="{9F325238-D38D-3DF3-E3C3-FBEABFEB8633}"/>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7" name="Freeform 6">
              <a:extLst>
                <a:ext uri="{FF2B5EF4-FFF2-40B4-BE49-F238E27FC236}">
                  <a16:creationId xmlns:a16="http://schemas.microsoft.com/office/drawing/2014/main" id="{04B3228A-FEBF-B7A0-7DE8-74E1A4943514}"/>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Leader(s)</a:t>
              </a:r>
            </a:p>
          </p:txBody>
        </p:sp>
        <p:sp>
          <p:nvSpPr>
            <p:cNvPr id="28" name="Freeform 7">
              <a:extLst>
                <a:ext uri="{FF2B5EF4-FFF2-40B4-BE49-F238E27FC236}">
                  <a16:creationId xmlns:a16="http://schemas.microsoft.com/office/drawing/2014/main" id="{B1C17500-5AA7-984A-7180-E1047392EF5A}"/>
                </a:ext>
              </a:extLst>
            </p:cNvPr>
            <p:cNvSpPr>
              <a:spLocks/>
            </p:cNvSpPr>
            <p:nvPr/>
          </p:nvSpPr>
          <p:spPr bwMode="auto">
            <a:xfrm>
              <a:off x="2367952" y="2916805"/>
              <a:ext cx="1583974" cy="1583957"/>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Section Team</a:t>
              </a:r>
            </a:p>
          </p:txBody>
        </p:sp>
        <p:sp>
          <p:nvSpPr>
            <p:cNvPr id="24" name="Freeform 9">
              <a:extLst>
                <a:ext uri="{FF2B5EF4-FFF2-40B4-BE49-F238E27FC236}">
                  <a16:creationId xmlns:a16="http://schemas.microsoft.com/office/drawing/2014/main" id="{CD85D312-B958-EC49-BCC9-DB039A60DF98}"/>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5" name="Freeform 10">
              <a:extLst>
                <a:ext uri="{FF2B5EF4-FFF2-40B4-BE49-F238E27FC236}">
                  <a16:creationId xmlns:a16="http://schemas.microsoft.com/office/drawing/2014/main" id="{9DD34557-504F-782E-29DC-FB2C2A4EFDAF}"/>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2" name="Freeform 12">
              <a:extLst>
                <a:ext uri="{FF2B5EF4-FFF2-40B4-BE49-F238E27FC236}">
                  <a16:creationId xmlns:a16="http://schemas.microsoft.com/office/drawing/2014/main" id="{912C335E-C96E-A796-B12E-2B556CE1425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sp>
          <p:nvSpPr>
            <p:cNvPr id="23" name="Freeform 13">
              <a:extLst>
                <a:ext uri="{FF2B5EF4-FFF2-40B4-BE49-F238E27FC236}">
                  <a16:creationId xmlns:a16="http://schemas.microsoft.com/office/drawing/2014/main" id="{B91B5274-A984-C278-ED4C-AF8A0FC91190}"/>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grpSp>
      <p:sp>
        <p:nvSpPr>
          <p:cNvPr id="30" name="TextBox 29">
            <a:extLst>
              <a:ext uri="{FF2B5EF4-FFF2-40B4-BE49-F238E27FC236}">
                <a16:creationId xmlns:a16="http://schemas.microsoft.com/office/drawing/2014/main" id="{3B53BDF0-48ED-AFFE-552F-6BD921541C4D}"/>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Section &amp; Group Structure</a:t>
            </a:r>
          </a:p>
        </p:txBody>
      </p:sp>
      <p:sp>
        <p:nvSpPr>
          <p:cNvPr id="18" name="Rectangle: Rounded Corners 3">
            <a:extLst>
              <a:ext uri="{FF2B5EF4-FFF2-40B4-BE49-F238E27FC236}">
                <a16:creationId xmlns:a16="http://schemas.microsoft.com/office/drawing/2014/main" id="{6D016733-032C-44B3-AE04-2977700EACB4}"/>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Tree>
    <p:extLst>
      <p:ext uri="{BB962C8B-B14F-4D97-AF65-F5344CB8AC3E}">
        <p14:creationId xmlns:p14="http://schemas.microsoft.com/office/powerpoint/2010/main" val="3650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9A5EE7-AEC9-7E0A-FF4B-7C6247482FFC}"/>
              </a:ext>
            </a:extLst>
          </p:cNvPr>
          <p:cNvGrpSpPr/>
          <p:nvPr/>
        </p:nvGrpSpPr>
        <p:grpSpPr>
          <a:xfrm>
            <a:off x="7207194" y="2064184"/>
            <a:ext cx="4492838" cy="4581556"/>
            <a:chOff x="102411" y="-18886"/>
            <a:chExt cx="4492838" cy="4581556"/>
          </a:xfrm>
        </p:grpSpPr>
        <p:sp>
          <p:nvSpPr>
            <p:cNvPr id="4" name="Freeform 54">
              <a:extLst>
                <a:ext uri="{FF2B5EF4-FFF2-40B4-BE49-F238E27FC236}">
                  <a16:creationId xmlns:a16="http://schemas.microsoft.com/office/drawing/2014/main" id="{ACFB967C-1B15-8115-1B22-746E470EE485}"/>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 name="Freeform 56">
              <a:extLst>
                <a:ext uri="{FF2B5EF4-FFF2-40B4-BE49-F238E27FC236}">
                  <a16:creationId xmlns:a16="http://schemas.microsoft.com/office/drawing/2014/main" id="{15131EF7-5EC1-3DCC-BEDB-FF0202C1D86B}"/>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7" name="Freeform 57">
              <a:extLst>
                <a:ext uri="{FF2B5EF4-FFF2-40B4-BE49-F238E27FC236}">
                  <a16:creationId xmlns:a16="http://schemas.microsoft.com/office/drawing/2014/main" id="{542D3505-2DC9-EF8D-00C7-0AE3EFFB2320}"/>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solidFill>
                    <a:srgbClr val="7414DC"/>
                  </a:solidFill>
                  <a:effectLst/>
                  <a:latin typeface="NunitoSans-Black"/>
                  <a:ea typeface="Times New Roman" panose="02020603050405020304" pitchFamily="18" charset="0"/>
                  <a:cs typeface="NunitoSans-Black"/>
                </a:rPr>
                <a:t> Trustee Board</a:t>
              </a:r>
              <a:endParaRPr lang="en-GB" sz="1400" b="1">
                <a:solidFill>
                  <a:srgbClr val="7414DC"/>
                </a:solidFill>
                <a:effectLst/>
                <a:latin typeface="NunitoSans-Black"/>
                <a:ea typeface="Times New Roman" panose="02020603050405020304" pitchFamily="18" charset="0"/>
                <a:cs typeface="NunitoSans-Black"/>
              </a:endParaRPr>
            </a:p>
          </p:txBody>
        </p:sp>
        <p:sp>
          <p:nvSpPr>
            <p:cNvPr id="8" name="Freeform 55">
              <a:extLst>
                <a:ext uri="{FF2B5EF4-FFF2-40B4-BE49-F238E27FC236}">
                  <a16:creationId xmlns:a16="http://schemas.microsoft.com/office/drawing/2014/main" id="{231045C2-5232-182D-797E-30BB8007D100}"/>
                </a:ext>
              </a:extLst>
            </p:cNvPr>
            <p:cNvSpPr>
              <a:spLocks/>
            </p:cNvSpPr>
            <p:nvPr/>
          </p:nvSpPr>
          <p:spPr bwMode="auto">
            <a:xfrm>
              <a:off x="1559311" y="1479892"/>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County</a:t>
              </a:r>
            </a:p>
          </p:txBody>
        </p:sp>
        <p:sp>
          <p:nvSpPr>
            <p:cNvPr id="9" name="Freeform 59">
              <a:extLst>
                <a:ext uri="{FF2B5EF4-FFF2-40B4-BE49-F238E27FC236}">
                  <a16:creationId xmlns:a16="http://schemas.microsoft.com/office/drawing/2014/main" id="{E52E4F27-0308-DD34-3332-A726CD465E3F}"/>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10" name="Freeform 61">
              <a:extLst>
                <a:ext uri="{FF2B5EF4-FFF2-40B4-BE49-F238E27FC236}">
                  <a16:creationId xmlns:a16="http://schemas.microsoft.com/office/drawing/2014/main" id="{863C6F53-E795-67E7-AD60-EF94F873DD41}"/>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11" name="Freeform 62">
              <a:extLst>
                <a:ext uri="{FF2B5EF4-FFF2-40B4-BE49-F238E27FC236}">
                  <a16:creationId xmlns:a16="http://schemas.microsoft.com/office/drawing/2014/main" id="{2EB80B94-1D75-44A8-AA8F-EE4253BCC0DE}"/>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12" name="Freeform 62">
              <a:extLst>
                <a:ext uri="{FF2B5EF4-FFF2-40B4-BE49-F238E27FC236}">
                  <a16:creationId xmlns:a16="http://schemas.microsoft.com/office/drawing/2014/main" id="{CF84BD52-4503-B507-F289-499C688413F2}"/>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grpSp>
        <p:nvGrpSpPr>
          <p:cNvPr id="33" name="Group 32">
            <a:extLst>
              <a:ext uri="{FF2B5EF4-FFF2-40B4-BE49-F238E27FC236}">
                <a16:creationId xmlns:a16="http://schemas.microsoft.com/office/drawing/2014/main" id="{B384A62D-1714-7444-E2BD-7C2ED9FD55F6}"/>
              </a:ext>
            </a:extLst>
          </p:cNvPr>
          <p:cNvGrpSpPr/>
          <p:nvPr/>
        </p:nvGrpSpPr>
        <p:grpSpPr>
          <a:xfrm>
            <a:off x="903443" y="723116"/>
            <a:ext cx="5809618" cy="5824668"/>
            <a:chOff x="39065" y="-1150122"/>
            <a:chExt cx="5809618" cy="5824668"/>
          </a:xfrm>
        </p:grpSpPr>
        <p:sp>
          <p:nvSpPr>
            <p:cNvPr id="36" name="Freeform 43">
              <a:extLst>
                <a:ext uri="{FF2B5EF4-FFF2-40B4-BE49-F238E27FC236}">
                  <a16:creationId xmlns:a16="http://schemas.microsoft.com/office/drawing/2014/main" id="{D47FB184-33A0-2E6D-D5AA-17F9E54F9AEA}"/>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4" name="Freeform 52">
              <a:extLst>
                <a:ext uri="{FF2B5EF4-FFF2-40B4-BE49-F238E27FC236}">
                  <a16:creationId xmlns:a16="http://schemas.microsoft.com/office/drawing/2014/main" id="{3D77D30B-4E76-2553-1E66-19F12141976B}"/>
                </a:ext>
              </a:extLst>
            </p:cNvPr>
            <p:cNvSpPr>
              <a:spLocks/>
            </p:cNvSpPr>
            <p:nvPr/>
          </p:nvSpPr>
          <p:spPr bwMode="auto">
            <a:xfrm>
              <a:off x="3333095" y="-1150122"/>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35" name="Freeform 53">
              <a:extLst>
                <a:ext uri="{FF2B5EF4-FFF2-40B4-BE49-F238E27FC236}">
                  <a16:creationId xmlns:a16="http://schemas.microsoft.com/office/drawing/2014/main" id="{5BD1C8F7-134C-7AF6-C28F-ABA0E27EFDC6}"/>
                </a:ext>
              </a:extLst>
            </p:cNvPr>
            <p:cNvSpPr>
              <a:spLocks/>
            </p:cNvSpPr>
            <p:nvPr/>
          </p:nvSpPr>
          <p:spPr bwMode="auto">
            <a:xfrm>
              <a:off x="4768683" y="294390"/>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37" name="Freeform 54">
              <a:extLst>
                <a:ext uri="{FF2B5EF4-FFF2-40B4-BE49-F238E27FC236}">
                  <a16:creationId xmlns:a16="http://schemas.microsoft.com/office/drawing/2014/main" id="{9D9C303D-2927-2F53-F3E7-95193B26835D}"/>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 name="Freeform 55">
              <a:extLst>
                <a:ext uri="{FF2B5EF4-FFF2-40B4-BE49-F238E27FC236}">
                  <a16:creationId xmlns:a16="http://schemas.microsoft.com/office/drawing/2014/main" id="{0842B261-C7AB-6D09-B6B8-B684CE9F54EE}"/>
                </a:ext>
              </a:extLst>
            </p:cNvPr>
            <p:cNvSpPr>
              <a:spLocks/>
            </p:cNvSpPr>
            <p:nvPr/>
          </p:nvSpPr>
          <p:spPr bwMode="auto">
            <a:xfrm>
              <a:off x="1521275" y="1638468"/>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District</a:t>
              </a:r>
            </a:p>
          </p:txBody>
        </p:sp>
        <p:sp>
          <p:nvSpPr>
            <p:cNvPr id="39" name="Freeform 56">
              <a:extLst>
                <a:ext uri="{FF2B5EF4-FFF2-40B4-BE49-F238E27FC236}">
                  <a16:creationId xmlns:a16="http://schemas.microsoft.com/office/drawing/2014/main" id="{4D4ADA80-3725-9DD2-D5FF-7E93AD8390F1}"/>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40" name="Freeform 57">
              <a:extLst>
                <a:ext uri="{FF2B5EF4-FFF2-40B4-BE49-F238E27FC236}">
                  <a16:creationId xmlns:a16="http://schemas.microsoft.com/office/drawing/2014/main" id="{02CC2883-7F6C-F531-B7E8-631603049C24}"/>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solidFill>
                    <a:srgbClr val="7414DC"/>
                  </a:solidFill>
                  <a:effectLst/>
                  <a:latin typeface="NunitoSans-Black"/>
                  <a:ea typeface="Times New Roman" panose="02020603050405020304" pitchFamily="18" charset="0"/>
                  <a:cs typeface="NunitoSans-Black"/>
                </a:rPr>
                <a:t> Trustee Board</a:t>
              </a:r>
              <a:endParaRPr lang="en-GB" sz="1400" b="1">
                <a:solidFill>
                  <a:srgbClr val="7414DC"/>
                </a:solidFill>
                <a:effectLst/>
                <a:latin typeface="NunitoSans-Black"/>
                <a:ea typeface="Times New Roman" panose="02020603050405020304" pitchFamily="18" charset="0"/>
                <a:cs typeface="NunitoSans-Black"/>
              </a:endParaRPr>
            </a:p>
          </p:txBody>
        </p:sp>
        <p:sp>
          <p:nvSpPr>
            <p:cNvPr id="41" name="Freeform 58">
              <a:extLst>
                <a:ext uri="{FF2B5EF4-FFF2-40B4-BE49-F238E27FC236}">
                  <a16:creationId xmlns:a16="http://schemas.microsoft.com/office/drawing/2014/main" id="{CE213839-111E-7460-85C3-43D0EF539D97}"/>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42" name="Freeform 59">
              <a:extLst>
                <a:ext uri="{FF2B5EF4-FFF2-40B4-BE49-F238E27FC236}">
                  <a16:creationId xmlns:a16="http://schemas.microsoft.com/office/drawing/2014/main" id="{9E68B38A-D0B9-826A-DA2B-B65B66557951}"/>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43" name="Freeform 61">
              <a:extLst>
                <a:ext uri="{FF2B5EF4-FFF2-40B4-BE49-F238E27FC236}">
                  <a16:creationId xmlns:a16="http://schemas.microsoft.com/office/drawing/2014/main" id="{32E4BEDC-8A48-1846-9E93-85030839CB00}"/>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44" name="Freeform 62">
              <a:extLst>
                <a:ext uri="{FF2B5EF4-FFF2-40B4-BE49-F238E27FC236}">
                  <a16:creationId xmlns:a16="http://schemas.microsoft.com/office/drawing/2014/main" id="{4BC8ABA8-BE0D-5365-6071-E8B9BA00F8CF}"/>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45" name="Freeform 62">
              <a:extLst>
                <a:ext uri="{FF2B5EF4-FFF2-40B4-BE49-F238E27FC236}">
                  <a16:creationId xmlns:a16="http://schemas.microsoft.com/office/drawing/2014/main" id="{083559AD-65B7-A357-D19B-E967335AE373}"/>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56" name="Freeform 52">
              <a:extLst>
                <a:ext uri="{FF2B5EF4-FFF2-40B4-BE49-F238E27FC236}">
                  <a16:creationId xmlns:a16="http://schemas.microsoft.com/office/drawing/2014/main" id="{6A8DDA43-80EF-CEF7-FFE0-B21D97EA0F59}"/>
                </a:ext>
              </a:extLst>
            </p:cNvPr>
            <p:cNvSpPr>
              <a:spLocks/>
            </p:cNvSpPr>
            <p:nvPr/>
          </p:nvSpPr>
          <p:spPr bwMode="auto">
            <a:xfrm>
              <a:off x="4768683" y="-1141216"/>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Explorers</a:t>
              </a:r>
            </a:p>
          </p:txBody>
        </p:sp>
      </p:grpSp>
      <p:sp>
        <p:nvSpPr>
          <p:cNvPr id="58" name="TextBox 57">
            <a:extLst>
              <a:ext uri="{FF2B5EF4-FFF2-40B4-BE49-F238E27FC236}">
                <a16:creationId xmlns:a16="http://schemas.microsoft.com/office/drawing/2014/main" id="{1C66B4F2-C37A-F6C0-E42A-14D05E4F2989}"/>
              </a:ext>
            </a:extLst>
          </p:cNvPr>
          <p:cNvSpPr txBox="1"/>
          <p:nvPr/>
        </p:nvSpPr>
        <p:spPr>
          <a:xfrm>
            <a:off x="357809" y="637930"/>
            <a:ext cx="3910676" cy="1077218"/>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District &amp; County Structure</a:t>
            </a:r>
          </a:p>
        </p:txBody>
      </p:sp>
      <p:sp>
        <p:nvSpPr>
          <p:cNvPr id="26" name="Rectangle: Rounded Corners 3">
            <a:extLst>
              <a:ext uri="{FF2B5EF4-FFF2-40B4-BE49-F238E27FC236}">
                <a16:creationId xmlns:a16="http://schemas.microsoft.com/office/drawing/2014/main" id="{695FB030-4656-4C2E-BA83-6FDF56A8CDC2}"/>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Tree>
    <p:extLst>
      <p:ext uri="{BB962C8B-B14F-4D97-AF65-F5344CB8AC3E}">
        <p14:creationId xmlns:p14="http://schemas.microsoft.com/office/powerpoint/2010/main" val="356399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79758D-AFC4-B011-5947-8505FB39E955}"/>
              </a:ext>
            </a:extLst>
          </p:cNvPr>
          <p:cNvGrpSpPr>
            <a:grpSpLocks/>
          </p:cNvGrpSpPr>
          <p:nvPr/>
        </p:nvGrpSpPr>
        <p:grpSpPr bwMode="auto">
          <a:xfrm>
            <a:off x="3828415" y="1086180"/>
            <a:ext cx="4535170" cy="4685639"/>
            <a:chOff x="4787" y="-1234"/>
            <a:chExt cx="7142" cy="8837"/>
          </a:xfrm>
        </p:grpSpPr>
        <p:sp>
          <p:nvSpPr>
            <p:cNvPr id="4" name="Freeform 22">
              <a:extLst>
                <a:ext uri="{FF2B5EF4-FFF2-40B4-BE49-F238E27FC236}">
                  <a16:creationId xmlns:a16="http://schemas.microsoft.com/office/drawing/2014/main" id="{62C5CE13-69EA-C2DF-0937-C86FAEF18D64}"/>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Freeform 23">
              <a:extLst>
                <a:ext uri="{FF2B5EF4-FFF2-40B4-BE49-F238E27FC236}">
                  <a16:creationId xmlns:a16="http://schemas.microsoft.com/office/drawing/2014/main" id="{67AD05E9-05DD-9A14-9979-2DD77A28AB2A}"/>
                </a:ext>
              </a:extLst>
            </p:cNvPr>
            <p:cNvSpPr>
              <a:spLocks/>
            </p:cNvSpPr>
            <p:nvPr/>
          </p:nvSpPr>
          <p:spPr bwMode="auto">
            <a:xfrm>
              <a:off x="7337" y="-1234"/>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Sections</a:t>
              </a:r>
            </a:p>
          </p:txBody>
        </p:sp>
        <p:sp>
          <p:nvSpPr>
            <p:cNvPr id="6" name="Freeform 24">
              <a:extLst>
                <a:ext uri="{FF2B5EF4-FFF2-40B4-BE49-F238E27FC236}">
                  <a16:creationId xmlns:a16="http://schemas.microsoft.com/office/drawing/2014/main" id="{9833BCC2-D619-3EF4-E9AE-E3EEE25EC75A}"/>
                </a:ext>
              </a:extLst>
            </p:cNvPr>
            <p:cNvSpPr>
              <a:spLocks/>
            </p:cNvSpPr>
            <p:nvPr/>
          </p:nvSpPr>
          <p:spPr bwMode="auto">
            <a:xfrm>
              <a:off x="7111" y="1832"/>
              <a:ext cx="2494"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Group</a:t>
              </a:r>
              <a:endParaRPr lang="en-GB" sz="1400" b="1">
                <a:solidFill>
                  <a:schemeClr val="bg1"/>
                </a:solidFill>
              </a:endParaRPr>
            </a:p>
          </p:txBody>
        </p:sp>
        <p:sp>
          <p:nvSpPr>
            <p:cNvPr id="7" name="Freeform 28">
              <a:extLst>
                <a:ext uri="{FF2B5EF4-FFF2-40B4-BE49-F238E27FC236}">
                  <a16:creationId xmlns:a16="http://schemas.microsoft.com/office/drawing/2014/main" id="{7E55A977-DEE8-2A4A-D1F2-BFF3D9B30145}"/>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rgbClr val="7414DC"/>
                  </a:solidFill>
                </a:rPr>
                <a:t>Trustee Board</a:t>
              </a:r>
            </a:p>
          </p:txBody>
        </p:sp>
        <p:sp>
          <p:nvSpPr>
            <p:cNvPr id="8" name="Freeform 41">
              <a:extLst>
                <a:ext uri="{FF2B5EF4-FFF2-40B4-BE49-F238E27FC236}">
                  <a16:creationId xmlns:a16="http://schemas.microsoft.com/office/drawing/2014/main" id="{7375E762-371E-523A-BC4E-DEA66C32773D}"/>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 Leadership Team</a:t>
              </a:r>
            </a:p>
          </p:txBody>
        </p:sp>
      </p:grpSp>
      <p:sp>
        <p:nvSpPr>
          <p:cNvPr id="9" name="Text Box 3">
            <a:extLst>
              <a:ext uri="{FF2B5EF4-FFF2-40B4-BE49-F238E27FC236}">
                <a16:creationId xmlns:a16="http://schemas.microsoft.com/office/drawing/2014/main" id="{A76A3A6F-52E8-D582-DA79-A3C32E39BAF0}"/>
              </a:ext>
            </a:extLst>
          </p:cNvPr>
          <p:cNvSpPr txBox="1"/>
          <p:nvPr/>
        </p:nvSpPr>
        <p:spPr>
          <a:xfrm>
            <a:off x="8687437" y="4857386"/>
            <a:ext cx="3009900" cy="14001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Ensure buildings and </a:t>
            </a:r>
            <a:br>
              <a:rPr lang="en-GB" sz="1200">
                <a:effectLst/>
                <a:latin typeface="Nunito Sans" panose="00000500000000000000" pitchFamily="2" charset="0"/>
                <a:ea typeface="Times New Roman" panose="02020603050405020304" pitchFamily="18" charset="0"/>
                <a:cs typeface="NunitoSans-Black"/>
              </a:rPr>
            </a:br>
            <a:r>
              <a:rPr lang="en-GB" sz="12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10" name="Text Box 2">
            <a:extLst>
              <a:ext uri="{FF2B5EF4-FFF2-40B4-BE49-F238E27FC236}">
                <a16:creationId xmlns:a16="http://schemas.microsoft.com/office/drawing/2014/main" id="{859CDD25-DA0E-2A3B-6D7D-28A56DA18BA8}"/>
              </a:ext>
            </a:extLst>
          </p:cNvPr>
          <p:cNvSpPr txBox="1"/>
          <p:nvPr/>
        </p:nvSpPr>
        <p:spPr>
          <a:xfrm>
            <a:off x="330777" y="4857386"/>
            <a:ext cx="3173788" cy="161452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Help the group’s sections to run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a:effectLst/>
                <a:latin typeface="Nunito Sans" panose="00000500000000000000" pitchFamily="2" charset="0"/>
                <a:ea typeface="Times New Roman" panose="02020603050405020304" pitchFamily="18" charset="0"/>
                <a:cs typeface="NunitoSans-Black"/>
              </a:rPr>
              <a:t>Develop our volunteers and help recruit new ones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a:effectLst/>
                <a:latin typeface="Nunito Sans" panose="00000500000000000000" pitchFamily="2" charset="0"/>
                <a:ea typeface="Times New Roman" panose="02020603050405020304" pitchFamily="18" charset="0"/>
                <a:cs typeface="NunitoSans-Black"/>
              </a:rPr>
              <a:t>Engage with the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a:effectLst/>
                <a:latin typeface="Nunito Sans" panose="00000500000000000000" pitchFamily="2" charset="0"/>
                <a:ea typeface="Times New Roman" panose="02020603050405020304" pitchFamily="18" charset="0"/>
                <a:cs typeface="NunitoSans-Black"/>
              </a:rPr>
              <a:t>Enable growth and new provision</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200">
                <a:effectLst/>
                <a:latin typeface="Nunito Sans" panose="00000500000000000000" pitchFamily="2" charset="0"/>
                <a:ea typeface="Times New Roman" panose="02020603050405020304" pitchFamily="18" charset="0"/>
                <a:cs typeface="NunitoSans-Black"/>
              </a:rPr>
              <a:t>Support effective processes (e.g., admin, finance, equipment, etc.)</a:t>
            </a:r>
            <a:endParaRPr lang="en-GB" sz="1100">
              <a:effectLst/>
              <a:latin typeface="NunitoSans-Black"/>
              <a:ea typeface="Times New Roman" panose="02020603050405020304" pitchFamily="18" charset="0"/>
              <a:cs typeface="NunitoSans-Black"/>
            </a:endParaRPr>
          </a:p>
        </p:txBody>
      </p:sp>
      <p:sp>
        <p:nvSpPr>
          <p:cNvPr id="11" name="Text Box 1">
            <a:extLst>
              <a:ext uri="{FF2B5EF4-FFF2-40B4-BE49-F238E27FC236}">
                <a16:creationId xmlns:a16="http://schemas.microsoft.com/office/drawing/2014/main" id="{C8BACE31-2DAE-84CF-102C-D7F19CBC9DD5}"/>
              </a:ext>
            </a:extLst>
          </p:cNvPr>
          <p:cNvSpPr txBox="1"/>
          <p:nvPr/>
        </p:nvSpPr>
        <p:spPr>
          <a:xfrm>
            <a:off x="6970569" y="881321"/>
            <a:ext cx="3009900" cy="852799"/>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Plan and deliver a safe programme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Make sure admin is done correctly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Communicate with others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200">
                <a:effectLst/>
                <a:latin typeface="Nunito Sans" panose="00000500000000000000" pitchFamily="2" charset="0"/>
                <a:ea typeface="Times New Roman" panose="02020603050405020304" pitchFamily="18" charset="0"/>
                <a:cs typeface="NunitoSans-Black"/>
              </a:rPr>
              <a:t>Look after section finances</a:t>
            </a:r>
            <a:endParaRPr lang="en-GB" sz="1100">
              <a:effectLst/>
              <a:latin typeface="NunitoSans-Black"/>
              <a:ea typeface="Times New Roman" panose="02020603050405020304" pitchFamily="18" charset="0"/>
              <a:cs typeface="NunitoSans-Black"/>
            </a:endParaRPr>
          </a:p>
        </p:txBody>
      </p:sp>
      <p:sp>
        <p:nvSpPr>
          <p:cNvPr id="12" name="TextBox 11">
            <a:extLst>
              <a:ext uri="{FF2B5EF4-FFF2-40B4-BE49-F238E27FC236}">
                <a16:creationId xmlns:a16="http://schemas.microsoft.com/office/drawing/2014/main" id="{57A3CF8F-3405-0FCE-F549-790641575C9A}"/>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Group Teams Explained</a:t>
            </a:r>
          </a:p>
        </p:txBody>
      </p:sp>
      <p:sp>
        <p:nvSpPr>
          <p:cNvPr id="13" name="Rectangle: Rounded Corners 3">
            <a:extLst>
              <a:ext uri="{FF2B5EF4-FFF2-40B4-BE49-F238E27FC236}">
                <a16:creationId xmlns:a16="http://schemas.microsoft.com/office/drawing/2014/main" id="{F6877EC7-ABC4-46A1-AC02-F15F5A04321B}"/>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
        <p:nvSpPr>
          <p:cNvPr id="14" name="Rectangle: Rounded Corners 4">
            <a:extLst>
              <a:ext uri="{FF2B5EF4-FFF2-40B4-BE49-F238E27FC236}">
                <a16:creationId xmlns:a16="http://schemas.microsoft.com/office/drawing/2014/main" id="{08666A3A-C398-4D26-81A7-3481502915DF}"/>
              </a:ext>
            </a:extLst>
          </p:cNvPr>
          <p:cNvSpPr/>
          <p:nvPr/>
        </p:nvSpPr>
        <p:spPr>
          <a:xfrm>
            <a:off x="10627151" y="6061435"/>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430152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F34EC8-7CE3-1E6F-A34A-38F3A51D3F25}"/>
              </a:ext>
            </a:extLst>
          </p:cNvPr>
          <p:cNvGrpSpPr/>
          <p:nvPr/>
        </p:nvGrpSpPr>
        <p:grpSpPr>
          <a:xfrm>
            <a:off x="3771719" y="516666"/>
            <a:ext cx="5809618" cy="5824668"/>
            <a:chOff x="39065" y="-1150122"/>
            <a:chExt cx="5809618" cy="5824668"/>
          </a:xfrm>
        </p:grpSpPr>
        <p:sp>
          <p:nvSpPr>
            <p:cNvPr id="4" name="Freeform 43">
              <a:extLst>
                <a:ext uri="{FF2B5EF4-FFF2-40B4-BE49-F238E27FC236}">
                  <a16:creationId xmlns:a16="http://schemas.microsoft.com/office/drawing/2014/main" id="{700CA8FB-3D03-705B-18B4-6C9E7D2DCA1A}"/>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Freeform 52">
              <a:extLst>
                <a:ext uri="{FF2B5EF4-FFF2-40B4-BE49-F238E27FC236}">
                  <a16:creationId xmlns:a16="http://schemas.microsoft.com/office/drawing/2014/main" id="{D2104C4B-9D30-9A18-D7E2-B2C286F2D609}"/>
                </a:ext>
              </a:extLst>
            </p:cNvPr>
            <p:cNvSpPr>
              <a:spLocks/>
            </p:cNvSpPr>
            <p:nvPr/>
          </p:nvSpPr>
          <p:spPr bwMode="auto">
            <a:xfrm>
              <a:off x="3333095" y="-1150122"/>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6" name="Freeform 53">
              <a:extLst>
                <a:ext uri="{FF2B5EF4-FFF2-40B4-BE49-F238E27FC236}">
                  <a16:creationId xmlns:a16="http://schemas.microsoft.com/office/drawing/2014/main" id="{F9890F99-3BD0-7779-D867-57B259F708B9}"/>
                </a:ext>
              </a:extLst>
            </p:cNvPr>
            <p:cNvSpPr>
              <a:spLocks/>
            </p:cNvSpPr>
            <p:nvPr/>
          </p:nvSpPr>
          <p:spPr bwMode="auto">
            <a:xfrm>
              <a:off x="4768683" y="294390"/>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7" name="Freeform 54">
              <a:extLst>
                <a:ext uri="{FF2B5EF4-FFF2-40B4-BE49-F238E27FC236}">
                  <a16:creationId xmlns:a16="http://schemas.microsoft.com/office/drawing/2014/main" id="{EC401F8B-8B8E-761F-DA6C-B5D9302E6CC6}"/>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 name="Freeform 55">
              <a:extLst>
                <a:ext uri="{FF2B5EF4-FFF2-40B4-BE49-F238E27FC236}">
                  <a16:creationId xmlns:a16="http://schemas.microsoft.com/office/drawing/2014/main" id="{B49EBEF6-C9C6-DCEF-8656-2A040D261844}"/>
                </a:ext>
              </a:extLst>
            </p:cNvPr>
            <p:cNvSpPr>
              <a:spLocks/>
            </p:cNvSpPr>
            <p:nvPr/>
          </p:nvSpPr>
          <p:spPr bwMode="auto">
            <a:xfrm>
              <a:off x="1521275" y="1638468"/>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District</a:t>
              </a:r>
            </a:p>
          </p:txBody>
        </p:sp>
        <p:sp>
          <p:nvSpPr>
            <p:cNvPr id="9" name="Freeform 56">
              <a:extLst>
                <a:ext uri="{FF2B5EF4-FFF2-40B4-BE49-F238E27FC236}">
                  <a16:creationId xmlns:a16="http://schemas.microsoft.com/office/drawing/2014/main" id="{7E5CD3C3-E6FF-FE87-C129-3D4E448C7F18}"/>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10" name="Freeform 57">
              <a:extLst>
                <a:ext uri="{FF2B5EF4-FFF2-40B4-BE49-F238E27FC236}">
                  <a16:creationId xmlns:a16="http://schemas.microsoft.com/office/drawing/2014/main" id="{45F29426-D0B6-95D9-1655-FE13AF09EDEE}"/>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solidFill>
                    <a:srgbClr val="7414DC"/>
                  </a:solidFill>
                  <a:effectLst/>
                  <a:latin typeface="NunitoSans-Black"/>
                  <a:ea typeface="Times New Roman" panose="02020603050405020304" pitchFamily="18" charset="0"/>
                  <a:cs typeface="NunitoSans-Black"/>
                </a:rPr>
                <a:t> Trustee Board</a:t>
              </a:r>
              <a:endParaRPr lang="en-GB" sz="1400" b="1">
                <a:solidFill>
                  <a:srgbClr val="7414DC"/>
                </a:solidFill>
                <a:effectLst/>
                <a:latin typeface="NunitoSans-Black"/>
                <a:ea typeface="Times New Roman" panose="02020603050405020304" pitchFamily="18" charset="0"/>
                <a:cs typeface="NunitoSans-Black"/>
              </a:endParaRPr>
            </a:p>
          </p:txBody>
        </p:sp>
        <p:sp>
          <p:nvSpPr>
            <p:cNvPr id="11" name="Freeform 58">
              <a:extLst>
                <a:ext uri="{FF2B5EF4-FFF2-40B4-BE49-F238E27FC236}">
                  <a16:creationId xmlns:a16="http://schemas.microsoft.com/office/drawing/2014/main" id="{77EE5242-5ABC-BE54-8826-627774C55D3D}"/>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12" name="Freeform 59">
              <a:extLst>
                <a:ext uri="{FF2B5EF4-FFF2-40B4-BE49-F238E27FC236}">
                  <a16:creationId xmlns:a16="http://schemas.microsoft.com/office/drawing/2014/main" id="{F2CD77ED-AF3D-1172-00E2-01197B536825}"/>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13" name="Freeform 61">
              <a:extLst>
                <a:ext uri="{FF2B5EF4-FFF2-40B4-BE49-F238E27FC236}">
                  <a16:creationId xmlns:a16="http://schemas.microsoft.com/office/drawing/2014/main" id="{5A8D7289-830C-4765-CEEA-EE33CBDD30E2}"/>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14" name="Freeform 62">
              <a:extLst>
                <a:ext uri="{FF2B5EF4-FFF2-40B4-BE49-F238E27FC236}">
                  <a16:creationId xmlns:a16="http://schemas.microsoft.com/office/drawing/2014/main" id="{8E417203-0D3A-973E-0244-E7DA11E95482}"/>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15" name="Freeform 62">
              <a:extLst>
                <a:ext uri="{FF2B5EF4-FFF2-40B4-BE49-F238E27FC236}">
                  <a16:creationId xmlns:a16="http://schemas.microsoft.com/office/drawing/2014/main" id="{99805A12-B0CF-6BD0-A552-E21D5F186F32}"/>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16" name="Freeform 52">
              <a:extLst>
                <a:ext uri="{FF2B5EF4-FFF2-40B4-BE49-F238E27FC236}">
                  <a16:creationId xmlns:a16="http://schemas.microsoft.com/office/drawing/2014/main" id="{106ED974-2369-678B-74ED-637FB4651A58}"/>
                </a:ext>
              </a:extLst>
            </p:cNvPr>
            <p:cNvSpPr>
              <a:spLocks/>
            </p:cNvSpPr>
            <p:nvPr/>
          </p:nvSpPr>
          <p:spPr bwMode="auto">
            <a:xfrm>
              <a:off x="4768683" y="-1141216"/>
              <a:ext cx="1080000" cy="1080000"/>
            </a:xfrm>
            <a:prstGeom prst="roundRect">
              <a:avLst/>
            </a:prstGeom>
            <a:solidFill>
              <a:srgbClr val="23A95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Explorers</a:t>
              </a:r>
            </a:p>
          </p:txBody>
        </p:sp>
      </p:grpSp>
      <p:sp>
        <p:nvSpPr>
          <p:cNvPr id="17" name="Text Box 4">
            <a:extLst>
              <a:ext uri="{FF2B5EF4-FFF2-40B4-BE49-F238E27FC236}">
                <a16:creationId xmlns:a16="http://schemas.microsoft.com/office/drawing/2014/main" id="{2C88DCB5-E79E-1F90-5943-165E3517A391}"/>
              </a:ext>
            </a:extLst>
          </p:cNvPr>
          <p:cNvSpPr txBox="1"/>
          <p:nvPr/>
        </p:nvSpPr>
        <p:spPr>
          <a:xfrm>
            <a:off x="579251" y="1854004"/>
            <a:ext cx="2694696" cy="128587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18" name="Text Box 5">
            <a:extLst>
              <a:ext uri="{FF2B5EF4-FFF2-40B4-BE49-F238E27FC236}">
                <a16:creationId xmlns:a16="http://schemas.microsoft.com/office/drawing/2014/main" id="{20B3FFD3-9FD8-D52D-24FB-19BE483A51BA}"/>
              </a:ext>
            </a:extLst>
          </p:cNvPr>
          <p:cNvSpPr txBox="1"/>
          <p:nvPr/>
        </p:nvSpPr>
        <p:spPr>
          <a:xfrm>
            <a:off x="3499584" y="269453"/>
            <a:ext cx="3334391" cy="1296001"/>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District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District Youth Lead to make sure decisions are shaped by young people</a:t>
            </a:r>
            <a:endParaRPr lang="en-GB" sz="1100">
              <a:effectLst/>
              <a:latin typeface="NunitoSans-Black"/>
              <a:ea typeface="Times New Roman" panose="02020603050405020304" pitchFamily="18" charset="0"/>
              <a:cs typeface="NunitoSans-Black"/>
            </a:endParaRPr>
          </a:p>
        </p:txBody>
      </p:sp>
      <p:sp>
        <p:nvSpPr>
          <p:cNvPr id="19" name="Text Box 6">
            <a:extLst>
              <a:ext uri="{FF2B5EF4-FFF2-40B4-BE49-F238E27FC236}">
                <a16:creationId xmlns:a16="http://schemas.microsoft.com/office/drawing/2014/main" id="{484A741D-0B6A-D33B-AADC-EE928FF2CE96}"/>
              </a:ext>
            </a:extLst>
          </p:cNvPr>
          <p:cNvSpPr txBox="1"/>
          <p:nvPr/>
        </p:nvSpPr>
        <p:spPr>
          <a:xfrm>
            <a:off x="9768745" y="1999575"/>
            <a:ext cx="2114168" cy="97448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14-24 Team, for their Sections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Explorer, Young Leader and Scout Network section team</a:t>
            </a:r>
            <a:endParaRPr lang="en-GB" sz="1100">
              <a:effectLst/>
              <a:latin typeface="NunitoSans-Black"/>
              <a:ea typeface="Times New Roman" panose="02020603050405020304" pitchFamily="18" charset="0"/>
              <a:cs typeface="NunitoSans-Black"/>
            </a:endParaRPr>
          </a:p>
        </p:txBody>
      </p:sp>
      <p:sp>
        <p:nvSpPr>
          <p:cNvPr id="20" name="Text Box 7">
            <a:extLst>
              <a:ext uri="{FF2B5EF4-FFF2-40B4-BE49-F238E27FC236}">
                <a16:creationId xmlns:a16="http://schemas.microsoft.com/office/drawing/2014/main" id="{AEA7DA91-BC6D-744E-2C92-3095E41348BD}"/>
              </a:ext>
            </a:extLst>
          </p:cNvPr>
          <p:cNvSpPr txBox="1"/>
          <p:nvPr/>
        </p:nvSpPr>
        <p:spPr>
          <a:xfrm>
            <a:off x="583525" y="3441037"/>
            <a:ext cx="2694696" cy="128587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to Group and District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volunteers are recognised</a:t>
            </a:r>
            <a:endParaRPr lang="en-GB" sz="1100">
              <a:effectLst/>
              <a:latin typeface="NunitoSans-Black"/>
              <a:ea typeface="Times New Roman" panose="02020603050405020304" pitchFamily="18" charset="0"/>
              <a:cs typeface="NunitoSans-Black"/>
            </a:endParaRPr>
          </a:p>
        </p:txBody>
      </p:sp>
      <p:sp>
        <p:nvSpPr>
          <p:cNvPr id="21" name="Text Box 8">
            <a:extLst>
              <a:ext uri="{FF2B5EF4-FFF2-40B4-BE49-F238E27FC236}">
                <a16:creationId xmlns:a16="http://schemas.microsoft.com/office/drawing/2014/main" id="{930DC02E-1585-D0F1-C81C-97C059EBFAF1}"/>
              </a:ext>
            </a:extLst>
          </p:cNvPr>
          <p:cNvSpPr txBox="1"/>
          <p:nvPr/>
        </p:nvSpPr>
        <p:spPr>
          <a:xfrm>
            <a:off x="6834894" y="5863608"/>
            <a:ext cx="3241040" cy="90003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Grow sections and groups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administration, property and equipment</a:t>
            </a:r>
            <a:endParaRPr lang="en-GB" sz="1100">
              <a:effectLst/>
              <a:latin typeface="NunitoSans-Black"/>
              <a:ea typeface="Times New Roman" panose="02020603050405020304" pitchFamily="18" charset="0"/>
              <a:cs typeface="NunitoSans-Black"/>
            </a:endParaRPr>
          </a:p>
        </p:txBody>
      </p:sp>
      <p:sp>
        <p:nvSpPr>
          <p:cNvPr id="22" name="Text Box 9">
            <a:extLst>
              <a:ext uri="{FF2B5EF4-FFF2-40B4-BE49-F238E27FC236}">
                <a16:creationId xmlns:a16="http://schemas.microsoft.com/office/drawing/2014/main" id="{94B86F21-F688-5056-B524-306E4442DB5F}"/>
              </a:ext>
            </a:extLst>
          </p:cNvPr>
          <p:cNvSpPr txBox="1"/>
          <p:nvPr/>
        </p:nvSpPr>
        <p:spPr>
          <a:xfrm>
            <a:off x="579251" y="5038197"/>
            <a:ext cx="2694696" cy="140596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Help section teams run high-quality programmes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Facilitate programme networking opportunities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access to specialist expertise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approvals for activities and permits</a:t>
            </a:r>
            <a:endParaRPr lang="en-GB" sz="1100">
              <a:effectLst/>
              <a:latin typeface="NunitoSans-Black"/>
              <a:ea typeface="Times New Roman" panose="02020603050405020304" pitchFamily="18" charset="0"/>
              <a:cs typeface="NunitoSans-Black"/>
            </a:endParaRPr>
          </a:p>
        </p:txBody>
      </p:sp>
      <p:sp>
        <p:nvSpPr>
          <p:cNvPr id="23" name="Text Box 1">
            <a:extLst>
              <a:ext uri="{FF2B5EF4-FFF2-40B4-BE49-F238E27FC236}">
                <a16:creationId xmlns:a16="http://schemas.microsoft.com/office/drawing/2014/main" id="{A50FBA8E-DBC2-2023-AC72-08CFECB023F2}"/>
              </a:ext>
            </a:extLst>
          </p:cNvPr>
          <p:cNvSpPr txBox="1"/>
          <p:nvPr/>
        </p:nvSpPr>
        <p:spPr>
          <a:xfrm>
            <a:off x="8507603" y="3305256"/>
            <a:ext cx="2670810" cy="149225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b="1">
                <a:effectLst/>
                <a:latin typeface="Nunito Sans" panose="00000500000000000000" pitchFamily="2" charset="0"/>
                <a:ea typeface="Times New Roman" panose="02020603050405020304" pitchFamily="18" charset="0"/>
                <a:cs typeface="NunitoSans-Black"/>
              </a:rPr>
              <a:t>Group Leadership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Support each of their section teams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Develop our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Enable growth and new provision</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effective processes</a:t>
            </a:r>
            <a:endParaRPr lang="en-GB" sz="1100">
              <a:effectLst/>
              <a:latin typeface="NunitoSans-Black"/>
              <a:ea typeface="Times New Roman" panose="02020603050405020304" pitchFamily="18" charset="0"/>
              <a:cs typeface="NunitoSans-Black"/>
            </a:endParaRPr>
          </a:p>
        </p:txBody>
      </p:sp>
      <p:sp>
        <p:nvSpPr>
          <p:cNvPr id="24" name="TextBox 23">
            <a:extLst>
              <a:ext uri="{FF2B5EF4-FFF2-40B4-BE49-F238E27FC236}">
                <a16:creationId xmlns:a16="http://schemas.microsoft.com/office/drawing/2014/main" id="{EBB80699-534C-8F09-4E80-96166748CA5F}"/>
              </a:ext>
            </a:extLst>
          </p:cNvPr>
          <p:cNvSpPr txBox="1"/>
          <p:nvPr/>
        </p:nvSpPr>
        <p:spPr>
          <a:xfrm>
            <a:off x="357809" y="637930"/>
            <a:ext cx="3715427" cy="1077218"/>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District Teams Explained</a:t>
            </a:r>
          </a:p>
        </p:txBody>
      </p:sp>
      <p:sp>
        <p:nvSpPr>
          <p:cNvPr id="25" name="Rectangle: Rounded Corners 3">
            <a:extLst>
              <a:ext uri="{FF2B5EF4-FFF2-40B4-BE49-F238E27FC236}">
                <a16:creationId xmlns:a16="http://schemas.microsoft.com/office/drawing/2014/main" id="{FB8923A4-F71A-4400-86F7-3610DF3C4323}"/>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
        <p:nvSpPr>
          <p:cNvPr id="26" name="Rectangle: Rounded Corners 4">
            <a:extLst>
              <a:ext uri="{FF2B5EF4-FFF2-40B4-BE49-F238E27FC236}">
                <a16:creationId xmlns:a16="http://schemas.microsoft.com/office/drawing/2014/main" id="{6684AD93-2FAA-4702-88F7-B96ACE1BAACF}"/>
              </a:ext>
            </a:extLst>
          </p:cNvPr>
          <p:cNvSpPr/>
          <p:nvPr/>
        </p:nvSpPr>
        <p:spPr>
          <a:xfrm>
            <a:off x="10627151" y="6061435"/>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47094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43190A-2EA3-892E-9E1D-CBD130DAE070}"/>
              </a:ext>
            </a:extLst>
          </p:cNvPr>
          <p:cNvGrpSpPr/>
          <p:nvPr/>
        </p:nvGrpSpPr>
        <p:grpSpPr>
          <a:xfrm>
            <a:off x="314491" y="1556388"/>
            <a:ext cx="11563017" cy="4902380"/>
            <a:chOff x="403527" y="1099188"/>
            <a:chExt cx="11563017" cy="4902380"/>
          </a:xfrm>
        </p:grpSpPr>
        <p:grpSp>
          <p:nvGrpSpPr>
            <p:cNvPr id="2" name="Group 1">
              <a:extLst>
                <a:ext uri="{FF2B5EF4-FFF2-40B4-BE49-F238E27FC236}">
                  <a16:creationId xmlns:a16="http://schemas.microsoft.com/office/drawing/2014/main" id="{90D1E74A-A1EC-FC2E-7171-A6103A795727}"/>
                </a:ext>
              </a:extLst>
            </p:cNvPr>
            <p:cNvGrpSpPr/>
            <p:nvPr/>
          </p:nvGrpSpPr>
          <p:grpSpPr>
            <a:xfrm>
              <a:off x="3849581" y="1138222"/>
              <a:ext cx="4492838" cy="4581556"/>
              <a:chOff x="102411" y="-18886"/>
              <a:chExt cx="4492838" cy="4581556"/>
            </a:xfrm>
          </p:grpSpPr>
          <p:sp>
            <p:nvSpPr>
              <p:cNvPr id="4" name="Freeform 54">
                <a:extLst>
                  <a:ext uri="{FF2B5EF4-FFF2-40B4-BE49-F238E27FC236}">
                    <a16:creationId xmlns:a16="http://schemas.microsoft.com/office/drawing/2014/main" id="{57808903-42BA-0697-823D-9B0DC9C178D4}"/>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Freeform 56">
                <a:extLst>
                  <a:ext uri="{FF2B5EF4-FFF2-40B4-BE49-F238E27FC236}">
                    <a16:creationId xmlns:a16="http://schemas.microsoft.com/office/drawing/2014/main" id="{7170A774-C9DF-1AE3-258C-CB1D4E663889}"/>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6" name="Freeform 57">
                <a:extLst>
                  <a:ext uri="{FF2B5EF4-FFF2-40B4-BE49-F238E27FC236}">
                    <a16:creationId xmlns:a16="http://schemas.microsoft.com/office/drawing/2014/main" id="{F3620A48-F1A4-3F15-BFE2-851DC5A82574}"/>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a:solidFill>
                      <a:srgbClr val="7414DC"/>
                    </a:solidFill>
                    <a:effectLst/>
                    <a:latin typeface="NunitoSans-Black"/>
                    <a:ea typeface="Times New Roman" panose="02020603050405020304" pitchFamily="18" charset="0"/>
                    <a:cs typeface="NunitoSans-Black"/>
                  </a:rPr>
                  <a:t> Trustee Board</a:t>
                </a:r>
                <a:endParaRPr lang="en-GB" sz="1400" b="1">
                  <a:solidFill>
                    <a:srgbClr val="7414DC"/>
                  </a:solidFill>
                  <a:effectLst/>
                  <a:latin typeface="NunitoSans-Black"/>
                  <a:ea typeface="Times New Roman" panose="02020603050405020304" pitchFamily="18" charset="0"/>
                  <a:cs typeface="NunitoSans-Black"/>
                </a:endParaRPr>
              </a:p>
            </p:txBody>
          </p:sp>
          <p:sp>
            <p:nvSpPr>
              <p:cNvPr id="7" name="Freeform 55">
                <a:extLst>
                  <a:ext uri="{FF2B5EF4-FFF2-40B4-BE49-F238E27FC236}">
                    <a16:creationId xmlns:a16="http://schemas.microsoft.com/office/drawing/2014/main" id="{AA37229D-38E5-8040-A02F-48CF6D562531}"/>
                  </a:ext>
                </a:extLst>
              </p:cNvPr>
              <p:cNvSpPr>
                <a:spLocks/>
              </p:cNvSpPr>
              <p:nvPr/>
            </p:nvSpPr>
            <p:spPr bwMode="auto">
              <a:xfrm>
                <a:off x="1559311" y="1479892"/>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County</a:t>
                </a:r>
              </a:p>
            </p:txBody>
          </p:sp>
          <p:sp>
            <p:nvSpPr>
              <p:cNvPr id="8" name="Freeform 59">
                <a:extLst>
                  <a:ext uri="{FF2B5EF4-FFF2-40B4-BE49-F238E27FC236}">
                    <a16:creationId xmlns:a16="http://schemas.microsoft.com/office/drawing/2014/main" id="{99654571-7CB8-54FC-54B4-C263FA6962CD}"/>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Volunteering Development Team</a:t>
                </a:r>
              </a:p>
            </p:txBody>
          </p:sp>
          <p:sp>
            <p:nvSpPr>
              <p:cNvPr id="9" name="Freeform 61">
                <a:extLst>
                  <a:ext uri="{FF2B5EF4-FFF2-40B4-BE49-F238E27FC236}">
                    <a16:creationId xmlns:a16="http://schemas.microsoft.com/office/drawing/2014/main" id="{7FA09158-B144-39B8-E3B6-C1AB2A76F671}"/>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10" name="Freeform 62">
                <a:extLst>
                  <a:ext uri="{FF2B5EF4-FFF2-40B4-BE49-F238E27FC236}">
                    <a16:creationId xmlns:a16="http://schemas.microsoft.com/office/drawing/2014/main" id="{86B487E4-1620-444C-785E-AE3D487C2501}"/>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11" name="Freeform 62">
                <a:extLst>
                  <a:ext uri="{FF2B5EF4-FFF2-40B4-BE49-F238E27FC236}">
                    <a16:creationId xmlns:a16="http://schemas.microsoft.com/office/drawing/2014/main" id="{0B961974-6B96-7D78-7BDE-72AA56C5454F}"/>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sp>
          <p:nvSpPr>
            <p:cNvPr id="12" name="Text Box 7">
              <a:extLst>
                <a:ext uri="{FF2B5EF4-FFF2-40B4-BE49-F238E27FC236}">
                  <a16:creationId xmlns:a16="http://schemas.microsoft.com/office/drawing/2014/main" id="{9C6B1354-046A-15AF-A725-77C57F7F6B33}"/>
                </a:ext>
              </a:extLst>
            </p:cNvPr>
            <p:cNvSpPr txBox="1"/>
            <p:nvPr/>
          </p:nvSpPr>
          <p:spPr>
            <a:xfrm>
              <a:off x="965502" y="2821862"/>
              <a:ext cx="2619375" cy="1296000"/>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a:effectLst/>
                  <a:latin typeface="Nunito Sans" panose="00000500000000000000" pitchFamily="2" charset="0"/>
                  <a:ea typeface="Times New Roman" panose="02020603050405020304" pitchFamily="18" charset="0"/>
                  <a:cs typeface="NunitoSans-Black"/>
                </a:rPr>
                <a:t>For County teams and District Lead Volunteers: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Attract and welcome new volunteers </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well-supported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Ensure volunteers are recognised</a:t>
              </a:r>
              <a:endParaRPr lang="en-GB" sz="1100">
                <a:effectLst/>
                <a:latin typeface="NunitoSans-Black"/>
                <a:ea typeface="Times New Roman" panose="02020603050405020304" pitchFamily="18" charset="0"/>
                <a:cs typeface="NunitoSans-Black"/>
              </a:endParaRPr>
            </a:p>
          </p:txBody>
        </p:sp>
        <p:sp>
          <p:nvSpPr>
            <p:cNvPr id="13" name="Text Box 5">
              <a:extLst>
                <a:ext uri="{FF2B5EF4-FFF2-40B4-BE49-F238E27FC236}">
                  <a16:creationId xmlns:a16="http://schemas.microsoft.com/office/drawing/2014/main" id="{189813AA-FA4B-20EB-7AE3-7487AA86DD0B}"/>
                </a:ext>
              </a:extLst>
            </p:cNvPr>
            <p:cNvSpPr txBox="1"/>
            <p:nvPr/>
          </p:nvSpPr>
          <p:spPr>
            <a:xfrm>
              <a:off x="7957875" y="1099188"/>
              <a:ext cx="4008669" cy="131254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County teams work well</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all teams are inclusive and reflective of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Make sure safety and safeguarding responsibilities are fulfilled</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Support the County Youth Lead to support sections to be shaped by young people</a:t>
              </a:r>
              <a:endParaRPr lang="en-GB" sz="1100">
                <a:effectLst/>
                <a:latin typeface="NunitoSans-Black"/>
                <a:ea typeface="Times New Roman" panose="02020603050405020304" pitchFamily="18" charset="0"/>
                <a:cs typeface="NunitoSans-Black"/>
              </a:endParaRPr>
            </a:p>
          </p:txBody>
        </p:sp>
        <p:sp>
          <p:nvSpPr>
            <p:cNvPr id="14" name="Text Box 4">
              <a:extLst>
                <a:ext uri="{FF2B5EF4-FFF2-40B4-BE49-F238E27FC236}">
                  <a16:creationId xmlns:a16="http://schemas.microsoft.com/office/drawing/2014/main" id="{5A4C2E58-5C37-B8CB-368E-1C510C4F802A}"/>
                </a:ext>
              </a:extLst>
            </p:cNvPr>
            <p:cNvSpPr txBox="1"/>
            <p:nvPr/>
          </p:nvSpPr>
          <p:spPr>
            <a:xfrm>
              <a:off x="679752" y="1239660"/>
              <a:ext cx="2905125" cy="1093124"/>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Look after the money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Ensure buildings and </a:t>
              </a:r>
              <a:br>
                <a:rPr lang="en-GB" sz="1100">
                  <a:effectLst/>
                  <a:latin typeface="Nunito Sans" panose="00000500000000000000" pitchFamily="2" charset="0"/>
                  <a:ea typeface="Times New Roman" panose="02020603050405020304" pitchFamily="18" charset="0"/>
                  <a:cs typeface="NunitoSans-Black"/>
                </a:rPr>
              </a:br>
              <a:r>
                <a:rPr lang="en-GB" sz="1100">
                  <a:effectLst/>
                  <a:latin typeface="Nunito Sans" panose="00000500000000000000" pitchFamily="2" charset="0"/>
                  <a:ea typeface="Times New Roman" panose="02020603050405020304" pitchFamily="18" charset="0"/>
                  <a:cs typeface="NunitoSans-Black"/>
                </a:rPr>
                <a:t>equipment are in good working order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Manage a risk register</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GB" sz="1100">
                  <a:effectLst/>
                  <a:latin typeface="Nunito Sans" panose="00000500000000000000" pitchFamily="2" charset="0"/>
                  <a:ea typeface="Times New Roman" panose="02020603050405020304" pitchFamily="18" charset="0"/>
                  <a:cs typeface="NunitoSans-Black"/>
                </a:rPr>
                <a:t>Make sure everyone follows legal requirements</a:t>
              </a:r>
              <a:endParaRPr lang="en-GB" sz="1100">
                <a:effectLst/>
                <a:latin typeface="NunitoSans-Black"/>
                <a:ea typeface="Times New Roman" panose="02020603050405020304" pitchFamily="18" charset="0"/>
                <a:cs typeface="NunitoSans-Black"/>
              </a:endParaRPr>
            </a:p>
          </p:txBody>
        </p:sp>
        <p:sp>
          <p:nvSpPr>
            <p:cNvPr id="15" name="Text Box 8">
              <a:extLst>
                <a:ext uri="{FF2B5EF4-FFF2-40B4-BE49-F238E27FC236}">
                  <a16:creationId xmlns:a16="http://schemas.microsoft.com/office/drawing/2014/main" id="{766A8E02-DA41-0341-D1E0-A8C3A2D6AD2C}"/>
                </a:ext>
              </a:extLst>
            </p:cNvPr>
            <p:cNvSpPr txBox="1"/>
            <p:nvPr/>
          </p:nvSpPr>
          <p:spPr>
            <a:xfrm>
              <a:off x="7041459" y="5268142"/>
              <a:ext cx="2619375" cy="733426"/>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Engage with the local community</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incidents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administrative tasks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property and equipment</a:t>
              </a:r>
              <a:endParaRPr lang="en-GB" sz="1100">
                <a:effectLst/>
                <a:latin typeface="NunitoSans-Black"/>
                <a:ea typeface="Times New Roman" panose="02020603050405020304" pitchFamily="18" charset="0"/>
                <a:cs typeface="NunitoSans-Black"/>
              </a:endParaRPr>
            </a:p>
          </p:txBody>
        </p:sp>
        <p:sp>
          <p:nvSpPr>
            <p:cNvPr id="16" name="Text Box 2">
              <a:extLst>
                <a:ext uri="{FF2B5EF4-FFF2-40B4-BE49-F238E27FC236}">
                  <a16:creationId xmlns:a16="http://schemas.microsoft.com/office/drawing/2014/main" id="{38015666-CF15-37F6-D8D4-4D8B041745B5}"/>
                </a:ext>
              </a:extLst>
            </p:cNvPr>
            <p:cNvSpPr txBox="1"/>
            <p:nvPr/>
          </p:nvSpPr>
          <p:spPr>
            <a:xfrm>
              <a:off x="403527" y="4781870"/>
              <a:ext cx="3181350" cy="579815"/>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Provide events best run at scale</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Lead the assessments for activity permits</a:t>
              </a:r>
              <a:endParaRPr lang="en-GB" sz="1100">
                <a:effectLst/>
                <a:latin typeface="NunitoSans-Black"/>
                <a:ea typeface="Times New Roman" panose="02020603050405020304" pitchFamily="18" charset="0"/>
                <a:cs typeface="NunitoSans-Black"/>
              </a:endParaRPr>
            </a:p>
            <a:p>
              <a:pPr marL="342900" lvl="0" indent="-342900">
                <a:buFont typeface="Symbol" panose="05050102010706020507" pitchFamily="18" charset="2"/>
                <a:buChar char=""/>
              </a:pPr>
              <a:r>
                <a:rPr lang="en-US" sz="1100">
                  <a:effectLst/>
                  <a:latin typeface="Nunito Sans" panose="00000500000000000000" pitchFamily="2" charset="0"/>
                  <a:ea typeface="Times New Roman" panose="02020603050405020304" pitchFamily="18" charset="0"/>
                  <a:cs typeface="NunitoSans-Black"/>
                </a:rPr>
                <a:t>Manage approval for activities and permits</a:t>
              </a:r>
              <a:endParaRPr lang="en-GB" sz="1100">
                <a:effectLst/>
                <a:latin typeface="NunitoSans-Black"/>
                <a:ea typeface="Times New Roman" panose="02020603050405020304" pitchFamily="18" charset="0"/>
                <a:cs typeface="NunitoSans-Black"/>
              </a:endParaRPr>
            </a:p>
          </p:txBody>
        </p:sp>
      </p:grpSp>
      <p:sp>
        <p:nvSpPr>
          <p:cNvPr id="17" name="TextBox 16">
            <a:extLst>
              <a:ext uri="{FF2B5EF4-FFF2-40B4-BE49-F238E27FC236}">
                <a16:creationId xmlns:a16="http://schemas.microsoft.com/office/drawing/2014/main" id="{C76A0EF4-4249-B4AA-FDA5-BCA45562FDCB}"/>
              </a:ext>
            </a:extLst>
          </p:cNvPr>
          <p:cNvSpPr txBox="1"/>
          <p:nvPr/>
        </p:nvSpPr>
        <p:spPr>
          <a:xfrm>
            <a:off x="357809" y="637930"/>
            <a:ext cx="5149373"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County Teams Explained</a:t>
            </a:r>
          </a:p>
        </p:txBody>
      </p:sp>
      <p:sp>
        <p:nvSpPr>
          <p:cNvPr id="21" name="Rectangle: Rounded Corners 3">
            <a:extLst>
              <a:ext uri="{FF2B5EF4-FFF2-40B4-BE49-F238E27FC236}">
                <a16:creationId xmlns:a16="http://schemas.microsoft.com/office/drawing/2014/main" id="{143AFBE7-E01C-413F-A1B1-7C5D86A1A3A3}"/>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
        <p:nvSpPr>
          <p:cNvPr id="22" name="Rectangle: Rounded Corners 4">
            <a:extLst>
              <a:ext uri="{FF2B5EF4-FFF2-40B4-BE49-F238E27FC236}">
                <a16:creationId xmlns:a16="http://schemas.microsoft.com/office/drawing/2014/main" id="{1416DEFB-A51B-49DE-AC3A-5859250E7760}"/>
              </a:ext>
            </a:extLst>
          </p:cNvPr>
          <p:cNvSpPr/>
          <p:nvPr/>
        </p:nvSpPr>
        <p:spPr>
          <a:xfrm>
            <a:off x="10627151" y="6061435"/>
            <a:ext cx="1487864" cy="708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Full details are in each Team Description</a:t>
            </a:r>
          </a:p>
        </p:txBody>
      </p:sp>
    </p:spTree>
    <p:extLst>
      <p:ext uri="{BB962C8B-B14F-4D97-AF65-F5344CB8AC3E}">
        <p14:creationId xmlns:p14="http://schemas.microsoft.com/office/powerpoint/2010/main" val="2202728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27AB682-4DCD-C981-C6D6-9600E9DEF7A2}"/>
              </a:ext>
            </a:extLst>
          </p:cNvPr>
          <p:cNvGraphicFramePr/>
          <p:nvPr>
            <p:extLst>
              <p:ext uri="{D42A27DB-BD31-4B8C-83A1-F6EECF244321}">
                <p14:modId xmlns:p14="http://schemas.microsoft.com/office/powerpoint/2010/main" val="4121428203"/>
              </p:ext>
            </p:extLst>
          </p:nvPr>
        </p:nvGraphicFramePr>
        <p:xfrm>
          <a:off x="336000" y="1953491"/>
          <a:ext cx="11520000" cy="45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90EF7A9-BABD-3F01-D021-B657D5E91FEE}"/>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How your patch might look</a:t>
            </a:r>
          </a:p>
        </p:txBody>
      </p:sp>
      <p:sp>
        <p:nvSpPr>
          <p:cNvPr id="5" name="TextBox 4">
            <a:extLst>
              <a:ext uri="{FF2B5EF4-FFF2-40B4-BE49-F238E27FC236}">
                <a16:creationId xmlns:a16="http://schemas.microsoft.com/office/drawing/2014/main" id="{BA26F4D6-214C-C255-380F-262F16AE1CE2}"/>
              </a:ext>
            </a:extLst>
          </p:cNvPr>
          <p:cNvSpPr txBox="1"/>
          <p:nvPr/>
        </p:nvSpPr>
        <p:spPr>
          <a:xfrm>
            <a:off x="336000" y="1357265"/>
            <a:ext cx="7352246" cy="461665"/>
          </a:xfrm>
          <a:prstGeom prst="rect">
            <a:avLst/>
          </a:prstGeom>
          <a:noFill/>
        </p:spPr>
        <p:txBody>
          <a:bodyPr wrap="square">
            <a:spAutoFit/>
          </a:bodyPr>
          <a:lstStyle/>
          <a:p>
            <a:pPr marL="64770">
              <a:spcBef>
                <a:spcPts val="2145"/>
              </a:spcBef>
            </a:pPr>
            <a:r>
              <a:rPr lang="en-GB" sz="2400">
                <a:solidFill>
                  <a:srgbClr val="7413DC"/>
                </a:solidFill>
                <a:latin typeface="Nunito Sans ExtraBold" panose="00000900000000000000" pitchFamily="2" charset="0"/>
                <a:cs typeface="Nunito Sans Black"/>
              </a:rPr>
              <a:t>Group: 1</a:t>
            </a:r>
            <a:r>
              <a:rPr lang="en-GB" sz="2400" baseline="30000">
                <a:solidFill>
                  <a:srgbClr val="7413DC"/>
                </a:solidFill>
                <a:latin typeface="Nunito Sans ExtraBold" panose="00000900000000000000" pitchFamily="2" charset="0"/>
                <a:cs typeface="Nunito Sans Black"/>
              </a:rPr>
              <a:t>st</a:t>
            </a:r>
            <a:r>
              <a:rPr lang="en-GB" sz="2400">
                <a:solidFill>
                  <a:srgbClr val="7413DC"/>
                </a:solidFill>
                <a:latin typeface="Nunito Sans ExtraBold" panose="00000900000000000000" pitchFamily="2" charset="0"/>
                <a:cs typeface="Nunito Sans Black"/>
              </a:rPr>
              <a:t> Anytown</a:t>
            </a:r>
          </a:p>
        </p:txBody>
      </p:sp>
      <p:sp>
        <p:nvSpPr>
          <p:cNvPr id="6" name="Rectangle: Rounded Corners 3">
            <a:extLst>
              <a:ext uri="{FF2B5EF4-FFF2-40B4-BE49-F238E27FC236}">
                <a16:creationId xmlns:a16="http://schemas.microsoft.com/office/drawing/2014/main" id="{2B3D6511-19B9-4AD8-9413-0DCB5DEA527F}"/>
              </a:ext>
            </a:extLst>
          </p:cNvPr>
          <p:cNvSpPr/>
          <p:nvPr/>
        </p:nvSpPr>
        <p:spPr>
          <a:xfrm>
            <a:off x="94268" y="75414"/>
            <a:ext cx="1253765" cy="5467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November 2022 version</a:t>
            </a:r>
          </a:p>
        </p:txBody>
      </p:sp>
    </p:spTree>
    <p:extLst>
      <p:ext uri="{BB962C8B-B14F-4D97-AF65-F5344CB8AC3E}">
        <p14:creationId xmlns:p14="http://schemas.microsoft.com/office/powerpoint/2010/main" val="353177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87E0772-1050-BCDE-CE50-F9F8058C5E07}"/>
              </a:ext>
            </a:extLst>
          </p:cNvPr>
          <p:cNvGraphicFramePr/>
          <p:nvPr>
            <p:extLst>
              <p:ext uri="{D42A27DB-BD31-4B8C-83A1-F6EECF244321}">
                <p14:modId xmlns:p14="http://schemas.microsoft.com/office/powerpoint/2010/main" val="2482056421"/>
              </p:ext>
            </p:extLst>
          </p:nvPr>
        </p:nvGraphicFramePr>
        <p:xfrm>
          <a:off x="336000" y="2088052"/>
          <a:ext cx="11520000" cy="45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90EF7A9-BABD-3F01-D021-B657D5E91FEE}"/>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How your patch might look</a:t>
            </a:r>
          </a:p>
        </p:txBody>
      </p:sp>
      <p:sp>
        <p:nvSpPr>
          <p:cNvPr id="5" name="TextBox 4">
            <a:extLst>
              <a:ext uri="{FF2B5EF4-FFF2-40B4-BE49-F238E27FC236}">
                <a16:creationId xmlns:a16="http://schemas.microsoft.com/office/drawing/2014/main" id="{BA26F4D6-214C-C255-380F-262F16AE1CE2}"/>
              </a:ext>
            </a:extLst>
          </p:cNvPr>
          <p:cNvSpPr txBox="1"/>
          <p:nvPr/>
        </p:nvSpPr>
        <p:spPr>
          <a:xfrm>
            <a:off x="336000" y="1357265"/>
            <a:ext cx="7352246" cy="461665"/>
          </a:xfrm>
          <a:prstGeom prst="rect">
            <a:avLst/>
          </a:prstGeom>
          <a:noFill/>
        </p:spPr>
        <p:txBody>
          <a:bodyPr wrap="square">
            <a:spAutoFit/>
          </a:bodyPr>
          <a:lstStyle/>
          <a:p>
            <a:pPr marL="64770">
              <a:spcBef>
                <a:spcPts val="2145"/>
              </a:spcBef>
            </a:pPr>
            <a:r>
              <a:rPr lang="en-GB" sz="2400">
                <a:solidFill>
                  <a:srgbClr val="7413DC"/>
                </a:solidFill>
                <a:latin typeface="Nunito Sans ExtraBold" panose="00000900000000000000" pitchFamily="2" charset="0"/>
                <a:cs typeface="Nunito Sans Black"/>
              </a:rPr>
              <a:t>District: West Blanksville</a:t>
            </a:r>
          </a:p>
        </p:txBody>
      </p:sp>
    </p:spTree>
    <p:extLst>
      <p:ext uri="{BB962C8B-B14F-4D97-AF65-F5344CB8AC3E}">
        <p14:creationId xmlns:p14="http://schemas.microsoft.com/office/powerpoint/2010/main" val="126202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E0591F4-7564-40B1-8CCE-B9C734B484DE}"/>
              </a:ext>
            </a:extLst>
          </p:cNvPr>
          <p:cNvGraphicFramePr/>
          <p:nvPr>
            <p:extLst>
              <p:ext uri="{D42A27DB-BD31-4B8C-83A1-F6EECF244321}">
                <p14:modId xmlns:p14="http://schemas.microsoft.com/office/powerpoint/2010/main" val="505813441"/>
              </p:ext>
            </p:extLst>
          </p:nvPr>
        </p:nvGraphicFramePr>
        <p:xfrm>
          <a:off x="336000" y="1953490"/>
          <a:ext cx="11520000" cy="45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90EF7A9-BABD-3F01-D021-B657D5E91FEE}"/>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How your patch might look</a:t>
            </a:r>
          </a:p>
        </p:txBody>
      </p:sp>
      <p:sp>
        <p:nvSpPr>
          <p:cNvPr id="5" name="TextBox 4">
            <a:extLst>
              <a:ext uri="{FF2B5EF4-FFF2-40B4-BE49-F238E27FC236}">
                <a16:creationId xmlns:a16="http://schemas.microsoft.com/office/drawing/2014/main" id="{BA26F4D6-214C-C255-380F-262F16AE1CE2}"/>
              </a:ext>
            </a:extLst>
          </p:cNvPr>
          <p:cNvSpPr txBox="1"/>
          <p:nvPr/>
        </p:nvSpPr>
        <p:spPr>
          <a:xfrm>
            <a:off x="336000" y="1357265"/>
            <a:ext cx="7352246" cy="461665"/>
          </a:xfrm>
          <a:prstGeom prst="rect">
            <a:avLst/>
          </a:prstGeom>
          <a:noFill/>
        </p:spPr>
        <p:txBody>
          <a:bodyPr wrap="square">
            <a:spAutoFit/>
          </a:bodyPr>
          <a:lstStyle/>
          <a:p>
            <a:pPr marL="64770">
              <a:spcBef>
                <a:spcPts val="2145"/>
              </a:spcBef>
            </a:pPr>
            <a:r>
              <a:rPr lang="en-GB" sz="2400">
                <a:solidFill>
                  <a:srgbClr val="7413DC"/>
                </a:solidFill>
                <a:latin typeface="Nunito Sans ExtraBold" panose="00000900000000000000" pitchFamily="2" charset="0"/>
                <a:cs typeface="Nunito Sans Black"/>
              </a:rPr>
              <a:t>District: Mid-Elsewhere</a:t>
            </a:r>
          </a:p>
        </p:txBody>
      </p:sp>
    </p:spTree>
    <p:extLst>
      <p:ext uri="{BB962C8B-B14F-4D97-AF65-F5344CB8AC3E}">
        <p14:creationId xmlns:p14="http://schemas.microsoft.com/office/powerpoint/2010/main" val="43279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 Q&amp;A</a:t>
            </a:r>
            <a:endParaRPr lang="en-US"/>
          </a:p>
        </p:txBody>
      </p:sp>
    </p:spTree>
    <p:extLst>
      <p:ext uri="{BB962C8B-B14F-4D97-AF65-F5344CB8AC3E}">
        <p14:creationId xmlns:p14="http://schemas.microsoft.com/office/powerpoint/2010/main" val="351577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62872" y="1110945"/>
            <a:ext cx="6099716" cy="4699363"/>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Craig </a:t>
            </a:r>
            <a:r>
              <a:rPr lang="en-GB" sz="2000" b="1" err="1">
                <a:latin typeface="Nunito Sans"/>
              </a:rPr>
              <a:t>Turpie</a:t>
            </a:r>
            <a:r>
              <a:rPr lang="en-GB" sz="2000">
                <a:latin typeface="Nunito Sans"/>
              </a:rPr>
              <a:t>, Deputy UK Chief Commissioner</a:t>
            </a:r>
            <a:endParaRPr lang="en-GB" sz="2000" spc="-4">
              <a:latin typeface="Nunito Sans"/>
              <a:cs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Jack Caine, </a:t>
            </a:r>
            <a:r>
              <a:rPr lang="en-GB" sz="2000">
                <a:latin typeface="Nunito Sans"/>
              </a:rPr>
              <a:t>UK Commissioner for People</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Hamish Stout, </a:t>
            </a:r>
            <a:r>
              <a:rPr lang="en-GB" sz="2000">
                <a:latin typeface="Nunito Sans"/>
              </a:rPr>
              <a:t>Deputy UK Commissioner for People (Transformation)</a:t>
            </a:r>
            <a:endParaRPr lang="en-GB" sz="2000" b="1">
              <a:latin typeface="Nunito Sans"/>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James Booker</a:t>
            </a:r>
            <a:r>
              <a:rPr lang="en-GB" sz="2000">
                <a:latin typeface="Nunito Sans"/>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Pete Jeffreys</a:t>
            </a:r>
            <a:r>
              <a:rPr lang="en-GB" sz="2000">
                <a:latin typeface="Nunito Sans"/>
              </a:rPr>
              <a:t>, Volunteer Project Lead</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Helen Mitchell</a:t>
            </a:r>
            <a:r>
              <a:rPr lang="en-GB" sz="2000">
                <a:latin typeface="Nunito Sans"/>
              </a:rPr>
              <a:t>, Interim Communications Manager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Kirsty Waugh</a:t>
            </a:r>
            <a:r>
              <a:rPr lang="en-GB" sz="2000">
                <a:latin typeface="Nunito Sans"/>
              </a:rPr>
              <a:t>, Senior Change Manager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rPr>
              <a:t>Susan Wallace, </a:t>
            </a:r>
            <a:r>
              <a:rPr lang="en-GB" sz="2000">
                <a:latin typeface="Nunito Sans"/>
              </a:rPr>
              <a:t>Change Manager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1371600"/>
            <a:ext cx="4682939" cy="4682939"/>
          </a:xfrm>
          <a:prstGeom prst="rect">
            <a:avLst/>
          </a:prstGeom>
        </p:spPr>
      </p:pic>
      <p:sp>
        <p:nvSpPr>
          <p:cNvPr id="3" name="TextBox 2">
            <a:extLst>
              <a:ext uri="{FF2B5EF4-FFF2-40B4-BE49-F238E27FC236}">
                <a16:creationId xmlns:a16="http://schemas.microsoft.com/office/drawing/2014/main" id="{C442F3DC-9009-C8F9-A8ED-6C3994E56C41}"/>
              </a:ext>
            </a:extLst>
          </p:cNvPr>
          <p:cNvSpPr txBox="1"/>
          <p:nvPr/>
        </p:nvSpPr>
        <p:spPr>
          <a:xfrm>
            <a:off x="261612" y="51664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Transformation Lead in Action</a:t>
            </a:r>
          </a:p>
          <a:p>
            <a:pPr marL="10795" defTabSz="914400"/>
            <a:r>
              <a:rPr lang="en-US" sz="1800">
                <a:latin typeface="Nunito Sans Black"/>
              </a:rPr>
              <a:t>Anthony (Joker) Streets - Dorset</a:t>
            </a:r>
            <a:endParaRPr lang="en-US" sz="1800"/>
          </a:p>
        </p:txBody>
      </p:sp>
    </p:spTree>
    <p:extLst>
      <p:ext uri="{BB962C8B-B14F-4D97-AF65-F5344CB8AC3E}">
        <p14:creationId xmlns:p14="http://schemas.microsoft.com/office/powerpoint/2010/main" val="75345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28626" y="485913"/>
            <a:ext cx="5733128" cy="7092326"/>
          </a:xfrm>
          <a:prstGeom prst="rect">
            <a:avLst/>
          </a:prstGeom>
        </p:spPr>
        <p:txBody>
          <a:bodyPr vert="horz" wrap="square" lIns="0" tIns="272415" rIns="0" bIns="0" rtlCol="0" anchor="t">
            <a:spAutoFit/>
          </a:bodyPr>
          <a:lstStyle/>
          <a:p>
            <a:pPr marL="64770">
              <a:spcBef>
                <a:spcPts val="2145"/>
              </a:spcBef>
            </a:pPr>
            <a:r>
              <a:rPr lang="en-GB" sz="3000" b="1">
                <a:solidFill>
                  <a:srgbClr val="7413DC"/>
                </a:solidFill>
                <a:latin typeface="Nunito Sans Black"/>
                <a:cs typeface="Nunito Sans Black"/>
              </a:rPr>
              <a:t>Preparation </a:t>
            </a:r>
          </a:p>
          <a:p>
            <a:pPr marL="9525">
              <a:spcBef>
                <a:spcPts val="240"/>
              </a:spcBef>
              <a:buClr>
                <a:srgbClr val="7413DC"/>
              </a:buClr>
              <a:buSzPct val="140625"/>
              <a:tabLst>
                <a:tab pos="523399" algn="l"/>
                <a:tab pos="523875" algn="l"/>
              </a:tabLst>
            </a:pPr>
            <a:endParaRPr lang="en-GB" sz="1800" spc="-4">
              <a:solidFill>
                <a:srgbClr val="000000"/>
              </a:solidFill>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What did we want to get out of the day?</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How best can we deliver the day?</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Who can help us?</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Dorset Event Team</a:t>
            </a: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HQ</a:t>
            </a: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South West Transformation Leads</a:t>
            </a: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Other people</a:t>
            </a: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marR="0" lvl="0" indent="-514350" algn="l" defTabSz="685800" rtl="0" eaLnBrk="1" fontAlgn="auto" latinLnBrk="0" hangingPunct="1">
              <a:lnSpc>
                <a:spcPct val="100000"/>
              </a:lnSpc>
              <a:spcBef>
                <a:spcPts val="240"/>
              </a:spcBef>
              <a:spcAft>
                <a:spcPts val="0"/>
              </a:spcAft>
              <a:buClr>
                <a:srgbClr val="7413DC"/>
              </a:buClr>
              <a:buSzPct val="140625"/>
              <a:buFont typeface="Arial"/>
              <a:buChar char="•"/>
              <a:tabLst>
                <a:tab pos="523399" algn="l"/>
                <a:tab pos="523875" algn="l"/>
              </a:tabLst>
              <a:defRPr/>
            </a:pPr>
            <a:r>
              <a:rPr lang="en-GB" sz="1800" b="1" spc="-4">
                <a:solidFill>
                  <a:prstClr val="black"/>
                </a:solidFill>
                <a:latin typeface="Nunito Sans"/>
                <a:cs typeface="Nunito Sans"/>
              </a:rPr>
              <a:t>Venue</a:t>
            </a:r>
          </a:p>
          <a:p>
            <a:pPr marL="523875" marR="0" lvl="0" indent="-514350" algn="l" defTabSz="685800" rtl="0" eaLnBrk="1" fontAlgn="auto" latinLnBrk="0" hangingPunct="1">
              <a:lnSpc>
                <a:spcPct val="100000"/>
              </a:lnSpc>
              <a:spcBef>
                <a:spcPts val="240"/>
              </a:spcBef>
              <a:spcAft>
                <a:spcPts val="0"/>
              </a:spcAft>
              <a:buClr>
                <a:srgbClr val="7413DC"/>
              </a:buClr>
              <a:buSzPct val="140625"/>
              <a:buFont typeface="Arial"/>
              <a:buChar char="•"/>
              <a:tabLst>
                <a:tab pos="523399" algn="l"/>
                <a:tab pos="523875" algn="l"/>
              </a:tabLst>
              <a:defRPr/>
            </a:pPr>
            <a:endParaRPr kumimoji="0" lang="en-GB" sz="1800" b="1" i="0" u="none" strike="noStrike" kern="1200" cap="none" spc="-4" normalizeH="0" baseline="0" noProof="0">
              <a:ln>
                <a:noFill/>
              </a:ln>
              <a:solidFill>
                <a:prstClr val="black"/>
              </a:solidFill>
              <a:effectLst/>
              <a:uLnTx/>
              <a:uFillTx/>
              <a:latin typeface="Nunito Sans"/>
              <a:ea typeface="+mn-ea"/>
              <a:cs typeface="Nunito Sans"/>
            </a:endParaRPr>
          </a:p>
          <a:p>
            <a:pPr marL="523875" marR="0" lvl="0" indent="-514350" algn="l" defTabSz="685800" rtl="0" eaLnBrk="1" fontAlgn="auto" latinLnBrk="0" hangingPunct="1">
              <a:lnSpc>
                <a:spcPct val="100000"/>
              </a:lnSpc>
              <a:spcBef>
                <a:spcPts val="240"/>
              </a:spcBef>
              <a:spcAft>
                <a:spcPts val="0"/>
              </a:spcAft>
              <a:buClr>
                <a:srgbClr val="7413DC"/>
              </a:buClr>
              <a:buSzPct val="140625"/>
              <a:buFont typeface="Arial"/>
              <a:buChar char="•"/>
              <a:tabLst>
                <a:tab pos="523399" algn="l"/>
                <a:tab pos="523875" algn="l"/>
              </a:tabLst>
              <a:defRPr/>
            </a:pPr>
            <a:r>
              <a:rPr lang="en-GB" sz="1800" b="1" spc="-4">
                <a:solidFill>
                  <a:prstClr val="black"/>
                </a:solidFill>
                <a:latin typeface="Nunito Sans"/>
                <a:cs typeface="Nunito Sans"/>
              </a:rPr>
              <a:t>Catering</a:t>
            </a:r>
            <a:endParaRPr kumimoji="0" lang="en-GB" sz="1800" b="1" i="0" u="none" strike="noStrike" kern="1200" cap="none" spc="-4" normalizeH="0" baseline="0" noProof="0">
              <a:ln>
                <a:noFill/>
              </a:ln>
              <a:solidFill>
                <a:prstClr val="black"/>
              </a:solidFill>
              <a:effectLst/>
              <a:uLnTx/>
              <a:uFillTx/>
              <a:latin typeface="Nunito Sans"/>
              <a:ea typeface="+mn-ea"/>
              <a:cs typeface="Nunito Sans"/>
            </a:endParaRP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866775" lvl="1"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1371600"/>
            <a:ext cx="4682939" cy="4682939"/>
          </a:xfrm>
          <a:prstGeom prst="rect">
            <a:avLst/>
          </a:prstGeom>
        </p:spPr>
      </p:pic>
    </p:spTree>
    <p:extLst>
      <p:ext uri="{BB962C8B-B14F-4D97-AF65-F5344CB8AC3E}">
        <p14:creationId xmlns:p14="http://schemas.microsoft.com/office/powerpoint/2010/main" val="324666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28626" y="485913"/>
            <a:ext cx="5733128" cy="6671698"/>
          </a:xfrm>
          <a:prstGeom prst="rect">
            <a:avLst/>
          </a:prstGeom>
        </p:spPr>
        <p:txBody>
          <a:bodyPr vert="horz" wrap="square" lIns="0" tIns="272415" rIns="0" bIns="0" rtlCol="0" anchor="t">
            <a:spAutoFit/>
          </a:bodyPr>
          <a:lstStyle/>
          <a:p>
            <a:pPr marL="64770">
              <a:spcBef>
                <a:spcPts val="2145"/>
              </a:spcBef>
            </a:pPr>
            <a:r>
              <a:rPr lang="en-GB" sz="3000" b="1">
                <a:solidFill>
                  <a:srgbClr val="7413DC"/>
                </a:solidFill>
                <a:latin typeface="Nunito Sans Black"/>
                <a:cs typeface="Nunito Sans Black"/>
              </a:rPr>
              <a:t>Attendees</a:t>
            </a:r>
          </a:p>
          <a:p>
            <a:pPr marL="9525">
              <a:spcBef>
                <a:spcPts val="240"/>
              </a:spcBef>
              <a:buClr>
                <a:srgbClr val="7413DC"/>
              </a:buClr>
              <a:buSzPct val="140625"/>
              <a:tabLst>
                <a:tab pos="523399" algn="l"/>
                <a:tab pos="523875" algn="l"/>
              </a:tabLst>
            </a:pPr>
            <a:endParaRPr lang="en-GB" sz="1800" spc="-4">
              <a:solidFill>
                <a:srgbClr val="000000"/>
              </a:solidFill>
              <a:latin typeface="Nunito Sans"/>
              <a:cs typeface="Nunito Sans"/>
            </a:endParaRPr>
          </a:p>
          <a:p>
            <a:pPr marL="9525">
              <a:spcBef>
                <a:spcPts val="240"/>
              </a:spcBef>
              <a:buClr>
                <a:srgbClr val="7413DC"/>
              </a:buClr>
              <a:buSzPct val="140625"/>
              <a:tabLst>
                <a:tab pos="523399" algn="l"/>
                <a:tab pos="523875" algn="l"/>
              </a:tabLst>
            </a:pPr>
            <a:endParaRPr lang="en-GB" sz="1800" spc="-4">
              <a:solidFill>
                <a:srgbClr val="000000"/>
              </a:solidFill>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Group Scout Leaders &amp; Group Chairs</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District Commissioners &amp; District Chairs</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District roles approx. 5 people</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County Commissioner &amp; County Chair</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County Training Team</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County roles approx. 5 people</a:t>
            </a:r>
          </a:p>
          <a:p>
            <a:pPr marL="523875" indent="-514350">
              <a:spcBef>
                <a:spcPts val="240"/>
              </a:spcBef>
              <a:buClr>
                <a:srgbClr val="7413DC"/>
              </a:buClr>
              <a:buSzPct val="140625"/>
              <a:buFont typeface="Arial"/>
              <a:buChar char="•"/>
              <a:tabLst>
                <a:tab pos="523399" algn="l"/>
                <a:tab pos="523875" algn="l"/>
              </a:tabLst>
            </a:pPr>
            <a:endParaRPr lang="en-GB" sz="1800" b="1" spc="-4">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r>
              <a:rPr lang="en-GB" sz="1800" b="1" spc="-4">
                <a:latin typeface="Nunito Sans"/>
                <a:cs typeface="Nunito Sans"/>
              </a:rPr>
              <a:t>Events Team</a:t>
            </a:r>
          </a:p>
          <a:p>
            <a:pPr marL="9525">
              <a:spcBef>
                <a:spcPts val="240"/>
              </a:spcBef>
              <a:buClr>
                <a:srgbClr val="7413DC"/>
              </a:buClr>
              <a:buSzPct val="140625"/>
              <a:tabLst>
                <a:tab pos="523399" algn="l"/>
                <a:tab pos="523875" algn="l"/>
              </a:tabLst>
            </a:pPr>
            <a:endParaRPr lang="en-GB" sz="1800" spc="-4">
              <a:solidFill>
                <a:srgbClr val="000000"/>
              </a:solidFill>
              <a:latin typeface="Nunito Sans"/>
              <a:cs typeface="Nunito Sans"/>
            </a:endParaRPr>
          </a:p>
          <a:p>
            <a:pPr marL="523875" indent="-514350">
              <a:spcBef>
                <a:spcPts val="240"/>
              </a:spcBef>
              <a:buClr>
                <a:srgbClr val="7413DC"/>
              </a:buClr>
              <a:buSzPct val="140625"/>
              <a:buFont typeface="Arial"/>
              <a:buChar char="•"/>
              <a:tabLst>
                <a:tab pos="523399" algn="l"/>
                <a:tab pos="523875" algn="l"/>
              </a:tabLst>
            </a:pPr>
            <a:endParaRPr lang="en-GB" sz="1800" spc="-4">
              <a:solidFill>
                <a:srgbClr val="000000"/>
              </a:solidFill>
              <a:latin typeface="Nunito Sans"/>
              <a:cs typeface="Nunito Sans"/>
            </a:endParaRPr>
          </a:p>
          <a:p>
            <a:pPr marL="9525">
              <a:spcBef>
                <a:spcPts val="240"/>
              </a:spcBef>
              <a:buClr>
                <a:srgbClr val="7413DC"/>
              </a:buClr>
              <a:buSzPct val="140625"/>
              <a:tabLst>
                <a:tab pos="523399" algn="l"/>
                <a:tab pos="523875" algn="l"/>
              </a:tabLst>
            </a:pPr>
            <a:endParaRPr lang="en-GB" sz="1800" spc="-4">
              <a:solidFill>
                <a:srgbClr val="000000"/>
              </a:solidFill>
              <a:latin typeface="Nunito Sans"/>
              <a:cs typeface="Nunito Sans"/>
            </a:endParaRPr>
          </a:p>
          <a:p>
            <a:pPr marL="9525">
              <a:spcBef>
                <a:spcPts val="240"/>
              </a:spcBef>
              <a:buClr>
                <a:srgbClr val="7413DC"/>
              </a:buClr>
              <a:buSzPct val="140625"/>
              <a:tabLst>
                <a:tab pos="523399" algn="l"/>
                <a:tab pos="523875" algn="l"/>
              </a:tabLst>
            </a:pPr>
            <a:endParaRPr lang="en-GB" sz="3000" b="1" spc="-4">
              <a:solidFill>
                <a:srgbClr val="FF0000"/>
              </a:solidFill>
              <a:latin typeface="Nunito Sans"/>
              <a:cs typeface="Nunito San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1371600"/>
            <a:ext cx="4682939" cy="4682939"/>
          </a:xfrm>
          <a:prstGeom prst="rect">
            <a:avLst/>
          </a:prstGeom>
        </p:spPr>
      </p:pic>
    </p:spTree>
    <p:extLst>
      <p:ext uri="{BB962C8B-B14F-4D97-AF65-F5344CB8AC3E}">
        <p14:creationId xmlns:p14="http://schemas.microsoft.com/office/powerpoint/2010/main" val="1086983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p:cNvSpPr txBox="1"/>
          <p:nvPr/>
        </p:nvSpPr>
        <p:spPr>
          <a:xfrm>
            <a:off x="6673591" y="2129356"/>
            <a:ext cx="5727185" cy="1206099"/>
          </a:xfrm>
          <a:prstGeom prst="rect">
            <a:avLst/>
          </a:prstGeom>
        </p:spPr>
        <p:txBody>
          <a:bodyPr vert="horz" wrap="square" lIns="0" tIns="272415" rIns="0" bIns="0" rtlCol="0" anchor="t">
            <a:spAutoFit/>
          </a:bodyPr>
          <a:lstStyle/>
          <a:p>
            <a:pPr marL="9049">
              <a:spcBef>
                <a:spcPts val="1500"/>
              </a:spcBef>
              <a:buClr>
                <a:srgbClr val="7030A0"/>
              </a:buClr>
              <a:buSzPct val="140625"/>
              <a:tabLst>
                <a:tab pos="523399" algn="l"/>
                <a:tab pos="523875" algn="l"/>
              </a:tabLst>
            </a:pPr>
            <a:endParaRPr lang="en-GB" sz="2400" spc="-4">
              <a:latin typeface="Nunito Sans"/>
              <a:cs typeface="Nunito Sans"/>
            </a:endParaRPr>
          </a:p>
          <a:p>
            <a:pPr marL="1209199" lvl="2" indent="-514350">
              <a:spcBef>
                <a:spcPts val="1500"/>
              </a:spcBef>
              <a:buClr>
                <a:srgbClr val="7030A0"/>
              </a:buClr>
              <a:buSzPct val="140625"/>
              <a:buFont typeface="Arial"/>
              <a:buChar char="•"/>
              <a:tabLst>
                <a:tab pos="523399" algn="l"/>
                <a:tab pos="523875" algn="l"/>
              </a:tabLst>
            </a:pPr>
            <a:endParaRPr sz="2400" spc="-4">
              <a:latin typeface="Nunito Sans"/>
              <a:cs typeface="Nunito Sans"/>
            </a:endParaRPr>
          </a:p>
        </p:txBody>
      </p:sp>
      <p:sp>
        <p:nvSpPr>
          <p:cNvPr id="4" name="object 5"/>
          <p:cNvSpPr txBox="1"/>
          <p:nvPr/>
        </p:nvSpPr>
        <p:spPr>
          <a:xfrm>
            <a:off x="5604141" y="127699"/>
            <a:ext cx="5846454" cy="736740"/>
          </a:xfrm>
          <a:prstGeom prst="rect">
            <a:avLst/>
          </a:prstGeom>
        </p:spPr>
        <p:txBody>
          <a:bodyPr vert="horz" wrap="square" lIns="0" tIns="272415" rIns="0" bIns="0" rtlCol="0" anchor="t">
            <a:spAutoFit/>
          </a:bodyPr>
          <a:lstStyle/>
          <a:p>
            <a:pPr marL="64770">
              <a:spcBef>
                <a:spcPts val="2145"/>
              </a:spcBef>
            </a:pPr>
            <a:r>
              <a:rPr lang="en-GB" sz="3000" b="1">
                <a:solidFill>
                  <a:srgbClr val="7413DC"/>
                </a:solidFill>
                <a:latin typeface="Nunito Sans Black"/>
                <a:cs typeface="Calibri"/>
              </a:rPr>
              <a:t>Agenda</a:t>
            </a:r>
            <a:endParaRPr lang="en-US" sz="1050">
              <a:latin typeface="Calibri"/>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500008" y="0"/>
            <a:ext cx="3857625" cy="6858000"/>
          </a:xfrm>
          <a:prstGeom prst="rect">
            <a:avLst/>
          </a:prstGeom>
        </p:spPr>
      </p:pic>
      <p:sp>
        <p:nvSpPr>
          <p:cNvPr id="5" name="object 5">
            <a:extLst>
              <a:ext uri="{FF2B5EF4-FFF2-40B4-BE49-F238E27FC236}">
                <a16:creationId xmlns:a16="http://schemas.microsoft.com/office/drawing/2014/main" id="{B73DD310-DB68-14A5-DBE5-92BC40AFF9F0}"/>
              </a:ext>
            </a:extLst>
          </p:cNvPr>
          <p:cNvSpPr txBox="1"/>
          <p:nvPr/>
        </p:nvSpPr>
        <p:spPr>
          <a:xfrm>
            <a:off x="4499295" y="796643"/>
            <a:ext cx="7192697" cy="5715026"/>
          </a:xfrm>
          <a:prstGeom prst="rect">
            <a:avLst/>
          </a:prstGeom>
        </p:spPr>
        <p:txBody>
          <a:bodyPr vert="horz" wrap="square" lIns="0" tIns="272415" rIns="0" bIns="0" rtlCol="0" anchor="t">
            <a:spAutoFit/>
          </a:bodyPr>
          <a:lstStyle/>
          <a:p>
            <a:pPr marL="866140" lvl="1"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Quiz / Skills for Life Vision – Led by Youth Commissioner </a:t>
            </a:r>
          </a:p>
          <a:p>
            <a:pPr marL="866140" lvl="1"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What’s Changing?</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Videos</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Slides </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Virtual tools </a:t>
            </a:r>
          </a:p>
          <a:p>
            <a:pPr marL="866140" lvl="1"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Break out into groups </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A Warmer Welcome</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A More Engaging Learning </a:t>
            </a:r>
            <a:r>
              <a:rPr lang="en-GB" sz="1800" err="1">
                <a:latin typeface="Nunito Sans"/>
                <a:ea typeface="+mn-lt"/>
                <a:cs typeface="+mn-lt"/>
              </a:rPr>
              <a:t>Expereience</a:t>
            </a:r>
            <a:r>
              <a:rPr lang="en-GB" sz="1800">
                <a:latin typeface="Nunito Sans"/>
                <a:ea typeface="+mn-lt"/>
                <a:cs typeface="+mn-lt"/>
              </a:rPr>
              <a:t> </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Positive Volunteering</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Digital Experience </a:t>
            </a:r>
          </a:p>
          <a:p>
            <a:pPr marL="866140" marR="0" lvl="1" indent="-514350" algn="l" defTabSz="685800" rtl="0" eaLnBrk="1" fontAlgn="auto" latinLnBrk="0" hangingPunct="1">
              <a:lnSpc>
                <a:spcPct val="100000"/>
              </a:lnSpc>
              <a:spcBef>
                <a:spcPts val="1500"/>
              </a:spcBef>
              <a:spcAft>
                <a:spcPts val="0"/>
              </a:spcAft>
              <a:buClr>
                <a:srgbClr val="7030A0"/>
              </a:buClr>
              <a:buSzPct val="140625"/>
              <a:buFont typeface="Arial"/>
              <a:buChar char="•"/>
              <a:tabLst>
                <a:tab pos="523399" algn="l"/>
                <a:tab pos="523875" algn="l"/>
              </a:tabLst>
              <a:defRPr/>
            </a:pPr>
            <a:r>
              <a:rPr lang="en-GB" sz="1800">
                <a:solidFill>
                  <a:prstClr val="black"/>
                </a:solidFill>
                <a:latin typeface="Nunito Sans"/>
                <a:ea typeface="+mn-lt"/>
                <a:cs typeface="Calibri"/>
              </a:rPr>
              <a:t>Interactive - </a:t>
            </a:r>
            <a:r>
              <a:rPr lang="en-GB" sz="1800" err="1">
                <a:solidFill>
                  <a:prstClr val="black"/>
                </a:solidFill>
                <a:latin typeface="Nunito Sans"/>
                <a:ea typeface="+mn-lt"/>
                <a:cs typeface="Calibri"/>
              </a:rPr>
              <a:t>Slido</a:t>
            </a:r>
            <a:r>
              <a:rPr lang="en-GB" sz="1800">
                <a:solidFill>
                  <a:prstClr val="black"/>
                </a:solidFill>
                <a:latin typeface="Nunito Sans"/>
                <a:ea typeface="+mn-lt"/>
                <a:cs typeface="Calibri"/>
              </a:rPr>
              <a:t> </a:t>
            </a:r>
            <a:r>
              <a:rPr kumimoji="0" lang="en-GB" sz="1800" b="0" i="0" u="none" strike="noStrike" kern="1200" cap="none" spc="0" normalizeH="0" baseline="0" noProof="0">
                <a:ln>
                  <a:noFill/>
                </a:ln>
                <a:solidFill>
                  <a:prstClr val="black"/>
                </a:solidFill>
                <a:effectLst/>
                <a:uLnTx/>
                <a:uFillTx/>
                <a:latin typeface="Nunito Sans"/>
                <a:ea typeface="+mn-lt"/>
                <a:cs typeface="Calibri"/>
              </a:rPr>
              <a:t> </a:t>
            </a:r>
          </a:p>
          <a:p>
            <a:pPr marL="1894840" lvl="4" indent="-514350">
              <a:spcBef>
                <a:spcPts val="1500"/>
              </a:spcBef>
              <a:buClr>
                <a:srgbClr val="7030A0"/>
              </a:buClr>
              <a:buSzPct val="140625"/>
              <a:buFont typeface="Arial"/>
              <a:buChar char="•"/>
              <a:tabLst>
                <a:tab pos="523399" algn="l"/>
                <a:tab pos="523875" algn="l"/>
              </a:tabLst>
            </a:pPr>
            <a:endParaRPr lang="en-GB" sz="1800">
              <a:latin typeface="Nunito Sans"/>
              <a:ea typeface="+mn-lt"/>
              <a:cs typeface="+mn-lt"/>
            </a:endParaRPr>
          </a:p>
        </p:txBody>
      </p:sp>
    </p:spTree>
    <p:extLst>
      <p:ext uri="{BB962C8B-B14F-4D97-AF65-F5344CB8AC3E}">
        <p14:creationId xmlns:p14="http://schemas.microsoft.com/office/powerpoint/2010/main" val="80427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p:cNvSpPr txBox="1"/>
          <p:nvPr/>
        </p:nvSpPr>
        <p:spPr>
          <a:xfrm>
            <a:off x="6673591" y="2129356"/>
            <a:ext cx="5727185" cy="1206099"/>
          </a:xfrm>
          <a:prstGeom prst="rect">
            <a:avLst/>
          </a:prstGeom>
        </p:spPr>
        <p:txBody>
          <a:bodyPr vert="horz" wrap="square" lIns="0" tIns="272415" rIns="0" bIns="0" rtlCol="0" anchor="t">
            <a:spAutoFit/>
          </a:bodyPr>
          <a:lstStyle/>
          <a:p>
            <a:pPr marL="9049">
              <a:spcBef>
                <a:spcPts val="1500"/>
              </a:spcBef>
              <a:buClr>
                <a:srgbClr val="7030A0"/>
              </a:buClr>
              <a:buSzPct val="140625"/>
              <a:tabLst>
                <a:tab pos="523399" algn="l"/>
                <a:tab pos="523875" algn="l"/>
              </a:tabLst>
            </a:pPr>
            <a:endParaRPr lang="en-GB" sz="2400" spc="-4">
              <a:latin typeface="Nunito Sans"/>
              <a:cs typeface="Nunito Sans"/>
            </a:endParaRPr>
          </a:p>
          <a:p>
            <a:pPr marL="1209199" lvl="2" indent="-514350">
              <a:spcBef>
                <a:spcPts val="1500"/>
              </a:spcBef>
              <a:buClr>
                <a:srgbClr val="7030A0"/>
              </a:buClr>
              <a:buSzPct val="140625"/>
              <a:buFont typeface="Arial"/>
              <a:buChar char="•"/>
              <a:tabLst>
                <a:tab pos="523399" algn="l"/>
                <a:tab pos="523875" algn="l"/>
              </a:tabLst>
            </a:pPr>
            <a:endParaRPr sz="2400" spc="-4">
              <a:latin typeface="Nunito Sans"/>
              <a:cs typeface="Nunito Sans"/>
            </a:endParaRPr>
          </a:p>
        </p:txBody>
      </p:sp>
      <p:sp>
        <p:nvSpPr>
          <p:cNvPr id="4" name="object 5"/>
          <p:cNvSpPr txBox="1"/>
          <p:nvPr/>
        </p:nvSpPr>
        <p:spPr>
          <a:xfrm>
            <a:off x="6137213" y="2573247"/>
            <a:ext cx="5846454" cy="3360535"/>
          </a:xfrm>
          <a:prstGeom prst="rect">
            <a:avLst/>
          </a:prstGeom>
        </p:spPr>
        <p:txBody>
          <a:bodyPr vert="horz" wrap="square" lIns="0" tIns="272415" rIns="0" bIns="0" rtlCol="0" anchor="t">
            <a:spAutoFit/>
          </a:bodyPr>
          <a:lstStyle/>
          <a:p>
            <a:pPr marL="64770" algn="ctr">
              <a:spcBef>
                <a:spcPts val="2145"/>
              </a:spcBef>
            </a:pPr>
            <a:r>
              <a:rPr lang="en-GB" sz="3000" b="1" err="1">
                <a:solidFill>
                  <a:srgbClr val="7413DC"/>
                </a:solidFill>
                <a:latin typeface="Nunito Sans Black"/>
                <a:cs typeface="Calibri"/>
              </a:rPr>
              <a:t>Slido</a:t>
            </a:r>
            <a:endParaRPr lang="en-GB" sz="3000" b="1">
              <a:solidFill>
                <a:srgbClr val="7413DC"/>
              </a:solidFill>
              <a:latin typeface="Nunito Sans Black"/>
              <a:cs typeface="Calibri"/>
            </a:endParaRPr>
          </a:p>
          <a:p>
            <a:pPr marL="64770" algn="ctr">
              <a:spcBef>
                <a:spcPts val="2145"/>
              </a:spcBef>
            </a:pPr>
            <a:r>
              <a:rPr lang="en-GB" sz="3000" b="1">
                <a:solidFill>
                  <a:srgbClr val="7413DC"/>
                </a:solidFill>
                <a:latin typeface="Nunito Sans Black"/>
                <a:cs typeface="Calibri"/>
              </a:rPr>
              <a:t>Slido.com </a:t>
            </a:r>
          </a:p>
          <a:p>
            <a:pPr marL="64770" algn="ctr">
              <a:spcBef>
                <a:spcPts val="2145"/>
              </a:spcBef>
            </a:pPr>
            <a:r>
              <a:rPr lang="en-GB" sz="3000" b="1">
                <a:solidFill>
                  <a:srgbClr val="7413DC"/>
                </a:solidFill>
                <a:latin typeface="Nunito Sans Black"/>
                <a:cs typeface="Calibri"/>
              </a:rPr>
              <a:t>#1650991</a:t>
            </a:r>
          </a:p>
          <a:p>
            <a:pPr marL="64770">
              <a:spcBef>
                <a:spcPts val="2145"/>
              </a:spcBef>
            </a:pPr>
            <a:endParaRPr lang="en-GB" sz="3000" b="1">
              <a:solidFill>
                <a:srgbClr val="7413DC"/>
              </a:solidFill>
              <a:latin typeface="Nunito Sans Black"/>
              <a:cs typeface="Calibri"/>
            </a:endParaRPr>
          </a:p>
          <a:p>
            <a:pPr marL="64770">
              <a:spcBef>
                <a:spcPts val="2145"/>
              </a:spcBef>
            </a:pPr>
            <a:endParaRPr lang="en-US" sz="105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5036" cy="6858000"/>
          </a:xfrm>
          <a:prstGeom prst="rect">
            <a:avLst/>
          </a:prstGeom>
        </p:spPr>
      </p:pic>
      <p:pic>
        <p:nvPicPr>
          <p:cNvPr id="5" name="Picture 4">
            <a:extLst>
              <a:ext uri="{FF2B5EF4-FFF2-40B4-BE49-F238E27FC236}">
                <a16:creationId xmlns:a16="http://schemas.microsoft.com/office/drawing/2014/main" id="{9EA4CDC4-196B-6542-9D30-CC701C994E5B}"/>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820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p:cNvSpPr txBox="1"/>
          <p:nvPr/>
        </p:nvSpPr>
        <p:spPr>
          <a:xfrm>
            <a:off x="6673591" y="2129356"/>
            <a:ext cx="5727185" cy="1206099"/>
          </a:xfrm>
          <a:prstGeom prst="rect">
            <a:avLst/>
          </a:prstGeom>
        </p:spPr>
        <p:txBody>
          <a:bodyPr vert="horz" wrap="square" lIns="0" tIns="272415" rIns="0" bIns="0" rtlCol="0" anchor="t">
            <a:spAutoFit/>
          </a:bodyPr>
          <a:lstStyle/>
          <a:p>
            <a:pPr marL="9049">
              <a:spcBef>
                <a:spcPts val="1500"/>
              </a:spcBef>
              <a:buClr>
                <a:srgbClr val="7030A0"/>
              </a:buClr>
              <a:buSzPct val="140625"/>
              <a:tabLst>
                <a:tab pos="523399" algn="l"/>
                <a:tab pos="523875" algn="l"/>
              </a:tabLst>
            </a:pPr>
            <a:endParaRPr lang="en-GB" sz="2400" spc="-4">
              <a:latin typeface="Nunito Sans"/>
              <a:cs typeface="Nunito Sans"/>
            </a:endParaRPr>
          </a:p>
          <a:p>
            <a:pPr marL="1209199" lvl="2" indent="-514350">
              <a:spcBef>
                <a:spcPts val="1500"/>
              </a:spcBef>
              <a:buClr>
                <a:srgbClr val="7030A0"/>
              </a:buClr>
              <a:buSzPct val="140625"/>
              <a:buFont typeface="Arial"/>
              <a:buChar char="•"/>
              <a:tabLst>
                <a:tab pos="523399" algn="l"/>
                <a:tab pos="523875" algn="l"/>
              </a:tabLst>
            </a:pPr>
            <a:endParaRPr sz="2400" spc="-4">
              <a:latin typeface="Nunito Sans"/>
              <a:cs typeface="Nunito Sans"/>
            </a:endParaRPr>
          </a:p>
        </p:txBody>
      </p:sp>
      <p:sp>
        <p:nvSpPr>
          <p:cNvPr id="4" name="object 5"/>
          <p:cNvSpPr txBox="1"/>
          <p:nvPr/>
        </p:nvSpPr>
        <p:spPr>
          <a:xfrm>
            <a:off x="6345546" y="115343"/>
            <a:ext cx="5846454" cy="736740"/>
          </a:xfrm>
          <a:prstGeom prst="rect">
            <a:avLst/>
          </a:prstGeom>
        </p:spPr>
        <p:txBody>
          <a:bodyPr vert="horz" wrap="square" lIns="0" tIns="272415" rIns="0" bIns="0" rtlCol="0" anchor="t">
            <a:spAutoFit/>
          </a:bodyPr>
          <a:lstStyle/>
          <a:p>
            <a:pPr marL="64770">
              <a:spcBef>
                <a:spcPts val="2145"/>
              </a:spcBef>
            </a:pPr>
            <a:r>
              <a:rPr lang="en-GB" sz="3000" b="1">
                <a:solidFill>
                  <a:srgbClr val="7413DC"/>
                </a:solidFill>
                <a:latin typeface="Nunito Sans Black"/>
                <a:cs typeface="Calibri"/>
              </a:rPr>
              <a:t>Agenda</a:t>
            </a:r>
            <a:endParaRPr lang="en-US" sz="105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5036" cy="6858000"/>
          </a:xfrm>
          <a:prstGeom prst="rect">
            <a:avLst/>
          </a:prstGeom>
        </p:spPr>
      </p:pic>
      <p:sp>
        <p:nvSpPr>
          <p:cNvPr id="5" name="object 5">
            <a:extLst>
              <a:ext uri="{FF2B5EF4-FFF2-40B4-BE49-F238E27FC236}">
                <a16:creationId xmlns:a16="http://schemas.microsoft.com/office/drawing/2014/main" id="{B73DD310-DB68-14A5-DBE5-92BC40AFF9F0}"/>
              </a:ext>
            </a:extLst>
          </p:cNvPr>
          <p:cNvSpPr txBox="1"/>
          <p:nvPr/>
        </p:nvSpPr>
        <p:spPr>
          <a:xfrm>
            <a:off x="5945036" y="703968"/>
            <a:ext cx="6038631" cy="9177512"/>
          </a:xfrm>
          <a:prstGeom prst="rect">
            <a:avLst/>
          </a:prstGeom>
        </p:spPr>
        <p:txBody>
          <a:bodyPr vert="horz" wrap="square" lIns="0" tIns="272415" rIns="0" bIns="0" rtlCol="0" anchor="t">
            <a:spAutoFit/>
          </a:bodyPr>
          <a:lstStyle/>
          <a:p>
            <a:pPr marL="866140" lvl="1" indent="-514350">
              <a:spcBef>
                <a:spcPts val="1500"/>
              </a:spcBef>
              <a:buClr>
                <a:srgbClr val="7030A0"/>
              </a:buClr>
              <a:buSzPct val="140625"/>
              <a:buFont typeface="Arial"/>
              <a:buChar char="•"/>
              <a:tabLst>
                <a:tab pos="523399" algn="l"/>
                <a:tab pos="523875" algn="l"/>
              </a:tabLst>
            </a:pPr>
            <a:endParaRPr lang="en-GB" sz="1800">
              <a:latin typeface="Nunito Sans"/>
              <a:ea typeface="+mn-lt"/>
              <a:cs typeface="+mn-lt"/>
            </a:endParaRPr>
          </a:p>
          <a:p>
            <a:pPr marL="866140" lvl="1"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What does it mean to us?</a:t>
            </a:r>
          </a:p>
          <a:p>
            <a:pPr marL="1894840" lvl="4"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District / County time</a:t>
            </a:r>
          </a:p>
          <a:p>
            <a:pPr marL="866140" lvl="1" indent="-514350">
              <a:spcBef>
                <a:spcPts val="1500"/>
              </a:spcBef>
              <a:buClr>
                <a:srgbClr val="7030A0"/>
              </a:buClr>
              <a:buSzPct val="140625"/>
              <a:buFont typeface="Arial"/>
              <a:buChar char="•"/>
              <a:tabLst>
                <a:tab pos="523399" algn="l"/>
                <a:tab pos="523875" algn="l"/>
              </a:tabLst>
            </a:pPr>
            <a:r>
              <a:rPr lang="en-GB" sz="1800">
                <a:latin typeface="Nunito Sans"/>
                <a:ea typeface="+mn-lt"/>
                <a:cs typeface="+mn-lt"/>
              </a:rPr>
              <a:t>What’s next?</a:t>
            </a:r>
          </a:p>
          <a:p>
            <a:pPr marL="1894840" lvl="4" indent="-514350">
              <a:spcBef>
                <a:spcPts val="1500"/>
              </a:spcBef>
              <a:buClr>
                <a:srgbClr val="7030A0"/>
              </a:buClr>
              <a:buSzPct val="140625"/>
              <a:buFont typeface="Arial"/>
              <a:buChar char="•"/>
              <a:tabLst>
                <a:tab pos="523399" algn="l"/>
                <a:tab pos="523875" algn="l"/>
              </a:tabLst>
            </a:pPr>
            <a:r>
              <a:rPr lang="en-US" sz="1800" spc="-4">
                <a:latin typeface="Nunito Sans"/>
                <a:cs typeface="Nunito Sans"/>
              </a:rPr>
              <a:t>How are we going to communicate</a:t>
            </a:r>
          </a:p>
          <a:p>
            <a:pPr marL="1894840" lvl="4" indent="-514350">
              <a:spcBef>
                <a:spcPts val="1500"/>
              </a:spcBef>
              <a:buClr>
                <a:srgbClr val="7030A0"/>
              </a:buClr>
              <a:buSzPct val="140625"/>
              <a:buFont typeface="Arial"/>
              <a:buChar char="•"/>
              <a:tabLst>
                <a:tab pos="523399" algn="l"/>
                <a:tab pos="523875" algn="l"/>
              </a:tabLst>
            </a:pPr>
            <a:r>
              <a:rPr lang="en-US" sz="1800" spc="-4">
                <a:latin typeface="Nunito Sans"/>
                <a:cs typeface="Nunito Sans"/>
              </a:rPr>
              <a:t>Actions now</a:t>
            </a:r>
          </a:p>
          <a:p>
            <a:pPr marL="866140" marR="0" lvl="1" indent="-514350" algn="l" defTabSz="685800" rtl="0" eaLnBrk="1" fontAlgn="auto" latinLnBrk="0" hangingPunct="1">
              <a:lnSpc>
                <a:spcPct val="100000"/>
              </a:lnSpc>
              <a:spcBef>
                <a:spcPts val="1500"/>
              </a:spcBef>
              <a:spcAft>
                <a:spcPts val="0"/>
              </a:spcAft>
              <a:buClr>
                <a:srgbClr val="7030A0"/>
              </a:buClr>
              <a:buSzPct val="140625"/>
              <a:buFont typeface="Arial"/>
              <a:buChar char="•"/>
              <a:tabLst>
                <a:tab pos="523399" algn="l"/>
                <a:tab pos="523875" algn="l"/>
              </a:tabLst>
              <a:defRPr/>
            </a:pPr>
            <a:r>
              <a:rPr lang="en-GB" sz="1800">
                <a:solidFill>
                  <a:prstClr val="black"/>
                </a:solidFill>
                <a:latin typeface="Nunito Sans"/>
                <a:ea typeface="+mn-lt"/>
                <a:cs typeface="Calibri"/>
              </a:rPr>
              <a:t>Lessons Learnt</a:t>
            </a:r>
            <a:endParaRPr kumimoji="0" lang="en-GB" sz="1800" b="0" i="0" u="none" strike="noStrike" kern="1200" cap="none" spc="0" normalizeH="0" baseline="0" noProof="0">
              <a:ln>
                <a:noFill/>
              </a:ln>
              <a:solidFill>
                <a:prstClr val="black"/>
              </a:solidFill>
              <a:effectLst/>
              <a:uLnTx/>
              <a:uFillTx/>
              <a:latin typeface="Nunito Sans"/>
              <a:ea typeface="+mn-lt"/>
              <a:cs typeface="Calibri"/>
            </a:endParaRPr>
          </a:p>
          <a:p>
            <a:pPr marL="1894840" lvl="4" indent="-514350">
              <a:spcBef>
                <a:spcPts val="1500"/>
              </a:spcBef>
              <a:buClr>
                <a:srgbClr val="7030A0"/>
              </a:buClr>
              <a:buSzPct val="140625"/>
              <a:buFont typeface="Arial"/>
              <a:buChar char="•"/>
              <a:tabLst>
                <a:tab pos="523399" algn="l"/>
                <a:tab pos="523875" algn="l"/>
              </a:tabLst>
            </a:pPr>
            <a:r>
              <a:rPr lang="en-US" sz="1800" spc="-4">
                <a:latin typeface="Nunito Sans"/>
                <a:cs typeface="Nunito Sans"/>
              </a:rPr>
              <a:t>Time </a:t>
            </a:r>
          </a:p>
          <a:p>
            <a:pPr marL="1894840" lvl="4" indent="-514350">
              <a:spcBef>
                <a:spcPts val="1500"/>
              </a:spcBef>
              <a:buClr>
                <a:srgbClr val="7030A0"/>
              </a:buClr>
              <a:buSzPct val="140625"/>
              <a:buFont typeface="Arial"/>
              <a:buChar char="•"/>
              <a:tabLst>
                <a:tab pos="523399" algn="l"/>
                <a:tab pos="523875" algn="l"/>
              </a:tabLst>
            </a:pPr>
            <a:r>
              <a:rPr lang="en-US" sz="1800" spc="-4">
                <a:latin typeface="Nunito Sans"/>
                <a:cs typeface="Nunito Sans"/>
              </a:rPr>
              <a:t>How do we can more people there</a:t>
            </a:r>
          </a:p>
          <a:p>
            <a:pPr marL="1380490" lvl="4">
              <a:spcBef>
                <a:spcPts val="1500"/>
              </a:spcBef>
              <a:buClr>
                <a:srgbClr val="7030A0"/>
              </a:buClr>
              <a:buSzPct val="140625"/>
              <a:tabLst>
                <a:tab pos="523399" algn="l"/>
                <a:tab pos="523875" algn="l"/>
              </a:tabLst>
            </a:pPr>
            <a:endParaRPr lang="en-US" sz="1800" spc="-4">
              <a:latin typeface="Nunito Sans"/>
              <a:cs typeface="Nunito Sans"/>
            </a:endParaRPr>
          </a:p>
          <a:p>
            <a:pPr marL="866140" lvl="1" indent="-514350">
              <a:spcBef>
                <a:spcPts val="1500"/>
              </a:spcBef>
              <a:buClr>
                <a:srgbClr val="7030A0"/>
              </a:buClr>
              <a:buSzPct val="140625"/>
              <a:buFont typeface="Arial"/>
              <a:buChar char="•"/>
              <a:tabLst>
                <a:tab pos="523399" algn="l"/>
                <a:tab pos="523875" algn="l"/>
              </a:tabLst>
            </a:pPr>
            <a:endParaRPr lang="en-GB" sz="1800" spc="-4">
              <a:latin typeface="Nunito Sans"/>
              <a:cs typeface="Nunito Sans"/>
            </a:endParaRPr>
          </a:p>
          <a:p>
            <a:pPr marL="866140" lvl="1" indent="-514350">
              <a:spcBef>
                <a:spcPts val="1500"/>
              </a:spcBef>
              <a:buClr>
                <a:srgbClr val="7030A0"/>
              </a:buClr>
              <a:buSzPct val="140625"/>
              <a:buFont typeface="Arial"/>
              <a:buChar char="•"/>
              <a:tabLst>
                <a:tab pos="523399" algn="l"/>
                <a:tab pos="523875" algn="l"/>
              </a:tabLst>
            </a:pPr>
            <a:endParaRPr lang="en-GB" sz="2400" spc="-4">
              <a:latin typeface="Nunito Sans"/>
              <a:cs typeface="Nunito Sans"/>
            </a:endParaRPr>
          </a:p>
          <a:p>
            <a:pPr marL="351790" lvl="1">
              <a:spcBef>
                <a:spcPts val="1500"/>
              </a:spcBef>
              <a:buClr>
                <a:srgbClr val="7030A0"/>
              </a:buClr>
              <a:buSzPct val="140625"/>
              <a:tabLst>
                <a:tab pos="523399" algn="l"/>
                <a:tab pos="523875" algn="l"/>
              </a:tabLst>
            </a:pPr>
            <a:endParaRPr lang="en-GB" sz="2400" spc="-4">
              <a:latin typeface="Nunito Sans"/>
              <a:cs typeface="Nunito Sans"/>
            </a:endParaRPr>
          </a:p>
          <a:p>
            <a:pPr marL="8890">
              <a:spcBef>
                <a:spcPts val="1500"/>
              </a:spcBef>
              <a:buClr>
                <a:srgbClr val="7030A0"/>
              </a:buClr>
              <a:buSzPct val="140625"/>
              <a:tabLst>
                <a:tab pos="523399" algn="l"/>
                <a:tab pos="523875" algn="l"/>
              </a:tabLst>
            </a:pPr>
            <a:endParaRPr lang="en-GB" sz="2400" spc="-4">
              <a:latin typeface="Nunito Sans"/>
              <a:cs typeface="Nunito Sans"/>
            </a:endParaRPr>
          </a:p>
          <a:p>
            <a:pPr marL="523240" indent="-514350">
              <a:spcBef>
                <a:spcPts val="1500"/>
              </a:spcBef>
              <a:buClr>
                <a:srgbClr val="7030A0"/>
              </a:buClr>
              <a:buSzPct val="140625"/>
              <a:buFont typeface="Arial"/>
              <a:buChar char="•"/>
              <a:tabLst>
                <a:tab pos="523399" algn="l"/>
                <a:tab pos="523875" algn="l"/>
              </a:tabLst>
            </a:pPr>
            <a:endParaRPr lang="en-GB" sz="2400" spc="-4">
              <a:latin typeface="Nunito Sans"/>
              <a:cs typeface="Nunito Sans"/>
            </a:endParaRPr>
          </a:p>
          <a:p>
            <a:pPr marL="523240" indent="-514350">
              <a:spcBef>
                <a:spcPts val="1500"/>
              </a:spcBef>
              <a:buClr>
                <a:srgbClr val="7030A0"/>
              </a:buClr>
              <a:buSzPct val="140625"/>
              <a:buFont typeface="Arial"/>
              <a:buChar char="•"/>
              <a:tabLst>
                <a:tab pos="523399" algn="l"/>
                <a:tab pos="523875" algn="l"/>
              </a:tabLst>
            </a:pPr>
            <a:endParaRPr lang="en-GB" sz="2400" spc="-4">
              <a:latin typeface="Nunito Sans"/>
              <a:cs typeface="Nunito Sans"/>
            </a:endParaRPr>
          </a:p>
          <a:p>
            <a:pPr marL="523240" indent="-514350">
              <a:spcBef>
                <a:spcPts val="1500"/>
              </a:spcBef>
              <a:buClr>
                <a:srgbClr val="7030A0"/>
              </a:buClr>
              <a:buSzPct val="140625"/>
              <a:buFont typeface="Arial"/>
              <a:buChar char="•"/>
              <a:tabLst>
                <a:tab pos="523399" algn="l"/>
                <a:tab pos="523875" algn="l"/>
              </a:tabLst>
            </a:pPr>
            <a:endParaRPr lang="en-GB" sz="2400" spc="-4">
              <a:latin typeface="Nunito Sans"/>
              <a:cs typeface="Nunito Sans"/>
            </a:endParaRPr>
          </a:p>
          <a:p>
            <a:pPr marL="1209040" lvl="2" indent="-514350">
              <a:spcBef>
                <a:spcPts val="1500"/>
              </a:spcBef>
              <a:buClr>
                <a:srgbClr val="7030A0"/>
              </a:buClr>
              <a:buSzPct val="140625"/>
              <a:buFont typeface="Arial"/>
              <a:buChar char="•"/>
              <a:tabLst>
                <a:tab pos="523399" algn="l"/>
                <a:tab pos="523875" algn="l"/>
              </a:tabLst>
            </a:pPr>
            <a:endParaRPr lang="en-US" sz="2400" spc="-4">
              <a:latin typeface="Nunito Sans"/>
              <a:cs typeface="Nunito Sans"/>
            </a:endParaRPr>
          </a:p>
        </p:txBody>
      </p:sp>
    </p:spTree>
    <p:extLst>
      <p:ext uri="{BB962C8B-B14F-4D97-AF65-F5344CB8AC3E}">
        <p14:creationId xmlns:p14="http://schemas.microsoft.com/office/powerpoint/2010/main" val="382845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Ongoing Support</a:t>
            </a:r>
            <a:endParaRPr lang="en-US"/>
          </a:p>
        </p:txBody>
      </p:sp>
    </p:spTree>
    <p:extLst>
      <p:ext uri="{BB962C8B-B14F-4D97-AF65-F5344CB8AC3E}">
        <p14:creationId xmlns:p14="http://schemas.microsoft.com/office/powerpoint/2010/main" val="32965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240119" y="470667"/>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ea typeface="Calibri"/>
                <a:cs typeface="Calibri"/>
              </a:rPr>
              <a:t>Ongoing Support</a:t>
            </a:r>
            <a:endParaRPr lang="en-US"/>
          </a:p>
        </p:txBody>
      </p:sp>
      <p:sp>
        <p:nvSpPr>
          <p:cNvPr id="9" name="TextBox 8">
            <a:extLst>
              <a:ext uri="{FF2B5EF4-FFF2-40B4-BE49-F238E27FC236}">
                <a16:creationId xmlns:a16="http://schemas.microsoft.com/office/drawing/2014/main" id="{F342F0DF-1108-EF83-C9D6-AC6DCECEE141}"/>
              </a:ext>
            </a:extLst>
          </p:cNvPr>
          <p:cNvSpPr txBox="1"/>
          <p:nvPr/>
        </p:nvSpPr>
        <p:spPr>
          <a:xfrm>
            <a:off x="6196930" y="1633987"/>
            <a:ext cx="5680495" cy="539378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a:buChar char="•"/>
            </a:pPr>
            <a:r>
              <a:rPr lang="en-GB" sz="2400" b="1">
                <a:latin typeface="Nunito Sans"/>
              </a:rPr>
              <a:t>Transformation Lead Resource Hub</a:t>
            </a:r>
            <a:endParaRPr lang="en-US">
              <a:latin typeface="Calibri"/>
              <a:cs typeface="Calibri"/>
            </a:endParaRPr>
          </a:p>
          <a:p>
            <a:r>
              <a:rPr lang="en-GB" sz="2000" b="1">
                <a:latin typeface="Nunito Sans"/>
                <a:hlinkClick r:id="rId3"/>
              </a:rPr>
              <a:t>http://Scouts.org.uk/TransformationLeads</a:t>
            </a:r>
            <a:r>
              <a:rPr lang="en-GB" sz="2000" b="1">
                <a:latin typeface="Nunito Sans"/>
              </a:rPr>
              <a:t> </a:t>
            </a:r>
          </a:p>
          <a:p>
            <a:pPr marL="342900" indent="-342900">
              <a:buFont typeface="Arial"/>
              <a:buChar char="•"/>
            </a:pPr>
            <a:endParaRPr lang="en-GB" sz="2400" b="1">
              <a:latin typeface="Nunito Sans"/>
              <a:ea typeface="Calibri"/>
              <a:cs typeface="Calibri"/>
            </a:endParaRPr>
          </a:p>
          <a:p>
            <a:pPr marL="342900" indent="-342900">
              <a:buFont typeface="Arial"/>
              <a:buChar char="•"/>
            </a:pPr>
            <a:r>
              <a:rPr lang="en-GB" sz="2400" b="1">
                <a:latin typeface="Nunito Sans"/>
                <a:ea typeface="Calibri"/>
                <a:cs typeface="Calibri"/>
              </a:rPr>
              <a:t>Email </a:t>
            </a:r>
          </a:p>
          <a:p>
            <a:r>
              <a:rPr lang="en-GB" sz="2000" b="1">
                <a:latin typeface="Nunito Sans"/>
                <a:ea typeface="Calibri"/>
                <a:cs typeface="Calibri"/>
                <a:hlinkClick r:id="rId4"/>
              </a:rPr>
              <a:t>transformationleads@scouts.org.uk</a:t>
            </a:r>
            <a:endParaRPr lang="en-GB">
              <a:cs typeface="Calibri"/>
            </a:endParaRPr>
          </a:p>
          <a:p>
            <a:pPr marL="342900" indent="-342900">
              <a:buFont typeface="Arial"/>
              <a:buChar char="•"/>
            </a:pPr>
            <a:endParaRPr lang="en-GB" sz="2400" b="1">
              <a:latin typeface="Nunito Sans"/>
              <a:ea typeface="Calibri"/>
              <a:cs typeface="Calibri"/>
            </a:endParaRPr>
          </a:p>
          <a:p>
            <a:pPr marL="342900" indent="-342900">
              <a:buFont typeface="Arial"/>
              <a:buChar char="•"/>
            </a:pPr>
            <a:r>
              <a:rPr lang="en-GB" sz="2400" b="1">
                <a:latin typeface="Nunito Sans"/>
                <a:ea typeface="Calibri"/>
                <a:cs typeface="Calibri"/>
              </a:rPr>
              <a:t>Facebook </a:t>
            </a:r>
            <a:endParaRPr lang="en-GB" sz="2400" b="1">
              <a:latin typeface="Nunito Sans"/>
              <a:ea typeface="+mn-lt"/>
              <a:cs typeface="+mn-lt"/>
            </a:endParaRPr>
          </a:p>
          <a:p>
            <a:r>
              <a:rPr lang="en-GB" sz="1800">
                <a:ea typeface="+mn-lt"/>
                <a:cs typeface="+mn-lt"/>
                <a:hlinkClick r:id="rId5"/>
              </a:rPr>
              <a:t>https://www.facebook.com/groups/scoutstransformation</a:t>
            </a:r>
            <a:endParaRPr lang="en-GB" sz="1800">
              <a:cs typeface="Calibri"/>
            </a:endParaRPr>
          </a:p>
          <a:p>
            <a:pPr marL="342900" indent="-342900">
              <a:buFont typeface="Arial"/>
              <a:buChar char="•"/>
            </a:pPr>
            <a:endParaRPr lang="en-GB" sz="2400">
              <a:latin typeface="Calibri"/>
              <a:ea typeface="Calibri"/>
              <a:cs typeface="Calibri"/>
            </a:endParaRPr>
          </a:p>
          <a:p>
            <a:pPr marL="342900" indent="-342900">
              <a:buFont typeface="Arial,Sans-Serif"/>
              <a:buChar char="•"/>
            </a:pPr>
            <a:r>
              <a:rPr lang="en-GB" sz="2400" b="1">
                <a:latin typeface="Nunito Sans"/>
                <a:ea typeface="+mn-lt"/>
                <a:cs typeface="Calibri"/>
                <a:hlinkClick r:id="rId6"/>
              </a:rPr>
              <a:t>Event Support</a:t>
            </a:r>
            <a:endParaRPr lang="en-US" sz="2400">
              <a:ea typeface="+mn-lt"/>
              <a:cs typeface="+mn-lt"/>
            </a:endParaRPr>
          </a:p>
          <a:p>
            <a:pPr marL="342900" indent="-342900">
              <a:buFont typeface="Arial,Sans-Serif"/>
              <a:buChar char="•"/>
            </a:pPr>
            <a:endParaRPr lang="en-GB" sz="2400">
              <a:latin typeface="Calibri"/>
              <a:ea typeface="+mn-lt"/>
              <a:cs typeface="+mn-lt"/>
            </a:endParaRPr>
          </a:p>
          <a:p>
            <a:pPr marL="342900" indent="-342900">
              <a:buFont typeface="Arial,Sans-Serif"/>
              <a:buChar char="•"/>
            </a:pPr>
            <a:r>
              <a:rPr lang="en-GB" sz="2400" b="1">
                <a:latin typeface="Nunito Sans"/>
                <a:cs typeface="Calibri"/>
                <a:hlinkClick r:id="rId3"/>
              </a:rPr>
              <a:t>Online Meetings (2nd Tuesday of every month until March)</a:t>
            </a:r>
            <a:endParaRPr lang="en-GB" sz="2400" b="1">
              <a:latin typeface="Nunito Sans"/>
              <a:cs typeface="Calibri"/>
            </a:endParaRPr>
          </a:p>
          <a:p>
            <a:pPr marL="342900" indent="-342900">
              <a:buFont typeface="Arial"/>
              <a:buChar char="•"/>
            </a:pPr>
            <a:endParaRPr lang="en-GB" sz="2400">
              <a:latin typeface="Nunito Sans"/>
              <a:ea typeface="Calibri"/>
              <a:cs typeface="Calibri"/>
            </a:endParaRPr>
          </a:p>
          <a:p>
            <a:endParaRPr lang="en-GB" sz="2400">
              <a:latin typeface="Nunito Sans"/>
              <a:ea typeface="Calibri"/>
              <a:cs typeface="Calibri"/>
            </a:endParaRPr>
          </a:p>
        </p:txBody>
      </p:sp>
      <p:pic>
        <p:nvPicPr>
          <p:cNvPr id="12" name="Picture 12">
            <a:extLst>
              <a:ext uri="{FF2B5EF4-FFF2-40B4-BE49-F238E27FC236}">
                <a16:creationId xmlns:a16="http://schemas.microsoft.com/office/drawing/2014/main" id="{5705358F-9BB3-4637-D8A5-66A13FDD754E}"/>
              </a:ext>
            </a:extLst>
          </p:cNvPr>
          <p:cNvPicPr>
            <a:picLocks noChangeAspect="1"/>
          </p:cNvPicPr>
          <p:nvPr/>
        </p:nvPicPr>
        <p:blipFill>
          <a:blip r:embed="rId7"/>
          <a:stretch>
            <a:fillRect/>
          </a:stretch>
        </p:blipFill>
        <p:spPr>
          <a:xfrm>
            <a:off x="-32951" y="1545"/>
            <a:ext cx="6058929" cy="6854910"/>
          </a:xfrm>
          <a:prstGeom prst="rect">
            <a:avLst/>
          </a:prstGeom>
        </p:spPr>
      </p:pic>
    </p:spTree>
    <p:extLst>
      <p:ext uri="{BB962C8B-B14F-4D97-AF65-F5344CB8AC3E}">
        <p14:creationId xmlns:p14="http://schemas.microsoft.com/office/powerpoint/2010/main" val="4032905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26282" y="558131"/>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ea typeface="Calibri"/>
                <a:cs typeface="Calibri"/>
              </a:rPr>
              <a:t>Next Steps</a:t>
            </a:r>
            <a:endParaRPr lang="en-US"/>
          </a:p>
        </p:txBody>
      </p:sp>
      <p:sp>
        <p:nvSpPr>
          <p:cNvPr id="2" name="TextBox 1">
            <a:extLst>
              <a:ext uri="{FF2B5EF4-FFF2-40B4-BE49-F238E27FC236}">
                <a16:creationId xmlns:a16="http://schemas.microsoft.com/office/drawing/2014/main" id="{CA3FB270-3770-4FAD-EEB0-18799BC09A20}"/>
              </a:ext>
            </a:extLst>
          </p:cNvPr>
          <p:cNvSpPr txBox="1"/>
          <p:nvPr/>
        </p:nvSpPr>
        <p:spPr>
          <a:xfrm>
            <a:off x="261766" y="1541338"/>
            <a:ext cx="6391707" cy="4131900"/>
          </a:xfrm>
          <a:prstGeom prst="rect">
            <a:avLst/>
          </a:prstGeom>
          <a:noFill/>
        </p:spPr>
        <p:txBody>
          <a:bodyPr wrap="square" lIns="68580" tIns="34290" rIns="68580" bIns="34290" rtlCol="0" anchor="t">
            <a:spAutoFit/>
          </a:bodyPr>
          <a:lstStyle/>
          <a:p>
            <a:pPr marL="457200" indent="-457200">
              <a:buAutoNum type="arabicPeriod"/>
            </a:pPr>
            <a:r>
              <a:rPr lang="en-GB" sz="2400">
                <a:latin typeface="Nunito Sans"/>
              </a:rPr>
              <a:t>Use resources and tools to build understanding locally including "Is My Patch Ready for Change?"</a:t>
            </a:r>
          </a:p>
          <a:p>
            <a:pPr marL="457200" indent="-457200">
              <a:buAutoNum type="arabicPeriod"/>
            </a:pPr>
            <a:r>
              <a:rPr lang="en-GB" sz="2400">
                <a:latin typeface="Nunito Sans"/>
              </a:rPr>
              <a:t>Build local delivery teams including digital support</a:t>
            </a:r>
          </a:p>
          <a:p>
            <a:pPr marL="457200" indent="-457200">
              <a:buAutoNum type="arabicPeriod"/>
            </a:pPr>
            <a:r>
              <a:rPr lang="en-GB" sz="2400">
                <a:latin typeface="Nunito Sans"/>
              </a:rPr>
              <a:t>Ensure data is up to date in Compass</a:t>
            </a:r>
          </a:p>
          <a:p>
            <a:pPr marL="457200" indent="-457200">
              <a:buAutoNum type="arabicPeriod"/>
            </a:pPr>
            <a:r>
              <a:rPr lang="en-GB" sz="2400">
                <a:latin typeface="Nunito Sans"/>
              </a:rPr>
              <a:t>Join the Facebook group and/or use </a:t>
            </a:r>
            <a:r>
              <a:rPr lang="en-GB" sz="2400">
                <a:latin typeface="Nunito Sans"/>
                <a:hlinkClick r:id="rId4"/>
              </a:rPr>
              <a:t>Transformation.Leads@scouts.org.uk</a:t>
            </a:r>
            <a:r>
              <a:rPr lang="en-GB" sz="2400">
                <a:latin typeface="Nunito Sans"/>
              </a:rPr>
              <a:t> for questions and support</a:t>
            </a:r>
            <a:endParaRPr lang="en-GB">
              <a:latin typeface="Nunito Sans"/>
            </a:endParaRPr>
          </a:p>
          <a:p>
            <a:pPr marL="457200" indent="-457200">
              <a:buAutoNum type="arabicPeriod"/>
            </a:pPr>
            <a:r>
              <a:rPr lang="en-GB" sz="2400">
                <a:latin typeface="Nunito Sans"/>
              </a:rPr>
              <a:t>Accept invites to calls Dec – March 23</a:t>
            </a:r>
          </a:p>
          <a:p>
            <a:pPr marL="257175" indent="-257175">
              <a:buFont typeface="+mj-lt"/>
              <a:buAutoNum type="arabicPeriod"/>
            </a:pPr>
            <a:endParaRPr lang="en-GB" sz="2400"/>
          </a:p>
        </p:txBody>
      </p:sp>
      <p:pic>
        <p:nvPicPr>
          <p:cNvPr id="3" name="Picture 6" descr="Graphical user interface&#10;&#10;Description automatically generated">
            <a:extLst>
              <a:ext uri="{FF2B5EF4-FFF2-40B4-BE49-F238E27FC236}">
                <a16:creationId xmlns:a16="http://schemas.microsoft.com/office/drawing/2014/main" id="{630AE62B-65B5-9B09-5D57-0CC912ED0DA3}"/>
              </a:ext>
            </a:extLst>
          </p:cNvPr>
          <p:cNvPicPr>
            <a:picLocks noChangeAspect="1"/>
          </p:cNvPicPr>
          <p:nvPr/>
        </p:nvPicPr>
        <p:blipFill>
          <a:blip r:embed="rId5"/>
          <a:stretch>
            <a:fillRect/>
          </a:stretch>
        </p:blipFill>
        <p:spPr>
          <a:xfrm>
            <a:off x="6762330" y="1511074"/>
            <a:ext cx="5108968" cy="3341864"/>
          </a:xfrm>
          <a:prstGeom prst="rect">
            <a:avLst/>
          </a:prstGeom>
        </p:spPr>
      </p:pic>
      <p:sp>
        <p:nvSpPr>
          <p:cNvPr id="6" name="TextBox 5">
            <a:extLst>
              <a:ext uri="{FF2B5EF4-FFF2-40B4-BE49-F238E27FC236}">
                <a16:creationId xmlns:a16="http://schemas.microsoft.com/office/drawing/2014/main" id="{04D15104-7F18-1397-F634-8310A2E1AD4F}"/>
              </a:ext>
            </a:extLst>
          </p:cNvPr>
          <p:cNvSpPr txBox="1"/>
          <p:nvPr/>
        </p:nvSpPr>
        <p:spPr>
          <a:xfrm>
            <a:off x="6706671" y="4876791"/>
            <a:ext cx="5331604" cy="338554"/>
          </a:xfrm>
          <a:prstGeom prst="rect">
            <a:avLst/>
          </a:prstGeom>
          <a:noFill/>
        </p:spPr>
        <p:txBody>
          <a:bodyPr wrap="square">
            <a:spAutoFit/>
          </a:bodyPr>
          <a:lstStyle/>
          <a:p>
            <a:r>
              <a:rPr lang="en-GB" sz="1600">
                <a:solidFill>
                  <a:srgbClr val="00B8B8"/>
                </a:solidFill>
                <a:latin typeface="Nunito Sans" panose="00000500000000000000" pitchFamily="2" charset="0"/>
                <a:cs typeface="Segoe UI"/>
                <a:hlinkClick r:id="rId6"/>
              </a:rPr>
              <a:t>https://www.facebook.com/groups/scoutstransformation</a:t>
            </a:r>
            <a:endParaRPr lang="en-US" sz="1600">
              <a:latin typeface="Nunito Sans" panose="00000500000000000000" pitchFamily="2" charset="0"/>
            </a:endParaRPr>
          </a:p>
        </p:txBody>
      </p:sp>
    </p:spTree>
    <p:extLst>
      <p:ext uri="{BB962C8B-B14F-4D97-AF65-F5344CB8AC3E}">
        <p14:creationId xmlns:p14="http://schemas.microsoft.com/office/powerpoint/2010/main" val="2655394993"/>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5036" cy="6858000"/>
          </a:xfrm>
          <a:prstGeom prst="rect">
            <a:avLst/>
          </a:prstGeom>
        </p:spPr>
      </p:pic>
      <p:sp>
        <p:nvSpPr>
          <p:cNvPr id="5" name="object 5">
            <a:extLst>
              <a:ext uri="{FF2B5EF4-FFF2-40B4-BE49-F238E27FC236}">
                <a16:creationId xmlns:a16="http://schemas.microsoft.com/office/drawing/2014/main" id="{B73DD310-DB68-14A5-DBE5-92BC40AFF9F0}"/>
              </a:ext>
            </a:extLst>
          </p:cNvPr>
          <p:cNvSpPr txBox="1"/>
          <p:nvPr/>
        </p:nvSpPr>
        <p:spPr>
          <a:xfrm>
            <a:off x="6246966" y="1777773"/>
            <a:ext cx="5727185" cy="3452868"/>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400">
                <a:latin typeface="Nunito Sans"/>
              </a:rPr>
              <a:t>Timeline Update</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Volunteer Framework Update</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Open Forum</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Transformation Lead in Action</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Ongoing Support</a:t>
            </a:r>
          </a:p>
          <a:p>
            <a:pPr marL="285750" lvl="1" indent="-285750">
              <a:spcBef>
                <a:spcPts val="1500"/>
              </a:spcBef>
              <a:buClr>
                <a:srgbClr val="7414DC"/>
              </a:buClr>
              <a:buSzPct val="125000"/>
              <a:buFont typeface="Arial"/>
              <a:buChar char="•"/>
              <a:tabLst>
                <a:tab pos="523399" algn="l"/>
                <a:tab pos="523875" algn="l"/>
              </a:tabLst>
            </a:pPr>
            <a:r>
              <a:rPr lang="en-GB" sz="2400">
                <a:latin typeface="Nunito Sans"/>
              </a:rPr>
              <a:t>Next Steps</a:t>
            </a:r>
          </a:p>
        </p:txBody>
      </p:sp>
      <p:sp>
        <p:nvSpPr>
          <p:cNvPr id="6" name="TextBox 5">
            <a:extLst>
              <a:ext uri="{FF2B5EF4-FFF2-40B4-BE49-F238E27FC236}">
                <a16:creationId xmlns:a16="http://schemas.microsoft.com/office/drawing/2014/main" id="{41E59FF2-C726-488B-BBCC-68D8F603E4E6}"/>
              </a:ext>
            </a:extLst>
          </p:cNvPr>
          <p:cNvSpPr txBox="1"/>
          <p:nvPr/>
        </p:nvSpPr>
        <p:spPr>
          <a:xfrm>
            <a:off x="6246966" y="860739"/>
            <a:ext cx="6094854" cy="584775"/>
          </a:xfrm>
          <a:prstGeom prst="rect">
            <a:avLst/>
          </a:prstGeom>
          <a:noFill/>
        </p:spPr>
        <p:txBody>
          <a:bodyPr wrap="square">
            <a:spAutoFit/>
          </a:bodyPr>
          <a:lstStyle/>
          <a:p>
            <a:pPr marL="8890">
              <a:spcBef>
                <a:spcPts val="1500"/>
              </a:spcBef>
              <a:buClr>
                <a:srgbClr val="7030A0"/>
              </a:buClr>
              <a:buSzPct val="140625"/>
              <a:tabLst>
                <a:tab pos="523399" algn="l"/>
                <a:tab pos="523875" algn="l"/>
              </a:tabLst>
            </a:pPr>
            <a:r>
              <a:rPr lang="en-GB" sz="3200">
                <a:solidFill>
                  <a:srgbClr val="7413DC"/>
                </a:solidFill>
                <a:latin typeface="Nunito Sans Black" panose="00000A00000000000000" pitchFamily="2" charset="0"/>
              </a:rPr>
              <a:t>Purpose</a:t>
            </a:r>
            <a:endParaRPr lang="en-US" sz="3200">
              <a:solidFill>
                <a:srgbClr val="7413DC"/>
              </a:solidFill>
              <a:latin typeface="Nunito Sans Black" panose="00000A00000000000000" pitchFamily="2" charset="0"/>
              <a:cs typeface="Calibri"/>
            </a:endParaRPr>
          </a:p>
        </p:txBody>
      </p:sp>
    </p:spTree>
    <p:extLst>
      <p:ext uri="{BB962C8B-B14F-4D97-AF65-F5344CB8AC3E}">
        <p14:creationId xmlns:p14="http://schemas.microsoft.com/office/powerpoint/2010/main" val="61981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Timeline Update</a:t>
            </a:r>
            <a:endParaRPr lang="en-US"/>
          </a:p>
        </p:txBody>
      </p:sp>
    </p:spTree>
    <p:extLst>
      <p:ext uri="{BB962C8B-B14F-4D97-AF65-F5344CB8AC3E}">
        <p14:creationId xmlns:p14="http://schemas.microsoft.com/office/powerpoint/2010/main" val="69429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246967" y="1487082"/>
            <a:ext cx="5646860" cy="4337726"/>
          </a:xfrm>
          <a:prstGeom prst="rect">
            <a:avLst/>
          </a:prstGeom>
        </p:spPr>
        <p:txBody>
          <a:bodyPr vert="horz" wrap="square" lIns="0" tIns="272415" rIns="0" bIns="0" rtlCol="0" anchor="t">
            <a:spAutoFit/>
          </a:bodyPr>
          <a:lstStyle/>
          <a:p>
            <a:pPr>
              <a:buClr>
                <a:srgbClr val="7414DC"/>
              </a:buClr>
              <a:buSzPct val="125000"/>
              <a:tabLst>
                <a:tab pos="523399" algn="l"/>
                <a:tab pos="523875" algn="l"/>
              </a:tabLst>
            </a:pPr>
            <a:r>
              <a:rPr lang="en-GB" sz="2400">
                <a:latin typeface="Nunito Sans"/>
              </a:rPr>
              <a:t>Since our last call:</a:t>
            </a:r>
            <a:endParaRPr lang="en-US">
              <a:latin typeface="Calibri"/>
              <a:cs typeface="Calibri"/>
            </a:endParaRPr>
          </a:p>
          <a:p>
            <a:pPr>
              <a:tabLst>
                <a:tab pos="523399" algn="l"/>
                <a:tab pos="523875" algn="l"/>
              </a:tabLst>
            </a:pPr>
            <a:endParaRPr lang="en-GB" sz="2400">
              <a:latin typeface="Nunito Sans"/>
            </a:endParaRPr>
          </a:p>
          <a:p>
            <a:pPr marL="342900" indent="-342900">
              <a:buClr>
                <a:srgbClr val="7414DC"/>
              </a:buClr>
              <a:buFont typeface="Arial"/>
              <a:buChar char="•"/>
              <a:tabLst>
                <a:tab pos="523399" algn="l"/>
                <a:tab pos="523875" algn="l"/>
              </a:tabLst>
            </a:pPr>
            <a:r>
              <a:rPr lang="en-GB" sz="2400">
                <a:latin typeface="Nunito Sans"/>
              </a:rPr>
              <a:t>Decision to extend the timeline agreed by Strategy and Delivery Committee and Board of Trustees</a:t>
            </a:r>
          </a:p>
          <a:p>
            <a:pPr marL="342900" indent="-342900">
              <a:buFont typeface="Arial"/>
              <a:buChar char="•"/>
              <a:tabLst>
                <a:tab pos="523399" algn="l"/>
                <a:tab pos="523875" algn="l"/>
              </a:tabLst>
            </a:pPr>
            <a:endParaRPr lang="en-GB" sz="2400">
              <a:latin typeface="Nunito Sans"/>
              <a:cs typeface="Calibri"/>
            </a:endParaRPr>
          </a:p>
          <a:p>
            <a:pPr marL="342900" indent="-342900">
              <a:buClr>
                <a:srgbClr val="7414DC"/>
              </a:buClr>
              <a:buFont typeface="Arial"/>
              <a:buChar char="•"/>
              <a:tabLst>
                <a:tab pos="523399" algn="l"/>
                <a:tab pos="523875" algn="l"/>
              </a:tabLst>
            </a:pPr>
            <a:r>
              <a:rPr lang="en-GB" sz="2400">
                <a:latin typeface="Nunito Sans"/>
                <a:cs typeface="Calibri"/>
              </a:rPr>
              <a:t>Work is ongoing to provide a more detailed timeline breakdown </a:t>
            </a:r>
            <a:endParaRPr lang="en-US">
              <a:latin typeface="Calibri"/>
              <a:cs typeface="Calibri"/>
            </a:endParaRPr>
          </a:p>
          <a:p>
            <a:pPr marL="342900" indent="-342900">
              <a:buClr>
                <a:srgbClr val="7414DC"/>
              </a:buClr>
              <a:buFont typeface="Arial"/>
              <a:buChar char="•"/>
              <a:tabLst>
                <a:tab pos="523399" algn="l"/>
                <a:tab pos="523875" algn="l"/>
              </a:tabLst>
            </a:pPr>
            <a:endParaRPr lang="en-GB" sz="2400">
              <a:latin typeface="Nunito Sans"/>
              <a:cs typeface="Calibri"/>
            </a:endParaRPr>
          </a:p>
          <a:p>
            <a:pPr marL="342900" indent="-342900">
              <a:buClr>
                <a:srgbClr val="7414DC"/>
              </a:buClr>
              <a:buFont typeface="Arial"/>
              <a:buChar char="•"/>
              <a:tabLst>
                <a:tab pos="523399" algn="l"/>
                <a:tab pos="523875" algn="l"/>
              </a:tabLst>
            </a:pPr>
            <a:endParaRPr lang="en-GB" sz="2400">
              <a:latin typeface="Nunito Sans"/>
              <a:cs typeface="Calibri"/>
            </a:endParaRPr>
          </a:p>
          <a:p>
            <a:pPr marL="285750" indent="-285750">
              <a:buClr>
                <a:srgbClr val="7414DC"/>
              </a:buClr>
              <a:buSzPct val="125000"/>
              <a:buFont typeface="Arial"/>
              <a:buChar char="•"/>
              <a:tabLst>
                <a:tab pos="523399" algn="l"/>
                <a:tab pos="523875" algn="l"/>
              </a:tabLst>
            </a:pPr>
            <a:endParaRPr lang="en-GB" sz="2400">
              <a:latin typeface="Nunito Sans"/>
            </a:endParaRPr>
          </a:p>
        </p:txBody>
      </p:sp>
      <p:sp>
        <p:nvSpPr>
          <p:cNvPr id="6" name="TextBox 5">
            <a:extLst>
              <a:ext uri="{FF2B5EF4-FFF2-40B4-BE49-F238E27FC236}">
                <a16:creationId xmlns:a16="http://schemas.microsoft.com/office/drawing/2014/main" id="{41E59FF2-C726-488B-BBCC-68D8F603E4E6}"/>
              </a:ext>
            </a:extLst>
          </p:cNvPr>
          <p:cNvSpPr txBox="1"/>
          <p:nvPr/>
        </p:nvSpPr>
        <p:spPr>
          <a:xfrm>
            <a:off x="6246966" y="860739"/>
            <a:ext cx="6094854" cy="584775"/>
          </a:xfrm>
          <a:prstGeom prst="rect">
            <a:avLst/>
          </a:prstGeom>
          <a:noFill/>
        </p:spPr>
        <p:txBody>
          <a:bodyPr wrap="square">
            <a:spAutoFit/>
          </a:bodyPr>
          <a:lstStyle/>
          <a:p>
            <a:pPr marL="8890">
              <a:spcBef>
                <a:spcPts val="1500"/>
              </a:spcBef>
              <a:buClr>
                <a:srgbClr val="7030A0"/>
              </a:buClr>
              <a:buSzPct val="140625"/>
              <a:tabLst>
                <a:tab pos="523399" algn="l"/>
                <a:tab pos="523875" algn="l"/>
              </a:tabLst>
            </a:pPr>
            <a:r>
              <a:rPr lang="en-GB" sz="3200">
                <a:solidFill>
                  <a:srgbClr val="7413DC"/>
                </a:solidFill>
                <a:latin typeface="Nunito Sans Black" panose="00000A00000000000000" pitchFamily="2" charset="0"/>
              </a:rPr>
              <a:t>Timeline Update</a:t>
            </a:r>
            <a:endParaRPr lang="en-US" sz="3200">
              <a:solidFill>
                <a:srgbClr val="7413DC"/>
              </a:solidFill>
              <a:latin typeface="Nunito Sans Black" panose="00000A00000000000000" pitchFamily="2" charset="0"/>
              <a:cs typeface="Calibri"/>
            </a:endParaRPr>
          </a:p>
        </p:txBody>
      </p:sp>
      <p:pic>
        <p:nvPicPr>
          <p:cNvPr id="3" name="Picture 5">
            <a:extLst>
              <a:ext uri="{FF2B5EF4-FFF2-40B4-BE49-F238E27FC236}">
                <a16:creationId xmlns:a16="http://schemas.microsoft.com/office/drawing/2014/main" id="{5F3EF8C8-8F44-813A-0892-297926BFD57F}"/>
              </a:ext>
            </a:extLst>
          </p:cNvPr>
          <p:cNvPicPr>
            <a:picLocks noChangeAspect="1"/>
          </p:cNvPicPr>
          <p:nvPr/>
        </p:nvPicPr>
        <p:blipFill rotWithShape="1">
          <a:blip r:embed="rId3"/>
          <a:srcRect l="38985" t="-157" r="7628" b="-157"/>
          <a:stretch/>
        </p:blipFill>
        <p:spPr>
          <a:xfrm>
            <a:off x="990" y="-21701"/>
            <a:ext cx="5727185" cy="6899580"/>
          </a:xfrm>
          <a:prstGeom prst="rect">
            <a:avLst/>
          </a:prstGeom>
        </p:spPr>
      </p:pic>
    </p:spTree>
    <p:extLst>
      <p:ext uri="{BB962C8B-B14F-4D97-AF65-F5344CB8AC3E}">
        <p14:creationId xmlns:p14="http://schemas.microsoft.com/office/powerpoint/2010/main" val="53407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388CC9F2-F906-1B5A-0B59-406C11F70768}"/>
              </a:ext>
            </a:extLst>
          </p:cNvPr>
          <p:cNvCxnSpPr>
            <a:cxnSpLocks/>
          </p:cNvCxnSpPr>
          <p:nvPr/>
        </p:nvCxnSpPr>
        <p:spPr>
          <a:xfrm flipV="1">
            <a:off x="698412" y="5225576"/>
            <a:ext cx="2826235" cy="5554"/>
          </a:xfrm>
          <a:prstGeom prst="straightConnector1">
            <a:avLst/>
          </a:prstGeom>
          <a:ln w="57150">
            <a:solidFill>
              <a:srgbClr val="00A793"/>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A62716-012D-D038-8FB6-A90F4319477C}"/>
              </a:ext>
            </a:extLst>
          </p:cNvPr>
          <p:cNvCxnSpPr>
            <a:cxnSpLocks/>
            <a:endCxn id="19" idx="6"/>
          </p:cNvCxnSpPr>
          <p:nvPr/>
        </p:nvCxnSpPr>
        <p:spPr>
          <a:xfrm>
            <a:off x="3524647" y="5219623"/>
            <a:ext cx="5423158" cy="11259"/>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815CC87-CC67-DF81-A50C-16DAE5A43EB3}"/>
              </a:ext>
            </a:extLst>
          </p:cNvPr>
          <p:cNvCxnSpPr>
            <a:cxnSpLocks/>
          </p:cNvCxnSpPr>
          <p:nvPr/>
        </p:nvCxnSpPr>
        <p:spPr>
          <a:xfrm flipV="1">
            <a:off x="8778763" y="5225576"/>
            <a:ext cx="2995447" cy="3"/>
          </a:xfrm>
          <a:prstGeom prst="straightConnector1">
            <a:avLst/>
          </a:prstGeom>
          <a:ln w="57150">
            <a:solidFill>
              <a:srgbClr val="003982"/>
            </a:solidFill>
          </a:ln>
        </p:spPr>
        <p:style>
          <a:lnRef idx="1">
            <a:schemeClr val="accent1"/>
          </a:lnRef>
          <a:fillRef idx="0">
            <a:schemeClr val="accent1"/>
          </a:fillRef>
          <a:effectRef idx="0">
            <a:schemeClr val="accent1"/>
          </a:effectRef>
          <a:fontRef idx="minor">
            <a:schemeClr val="tx1"/>
          </a:fontRef>
        </p:style>
      </p:cxnSp>
      <p:sp>
        <p:nvSpPr>
          <p:cNvPr id="29" name="Up Arrow Callout 100">
            <a:extLst>
              <a:ext uri="{FF2B5EF4-FFF2-40B4-BE49-F238E27FC236}">
                <a16:creationId xmlns:a16="http://schemas.microsoft.com/office/drawing/2014/main" id="{CB49CEF2-52A9-4016-81BD-84E9A8654D81}"/>
              </a:ext>
            </a:extLst>
          </p:cNvPr>
          <p:cNvSpPr/>
          <p:nvPr/>
        </p:nvSpPr>
        <p:spPr>
          <a:xfrm>
            <a:off x="807531" y="4692372"/>
            <a:ext cx="2717116" cy="456617"/>
          </a:xfrm>
          <a:prstGeom prst="downArrowCallout">
            <a:avLst>
              <a:gd name="adj1" fmla="val 50000"/>
              <a:gd name="adj2" fmla="val 25000"/>
              <a:gd name="adj3" fmla="val 25000"/>
              <a:gd name="adj4" fmla="val 64977"/>
            </a:avLst>
          </a:prstGeom>
          <a:solidFill>
            <a:srgbClr val="00A793"/>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200" b="1" kern="0">
                <a:solidFill>
                  <a:srgbClr val="FFFFFF"/>
                </a:solidFill>
                <a:latin typeface="Nunito Sans"/>
              </a:rPr>
              <a:t>SEPT - DEC 22</a:t>
            </a:r>
            <a:endParaRPr kumimoji="0" lang="en-GB" sz="1200" b="1" i="0" u="none" strike="noStrike" kern="0" cap="none" spc="0" normalizeH="0" baseline="0" noProof="0">
              <a:ln>
                <a:noFill/>
              </a:ln>
              <a:solidFill>
                <a:srgbClr val="FFFFFF"/>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1D6B8F4E-6745-5D84-9A93-FE48B339EA56}"/>
              </a:ext>
            </a:extLst>
          </p:cNvPr>
          <p:cNvSpPr txBox="1"/>
          <p:nvPr/>
        </p:nvSpPr>
        <p:spPr>
          <a:xfrm>
            <a:off x="321854" y="5343310"/>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2022</a:t>
            </a:r>
            <a:endParaRPr lang="en-GB" sz="1800" b="1">
              <a:latin typeface="Nunito Sans"/>
            </a:endParaRPr>
          </a:p>
        </p:txBody>
      </p:sp>
      <p:sp>
        <p:nvSpPr>
          <p:cNvPr id="4" name="Up Arrow Callout 100">
            <a:extLst>
              <a:ext uri="{FF2B5EF4-FFF2-40B4-BE49-F238E27FC236}">
                <a16:creationId xmlns:a16="http://schemas.microsoft.com/office/drawing/2014/main" id="{F1E9E029-EE26-F4E9-71CC-FF9E41DFEA8E}"/>
              </a:ext>
            </a:extLst>
          </p:cNvPr>
          <p:cNvSpPr/>
          <p:nvPr/>
        </p:nvSpPr>
        <p:spPr>
          <a:xfrm>
            <a:off x="3740647" y="4692372"/>
            <a:ext cx="5021159"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Nunito Sans"/>
                <a:ea typeface="+mn-ea"/>
                <a:cs typeface="+mn-cs"/>
              </a:rPr>
              <a:t>JAN - DEC 23</a:t>
            </a:r>
          </a:p>
        </p:txBody>
      </p:sp>
      <p:sp>
        <p:nvSpPr>
          <p:cNvPr id="6" name="Flowchart: Connector 5">
            <a:extLst>
              <a:ext uri="{FF2B5EF4-FFF2-40B4-BE49-F238E27FC236}">
                <a16:creationId xmlns:a16="http://schemas.microsoft.com/office/drawing/2014/main" id="{76360D53-7524-D653-E4AF-1AE217DE06D0}"/>
              </a:ext>
            </a:extLst>
          </p:cNvPr>
          <p:cNvSpPr/>
          <p:nvPr/>
        </p:nvSpPr>
        <p:spPr>
          <a:xfrm>
            <a:off x="11675510" y="5118420"/>
            <a:ext cx="216000" cy="216000"/>
          </a:xfrm>
          <a:prstGeom prst="flowChartConnector">
            <a:avLst/>
          </a:prstGeom>
          <a:solidFill>
            <a:srgbClr val="003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Connector 6">
            <a:extLst>
              <a:ext uri="{FF2B5EF4-FFF2-40B4-BE49-F238E27FC236}">
                <a16:creationId xmlns:a16="http://schemas.microsoft.com/office/drawing/2014/main" id="{ECC021CC-21C4-E6A9-BB6A-BBFFC2541839}"/>
              </a:ext>
            </a:extLst>
          </p:cNvPr>
          <p:cNvSpPr/>
          <p:nvPr/>
        </p:nvSpPr>
        <p:spPr>
          <a:xfrm>
            <a:off x="591532" y="5118420"/>
            <a:ext cx="216000" cy="216000"/>
          </a:xfrm>
          <a:prstGeom prst="flowChartConnector">
            <a:avLst/>
          </a:prstGeom>
          <a:solidFill>
            <a:srgbClr val="00A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C4A86901-598D-A959-4C26-513E1AF63DBD}"/>
              </a:ext>
            </a:extLst>
          </p:cNvPr>
          <p:cNvSpPr/>
          <p:nvPr/>
        </p:nvSpPr>
        <p:spPr>
          <a:xfrm>
            <a:off x="3524647" y="5112467"/>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E9A7D35A-D056-75CD-13D0-AD65201F1B4C}"/>
              </a:ext>
            </a:extLst>
          </p:cNvPr>
          <p:cNvSpPr/>
          <p:nvPr/>
        </p:nvSpPr>
        <p:spPr>
          <a:xfrm>
            <a:off x="8731805" y="5122882"/>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1462FD7-552F-1799-63BC-CE80D70C808A}"/>
              </a:ext>
            </a:extLst>
          </p:cNvPr>
          <p:cNvSpPr txBox="1"/>
          <p:nvPr/>
        </p:nvSpPr>
        <p:spPr>
          <a:xfrm>
            <a:off x="3006218" y="5343310"/>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2023</a:t>
            </a:r>
            <a:endParaRPr lang="en-GB" sz="1800" b="1">
              <a:latin typeface="Nunito Sans"/>
            </a:endParaRPr>
          </a:p>
        </p:txBody>
      </p:sp>
      <p:sp>
        <p:nvSpPr>
          <p:cNvPr id="21" name="TextBox 20">
            <a:extLst>
              <a:ext uri="{FF2B5EF4-FFF2-40B4-BE49-F238E27FC236}">
                <a16:creationId xmlns:a16="http://schemas.microsoft.com/office/drawing/2014/main" id="{0A95B6A7-7B32-09E8-58F3-4948B2D2CAE0}"/>
              </a:ext>
            </a:extLst>
          </p:cNvPr>
          <p:cNvSpPr txBox="1"/>
          <p:nvPr/>
        </p:nvSpPr>
        <p:spPr>
          <a:xfrm>
            <a:off x="8492129" y="5338882"/>
            <a:ext cx="755355" cy="473206"/>
          </a:xfrm>
          <a:prstGeom prst="rect">
            <a:avLst/>
          </a:prstGeom>
          <a:noFill/>
        </p:spPr>
        <p:txBody>
          <a:bodyPr wrap="square" lIns="91440" tIns="45720" rIns="91440" bIns="45720" anchor="t">
            <a:spAutoFit/>
          </a:bodyPr>
          <a:lstStyle/>
          <a:p>
            <a:pPr defTabSz="685800">
              <a:lnSpc>
                <a:spcPct val="150000"/>
              </a:lnSpc>
            </a:pPr>
            <a:r>
              <a:rPr lang="en-US" sz="1800" b="1">
                <a:latin typeface="Nunito Sans"/>
              </a:rPr>
              <a:t>2024</a:t>
            </a:r>
            <a:endParaRPr lang="en-GB" sz="1800" b="1">
              <a:latin typeface="Nunito Sans"/>
            </a:endParaRPr>
          </a:p>
        </p:txBody>
      </p:sp>
      <p:grpSp>
        <p:nvGrpSpPr>
          <p:cNvPr id="35" name="Group 34">
            <a:extLst>
              <a:ext uri="{FF2B5EF4-FFF2-40B4-BE49-F238E27FC236}">
                <a16:creationId xmlns:a16="http://schemas.microsoft.com/office/drawing/2014/main" id="{71438ADD-7C0B-56D9-4B9E-757AE9F163BE}"/>
              </a:ext>
            </a:extLst>
          </p:cNvPr>
          <p:cNvGrpSpPr/>
          <p:nvPr/>
        </p:nvGrpSpPr>
        <p:grpSpPr>
          <a:xfrm>
            <a:off x="6571643" y="5355471"/>
            <a:ext cx="1346062" cy="456617"/>
            <a:chOff x="6603717" y="3850309"/>
            <a:chExt cx="1346062" cy="456617"/>
          </a:xfrm>
        </p:grpSpPr>
        <p:sp>
          <p:nvSpPr>
            <p:cNvPr id="32" name="Up Arrow Callout 100">
              <a:extLst>
                <a:ext uri="{FF2B5EF4-FFF2-40B4-BE49-F238E27FC236}">
                  <a16:creationId xmlns:a16="http://schemas.microsoft.com/office/drawing/2014/main" id="{61313432-863B-58EE-BF0F-251351D6FD1C}"/>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ndParaRPr>
            </a:p>
          </p:txBody>
        </p:sp>
        <p:sp>
          <p:nvSpPr>
            <p:cNvPr id="34" name="TextBox 33">
              <a:extLst>
                <a:ext uri="{FF2B5EF4-FFF2-40B4-BE49-F238E27FC236}">
                  <a16:creationId xmlns:a16="http://schemas.microsoft.com/office/drawing/2014/main" id="{81E5F595-33CF-9A07-63BC-DACA007B3B10}"/>
                </a:ext>
              </a:extLst>
            </p:cNvPr>
            <p:cNvSpPr txBox="1"/>
            <p:nvPr/>
          </p:nvSpPr>
          <p:spPr>
            <a:xfrm>
              <a:off x="6886343" y="4029927"/>
              <a:ext cx="795737" cy="276999"/>
            </a:xfrm>
            <a:prstGeom prst="rect">
              <a:avLst/>
            </a:prstGeom>
            <a:solidFill>
              <a:srgbClr val="7414DC"/>
            </a:solidFill>
          </p:spPr>
          <p:txBody>
            <a:bodyPr wrap="square" rtlCol="0">
              <a:spAutoFit/>
            </a:bodyPr>
            <a:lstStyle/>
            <a:p>
              <a:r>
                <a:rPr kumimoji="0" lang="en-GB" sz="1200" b="1" i="0" u="none" strike="noStrike" kern="0" cap="none" spc="0" normalizeH="0" baseline="0" noProof="0">
                  <a:ln>
                    <a:noFill/>
                  </a:ln>
                  <a:solidFill>
                    <a:srgbClr val="FFFFFF"/>
                  </a:solidFill>
                  <a:effectLst/>
                  <a:uLnTx/>
                  <a:uFillTx/>
                  <a:latin typeface="Nunito Sans"/>
                  <a:ea typeface="+mn-ea"/>
                  <a:cs typeface="+mn-cs"/>
                </a:rPr>
                <a:t>NO</a:t>
              </a:r>
              <a:r>
                <a:rPr lang="en-GB" sz="1200" b="1" kern="0">
                  <a:solidFill>
                    <a:srgbClr val="FFFFFF"/>
                  </a:solidFill>
                  <a:latin typeface="Nunito Sans"/>
                </a:rPr>
                <a:t>V</a:t>
              </a:r>
              <a:r>
                <a:rPr kumimoji="0" lang="en-GB" sz="1200" b="1" i="0" u="none" strike="noStrike" kern="0" cap="none" spc="0" normalizeH="0" baseline="0" noProof="0">
                  <a:ln>
                    <a:noFill/>
                  </a:ln>
                  <a:solidFill>
                    <a:srgbClr val="FFFFFF"/>
                  </a:solidFill>
                  <a:effectLst/>
                  <a:uLnTx/>
                  <a:uFillTx/>
                  <a:latin typeface="Nunito Sans"/>
                  <a:ea typeface="+mn-ea"/>
                  <a:cs typeface="+mn-cs"/>
                </a:rPr>
                <a:t> 23</a:t>
              </a:r>
              <a:endParaRPr kumimoji="0" lang="en-GB" sz="1200" b="1" i="0" u="none" strike="noStrike" kern="0" cap="none" spc="0" normalizeH="0" baseline="0" noProof="0">
                <a:ln>
                  <a:noFill/>
                </a:ln>
                <a:solidFill>
                  <a:srgbClr val="FFFFFF"/>
                </a:solidFill>
                <a:effectLst/>
                <a:uLnTx/>
                <a:uFillTx/>
                <a:latin typeface="Nunito Sans"/>
              </a:endParaRPr>
            </a:p>
          </p:txBody>
        </p:sp>
      </p:grpSp>
      <p:sp>
        <p:nvSpPr>
          <p:cNvPr id="48" name="TextBox 47">
            <a:extLst>
              <a:ext uri="{FF2B5EF4-FFF2-40B4-BE49-F238E27FC236}">
                <a16:creationId xmlns:a16="http://schemas.microsoft.com/office/drawing/2014/main" id="{32E21CC1-6628-2FCB-8BFA-D32AAE36E16D}"/>
              </a:ext>
            </a:extLst>
          </p:cNvPr>
          <p:cNvSpPr txBox="1"/>
          <p:nvPr/>
        </p:nvSpPr>
        <p:spPr>
          <a:xfrm>
            <a:off x="145521" y="380258"/>
            <a:ext cx="6096000"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Revised Timeline Update</a:t>
            </a:r>
          </a:p>
        </p:txBody>
      </p:sp>
      <p:sp>
        <p:nvSpPr>
          <p:cNvPr id="2" name="Rectangle: Rounded Corners 1">
            <a:extLst>
              <a:ext uri="{FF2B5EF4-FFF2-40B4-BE49-F238E27FC236}">
                <a16:creationId xmlns:a16="http://schemas.microsoft.com/office/drawing/2014/main" id="{3FF113AC-EF4D-E09B-3899-04299074E80B}"/>
              </a:ext>
            </a:extLst>
          </p:cNvPr>
          <p:cNvSpPr/>
          <p:nvPr/>
        </p:nvSpPr>
        <p:spPr>
          <a:xfrm>
            <a:off x="3740647" y="1310825"/>
            <a:ext cx="4986717" cy="3108773"/>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7414DC"/>
              </a:buClr>
              <a:buFont typeface="Arial" panose="020B0604020202020204" pitchFamily="34" charset="0"/>
              <a:buChar char="•"/>
            </a:pPr>
            <a:r>
              <a:rPr lang="en-GB" sz="1400" kern="0">
                <a:solidFill>
                  <a:schemeClr val="tx1"/>
                </a:solidFill>
                <a:latin typeface="Nunito Sans"/>
              </a:rPr>
              <a:t>Continue communicating in your area</a:t>
            </a:r>
          </a:p>
          <a:p>
            <a:pPr marL="182245"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400" kern="0">
                <a:solidFill>
                  <a:schemeClr val="tx1"/>
                </a:solidFill>
                <a:latin typeface="Nunito Sans"/>
              </a:rPr>
              <a:t>Build your local change plan </a:t>
            </a:r>
          </a:p>
          <a:p>
            <a:pPr marL="182245"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82245" indent="-171450" defTabSz="914400">
              <a:buClr>
                <a:srgbClr val="7414DC"/>
              </a:buClr>
              <a:buFont typeface="Arial" panose="020B0604020202020204" pitchFamily="34" charset="0"/>
              <a:buChar char="•"/>
            </a:pPr>
            <a:r>
              <a:rPr lang="en-GB" sz="1400" kern="0">
                <a:solidFill>
                  <a:schemeClr val="tx1"/>
                </a:solidFill>
                <a:latin typeface="Nunito Sans"/>
              </a:rPr>
              <a:t>Cultural and guidance change to team roles</a:t>
            </a:r>
          </a:p>
          <a:p>
            <a:pPr marL="182245"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71450" marR="3810" lvl="1" indent="-171450" defTabSz="914400">
              <a:buClr>
                <a:srgbClr val="7414DC"/>
              </a:buClr>
              <a:buFont typeface="Arial" panose="020B0604020202020204" pitchFamily="34" charset="0"/>
              <a:buChar char="•"/>
            </a:pPr>
            <a:r>
              <a:rPr lang="en-GB" sz="1400" kern="0">
                <a:solidFill>
                  <a:schemeClr val="tx1"/>
                </a:solidFill>
                <a:latin typeface="Nunito Sans"/>
              </a:rPr>
              <a:t>Changes to our welcome conversations and how we welcome new volunteers</a:t>
            </a:r>
          </a:p>
          <a:p>
            <a:pPr marL="171450" marR="3810" lvl="1"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71450" marR="3810" lvl="1" indent="-171450" defTabSz="914400">
              <a:buClr>
                <a:srgbClr val="7414DC"/>
              </a:buClr>
              <a:buFont typeface="Arial" panose="020B0604020202020204" pitchFamily="34" charset="0"/>
              <a:buChar char="•"/>
            </a:pPr>
            <a:r>
              <a:rPr lang="en-GB" sz="1400" kern="0">
                <a:solidFill>
                  <a:schemeClr val="tx1"/>
                </a:solidFill>
                <a:latin typeface="Nunito Sans"/>
              </a:rPr>
              <a:t>Changes to local Trustee Boards</a:t>
            </a:r>
          </a:p>
          <a:p>
            <a:pPr marL="171450" marR="3810" lvl="1" indent="-171450" defTabSz="914400">
              <a:buClr>
                <a:srgbClr val="7414DC"/>
              </a:buClr>
              <a:buFont typeface="Arial" panose="020B0604020202020204" pitchFamily="34" charset="0"/>
              <a:buChar char="•"/>
            </a:pPr>
            <a:endParaRPr lang="en-GB" sz="1000" kern="0">
              <a:solidFill>
                <a:schemeClr val="tx1"/>
              </a:solidFill>
              <a:latin typeface="Nunito Sans"/>
            </a:endParaRPr>
          </a:p>
          <a:p>
            <a:pPr marL="171450" marR="3810" lvl="1" indent="-171450" defTabSz="914400">
              <a:buClr>
                <a:srgbClr val="7414DC"/>
              </a:buClr>
              <a:buFont typeface="Arial" panose="020B0604020202020204" pitchFamily="34" charset="0"/>
              <a:buChar char="•"/>
            </a:pPr>
            <a:r>
              <a:rPr lang="en-GB" sz="1400" kern="0">
                <a:solidFill>
                  <a:schemeClr val="tx1"/>
                </a:solidFill>
                <a:latin typeface="Nunito Sans"/>
              </a:rPr>
              <a:t>Sharing Our Volunteering Culture locally</a:t>
            </a:r>
          </a:p>
        </p:txBody>
      </p:sp>
      <p:sp>
        <p:nvSpPr>
          <p:cNvPr id="12" name="Rectangle: Rounded Corners 11">
            <a:extLst>
              <a:ext uri="{FF2B5EF4-FFF2-40B4-BE49-F238E27FC236}">
                <a16:creationId xmlns:a16="http://schemas.microsoft.com/office/drawing/2014/main" id="{D19F3BF3-0262-9C0D-315C-463CD6826870}"/>
              </a:ext>
            </a:extLst>
          </p:cNvPr>
          <p:cNvSpPr/>
          <p:nvPr/>
        </p:nvSpPr>
        <p:spPr>
          <a:xfrm>
            <a:off x="810768" y="1335798"/>
            <a:ext cx="2713879" cy="3032012"/>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245" indent="-171450" defTabSz="914400">
              <a:buClr>
                <a:srgbClr val="00A793"/>
              </a:buClr>
              <a:buFont typeface="Arial" panose="020B0604020202020204" pitchFamily="34" charset="0"/>
              <a:buChar char="•"/>
            </a:pPr>
            <a:r>
              <a:rPr lang="en-GB" sz="1400" kern="0">
                <a:solidFill>
                  <a:schemeClr val="tx1"/>
                </a:solidFill>
                <a:latin typeface="Nunito Sans"/>
              </a:rPr>
              <a:t>Build your local delivery team </a:t>
            </a:r>
          </a:p>
          <a:p>
            <a:pPr marL="182245" indent="-171450" defTabSz="914400">
              <a:buClr>
                <a:srgbClr val="00A793"/>
              </a:buClr>
              <a:buFont typeface="Arial" panose="020B0604020202020204" pitchFamily="34" charset="0"/>
              <a:buChar char="•"/>
            </a:pPr>
            <a:endParaRPr lang="en-GB" sz="1000" kern="0">
              <a:solidFill>
                <a:schemeClr val="tx1"/>
              </a:solidFill>
              <a:latin typeface="Nunito Sans"/>
            </a:endParaRPr>
          </a:p>
          <a:p>
            <a:pPr marL="182245" indent="-171450" defTabSz="914400">
              <a:buClr>
                <a:srgbClr val="00A793"/>
              </a:buClr>
              <a:buFont typeface="Arial" panose="020B0604020202020204" pitchFamily="34" charset="0"/>
              <a:buChar char="•"/>
            </a:pPr>
            <a:r>
              <a:rPr lang="en-GB" sz="1400" kern="0">
                <a:solidFill>
                  <a:schemeClr val="tx1"/>
                </a:solidFill>
                <a:latin typeface="Nunito Sans"/>
              </a:rPr>
              <a:t>Communicate out the coming changes to; </a:t>
            </a:r>
          </a:p>
          <a:p>
            <a:pPr marL="525145" marR="3810" lvl="1" indent="-171450" defTabSz="914400">
              <a:buClr>
                <a:srgbClr val="00A793"/>
              </a:buClr>
              <a:buFont typeface="Arial" panose="020B0604020202020204" pitchFamily="34" charset="0"/>
              <a:buChar char="•"/>
            </a:pPr>
            <a:r>
              <a:rPr lang="en-GB" sz="1400" kern="0">
                <a:solidFill>
                  <a:schemeClr val="tx1"/>
                </a:solidFill>
                <a:latin typeface="Nunito Sans" panose="00000500000000000000" pitchFamily="2" charset="0"/>
              </a:rPr>
              <a:t>County/Area/Region Team</a:t>
            </a:r>
          </a:p>
          <a:p>
            <a:pPr marL="525145" marR="3810" lvl="1" indent="-171450" defTabSz="914400">
              <a:buClr>
                <a:srgbClr val="00A793"/>
              </a:buClr>
              <a:buFont typeface="Arial" panose="020B0604020202020204" pitchFamily="34" charset="0"/>
              <a:buChar char="•"/>
            </a:pPr>
            <a:r>
              <a:rPr lang="en-GB" sz="1400" kern="0">
                <a:solidFill>
                  <a:schemeClr val="tx1"/>
                </a:solidFill>
                <a:latin typeface="Nunito Sans" panose="00000500000000000000" pitchFamily="2" charset="0"/>
              </a:rPr>
              <a:t>District Teams</a:t>
            </a:r>
          </a:p>
          <a:p>
            <a:pPr marL="525145" marR="3810" lvl="1" indent="-171450" defTabSz="914400">
              <a:buClr>
                <a:srgbClr val="00A793"/>
              </a:buClr>
              <a:buFont typeface="Arial" panose="020B0604020202020204" pitchFamily="34" charset="0"/>
              <a:buChar char="•"/>
            </a:pPr>
            <a:r>
              <a:rPr lang="en-GB" sz="1400" kern="0">
                <a:solidFill>
                  <a:schemeClr val="tx1"/>
                </a:solidFill>
                <a:latin typeface="Nunito Sans" panose="00000500000000000000" pitchFamily="2" charset="0"/>
              </a:rPr>
              <a:t>Groups &amp; Sections</a:t>
            </a:r>
          </a:p>
          <a:p>
            <a:pPr marL="525145" marR="3810" lvl="1" indent="-171450" defTabSz="914400">
              <a:buClr>
                <a:srgbClr val="00A793"/>
              </a:buClr>
              <a:buFont typeface="Arial" panose="020B0604020202020204" pitchFamily="34" charset="0"/>
              <a:buChar char="•"/>
            </a:pPr>
            <a:endParaRPr lang="en-GB" sz="1000" kern="0">
              <a:solidFill>
                <a:schemeClr val="tx1"/>
              </a:solidFill>
              <a:latin typeface="Nunito Sans" panose="00000500000000000000" pitchFamily="2" charset="0"/>
            </a:endParaRPr>
          </a:p>
          <a:p>
            <a:pPr marL="182245" marR="3810" lvl="1" indent="-171450" defTabSz="914400">
              <a:buClr>
                <a:srgbClr val="00A793"/>
              </a:buClr>
              <a:buFont typeface="Arial" panose="020B0604020202020204" pitchFamily="34" charset="0"/>
              <a:buChar char="•"/>
            </a:pPr>
            <a:r>
              <a:rPr lang="en-GB" sz="1400" kern="0">
                <a:solidFill>
                  <a:schemeClr val="tx1"/>
                </a:solidFill>
                <a:latin typeface="Nunito Sans"/>
              </a:rPr>
              <a:t>Cleaning up Compass data</a:t>
            </a:r>
          </a:p>
        </p:txBody>
      </p:sp>
      <p:sp>
        <p:nvSpPr>
          <p:cNvPr id="13" name="TextBox 12">
            <a:extLst>
              <a:ext uri="{FF2B5EF4-FFF2-40B4-BE49-F238E27FC236}">
                <a16:creationId xmlns:a16="http://schemas.microsoft.com/office/drawing/2014/main" id="{08266CD7-C62D-7381-849B-FEF2B43AC95A}"/>
              </a:ext>
            </a:extLst>
          </p:cNvPr>
          <p:cNvSpPr txBox="1"/>
          <p:nvPr/>
        </p:nvSpPr>
        <p:spPr>
          <a:xfrm>
            <a:off x="5880538" y="5817015"/>
            <a:ext cx="27432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Go-live of new digital systems</a:t>
            </a:r>
          </a:p>
          <a:p>
            <a:pPr algn="ctr"/>
            <a:r>
              <a:rPr lang="en-GB" b="1"/>
              <a:t>For </a:t>
            </a:r>
            <a:r>
              <a:rPr lang="en-GB" b="1">
                <a:ea typeface="+mn-lt"/>
                <a:cs typeface="+mn-lt"/>
              </a:rPr>
              <a:t>Early Adopter Cohort </a:t>
            </a:r>
            <a:endParaRPr lang="en-GB" b="1"/>
          </a:p>
        </p:txBody>
      </p:sp>
      <p:sp>
        <p:nvSpPr>
          <p:cNvPr id="16" name="Up Arrow Callout 100">
            <a:extLst>
              <a:ext uri="{FF2B5EF4-FFF2-40B4-BE49-F238E27FC236}">
                <a16:creationId xmlns:a16="http://schemas.microsoft.com/office/drawing/2014/main" id="{A02AA74E-6701-D5EB-7A20-8F0B9C12CBEE}"/>
              </a:ext>
            </a:extLst>
          </p:cNvPr>
          <p:cNvSpPr/>
          <p:nvPr/>
        </p:nvSpPr>
        <p:spPr>
          <a:xfrm>
            <a:off x="8943364" y="4690050"/>
            <a:ext cx="2720240"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algn="ctr">
              <a:defRPr/>
            </a:pPr>
            <a:r>
              <a:rPr lang="en-GB" sz="1200" b="1" kern="0">
                <a:solidFill>
                  <a:srgbClr val="FFFFFF"/>
                </a:solidFill>
                <a:latin typeface="Nunito Sans"/>
              </a:rPr>
              <a:t>JAN – MAR 24</a:t>
            </a:r>
            <a:endParaRPr lang="en-US"/>
          </a:p>
        </p:txBody>
      </p:sp>
      <p:sp>
        <p:nvSpPr>
          <p:cNvPr id="15" name="Rectangle: Rounded Corners 14">
            <a:extLst>
              <a:ext uri="{FF2B5EF4-FFF2-40B4-BE49-F238E27FC236}">
                <a16:creationId xmlns:a16="http://schemas.microsoft.com/office/drawing/2014/main" id="{C1046C89-F20D-84E9-3427-C00350B6B678}"/>
              </a:ext>
            </a:extLst>
          </p:cNvPr>
          <p:cNvSpPr/>
          <p:nvPr/>
        </p:nvSpPr>
        <p:spPr>
          <a:xfrm>
            <a:off x="8943364" y="1310824"/>
            <a:ext cx="2720239" cy="3108773"/>
          </a:xfrm>
          <a:prstGeom prst="roundRect">
            <a:avLst/>
          </a:prstGeom>
          <a:noFill/>
          <a:ln>
            <a:solidFill>
              <a:srgbClr val="0039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914400">
              <a:buClr>
                <a:srgbClr val="003982"/>
              </a:buClr>
              <a:buFont typeface="Arial" panose="020B0604020202020204" pitchFamily="34" charset="0"/>
              <a:buChar char="•"/>
            </a:pPr>
            <a:r>
              <a:rPr lang="en-GB" sz="1400" kern="0">
                <a:solidFill>
                  <a:schemeClr val="tx1"/>
                </a:solidFill>
                <a:latin typeface="Nunito Sans"/>
              </a:rPr>
              <a:t>Preparation for new systems</a:t>
            </a:r>
            <a:endParaRPr lang="en-GB" sz="1000" kern="0">
              <a:solidFill>
                <a:schemeClr val="tx1"/>
              </a:solidFill>
              <a:latin typeface="Nunito Sans"/>
            </a:endParaRPr>
          </a:p>
          <a:p>
            <a:pPr marL="182245" indent="-171450" defTabSz="914400">
              <a:buClr>
                <a:srgbClr val="003982"/>
              </a:buClr>
              <a:buFont typeface="Arial" panose="020B0604020202020204" pitchFamily="34" charset="0"/>
              <a:buChar char="•"/>
            </a:pPr>
            <a:endParaRPr lang="en-GB" sz="1000" kern="0">
              <a:solidFill>
                <a:schemeClr val="tx1"/>
              </a:solidFill>
              <a:latin typeface="Nunito Sans"/>
            </a:endParaRPr>
          </a:p>
          <a:p>
            <a:pPr marL="182245" indent="-171450" defTabSz="914400">
              <a:buClr>
                <a:srgbClr val="003982"/>
              </a:buClr>
              <a:buFont typeface="Arial" panose="020B0604020202020204" pitchFamily="34" charset="0"/>
              <a:buChar char="•"/>
            </a:pPr>
            <a:r>
              <a:rPr lang="en-GB" sz="1400" kern="0">
                <a:solidFill>
                  <a:schemeClr val="tx1"/>
                </a:solidFill>
                <a:latin typeface="Nunito Sans"/>
              </a:rPr>
              <a:t>Migrate members across the new systems</a:t>
            </a:r>
          </a:p>
          <a:p>
            <a:pPr marL="182245" indent="-171450" defTabSz="914400">
              <a:buClr>
                <a:srgbClr val="003982"/>
              </a:buClr>
              <a:buFont typeface="Arial" panose="020B0604020202020204" pitchFamily="34" charset="0"/>
              <a:buChar char="•"/>
            </a:pPr>
            <a:endParaRPr lang="en-GB" sz="1000" kern="0">
              <a:solidFill>
                <a:schemeClr val="tx1"/>
              </a:solidFill>
              <a:latin typeface="Nunito Sans"/>
            </a:endParaRPr>
          </a:p>
          <a:p>
            <a:pPr marL="182245" indent="-171450" defTabSz="914400">
              <a:buClr>
                <a:srgbClr val="003982"/>
              </a:buClr>
              <a:buFont typeface="Arial" panose="020B0604020202020204" pitchFamily="34" charset="0"/>
              <a:buChar char="•"/>
            </a:pPr>
            <a:r>
              <a:rPr lang="en-GB" sz="1400" kern="0">
                <a:solidFill>
                  <a:schemeClr val="tx1"/>
                </a:solidFill>
                <a:latin typeface="Nunito Sans"/>
              </a:rPr>
              <a:t>Provide feedback to support future development of digital systems </a:t>
            </a:r>
          </a:p>
        </p:txBody>
      </p:sp>
      <p:grpSp>
        <p:nvGrpSpPr>
          <p:cNvPr id="24" name="Group 23">
            <a:extLst>
              <a:ext uri="{FF2B5EF4-FFF2-40B4-BE49-F238E27FC236}">
                <a16:creationId xmlns:a16="http://schemas.microsoft.com/office/drawing/2014/main" id="{DD1DD9AA-7FD1-0742-E40D-BF31E9FCD7F9}"/>
              </a:ext>
            </a:extLst>
          </p:cNvPr>
          <p:cNvGrpSpPr/>
          <p:nvPr/>
        </p:nvGrpSpPr>
        <p:grpSpPr>
          <a:xfrm>
            <a:off x="9631549" y="5367377"/>
            <a:ext cx="1346062" cy="458970"/>
            <a:chOff x="6603717" y="3850309"/>
            <a:chExt cx="1346062" cy="458970"/>
          </a:xfrm>
        </p:grpSpPr>
        <p:sp>
          <p:nvSpPr>
            <p:cNvPr id="25" name="Up Arrow Callout 100">
              <a:extLst>
                <a:ext uri="{FF2B5EF4-FFF2-40B4-BE49-F238E27FC236}">
                  <a16:creationId xmlns:a16="http://schemas.microsoft.com/office/drawing/2014/main" id="{7A9A8008-F3E1-3592-0EED-EF53B4299A69}"/>
                </a:ext>
              </a:extLst>
            </p:cNvPr>
            <p:cNvSpPr/>
            <p:nvPr/>
          </p:nvSpPr>
          <p:spPr>
            <a:xfrm flipV="1">
              <a:off x="6603717" y="3850309"/>
              <a:ext cx="1346062" cy="456617"/>
            </a:xfrm>
            <a:prstGeom prst="downArrowCallout">
              <a:avLst>
                <a:gd name="adj1" fmla="val 50000"/>
                <a:gd name="adj2" fmla="val 25000"/>
                <a:gd name="adj3" fmla="val 25000"/>
                <a:gd name="adj4" fmla="val 64977"/>
              </a:avLst>
            </a:prstGeom>
            <a:solidFill>
              <a:srgbClr val="003982"/>
            </a:solidFill>
            <a:ln w="19050" cap="flat" cmpd="sng" algn="ctr">
              <a:noFill/>
              <a:prstDash val="solid"/>
            </a:ln>
            <a:effectLst/>
          </p:spPr>
          <p:txBody>
            <a:bodyPr vert="horz" lIns="0" tIns="0" rIns="7200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FFFFFF"/>
                </a:solidFill>
                <a:effectLst/>
                <a:uLnTx/>
                <a:uFillTx/>
                <a:latin typeface="Nunito Sans"/>
                <a:ea typeface="+mn-ea"/>
                <a:cs typeface="+mn-cs"/>
              </a:endParaRPr>
            </a:p>
          </p:txBody>
        </p:sp>
        <p:sp>
          <p:nvSpPr>
            <p:cNvPr id="26" name="TextBox 25">
              <a:extLst>
                <a:ext uri="{FF2B5EF4-FFF2-40B4-BE49-F238E27FC236}">
                  <a16:creationId xmlns:a16="http://schemas.microsoft.com/office/drawing/2014/main" id="{34E0E3C1-2CC8-B72C-B837-290AB9537973}"/>
                </a:ext>
              </a:extLst>
            </p:cNvPr>
            <p:cNvSpPr txBox="1"/>
            <p:nvPr/>
          </p:nvSpPr>
          <p:spPr>
            <a:xfrm>
              <a:off x="6901170" y="4032280"/>
              <a:ext cx="734364" cy="276999"/>
            </a:xfrm>
            <a:prstGeom prst="rect">
              <a:avLst/>
            </a:prstGeom>
            <a:noFill/>
          </p:spPr>
          <p:txBody>
            <a:bodyPr wrap="square" lIns="91440" tIns="45720" rIns="91440" bIns="45720" rtlCol="0" anchor="t">
              <a:spAutoFit/>
            </a:bodyPr>
            <a:lstStyle/>
            <a:p>
              <a:pPr algn="ctr"/>
              <a:r>
                <a:rPr lang="en-GB" sz="1200" b="1" kern="0">
                  <a:solidFill>
                    <a:srgbClr val="FFFFFF"/>
                  </a:solidFill>
                  <a:latin typeface="Nunito Sans"/>
                </a:rPr>
                <a:t>FEB</a:t>
              </a:r>
              <a:r>
                <a:rPr kumimoji="0" lang="en-GB" sz="1200" b="1" i="0" u="none" strike="noStrike" kern="0" cap="none" spc="0" normalizeH="0" baseline="0" noProof="0">
                  <a:ln>
                    <a:noFill/>
                  </a:ln>
                  <a:solidFill>
                    <a:srgbClr val="FFFFFF"/>
                  </a:solidFill>
                  <a:effectLst/>
                  <a:uLnTx/>
                  <a:uFillTx/>
                  <a:latin typeface="Nunito Sans"/>
                  <a:ea typeface="+mn-ea"/>
                  <a:cs typeface="+mn-cs"/>
                </a:rPr>
                <a:t> </a:t>
              </a:r>
              <a:r>
                <a:rPr lang="en-GB" sz="1200" b="1" kern="0">
                  <a:solidFill>
                    <a:srgbClr val="FFFFFF"/>
                  </a:solidFill>
                  <a:latin typeface="Nunito Sans"/>
                </a:rPr>
                <a:t>24</a:t>
              </a:r>
              <a:endParaRPr lang="en-US">
                <a:ea typeface="+mn-ea"/>
                <a:cs typeface="+mn-cs"/>
              </a:endParaRPr>
            </a:p>
          </p:txBody>
        </p:sp>
      </p:grpSp>
      <p:sp>
        <p:nvSpPr>
          <p:cNvPr id="28" name="TextBox 27">
            <a:extLst>
              <a:ext uri="{FF2B5EF4-FFF2-40B4-BE49-F238E27FC236}">
                <a16:creationId xmlns:a16="http://schemas.microsoft.com/office/drawing/2014/main" id="{781D1990-3FD9-B3CB-3CE7-1B05CE068521}"/>
              </a:ext>
            </a:extLst>
          </p:cNvPr>
          <p:cNvSpPr txBox="1"/>
          <p:nvPr/>
        </p:nvSpPr>
        <p:spPr>
          <a:xfrm>
            <a:off x="9201149" y="5821532"/>
            <a:ext cx="221932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Go-live of new digital systems for all</a:t>
            </a:r>
            <a:r>
              <a:rPr lang="en-US" b="1"/>
              <a:t>​</a:t>
            </a:r>
            <a:r>
              <a:rPr lang="en-US"/>
              <a:t>​</a:t>
            </a:r>
          </a:p>
        </p:txBody>
      </p:sp>
    </p:spTree>
    <p:extLst>
      <p:ext uri="{BB962C8B-B14F-4D97-AF65-F5344CB8AC3E}">
        <p14:creationId xmlns:p14="http://schemas.microsoft.com/office/powerpoint/2010/main" val="3639927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86793C6-2055-C15E-5058-654C31E60FFB}"/>
              </a:ext>
            </a:extLst>
          </p:cNvPr>
          <p:cNvSpPr txBox="1"/>
          <p:nvPr/>
        </p:nvSpPr>
        <p:spPr>
          <a:xfrm>
            <a:off x="304800" y="748425"/>
            <a:ext cx="6096000"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Revised Timeline - All Areas</a:t>
            </a:r>
          </a:p>
        </p:txBody>
      </p:sp>
      <p:grpSp>
        <p:nvGrpSpPr>
          <p:cNvPr id="23" name="Group 22">
            <a:extLst>
              <a:ext uri="{FF2B5EF4-FFF2-40B4-BE49-F238E27FC236}">
                <a16:creationId xmlns:a16="http://schemas.microsoft.com/office/drawing/2014/main" id="{37039005-E32D-5DAF-2698-1FA148227EB2}"/>
              </a:ext>
            </a:extLst>
          </p:cNvPr>
          <p:cNvGrpSpPr/>
          <p:nvPr/>
        </p:nvGrpSpPr>
        <p:grpSpPr>
          <a:xfrm>
            <a:off x="817874" y="4455573"/>
            <a:ext cx="10175498" cy="1946715"/>
            <a:chOff x="773023" y="4367866"/>
            <a:chExt cx="10175498" cy="1946715"/>
          </a:xfrm>
        </p:grpSpPr>
        <p:grpSp>
          <p:nvGrpSpPr>
            <p:cNvPr id="24" name="Group 23">
              <a:extLst>
                <a:ext uri="{FF2B5EF4-FFF2-40B4-BE49-F238E27FC236}">
                  <a16:creationId xmlns:a16="http://schemas.microsoft.com/office/drawing/2014/main" id="{5F4241F1-45A5-8331-D6E0-70542CBBCB1E}"/>
                </a:ext>
              </a:extLst>
            </p:cNvPr>
            <p:cNvGrpSpPr/>
            <p:nvPr/>
          </p:nvGrpSpPr>
          <p:grpSpPr>
            <a:xfrm>
              <a:off x="773023" y="4367866"/>
              <a:ext cx="10175498" cy="1946715"/>
              <a:chOff x="809796" y="2301482"/>
              <a:chExt cx="10661379" cy="2069304"/>
            </a:xfrm>
          </p:grpSpPr>
          <p:sp>
            <p:nvSpPr>
              <p:cNvPr id="30" name="Oval 29">
                <a:extLst>
                  <a:ext uri="{FF2B5EF4-FFF2-40B4-BE49-F238E27FC236}">
                    <a16:creationId xmlns:a16="http://schemas.microsoft.com/office/drawing/2014/main" id="{B6005981-2A92-6A4B-2BDF-6D211E089EAA}"/>
                  </a:ext>
                </a:extLst>
              </p:cNvPr>
              <p:cNvSpPr/>
              <p:nvPr/>
            </p:nvSpPr>
            <p:spPr>
              <a:xfrm>
                <a:off x="809796" y="2301482"/>
                <a:ext cx="2149168" cy="2037604"/>
              </a:xfrm>
              <a:prstGeom prst="ellipse">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defTabSz="685800"/>
                <a:r>
                  <a:rPr lang="en-GB" sz="2500" b="1">
                    <a:solidFill>
                      <a:srgbClr val="FFFFFF"/>
                    </a:solidFill>
                    <a:latin typeface="Nunito Sans Black" panose="00000A00000000000000" pitchFamily="2" charset="0"/>
                  </a:rPr>
                  <a:t>Understand</a:t>
                </a:r>
              </a:p>
            </p:txBody>
          </p:sp>
          <p:sp>
            <p:nvSpPr>
              <p:cNvPr id="31" name="Oval 30">
                <a:extLst>
                  <a:ext uri="{FF2B5EF4-FFF2-40B4-BE49-F238E27FC236}">
                    <a16:creationId xmlns:a16="http://schemas.microsoft.com/office/drawing/2014/main" id="{2B4ED48C-4241-BBFD-4812-3CC4ADE8304E}"/>
                  </a:ext>
                </a:extLst>
              </p:cNvPr>
              <p:cNvSpPr/>
              <p:nvPr/>
            </p:nvSpPr>
            <p:spPr>
              <a:xfrm>
                <a:off x="3581911" y="2301482"/>
                <a:ext cx="2149168" cy="2037604"/>
              </a:xfrm>
              <a:prstGeom prst="ellipse">
                <a:avLst/>
              </a:prstGeom>
              <a:solidFill>
                <a:srgbClr val="006E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685800"/>
                <a:r>
                  <a:rPr lang="en-GB" sz="2500" b="1">
                    <a:solidFill>
                      <a:srgbClr val="FFFFFF"/>
                    </a:solidFill>
                    <a:latin typeface="Nunito Sans Black" panose="00000A00000000000000" pitchFamily="2" charset="0"/>
                  </a:rPr>
                  <a:t>Plan </a:t>
                </a:r>
              </a:p>
              <a:p>
                <a:pPr algn="ctr" defTabSz="685800"/>
                <a:r>
                  <a:rPr lang="en-GB" sz="1400" b="1">
                    <a:solidFill>
                      <a:srgbClr val="FFFFFF"/>
                    </a:solidFill>
                    <a:latin typeface="Nunito Sans Black" panose="00000A00000000000000" pitchFamily="2" charset="0"/>
                  </a:rPr>
                  <a:t> </a:t>
                </a:r>
                <a:r>
                  <a:rPr lang="en-GB" sz="1100" b="1">
                    <a:solidFill>
                      <a:srgbClr val="FFFFFF"/>
                    </a:solidFill>
                    <a:latin typeface="Nunito Sans Black" panose="00000A00000000000000" pitchFamily="2" charset="0"/>
                  </a:rPr>
                  <a:t>&amp; Deliver some cultural elements</a:t>
                </a:r>
                <a:endParaRPr lang="en-GB" sz="2500" b="1">
                  <a:solidFill>
                    <a:srgbClr val="FFFFFF"/>
                  </a:solidFill>
                  <a:latin typeface="Nunito Sans Black" panose="00000A00000000000000" pitchFamily="2" charset="0"/>
                </a:endParaRPr>
              </a:p>
            </p:txBody>
          </p:sp>
          <p:sp>
            <p:nvSpPr>
              <p:cNvPr id="32" name="Oval 31">
                <a:extLst>
                  <a:ext uri="{FF2B5EF4-FFF2-40B4-BE49-F238E27FC236}">
                    <a16:creationId xmlns:a16="http://schemas.microsoft.com/office/drawing/2014/main" id="{0871D8E3-4122-52AD-695D-AF8CC06AF236}"/>
                  </a:ext>
                </a:extLst>
              </p:cNvPr>
              <p:cNvSpPr/>
              <p:nvPr/>
            </p:nvSpPr>
            <p:spPr>
              <a:xfrm>
                <a:off x="6460676" y="2333182"/>
                <a:ext cx="2149168" cy="2037604"/>
              </a:xfrm>
              <a:prstGeom prst="ellipse">
                <a:avLst/>
              </a:prstGeom>
              <a:solidFill>
                <a:srgbClr val="23A9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685800"/>
                <a:r>
                  <a:rPr lang="en-GB" sz="2500" b="1">
                    <a:solidFill>
                      <a:srgbClr val="FFFFFF"/>
                    </a:solidFill>
                    <a:latin typeface="Nunito Sans Black" panose="00000A00000000000000" pitchFamily="2" charset="0"/>
                  </a:rPr>
                  <a:t>Deliver</a:t>
                </a:r>
              </a:p>
            </p:txBody>
          </p:sp>
          <p:sp>
            <p:nvSpPr>
              <p:cNvPr id="33" name="Oval 32">
                <a:extLst>
                  <a:ext uri="{FF2B5EF4-FFF2-40B4-BE49-F238E27FC236}">
                    <a16:creationId xmlns:a16="http://schemas.microsoft.com/office/drawing/2014/main" id="{1FCD165C-D455-3DC2-BA59-19C267D544BC}"/>
                  </a:ext>
                </a:extLst>
              </p:cNvPr>
              <p:cNvSpPr/>
              <p:nvPr/>
            </p:nvSpPr>
            <p:spPr>
              <a:xfrm>
                <a:off x="9322007" y="2301482"/>
                <a:ext cx="2149168" cy="2037604"/>
              </a:xfrm>
              <a:prstGeom prst="ellipse">
                <a:avLst/>
              </a:prstGeom>
              <a:solidFill>
                <a:srgbClr val="003A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defTabSz="685800"/>
                <a:r>
                  <a:rPr lang="en-GB" sz="2500" b="1">
                    <a:solidFill>
                      <a:srgbClr val="FFFFFF"/>
                    </a:solidFill>
                    <a:latin typeface="Nunito Sans Black" panose="00000A00000000000000" pitchFamily="2" charset="0"/>
                  </a:rPr>
                  <a:t>Keep going</a:t>
                </a:r>
              </a:p>
            </p:txBody>
          </p:sp>
        </p:grpSp>
        <p:sp>
          <p:nvSpPr>
            <p:cNvPr id="25" name="TextBox 24">
              <a:extLst>
                <a:ext uri="{FF2B5EF4-FFF2-40B4-BE49-F238E27FC236}">
                  <a16:creationId xmlns:a16="http://schemas.microsoft.com/office/drawing/2014/main" id="{92C8F931-DA4D-DB7F-2BA2-439B5175FBC2}"/>
                </a:ext>
              </a:extLst>
            </p:cNvPr>
            <p:cNvSpPr txBox="1"/>
            <p:nvPr/>
          </p:nvSpPr>
          <p:spPr>
            <a:xfrm>
              <a:off x="1095683" y="5653284"/>
              <a:ext cx="1304112" cy="307777"/>
            </a:xfrm>
            <a:prstGeom prst="rect">
              <a:avLst/>
            </a:prstGeom>
            <a:noFill/>
          </p:spPr>
          <p:txBody>
            <a:bodyPr wrap="square" rtlCol="0">
              <a:spAutoFit/>
            </a:bodyPr>
            <a:lstStyle/>
            <a:p>
              <a:r>
                <a:rPr lang="en-GB" sz="1400">
                  <a:solidFill>
                    <a:schemeClr val="bg1"/>
                  </a:solidFill>
                </a:rPr>
                <a:t>May - Dec 22</a:t>
              </a:r>
            </a:p>
          </p:txBody>
        </p:sp>
        <p:sp>
          <p:nvSpPr>
            <p:cNvPr id="26" name="TextBox 25">
              <a:extLst>
                <a:ext uri="{FF2B5EF4-FFF2-40B4-BE49-F238E27FC236}">
                  <a16:creationId xmlns:a16="http://schemas.microsoft.com/office/drawing/2014/main" id="{6D46BCA5-BF6D-474F-CE02-A5610939C18C}"/>
                </a:ext>
              </a:extLst>
            </p:cNvPr>
            <p:cNvSpPr txBox="1"/>
            <p:nvPr/>
          </p:nvSpPr>
          <p:spPr>
            <a:xfrm>
              <a:off x="3730245" y="5741890"/>
              <a:ext cx="1418394" cy="307777"/>
            </a:xfrm>
            <a:prstGeom prst="rect">
              <a:avLst/>
            </a:prstGeom>
            <a:noFill/>
          </p:spPr>
          <p:txBody>
            <a:bodyPr wrap="square" lIns="91440" tIns="45720" rIns="91440" bIns="45720" rtlCol="0" anchor="t">
              <a:spAutoFit/>
            </a:bodyPr>
            <a:lstStyle/>
            <a:p>
              <a:r>
                <a:rPr lang="en-GB" sz="1400">
                  <a:solidFill>
                    <a:schemeClr val="bg1"/>
                  </a:solidFill>
                </a:rPr>
                <a:t>Jan 23 - Oct 24</a:t>
              </a:r>
            </a:p>
          </p:txBody>
        </p:sp>
        <p:sp>
          <p:nvSpPr>
            <p:cNvPr id="27" name="TextBox 26">
              <a:extLst>
                <a:ext uri="{FF2B5EF4-FFF2-40B4-BE49-F238E27FC236}">
                  <a16:creationId xmlns:a16="http://schemas.microsoft.com/office/drawing/2014/main" id="{7AF4B33E-EFC7-537F-60E2-34C4ABCC3A70}"/>
                </a:ext>
              </a:extLst>
            </p:cNvPr>
            <p:cNvSpPr txBox="1"/>
            <p:nvPr/>
          </p:nvSpPr>
          <p:spPr>
            <a:xfrm>
              <a:off x="6359091" y="5691454"/>
              <a:ext cx="1745524" cy="307777"/>
            </a:xfrm>
            <a:prstGeom prst="rect">
              <a:avLst/>
            </a:prstGeom>
            <a:noFill/>
          </p:spPr>
          <p:txBody>
            <a:bodyPr wrap="square" lIns="91440" tIns="45720" rIns="91440" bIns="45720" rtlCol="0" anchor="t">
              <a:spAutoFit/>
            </a:bodyPr>
            <a:lstStyle/>
            <a:p>
              <a:r>
                <a:rPr lang="en-GB" sz="1400">
                  <a:solidFill>
                    <a:schemeClr val="bg1"/>
                  </a:solidFill>
                </a:rPr>
                <a:t>Nov 23 - March  24</a:t>
              </a:r>
            </a:p>
          </p:txBody>
        </p:sp>
        <p:sp>
          <p:nvSpPr>
            <p:cNvPr id="28" name="TextBox 27">
              <a:extLst>
                <a:ext uri="{FF2B5EF4-FFF2-40B4-BE49-F238E27FC236}">
                  <a16:creationId xmlns:a16="http://schemas.microsoft.com/office/drawing/2014/main" id="{062A2D24-A706-7B31-DF16-E3705E13DC12}"/>
                </a:ext>
              </a:extLst>
            </p:cNvPr>
            <p:cNvSpPr txBox="1"/>
            <p:nvPr/>
          </p:nvSpPr>
          <p:spPr>
            <a:xfrm>
              <a:off x="9076434" y="5647151"/>
              <a:ext cx="1796358" cy="307777"/>
            </a:xfrm>
            <a:prstGeom prst="rect">
              <a:avLst/>
            </a:prstGeom>
            <a:noFill/>
          </p:spPr>
          <p:txBody>
            <a:bodyPr wrap="square" rtlCol="0">
              <a:spAutoFit/>
            </a:bodyPr>
            <a:lstStyle/>
            <a:p>
              <a:r>
                <a:rPr lang="en-GB" sz="1400">
                  <a:solidFill>
                    <a:schemeClr val="bg1"/>
                  </a:solidFill>
                </a:rPr>
                <a:t>March 24 Onwards</a:t>
              </a:r>
            </a:p>
          </p:txBody>
        </p:sp>
        <p:sp>
          <p:nvSpPr>
            <p:cNvPr id="29" name="TextBox 28">
              <a:extLst>
                <a:ext uri="{FF2B5EF4-FFF2-40B4-BE49-F238E27FC236}">
                  <a16:creationId xmlns:a16="http://schemas.microsoft.com/office/drawing/2014/main" id="{ECC63DF0-C09D-3C88-AAA9-07C329BDECA4}"/>
                </a:ext>
              </a:extLst>
            </p:cNvPr>
            <p:cNvSpPr txBox="1"/>
            <p:nvPr/>
          </p:nvSpPr>
          <p:spPr>
            <a:xfrm>
              <a:off x="5470024" y="5087785"/>
              <a:ext cx="278296" cy="477054"/>
            </a:xfrm>
            <a:prstGeom prst="rect">
              <a:avLst/>
            </a:prstGeom>
            <a:noFill/>
          </p:spPr>
          <p:txBody>
            <a:bodyPr wrap="square" rtlCol="0">
              <a:spAutoFit/>
            </a:bodyPr>
            <a:lstStyle/>
            <a:p>
              <a:r>
                <a:rPr lang="en-GB" sz="2500">
                  <a:solidFill>
                    <a:schemeClr val="bg1"/>
                  </a:solidFill>
                  <a:latin typeface="Nunito Sans Black" panose="00000A00000000000000" pitchFamily="2" charset="0"/>
                </a:rPr>
                <a:t>&amp;</a:t>
              </a:r>
            </a:p>
          </p:txBody>
        </p:sp>
      </p:grpSp>
      <p:sp>
        <p:nvSpPr>
          <p:cNvPr id="34" name="TextBox 33">
            <a:extLst>
              <a:ext uri="{FF2B5EF4-FFF2-40B4-BE49-F238E27FC236}">
                <a16:creationId xmlns:a16="http://schemas.microsoft.com/office/drawing/2014/main" id="{91DD60DE-B912-1DEA-6B15-8846ADB2F3B3}"/>
              </a:ext>
            </a:extLst>
          </p:cNvPr>
          <p:cNvSpPr txBox="1"/>
          <p:nvPr/>
        </p:nvSpPr>
        <p:spPr>
          <a:xfrm>
            <a:off x="304800" y="3832355"/>
            <a:ext cx="8045738"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Revised Timeline - Early Adopter Areas</a:t>
            </a:r>
          </a:p>
        </p:txBody>
      </p:sp>
      <p:grpSp>
        <p:nvGrpSpPr>
          <p:cNvPr id="35" name="Group 34">
            <a:extLst>
              <a:ext uri="{FF2B5EF4-FFF2-40B4-BE49-F238E27FC236}">
                <a16:creationId xmlns:a16="http://schemas.microsoft.com/office/drawing/2014/main" id="{405764EE-5082-2A61-BA22-E15F044BE188}"/>
              </a:ext>
            </a:extLst>
          </p:cNvPr>
          <p:cNvGrpSpPr/>
          <p:nvPr/>
        </p:nvGrpSpPr>
        <p:grpSpPr>
          <a:xfrm>
            <a:off x="817874" y="1455573"/>
            <a:ext cx="10175498" cy="1946715"/>
            <a:chOff x="773023" y="4367866"/>
            <a:chExt cx="10175498" cy="1946715"/>
          </a:xfrm>
        </p:grpSpPr>
        <p:grpSp>
          <p:nvGrpSpPr>
            <p:cNvPr id="36" name="Group 35">
              <a:extLst>
                <a:ext uri="{FF2B5EF4-FFF2-40B4-BE49-F238E27FC236}">
                  <a16:creationId xmlns:a16="http://schemas.microsoft.com/office/drawing/2014/main" id="{646AFCC9-D014-5602-B4E5-E538AD7D5B03}"/>
                </a:ext>
              </a:extLst>
            </p:cNvPr>
            <p:cNvGrpSpPr/>
            <p:nvPr/>
          </p:nvGrpSpPr>
          <p:grpSpPr>
            <a:xfrm>
              <a:off x="773023" y="4367866"/>
              <a:ext cx="10175498" cy="1946715"/>
              <a:chOff x="809796" y="2301482"/>
              <a:chExt cx="10661379" cy="2069304"/>
            </a:xfrm>
          </p:grpSpPr>
          <p:sp>
            <p:nvSpPr>
              <p:cNvPr id="42" name="Oval 41">
                <a:extLst>
                  <a:ext uri="{FF2B5EF4-FFF2-40B4-BE49-F238E27FC236}">
                    <a16:creationId xmlns:a16="http://schemas.microsoft.com/office/drawing/2014/main" id="{46BDC233-6E3C-1AA7-D51B-323B9BB62B2C}"/>
                  </a:ext>
                </a:extLst>
              </p:cNvPr>
              <p:cNvSpPr/>
              <p:nvPr/>
            </p:nvSpPr>
            <p:spPr>
              <a:xfrm>
                <a:off x="809796" y="2301482"/>
                <a:ext cx="2149168" cy="2037604"/>
              </a:xfrm>
              <a:prstGeom prst="ellipse">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defTabSz="685800"/>
                <a:r>
                  <a:rPr lang="en-GB" sz="2500" b="1">
                    <a:solidFill>
                      <a:srgbClr val="FFFFFF"/>
                    </a:solidFill>
                    <a:latin typeface="Nunito Sans Black" panose="00000A00000000000000" pitchFamily="2" charset="0"/>
                  </a:rPr>
                  <a:t>Understand</a:t>
                </a:r>
              </a:p>
            </p:txBody>
          </p:sp>
          <p:sp>
            <p:nvSpPr>
              <p:cNvPr id="43" name="Oval 42">
                <a:extLst>
                  <a:ext uri="{FF2B5EF4-FFF2-40B4-BE49-F238E27FC236}">
                    <a16:creationId xmlns:a16="http://schemas.microsoft.com/office/drawing/2014/main" id="{844A47C2-6B23-4113-9C00-EFC7FCF85355}"/>
                  </a:ext>
                </a:extLst>
              </p:cNvPr>
              <p:cNvSpPr/>
              <p:nvPr/>
            </p:nvSpPr>
            <p:spPr>
              <a:xfrm>
                <a:off x="3581911" y="2301482"/>
                <a:ext cx="2149168" cy="2037604"/>
              </a:xfrm>
              <a:prstGeom prst="ellipse">
                <a:avLst/>
              </a:prstGeom>
              <a:solidFill>
                <a:srgbClr val="006EE0"/>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685800"/>
                <a:r>
                  <a:rPr lang="en-GB" sz="2500" b="1">
                    <a:solidFill>
                      <a:srgbClr val="FFFFFF"/>
                    </a:solidFill>
                    <a:latin typeface="Nunito Sans Black" panose="00000A00000000000000" pitchFamily="2" charset="0"/>
                  </a:rPr>
                  <a:t>Plan </a:t>
                </a:r>
              </a:p>
              <a:p>
                <a:pPr algn="ctr" defTabSz="685800"/>
                <a:r>
                  <a:rPr lang="en-GB" sz="1400" b="1">
                    <a:solidFill>
                      <a:srgbClr val="FFFFFF"/>
                    </a:solidFill>
                    <a:latin typeface="Nunito Sans Black" panose="00000A00000000000000" pitchFamily="2" charset="0"/>
                  </a:rPr>
                  <a:t> </a:t>
                </a:r>
                <a:r>
                  <a:rPr lang="en-GB" sz="1100" b="1">
                    <a:solidFill>
                      <a:srgbClr val="FFFFFF"/>
                    </a:solidFill>
                    <a:latin typeface="Nunito Sans Black" panose="00000A00000000000000" pitchFamily="2" charset="0"/>
                  </a:rPr>
                  <a:t>&amp; Deliver some cultural elements</a:t>
                </a:r>
                <a:endParaRPr lang="en-GB" sz="2500" b="1">
                  <a:solidFill>
                    <a:srgbClr val="FFFFFF"/>
                  </a:solidFill>
                  <a:latin typeface="Nunito Sans Black" panose="00000A00000000000000" pitchFamily="2" charset="0"/>
                </a:endParaRPr>
              </a:p>
            </p:txBody>
          </p:sp>
          <p:sp>
            <p:nvSpPr>
              <p:cNvPr id="44" name="Oval 43">
                <a:extLst>
                  <a:ext uri="{FF2B5EF4-FFF2-40B4-BE49-F238E27FC236}">
                    <a16:creationId xmlns:a16="http://schemas.microsoft.com/office/drawing/2014/main" id="{815E916C-94C8-130A-4129-AFCEB9BF8F89}"/>
                  </a:ext>
                </a:extLst>
              </p:cNvPr>
              <p:cNvSpPr/>
              <p:nvPr/>
            </p:nvSpPr>
            <p:spPr>
              <a:xfrm>
                <a:off x="6460676" y="2333182"/>
                <a:ext cx="2149168" cy="2037604"/>
              </a:xfrm>
              <a:prstGeom prst="ellipse">
                <a:avLst/>
              </a:prstGeom>
              <a:solidFill>
                <a:srgbClr val="23A9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defTabSz="685800"/>
                <a:r>
                  <a:rPr lang="en-GB" sz="2500" b="1">
                    <a:solidFill>
                      <a:srgbClr val="FFFFFF"/>
                    </a:solidFill>
                    <a:latin typeface="Nunito Sans Black" panose="00000A00000000000000" pitchFamily="2" charset="0"/>
                  </a:rPr>
                  <a:t>Deliver</a:t>
                </a:r>
              </a:p>
            </p:txBody>
          </p:sp>
          <p:sp>
            <p:nvSpPr>
              <p:cNvPr id="45" name="Oval 44">
                <a:extLst>
                  <a:ext uri="{FF2B5EF4-FFF2-40B4-BE49-F238E27FC236}">
                    <a16:creationId xmlns:a16="http://schemas.microsoft.com/office/drawing/2014/main" id="{ECDAA7AD-D44A-D0A7-36CF-E0549D6059CC}"/>
                  </a:ext>
                </a:extLst>
              </p:cNvPr>
              <p:cNvSpPr/>
              <p:nvPr/>
            </p:nvSpPr>
            <p:spPr>
              <a:xfrm>
                <a:off x="9322007" y="2301482"/>
                <a:ext cx="2149168" cy="2037604"/>
              </a:xfrm>
              <a:prstGeom prst="ellipse">
                <a:avLst/>
              </a:prstGeom>
              <a:solidFill>
                <a:srgbClr val="003A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defTabSz="685800"/>
                <a:r>
                  <a:rPr lang="en-GB" sz="2500" b="1">
                    <a:solidFill>
                      <a:srgbClr val="FFFFFF"/>
                    </a:solidFill>
                    <a:latin typeface="Nunito Sans Black" panose="00000A00000000000000" pitchFamily="2" charset="0"/>
                  </a:rPr>
                  <a:t>Keep going</a:t>
                </a:r>
              </a:p>
            </p:txBody>
          </p:sp>
        </p:grpSp>
        <p:sp>
          <p:nvSpPr>
            <p:cNvPr id="37" name="TextBox 36">
              <a:extLst>
                <a:ext uri="{FF2B5EF4-FFF2-40B4-BE49-F238E27FC236}">
                  <a16:creationId xmlns:a16="http://schemas.microsoft.com/office/drawing/2014/main" id="{6494DB62-9FCA-A5C1-24DE-5F790CF00A3A}"/>
                </a:ext>
              </a:extLst>
            </p:cNvPr>
            <p:cNvSpPr txBox="1"/>
            <p:nvPr/>
          </p:nvSpPr>
          <p:spPr>
            <a:xfrm>
              <a:off x="1095683" y="5653284"/>
              <a:ext cx="1304112" cy="307777"/>
            </a:xfrm>
            <a:prstGeom prst="rect">
              <a:avLst/>
            </a:prstGeom>
            <a:noFill/>
          </p:spPr>
          <p:txBody>
            <a:bodyPr wrap="square" rtlCol="0">
              <a:spAutoFit/>
            </a:bodyPr>
            <a:lstStyle/>
            <a:p>
              <a:r>
                <a:rPr lang="en-GB" sz="1400">
                  <a:solidFill>
                    <a:schemeClr val="bg1"/>
                  </a:solidFill>
                </a:rPr>
                <a:t>May - Dec 22</a:t>
              </a:r>
            </a:p>
          </p:txBody>
        </p:sp>
        <p:sp>
          <p:nvSpPr>
            <p:cNvPr id="38" name="TextBox 37">
              <a:extLst>
                <a:ext uri="{FF2B5EF4-FFF2-40B4-BE49-F238E27FC236}">
                  <a16:creationId xmlns:a16="http://schemas.microsoft.com/office/drawing/2014/main" id="{2AB4299C-429B-9E52-AB9C-A19630C1E5D1}"/>
                </a:ext>
              </a:extLst>
            </p:cNvPr>
            <p:cNvSpPr txBox="1"/>
            <p:nvPr/>
          </p:nvSpPr>
          <p:spPr>
            <a:xfrm>
              <a:off x="3713615" y="5760109"/>
              <a:ext cx="1427255" cy="307777"/>
            </a:xfrm>
            <a:prstGeom prst="rect">
              <a:avLst/>
            </a:prstGeom>
            <a:noFill/>
          </p:spPr>
          <p:txBody>
            <a:bodyPr wrap="square" lIns="91440" tIns="45720" rIns="91440" bIns="45720" rtlCol="0" anchor="t">
              <a:spAutoFit/>
            </a:bodyPr>
            <a:lstStyle/>
            <a:p>
              <a:r>
                <a:rPr lang="en-GB" sz="1400">
                  <a:solidFill>
                    <a:schemeClr val="bg1"/>
                  </a:solidFill>
                </a:rPr>
                <a:t>Jan 23 - Jan 24</a:t>
              </a:r>
            </a:p>
          </p:txBody>
        </p:sp>
        <p:sp>
          <p:nvSpPr>
            <p:cNvPr id="39" name="TextBox 38">
              <a:extLst>
                <a:ext uri="{FF2B5EF4-FFF2-40B4-BE49-F238E27FC236}">
                  <a16:creationId xmlns:a16="http://schemas.microsoft.com/office/drawing/2014/main" id="{190D92B0-A5F5-B12D-874B-4114B4F9C7C2}"/>
                </a:ext>
              </a:extLst>
            </p:cNvPr>
            <p:cNvSpPr txBox="1"/>
            <p:nvPr/>
          </p:nvSpPr>
          <p:spPr>
            <a:xfrm>
              <a:off x="6801707" y="5647150"/>
              <a:ext cx="780549" cy="307777"/>
            </a:xfrm>
            <a:prstGeom prst="rect">
              <a:avLst/>
            </a:prstGeom>
            <a:noFill/>
          </p:spPr>
          <p:txBody>
            <a:bodyPr wrap="square" rtlCol="0">
              <a:spAutoFit/>
            </a:bodyPr>
            <a:lstStyle/>
            <a:p>
              <a:r>
                <a:rPr lang="en-GB" sz="1400">
                  <a:solidFill>
                    <a:schemeClr val="bg1"/>
                  </a:solidFill>
                </a:rPr>
                <a:t>Feb 24</a:t>
              </a:r>
            </a:p>
          </p:txBody>
        </p:sp>
        <p:sp>
          <p:nvSpPr>
            <p:cNvPr id="40" name="TextBox 39">
              <a:extLst>
                <a:ext uri="{FF2B5EF4-FFF2-40B4-BE49-F238E27FC236}">
                  <a16:creationId xmlns:a16="http://schemas.microsoft.com/office/drawing/2014/main" id="{AEABDA34-715D-1841-30EE-8A3ECC5ECBFA}"/>
                </a:ext>
              </a:extLst>
            </p:cNvPr>
            <p:cNvSpPr txBox="1"/>
            <p:nvPr/>
          </p:nvSpPr>
          <p:spPr>
            <a:xfrm>
              <a:off x="9076434" y="5647151"/>
              <a:ext cx="1796358" cy="307777"/>
            </a:xfrm>
            <a:prstGeom prst="rect">
              <a:avLst/>
            </a:prstGeom>
            <a:noFill/>
          </p:spPr>
          <p:txBody>
            <a:bodyPr wrap="square" rtlCol="0">
              <a:spAutoFit/>
            </a:bodyPr>
            <a:lstStyle/>
            <a:p>
              <a:r>
                <a:rPr lang="en-GB" sz="1400">
                  <a:solidFill>
                    <a:schemeClr val="bg1"/>
                  </a:solidFill>
                </a:rPr>
                <a:t>March 24 Onwards</a:t>
              </a:r>
            </a:p>
          </p:txBody>
        </p:sp>
        <p:sp>
          <p:nvSpPr>
            <p:cNvPr id="41" name="TextBox 40">
              <a:extLst>
                <a:ext uri="{FF2B5EF4-FFF2-40B4-BE49-F238E27FC236}">
                  <a16:creationId xmlns:a16="http://schemas.microsoft.com/office/drawing/2014/main" id="{82C567D0-4F5F-2185-9755-F84E9132BA16}"/>
                </a:ext>
              </a:extLst>
            </p:cNvPr>
            <p:cNvSpPr txBox="1"/>
            <p:nvPr/>
          </p:nvSpPr>
          <p:spPr>
            <a:xfrm>
              <a:off x="5470024" y="5087785"/>
              <a:ext cx="278296" cy="477054"/>
            </a:xfrm>
            <a:prstGeom prst="rect">
              <a:avLst/>
            </a:prstGeom>
            <a:noFill/>
          </p:spPr>
          <p:txBody>
            <a:bodyPr wrap="square" rtlCol="0">
              <a:spAutoFit/>
            </a:bodyPr>
            <a:lstStyle/>
            <a:p>
              <a:r>
                <a:rPr lang="en-GB" sz="2500">
                  <a:solidFill>
                    <a:schemeClr val="bg1"/>
                  </a:solidFill>
                  <a:latin typeface="Nunito Sans Black" panose="00000A00000000000000" pitchFamily="2" charset="0"/>
                </a:rPr>
                <a:t>&amp;</a:t>
              </a:r>
            </a:p>
          </p:txBody>
        </p:sp>
      </p:grpSp>
    </p:spTree>
    <p:extLst>
      <p:ext uri="{BB962C8B-B14F-4D97-AF65-F5344CB8AC3E}">
        <p14:creationId xmlns:p14="http://schemas.microsoft.com/office/powerpoint/2010/main" val="239812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Volunteer Framework</a:t>
            </a:r>
            <a:endParaRPr lang="en-US"/>
          </a:p>
        </p:txBody>
      </p:sp>
    </p:spTree>
    <p:extLst>
      <p:ext uri="{BB962C8B-B14F-4D97-AF65-F5344CB8AC3E}">
        <p14:creationId xmlns:p14="http://schemas.microsoft.com/office/powerpoint/2010/main" val="2404766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86793C6-2055-C15E-5058-654C31E60FFB}"/>
              </a:ext>
            </a:extLst>
          </p:cNvPr>
          <p:cNvSpPr txBox="1"/>
          <p:nvPr/>
        </p:nvSpPr>
        <p:spPr>
          <a:xfrm>
            <a:off x="357809" y="637930"/>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What’s Changing?</a:t>
            </a:r>
          </a:p>
        </p:txBody>
      </p:sp>
      <p:graphicFrame>
        <p:nvGraphicFramePr>
          <p:cNvPr id="2" name="Table 2">
            <a:extLst>
              <a:ext uri="{FF2B5EF4-FFF2-40B4-BE49-F238E27FC236}">
                <a16:creationId xmlns:a16="http://schemas.microsoft.com/office/drawing/2014/main" id="{2FCA52EB-496E-F89C-43C5-1535CC761601}"/>
              </a:ext>
            </a:extLst>
          </p:cNvPr>
          <p:cNvGraphicFramePr>
            <a:graphicFrameLocks noGrp="1"/>
          </p:cNvGraphicFramePr>
          <p:nvPr>
            <p:extLst>
              <p:ext uri="{D42A27DB-BD31-4B8C-83A1-F6EECF244321}">
                <p14:modId xmlns:p14="http://schemas.microsoft.com/office/powerpoint/2010/main" val="3094047603"/>
              </p:ext>
            </p:extLst>
          </p:nvPr>
        </p:nvGraphicFramePr>
        <p:xfrm>
          <a:off x="1413838" y="1334867"/>
          <a:ext cx="9364324" cy="3499490"/>
        </p:xfrm>
        <a:graphic>
          <a:graphicData uri="http://schemas.openxmlformats.org/drawingml/2006/table">
            <a:tbl>
              <a:tblPr firstRow="1" bandRow="1">
                <a:tableStyleId>{F5AB1C69-6EDB-4FF4-983F-18BD219EF322}</a:tableStyleId>
              </a:tblPr>
              <a:tblGrid>
                <a:gridCol w="4682162">
                  <a:extLst>
                    <a:ext uri="{9D8B030D-6E8A-4147-A177-3AD203B41FA5}">
                      <a16:colId xmlns:a16="http://schemas.microsoft.com/office/drawing/2014/main" val="1660066080"/>
                    </a:ext>
                  </a:extLst>
                </a:gridCol>
                <a:gridCol w="4682162">
                  <a:extLst>
                    <a:ext uri="{9D8B030D-6E8A-4147-A177-3AD203B41FA5}">
                      <a16:colId xmlns:a16="http://schemas.microsoft.com/office/drawing/2014/main" val="4097671320"/>
                    </a:ext>
                  </a:extLst>
                </a:gridCol>
              </a:tblGrid>
              <a:tr h="390530">
                <a:tc>
                  <a:txBody>
                    <a:bodyPr/>
                    <a:lstStyle/>
                    <a:p>
                      <a:pPr algn="l"/>
                      <a:r>
                        <a:rPr lang="en-GB"/>
                        <a:t>From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a:t>To</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5796"/>
                  </a:ext>
                </a:extLst>
              </a:tr>
              <a:tr h="2985148">
                <a:tc>
                  <a:txBody>
                    <a:bodyPr/>
                    <a:lstStyle/>
                    <a:p>
                      <a:pPr lvl="0" algn="l">
                        <a:lnSpc>
                          <a:spcPct val="100000"/>
                        </a:lnSpc>
                        <a:spcBef>
                          <a:spcPts val="0"/>
                        </a:spcBef>
                        <a:spcAft>
                          <a:spcPts val="0"/>
                        </a:spcAft>
                        <a:buNone/>
                      </a:pPr>
                      <a:r>
                        <a:rPr lang="en-GB" sz="1800">
                          <a:solidFill>
                            <a:schemeClr val="tx1"/>
                          </a:solidFill>
                        </a:rPr>
                        <a:t>Unclear expectations of volunteers</a:t>
                      </a:r>
                    </a:p>
                    <a:p>
                      <a:pPr lvl="0" algn="l">
                        <a:lnSpc>
                          <a:spcPct val="100000"/>
                        </a:lnSpc>
                        <a:spcBef>
                          <a:spcPts val="0"/>
                        </a:spcBef>
                        <a:spcAft>
                          <a:spcPts val="0"/>
                        </a:spcAft>
                        <a:buNone/>
                      </a:pPr>
                      <a:endParaRPr lang="en-GB" sz="1800">
                        <a:solidFill>
                          <a:schemeClr val="tx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800">
                          <a:solidFill>
                            <a:schemeClr val="tx1"/>
                          </a:solidFill>
                        </a:rPr>
                        <a:t>Individual, inflexible fixed roles</a:t>
                      </a:r>
                    </a:p>
                    <a:p>
                      <a:pPr lvl="0" algn="l">
                        <a:lnSpc>
                          <a:spcPct val="100000"/>
                        </a:lnSpc>
                        <a:spcBef>
                          <a:spcPts val="0"/>
                        </a:spcBef>
                        <a:spcAft>
                          <a:spcPts val="0"/>
                        </a:spcAft>
                        <a:buNone/>
                      </a:pPr>
                      <a:endParaRPr lang="en-US" sz="1800">
                        <a:solidFill>
                          <a:schemeClr val="tx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800">
                          <a:solidFill>
                            <a:schemeClr val="tx1"/>
                          </a:solidFill>
                        </a:rPr>
                        <a:t>A small number of people with lots of responsibility (and stress)</a:t>
                      </a:r>
                    </a:p>
                    <a:p>
                      <a:pPr lvl="0" algn="l">
                        <a:lnSpc>
                          <a:spcPct val="100000"/>
                        </a:lnSpc>
                        <a:spcBef>
                          <a:spcPts val="0"/>
                        </a:spcBef>
                        <a:spcAft>
                          <a:spcPts val="0"/>
                        </a:spcAft>
                        <a:buNone/>
                      </a:pPr>
                      <a:endParaRPr lang="en-US" sz="1800">
                        <a:solidFill>
                          <a:schemeClr val="tx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800">
                          <a:solidFill>
                            <a:schemeClr val="tx1"/>
                          </a:solidFill>
                        </a:rPr>
                        <a:t>Feels like work</a:t>
                      </a:r>
                    </a:p>
                    <a:p>
                      <a:pPr lvl="0" algn="l">
                        <a:lnSpc>
                          <a:spcPct val="100000"/>
                        </a:lnSpc>
                        <a:spcBef>
                          <a:spcPts val="0"/>
                        </a:spcBef>
                        <a:spcAft>
                          <a:spcPts val="0"/>
                        </a:spcAft>
                        <a:buNone/>
                      </a:pPr>
                      <a:endParaRPr lang="en-US" sz="1800">
                        <a:latin typeface="+mn-lt"/>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ClrTx/>
                        <a:buSzTx/>
                        <a:buFontTx/>
                        <a:buNone/>
                      </a:pPr>
                      <a:r>
                        <a:rPr lang="en-GB" sz="1800" kern="1200">
                          <a:solidFill>
                            <a:schemeClr val="tx1"/>
                          </a:solidFill>
                        </a:rPr>
                        <a:t>Clearer roles</a:t>
                      </a:r>
                      <a:endParaRPr lang="en-US" sz="1800">
                        <a:solidFill>
                          <a:schemeClr val="tx1"/>
                        </a:solidFill>
                      </a:endParaRPr>
                    </a:p>
                    <a:p>
                      <a:pPr marL="0" marR="0" lvl="0" indent="0" algn="l" rtl="0" eaLnBrk="1" fontAlgn="auto" latinLnBrk="0" hangingPunct="1">
                        <a:lnSpc>
                          <a:spcPct val="100000"/>
                        </a:lnSpc>
                        <a:spcBef>
                          <a:spcPts val="0"/>
                        </a:spcBef>
                        <a:spcAft>
                          <a:spcPts val="0"/>
                        </a:spcAft>
                        <a:buClrTx/>
                        <a:buSzTx/>
                        <a:buFontTx/>
                        <a:buNone/>
                      </a:pPr>
                      <a:endParaRPr lang="en-GB" sz="1800" kern="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tx1"/>
                          </a:solidFill>
                        </a:rPr>
                        <a:t>Volunteers working in teams on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tx1"/>
                          </a:solidFill>
                        </a:rPr>
                        <a:t>Teams have a clear and distinct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u="none" strike="noStrike" kern="1200" noProof="0">
                          <a:solidFill>
                            <a:schemeClr val="tx1"/>
                          </a:solidFill>
                        </a:rPr>
                        <a:t>Individuals contributing in a way that matches their skills, interests and availability</a:t>
                      </a:r>
                      <a:endParaRPr lang="en-US" sz="1800" kern="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tx1"/>
                          </a:solidFill>
                        </a:rPr>
                        <a:t>Flexible volunteering the norm</a:t>
                      </a:r>
                      <a:endParaRPr lang="en-US" sz="1800" kern="1200">
                        <a:solidFill>
                          <a:schemeClr val="tx1"/>
                        </a:solidFill>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634529"/>
                  </a:ext>
                </a:extLst>
              </a:tr>
            </a:tbl>
          </a:graphicData>
        </a:graphic>
      </p:graphicFrame>
      <p:sp>
        <p:nvSpPr>
          <p:cNvPr id="3" name="Text Box 1">
            <a:extLst>
              <a:ext uri="{FF2B5EF4-FFF2-40B4-BE49-F238E27FC236}">
                <a16:creationId xmlns:a16="http://schemas.microsoft.com/office/drawing/2014/main" id="{1881A632-5047-B753-8FF5-C6A918D709E9}"/>
              </a:ext>
            </a:extLst>
          </p:cNvPr>
          <p:cNvSpPr txBox="1"/>
          <p:nvPr/>
        </p:nvSpPr>
        <p:spPr>
          <a:xfrm>
            <a:off x="517987" y="5003304"/>
            <a:ext cx="5324874" cy="1436242"/>
          </a:xfrm>
          <a:prstGeom prst="rect">
            <a:avLst/>
          </a:prstGeom>
          <a:noFill/>
          <a:ln w="19050">
            <a:solidFill>
              <a:srgbClr val="7030A0"/>
            </a:solidFill>
            <a:prstDash val="sysDot"/>
          </a:ln>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GB" sz="1800">
                <a:effectLst/>
                <a:latin typeface="Nunito Sans ExtraBold" panose="00000900000000000000" pitchFamily="2" charset="0"/>
                <a:ea typeface="Times New Roman" panose="02020603050405020304" pitchFamily="18" charset="0"/>
                <a:cs typeface="NunitoSans-Black"/>
              </a:rPr>
              <a:t>We don’t feel very supported by the District, and it scares me, because I quite often worry that I’m going to melt and say ‘I can’t do this anymore’ </a:t>
            </a:r>
          </a:p>
          <a:p>
            <a:pPr lvl="0"/>
            <a:r>
              <a:rPr lang="en-GB" sz="1200">
                <a:latin typeface="Nunito Sans" panose="00000500000000000000" pitchFamily="2" charset="0"/>
                <a:ea typeface="Times New Roman" panose="02020603050405020304" pitchFamily="18" charset="0"/>
                <a:cs typeface="NunitoSans-Black"/>
              </a:rPr>
              <a:t>- GSL/Scout Section Leader</a:t>
            </a:r>
            <a:endParaRPr lang="en-GB" sz="1100">
              <a:effectLst/>
              <a:latin typeface="NunitoSans-Black"/>
              <a:ea typeface="Times New Roman" panose="02020603050405020304" pitchFamily="18" charset="0"/>
              <a:cs typeface="NunitoSans-Black"/>
            </a:endParaRPr>
          </a:p>
        </p:txBody>
      </p:sp>
      <p:pic>
        <p:nvPicPr>
          <p:cNvPr id="1026" name="Picture 2">
            <a:extLst>
              <a:ext uri="{FF2B5EF4-FFF2-40B4-BE49-F238E27FC236}">
                <a16:creationId xmlns:a16="http://schemas.microsoft.com/office/drawing/2014/main" id="{F6023B28-C916-8B3A-12FD-515EED53D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7"/>
          <a:stretch/>
        </p:blipFill>
        <p:spPr bwMode="auto">
          <a:xfrm>
            <a:off x="7568555" y="4710545"/>
            <a:ext cx="2416319" cy="214745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DC57390-7EED-903C-D71D-F9A10FAF68FB}"/>
              </a:ext>
            </a:extLst>
          </p:cNvPr>
          <p:cNvSpPr/>
          <p:nvPr/>
        </p:nvSpPr>
        <p:spPr>
          <a:xfrm>
            <a:off x="9461717" y="4222818"/>
            <a:ext cx="2477572" cy="1561454"/>
          </a:xfrm>
          <a:prstGeom prst="wedgeRoundRectCallout">
            <a:avLst>
              <a:gd name="adj1" fmla="val -44861"/>
              <a:gd name="adj2" fmla="val 67574"/>
              <a:gd name="adj3" fmla="val 16667"/>
            </a:avLst>
          </a:prstGeom>
          <a:solidFill>
            <a:srgbClr val="00A79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a:solidFill>
                  <a:schemeClr val="bg1"/>
                </a:solidFill>
                <a:latin typeface="Nunito Sans ExtraBold" panose="00000900000000000000" pitchFamily="2" charset="0"/>
              </a:rPr>
              <a:t>I receive regular support in a way that is safe, open, and honest. I feel respected and seen </a:t>
            </a:r>
          </a:p>
          <a:p>
            <a:pPr algn="ctr"/>
            <a:endParaRPr lang="en-GB" sz="1400">
              <a:solidFill>
                <a:schemeClr val="bg1"/>
              </a:solidFill>
              <a:latin typeface="Nunito Sans ExtraBold" panose="00000900000000000000" pitchFamily="2" charset="0"/>
            </a:endParaRPr>
          </a:p>
          <a:p>
            <a:pPr algn="ctr"/>
            <a:r>
              <a:rPr lang="en-GB" sz="1200">
                <a:solidFill>
                  <a:schemeClr val="bg1"/>
                </a:solidFill>
              </a:rPr>
              <a:t>What might new volunteers say</a:t>
            </a:r>
          </a:p>
        </p:txBody>
      </p:sp>
    </p:spTree>
    <p:extLst>
      <p:ext uri="{BB962C8B-B14F-4D97-AF65-F5344CB8AC3E}">
        <p14:creationId xmlns:p14="http://schemas.microsoft.com/office/powerpoint/2010/main" val="389241237"/>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0024ab-ab65-466d-9e06-7d1947fad7d8">
      <UserInfo>
        <DisplayName>Katie Miller</DisplayName>
        <AccountId>18</AccountId>
        <AccountType/>
      </UserInfo>
      <UserInfo>
        <DisplayName>Jack Caine</DisplayName>
        <AccountId>56</AccountId>
        <AccountType/>
      </UserInfo>
      <UserInfo>
        <DisplayName>Matthew Cobble</DisplayName>
        <AccountId>146</AccountId>
        <AccountType/>
      </UserInfo>
      <UserInfo>
        <DisplayName>Hamish Stout</DisplayName>
        <AccountId>192</AccountId>
        <AccountType/>
      </UserInfo>
      <UserInfo>
        <DisplayName>Hermione Clulow</DisplayName>
        <AccountId>204</AccountId>
        <AccountType/>
      </UserInfo>
      <UserInfo>
        <DisplayName>Sam Morris</DisplayName>
        <AccountId>422</AccountId>
        <AccountType/>
      </UserInfo>
      <UserInfo>
        <DisplayName>Alex Harvey</DisplayName>
        <AccountId>982</AccountId>
        <AccountType/>
      </UserInfo>
      <UserInfo>
        <DisplayName>Melissa Gannaway</DisplayName>
        <AccountId>1073</AccountId>
        <AccountType/>
      </UserInfo>
      <UserInfo>
        <DisplayName>Eleanor Coker</DisplayName>
        <AccountId>1402</AccountId>
        <AccountType/>
      </UserInfo>
      <UserInfo>
        <DisplayName>Craig Turpie</DisplayName>
        <AccountId>2230</AccountId>
        <AccountType/>
      </UserInfo>
      <UserInfo>
        <DisplayName>Rich Bennett</DisplayName>
        <AccountId>2325</AccountId>
        <AccountType/>
      </UserInfo>
      <UserInfo>
        <DisplayName>Pete Jeffreys</DisplayName>
        <AccountId>2326</AccountId>
        <AccountType/>
      </UserInfo>
      <UserInfo>
        <DisplayName>James Booker</DisplayName>
        <AccountId>2373</AccountId>
        <AccountType/>
      </UserInfo>
      <UserInfo>
        <DisplayName>Shaid Karim</DisplayName>
        <AccountId>2483</AccountId>
        <AccountType/>
      </UserInfo>
      <UserInfo>
        <DisplayName>Susan Wallace</DisplayName>
        <AccountId>2533</AccountId>
        <AccountType/>
      </UserInfo>
      <UserInfo>
        <DisplayName>Kirsty Waugh</DisplayName>
        <AccountId>2552</AccountId>
        <AccountType/>
      </UserInfo>
      <UserInfo>
        <DisplayName>Robert Groves</DisplayName>
        <AccountId>2596</AccountId>
        <AccountType/>
      </UserInfo>
      <UserInfo>
        <DisplayName>Nicki McCluskey</DisplayName>
        <AccountId>2556</AccountId>
        <AccountType/>
      </UserInfo>
      <UserInfo>
        <DisplayName>Andrew Sutherland</DisplayName>
        <AccountId>72</AccountId>
        <AccountType/>
      </UserInfo>
    </SharedWithUsers>
    <lcf76f155ced4ddcb4097134ff3c332f xmlns="b8794ff2-5743-48aa-b936-75e29ee18ac3">
      <Terms xmlns="http://schemas.microsoft.com/office/infopath/2007/PartnerControls"/>
    </lcf76f155ced4ddcb4097134ff3c332f>
    <TaxCatchAll xmlns="ea0024ab-ab65-466d-9e06-7d1947fad7d8" xsi:nil="true"/>
    <MediaLengthInSeconds xmlns="b8794ff2-5743-48aa-b936-75e29ee18ac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7EFE293DA0574781BC2ECE904F4719" ma:contentTypeVersion="15" ma:contentTypeDescription="Create a new document." ma:contentTypeScope="" ma:versionID="24094689abf715c71ad285220361ada2">
  <xsd:schema xmlns:xsd="http://www.w3.org/2001/XMLSchema" xmlns:xs="http://www.w3.org/2001/XMLSchema" xmlns:p="http://schemas.microsoft.com/office/2006/metadata/properties" xmlns:ns2="b8794ff2-5743-48aa-b936-75e29ee18ac3" xmlns:ns3="ea0024ab-ab65-466d-9e06-7d1947fad7d8" targetNamespace="http://schemas.microsoft.com/office/2006/metadata/properties" ma:root="true" ma:fieldsID="415ceebd380b213ff777fbee1240e748" ns2:_="" ns3:_="">
    <xsd:import namespace="b8794ff2-5743-48aa-b936-75e29ee18ac3"/>
    <xsd:import namespace="ea0024ab-ab65-466d-9e06-7d1947fad7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94ff2-5743-48aa-b936-75e29ee18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0024ab-ab65-466d-9e06-7d1947fad7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9ff760-f50c-480b-83ab-bde4803c26e0}" ma:internalName="TaxCatchAll" ma:showField="CatchAllData" ma:web="ea0024ab-ab65-466d-9e06-7d1947fad7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F7C96-A926-416F-8489-B53183D70031}">
  <ds:schemaRefs>
    <ds:schemaRef ds:uri="http://schemas.microsoft.com/office/2006/metadata/properties"/>
    <ds:schemaRef ds:uri="http://purl.org/dc/dcmitype/"/>
    <ds:schemaRef ds:uri="http://purl.org/dc/terms/"/>
    <ds:schemaRef ds:uri="http://schemas.openxmlformats.org/package/2006/metadata/core-properties"/>
    <ds:schemaRef ds:uri="http://schemas.microsoft.com/office/2006/documentManagement/types"/>
    <ds:schemaRef ds:uri="b8794ff2-5743-48aa-b936-75e29ee18ac3"/>
    <ds:schemaRef ds:uri="http://schemas.microsoft.com/office/infopath/2007/PartnerControls"/>
    <ds:schemaRef ds:uri="ea0024ab-ab65-466d-9e06-7d1947fad7d8"/>
    <ds:schemaRef ds:uri="http://www.w3.org/XML/1998/namespace"/>
    <ds:schemaRef ds:uri="http://purl.org/dc/elements/1.1/"/>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66561593-8B03-4BD2-8318-E08E6CA12AEB}">
  <ds:schemaRefs>
    <ds:schemaRef ds:uri="b8794ff2-5743-48aa-b936-75e29ee18ac3"/>
    <ds:schemaRef ds:uri="ea0024ab-ab65-466d-9e06-7d1947fad7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16</TotalTime>
  <Words>1572</Words>
  <Application>Microsoft Office PowerPoint</Application>
  <PresentationFormat>Widescreen</PresentationFormat>
  <Paragraphs>457</Paragraphs>
  <Slides>29</Slides>
  <Notes>21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Pete</cp:lastModifiedBy>
  <cp:revision>4</cp:revision>
  <dcterms:created xsi:type="dcterms:W3CDTF">2019-10-08T08:48:13Z</dcterms:created>
  <dcterms:modified xsi:type="dcterms:W3CDTF">2022-11-14T12:11:45Z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0x0101001D7EFE293DA0574781BC2ECE904F4719</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