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19"/>
  </p:notesMasterIdLst>
  <p:sldIdLst>
    <p:sldId id="319" r:id="rId5"/>
    <p:sldId id="305" r:id="rId6"/>
    <p:sldId id="320" r:id="rId7"/>
    <p:sldId id="321" r:id="rId8"/>
    <p:sldId id="322" r:id="rId9"/>
    <p:sldId id="323" r:id="rId10"/>
    <p:sldId id="324" r:id="rId11"/>
    <p:sldId id="325" r:id="rId12"/>
    <p:sldId id="326" r:id="rId13"/>
    <p:sldId id="327" r:id="rId14"/>
    <p:sldId id="328" r:id="rId15"/>
    <p:sldId id="329" r:id="rId16"/>
    <p:sldId id="331" r:id="rId17"/>
    <p:sldId id="313" r:id="rId18"/>
  </p:sldIdLst>
  <p:sldSz cx="12192000" cy="6858000"/>
  <p:notesSz cx="16256000" cy="9144000"/>
  <p:embeddedFontLst>
    <p:embeddedFont>
      <p:font typeface="Nunito Sans Black" panose="020B0604020202020204" charset="0"/>
      <p:bold r:id="rId20"/>
      <p:boldItalic r:id="rId21"/>
    </p:embeddedFont>
    <p:embeddedFont>
      <p:font typeface="Nunito Sans" panose="020B0604020202020204" charset="0"/>
      <p:regular r:id="rId22"/>
      <p:bold r:id="rId23"/>
      <p:italic r:id="rId24"/>
      <p:boldItalic r:id="rId25"/>
    </p:embeddedFont>
  </p:embeddedFont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14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74"/>
  </p:normalViewPr>
  <p:slideViewPr>
    <p:cSldViewPr snapToGrid="0">
      <p:cViewPr varScale="1">
        <p:scale>
          <a:sx n="119" d="100"/>
          <a:sy n="119" d="100"/>
        </p:scale>
        <p:origin x="276" y="72"/>
      </p:cViewPr>
      <p:guideLst>
        <p:guide orient="horz" pos="2160"/>
        <p:guide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font" Target="fonts/font2.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6.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atin typeface="Nunito Sans" panose="00000500000000000000" pitchFamily="2" charset="0"/>
              </a:defRPr>
            </a:lvl1pPr>
          </a:lstStyle>
          <a:p>
            <a:endParaRPr lang="en-GB" dirty="0"/>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atin typeface="Nunito Sans" panose="00000500000000000000" pitchFamily="2" charset="0"/>
              </a:defRPr>
            </a:lvl1pPr>
          </a:lstStyle>
          <a:p>
            <a:fld id="{255396BA-BA0B-E646-B112-BDB6D130FD61}" type="datetimeFigureOut">
              <a:rPr lang="en-GB" smtClean="0"/>
              <a:pPr/>
              <a:t>07/12/2022</a:t>
            </a:fld>
            <a:endParaRPr lang="en-GB" dirty="0"/>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atin typeface="Nunito Sans" panose="00000500000000000000" pitchFamily="2" charset="0"/>
              </a:defRPr>
            </a:lvl1pPr>
          </a:lstStyle>
          <a:p>
            <a:endParaRPr lang="en-GB" dirty="0"/>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atin typeface="Nunito Sans" panose="00000500000000000000" pitchFamily="2" charset="0"/>
              </a:defRPr>
            </a:lvl1pPr>
          </a:lstStyle>
          <a:p>
            <a:fld id="{DC81CCE8-8669-844C-8A1E-83EDDE9464AC}" type="slidenum">
              <a:rPr lang="en-GB" smtClean="0"/>
              <a:pPr/>
              <a:t>‹#›</a:t>
            </a:fld>
            <a:endParaRPr lang="en-GB" dirty="0"/>
          </a:p>
        </p:txBody>
      </p:sp>
    </p:spTree>
    <p:extLst>
      <p:ext uri="{BB962C8B-B14F-4D97-AF65-F5344CB8AC3E}">
        <p14:creationId xmlns:p14="http://schemas.microsoft.com/office/powerpoint/2010/main" val="3616570182"/>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Nunito Sans" panose="00000500000000000000" pitchFamily="2" charset="0"/>
        <a:ea typeface="+mn-ea"/>
        <a:cs typeface="+mn-cs"/>
      </a:defRPr>
    </a:lvl1pPr>
    <a:lvl2pPr marL="342900" algn="l" defTabSz="685800" rtl="0" eaLnBrk="1" latinLnBrk="0" hangingPunct="1">
      <a:defRPr sz="900" kern="1200">
        <a:solidFill>
          <a:schemeClr val="tx1"/>
        </a:solidFill>
        <a:latin typeface="Nunito Sans" panose="00000500000000000000" pitchFamily="2" charset="0"/>
        <a:ea typeface="+mn-ea"/>
        <a:cs typeface="+mn-cs"/>
      </a:defRPr>
    </a:lvl2pPr>
    <a:lvl3pPr marL="685800" algn="l" defTabSz="685800" rtl="0" eaLnBrk="1" latinLnBrk="0" hangingPunct="1">
      <a:defRPr sz="900" kern="1200">
        <a:solidFill>
          <a:schemeClr val="tx1"/>
        </a:solidFill>
        <a:latin typeface="Nunito Sans" panose="00000500000000000000" pitchFamily="2" charset="0"/>
        <a:ea typeface="+mn-ea"/>
        <a:cs typeface="+mn-cs"/>
      </a:defRPr>
    </a:lvl3pPr>
    <a:lvl4pPr marL="1028700" algn="l" defTabSz="685800" rtl="0" eaLnBrk="1" latinLnBrk="0" hangingPunct="1">
      <a:defRPr sz="900" kern="1200">
        <a:solidFill>
          <a:schemeClr val="tx1"/>
        </a:solidFill>
        <a:latin typeface="Nunito Sans" panose="00000500000000000000" pitchFamily="2" charset="0"/>
        <a:ea typeface="+mn-ea"/>
        <a:cs typeface="+mn-cs"/>
      </a:defRPr>
    </a:lvl4pPr>
    <a:lvl5pPr marL="1371600" algn="l" defTabSz="685800" rtl="0" eaLnBrk="1" latinLnBrk="0" hangingPunct="1">
      <a:defRPr sz="900" kern="1200">
        <a:solidFill>
          <a:schemeClr val="tx1"/>
        </a:solidFill>
        <a:latin typeface="Nunito Sans" panose="00000500000000000000" pitchFamily="2"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1.jpg"/><Relationship Id="rId4" Type="http://schemas.openxmlformats.org/officeDocument/2006/relationships/image" Target="../media/image10.jp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78869" y="1586678"/>
            <a:ext cx="4834262" cy="35305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lide Aqua">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rgbClr val="FFFFFF"/>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xmlns="" id="{4172657D-AA9B-4F4D-B5B6-BA102684D61C}"/>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xmlns="" id="{AE94C7A1-806F-144B-BF92-4D4C2152B63E}"/>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xmlns="" id="{41E4F6EB-B07B-464D-9FC5-4CC0A003BC6F}"/>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447706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slide Red">
    <p:bg>
      <p:bgPr>
        <a:solidFill>
          <a:schemeClr val="accent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4"/>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xmlns="" id="{50248021-CDB1-884B-8922-522C04F9E99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xmlns="" id="{571B3383-73CD-FF4D-93FF-23B2819EC422}"/>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xmlns="" id="{A10898E6-1861-574C-B65E-C3DD19793F8C}"/>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805588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vider slide Green">
    <p:bg>
      <p:bgPr>
        <a:solidFill>
          <a:schemeClr val="accent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3"/>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sp>
        <p:nvSpPr>
          <p:cNvPr id="4" name="Date Placeholder 3">
            <a:extLst>
              <a:ext uri="{FF2B5EF4-FFF2-40B4-BE49-F238E27FC236}">
                <a16:creationId xmlns:a16="http://schemas.microsoft.com/office/drawing/2014/main" xmlns="" id="{44C8E871-E152-F649-9F9E-174AD7C348F6}"/>
              </a:ext>
            </a:extLst>
          </p:cNvPr>
          <p:cNvSpPr>
            <a:spLocks noGrp="1"/>
          </p:cNvSpPr>
          <p:nvPr>
            <p:ph type="dt" sz="half" idx="13"/>
          </p:nvPr>
        </p:nvSpPr>
        <p:spPr/>
        <p:txBody>
          <a:bodyPr/>
          <a:lstStyle>
            <a:lvl1pPr>
              <a:defRPr>
                <a:solidFill>
                  <a:schemeClr val="bg1"/>
                </a:solidFill>
              </a:defRPr>
            </a:lvl1pPr>
          </a:lstStyle>
          <a:p>
            <a:r>
              <a:rPr lang="en-GB"/>
              <a:t>18/02/2018</a:t>
            </a:r>
            <a:endParaRPr lang="mr-IN" dirty="0"/>
          </a:p>
        </p:txBody>
      </p:sp>
      <p:sp>
        <p:nvSpPr>
          <p:cNvPr id="6" name="Footer Placeholder 5">
            <a:extLst>
              <a:ext uri="{FF2B5EF4-FFF2-40B4-BE49-F238E27FC236}">
                <a16:creationId xmlns:a16="http://schemas.microsoft.com/office/drawing/2014/main" xmlns="" id="{860517BC-BCE9-E04C-A6C2-1E9E9DEEE18B}"/>
              </a:ext>
            </a:extLst>
          </p:cNvPr>
          <p:cNvSpPr>
            <a:spLocks noGrp="1"/>
          </p:cNvSpPr>
          <p:nvPr>
            <p:ph type="ftr" sz="quarter" idx="14"/>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9" name="Slide Number Placeholder 8">
            <a:extLst>
              <a:ext uri="{FF2B5EF4-FFF2-40B4-BE49-F238E27FC236}">
                <a16:creationId xmlns:a16="http://schemas.microsoft.com/office/drawing/2014/main" xmlns="" id="{5D9FDE76-F466-AC40-8464-C208D90957B2}"/>
              </a:ext>
            </a:extLst>
          </p:cNvPr>
          <p:cNvSpPr>
            <a:spLocks noGrp="1"/>
          </p:cNvSpPr>
          <p:nvPr>
            <p:ph type="sldNum" sz="quarter" idx="15"/>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314524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ivider slide Blue">
    <p:bg>
      <p:bgPr>
        <a:solidFill>
          <a:schemeClr val="accent3"/>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7" name="Footer Placeholder 6"/>
          <p:cNvSpPr>
            <a:spLocks noGrp="1"/>
          </p:cNvSpPr>
          <p:nvPr>
            <p:ph type="ftr" sz="quarter" idx="10"/>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8" name="Slide Number Placeholder 7"/>
          <p:cNvSpPr>
            <a:spLocks noGrp="1"/>
          </p:cNvSpPr>
          <p:nvPr>
            <p:ph type="sldNum" sz="quarter" idx="11"/>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0" name="Text Placeholder 9"/>
          <p:cNvSpPr>
            <a:spLocks noGrp="1"/>
          </p:cNvSpPr>
          <p:nvPr>
            <p:ph type="body" sz="quarter" idx="12" hasCustomPrompt="1"/>
          </p:nvPr>
        </p:nvSpPr>
        <p:spPr>
          <a:xfrm>
            <a:off x="2300287" y="4071471"/>
            <a:ext cx="9529763" cy="1025281"/>
          </a:xfrm>
          <a:prstGeom prst="rect">
            <a:avLst/>
          </a:prstGeom>
        </p:spPr>
        <p:txBody>
          <a:bodyPr/>
          <a:lstStyle>
            <a:lvl1pPr marL="10800" indent="0">
              <a:buNone/>
              <a:defRPr lang="en-US" sz="4050" b="0" i="0" kern="1200" spc="-53" smtClean="0">
                <a:solidFill>
                  <a:srgbClr val="FFFFFF"/>
                </a:solidFill>
                <a:latin typeface="Nunito Sans Black" charset="0"/>
                <a:ea typeface="Nunito Sans Black" charset="0"/>
                <a:cs typeface="Nunito Sans Black" charset="0"/>
              </a:defRPr>
            </a:lvl1pPr>
            <a:lvl2pPr marL="0" indent="0" algn="l" defTabSz="685800" rtl="0" eaLnBrk="1" latinLnBrk="0" hangingPunct="1">
              <a:lnSpc>
                <a:spcPct val="100000"/>
              </a:lnSpc>
              <a:spcBef>
                <a:spcPts val="90"/>
              </a:spcBef>
              <a:buNone/>
              <a:defRPr lang="en-US" sz="2550" b="0" i="0" kern="1200" spc="-45" dirty="0" smtClean="0">
                <a:solidFill>
                  <a:schemeClr val="accent6"/>
                </a:solidFill>
                <a:latin typeface="Nunito Sans" charset="0"/>
                <a:ea typeface="Nunito Sans" charset="0"/>
                <a:cs typeface="Nunito Sans" charset="0"/>
              </a:defRPr>
            </a:lvl2pPr>
            <a:lvl3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3pPr>
            <a:lvl4pPr marL="9525" algn="l" defTabSz="685800" rtl="0" eaLnBrk="1" latinLnBrk="0" hangingPunct="1">
              <a:lnSpc>
                <a:spcPct val="100000"/>
              </a:lnSpc>
              <a:spcBef>
                <a:spcPts val="90"/>
              </a:spcBef>
              <a:defRPr lang="en-US" sz="2550" b="0" i="0" kern="1200" spc="-45" dirty="0" smtClean="0">
                <a:solidFill>
                  <a:srgbClr val="FFFFFF"/>
                </a:solidFill>
                <a:latin typeface="Nunito Sans" charset="0"/>
                <a:ea typeface="Nunito Sans" charset="0"/>
                <a:cs typeface="Nunito Sans" charset="0"/>
              </a:defRPr>
            </a:lvl4pPr>
            <a:lvl5pPr marL="9525" algn="l" defTabSz="685800" rtl="0" eaLnBrk="1" latinLnBrk="0" hangingPunct="1">
              <a:lnSpc>
                <a:spcPct val="100000"/>
              </a:lnSpc>
              <a:spcBef>
                <a:spcPts val="90"/>
              </a:spcBef>
              <a:defRPr lang="en-US" sz="2550" b="0" i="0" kern="1200" spc="-45" dirty="0">
                <a:solidFill>
                  <a:srgbClr val="FFFFFF"/>
                </a:solidFill>
                <a:latin typeface="Nunito Sans" charset="0"/>
                <a:ea typeface="Nunito Sans" charset="0"/>
                <a:cs typeface="Nunito Sans" charset="0"/>
              </a:defRPr>
            </a:lvl5pPr>
          </a:lstStyle>
          <a:p>
            <a:pPr lvl="0"/>
            <a:r>
              <a:rPr lang="en-US" dirty="0"/>
              <a:t>Divider Example</a:t>
            </a:r>
          </a:p>
          <a:p>
            <a:pPr lvl="1"/>
            <a:r>
              <a:rPr lang="en-US" dirty="0"/>
              <a:t>Subhead goes here</a:t>
            </a:r>
          </a:p>
        </p:txBody>
      </p:sp>
      <p:pic>
        <p:nvPicPr>
          <p:cNvPr id="31" name="Pictur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6"/>
          </a:xfrm>
          <a:prstGeom prst="rect">
            <a:avLst/>
          </a:prstGeom>
        </p:spPr>
      </p:pic>
    </p:spTree>
    <p:extLst>
      <p:ext uri="{BB962C8B-B14F-4D97-AF65-F5344CB8AC3E}">
        <p14:creationId xmlns:p14="http://schemas.microsoft.com/office/powerpoint/2010/main" val="284864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xmlns=""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1691067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ight Image right">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xmlns="" id="{DE54B395-BCD2-BF4C-AA65-6141FACDADB7}"/>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solidFill>
                  <a:schemeClr val="bg1"/>
                </a:solidFill>
              </a:rPr>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rgbClr val="FFFFFF"/>
                </a:solidFill>
                <a:latin typeface="Nunito Sans Black" charset="0"/>
                <a:ea typeface="Nunito Sans Black" charset="0"/>
                <a:cs typeface="Nunito Sans Black" charset="0"/>
              </a:rPr>
              <a:t>Do </a:t>
            </a:r>
            <a:r>
              <a:rPr sz="1350" b="0" i="0" spc="0" dirty="0">
                <a:solidFill>
                  <a:srgbClr val="FFFFFF"/>
                </a:solidFill>
                <a:latin typeface="Nunito Sans Black" charset="0"/>
                <a:ea typeface="Nunito Sans Black" charset="0"/>
                <a:cs typeface="Nunito Sans Black" charset="0"/>
              </a:rPr>
              <a:t>more. </a:t>
            </a:r>
            <a:r>
              <a:rPr sz="1350" b="0" i="0" dirty="0">
                <a:solidFill>
                  <a:srgbClr val="FFFFFF"/>
                </a:solidFill>
                <a:latin typeface="Nunito Sans Black" charset="0"/>
                <a:ea typeface="Nunito Sans Black" charset="0"/>
                <a:cs typeface="Nunito Sans Black" charset="0"/>
              </a:rPr>
              <a:t>Share </a:t>
            </a:r>
            <a:r>
              <a:rPr sz="1350" b="0" i="0" spc="0" dirty="0">
                <a:solidFill>
                  <a:srgbClr val="FFFFFF"/>
                </a:solidFill>
                <a:latin typeface="Nunito Sans Black" charset="0"/>
                <a:ea typeface="Nunito Sans Black" charset="0"/>
                <a:cs typeface="Nunito Sans Black" charset="0"/>
              </a:rPr>
              <a:t>more. </a:t>
            </a:r>
            <a:r>
              <a:rPr sz="1350" b="0" i="0" spc="-34" dirty="0">
                <a:solidFill>
                  <a:srgbClr val="FFFFFF"/>
                </a:solidFill>
                <a:latin typeface="Nunito Sans Black" charset="0"/>
                <a:ea typeface="Nunito Sans Black" charset="0"/>
                <a:cs typeface="Nunito Sans Black" charset="0"/>
              </a:rPr>
              <a:t>Be</a:t>
            </a:r>
            <a:r>
              <a:rPr sz="1350" b="0" i="0" spc="-11" dirty="0">
                <a:solidFill>
                  <a:srgbClr val="FFFFFF"/>
                </a:solidFill>
                <a:latin typeface="Nunito Sans Black" charset="0"/>
                <a:ea typeface="Nunito Sans Black" charset="0"/>
                <a:cs typeface="Nunito Sans Black" charset="0"/>
              </a:rPr>
              <a:t> </a:t>
            </a:r>
            <a:r>
              <a:rPr sz="1350" b="0" i="0" spc="0" dirty="0">
                <a:solidFill>
                  <a:srgbClr val="FFFFFF"/>
                </a:solidFill>
                <a:latin typeface="Nunito Sans Black" charset="0"/>
                <a:ea typeface="Nunito Sans Black" charset="0"/>
                <a:cs typeface="Nunito Sans Black" charset="0"/>
              </a:rPr>
              <a:t>more.</a:t>
            </a:r>
            <a:endParaRPr sz="1350" b="0" i="0" dirty="0">
              <a:latin typeface="Nunito Sans Black" charset="0"/>
              <a:ea typeface="Nunito Sans Black" charset="0"/>
              <a:cs typeface="Nunito Sans Black" charset="0"/>
            </a:endParaRPr>
          </a:p>
        </p:txBody>
      </p:sp>
      <p:sp>
        <p:nvSpPr>
          <p:cNvPr id="24" name="Text Placeholder 23"/>
          <p:cNvSpPr>
            <a:spLocks noGrp="1"/>
          </p:cNvSpPr>
          <p:nvPr>
            <p:ph type="body" sz="quarter" idx="10"/>
          </p:nvPr>
        </p:nvSpPr>
        <p:spPr>
          <a:xfrm>
            <a:off x="1158000"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6" cy="492325"/>
          </a:xfrm>
          <a:prstGeom prst="rect">
            <a:avLst/>
          </a:prstGeom>
        </p:spPr>
      </p:pic>
    </p:spTree>
    <p:extLst>
      <p:ext uri="{BB962C8B-B14F-4D97-AF65-F5344CB8AC3E}">
        <p14:creationId xmlns:p14="http://schemas.microsoft.com/office/powerpoint/2010/main" val="2186407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xmlns="" id="{CB9883E9-1329-9D49-A166-F38296D40910}"/>
              </a:ext>
            </a:extLst>
          </p:cNvPr>
          <p:cNvSpPr>
            <a:spLocks noGrp="1"/>
          </p:cNvSpPr>
          <p:nvPr>
            <p:ph type="pic" sz="quarter" idx="12" hasCustomPrompt="1"/>
          </p:nvPr>
        </p:nvSpPr>
        <p:spPr>
          <a:xfrm>
            <a:off x="0" y="0"/>
            <a:ext cx="6096000" cy="6858000"/>
          </a:xfrm>
        </p:spPr>
        <p:txBody>
          <a:bodyPr anchor="ctr"/>
          <a:lstStyle>
            <a:lvl1pPr algn="ctr">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xmlns=""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693228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Light Image left">
    <p:bg>
      <p:bgPr>
        <a:solidFill>
          <a:schemeClr val="tx2"/>
        </a:solidFill>
        <a:effectLst/>
      </p:bgPr>
    </p:bg>
    <p:spTree>
      <p:nvGrpSpPr>
        <p:cNvPr id="1" name=""/>
        <p:cNvGrpSpPr/>
        <p:nvPr/>
      </p:nvGrpSpPr>
      <p:grpSpPr>
        <a:xfrm>
          <a:off x="0" y="0"/>
          <a:ext cx="0" cy="0"/>
          <a:chOff x="0" y="0"/>
          <a:chExt cx="0" cy="0"/>
        </a:xfrm>
      </p:grpSpPr>
      <p:sp>
        <p:nvSpPr>
          <p:cNvPr id="21" name="Picture Placeholder 3">
            <a:extLst>
              <a:ext uri="{FF2B5EF4-FFF2-40B4-BE49-F238E27FC236}">
                <a16:creationId xmlns:a16="http://schemas.microsoft.com/office/drawing/2014/main" xmlns="" id="{CB9883E9-1329-9D49-A166-F38296D40910}"/>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5" name="Holder 5"/>
          <p:cNvSpPr>
            <a:spLocks noGrp="1"/>
          </p:cNvSpPr>
          <p:nvPr>
            <p:ph type="ftr" sz="quarter" idx="5"/>
          </p:nvPr>
        </p:nvSpPr>
        <p:spPr/>
        <p:txBody>
          <a:bodyPr lIns="0" tIns="0" rIns="0" bIns="0"/>
          <a:lstStyle>
            <a:lvl1pPr>
              <a:defRPr sz="750" b="1" i="0">
                <a:solidFill>
                  <a:schemeClr val="bg1"/>
                </a:solidFill>
                <a:latin typeface="Arial"/>
                <a:cs typeface="Arial"/>
              </a:defRPr>
            </a:lvl1pPr>
          </a:lstStyle>
          <a:p>
            <a:pPr marL="9525">
              <a:spcBef>
                <a:spcPts val="83"/>
              </a:spcBef>
            </a:pPr>
            <a:r>
              <a:rPr lang="en-GB" spc="56" dirty="0">
                <a:latin typeface="Nunito Sans" panose="00000500000000000000" pitchFamily="2" charset="0"/>
              </a:rPr>
              <a:t>© </a:t>
            </a:r>
            <a:r>
              <a:rPr lang="en-GB" spc="-4" dirty="0">
                <a:latin typeface="Nunito Sans" panose="00000500000000000000" pitchFamily="2" charset="0"/>
              </a:rPr>
              <a:t>The </a:t>
            </a:r>
            <a:r>
              <a:rPr lang="en-GB" spc="-15" dirty="0">
                <a:latin typeface="Nunito Sans" panose="00000500000000000000" pitchFamily="2" charset="0"/>
              </a:rPr>
              <a:t>Scout Association</a:t>
            </a:r>
          </a:p>
        </p:txBody>
      </p:sp>
      <p:sp>
        <p:nvSpPr>
          <p:cNvPr id="6" name="Holder 6"/>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7" name="Holder 7"/>
          <p:cNvSpPr>
            <a:spLocks noGrp="1"/>
          </p:cNvSpPr>
          <p:nvPr>
            <p:ph type="sldNum" sz="quarter" idx="7"/>
          </p:nvPr>
        </p:nvSpPr>
        <p:spPr/>
        <p:txBody>
          <a:bodyPr lIns="0" tIns="0" rIns="0" bIns="0"/>
          <a:lstStyle>
            <a:lvl1pPr>
              <a:defRPr sz="750" b="1" i="0">
                <a:solidFill>
                  <a:schemeClr val="bg1"/>
                </a:solidFill>
                <a:latin typeface="Nunito Sans" panose="00000500000000000000" pitchFamily="2" charset="0"/>
                <a:cs typeface="Arial"/>
              </a:defRPr>
            </a:lvl1pPr>
          </a:lstStyle>
          <a:p>
            <a:pPr marL="19050">
              <a:spcBef>
                <a:spcPts val="83"/>
              </a:spcBef>
            </a:pPr>
            <a:fld id="{81D60167-4931-47E6-BA6A-407CBD079E47}" type="slidenum">
              <a:rPr lang="en-GB" spc="26" smtClean="0"/>
              <a:pPr marL="19050">
                <a:spcBef>
                  <a:spcPts val="83"/>
                </a:spcBef>
              </a:pPr>
              <a:t>‹#›</a:t>
            </a:fld>
            <a:endParaRPr lang="en-GB" spc="26" dirty="0"/>
          </a:p>
        </p:txBody>
      </p:sp>
      <p:sp>
        <p:nvSpPr>
          <p:cNvPr id="20" name="object 17"/>
          <p:cNvSpPr txBox="1"/>
          <p:nvPr userDrawn="1"/>
        </p:nvSpPr>
        <p:spPr>
          <a:xfrm>
            <a:off x="345675" y="313809"/>
            <a:ext cx="2604611" cy="217367"/>
          </a:xfrm>
          <a:prstGeom prst="rect">
            <a:avLst/>
          </a:prstGeom>
        </p:spPr>
        <p:txBody>
          <a:bodyPr vert="horz" wrap="square" lIns="0" tIns="9525" rIns="0" bIns="0" rtlCol="0">
            <a:spAutoFit/>
          </a:bodyPr>
          <a:lstStyle/>
          <a:p>
            <a:pPr marL="9525">
              <a:lnSpc>
                <a:spcPct val="100000"/>
              </a:lnSpc>
              <a:spcBef>
                <a:spcPts val="75"/>
              </a:spcBef>
            </a:pPr>
            <a:r>
              <a:rPr sz="1350" b="0" i="0" spc="19" dirty="0">
                <a:solidFill>
                  <a:schemeClr val="tx1"/>
                </a:solidFill>
                <a:latin typeface="Nunito Sans Black" charset="0"/>
                <a:ea typeface="Nunito Sans Black" charset="0"/>
                <a:cs typeface="Nunito Sans Black" charset="0"/>
              </a:rPr>
              <a:t>Do </a:t>
            </a:r>
            <a:r>
              <a:rPr sz="1350" b="0" i="0" spc="0" dirty="0">
                <a:solidFill>
                  <a:schemeClr val="tx1"/>
                </a:solidFill>
                <a:latin typeface="Nunito Sans Black" charset="0"/>
                <a:ea typeface="Nunito Sans Black" charset="0"/>
                <a:cs typeface="Nunito Sans Black" charset="0"/>
              </a:rPr>
              <a:t>more. </a:t>
            </a:r>
            <a:r>
              <a:rPr sz="1350" b="0" i="0" dirty="0">
                <a:solidFill>
                  <a:schemeClr val="tx1"/>
                </a:solidFill>
                <a:latin typeface="Nunito Sans Black" charset="0"/>
                <a:ea typeface="Nunito Sans Black" charset="0"/>
                <a:cs typeface="Nunito Sans Black" charset="0"/>
              </a:rPr>
              <a:t>Share </a:t>
            </a:r>
            <a:r>
              <a:rPr sz="1350" b="0" i="0" spc="0" dirty="0">
                <a:solidFill>
                  <a:schemeClr val="tx1"/>
                </a:solidFill>
                <a:latin typeface="Nunito Sans Black" charset="0"/>
                <a:ea typeface="Nunito Sans Black" charset="0"/>
                <a:cs typeface="Nunito Sans Black" charset="0"/>
              </a:rPr>
              <a:t>more. </a:t>
            </a:r>
            <a:r>
              <a:rPr sz="1350" b="0" i="0" spc="-34" dirty="0">
                <a:solidFill>
                  <a:schemeClr val="tx1"/>
                </a:solidFill>
                <a:latin typeface="Nunito Sans Black" charset="0"/>
                <a:ea typeface="Nunito Sans Black" charset="0"/>
                <a:cs typeface="Nunito Sans Black" charset="0"/>
              </a:rPr>
              <a:t>Be</a:t>
            </a:r>
            <a:r>
              <a:rPr sz="1350" b="0" i="0" spc="-11" dirty="0">
                <a:solidFill>
                  <a:schemeClr val="tx1"/>
                </a:solidFill>
                <a:latin typeface="Nunito Sans Black" charset="0"/>
                <a:ea typeface="Nunito Sans Black" charset="0"/>
                <a:cs typeface="Nunito Sans Black" charset="0"/>
              </a:rPr>
              <a:t> </a:t>
            </a:r>
            <a:r>
              <a:rPr sz="1350" b="0" i="0" spc="0" dirty="0">
                <a:solidFill>
                  <a:schemeClr val="tx1"/>
                </a:solidFill>
                <a:latin typeface="Nunito Sans Black" charset="0"/>
                <a:ea typeface="Nunito Sans Black" charset="0"/>
                <a:cs typeface="Nunito Sans Black" charset="0"/>
              </a:rPr>
              <a:t>more.</a:t>
            </a:r>
            <a:endParaRPr sz="1350" b="0" i="0" dirty="0">
              <a:solidFill>
                <a:schemeClr val="tx1"/>
              </a:solidFill>
              <a:latin typeface="Nunito Sans Black" charset="0"/>
              <a:ea typeface="Nunito Sans Black" charset="0"/>
              <a:cs typeface="Nunito Sans Black" charset="0"/>
            </a:endParaRPr>
          </a:p>
        </p:txBody>
      </p:sp>
      <p:sp>
        <p:nvSpPr>
          <p:cNvPr id="26" name="Text Placeholder 23">
            <a:extLst>
              <a:ext uri="{FF2B5EF4-FFF2-40B4-BE49-F238E27FC236}">
                <a16:creationId xmlns:a16="http://schemas.microsoft.com/office/drawing/2014/main" xmlns="" id="{FDF02F80-79CD-924B-90D6-F6DBA0C480BF}"/>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1763" marR="3810" indent="-122238"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3830166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xmlns=""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xmlns=""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862481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Light Image left 2">
    <p:bg>
      <p:bgPr>
        <a:solidFill>
          <a:schemeClr val="accent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xmlns="" id="{6BFA7EDD-8B47-BC47-915B-BDA8F9C52186}"/>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7" name="Text Placeholder 23">
            <a:extLst>
              <a:ext uri="{FF2B5EF4-FFF2-40B4-BE49-F238E27FC236}">
                <a16:creationId xmlns:a16="http://schemas.microsoft.com/office/drawing/2014/main" xmlns="" id="{EAD66F0F-54DD-3B40-A76D-4591E7A821F5}"/>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52612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nam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8" name="Text Placeholder 7">
            <a:extLst>
              <a:ext uri="{FF2B5EF4-FFF2-40B4-BE49-F238E27FC236}">
                <a16:creationId xmlns:a16="http://schemas.microsoft.com/office/drawing/2014/main" xmlns="" id="{B9BF7824-4379-834E-86BB-B51DDD0B2DAC}"/>
              </a:ext>
            </a:extLst>
          </p:cNvPr>
          <p:cNvSpPr>
            <a:spLocks noGrp="1"/>
          </p:cNvSpPr>
          <p:nvPr>
            <p:ph type="body" sz="quarter" idx="10" hasCustomPrompt="1"/>
          </p:nvPr>
        </p:nvSpPr>
        <p:spPr>
          <a:xfrm>
            <a:off x="1981338" y="4569517"/>
            <a:ext cx="8229325" cy="1019175"/>
          </a:xfrm>
        </p:spPr>
        <p:txBody>
          <a:bodyPr>
            <a:noAutofit/>
          </a:bodyPr>
          <a:lstStyle>
            <a:lvl1pPr marL="0" indent="0" algn="ctr" defTabSz="685800" rtl="0" eaLnBrk="1" latinLnBrk="0" hangingPunct="1">
              <a:buNone/>
              <a:defRPr lang="en-US" sz="4050" b="0" kern="1200" dirty="0" smtClean="0">
                <a:solidFill>
                  <a:schemeClr val="bg1"/>
                </a:solidFill>
                <a:latin typeface="Nunito Sans Black" panose="00000A00000000000000" pitchFamily="2" charset="0"/>
                <a:ea typeface="+mn-ea"/>
                <a:cs typeface="+mn-cs"/>
              </a:defRPr>
            </a:lvl1pPr>
          </a:lstStyle>
          <a:p>
            <a:pPr lvl="0"/>
            <a:r>
              <a:rPr lang="en-US" dirty="0"/>
              <a:t>Insert name here</a:t>
            </a:r>
          </a:p>
        </p:txBody>
      </p:sp>
      <p:pic>
        <p:nvPicPr>
          <p:cNvPr id="32" name="Picture 3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2191" y="1581152"/>
            <a:ext cx="3787619" cy="2766176"/>
          </a:xfrm>
          <a:prstGeom prst="rect">
            <a:avLst/>
          </a:prstGeom>
        </p:spPr>
      </p:pic>
    </p:spTree>
    <p:extLst>
      <p:ext uri="{BB962C8B-B14F-4D97-AF65-F5344CB8AC3E}">
        <p14:creationId xmlns:p14="http://schemas.microsoft.com/office/powerpoint/2010/main" val="609452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xmlns=""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xmlns=""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1pPr>
            <a:lvl2pPr marL="10800" marR="3810" indent="0" algn="l" defTabSz="685800" rtl="0" eaLnBrk="1" latinLnBrk="0" hangingPunct="1">
              <a:lnSpc>
                <a:spcPts val="2055"/>
              </a:lnSpc>
              <a:spcBef>
                <a:spcPts val="1706"/>
              </a:spcBef>
              <a:buClrTx/>
              <a:buFont typeface="Arial" panose="020B0604020202020204" pitchFamily="34" charset="0"/>
              <a:buNone/>
              <a:tabLst/>
              <a:defRPr lang="en-US" sz="1800" b="1" i="0" kern="1200" dirty="0" smtClean="0">
                <a:solidFill>
                  <a:schemeClr val="bg1"/>
                </a:solidFill>
                <a:latin typeface="Nunito Sans Black" charset="0"/>
                <a:ea typeface="Nunito Sans Black" charset="0"/>
                <a:cs typeface="Nunito Sans Black" charset="0"/>
              </a:defRPr>
            </a:lvl2pPr>
            <a:lvl3pPr marL="10800" marR="3810" indent="0" algn="l" defTabSz="685800" rtl="0" eaLnBrk="1" latinLnBrk="0" hangingPunct="1">
              <a:lnSpc>
                <a:spcPts val="2055"/>
              </a:lnSpc>
              <a:spcBef>
                <a:spcPts val="315"/>
              </a:spcBef>
              <a:buClrTx/>
              <a:buFont typeface="Arial" panose="020B0604020202020204" pitchFamily="34" charset="0"/>
              <a:buNone/>
              <a:tabLst/>
              <a:defRPr lang="en-US" sz="1800" b="1" i="0" kern="1200" spc="-45" dirty="0" smtClean="0">
                <a:solidFill>
                  <a:schemeClr val="bg1"/>
                </a:solidFill>
                <a:latin typeface="Nunito Sans" charset="0"/>
                <a:ea typeface="Nunito Sans" charset="0"/>
                <a:cs typeface="Nunito Sans" charset="0"/>
              </a:defRPr>
            </a:lvl3pPr>
            <a:lvl4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smtClean="0">
                <a:solidFill>
                  <a:schemeClr val="bg1"/>
                </a:solidFill>
                <a:latin typeface="Nunito Sans" charset="0"/>
                <a:ea typeface="Nunito Sans" charset="0"/>
                <a:cs typeface="Nunito Sans" charset="0"/>
              </a:defRPr>
            </a:lvl4pPr>
            <a:lvl5pPr marL="10800" marR="3810" indent="0" algn="l" defTabSz="685800" rtl="0" eaLnBrk="1" latinLnBrk="0" hangingPunct="1">
              <a:lnSpc>
                <a:spcPts val="1950"/>
              </a:lnSpc>
              <a:spcBef>
                <a:spcPts val="315"/>
              </a:spcBef>
              <a:buClrTx/>
              <a:buFont typeface="Arial" panose="020B0604020202020204" pitchFamily="34" charset="0"/>
              <a:buNone/>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607579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Image left 2">
    <p:bg>
      <p:bgPr>
        <a:solidFill>
          <a:schemeClr val="accent2"/>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xmlns="" id="{885F725A-AB7A-CC45-B55D-3A440B777355}"/>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bg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6" name="Text Placeholder 23">
            <a:extLst>
              <a:ext uri="{FF2B5EF4-FFF2-40B4-BE49-F238E27FC236}">
                <a16:creationId xmlns:a16="http://schemas.microsoft.com/office/drawing/2014/main" xmlns="" id="{C5C214C8-D09F-5141-B815-E2FBBD4E3D56}"/>
              </a:ext>
            </a:extLst>
          </p:cNvPr>
          <p:cNvSpPr>
            <a:spLocks noGrp="1"/>
          </p:cNvSpPr>
          <p:nvPr>
            <p:ph type="body" sz="quarter" idx="11"/>
          </p:nvPr>
        </p:nvSpPr>
        <p:spPr>
          <a:xfrm>
            <a:off x="7249238" y="1620000"/>
            <a:ext cx="3780000" cy="4502944"/>
          </a:xfrm>
          <a:prstGeom prst="rect">
            <a:avLst/>
          </a:prstGeom>
        </p:spPr>
        <p:txBody>
          <a:bodyPr>
            <a:noAutofit/>
          </a:bodyPr>
          <a:lstStyle>
            <a:lvl1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1pPr>
            <a:lvl2pPr marL="133200" marR="3810" indent="-122400" algn="l" defTabSz="685800" rtl="0" eaLnBrk="1" latinLnBrk="0" hangingPunct="1">
              <a:lnSpc>
                <a:spcPts val="2055"/>
              </a:lnSpc>
              <a:spcBef>
                <a:spcPts val="1706"/>
              </a:spcBef>
              <a:buClrTx/>
              <a:buFont typeface="Arial" panose="020B0604020202020204" pitchFamily="34" charset="0"/>
              <a:buChar char="•"/>
              <a:tabLst/>
              <a:defRPr lang="en-US" sz="1800" b="1" i="0" kern="1200" dirty="0" smtClean="0">
                <a:solidFill>
                  <a:schemeClr val="bg1"/>
                </a:solidFill>
                <a:latin typeface="Nunito Sans Black" charset="0"/>
                <a:ea typeface="Nunito Sans Black" charset="0"/>
                <a:cs typeface="Nunito Sans Black" charset="0"/>
              </a:defRPr>
            </a:lvl2pPr>
            <a:lvl3pPr marL="133200" marR="3810" indent="-122400" algn="l" defTabSz="685800" rtl="0" eaLnBrk="1" latinLnBrk="0" hangingPunct="1">
              <a:lnSpc>
                <a:spcPts val="2055"/>
              </a:lnSpc>
              <a:spcBef>
                <a:spcPts val="315"/>
              </a:spcBef>
              <a:buClrTx/>
              <a:buFont typeface="Arial" panose="020B0604020202020204" pitchFamily="34" charset="0"/>
              <a:buChar char="•"/>
              <a:tabLst/>
              <a:defRPr lang="en-US" sz="1800" b="1" i="0" kern="1200" spc="-45" dirty="0" smtClean="0">
                <a:solidFill>
                  <a:schemeClr val="bg1"/>
                </a:solidFill>
                <a:latin typeface="Nunito Sans" charset="0"/>
                <a:ea typeface="Nunito Sans" charset="0"/>
                <a:cs typeface="Nunito Sans" charset="0"/>
              </a:defRPr>
            </a:lvl3pPr>
            <a:lvl4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smtClean="0">
                <a:solidFill>
                  <a:schemeClr val="bg1"/>
                </a:solidFill>
                <a:latin typeface="Nunito Sans" charset="0"/>
                <a:ea typeface="Nunito Sans" charset="0"/>
                <a:cs typeface="Nunito Sans" charset="0"/>
              </a:defRPr>
            </a:lvl4pPr>
            <a:lvl5pPr marL="133200" marR="3810" indent="-122400" algn="l" defTabSz="685800" rtl="0" eaLnBrk="1" latinLnBrk="0" hangingPunct="1">
              <a:lnSpc>
                <a:spcPts val="1950"/>
              </a:lnSpc>
              <a:spcBef>
                <a:spcPts val="315"/>
              </a:spcBef>
              <a:buClrTx/>
              <a:buFont typeface="Arial" panose="020B0604020202020204" pitchFamily="34" charset="0"/>
              <a:buChar char="•"/>
              <a:tabLst/>
              <a:defRPr lang="en-US" sz="1800" b="0" i="0" kern="1200" spc="-19" dirty="0">
                <a:solidFill>
                  <a:schemeClr val="bg1"/>
                </a:solidFill>
                <a:latin typeface="Nunito Sans" charset="0"/>
                <a:ea typeface="Nunito Sans" charset="0"/>
                <a:cs typeface="Nunito Sans"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5"/>
          </a:xfrm>
          <a:prstGeom prst="rect">
            <a:avLst/>
          </a:prstGeom>
        </p:spPr>
      </p:pic>
    </p:spTree>
    <p:extLst>
      <p:ext uri="{BB962C8B-B14F-4D97-AF65-F5344CB8AC3E}">
        <p14:creationId xmlns:p14="http://schemas.microsoft.com/office/powerpoint/2010/main" val="1942875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xmlns="" id="{6C6731A7-22FD-3F4B-8004-0761A1B6D52C}"/>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p:nvPr>
        </p:nvSpPr>
        <p:spPr>
          <a:xfrm>
            <a:off x="1158000" y="1620000"/>
            <a:ext cx="3780000" cy="4502943"/>
          </a:xfrm>
          <a:prstGeom prst="rect">
            <a:avLst/>
          </a:prstGeom>
        </p:spPr>
        <p:txBody>
          <a:bodyPr>
            <a:noAutofit/>
          </a:bodyPr>
          <a:lstStyle>
            <a:lvl1pPr marL="10800" marR="3810" indent="0" algn="l" defTabSz="685800" rtl="0" eaLnBrk="1" latinLnBrk="0" hangingPunct="1">
              <a:lnSpc>
                <a:spcPts val="1950"/>
              </a:lnSpc>
              <a:spcBef>
                <a:spcPts val="315"/>
              </a:spcBef>
              <a:buFont typeface="Arial" panose="020B0604020202020204" pitchFamily="34" charset="0"/>
              <a:buNone/>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smtClean="0"/>
              <a:t>Click to edit Master text styles</a:t>
            </a:r>
          </a:p>
        </p:txBody>
      </p:sp>
      <p:grpSp>
        <p:nvGrpSpPr>
          <p:cNvPr id="14" name="Group 13"/>
          <p:cNvGrpSpPr/>
          <p:nvPr userDrawn="1"/>
        </p:nvGrpSpPr>
        <p:grpSpPr>
          <a:xfrm>
            <a:off x="10077450" y="359569"/>
            <a:ext cx="1752622" cy="493120"/>
            <a:chOff x="228240" y="2152440"/>
            <a:chExt cx="10101600" cy="2842200"/>
          </a:xfrm>
          <a:solidFill>
            <a:schemeClr val="bg1"/>
          </a:solidFill>
        </p:grpSpPr>
        <p:sp>
          <p:nvSpPr>
            <p:cNvPr id="15"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16"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17"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18"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19"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0"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1"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2"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3"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24"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25"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2096947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Light Image right 2">
    <p:bg>
      <p:bgPr>
        <a:solidFill>
          <a:schemeClr val="bg1"/>
        </a:solidFill>
        <a:effectLst/>
      </p:bgPr>
    </p:bg>
    <p:spTree>
      <p:nvGrpSpPr>
        <p:cNvPr id="1" name=""/>
        <p:cNvGrpSpPr/>
        <p:nvPr/>
      </p:nvGrpSpPr>
      <p:grpSpPr>
        <a:xfrm>
          <a:off x="0" y="0"/>
          <a:ext cx="0" cy="0"/>
          <a:chOff x="0" y="0"/>
          <a:chExt cx="0" cy="0"/>
        </a:xfrm>
      </p:grpSpPr>
      <p:sp>
        <p:nvSpPr>
          <p:cNvPr id="27" name="Picture Placeholder 3">
            <a:extLst>
              <a:ext uri="{FF2B5EF4-FFF2-40B4-BE49-F238E27FC236}">
                <a16:creationId xmlns:a16="http://schemas.microsoft.com/office/drawing/2014/main" xmlns="" id="{0F57CD9A-2D1D-7A4C-BF76-1884EF4102F3}"/>
              </a:ext>
            </a:extLst>
          </p:cNvPr>
          <p:cNvSpPr>
            <a:spLocks noGrp="1"/>
          </p:cNvSpPr>
          <p:nvPr>
            <p:ph type="pic" sz="quarter" idx="11" hasCustomPrompt="1"/>
          </p:nvPr>
        </p:nvSpPr>
        <p:spPr>
          <a:xfrm>
            <a:off x="609600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3" name="Text Placeholder 23"/>
          <p:cNvSpPr>
            <a:spLocks noGrp="1"/>
          </p:cNvSpPr>
          <p:nvPr>
            <p:ph type="body" sz="quarter" idx="10" hasCustomPrompt="1"/>
          </p:nvPr>
        </p:nvSpPr>
        <p:spPr>
          <a:xfrm>
            <a:off x="1158000" y="1620000"/>
            <a:ext cx="3780000" cy="4502943"/>
          </a:xfrm>
          <a:prstGeom prst="rect">
            <a:avLst/>
          </a:prstGeom>
        </p:spPr>
        <p:txBody>
          <a:bodyPr>
            <a:noAutofit/>
          </a:bodyPr>
          <a:lstStyle>
            <a:lvl1pPr marL="133200" marR="3810" indent="-122400" algn="l" defTabSz="685800" rtl="0" eaLnBrk="1" latinLnBrk="0" hangingPunct="1">
              <a:lnSpc>
                <a:spcPts val="1950"/>
              </a:lnSpc>
              <a:spcBef>
                <a:spcPts val="315"/>
              </a:spcBef>
              <a:buFont typeface="Arial" panose="020B0604020202020204" pitchFamily="34" charset="0"/>
              <a:buChar char="•"/>
              <a:tabLst/>
              <a:defRPr lang="en-US" sz="1800" b="0" i="0" kern="1200" spc="-19" dirty="0" smtClean="0">
                <a:solidFill>
                  <a:schemeClr val="tx1"/>
                </a:solidFill>
                <a:latin typeface="Nunito Sans" charset="0"/>
                <a:ea typeface="Nunito Sans" charset="0"/>
                <a:cs typeface="Nunito Sans" charset="0"/>
              </a:defRPr>
            </a:lvl1pPr>
            <a:lvl2pPr marL="9525" marR="3810" algn="l" defTabSz="685800" rtl="0" eaLnBrk="1" latinLnBrk="0" hangingPunct="1">
              <a:lnSpc>
                <a:spcPts val="2055"/>
              </a:lnSpc>
              <a:spcBef>
                <a:spcPts val="1706"/>
              </a:spcBef>
              <a:defRPr lang="en-US" sz="1800" b="1" i="0" kern="1200" dirty="0" smtClean="0">
                <a:solidFill>
                  <a:schemeClr val="tx2"/>
                </a:solidFill>
                <a:latin typeface="Nunito Sans Black" charset="0"/>
                <a:ea typeface="Nunito Sans Black" charset="0"/>
                <a:cs typeface="Nunito Sans Black" charset="0"/>
              </a:defRPr>
            </a:lvl2pPr>
            <a:lvl3pPr marL="9525" marR="3810" algn="l" defTabSz="685800" rtl="0" eaLnBrk="1" latinLnBrk="0" hangingPunct="1">
              <a:lnSpc>
                <a:spcPts val="2055"/>
              </a:lnSpc>
              <a:spcBef>
                <a:spcPts val="315"/>
              </a:spcBef>
              <a:defRPr lang="en-US" sz="1800" b="1" i="0" kern="1200" spc="-45" dirty="0" smtClean="0">
                <a:solidFill>
                  <a:schemeClr val="tx2"/>
                </a:solidFill>
                <a:latin typeface="Nunito Sans" charset="0"/>
                <a:ea typeface="Nunito Sans" charset="0"/>
                <a:cs typeface="Nunito Sans" charset="0"/>
              </a:defRPr>
            </a:lvl3pPr>
            <a:lvl4pPr marL="9525" marR="3810" algn="l" defTabSz="685800" rtl="0" eaLnBrk="1" latinLnBrk="0" hangingPunct="1">
              <a:lnSpc>
                <a:spcPts val="1950"/>
              </a:lnSpc>
              <a:spcBef>
                <a:spcPts val="315"/>
              </a:spcBef>
              <a:defRPr lang="en-US" sz="1800" b="0" i="0" kern="1200" spc="-19" dirty="0" smtClean="0">
                <a:solidFill>
                  <a:schemeClr val="tx1"/>
                </a:solidFill>
                <a:latin typeface="Nunito Sans" charset="0"/>
                <a:ea typeface="Nunito Sans" charset="0"/>
                <a:cs typeface="Nunito Sans" charset="0"/>
              </a:defRPr>
            </a:lvl4pPr>
            <a:lvl5pPr marL="9525" marR="3810" algn="l" defTabSz="685800" rtl="0" eaLnBrk="1" latinLnBrk="0" hangingPunct="1">
              <a:lnSpc>
                <a:spcPts val="1950"/>
              </a:lnSpc>
              <a:spcBef>
                <a:spcPts val="315"/>
              </a:spcBef>
              <a:defRPr lang="en-US" sz="1800" b="0" i="0" kern="1200" spc="-19" dirty="0">
                <a:solidFill>
                  <a:schemeClr val="tx1"/>
                </a:solidFill>
                <a:latin typeface="Nunito Sans" charset="0"/>
                <a:ea typeface="Nunito Sans" charset="0"/>
                <a:cs typeface="Nunito Sans" charset="0"/>
              </a:defRPr>
            </a:lvl5pPr>
          </a:lstStyle>
          <a:p>
            <a:pPr lvl="0"/>
            <a:r>
              <a:rPr lang="en-US" dirty="0"/>
              <a:t>Set the bullets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0" y="360363"/>
            <a:ext cx="1745805" cy="492324"/>
          </a:xfrm>
          <a:prstGeom prst="rect">
            <a:avLst/>
          </a:prstGeom>
        </p:spPr>
      </p:pic>
    </p:spTree>
    <p:extLst>
      <p:ext uri="{BB962C8B-B14F-4D97-AF65-F5344CB8AC3E}">
        <p14:creationId xmlns:p14="http://schemas.microsoft.com/office/powerpoint/2010/main" val="133680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xmlns=""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xmlns="" id="{F2137783-675F-904F-87FC-0AE0AE96C6C2}"/>
              </a:ext>
            </a:extLst>
          </p:cNvPr>
          <p:cNvSpPr>
            <a:spLocks noGrp="1"/>
          </p:cNvSpPr>
          <p:nvPr>
            <p:ph type="body" sz="quarter" idx="10"/>
          </p:nvPr>
        </p:nvSpPr>
        <p:spPr>
          <a:xfrm>
            <a:off x="7292441" y="1620000"/>
            <a:ext cx="3767138" cy="4503385"/>
          </a:xfrm>
        </p:spPr>
        <p:txBody>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694290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Light Image left 3">
    <p:bg>
      <p:bgPr>
        <a:solidFill>
          <a:schemeClr val="bg1"/>
        </a:solidFill>
        <a:effectLst/>
      </p:bgPr>
    </p:bg>
    <p:spTree>
      <p:nvGrpSpPr>
        <p:cNvPr id="1" name=""/>
        <p:cNvGrpSpPr/>
        <p:nvPr/>
      </p:nvGrpSpPr>
      <p:grpSpPr>
        <a:xfrm>
          <a:off x="0" y="0"/>
          <a:ext cx="0" cy="0"/>
          <a:chOff x="0" y="0"/>
          <a:chExt cx="0" cy="0"/>
        </a:xfrm>
      </p:grpSpPr>
      <p:sp>
        <p:nvSpPr>
          <p:cNvPr id="26" name="Picture Placeholder 3">
            <a:extLst>
              <a:ext uri="{FF2B5EF4-FFF2-40B4-BE49-F238E27FC236}">
                <a16:creationId xmlns:a16="http://schemas.microsoft.com/office/drawing/2014/main" xmlns="" id="{E5E26ECD-11FC-8644-AECC-2BF6CAFD4C03}"/>
              </a:ext>
            </a:extLst>
          </p:cNvPr>
          <p:cNvSpPr>
            <a:spLocks noGrp="1"/>
          </p:cNvSpPr>
          <p:nvPr>
            <p:ph type="pic" sz="quarter" idx="12" hasCustomPrompt="1"/>
          </p:nvPr>
        </p:nvSpPr>
        <p:spPr>
          <a:xfrm>
            <a:off x="0" y="0"/>
            <a:ext cx="6096000" cy="6858000"/>
          </a:xfrm>
        </p:spPr>
        <p:txBody>
          <a:bodyPr anchor="ctr"/>
          <a:lstStyle>
            <a:lvl1pPr marL="10800" indent="0" algn="ctr">
              <a:buNone/>
              <a:defRPr>
                <a:solidFill>
                  <a:schemeClr val="tx1"/>
                </a:solidFill>
              </a:defRPr>
            </a:lvl1pPr>
          </a:lstStyle>
          <a:p>
            <a:r>
              <a:rPr lang="en-GB" dirty="0"/>
              <a:t>Click to insert image</a:t>
            </a:r>
          </a:p>
          <a:p>
            <a:r>
              <a:rPr lang="en-GB" dirty="0"/>
              <a:t>The optimum image size is 640 x 720 pixels at 96 dpi</a:t>
            </a:r>
          </a:p>
        </p:txBody>
      </p:sp>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solidFill>
                  <a:schemeClr val="tx1"/>
                </a:solidFill>
              </a:rPr>
              <a:t>18/02/2018</a:t>
            </a:r>
          </a:p>
        </p:txBody>
      </p:sp>
      <p:sp>
        <p:nvSpPr>
          <p:cNvPr id="6" name="Holder 6"/>
          <p:cNvSpPr>
            <a:spLocks noGrp="1"/>
          </p:cNvSpPr>
          <p:nvPr>
            <p:ph type="sldNum" sz="quarter" idx="7"/>
          </p:nvPr>
        </p:nvSpPr>
        <p:spPr/>
        <p:txBody>
          <a:bodyPr lIns="0" tIns="0" rIns="0" bIns="0"/>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9" name="Text Placeholder 8">
            <a:extLst>
              <a:ext uri="{FF2B5EF4-FFF2-40B4-BE49-F238E27FC236}">
                <a16:creationId xmlns:a16="http://schemas.microsoft.com/office/drawing/2014/main" xmlns="" id="{F2137783-675F-904F-87FC-0AE0AE96C6C2}"/>
              </a:ext>
            </a:extLst>
          </p:cNvPr>
          <p:cNvSpPr>
            <a:spLocks noGrp="1"/>
          </p:cNvSpPr>
          <p:nvPr>
            <p:ph type="body" sz="quarter" idx="10"/>
          </p:nvPr>
        </p:nvSpPr>
        <p:spPr>
          <a:xfrm>
            <a:off x="7292441" y="1620000"/>
            <a:ext cx="3767138" cy="4503385"/>
          </a:xfrm>
        </p:spPr>
        <p:txBody>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7" name="Pictur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78185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Font typeface="Arial" panose="020B0604020202020204" pitchFamily="34" charset="0"/>
              <a:buNone/>
              <a:tabLst/>
              <a:defRPr sz="2550"/>
            </a:lvl1pPr>
            <a:lvl2pPr marL="18000" indent="0">
              <a:lnSpc>
                <a:spcPts val="2700"/>
              </a:lnSpc>
              <a:buFont typeface="Arial" panose="020B0604020202020204" pitchFamily="34" charset="0"/>
              <a:buNone/>
              <a:tabLst/>
              <a:defRPr sz="2550"/>
            </a:lvl2pPr>
            <a:lvl3pPr marL="18000" indent="0">
              <a:lnSpc>
                <a:spcPts val="2700"/>
              </a:lnSpc>
              <a:buFont typeface="Arial" panose="020B0604020202020204" pitchFamily="34" charset="0"/>
              <a:buNone/>
              <a:tabLst/>
              <a:defRPr sz="2550"/>
            </a:lvl3pPr>
            <a:lvl4pPr marL="18000" indent="0">
              <a:lnSpc>
                <a:spcPts val="2700"/>
              </a:lnSpc>
              <a:buFont typeface="Arial" panose="020B0604020202020204" pitchFamily="34" charset="0"/>
              <a:buNone/>
              <a:tabLst/>
              <a:defRPr sz="2550"/>
            </a:lvl4pPr>
            <a:lvl5pPr marL="18000" indent="0">
              <a:lnSpc>
                <a:spcPts val="2700"/>
              </a:lnSpc>
              <a:buFont typeface="Arial" panose="020B0604020202020204" pitchFamily="34" charset="0"/>
              <a:buNone/>
              <a:tabLst/>
              <a:defRPr sz="25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1007633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69875">
              <a:lnSpc>
                <a:spcPts val="2700"/>
              </a:lnSpc>
              <a:buFont typeface="Arial" panose="020B0604020202020204" pitchFamily="34" charset="0"/>
              <a:buChar char="•"/>
              <a:tabLst/>
              <a:defRPr sz="2550"/>
            </a:lvl1pPr>
            <a:lvl2pPr marL="270000" indent="-269875">
              <a:lnSpc>
                <a:spcPts val="2700"/>
              </a:lnSpc>
              <a:buFont typeface="Arial" panose="020B0604020202020204" pitchFamily="34" charset="0"/>
              <a:buChar char="•"/>
              <a:tabLst/>
              <a:defRPr sz="2550"/>
            </a:lvl2pPr>
            <a:lvl3pPr marL="270000" indent="-269875">
              <a:lnSpc>
                <a:spcPts val="2700"/>
              </a:lnSpc>
              <a:buFont typeface="Arial" panose="020B0604020202020204" pitchFamily="34" charset="0"/>
              <a:buChar char="•"/>
              <a:tabLst/>
              <a:defRPr sz="2550"/>
            </a:lvl3pPr>
            <a:lvl4pPr marL="270000" indent="-269875">
              <a:lnSpc>
                <a:spcPts val="2700"/>
              </a:lnSpc>
              <a:buFont typeface="Arial" panose="020B0604020202020204" pitchFamily="34" charset="0"/>
              <a:buChar char="•"/>
              <a:tabLst/>
              <a:defRPr sz="2550"/>
            </a:lvl4pPr>
            <a:lvl5pPr marL="270000" indent="-269875">
              <a:lnSpc>
                <a:spcPts val="2700"/>
              </a:lnSpc>
              <a:buFont typeface="Arial" panose="020B0604020202020204" pitchFamily="34" charset="0"/>
              <a:buChar char="•"/>
              <a:tabLst/>
              <a:defRPr sz="25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4"/>
          </a:xfrm>
          <a:prstGeom prst="rect">
            <a:avLst/>
          </a:prstGeom>
        </p:spPr>
      </p:pic>
    </p:spTree>
    <p:extLst>
      <p:ext uri="{BB962C8B-B14F-4D97-AF65-F5344CB8AC3E}">
        <p14:creationId xmlns:p14="http://schemas.microsoft.com/office/powerpoint/2010/main" val="3545087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1801909"/>
            <a:ext cx="7944437" cy="1981312"/>
          </a:xfrm>
        </p:spPr>
        <p:txBody>
          <a:bodyPr>
            <a:spAutoFit/>
          </a:bodyPr>
          <a:lstStyle>
            <a:lvl1pPr marL="18000" indent="0">
              <a:lnSpc>
                <a:spcPts val="2700"/>
              </a:lnSpc>
              <a:buClr>
                <a:schemeClr val="bg1"/>
              </a:buClr>
              <a:buFont typeface="Arial" panose="020B0604020202020204" pitchFamily="34" charset="0"/>
              <a:buNone/>
              <a:tabLst/>
              <a:defRPr sz="2550">
                <a:solidFill>
                  <a:schemeClr val="bg1"/>
                </a:solidFill>
              </a:defRPr>
            </a:lvl1pPr>
            <a:lvl2pPr marL="18000" indent="0">
              <a:lnSpc>
                <a:spcPts val="2700"/>
              </a:lnSpc>
              <a:buClr>
                <a:schemeClr val="bg1"/>
              </a:buClr>
              <a:buFont typeface="Arial" panose="020B0604020202020204" pitchFamily="34" charset="0"/>
              <a:buNone/>
              <a:tabLst/>
              <a:defRPr sz="2550">
                <a:solidFill>
                  <a:schemeClr val="bg1"/>
                </a:solidFill>
              </a:defRPr>
            </a:lvl2pPr>
            <a:lvl3pPr marL="18000" indent="0">
              <a:lnSpc>
                <a:spcPts val="2700"/>
              </a:lnSpc>
              <a:buClr>
                <a:schemeClr val="bg1"/>
              </a:buClr>
              <a:buFont typeface="Arial" panose="020B0604020202020204" pitchFamily="34" charset="0"/>
              <a:buNone/>
              <a:tabLst/>
              <a:defRPr sz="2550">
                <a:solidFill>
                  <a:schemeClr val="bg1"/>
                </a:solidFill>
              </a:defRPr>
            </a:lvl3pPr>
            <a:lvl4pPr marL="18000" indent="0">
              <a:lnSpc>
                <a:spcPts val="2700"/>
              </a:lnSpc>
              <a:buClr>
                <a:schemeClr val="bg1"/>
              </a:buClr>
              <a:buFont typeface="Arial" panose="020B0604020202020204" pitchFamily="34" charset="0"/>
              <a:buNone/>
              <a:tabLst/>
              <a:defRPr sz="2550">
                <a:solidFill>
                  <a:schemeClr val="bg1"/>
                </a:solidFill>
              </a:defRPr>
            </a:lvl4pPr>
            <a:lvl5pPr marL="18000" indent="0">
              <a:lnSpc>
                <a:spcPts val="2700"/>
              </a:lnSpc>
              <a:buClr>
                <a:schemeClr val="bg1"/>
              </a:buClr>
              <a:buFont typeface="Arial" panose="020B0604020202020204" pitchFamily="34" charset="0"/>
              <a:buNone/>
              <a:tabLst/>
              <a:defRPr sz="25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257416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 Title and text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1801909"/>
            <a:ext cx="7944437" cy="1981312"/>
          </a:xfrm>
        </p:spPr>
        <p:txBody>
          <a:bodyPr>
            <a:spAutoFit/>
          </a:bodyPr>
          <a:lstStyle>
            <a:lvl1pPr marL="270000" indent="-270000">
              <a:lnSpc>
                <a:spcPts val="2700"/>
              </a:lnSpc>
              <a:buClr>
                <a:schemeClr val="bg1"/>
              </a:buClr>
              <a:buFont typeface="Arial" panose="020B0604020202020204" pitchFamily="34" charset="0"/>
              <a:buChar char="•"/>
              <a:tabLst/>
              <a:defRPr sz="2550">
                <a:solidFill>
                  <a:schemeClr val="bg1"/>
                </a:solidFill>
              </a:defRPr>
            </a:lvl1pPr>
            <a:lvl2pPr marL="270000" indent="-270000">
              <a:lnSpc>
                <a:spcPts val="2700"/>
              </a:lnSpc>
              <a:buClr>
                <a:schemeClr val="bg1"/>
              </a:buClr>
              <a:buFont typeface="Arial" panose="020B0604020202020204" pitchFamily="34" charset="0"/>
              <a:buChar char="•"/>
              <a:tabLst/>
              <a:defRPr sz="2550">
                <a:solidFill>
                  <a:schemeClr val="bg1"/>
                </a:solidFill>
              </a:defRPr>
            </a:lvl2pPr>
            <a:lvl3pPr marL="270000" indent="-270000">
              <a:lnSpc>
                <a:spcPts val="2700"/>
              </a:lnSpc>
              <a:buClr>
                <a:schemeClr val="bg1"/>
              </a:buClr>
              <a:buFont typeface="Arial" panose="020B0604020202020204" pitchFamily="34" charset="0"/>
              <a:buChar char="•"/>
              <a:tabLst/>
              <a:defRPr sz="2550">
                <a:solidFill>
                  <a:schemeClr val="bg1"/>
                </a:solidFill>
              </a:defRPr>
            </a:lvl3pPr>
            <a:lvl4pPr marL="270000" indent="-270000">
              <a:lnSpc>
                <a:spcPts val="2700"/>
              </a:lnSpc>
              <a:buClr>
                <a:schemeClr val="bg1"/>
              </a:buClr>
              <a:buFont typeface="Arial" panose="020B0604020202020204" pitchFamily="34" charset="0"/>
              <a:buChar char="•"/>
              <a:tabLst/>
              <a:defRPr sz="2550">
                <a:solidFill>
                  <a:schemeClr val="bg1"/>
                </a:solidFill>
              </a:defRPr>
            </a:lvl4pPr>
            <a:lvl5pPr marL="270000" indent="-270000">
              <a:lnSpc>
                <a:spcPts val="2700"/>
              </a:lnSpc>
              <a:buClr>
                <a:schemeClr val="bg1"/>
              </a:buClr>
              <a:buFont typeface="Arial" panose="020B0604020202020204" pitchFamily="34" charset="0"/>
              <a:buChar char="•"/>
              <a:tabLst/>
              <a:defRPr sz="25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2" y="360363"/>
            <a:ext cx="1745801" cy="492323"/>
          </a:xfrm>
          <a:prstGeom prst="rect">
            <a:avLst/>
          </a:prstGeom>
        </p:spPr>
      </p:pic>
    </p:spTree>
    <p:extLst>
      <p:ext uri="{BB962C8B-B14F-4D97-AF65-F5344CB8AC3E}">
        <p14:creationId xmlns:p14="http://schemas.microsoft.com/office/powerpoint/2010/main" val="26663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9" name="object 2"/>
          <p:cNvSpPr txBox="1"/>
          <p:nvPr userDrawn="1"/>
        </p:nvSpPr>
        <p:spPr>
          <a:xfrm>
            <a:off x="2266950" y="4034726"/>
            <a:ext cx="2558415" cy="632866"/>
          </a:xfrm>
          <a:prstGeom prst="rect">
            <a:avLst/>
          </a:prstGeom>
        </p:spPr>
        <p:txBody>
          <a:bodyPr vert="horz" wrap="square" lIns="0" tIns="9525" rIns="0" bIns="0" rtlCol="0">
            <a:spAutoFit/>
          </a:bodyPr>
          <a:lstStyle/>
          <a:p>
            <a:pPr marL="9525">
              <a:lnSpc>
                <a:spcPct val="100000"/>
              </a:lnSpc>
              <a:spcBef>
                <a:spcPts val="75"/>
              </a:spcBef>
            </a:pPr>
            <a:r>
              <a:rPr sz="4050" b="0" i="0" spc="-4" dirty="0">
                <a:solidFill>
                  <a:srgbClr val="FFFFFF"/>
                </a:solidFill>
                <a:latin typeface="Nunito Sans Black" pitchFamily="2" charset="77"/>
                <a:ea typeface="Nunito Sans Black" charset="0"/>
                <a:cs typeface="Nunito Sans Black" charset="0"/>
              </a:rPr>
              <a:t>Thank</a:t>
            </a:r>
            <a:r>
              <a:rPr sz="4050" b="0" i="0" spc="-30" dirty="0">
                <a:solidFill>
                  <a:srgbClr val="FFFFFF"/>
                </a:solidFill>
                <a:latin typeface="Nunito Sans Black" pitchFamily="2" charset="77"/>
                <a:ea typeface="Nunito Sans Black" charset="0"/>
                <a:cs typeface="Nunito Sans Black" charset="0"/>
              </a:rPr>
              <a:t> </a:t>
            </a:r>
            <a:r>
              <a:rPr sz="4050" b="0" i="0" spc="-98" dirty="0">
                <a:solidFill>
                  <a:srgbClr val="FFFFFF"/>
                </a:solidFill>
                <a:latin typeface="Nunito Sans Black" pitchFamily="2" charset="77"/>
                <a:ea typeface="Nunito Sans Black" charset="0"/>
                <a:cs typeface="Nunito Sans Black" charset="0"/>
              </a:rPr>
              <a:t>you</a:t>
            </a:r>
            <a:endParaRPr sz="4050" b="0" i="0" dirty="0">
              <a:latin typeface="Nunito Sans Black" pitchFamily="2" charset="77"/>
              <a:ea typeface="Nunito Sans Black" charset="0"/>
              <a:cs typeface="Nunito Sans Black" charset="0"/>
            </a:endParaRPr>
          </a:p>
        </p:txBody>
      </p:sp>
      <p:grpSp>
        <p:nvGrpSpPr>
          <p:cNvPr id="20" name="Group 19"/>
          <p:cNvGrpSpPr/>
          <p:nvPr userDrawn="1"/>
        </p:nvGrpSpPr>
        <p:grpSpPr>
          <a:xfrm>
            <a:off x="10077450" y="359569"/>
            <a:ext cx="1752622" cy="493120"/>
            <a:chOff x="228240" y="2152440"/>
            <a:chExt cx="10101600" cy="2842200"/>
          </a:xfrm>
          <a:solidFill>
            <a:schemeClr val="bg1"/>
          </a:solidFill>
        </p:grpSpPr>
        <p:sp>
          <p:nvSpPr>
            <p:cNvPr id="21"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22"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23"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24"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25"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26"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27"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28"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29"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30"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31"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spTree>
    <p:extLst>
      <p:ext uri="{BB962C8B-B14F-4D97-AF65-F5344CB8AC3E}">
        <p14:creationId xmlns:p14="http://schemas.microsoft.com/office/powerpoint/2010/main" val="1182297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0800" indent="0">
              <a:lnSpc>
                <a:spcPts val="2700"/>
              </a:lnSpc>
              <a:buFont typeface="Arial" panose="020B0604020202020204" pitchFamily="34" charset="0"/>
              <a:buNone/>
              <a:tabLst/>
              <a:defRPr sz="2550"/>
            </a:lvl1pPr>
            <a:lvl2pPr marL="15875" indent="0">
              <a:lnSpc>
                <a:spcPts val="5100"/>
              </a:lnSpc>
              <a:buFont typeface="Arial" panose="020B0604020202020204" pitchFamily="34" charset="0"/>
              <a:buNone/>
              <a:tabLst/>
              <a:defRPr sz="4800"/>
            </a:lvl2pPr>
            <a:lvl3pPr marL="10800" indent="0">
              <a:lnSpc>
                <a:spcPts val="2700"/>
              </a:lnSpc>
              <a:buFont typeface="Arial" panose="020B0604020202020204" pitchFamily="34" charset="0"/>
              <a:buNone/>
              <a:tabLst/>
              <a:defRPr sz="2550"/>
            </a:lvl3pPr>
            <a:lvl4pPr marL="18000" indent="0">
              <a:lnSpc>
                <a:spcPts val="5100"/>
              </a:lnSpc>
              <a:buFont typeface="Arial" panose="020B0604020202020204" pitchFamily="34" charset="0"/>
              <a:buNone/>
              <a:tabLst/>
              <a:defRPr sz="4800"/>
            </a:lvl4pPr>
            <a:lvl5pPr marL="10800" indent="0">
              <a:lnSpc>
                <a:spcPts val="2700"/>
              </a:lnSpc>
              <a:buFont typeface="Arial" panose="020B0604020202020204" pitchFamily="34" charset="0"/>
              <a:buNone/>
              <a:tabLst/>
              <a:defRPr sz="25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10304020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Quotes">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Font typeface="Arial" panose="020B0604020202020204" pitchFamily="34" charset="0"/>
              <a:buChar char="•"/>
              <a:tabLst/>
              <a:defRPr sz="2550"/>
            </a:lvl1pPr>
            <a:lvl2pPr marL="358775" indent="-360000">
              <a:lnSpc>
                <a:spcPts val="5100"/>
              </a:lnSpc>
              <a:buFont typeface="Arial" panose="020B0604020202020204" pitchFamily="34" charset="0"/>
              <a:buChar char="•"/>
              <a:tabLst/>
              <a:defRPr sz="4800"/>
            </a:lvl2pPr>
            <a:lvl3pPr marL="360000" indent="-342000">
              <a:lnSpc>
                <a:spcPts val="2700"/>
              </a:lnSpc>
              <a:buFont typeface="Arial" panose="020B0604020202020204" pitchFamily="34" charset="0"/>
              <a:buChar char="•"/>
              <a:tabLst/>
              <a:defRPr sz="2550"/>
            </a:lvl3pPr>
            <a:lvl4pPr marL="358775" indent="-360000">
              <a:lnSpc>
                <a:spcPts val="5100"/>
              </a:lnSpc>
              <a:buFont typeface="Arial" panose="020B0604020202020204" pitchFamily="34" charset="0"/>
              <a:buChar char="•"/>
              <a:tabLst/>
              <a:defRPr sz="4800"/>
            </a:lvl4pPr>
            <a:lvl5pPr marL="360000" indent="-342000">
              <a:lnSpc>
                <a:spcPts val="2700"/>
              </a:lnSpc>
              <a:buFont typeface="Arial" panose="020B0604020202020204" pitchFamily="34" charset="0"/>
              <a:buChar char="•"/>
              <a:tabLst/>
              <a:defRPr sz="25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3"/>
          </a:xfrm>
          <a:prstGeom prst="rect">
            <a:avLst/>
          </a:prstGeom>
        </p:spPr>
      </p:pic>
    </p:spTree>
    <p:extLst>
      <p:ext uri="{BB962C8B-B14F-4D97-AF65-F5344CB8AC3E}">
        <p14:creationId xmlns:p14="http://schemas.microsoft.com/office/powerpoint/2010/main" val="3405100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13500" indent="0">
              <a:lnSpc>
                <a:spcPts val="2700"/>
              </a:lnSpc>
              <a:buFont typeface="Arial" panose="020B0604020202020204" pitchFamily="34" charset="0"/>
              <a:buNone/>
              <a:defRPr sz="2550">
                <a:solidFill>
                  <a:schemeClr val="bg1"/>
                </a:solidFill>
              </a:defRPr>
            </a:lvl1pPr>
            <a:lvl2pPr marL="13500" indent="0">
              <a:lnSpc>
                <a:spcPts val="5100"/>
              </a:lnSpc>
              <a:buFont typeface="Arial" panose="020B0604020202020204" pitchFamily="34" charset="0"/>
              <a:buNone/>
              <a:defRPr sz="4800">
                <a:solidFill>
                  <a:schemeClr val="bg1"/>
                </a:solidFill>
              </a:defRPr>
            </a:lvl2pPr>
            <a:lvl3pPr marL="13500" indent="0">
              <a:lnSpc>
                <a:spcPts val="2700"/>
              </a:lnSpc>
              <a:buFont typeface="Arial" panose="020B0604020202020204" pitchFamily="34" charset="0"/>
              <a:buNone/>
              <a:defRPr sz="2550">
                <a:solidFill>
                  <a:schemeClr val="bg1"/>
                </a:solidFill>
              </a:defRPr>
            </a:lvl3pPr>
            <a:lvl4pPr marL="13500" indent="0">
              <a:lnSpc>
                <a:spcPts val="5100"/>
              </a:lnSpc>
              <a:buFont typeface="Arial" panose="020B0604020202020204" pitchFamily="34" charset="0"/>
              <a:buNone/>
              <a:defRPr sz="4800">
                <a:solidFill>
                  <a:schemeClr val="bg1"/>
                </a:solidFill>
              </a:defRPr>
            </a:lvl4pPr>
            <a:lvl5pPr marL="13500" indent="0">
              <a:lnSpc>
                <a:spcPts val="2700"/>
              </a:lnSpc>
              <a:buFont typeface="Arial" panose="020B0604020202020204" pitchFamily="34" charset="0"/>
              <a:buNone/>
              <a:defRPr sz="25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26972553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Quotes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14" name="Text Placeholder 13">
            <a:extLst>
              <a:ext uri="{FF2B5EF4-FFF2-40B4-BE49-F238E27FC236}">
                <a16:creationId xmlns:a16="http://schemas.microsoft.com/office/drawing/2014/main" xmlns="" id="{84D27C4D-6128-C640-8C87-936D9CB8B7A3}"/>
              </a:ext>
            </a:extLst>
          </p:cNvPr>
          <p:cNvSpPr>
            <a:spLocks noGrp="1"/>
          </p:cNvSpPr>
          <p:nvPr>
            <p:ph type="body" sz="quarter" idx="14"/>
          </p:nvPr>
        </p:nvSpPr>
        <p:spPr>
          <a:xfrm>
            <a:off x="2123782" y="2430000"/>
            <a:ext cx="7944437" cy="2596865"/>
          </a:xfrm>
        </p:spPr>
        <p:txBody>
          <a:bodyPr anchor="ctr" anchorCtr="0">
            <a:spAutoFit/>
          </a:bodyPr>
          <a:lstStyle>
            <a:lvl1pPr marL="360000" indent="-342000">
              <a:lnSpc>
                <a:spcPts val="2700"/>
              </a:lnSpc>
              <a:buClrTx/>
              <a:buFont typeface="Arial" panose="020B0604020202020204" pitchFamily="34" charset="0"/>
              <a:buChar char="•"/>
              <a:tabLst/>
              <a:defRPr sz="2550">
                <a:solidFill>
                  <a:schemeClr val="bg1"/>
                </a:solidFill>
              </a:defRPr>
            </a:lvl1pPr>
            <a:lvl2pPr marL="358775" indent="-360000">
              <a:lnSpc>
                <a:spcPts val="5100"/>
              </a:lnSpc>
              <a:buClrTx/>
              <a:buFont typeface="Arial" panose="020B0604020202020204" pitchFamily="34" charset="0"/>
              <a:buChar char="•"/>
              <a:tabLst/>
              <a:defRPr sz="4800">
                <a:solidFill>
                  <a:schemeClr val="bg1"/>
                </a:solidFill>
              </a:defRPr>
            </a:lvl2pPr>
            <a:lvl3pPr marL="360000" indent="-342000">
              <a:lnSpc>
                <a:spcPts val="2700"/>
              </a:lnSpc>
              <a:buClrTx/>
              <a:buFont typeface="Arial" panose="020B0604020202020204" pitchFamily="34" charset="0"/>
              <a:buChar char="•"/>
              <a:tabLst/>
              <a:defRPr sz="2550">
                <a:solidFill>
                  <a:schemeClr val="bg1"/>
                </a:solidFill>
              </a:defRPr>
            </a:lvl3pPr>
            <a:lvl4pPr marL="358775" indent="-360000">
              <a:lnSpc>
                <a:spcPts val="5100"/>
              </a:lnSpc>
              <a:buClrTx/>
              <a:buFont typeface="Arial" panose="020B0604020202020204" pitchFamily="34" charset="0"/>
              <a:buChar char="•"/>
              <a:tabLst/>
              <a:defRPr sz="4800">
                <a:solidFill>
                  <a:schemeClr val="bg1"/>
                </a:solidFill>
              </a:defRPr>
            </a:lvl4pPr>
            <a:lvl5pPr marL="360000" indent="-342000">
              <a:lnSpc>
                <a:spcPts val="2700"/>
              </a:lnSpc>
              <a:buClrTx/>
              <a:buFont typeface="Arial" panose="020B0604020202020204" pitchFamily="34" charset="0"/>
              <a:buChar char="•"/>
              <a:tabLst/>
              <a:defRPr sz="25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3" y="360363"/>
            <a:ext cx="1745798" cy="492322"/>
          </a:xfrm>
          <a:prstGeom prst="rect">
            <a:avLst/>
          </a:prstGeom>
        </p:spPr>
      </p:pic>
    </p:spTree>
    <p:extLst>
      <p:ext uri="{BB962C8B-B14F-4D97-AF65-F5344CB8AC3E}">
        <p14:creationId xmlns:p14="http://schemas.microsoft.com/office/powerpoint/2010/main" val="3489896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Font typeface="Arial" panose="020B0604020202020204" pitchFamily="34" charset="0"/>
              <a:buNone/>
              <a:tabLst/>
              <a:defRPr/>
            </a:lvl1pPr>
            <a:lvl2pPr marL="10800" indent="0">
              <a:buFont typeface="Arial" panose="020B0604020202020204" pitchFamily="34" charset="0"/>
              <a:buNone/>
              <a:tabLst/>
              <a:defRPr/>
            </a:lvl2pPr>
            <a:lvl3pPr marL="10800" indent="0">
              <a:buFont typeface="Arial" panose="020B0604020202020204" pitchFamily="34" charset="0"/>
              <a:buNone/>
              <a:tabLst/>
              <a:defRPr/>
            </a:lvl3pPr>
            <a:lvl4pPr marL="10800" indent="0">
              <a:buFont typeface="Arial" panose="020B0604020202020204" pitchFamily="34" charset="0"/>
              <a:buNone/>
              <a:tabLst/>
              <a:defRPr/>
            </a:lvl4pPr>
            <a:lvl5pPr marL="10800" indent="0">
              <a:buFont typeface="Arial" panose="020B0604020202020204" pitchFamily="34" charse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19416803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1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Font typeface="Arial" panose="020B0604020202020204" pitchFamily="34" charset="0"/>
              <a:buChar char="•"/>
              <a:tabLst/>
              <a:defRPr/>
            </a:lvl1pPr>
            <a:lvl2pPr marL="133200" indent="-122400">
              <a:buFont typeface="Arial" panose="020B0604020202020204" pitchFamily="34" charset="0"/>
              <a:buChar char="•"/>
              <a:tabLst/>
              <a:defRPr/>
            </a:lvl2pPr>
            <a:lvl3pPr marL="133200" indent="-122400">
              <a:buFont typeface="Arial" panose="020B0604020202020204" pitchFamily="34" charset="0"/>
              <a:buChar char="•"/>
              <a:tabLst/>
              <a:defRPr/>
            </a:lvl3pPr>
            <a:lvl4pPr marL="133200" indent="-122400">
              <a:buFont typeface="Arial" panose="020B0604020202020204" pitchFamily="34" charset="0"/>
              <a:buChar char="•"/>
              <a:tabLst/>
              <a:defRPr/>
            </a:lvl4pPr>
            <a:lvl5pPr marL="133200" indent="-122400">
              <a:buFont typeface="Arial" panose="020B0604020202020204" pitchFamily="34" charset="0"/>
              <a:buChar char="•"/>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2"/>
          </a:xfrm>
          <a:prstGeom prst="rect">
            <a:avLst/>
          </a:prstGeom>
        </p:spPr>
      </p:pic>
    </p:spTree>
    <p:extLst>
      <p:ext uri="{BB962C8B-B14F-4D97-AF65-F5344CB8AC3E}">
        <p14:creationId xmlns:p14="http://schemas.microsoft.com/office/powerpoint/2010/main" val="3422779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0800" indent="0">
              <a:buClrTx/>
              <a:buFont typeface="Arial" panose="020B0604020202020204" pitchFamily="34" charset="0"/>
              <a:buNone/>
              <a:tabLst/>
              <a:defRPr>
                <a:solidFill>
                  <a:schemeClr val="bg1"/>
                </a:solidFill>
              </a:defRPr>
            </a:lvl1pPr>
            <a:lvl2pPr marL="10800" indent="0">
              <a:buClrTx/>
              <a:buFont typeface="Arial" panose="020B0604020202020204" pitchFamily="34" charset="0"/>
              <a:buNone/>
              <a:tabLst/>
              <a:defRPr>
                <a:solidFill>
                  <a:schemeClr val="bg1"/>
                </a:solidFill>
              </a:defRPr>
            </a:lvl2pPr>
            <a:lvl3pPr marL="10800" indent="0">
              <a:buClrTx/>
              <a:buFont typeface="Arial" panose="020B0604020202020204" pitchFamily="34" charset="0"/>
              <a:buNone/>
              <a:tabLst/>
              <a:defRPr>
                <a:solidFill>
                  <a:schemeClr val="bg1"/>
                </a:solidFill>
              </a:defRPr>
            </a:lvl3pPr>
            <a:lvl4pPr marL="10800" indent="0">
              <a:buClrTx/>
              <a:buFont typeface="Arial" panose="020B0604020202020204" pitchFamily="34" charset="0"/>
              <a:buNone/>
              <a:tabLst/>
              <a:defRPr>
                <a:solidFill>
                  <a:schemeClr val="bg1"/>
                </a:solidFill>
              </a:defRPr>
            </a:lvl4pPr>
            <a:lvl5pPr marL="10800" indent="0">
              <a:buClrTx/>
              <a:buFont typeface="Arial" panose="020B0604020202020204" pitchFamily="34" charset="0"/>
              <a:buNone/>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4992902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2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2" spcCol="252000">
            <a:noAutofit/>
          </a:bodyPr>
          <a:lstStyle>
            <a:lvl1pPr marL="133200" indent="-122400">
              <a:buClrTx/>
              <a:buFont typeface="Arial" panose="020B0604020202020204" pitchFamily="34" charset="0"/>
              <a:buChar char="•"/>
              <a:tabLst/>
              <a:defRPr>
                <a:solidFill>
                  <a:schemeClr val="bg1"/>
                </a:solidFill>
              </a:defRPr>
            </a:lvl1pPr>
            <a:lvl2pPr marL="133200" indent="-122400">
              <a:buClrTx/>
              <a:buFont typeface="Arial" panose="020B0604020202020204" pitchFamily="34" charset="0"/>
              <a:buChar char="•"/>
              <a:tabLst/>
              <a:defRPr>
                <a:solidFill>
                  <a:schemeClr val="bg1"/>
                </a:solidFill>
              </a:defRPr>
            </a:lvl2pPr>
            <a:lvl3pPr marL="133200" indent="-122400">
              <a:buClrTx/>
              <a:buFont typeface="Arial" panose="020B0604020202020204" pitchFamily="34" charset="0"/>
              <a:buChar char="•"/>
              <a:tabLst/>
              <a:defRPr>
                <a:solidFill>
                  <a:schemeClr val="bg1"/>
                </a:solidFill>
              </a:defRPr>
            </a:lvl3pPr>
            <a:lvl4pPr marL="133200" indent="-122400">
              <a:buClrTx/>
              <a:buFont typeface="Arial" panose="020B0604020202020204" pitchFamily="34" charset="0"/>
              <a:buChar char="•"/>
              <a:tabLst/>
              <a:defRPr>
                <a:solidFill>
                  <a:schemeClr val="bg1"/>
                </a:solidFill>
              </a:defRPr>
            </a:lvl4pPr>
            <a:lvl5pPr marL="133200" indent="-122400">
              <a:buClrTx/>
              <a:buFont typeface="Arial" panose="020B0604020202020204" pitchFamily="34" charset="0"/>
              <a:buChar char="•"/>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5" y="360363"/>
            <a:ext cx="1745794" cy="492321"/>
          </a:xfrm>
          <a:prstGeom prst="rect">
            <a:avLst/>
          </a:prstGeom>
        </p:spPr>
      </p:pic>
    </p:spTree>
    <p:extLst>
      <p:ext uri="{BB962C8B-B14F-4D97-AF65-F5344CB8AC3E}">
        <p14:creationId xmlns:p14="http://schemas.microsoft.com/office/powerpoint/2010/main" val="194019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Font typeface="Arial" panose="020B0604020202020204" pitchFamily="34" charset="0"/>
              <a:buNone/>
              <a:tabLst/>
              <a:defRPr/>
            </a:lvl1pPr>
            <a:lvl2pPr marL="10800" indent="0">
              <a:lnSpc>
                <a:spcPts val="1500"/>
              </a:lnSpc>
              <a:buFont typeface="Arial" panose="020B0604020202020204" pitchFamily="34" charset="0"/>
              <a:buNone/>
              <a:tabLst/>
              <a:defRPr sz="1350" b="0" i="0">
                <a:latin typeface="Nunito Sans" pitchFamily="2" charset="77"/>
              </a:defRPr>
            </a:lvl2pPr>
            <a:lvl3pPr marL="10800" indent="0">
              <a:lnSpc>
                <a:spcPts val="1500"/>
              </a:lnSpc>
              <a:buFont typeface="Arial" panose="020B0604020202020204" pitchFamily="34" charset="0"/>
              <a:buNone/>
              <a:tabLst/>
              <a:defRPr sz="1350"/>
            </a:lvl3pPr>
            <a:lvl4pPr marL="10800" indent="0">
              <a:buFont typeface="Arial" panose="020B0604020202020204" pitchFamily="34" charset="0"/>
              <a:buNone/>
              <a:tabLst/>
              <a:defRPr b="1" i="0">
                <a:latin typeface="Nunito Sans" pitchFamily="2" charset="77"/>
              </a:defRPr>
            </a:lvl4pPr>
            <a:lvl5pPr marL="10800" indent="0">
              <a:buFont typeface="Arial" panose="020B0604020202020204" pitchFamily="34" charse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7078382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Font typeface="Arial" panose="020B0604020202020204" pitchFamily="34" charset="0"/>
              <a:buChar char="•"/>
              <a:tabLst/>
              <a:defRPr/>
            </a:lvl1pPr>
            <a:lvl2pPr marL="133200" indent="-122400">
              <a:lnSpc>
                <a:spcPts val="1500"/>
              </a:lnSpc>
              <a:buFont typeface="Arial" panose="020B0604020202020204" pitchFamily="34" charset="0"/>
              <a:buChar char="•"/>
              <a:tabLst/>
              <a:defRPr sz="1350" b="0" i="0">
                <a:latin typeface="Nunito Sans" pitchFamily="2" charset="77"/>
              </a:defRPr>
            </a:lvl2pPr>
            <a:lvl3pPr marL="133200" indent="-122400">
              <a:lnSpc>
                <a:spcPts val="1500"/>
              </a:lnSpc>
              <a:buFont typeface="Arial" panose="020B0604020202020204" pitchFamily="34" charset="0"/>
              <a:buChar char="•"/>
              <a:tabLst/>
              <a:defRPr sz="1350"/>
            </a:lvl3pPr>
            <a:lvl4pPr marL="133200" indent="-122400">
              <a:buFont typeface="Arial" panose="020B0604020202020204" pitchFamily="34" charset="0"/>
              <a:buChar char="•"/>
              <a:tabLst/>
              <a:defRPr b="1" i="0">
                <a:latin typeface="Nunito Sans" pitchFamily="2" charset="77"/>
              </a:defRPr>
            </a:lvl4pPr>
            <a:lvl5pPr marL="133200" indent="-122400">
              <a:buFont typeface="Arial" panose="020B0604020202020204" pitchFamily="34" charset="0"/>
              <a:buChar char="•"/>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spTree>
    <p:extLst>
      <p:ext uri="{BB962C8B-B14F-4D97-AF65-F5344CB8AC3E}">
        <p14:creationId xmlns:p14="http://schemas.microsoft.com/office/powerpoint/2010/main" val="168545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grpSp>
        <p:nvGrpSpPr>
          <p:cNvPr id="41" name="Group 40"/>
          <p:cNvGrpSpPr/>
          <p:nvPr userDrawn="1"/>
        </p:nvGrpSpPr>
        <p:grpSpPr>
          <a:xfrm>
            <a:off x="10077450" y="359569"/>
            <a:ext cx="1752622" cy="493120"/>
            <a:chOff x="228240" y="2152440"/>
            <a:chExt cx="10101600" cy="2842200"/>
          </a:xfrm>
          <a:solidFill>
            <a:schemeClr val="bg1"/>
          </a:solidFill>
        </p:grpSpPr>
        <p:sp>
          <p:nvSpPr>
            <p:cNvPr id="42" name="Freeform 1"/>
            <p:cNvSpPr/>
            <p:nvPr/>
          </p:nvSpPr>
          <p:spPr>
            <a:xfrm>
              <a:off x="228240" y="3147480"/>
              <a:ext cx="1115280" cy="1442880"/>
            </a:xfrm>
            <a:custGeom>
              <a:avLst/>
              <a:gdLst/>
              <a:ahLst/>
              <a:cxnLst/>
              <a:rect l="0" t="0" r="r" b="b"/>
              <a:pathLst>
                <a:path w="3098" h="4008">
                  <a:moveTo>
                    <a:pt x="0" y="3369"/>
                  </a:moveTo>
                  <a:lnTo>
                    <a:pt x="0" y="3369"/>
                  </a:lnTo>
                  <a:cubicBezTo>
                    <a:pt x="516" y="2762"/>
                    <a:pt x="516" y="2762"/>
                    <a:pt x="516" y="2762"/>
                  </a:cubicBezTo>
                  <a:cubicBezTo>
                    <a:pt x="880" y="3065"/>
                    <a:pt x="1245" y="3248"/>
                    <a:pt x="1670" y="3248"/>
                  </a:cubicBezTo>
                  <a:cubicBezTo>
                    <a:pt x="2035" y="3248"/>
                    <a:pt x="2247" y="3096"/>
                    <a:pt x="2247" y="2883"/>
                  </a:cubicBezTo>
                  <a:cubicBezTo>
                    <a:pt x="2247" y="2853"/>
                    <a:pt x="2247" y="2853"/>
                    <a:pt x="2247" y="2853"/>
                  </a:cubicBezTo>
                  <a:cubicBezTo>
                    <a:pt x="2247" y="2641"/>
                    <a:pt x="2095" y="2549"/>
                    <a:pt x="1458" y="2367"/>
                  </a:cubicBezTo>
                  <a:cubicBezTo>
                    <a:pt x="668" y="2155"/>
                    <a:pt x="152" y="1942"/>
                    <a:pt x="152" y="1184"/>
                  </a:cubicBezTo>
                  <a:cubicBezTo>
                    <a:pt x="152" y="1154"/>
                    <a:pt x="152" y="1154"/>
                    <a:pt x="152" y="1154"/>
                  </a:cubicBezTo>
                  <a:cubicBezTo>
                    <a:pt x="152" y="455"/>
                    <a:pt x="729" y="0"/>
                    <a:pt x="1518" y="0"/>
                  </a:cubicBezTo>
                  <a:cubicBezTo>
                    <a:pt x="2095" y="0"/>
                    <a:pt x="2581" y="182"/>
                    <a:pt x="2976" y="485"/>
                  </a:cubicBezTo>
                  <a:cubicBezTo>
                    <a:pt x="2521" y="1123"/>
                    <a:pt x="2521" y="1123"/>
                    <a:pt x="2521" y="1123"/>
                  </a:cubicBezTo>
                  <a:cubicBezTo>
                    <a:pt x="2187" y="911"/>
                    <a:pt x="1852" y="758"/>
                    <a:pt x="1518" y="758"/>
                  </a:cubicBezTo>
                  <a:cubicBezTo>
                    <a:pt x="1185" y="758"/>
                    <a:pt x="1002" y="911"/>
                    <a:pt x="1002" y="1093"/>
                  </a:cubicBezTo>
                  <a:lnTo>
                    <a:pt x="1002" y="1093"/>
                  </a:lnTo>
                  <a:cubicBezTo>
                    <a:pt x="1002" y="1365"/>
                    <a:pt x="1185" y="1426"/>
                    <a:pt x="1852" y="1608"/>
                  </a:cubicBezTo>
                  <a:cubicBezTo>
                    <a:pt x="2642" y="1820"/>
                    <a:pt x="3097" y="2093"/>
                    <a:pt x="3097" y="2792"/>
                  </a:cubicBezTo>
                  <a:lnTo>
                    <a:pt x="3097" y="2792"/>
                  </a:lnTo>
                  <a:cubicBezTo>
                    <a:pt x="3097" y="3551"/>
                    <a:pt x="2490" y="4007"/>
                    <a:pt x="1670" y="4007"/>
                  </a:cubicBezTo>
                  <a:cubicBezTo>
                    <a:pt x="1063" y="4007"/>
                    <a:pt x="486" y="3794"/>
                    <a:pt x="0" y="3369"/>
                  </a:cubicBezTo>
                </a:path>
              </a:pathLst>
            </a:custGeom>
            <a:grpFill/>
            <a:ln>
              <a:noFill/>
            </a:ln>
          </p:spPr>
        </p:sp>
        <p:sp>
          <p:nvSpPr>
            <p:cNvPr id="43" name="Freeform 2"/>
            <p:cNvSpPr/>
            <p:nvPr/>
          </p:nvSpPr>
          <p:spPr>
            <a:xfrm>
              <a:off x="1452600" y="3475440"/>
              <a:ext cx="995400" cy="1114920"/>
            </a:xfrm>
            <a:custGeom>
              <a:avLst/>
              <a:gdLst/>
              <a:ahLst/>
              <a:cxnLst/>
              <a:rect l="0" t="0" r="r" b="b"/>
              <a:pathLst>
                <a:path w="2765" h="3097">
                  <a:moveTo>
                    <a:pt x="0" y="1547"/>
                  </a:moveTo>
                  <a:lnTo>
                    <a:pt x="0" y="1547"/>
                  </a:lnTo>
                  <a:lnTo>
                    <a:pt x="0" y="1547"/>
                  </a:lnTo>
                  <a:cubicBezTo>
                    <a:pt x="0" y="697"/>
                    <a:pt x="668" y="0"/>
                    <a:pt x="1579" y="0"/>
                  </a:cubicBezTo>
                  <a:cubicBezTo>
                    <a:pt x="2126" y="0"/>
                    <a:pt x="2490" y="182"/>
                    <a:pt x="2764" y="485"/>
                  </a:cubicBezTo>
                  <a:cubicBezTo>
                    <a:pt x="2247" y="1061"/>
                    <a:pt x="2247" y="1061"/>
                    <a:pt x="2247" y="1061"/>
                  </a:cubicBezTo>
                  <a:cubicBezTo>
                    <a:pt x="2065" y="849"/>
                    <a:pt x="1852" y="728"/>
                    <a:pt x="1579" y="728"/>
                  </a:cubicBezTo>
                  <a:cubicBezTo>
                    <a:pt x="1154" y="728"/>
                    <a:pt x="851" y="1092"/>
                    <a:pt x="851" y="1547"/>
                  </a:cubicBezTo>
                  <a:lnTo>
                    <a:pt x="851" y="1547"/>
                  </a:lnTo>
                  <a:cubicBezTo>
                    <a:pt x="851" y="2003"/>
                    <a:pt x="1124" y="2367"/>
                    <a:pt x="1610" y="2367"/>
                  </a:cubicBezTo>
                  <a:cubicBezTo>
                    <a:pt x="1883" y="2367"/>
                    <a:pt x="2065" y="2246"/>
                    <a:pt x="2278" y="2064"/>
                  </a:cubicBezTo>
                  <a:cubicBezTo>
                    <a:pt x="2764" y="2550"/>
                    <a:pt x="2764" y="2550"/>
                    <a:pt x="2764" y="2550"/>
                  </a:cubicBezTo>
                  <a:cubicBezTo>
                    <a:pt x="2490" y="2883"/>
                    <a:pt x="2157" y="3096"/>
                    <a:pt x="1549" y="3096"/>
                  </a:cubicBezTo>
                  <a:cubicBezTo>
                    <a:pt x="668" y="3096"/>
                    <a:pt x="0" y="2397"/>
                    <a:pt x="0" y="1547"/>
                  </a:cubicBezTo>
                </a:path>
              </a:pathLst>
            </a:custGeom>
            <a:grpFill/>
            <a:ln>
              <a:noFill/>
            </a:ln>
          </p:spPr>
        </p:sp>
        <p:sp>
          <p:nvSpPr>
            <p:cNvPr id="44" name="Freeform 3"/>
            <p:cNvSpPr/>
            <p:nvPr/>
          </p:nvSpPr>
          <p:spPr>
            <a:xfrm>
              <a:off x="2513160" y="3475440"/>
              <a:ext cx="1159200" cy="1114920"/>
            </a:xfrm>
            <a:custGeom>
              <a:avLst/>
              <a:gdLst/>
              <a:ahLst/>
              <a:cxnLst/>
              <a:rect l="0" t="0" r="r" b="b"/>
              <a:pathLst>
                <a:path w="3220" h="3097">
                  <a:moveTo>
                    <a:pt x="2399" y="1547"/>
                  </a:moveTo>
                  <a:lnTo>
                    <a:pt x="2399" y="1547"/>
                  </a:lnTo>
                  <a:lnTo>
                    <a:pt x="2399" y="1547"/>
                  </a:lnTo>
                  <a:cubicBezTo>
                    <a:pt x="2399" y="1122"/>
                    <a:pt x="2065" y="728"/>
                    <a:pt x="1609" y="728"/>
                  </a:cubicBezTo>
                  <a:cubicBezTo>
                    <a:pt x="1123" y="728"/>
                    <a:pt x="820" y="1092"/>
                    <a:pt x="820" y="1547"/>
                  </a:cubicBezTo>
                  <a:lnTo>
                    <a:pt x="820" y="1547"/>
                  </a:lnTo>
                  <a:cubicBezTo>
                    <a:pt x="820" y="1972"/>
                    <a:pt x="1154" y="2367"/>
                    <a:pt x="1609" y="2367"/>
                  </a:cubicBezTo>
                  <a:cubicBezTo>
                    <a:pt x="2095" y="2367"/>
                    <a:pt x="2399" y="2003"/>
                    <a:pt x="2399" y="1547"/>
                  </a:cubicBezTo>
                  <a:moveTo>
                    <a:pt x="0" y="1547"/>
                  </a:moveTo>
                  <a:lnTo>
                    <a:pt x="0" y="1547"/>
                  </a:lnTo>
                  <a:lnTo>
                    <a:pt x="0" y="1547"/>
                  </a:lnTo>
                  <a:cubicBezTo>
                    <a:pt x="0" y="697"/>
                    <a:pt x="698" y="0"/>
                    <a:pt x="1609" y="0"/>
                  </a:cubicBezTo>
                  <a:cubicBezTo>
                    <a:pt x="2551" y="0"/>
                    <a:pt x="3219" y="667"/>
                    <a:pt x="3219" y="1547"/>
                  </a:cubicBezTo>
                  <a:lnTo>
                    <a:pt x="3219" y="1547"/>
                  </a:lnTo>
                  <a:cubicBezTo>
                    <a:pt x="3219" y="2397"/>
                    <a:pt x="2521" y="3096"/>
                    <a:pt x="1609" y="3096"/>
                  </a:cubicBezTo>
                  <a:cubicBezTo>
                    <a:pt x="668" y="3096"/>
                    <a:pt x="0" y="2428"/>
                    <a:pt x="0" y="1547"/>
                  </a:cubicBezTo>
                </a:path>
              </a:pathLst>
            </a:custGeom>
            <a:grpFill/>
            <a:ln>
              <a:noFill/>
            </a:ln>
          </p:spPr>
        </p:sp>
        <p:sp>
          <p:nvSpPr>
            <p:cNvPr id="45" name="Freeform 4"/>
            <p:cNvSpPr/>
            <p:nvPr/>
          </p:nvSpPr>
          <p:spPr>
            <a:xfrm>
              <a:off x="3792240" y="3497040"/>
              <a:ext cx="984240" cy="1093320"/>
            </a:xfrm>
            <a:custGeom>
              <a:avLst/>
              <a:gdLst/>
              <a:ahLst/>
              <a:cxnLst/>
              <a:rect l="0" t="0" r="r" b="b"/>
              <a:pathLst>
                <a:path w="2734" h="3037">
                  <a:moveTo>
                    <a:pt x="0" y="1912"/>
                  </a:moveTo>
                  <a:lnTo>
                    <a:pt x="0" y="1912"/>
                  </a:lnTo>
                  <a:cubicBezTo>
                    <a:pt x="0" y="0"/>
                    <a:pt x="0" y="0"/>
                    <a:pt x="0" y="0"/>
                  </a:cubicBezTo>
                  <a:cubicBezTo>
                    <a:pt x="850" y="0"/>
                    <a:pt x="850" y="0"/>
                    <a:pt x="850" y="0"/>
                  </a:cubicBezTo>
                  <a:cubicBezTo>
                    <a:pt x="850" y="1639"/>
                    <a:pt x="850" y="1639"/>
                    <a:pt x="850" y="1639"/>
                  </a:cubicBezTo>
                  <a:cubicBezTo>
                    <a:pt x="850" y="2064"/>
                    <a:pt x="1033" y="2247"/>
                    <a:pt x="1367" y="2247"/>
                  </a:cubicBezTo>
                  <a:cubicBezTo>
                    <a:pt x="1670" y="2247"/>
                    <a:pt x="1883" y="2064"/>
                    <a:pt x="1883" y="1639"/>
                  </a:cubicBezTo>
                  <a:cubicBezTo>
                    <a:pt x="1883" y="0"/>
                    <a:pt x="1883" y="0"/>
                    <a:pt x="1883" y="0"/>
                  </a:cubicBezTo>
                  <a:cubicBezTo>
                    <a:pt x="2733" y="0"/>
                    <a:pt x="2733" y="0"/>
                    <a:pt x="2733" y="0"/>
                  </a:cubicBezTo>
                  <a:cubicBezTo>
                    <a:pt x="2733" y="2976"/>
                    <a:pt x="2733" y="2976"/>
                    <a:pt x="2733" y="2976"/>
                  </a:cubicBezTo>
                  <a:cubicBezTo>
                    <a:pt x="1883" y="2976"/>
                    <a:pt x="1883" y="2976"/>
                    <a:pt x="1883" y="2976"/>
                  </a:cubicBezTo>
                  <a:cubicBezTo>
                    <a:pt x="1883" y="2550"/>
                    <a:pt x="1883" y="2550"/>
                    <a:pt x="1883" y="2550"/>
                  </a:cubicBezTo>
                  <a:cubicBezTo>
                    <a:pt x="1700" y="2793"/>
                    <a:pt x="1427" y="3036"/>
                    <a:pt x="1002" y="3036"/>
                  </a:cubicBezTo>
                  <a:cubicBezTo>
                    <a:pt x="364" y="3036"/>
                    <a:pt x="0" y="2611"/>
                    <a:pt x="0" y="1912"/>
                  </a:cubicBezTo>
                </a:path>
              </a:pathLst>
            </a:custGeom>
            <a:grpFill/>
            <a:ln>
              <a:noFill/>
            </a:ln>
          </p:spPr>
        </p:sp>
        <p:sp>
          <p:nvSpPr>
            <p:cNvPr id="46" name="Freeform 5"/>
            <p:cNvSpPr/>
            <p:nvPr/>
          </p:nvSpPr>
          <p:spPr>
            <a:xfrm>
              <a:off x="4951080" y="3223800"/>
              <a:ext cx="557640" cy="1355760"/>
            </a:xfrm>
            <a:custGeom>
              <a:avLst/>
              <a:gdLst/>
              <a:ahLst/>
              <a:cxnLst/>
              <a:rect l="0" t="0" r="r" b="b"/>
              <a:pathLst>
                <a:path w="1549" h="3766">
                  <a:moveTo>
                    <a:pt x="0" y="2884"/>
                  </a:moveTo>
                  <a:lnTo>
                    <a:pt x="0" y="2884"/>
                  </a:lnTo>
                  <a:cubicBezTo>
                    <a:pt x="0" y="0"/>
                    <a:pt x="0" y="0"/>
                    <a:pt x="0" y="0"/>
                  </a:cubicBezTo>
                  <a:cubicBezTo>
                    <a:pt x="850" y="0"/>
                    <a:pt x="850" y="0"/>
                    <a:pt x="850" y="0"/>
                  </a:cubicBezTo>
                  <a:cubicBezTo>
                    <a:pt x="850" y="759"/>
                    <a:pt x="850" y="759"/>
                    <a:pt x="850" y="759"/>
                  </a:cubicBezTo>
                  <a:cubicBezTo>
                    <a:pt x="1548" y="759"/>
                    <a:pt x="1548" y="759"/>
                    <a:pt x="1548" y="759"/>
                  </a:cubicBezTo>
                  <a:cubicBezTo>
                    <a:pt x="1548" y="1487"/>
                    <a:pt x="1548" y="1487"/>
                    <a:pt x="1548" y="1487"/>
                  </a:cubicBezTo>
                  <a:cubicBezTo>
                    <a:pt x="850" y="1487"/>
                    <a:pt x="850" y="1487"/>
                    <a:pt x="850" y="1487"/>
                  </a:cubicBezTo>
                  <a:cubicBezTo>
                    <a:pt x="850" y="2732"/>
                    <a:pt x="850" y="2732"/>
                    <a:pt x="850" y="2732"/>
                  </a:cubicBezTo>
                  <a:cubicBezTo>
                    <a:pt x="850" y="2945"/>
                    <a:pt x="941" y="3036"/>
                    <a:pt x="1122" y="3036"/>
                  </a:cubicBezTo>
                  <a:cubicBezTo>
                    <a:pt x="1274" y="3036"/>
                    <a:pt x="1396" y="3006"/>
                    <a:pt x="1517" y="2914"/>
                  </a:cubicBezTo>
                  <a:cubicBezTo>
                    <a:pt x="1517" y="3613"/>
                    <a:pt x="1517" y="3613"/>
                    <a:pt x="1517" y="3613"/>
                  </a:cubicBezTo>
                  <a:cubicBezTo>
                    <a:pt x="1365" y="3703"/>
                    <a:pt x="1153" y="3765"/>
                    <a:pt x="881" y="3765"/>
                  </a:cubicBezTo>
                  <a:cubicBezTo>
                    <a:pt x="334" y="3765"/>
                    <a:pt x="0" y="3582"/>
                    <a:pt x="0" y="2884"/>
                  </a:cubicBezTo>
                </a:path>
              </a:pathLst>
            </a:custGeom>
            <a:grpFill/>
            <a:ln>
              <a:noFill/>
            </a:ln>
          </p:spPr>
        </p:sp>
        <p:sp>
          <p:nvSpPr>
            <p:cNvPr id="47" name="Freeform 6"/>
            <p:cNvSpPr/>
            <p:nvPr/>
          </p:nvSpPr>
          <p:spPr>
            <a:xfrm>
              <a:off x="5639760" y="3475440"/>
              <a:ext cx="874800" cy="1114920"/>
            </a:xfrm>
            <a:custGeom>
              <a:avLst/>
              <a:gdLst/>
              <a:ahLst/>
              <a:cxnLst/>
              <a:rect l="0" t="0" r="r" b="b"/>
              <a:pathLst>
                <a:path w="2430" h="3097">
                  <a:moveTo>
                    <a:pt x="0" y="2640"/>
                  </a:moveTo>
                  <a:lnTo>
                    <a:pt x="0" y="2640"/>
                  </a:lnTo>
                  <a:cubicBezTo>
                    <a:pt x="364" y="2094"/>
                    <a:pt x="364" y="2094"/>
                    <a:pt x="364" y="2094"/>
                  </a:cubicBezTo>
                  <a:cubicBezTo>
                    <a:pt x="697" y="2307"/>
                    <a:pt x="1032" y="2428"/>
                    <a:pt x="1305" y="2428"/>
                  </a:cubicBezTo>
                  <a:cubicBezTo>
                    <a:pt x="1548" y="2428"/>
                    <a:pt x="1669" y="2337"/>
                    <a:pt x="1669" y="2215"/>
                  </a:cubicBezTo>
                  <a:lnTo>
                    <a:pt x="1669" y="2215"/>
                  </a:lnTo>
                  <a:cubicBezTo>
                    <a:pt x="1669" y="2033"/>
                    <a:pt x="1366" y="1972"/>
                    <a:pt x="1032" y="1851"/>
                  </a:cubicBezTo>
                  <a:cubicBezTo>
                    <a:pt x="637" y="1730"/>
                    <a:pt x="151" y="1547"/>
                    <a:pt x="151" y="971"/>
                  </a:cubicBezTo>
                  <a:cubicBezTo>
                    <a:pt x="151" y="940"/>
                    <a:pt x="151" y="940"/>
                    <a:pt x="151" y="940"/>
                  </a:cubicBezTo>
                  <a:cubicBezTo>
                    <a:pt x="151" y="332"/>
                    <a:pt x="637" y="0"/>
                    <a:pt x="1244" y="0"/>
                  </a:cubicBezTo>
                  <a:cubicBezTo>
                    <a:pt x="1609" y="0"/>
                    <a:pt x="2033" y="121"/>
                    <a:pt x="2368" y="363"/>
                  </a:cubicBezTo>
                  <a:cubicBezTo>
                    <a:pt x="2033" y="940"/>
                    <a:pt x="2033" y="940"/>
                    <a:pt x="2033" y="940"/>
                  </a:cubicBezTo>
                  <a:cubicBezTo>
                    <a:pt x="1730" y="758"/>
                    <a:pt x="1457" y="667"/>
                    <a:pt x="1214" y="667"/>
                  </a:cubicBezTo>
                  <a:cubicBezTo>
                    <a:pt x="1032" y="667"/>
                    <a:pt x="910" y="758"/>
                    <a:pt x="910" y="849"/>
                  </a:cubicBezTo>
                  <a:cubicBezTo>
                    <a:pt x="910" y="879"/>
                    <a:pt x="910" y="879"/>
                    <a:pt x="910" y="879"/>
                  </a:cubicBezTo>
                  <a:cubicBezTo>
                    <a:pt x="910" y="1031"/>
                    <a:pt x="1183" y="1122"/>
                    <a:pt x="1517" y="1244"/>
                  </a:cubicBezTo>
                  <a:cubicBezTo>
                    <a:pt x="1943" y="1365"/>
                    <a:pt x="2429" y="1578"/>
                    <a:pt x="2429" y="2124"/>
                  </a:cubicBezTo>
                  <a:lnTo>
                    <a:pt x="2429" y="2124"/>
                  </a:lnTo>
                  <a:cubicBezTo>
                    <a:pt x="2429" y="2793"/>
                    <a:pt x="1912" y="3096"/>
                    <a:pt x="1275" y="3096"/>
                  </a:cubicBezTo>
                  <a:cubicBezTo>
                    <a:pt x="850" y="3096"/>
                    <a:pt x="394" y="2944"/>
                    <a:pt x="0" y="2640"/>
                  </a:cubicBezTo>
                </a:path>
              </a:pathLst>
            </a:custGeom>
            <a:grpFill/>
            <a:ln>
              <a:noFill/>
            </a:ln>
          </p:spPr>
        </p:sp>
        <p:sp>
          <p:nvSpPr>
            <p:cNvPr id="48" name="Freeform 7"/>
            <p:cNvSpPr/>
            <p:nvPr/>
          </p:nvSpPr>
          <p:spPr>
            <a:xfrm>
              <a:off x="8317800" y="4250880"/>
              <a:ext cx="864360" cy="743760"/>
            </a:xfrm>
            <a:custGeom>
              <a:avLst/>
              <a:gdLst/>
              <a:ahLst/>
              <a:cxnLst/>
              <a:rect l="0" t="0" r="r" b="b"/>
              <a:pathLst>
                <a:path w="2401" h="2066">
                  <a:moveTo>
                    <a:pt x="1914" y="912"/>
                  </a:moveTo>
                  <a:lnTo>
                    <a:pt x="1914" y="912"/>
                  </a:lnTo>
                  <a:cubicBezTo>
                    <a:pt x="1883" y="942"/>
                    <a:pt x="1883" y="942"/>
                    <a:pt x="1883" y="942"/>
                  </a:cubicBezTo>
                  <a:cubicBezTo>
                    <a:pt x="1731" y="1185"/>
                    <a:pt x="1458" y="1428"/>
                    <a:pt x="1185" y="1579"/>
                  </a:cubicBezTo>
                  <a:cubicBezTo>
                    <a:pt x="911" y="1428"/>
                    <a:pt x="638" y="1185"/>
                    <a:pt x="486" y="912"/>
                  </a:cubicBezTo>
                  <a:cubicBezTo>
                    <a:pt x="729" y="547"/>
                    <a:pt x="821" y="213"/>
                    <a:pt x="851" y="0"/>
                  </a:cubicBezTo>
                  <a:cubicBezTo>
                    <a:pt x="425" y="0"/>
                    <a:pt x="425" y="0"/>
                    <a:pt x="425" y="0"/>
                  </a:cubicBezTo>
                  <a:cubicBezTo>
                    <a:pt x="365" y="274"/>
                    <a:pt x="243" y="547"/>
                    <a:pt x="61" y="790"/>
                  </a:cubicBezTo>
                  <a:cubicBezTo>
                    <a:pt x="0" y="882"/>
                    <a:pt x="0" y="882"/>
                    <a:pt x="0" y="882"/>
                  </a:cubicBezTo>
                  <a:cubicBezTo>
                    <a:pt x="31" y="1003"/>
                    <a:pt x="31" y="1003"/>
                    <a:pt x="31" y="1003"/>
                  </a:cubicBezTo>
                  <a:cubicBezTo>
                    <a:pt x="243" y="1397"/>
                    <a:pt x="668" y="1822"/>
                    <a:pt x="1124" y="2005"/>
                  </a:cubicBezTo>
                  <a:cubicBezTo>
                    <a:pt x="1185" y="2065"/>
                    <a:pt x="1185" y="2065"/>
                    <a:pt x="1185" y="2065"/>
                  </a:cubicBezTo>
                  <a:cubicBezTo>
                    <a:pt x="1275" y="2005"/>
                    <a:pt x="1275" y="2005"/>
                    <a:pt x="1275" y="2005"/>
                  </a:cubicBezTo>
                  <a:cubicBezTo>
                    <a:pt x="1671" y="1853"/>
                    <a:pt x="2035" y="1519"/>
                    <a:pt x="2247" y="1185"/>
                  </a:cubicBezTo>
                  <a:cubicBezTo>
                    <a:pt x="2278" y="1124"/>
                    <a:pt x="2339" y="1063"/>
                    <a:pt x="2339" y="1003"/>
                  </a:cubicBezTo>
                  <a:cubicBezTo>
                    <a:pt x="2400" y="882"/>
                    <a:pt x="2400" y="882"/>
                    <a:pt x="2400" y="882"/>
                  </a:cubicBezTo>
                  <a:cubicBezTo>
                    <a:pt x="2339" y="790"/>
                    <a:pt x="2339" y="790"/>
                    <a:pt x="2339" y="790"/>
                  </a:cubicBezTo>
                  <a:cubicBezTo>
                    <a:pt x="2126" y="486"/>
                    <a:pt x="2035" y="183"/>
                    <a:pt x="1974" y="0"/>
                  </a:cubicBezTo>
                  <a:cubicBezTo>
                    <a:pt x="1550" y="0"/>
                    <a:pt x="1550" y="0"/>
                    <a:pt x="1550" y="0"/>
                  </a:cubicBezTo>
                  <a:cubicBezTo>
                    <a:pt x="1580" y="213"/>
                    <a:pt x="1671" y="547"/>
                    <a:pt x="1914" y="912"/>
                  </a:cubicBezTo>
                </a:path>
              </a:pathLst>
            </a:custGeom>
            <a:grpFill/>
            <a:ln>
              <a:noFill/>
            </a:ln>
          </p:spPr>
        </p:sp>
        <p:sp>
          <p:nvSpPr>
            <p:cNvPr id="49" name="Freeform 8"/>
            <p:cNvSpPr/>
            <p:nvPr/>
          </p:nvSpPr>
          <p:spPr>
            <a:xfrm>
              <a:off x="8197560" y="2152440"/>
              <a:ext cx="1104480" cy="1661760"/>
            </a:xfrm>
            <a:custGeom>
              <a:avLst/>
              <a:gdLst/>
              <a:ahLst/>
              <a:cxnLst/>
              <a:rect l="0" t="0" r="r" b="b"/>
              <a:pathLst>
                <a:path w="3068" h="4616">
                  <a:moveTo>
                    <a:pt x="790" y="3279"/>
                  </a:moveTo>
                  <a:lnTo>
                    <a:pt x="790" y="3279"/>
                  </a:lnTo>
                  <a:cubicBezTo>
                    <a:pt x="608" y="2885"/>
                    <a:pt x="426" y="2521"/>
                    <a:pt x="426" y="2156"/>
                  </a:cubicBezTo>
                  <a:cubicBezTo>
                    <a:pt x="456" y="1732"/>
                    <a:pt x="669" y="1306"/>
                    <a:pt x="1093" y="1003"/>
                  </a:cubicBezTo>
                  <a:cubicBezTo>
                    <a:pt x="1155" y="942"/>
                    <a:pt x="1367" y="790"/>
                    <a:pt x="1519" y="638"/>
                  </a:cubicBezTo>
                  <a:cubicBezTo>
                    <a:pt x="1701" y="790"/>
                    <a:pt x="1914" y="942"/>
                    <a:pt x="1974" y="1003"/>
                  </a:cubicBezTo>
                  <a:cubicBezTo>
                    <a:pt x="2369" y="1306"/>
                    <a:pt x="2612" y="1732"/>
                    <a:pt x="2612" y="2156"/>
                  </a:cubicBezTo>
                  <a:cubicBezTo>
                    <a:pt x="2642" y="2521"/>
                    <a:pt x="2460" y="2885"/>
                    <a:pt x="2278" y="3279"/>
                  </a:cubicBezTo>
                  <a:cubicBezTo>
                    <a:pt x="2126" y="3675"/>
                    <a:pt x="1914" y="4129"/>
                    <a:pt x="1852" y="4615"/>
                  </a:cubicBezTo>
                  <a:cubicBezTo>
                    <a:pt x="2308" y="4615"/>
                    <a:pt x="2308" y="4615"/>
                    <a:pt x="2308" y="4615"/>
                  </a:cubicBezTo>
                  <a:cubicBezTo>
                    <a:pt x="2338" y="4220"/>
                    <a:pt x="2521" y="3827"/>
                    <a:pt x="2673" y="3462"/>
                  </a:cubicBezTo>
                  <a:cubicBezTo>
                    <a:pt x="2885" y="3037"/>
                    <a:pt x="3067" y="2612"/>
                    <a:pt x="3067" y="2156"/>
                  </a:cubicBezTo>
                  <a:cubicBezTo>
                    <a:pt x="3067" y="1610"/>
                    <a:pt x="2764" y="1033"/>
                    <a:pt x="2248" y="669"/>
                  </a:cubicBezTo>
                  <a:cubicBezTo>
                    <a:pt x="2065" y="517"/>
                    <a:pt x="1822" y="334"/>
                    <a:pt x="1701" y="183"/>
                  </a:cubicBezTo>
                  <a:cubicBezTo>
                    <a:pt x="1519" y="0"/>
                    <a:pt x="1519" y="0"/>
                    <a:pt x="1519" y="0"/>
                  </a:cubicBezTo>
                  <a:cubicBezTo>
                    <a:pt x="1367" y="183"/>
                    <a:pt x="1367" y="183"/>
                    <a:pt x="1367" y="183"/>
                  </a:cubicBezTo>
                  <a:cubicBezTo>
                    <a:pt x="1185" y="364"/>
                    <a:pt x="881" y="607"/>
                    <a:pt x="820" y="669"/>
                  </a:cubicBezTo>
                  <a:cubicBezTo>
                    <a:pt x="304" y="1033"/>
                    <a:pt x="0" y="1610"/>
                    <a:pt x="0" y="2156"/>
                  </a:cubicBezTo>
                  <a:cubicBezTo>
                    <a:pt x="0" y="2612"/>
                    <a:pt x="183" y="3037"/>
                    <a:pt x="365" y="3462"/>
                  </a:cubicBezTo>
                  <a:cubicBezTo>
                    <a:pt x="547" y="3827"/>
                    <a:pt x="699" y="4220"/>
                    <a:pt x="759" y="4615"/>
                  </a:cubicBezTo>
                  <a:cubicBezTo>
                    <a:pt x="1215" y="4615"/>
                    <a:pt x="1215" y="4615"/>
                    <a:pt x="1215" y="4615"/>
                  </a:cubicBezTo>
                  <a:cubicBezTo>
                    <a:pt x="1155" y="4129"/>
                    <a:pt x="942" y="3675"/>
                    <a:pt x="790" y="3279"/>
                  </a:cubicBezTo>
                </a:path>
              </a:pathLst>
            </a:custGeom>
            <a:grpFill/>
            <a:ln>
              <a:noFill/>
            </a:ln>
          </p:spPr>
        </p:sp>
        <p:sp>
          <p:nvSpPr>
            <p:cNvPr id="50" name="Freeform 9"/>
            <p:cNvSpPr/>
            <p:nvPr/>
          </p:nvSpPr>
          <p:spPr>
            <a:xfrm>
              <a:off x="9181800" y="3048840"/>
              <a:ext cx="1148040" cy="765360"/>
            </a:xfrm>
            <a:custGeom>
              <a:avLst/>
              <a:gdLst/>
              <a:ahLst/>
              <a:cxnLst/>
              <a:rect l="0" t="0" r="r" b="b"/>
              <a:pathLst>
                <a:path w="3189" h="2126">
                  <a:moveTo>
                    <a:pt x="2824" y="486"/>
                  </a:moveTo>
                  <a:lnTo>
                    <a:pt x="2824" y="486"/>
                  </a:lnTo>
                  <a:cubicBezTo>
                    <a:pt x="2551" y="182"/>
                    <a:pt x="2186" y="0"/>
                    <a:pt x="1791" y="0"/>
                  </a:cubicBezTo>
                  <a:lnTo>
                    <a:pt x="1791" y="0"/>
                  </a:lnTo>
                  <a:cubicBezTo>
                    <a:pt x="1275" y="0"/>
                    <a:pt x="819" y="274"/>
                    <a:pt x="486" y="821"/>
                  </a:cubicBezTo>
                  <a:cubicBezTo>
                    <a:pt x="182" y="1275"/>
                    <a:pt x="30" y="1791"/>
                    <a:pt x="0" y="2125"/>
                  </a:cubicBezTo>
                  <a:cubicBezTo>
                    <a:pt x="455" y="2125"/>
                    <a:pt x="455" y="2125"/>
                    <a:pt x="455" y="2125"/>
                  </a:cubicBezTo>
                  <a:cubicBezTo>
                    <a:pt x="486" y="1852"/>
                    <a:pt x="607" y="1428"/>
                    <a:pt x="850" y="1063"/>
                  </a:cubicBezTo>
                  <a:cubicBezTo>
                    <a:pt x="1032" y="759"/>
                    <a:pt x="1336" y="425"/>
                    <a:pt x="1791" y="425"/>
                  </a:cubicBezTo>
                  <a:lnTo>
                    <a:pt x="1791" y="425"/>
                  </a:lnTo>
                  <a:cubicBezTo>
                    <a:pt x="2065" y="425"/>
                    <a:pt x="2308" y="547"/>
                    <a:pt x="2459" y="759"/>
                  </a:cubicBezTo>
                  <a:cubicBezTo>
                    <a:pt x="2641" y="972"/>
                    <a:pt x="2732" y="1245"/>
                    <a:pt x="2672" y="1548"/>
                  </a:cubicBezTo>
                  <a:cubicBezTo>
                    <a:pt x="3097" y="1639"/>
                    <a:pt x="3097" y="1639"/>
                    <a:pt x="3097" y="1639"/>
                  </a:cubicBezTo>
                  <a:cubicBezTo>
                    <a:pt x="3188" y="1215"/>
                    <a:pt x="3067" y="789"/>
                    <a:pt x="2824" y="486"/>
                  </a:cubicBezTo>
                </a:path>
              </a:pathLst>
            </a:custGeom>
            <a:grpFill/>
            <a:ln>
              <a:noFill/>
            </a:ln>
          </p:spPr>
        </p:sp>
        <p:sp>
          <p:nvSpPr>
            <p:cNvPr id="51" name="Freeform 10"/>
            <p:cNvSpPr/>
            <p:nvPr/>
          </p:nvSpPr>
          <p:spPr>
            <a:xfrm>
              <a:off x="7170120" y="3048840"/>
              <a:ext cx="1148040" cy="765360"/>
            </a:xfrm>
            <a:custGeom>
              <a:avLst/>
              <a:gdLst/>
              <a:ahLst/>
              <a:cxnLst/>
              <a:rect l="0" t="0" r="r" b="b"/>
              <a:pathLst>
                <a:path w="3189" h="2126">
                  <a:moveTo>
                    <a:pt x="2703" y="821"/>
                  </a:moveTo>
                  <a:lnTo>
                    <a:pt x="2703" y="821"/>
                  </a:lnTo>
                  <a:cubicBezTo>
                    <a:pt x="2368" y="274"/>
                    <a:pt x="1882" y="0"/>
                    <a:pt x="1397" y="0"/>
                  </a:cubicBezTo>
                  <a:cubicBezTo>
                    <a:pt x="1366" y="0"/>
                    <a:pt x="1366" y="0"/>
                    <a:pt x="1366" y="0"/>
                  </a:cubicBezTo>
                  <a:cubicBezTo>
                    <a:pt x="972" y="0"/>
                    <a:pt x="607" y="182"/>
                    <a:pt x="364" y="486"/>
                  </a:cubicBezTo>
                  <a:cubicBezTo>
                    <a:pt x="122" y="789"/>
                    <a:pt x="0" y="1215"/>
                    <a:pt x="90" y="1639"/>
                  </a:cubicBezTo>
                  <a:cubicBezTo>
                    <a:pt x="516" y="1548"/>
                    <a:pt x="516" y="1548"/>
                    <a:pt x="516" y="1548"/>
                  </a:cubicBezTo>
                  <a:cubicBezTo>
                    <a:pt x="455" y="1275"/>
                    <a:pt x="546" y="972"/>
                    <a:pt x="698" y="759"/>
                  </a:cubicBezTo>
                  <a:cubicBezTo>
                    <a:pt x="881" y="547"/>
                    <a:pt x="1123" y="425"/>
                    <a:pt x="1366" y="425"/>
                  </a:cubicBezTo>
                  <a:lnTo>
                    <a:pt x="1366" y="425"/>
                  </a:lnTo>
                  <a:cubicBezTo>
                    <a:pt x="1852" y="425"/>
                    <a:pt x="2155" y="759"/>
                    <a:pt x="2338" y="1063"/>
                  </a:cubicBezTo>
                  <a:cubicBezTo>
                    <a:pt x="2581" y="1428"/>
                    <a:pt x="2703" y="1852"/>
                    <a:pt x="2733" y="2125"/>
                  </a:cubicBezTo>
                  <a:cubicBezTo>
                    <a:pt x="3188" y="2125"/>
                    <a:pt x="3188" y="2125"/>
                    <a:pt x="3188" y="2125"/>
                  </a:cubicBezTo>
                  <a:cubicBezTo>
                    <a:pt x="3158" y="1791"/>
                    <a:pt x="3006" y="1275"/>
                    <a:pt x="2703" y="821"/>
                  </a:cubicBezTo>
                </a:path>
              </a:pathLst>
            </a:custGeom>
            <a:grpFill/>
            <a:ln>
              <a:noFill/>
            </a:ln>
          </p:spPr>
        </p:sp>
        <p:sp>
          <p:nvSpPr>
            <p:cNvPr id="52" name="Freeform 11"/>
            <p:cNvSpPr/>
            <p:nvPr/>
          </p:nvSpPr>
          <p:spPr>
            <a:xfrm>
              <a:off x="7847640" y="3956040"/>
              <a:ext cx="1804320" cy="153360"/>
            </a:xfrm>
            <a:custGeom>
              <a:avLst/>
              <a:gdLst/>
              <a:ahLst/>
              <a:cxnLst/>
              <a:rect l="0" t="0" r="r" b="b"/>
              <a:pathLst>
                <a:path w="5012" h="426">
                  <a:moveTo>
                    <a:pt x="5011" y="425"/>
                  </a:moveTo>
                  <a:lnTo>
                    <a:pt x="0" y="425"/>
                  </a:lnTo>
                  <a:lnTo>
                    <a:pt x="0" y="0"/>
                  </a:lnTo>
                  <a:lnTo>
                    <a:pt x="5011" y="0"/>
                  </a:lnTo>
                  <a:lnTo>
                    <a:pt x="5011" y="425"/>
                  </a:lnTo>
                </a:path>
              </a:pathLst>
            </a:custGeom>
            <a:grpFill/>
            <a:ln>
              <a:noFill/>
            </a:ln>
          </p:spPr>
        </p:sp>
      </p:grpSp>
      <p:pic>
        <p:nvPicPr>
          <p:cNvPr id="26" name="Picture 25"/>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1520627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Quote pag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tx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tx2"/>
                </a:solidFill>
                <a:latin typeface="+mj-lt"/>
              </a:defRPr>
            </a:lvl1pPr>
            <a:lvl2pPr marL="0" indent="0">
              <a:lnSpc>
                <a:spcPct val="100000"/>
              </a:lnSpc>
              <a:spcBef>
                <a:spcPts val="0"/>
              </a:spcBef>
              <a:buFont typeface="Arial" panose="020B0604020202020204" pitchFamily="34" charset="0"/>
              <a:buNone/>
              <a:tabLst/>
              <a:defRPr sz="1800" b="1" i="0">
                <a:solidFill>
                  <a:schemeClr val="tx2"/>
                </a:solidFill>
                <a:latin typeface="+mj-lt"/>
              </a:defRPr>
            </a:lvl2pPr>
            <a:lvl3pPr marL="0" indent="0">
              <a:lnSpc>
                <a:spcPct val="100000"/>
              </a:lnSpc>
              <a:spcBef>
                <a:spcPts val="0"/>
              </a:spcBef>
              <a:buFont typeface="Arial" panose="020B0604020202020204" pitchFamily="34" charset="0"/>
              <a:buNone/>
              <a:tabLst/>
              <a:defRPr sz="1800" b="1">
                <a:solidFill>
                  <a:schemeClr val="tx2"/>
                </a:solidFill>
                <a:latin typeface="+mj-lt"/>
              </a:defRPr>
            </a:lvl3pPr>
            <a:lvl4pPr marL="0" indent="0">
              <a:spcBef>
                <a:spcPts val="0"/>
              </a:spcBef>
              <a:buFont typeface="Arial" panose="020B0604020202020204" pitchFamily="34" charset="0"/>
              <a:buNone/>
              <a:tabLst/>
              <a:defRPr sz="1800" b="1" i="0">
                <a:solidFill>
                  <a:schemeClr val="tx2"/>
                </a:solidFill>
                <a:latin typeface="+mj-lt"/>
              </a:defRPr>
            </a:lvl4pPr>
            <a:lvl5pPr marL="0" indent="0">
              <a:spcBef>
                <a:spcPts val="0"/>
              </a:spcBef>
              <a:buFont typeface="Arial" panose="020B0604020202020204" pitchFamily="34" charset="0"/>
              <a:buNone/>
              <a:tabLst/>
              <a:defRPr sz="1800" b="1">
                <a:solidFill>
                  <a:schemeClr val="tx2"/>
                </a:solidFill>
                <a:latin typeface="+mj-lt"/>
              </a:defRPr>
            </a:lvl5pPr>
          </a:lstStyle>
          <a:p>
            <a:pPr lvl="0"/>
            <a:r>
              <a:rPr lang="en-US" smtClean="0"/>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1"/>
          </a:xfrm>
          <a:prstGeom prst="rect">
            <a:avLst/>
          </a:prstGeom>
        </p:spPr>
      </p:pic>
      <p:cxnSp>
        <p:nvCxnSpPr>
          <p:cNvPr id="7" name="Straight Connector 6"/>
          <p:cNvCxnSpPr/>
          <p:nvPr userDrawn="1"/>
        </p:nvCxnSpPr>
        <p:spPr>
          <a:xfrm>
            <a:off x="2293949" y="1801909"/>
            <a:ext cx="759538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4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Purple Quote pag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dirty="0"/>
              <a:t>© </a:t>
            </a:r>
            <a:r>
              <a:rPr lang="en-US" spc="-4" dirty="0"/>
              <a:t>The </a:t>
            </a:r>
            <a:r>
              <a:rPr lang="en-US" spc="-15" dirty="0"/>
              <a:t>Scout Association</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327891"/>
          </a:xfrm>
          <a:prstGeom prst="callout1">
            <a:avLst>
              <a:gd name="adj1" fmla="val 100048"/>
              <a:gd name="adj2" fmla="val 27"/>
              <a:gd name="adj3" fmla="val 100032"/>
              <a:gd name="adj4" fmla="val 99974"/>
            </a:avLst>
          </a:prstGeom>
          <a:ln w="3175">
            <a:solidFill>
              <a:schemeClr val="bg1"/>
            </a:solidFill>
          </a:ln>
        </p:spPr>
        <p:txBody>
          <a:bodyPr tIns="43200" numCol="1" spcCol="252000" anchor="t" anchorCtr="0">
            <a:spAutoFit/>
          </a:bodyPr>
          <a:lstStyle>
            <a:lvl1pPr marL="0" indent="0">
              <a:spcBef>
                <a:spcPts val="0"/>
              </a:spcBef>
              <a:buFont typeface="Arial" panose="020B0604020202020204" pitchFamily="34" charset="0"/>
              <a:buNone/>
              <a:tabLst/>
              <a:defRPr sz="1800" b="1">
                <a:solidFill>
                  <a:schemeClr val="bg1"/>
                </a:solidFill>
                <a:latin typeface="+mj-lt"/>
              </a:defRPr>
            </a:lvl1pPr>
            <a:lvl2pPr marL="0" indent="0">
              <a:lnSpc>
                <a:spcPct val="100000"/>
              </a:lnSpc>
              <a:spcBef>
                <a:spcPts val="0"/>
              </a:spcBef>
              <a:buFont typeface="Arial" panose="020B0604020202020204" pitchFamily="34" charset="0"/>
              <a:buNone/>
              <a:tabLst/>
              <a:defRPr sz="1800" b="1" i="0">
                <a:solidFill>
                  <a:schemeClr val="bg1"/>
                </a:solidFill>
                <a:latin typeface="+mj-lt"/>
              </a:defRPr>
            </a:lvl2pPr>
            <a:lvl3pPr marL="0" indent="0">
              <a:lnSpc>
                <a:spcPct val="100000"/>
              </a:lnSpc>
              <a:spcBef>
                <a:spcPts val="0"/>
              </a:spcBef>
              <a:buFont typeface="Arial" panose="020B0604020202020204" pitchFamily="34" charset="0"/>
              <a:buNone/>
              <a:tabLst/>
              <a:defRPr sz="1800" b="1">
                <a:solidFill>
                  <a:schemeClr val="bg1"/>
                </a:solidFill>
                <a:latin typeface="+mj-lt"/>
              </a:defRPr>
            </a:lvl3pPr>
            <a:lvl4pPr marL="0" indent="0">
              <a:spcBef>
                <a:spcPts val="0"/>
              </a:spcBef>
              <a:buFont typeface="Arial" panose="020B0604020202020204" pitchFamily="34" charset="0"/>
              <a:buNone/>
              <a:tabLst/>
              <a:defRPr sz="1800" b="1" i="0">
                <a:solidFill>
                  <a:schemeClr val="bg1"/>
                </a:solidFill>
                <a:latin typeface="+mj-lt"/>
              </a:defRPr>
            </a:lvl4pPr>
            <a:lvl5pPr marL="0" indent="0">
              <a:spcBef>
                <a:spcPts val="0"/>
              </a:spcBef>
              <a:buFont typeface="Arial" panose="020B0604020202020204" pitchFamily="34" charset="0"/>
              <a:buNone/>
              <a:tabLst/>
              <a:defRPr sz="1800" b="1">
                <a:solidFill>
                  <a:schemeClr val="bg1"/>
                </a:solidFill>
                <a:latin typeface="+mj-lt"/>
              </a:defRPr>
            </a:lvl5pPr>
          </a:lstStyle>
          <a:p>
            <a:pPr lvl="0"/>
            <a:r>
              <a:rPr lang="en-US" smtClean="0"/>
              <a:t>Click to edit Master text styles</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cxnSp>
        <p:nvCxnSpPr>
          <p:cNvPr id="7" name="Straight Connector 6"/>
          <p:cNvCxnSpPr/>
          <p:nvPr userDrawn="1"/>
        </p:nvCxnSpPr>
        <p:spPr>
          <a:xfrm>
            <a:off x="2293949" y="1801909"/>
            <a:ext cx="759538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60889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0800" indent="0">
              <a:buClr>
                <a:schemeClr val="bg1"/>
              </a:buClr>
              <a:buFont typeface="Arial" panose="020B0604020202020204" pitchFamily="34" charset="0"/>
              <a:buNone/>
              <a:tabLst/>
              <a:defRPr>
                <a:solidFill>
                  <a:schemeClr val="bg1"/>
                </a:solidFill>
              </a:defRPr>
            </a:lvl1pPr>
            <a:lvl2pPr marL="10800" indent="0">
              <a:lnSpc>
                <a:spcPts val="1500"/>
              </a:lnSpc>
              <a:buClr>
                <a:schemeClr val="bg1"/>
              </a:buClr>
              <a:buFont typeface="Arial" panose="020B0604020202020204" pitchFamily="34" charset="0"/>
              <a:buNone/>
              <a:tabLst/>
              <a:defRPr sz="1350" b="0" i="0">
                <a:solidFill>
                  <a:schemeClr val="bg1"/>
                </a:solidFill>
                <a:latin typeface="Nunito Sans" pitchFamily="2" charset="77"/>
              </a:defRPr>
            </a:lvl2pPr>
            <a:lvl3pPr marL="10800" indent="0">
              <a:lnSpc>
                <a:spcPts val="1500"/>
              </a:lnSpc>
              <a:buClr>
                <a:schemeClr val="bg1"/>
              </a:buClr>
              <a:buFont typeface="Arial" panose="020B0604020202020204" pitchFamily="34" charset="0"/>
              <a:buNone/>
              <a:tabLst/>
              <a:defRPr sz="1350">
                <a:solidFill>
                  <a:schemeClr val="bg1"/>
                </a:solidFill>
              </a:defRPr>
            </a:lvl3pPr>
            <a:lvl4pPr marL="10800" indent="0">
              <a:buClr>
                <a:schemeClr val="bg1"/>
              </a:buClr>
              <a:buFont typeface="Arial" panose="020B0604020202020204" pitchFamily="34" charset="0"/>
              <a:buNone/>
              <a:tabLst/>
              <a:defRPr b="1" i="0">
                <a:solidFill>
                  <a:schemeClr val="bg1"/>
                </a:solidFill>
                <a:latin typeface="Nunito Sans" pitchFamily="2" charset="77"/>
              </a:defRPr>
            </a:lvl4pPr>
            <a:lvl5pPr marL="10800" indent="0">
              <a:buClr>
                <a:schemeClr val="bg1"/>
              </a:buClr>
              <a:buFont typeface="Arial" panose="020B0604020202020204" pitchFamily="34" charset="0"/>
              <a:buNone/>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11624518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le and text content 3Col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1801909"/>
            <a:ext cx="7595382" cy="4147007"/>
          </a:xfrm>
        </p:spPr>
        <p:txBody>
          <a:bodyPr numCol="3" spcCol="252000">
            <a:noAutofit/>
          </a:bodyPr>
          <a:lstStyle>
            <a:lvl1pPr marL="133200" indent="-122400">
              <a:buClr>
                <a:schemeClr val="bg1"/>
              </a:buClr>
              <a:buFont typeface="Arial" panose="020B0604020202020204" pitchFamily="34" charset="0"/>
              <a:buChar char="•"/>
              <a:tabLst/>
              <a:defRPr>
                <a:solidFill>
                  <a:schemeClr val="bg1"/>
                </a:solidFill>
              </a:defRPr>
            </a:lvl1pPr>
            <a:lvl2pPr marL="133200" indent="-122400">
              <a:lnSpc>
                <a:spcPts val="1500"/>
              </a:lnSpc>
              <a:buClr>
                <a:schemeClr val="bg1"/>
              </a:buClr>
              <a:buFont typeface="Arial" panose="020B0604020202020204" pitchFamily="34" charset="0"/>
              <a:buChar char="•"/>
              <a:tabLst/>
              <a:defRPr sz="1350" b="0" i="0">
                <a:solidFill>
                  <a:schemeClr val="bg1"/>
                </a:solidFill>
                <a:latin typeface="Nunito Sans" pitchFamily="2" charset="77"/>
              </a:defRPr>
            </a:lvl2pPr>
            <a:lvl3pPr marL="133200" indent="-122400">
              <a:lnSpc>
                <a:spcPts val="1500"/>
              </a:lnSpc>
              <a:buClr>
                <a:schemeClr val="bg1"/>
              </a:buClr>
              <a:buFont typeface="Arial" panose="020B0604020202020204" pitchFamily="34" charset="0"/>
              <a:buChar char="•"/>
              <a:tabLst/>
              <a:defRPr sz="1350">
                <a:solidFill>
                  <a:schemeClr val="bg1"/>
                </a:solidFill>
              </a:defRPr>
            </a:lvl3pPr>
            <a:lvl4pPr marL="133200" indent="-122400">
              <a:buClr>
                <a:schemeClr val="bg1"/>
              </a:buClr>
              <a:buFont typeface="Arial" panose="020B0604020202020204" pitchFamily="34" charset="0"/>
              <a:buChar char="•"/>
              <a:tabLst/>
              <a:defRPr b="1" i="0">
                <a:solidFill>
                  <a:schemeClr val="bg1"/>
                </a:solidFill>
                <a:latin typeface="Nunito Sans" pitchFamily="2" charset="77"/>
              </a:defRPr>
            </a:lvl4pPr>
            <a:lvl5pPr marL="133200" indent="-122400">
              <a:buClr>
                <a:schemeClr val="bg1"/>
              </a:buClr>
              <a:buFont typeface="Arial" panose="020B0604020202020204" pitchFamily="34" charset="0"/>
              <a:buChar char="•"/>
              <a:tabLst/>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4265417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xmlns=""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bg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7" y="360363"/>
            <a:ext cx="1745790" cy="492320"/>
          </a:xfrm>
          <a:prstGeom prst="rect">
            <a:avLst/>
          </a:prstGeom>
        </p:spPr>
      </p:pic>
    </p:spTree>
    <p:extLst>
      <p:ext uri="{BB962C8B-B14F-4D97-AF65-F5344CB8AC3E}">
        <p14:creationId xmlns:p14="http://schemas.microsoft.com/office/powerpoint/2010/main" val="28494331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and media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7" name="Media Placeholder 6">
            <a:extLst>
              <a:ext uri="{FF2B5EF4-FFF2-40B4-BE49-F238E27FC236}">
                <a16:creationId xmlns:a16="http://schemas.microsoft.com/office/drawing/2014/main" xmlns="" id="{1CBB7120-4083-9A47-A4B6-A745CE94B22B}"/>
              </a:ext>
            </a:extLst>
          </p:cNvPr>
          <p:cNvSpPr>
            <a:spLocks noGrp="1"/>
          </p:cNvSpPr>
          <p:nvPr>
            <p:ph type="media" sz="quarter" idx="13" hasCustomPrompt="1"/>
          </p:nvPr>
        </p:nvSpPr>
        <p:spPr>
          <a:xfrm>
            <a:off x="360363" y="1231899"/>
            <a:ext cx="11491396" cy="4882727"/>
          </a:xfrm>
        </p:spPr>
        <p:txBody>
          <a:bodyPr anchor="ctr"/>
          <a:lstStyle>
            <a:lvl1pPr marL="10800" indent="0" algn="ctr">
              <a:buNone/>
              <a:defRPr b="0">
                <a:solidFill>
                  <a:schemeClr val="tx1"/>
                </a:solidFill>
              </a:defRPr>
            </a:lvl1pPr>
          </a:lstStyle>
          <a:p>
            <a:r>
              <a:rPr lang="en-GB" dirty="0"/>
              <a:t>Click to add media</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050095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Bio 1">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Dwayne Fields</a:t>
            </a:r>
          </a:p>
          <a:p>
            <a:pPr lvl="0"/>
            <a:r>
              <a:rPr lang="en-US" dirty="0"/>
              <a:t>Scout Ambassador</a:t>
            </a:r>
          </a:p>
          <a:p>
            <a:pPr lvl="1"/>
            <a:r>
              <a:rPr lang="en-US" dirty="0"/>
              <a:t>Dwayne is a polar explorer and speaker. He is the first black Briton to reach the North Pole, and only the second black man in the world to achieve this feat. Born in Jamaica, he grew up in Hackney, London.</a:t>
            </a:r>
          </a:p>
        </p:txBody>
      </p:sp>
      <p:pic>
        <p:nvPicPr>
          <p:cNvPr id="33" name="Picture 32">
            <a:extLst>
              <a:ext uri="{FF2B5EF4-FFF2-40B4-BE49-F238E27FC236}">
                <a16:creationId xmlns:a16="http://schemas.microsoft.com/office/drawing/2014/main" xmlns="" id="{397BA9CF-B7BA-1C48-BA57-1847D2222F9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92641" y="1800225"/>
            <a:ext cx="1524000" cy="1171575"/>
          </a:xfrm>
          <a:prstGeom prst="rect">
            <a:avLst/>
          </a:prstGeom>
        </p:spPr>
      </p:pic>
      <p:sp>
        <p:nvSpPr>
          <p:cNvPr id="34" name="Text Placeholder 10">
            <a:extLst>
              <a:ext uri="{FF2B5EF4-FFF2-40B4-BE49-F238E27FC236}">
                <a16:creationId xmlns:a16="http://schemas.microsoft.com/office/drawing/2014/main" xmlns=""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Helen Glover</a:t>
            </a:r>
          </a:p>
          <a:p>
            <a:pPr lvl="0"/>
            <a:r>
              <a:rPr lang="en-US" dirty="0"/>
              <a:t>Scout Ambassador</a:t>
            </a:r>
          </a:p>
          <a:p>
            <a:pPr lvl="1"/>
            <a:r>
              <a:rPr lang="en-US" dirty="0"/>
              <a:t>Helen is a two-time Olympic champion and triple World Champion, winning British women’s rowing’s first ever gold medal at London 2012.</a:t>
            </a:r>
          </a:p>
        </p:txBody>
      </p:sp>
      <p:sp>
        <p:nvSpPr>
          <p:cNvPr id="35" name="Text Placeholder 10">
            <a:extLst>
              <a:ext uri="{FF2B5EF4-FFF2-40B4-BE49-F238E27FC236}">
                <a16:creationId xmlns:a16="http://schemas.microsoft.com/office/drawing/2014/main" xmlns=""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Tim Peake</a:t>
            </a:r>
          </a:p>
          <a:p>
            <a:pPr lvl="0"/>
            <a:r>
              <a:rPr lang="en-US" dirty="0"/>
              <a:t>Scout Ambassador </a:t>
            </a:r>
          </a:p>
          <a:p>
            <a:pPr lvl="1"/>
            <a:r>
              <a:rPr lang="en-US" dirty="0"/>
              <a:t>ESA Astronaut Major Tim Peake is also a former Cub Scout and an advocate of the power of Scouting to help young people develop skills for life.</a:t>
            </a:r>
          </a:p>
        </p:txBody>
      </p:sp>
      <p:sp>
        <p:nvSpPr>
          <p:cNvPr id="40" name="Text Placeholder 10">
            <a:extLst>
              <a:ext uri="{FF2B5EF4-FFF2-40B4-BE49-F238E27FC236}">
                <a16:creationId xmlns:a16="http://schemas.microsoft.com/office/drawing/2014/main" xmlns=""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charset="0"/>
              <a:buNone/>
              <a:tabLst/>
              <a:defRPr lang="en-US" sz="1050" b="0" i="0" kern="1200" spc="4" dirty="0">
                <a:solidFill>
                  <a:schemeClr val="tx1"/>
                </a:solidFill>
                <a:latin typeface="Nunito Sans" charset="0"/>
                <a:ea typeface="Nunito Sans" charset="0"/>
                <a:cs typeface="Nunito Sans" charset="0"/>
              </a:defRPr>
            </a:lvl2pPr>
            <a:lvl3pPr marL="5954" indent="0">
              <a:tabLst/>
              <a:defRPr sz="1050"/>
            </a:lvl3pPr>
            <a:lvl4pPr marL="5954" indent="0">
              <a:tabLst/>
              <a:defRPr sz="1050" b="1" i="0">
                <a:latin typeface="Nunito Sans" pitchFamily="2" charset="77"/>
              </a:defRPr>
            </a:lvl4pPr>
          </a:lstStyle>
          <a:p>
            <a:pPr lvl="0"/>
            <a:r>
              <a:rPr lang="en-US" dirty="0"/>
              <a:t>Bear </a:t>
            </a:r>
            <a:r>
              <a:rPr lang="en-US" dirty="0" err="1"/>
              <a:t>Grylls</a:t>
            </a:r>
            <a:r>
              <a:rPr lang="en-US" dirty="0"/>
              <a:t> </a:t>
            </a:r>
          </a:p>
          <a:p>
            <a:pPr lvl="0"/>
            <a:r>
              <a:rPr lang="en-US" dirty="0"/>
              <a:t>Chief Scout </a:t>
            </a:r>
          </a:p>
          <a:p>
            <a:pPr lvl="1"/>
            <a:r>
              <a:rPr lang="en-US" dirty="0"/>
              <a:t>Bear was appointed in 2009 as the youngest ever Chief Scout of the United Kingdom. He has inspired hundreds of thousands of young people with his positivity, passion for adventure, courage and leadership. </a:t>
            </a:r>
          </a:p>
        </p:txBody>
      </p:sp>
      <p:sp>
        <p:nvSpPr>
          <p:cNvPr id="38" name="object 18">
            <a:extLst>
              <a:ext uri="{FF2B5EF4-FFF2-40B4-BE49-F238E27FC236}">
                <a16:creationId xmlns:a16="http://schemas.microsoft.com/office/drawing/2014/main" xmlns="" id="{B8A11A06-AD5C-3A46-B01B-ADFE26DCC3A7}"/>
              </a:ext>
            </a:extLst>
          </p:cNvPr>
          <p:cNvSpPr/>
          <p:nvPr userDrawn="1"/>
        </p:nvSpPr>
        <p:spPr>
          <a:xfrm>
            <a:off x="2447019" y="1809750"/>
            <a:ext cx="1523996" cy="1162050"/>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1" name="object 19">
            <a:extLst>
              <a:ext uri="{FF2B5EF4-FFF2-40B4-BE49-F238E27FC236}">
                <a16:creationId xmlns:a16="http://schemas.microsoft.com/office/drawing/2014/main" xmlns="" id="{E9DE9629-A022-FB4C-B643-21A4E670FD25}"/>
              </a:ext>
            </a:extLst>
          </p:cNvPr>
          <p:cNvSpPr/>
          <p:nvPr userDrawn="1"/>
        </p:nvSpPr>
        <p:spPr>
          <a:xfrm>
            <a:off x="4357957" y="1809750"/>
            <a:ext cx="1523990" cy="1162050"/>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sp>
        <p:nvSpPr>
          <p:cNvPr id="42" name="object 21">
            <a:extLst>
              <a:ext uri="{FF2B5EF4-FFF2-40B4-BE49-F238E27FC236}">
                <a16:creationId xmlns:a16="http://schemas.microsoft.com/office/drawing/2014/main" xmlns="" id="{4A5F8DA1-C550-1A4A-BE4B-E2591CFF944A}"/>
              </a:ext>
            </a:extLst>
          </p:cNvPr>
          <p:cNvSpPr/>
          <p:nvPr userDrawn="1"/>
        </p:nvSpPr>
        <p:spPr>
          <a:xfrm>
            <a:off x="8198892" y="1809750"/>
            <a:ext cx="1524000" cy="1162050"/>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z="1013"/>
          </a:p>
        </p:txBody>
      </p:sp>
      <p:pic>
        <p:nvPicPr>
          <p:cNvPr id="36" name="Picture 3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1047629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Bio templa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9" name="Footer Placeholder 8"/>
          <p:cNvSpPr>
            <a:spLocks noGrp="1"/>
          </p:cNvSpPr>
          <p:nvPr>
            <p:ph type="ftr" sz="quarter" idx="11"/>
          </p:nvPr>
        </p:nvSpPr>
        <p:spPr/>
        <p:txBody>
          <a:body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p>
            <a:pPr marL="19050">
              <a:spcBef>
                <a:spcPts val="83"/>
              </a:spcBef>
            </a:pPr>
            <a:fld id="{81D60167-4931-47E6-BA6A-407CBD079E47}" type="slidenum">
              <a:rPr lang="uk-UA" spc="26" smtClean="0"/>
              <a:pPr marL="19050">
                <a:spcBef>
                  <a:spcPts val="83"/>
                </a:spcBef>
              </a:pPr>
              <a:t>‹#›</a:t>
            </a:fld>
            <a:endParaRPr lang="uk-UA" spc="26" dirty="0"/>
          </a:p>
        </p:txBody>
      </p:sp>
      <p:sp>
        <p:nvSpPr>
          <p:cNvPr id="43" name="Text Placeholder 10"/>
          <p:cNvSpPr>
            <a:spLocks noGrp="1"/>
          </p:cNvSpPr>
          <p:nvPr>
            <p:ph type="body" sz="quarter" idx="20" hasCustomPrompt="1"/>
          </p:nvPr>
        </p:nvSpPr>
        <p:spPr>
          <a:xfrm>
            <a:off x="2458064"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4" name="Text Placeholder 10">
            <a:extLst>
              <a:ext uri="{FF2B5EF4-FFF2-40B4-BE49-F238E27FC236}">
                <a16:creationId xmlns:a16="http://schemas.microsoft.com/office/drawing/2014/main" xmlns="" id="{2C0A3E69-8B38-884A-AB9D-67441AD40A96}"/>
              </a:ext>
            </a:extLst>
          </p:cNvPr>
          <p:cNvSpPr>
            <a:spLocks noGrp="1"/>
          </p:cNvSpPr>
          <p:nvPr userDrawn="1">
            <p:ph type="body" sz="quarter" idx="21" hasCustomPrompt="1"/>
          </p:nvPr>
        </p:nvSpPr>
        <p:spPr>
          <a:xfrm>
            <a:off x="4375356"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5" name="Text Placeholder 10">
            <a:extLst>
              <a:ext uri="{FF2B5EF4-FFF2-40B4-BE49-F238E27FC236}">
                <a16:creationId xmlns:a16="http://schemas.microsoft.com/office/drawing/2014/main" xmlns="" id="{1AB2C926-69E1-B34B-855C-B82661E2EA48}"/>
              </a:ext>
            </a:extLst>
          </p:cNvPr>
          <p:cNvSpPr>
            <a:spLocks noGrp="1"/>
          </p:cNvSpPr>
          <p:nvPr userDrawn="1">
            <p:ph type="body" sz="quarter" idx="22" hasCustomPrompt="1"/>
          </p:nvPr>
        </p:nvSpPr>
        <p:spPr>
          <a:xfrm>
            <a:off x="6292642"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40" name="Text Placeholder 10">
            <a:extLst>
              <a:ext uri="{FF2B5EF4-FFF2-40B4-BE49-F238E27FC236}">
                <a16:creationId xmlns:a16="http://schemas.microsoft.com/office/drawing/2014/main" xmlns="" id="{90E1326C-7080-BD44-8BB4-86175CE92D42}"/>
              </a:ext>
            </a:extLst>
          </p:cNvPr>
          <p:cNvSpPr>
            <a:spLocks noGrp="1"/>
          </p:cNvSpPr>
          <p:nvPr>
            <p:ph type="body" sz="quarter" idx="23" hasCustomPrompt="1"/>
          </p:nvPr>
        </p:nvSpPr>
        <p:spPr>
          <a:xfrm>
            <a:off x="8209938" y="3153966"/>
            <a:ext cx="1661783" cy="3168408"/>
          </a:xfrm>
          <a:prstGeom prst="rect">
            <a:avLst/>
          </a:prstGeom>
        </p:spPr>
        <p:txBody>
          <a:bodyPr>
            <a:noAutofit/>
          </a:bodyPr>
          <a:lstStyle>
            <a:lvl1pPr marL="10800" indent="0">
              <a:buNone/>
              <a:defRPr sz="1050" b="1" i="0">
                <a:latin typeface="Nunito Sans" pitchFamily="2" charset="77"/>
                <a:ea typeface="Nunito Sans" pitchFamily="2" charset="77"/>
                <a:cs typeface="Nunito Sans" pitchFamily="2" charset="77"/>
              </a:defRPr>
            </a:lvl1pPr>
            <a:lvl2pPr marL="9525" marR="3810" indent="0" algn="l" defTabSz="685800" rtl="0" eaLnBrk="1" fontAlgn="auto" latinLnBrk="0" hangingPunct="1">
              <a:lnSpc>
                <a:spcPts val="1500"/>
              </a:lnSpc>
              <a:spcBef>
                <a:spcPts val="1496"/>
              </a:spcBef>
              <a:spcAft>
                <a:spcPts val="0"/>
              </a:spcAft>
              <a:buClrTx/>
              <a:buSzTx/>
              <a:buFont typeface="Arial" panose="020B0604020202020204" pitchFamily="34" charset="0"/>
              <a:buNone/>
              <a:tabLst/>
              <a:defRPr lang="en-US" sz="1050" b="0" i="0" kern="1200" spc="4" dirty="0">
                <a:solidFill>
                  <a:schemeClr val="tx1"/>
                </a:solidFill>
                <a:latin typeface="Nunito Sans" charset="0"/>
                <a:ea typeface="Nunito Sans" charset="0"/>
                <a:cs typeface="Nunito Sans" charset="0"/>
              </a:defRPr>
            </a:lvl2pPr>
            <a:lvl3pPr marL="5954" indent="0">
              <a:buNone/>
              <a:tabLst/>
              <a:defRPr sz="1050"/>
            </a:lvl3pPr>
            <a:lvl4pPr marL="5954" indent="0">
              <a:buNone/>
              <a:tabLst/>
              <a:defRPr sz="1050" b="1" i="0">
                <a:latin typeface="Nunito Sans" pitchFamily="2" charset="77"/>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1"/>
            <a:endParaRPr lang="en-US" dirty="0"/>
          </a:p>
        </p:txBody>
      </p:sp>
      <p:sp>
        <p:nvSpPr>
          <p:cNvPr id="38" name="Picture Placeholder 5">
            <a:extLst>
              <a:ext uri="{FF2B5EF4-FFF2-40B4-BE49-F238E27FC236}">
                <a16:creationId xmlns:a16="http://schemas.microsoft.com/office/drawing/2014/main" xmlns="" id="{89C03A36-4CFB-5C47-9A67-BBF62C6EC655}"/>
              </a:ext>
            </a:extLst>
          </p:cNvPr>
          <p:cNvSpPr>
            <a:spLocks noGrp="1"/>
          </p:cNvSpPr>
          <p:nvPr>
            <p:ph type="pic" sz="quarter" idx="24" hasCustomPrompt="1"/>
          </p:nvPr>
        </p:nvSpPr>
        <p:spPr>
          <a:xfrm>
            <a:off x="2458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1" name="Picture Placeholder 5">
            <a:extLst>
              <a:ext uri="{FF2B5EF4-FFF2-40B4-BE49-F238E27FC236}">
                <a16:creationId xmlns:a16="http://schemas.microsoft.com/office/drawing/2014/main" xmlns="" id="{3F932ACE-377C-D547-A933-DB1A45FABE58}"/>
              </a:ext>
            </a:extLst>
          </p:cNvPr>
          <p:cNvSpPr>
            <a:spLocks noGrp="1"/>
          </p:cNvSpPr>
          <p:nvPr>
            <p:ph type="pic" sz="quarter" idx="25" hasCustomPrompt="1"/>
          </p:nvPr>
        </p:nvSpPr>
        <p:spPr>
          <a:xfrm>
            <a:off x="4375356"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2" name="Picture Placeholder 5">
            <a:extLst>
              <a:ext uri="{FF2B5EF4-FFF2-40B4-BE49-F238E27FC236}">
                <a16:creationId xmlns:a16="http://schemas.microsoft.com/office/drawing/2014/main" xmlns="" id="{24BCBACA-9B0E-464E-B58C-8DF5F332759E}"/>
              </a:ext>
            </a:extLst>
          </p:cNvPr>
          <p:cNvSpPr>
            <a:spLocks noGrp="1"/>
          </p:cNvSpPr>
          <p:nvPr>
            <p:ph type="pic" sz="quarter" idx="26" hasCustomPrompt="1"/>
          </p:nvPr>
        </p:nvSpPr>
        <p:spPr>
          <a:xfrm>
            <a:off x="6292641"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sp>
        <p:nvSpPr>
          <p:cNvPr id="44" name="Picture Placeholder 5">
            <a:extLst>
              <a:ext uri="{FF2B5EF4-FFF2-40B4-BE49-F238E27FC236}">
                <a16:creationId xmlns:a16="http://schemas.microsoft.com/office/drawing/2014/main" xmlns="" id="{B2A63DBB-8B0B-2842-9A88-CA9E76CFDF7F}"/>
              </a:ext>
            </a:extLst>
          </p:cNvPr>
          <p:cNvSpPr>
            <a:spLocks noGrp="1"/>
          </p:cNvSpPr>
          <p:nvPr>
            <p:ph type="pic" sz="quarter" idx="27" hasCustomPrompt="1"/>
          </p:nvPr>
        </p:nvSpPr>
        <p:spPr>
          <a:xfrm>
            <a:off x="8209927" y="1829107"/>
            <a:ext cx="1512094" cy="1142693"/>
          </a:xfrm>
          <a:prstGeom prst="rect">
            <a:avLst/>
          </a:prstGeom>
        </p:spPr>
        <p:txBody>
          <a:bodyPr>
            <a:normAutofit/>
          </a:bodyPr>
          <a:lstStyle>
            <a:lvl1pPr marL="10800" indent="0">
              <a:buNone/>
              <a:defRPr sz="1200"/>
            </a:lvl1pPr>
          </a:lstStyle>
          <a:p>
            <a:r>
              <a:rPr lang="en-GB" dirty="0"/>
              <a:t>Click to insert image</a:t>
            </a:r>
          </a:p>
          <a:p>
            <a:r>
              <a:rPr lang="en-GB" dirty="0"/>
              <a:t>The optimum image size is 122 x 160 pixels at 96 dpi</a:t>
            </a:r>
          </a:p>
        </p:txBody>
      </p:sp>
      <p:pic>
        <p:nvPicPr>
          <p:cNvPr id="33" name="Picture 3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20"/>
          </a:xfrm>
          <a:prstGeom prst="rect">
            <a:avLst/>
          </a:prstGeom>
        </p:spPr>
      </p:pic>
    </p:spTree>
    <p:extLst>
      <p:ext uri="{BB962C8B-B14F-4D97-AF65-F5344CB8AC3E}">
        <p14:creationId xmlns:p14="http://schemas.microsoft.com/office/powerpoint/2010/main" val="4528733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hankyou">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6" name="Text Placeholder 5">
            <a:extLst>
              <a:ext uri="{FF2B5EF4-FFF2-40B4-BE49-F238E27FC236}">
                <a16:creationId xmlns:a16="http://schemas.microsoft.com/office/drawing/2014/main" xmlns="" id="{193A0C69-C1E2-7A4B-AAB8-E9A00D5AB517}"/>
              </a:ext>
            </a:extLst>
          </p:cNvPr>
          <p:cNvSpPr>
            <a:spLocks noGrp="1"/>
          </p:cNvSpPr>
          <p:nvPr>
            <p:ph type="body" sz="quarter" idx="13"/>
          </p:nvPr>
        </p:nvSpPr>
        <p:spPr>
          <a:xfrm>
            <a:off x="2293949" y="4085906"/>
            <a:ext cx="7595382" cy="1914189"/>
          </a:xfrm>
        </p:spPr>
        <p:txBody>
          <a:bodyPr numCol="1" spcCol="252000">
            <a:noAutofit/>
          </a:bodyPr>
          <a:lstStyle>
            <a:lvl1pPr marL="10800" indent="0">
              <a:lnSpc>
                <a:spcPts val="4800"/>
              </a:lnSpc>
              <a:spcBef>
                <a:spcPts val="0"/>
              </a:spcBef>
              <a:buNone/>
              <a:defRPr sz="4050">
                <a:solidFill>
                  <a:schemeClr val="bg1"/>
                </a:solidFill>
              </a:defRPr>
            </a:lvl1pPr>
            <a:lvl2pPr marL="0" indent="0">
              <a:lnSpc>
                <a:spcPts val="4800"/>
              </a:lnSpc>
              <a:spcBef>
                <a:spcPts val="0"/>
              </a:spcBef>
              <a:buNone/>
              <a:defRPr sz="4050" b="0" i="0">
                <a:solidFill>
                  <a:schemeClr val="bg1"/>
                </a:solidFill>
                <a:latin typeface="Nunito Sans Black" pitchFamily="2" charset="77"/>
              </a:defRPr>
            </a:lvl2pPr>
            <a:lvl3pPr marL="0">
              <a:lnSpc>
                <a:spcPts val="4800"/>
              </a:lnSpc>
              <a:spcBef>
                <a:spcPts val="0"/>
              </a:spcBef>
              <a:defRPr sz="4050">
                <a:solidFill>
                  <a:schemeClr val="bg1"/>
                </a:solidFill>
              </a:defRPr>
            </a:lvl3pPr>
            <a:lvl4pPr>
              <a:lnSpc>
                <a:spcPts val="4800"/>
              </a:lnSpc>
              <a:spcBef>
                <a:spcPts val="0"/>
              </a:spcBef>
              <a:defRPr sz="4050" b="1" i="0">
                <a:solidFill>
                  <a:schemeClr val="bg1"/>
                </a:solidFill>
                <a:latin typeface="Nunito Sans" pitchFamily="2" charset="77"/>
              </a:defRPr>
            </a:lvl4pPr>
            <a:lvl5pPr>
              <a:lnSpc>
                <a:spcPts val="4800"/>
              </a:lnSpc>
              <a:spcBef>
                <a:spcPts val="0"/>
              </a:spcBef>
              <a:defRPr sz="4050">
                <a:solidFill>
                  <a:schemeClr val="bg1"/>
                </a:solidFill>
              </a:defRPr>
            </a:lvl5pPr>
          </a:lstStyle>
          <a:p>
            <a:pPr lvl="0"/>
            <a:r>
              <a:rPr lang="en-US" smtClean="0"/>
              <a:t>Click to edit Master text styles</a:t>
            </a:r>
          </a:p>
          <a:p>
            <a:pPr lvl="1"/>
            <a:r>
              <a:rPr lang="en-US" smtClean="0"/>
              <a:t>Second level</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84688" y="360363"/>
            <a:ext cx="1745787" cy="492319"/>
          </a:xfrm>
          <a:prstGeom prst="rect">
            <a:avLst/>
          </a:prstGeom>
        </p:spPr>
      </p:pic>
    </p:spTree>
    <p:extLst>
      <p:ext uri="{BB962C8B-B14F-4D97-AF65-F5344CB8AC3E}">
        <p14:creationId xmlns:p14="http://schemas.microsoft.com/office/powerpoint/2010/main" val="34767667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Blank purple">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bg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bg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10857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2"/>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bg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rgbClr val="FFFFFF"/>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mr-IN" dirty="0"/>
              <a:t>18/02/2018</a:t>
            </a:r>
          </a:p>
        </p:txBody>
      </p:sp>
      <p:sp>
        <p:nvSpPr>
          <p:cNvPr id="6" name="Holder 6"/>
          <p:cNvSpPr>
            <a:spLocks noGrp="1"/>
          </p:cNvSpPr>
          <p:nvPr>
            <p:ph type="sldNum" sz="quarter" idx="7"/>
          </p:nvPr>
        </p:nvSpPr>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21449" r="21449" b="35521"/>
          <a:stretch/>
        </p:blipFill>
        <p:spPr>
          <a:xfrm>
            <a:off x="2846663" y="852689"/>
            <a:ext cx="6498674" cy="5359268"/>
          </a:xfrm>
          <a:prstGeom prst="rect">
            <a:avLst/>
          </a:prstGeom>
        </p:spPr>
      </p:pic>
    </p:spTree>
    <p:extLst>
      <p:ext uri="{BB962C8B-B14F-4D97-AF65-F5344CB8AC3E}">
        <p14:creationId xmlns:p14="http://schemas.microsoft.com/office/powerpoint/2010/main" val="860964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Blank whit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pitchFamily="2" charset="77"/>
                <a:ea typeface="Nunito Sans Black" pitchFamily="2" charset="77"/>
                <a:cs typeface="Nunito Sans Black" pitchFamily="2" charset="77"/>
              </a:defRPr>
            </a:lvl1pPr>
          </a:lstStyle>
          <a:p>
            <a:pPr marL="9525" lvl="0" algn="l" defTabSz="685800" rtl="0" eaLnBrk="1" latinLnBrk="0" hangingPunct="1">
              <a:lnSpc>
                <a:spcPct val="100000"/>
              </a:lnSpc>
              <a:spcBef>
                <a:spcPts val="30"/>
              </a:spcBef>
            </a:pPr>
            <a:r>
              <a:rPr lang="en-US" dirty="0"/>
              <a:t>Page heading</a:t>
            </a:r>
            <a:endParaRPr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a:t>18/02/2018</a:t>
            </a:r>
            <a:endParaRPr lang="mr-IN" dirty="0"/>
          </a:p>
        </p:txBody>
      </p:sp>
      <p:sp>
        <p:nvSpPr>
          <p:cNvPr id="9" name="Footer Placeholder 8"/>
          <p:cNvSpPr>
            <a:spLocks noGrp="1"/>
          </p:cNvSpPr>
          <p:nvPr>
            <p:ph type="ftr" sz="quarter" idx="11"/>
          </p:nvPr>
        </p:nvSpPr>
        <p:spPr/>
        <p:txBody>
          <a:bodyPr/>
          <a:lstStyle>
            <a:lvl1pPr>
              <a:defRPr>
                <a:solidFill>
                  <a:schemeClr val="tx1"/>
                </a:solidFill>
              </a:defRPr>
            </a:lvl1pPr>
          </a:lstStyle>
          <a:p>
            <a:pPr marL="9525">
              <a:spcBef>
                <a:spcPts val="83"/>
              </a:spcBef>
            </a:pPr>
            <a:r>
              <a:rPr lang="en-US" spc="56"/>
              <a:t>© </a:t>
            </a:r>
            <a:r>
              <a:rPr lang="en-US" spc="-4"/>
              <a:t>The </a:t>
            </a:r>
            <a:r>
              <a:rPr lang="en-US" spc="-15"/>
              <a:t>Scout Association</a:t>
            </a:r>
            <a:endParaRPr lang="en-US" spc="-15" dirty="0"/>
          </a:p>
        </p:txBody>
      </p:sp>
      <p:sp>
        <p:nvSpPr>
          <p:cNvPr id="10" name="Slide Number Placeholder 9"/>
          <p:cNvSpPr>
            <a:spLocks noGrp="1"/>
          </p:cNvSpPr>
          <p:nvPr>
            <p:ph type="sldNum" sz="quarter" idx="12"/>
          </p:nvPr>
        </p:nvSpPr>
        <p:spPr/>
        <p:txBody>
          <a:bodyPr/>
          <a:lstStyle>
            <a:lvl1pPr>
              <a:defRPr>
                <a:solidFill>
                  <a:schemeClr val="tx1"/>
                </a:solidFill>
              </a:defRPr>
            </a:lvl1pPr>
          </a:lstStyle>
          <a:p>
            <a:pPr marL="19050">
              <a:spcBef>
                <a:spcPts val="83"/>
              </a:spcBef>
            </a:pPr>
            <a:fld id="{81D60167-4931-47E6-BA6A-407CBD079E47}" type="slidenum">
              <a:rPr lang="uk-UA" spc="26" smtClean="0"/>
              <a:pPr marL="19050">
                <a:spcBef>
                  <a:spcPts val="83"/>
                </a:spcBef>
              </a:pPr>
              <a:t>‹#›</a:t>
            </a:fld>
            <a:endParaRPr lang="uk-UA" spc="26" dirty="0"/>
          </a:p>
        </p:txBody>
      </p:sp>
    </p:spTree>
    <p:extLst>
      <p:ext uri="{BB962C8B-B14F-4D97-AF65-F5344CB8AC3E}">
        <p14:creationId xmlns:p14="http://schemas.microsoft.com/office/powerpoint/2010/main" val="370853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3">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345675" y="326552"/>
            <a:ext cx="5750325" cy="207749"/>
          </a:xfrm>
          <a:prstGeom prst="rect">
            <a:avLst/>
          </a:prstGeom>
        </p:spPr>
        <p:txBody>
          <a:bodyPr wrap="square" lIns="0" tIns="0" rIns="0" bIns="0" anchor="b">
            <a:spAutoFit/>
          </a:bodyPr>
          <a:lstStyle>
            <a:lvl1pPr>
              <a:defRPr b="0" i="0">
                <a:solidFill>
                  <a:schemeClr val="tx1"/>
                </a:solidFill>
              </a:defRPr>
            </a:lvl1pPr>
          </a:lstStyle>
          <a:p>
            <a:r>
              <a:rPr lang="en-US" dirty="0"/>
              <a:t>Presentation title</a:t>
            </a:r>
            <a:endParaRPr dirty="0"/>
          </a:p>
        </p:txBody>
      </p:sp>
      <p:sp>
        <p:nvSpPr>
          <p:cNvPr id="3" name="Holder 3"/>
          <p:cNvSpPr>
            <a:spLocks noGrp="1"/>
          </p:cNvSpPr>
          <p:nvPr>
            <p:ph type="subTitle" idx="4" hasCustomPrompt="1"/>
          </p:nvPr>
        </p:nvSpPr>
        <p:spPr>
          <a:xfrm>
            <a:off x="345675" y="534300"/>
            <a:ext cx="5750325" cy="207749"/>
          </a:xfrm>
          <a:prstGeom prst="rect">
            <a:avLst/>
          </a:prstGeom>
        </p:spPr>
        <p:txBody>
          <a:bodyPr wrap="square" lIns="0" tIns="0" rIns="0" bIns="0" anchor="t">
            <a:spAutoFit/>
          </a:bodyPr>
          <a:lstStyle>
            <a:lvl1pPr marL="0" indent="0">
              <a:buNone/>
              <a:defRPr lang="en-US" sz="1350" b="0" i="0" kern="1200" spc="-4" dirty="0" smtClean="0">
                <a:solidFill>
                  <a:schemeClr val="tx1"/>
                </a:solidFill>
                <a:latin typeface="Nunito Sans Black" charset="0"/>
                <a:ea typeface="Nunito Sans Black" charset="0"/>
                <a:cs typeface="Nunito Sans Black" charset="0"/>
              </a:defRPr>
            </a:lvl1pPr>
          </a:lstStyle>
          <a:p>
            <a:pPr marL="9525" lvl="0" algn="l" defTabSz="685800" rtl="0" eaLnBrk="1" latinLnBrk="0" hangingPunct="1">
              <a:lnSpc>
                <a:spcPct val="100000"/>
              </a:lnSpc>
              <a:spcBef>
                <a:spcPts val="30"/>
              </a:spcBef>
            </a:pPr>
            <a:r>
              <a:rPr lang="en-US" dirty="0"/>
              <a:t>Page heading</a:t>
            </a:r>
            <a:endParaRPr dirty="0"/>
          </a:p>
        </p:txBody>
      </p:sp>
      <p:sp>
        <p:nvSpPr>
          <p:cNvPr id="4" name="Holder 4"/>
          <p:cNvSpPr>
            <a:spLocks noGrp="1"/>
          </p:cNvSpPr>
          <p:nvPr>
            <p:ph type="ftr" sz="quarter" idx="5"/>
          </p:nvPr>
        </p:nvSpPr>
        <p:spPr>
          <a:xfrm>
            <a:off x="4312205" y="6390227"/>
            <a:ext cx="113680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p:txBody>
          <a:bodyPr lIns="0" tIns="0" rIns="0" bIns="0"/>
          <a:lstStyle>
            <a:lvl1pPr algn="l">
              <a:defRPr>
                <a:solidFill>
                  <a:schemeClr val="tx1"/>
                </a:solidFill>
              </a:defRPr>
            </a:lvl1pPr>
          </a:lstStyle>
          <a:p>
            <a:r>
              <a:rPr lang="mr-IN" dirty="0"/>
              <a:t>18/02/2018</a:t>
            </a:r>
          </a:p>
        </p:txBody>
      </p:sp>
      <p:sp>
        <p:nvSpPr>
          <p:cNvPr id="6" name="Holder 6"/>
          <p:cNvSpPr>
            <a:spLocks noGrp="1"/>
          </p:cNvSpPr>
          <p:nvPr>
            <p:ph type="sldNum" sz="quarter" idx="7"/>
          </p:nvPr>
        </p:nvSpPr>
        <p:spPr>
          <a:xfrm>
            <a:off x="5938362" y="6390227"/>
            <a:ext cx="157638" cy="115416"/>
          </a:xfrm>
        </p:spPr>
        <p:txBody>
          <a:bodyPr lIns="0" tIns="0" rIns="0" bIns="0"/>
          <a:lstStyle>
            <a:lvl1pPr>
              <a:defRPr sz="750" b="1" i="0">
                <a:solidFill>
                  <a:schemeClr val="bg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extLst>
      <p:ext uri="{BB962C8B-B14F-4D97-AF65-F5344CB8AC3E}">
        <p14:creationId xmlns:p14="http://schemas.microsoft.com/office/powerpoint/2010/main" val="4064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resentation by white">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tx1"/>
                </a:solidFill>
              </a:defRPr>
            </a:lvl1pPr>
          </a:lstStyle>
          <a:p>
            <a:r>
              <a:rPr lang="en-GB" dirty="0"/>
              <a:t>18/02/2018</a:t>
            </a:r>
            <a:endParaRPr lang="mr-IN" dirty="0"/>
          </a:p>
        </p:txBody>
      </p:sp>
      <p:sp>
        <p:nvSpPr>
          <p:cNvPr id="23" name="Title 10">
            <a:extLst>
              <a:ext uri="{FF2B5EF4-FFF2-40B4-BE49-F238E27FC236}">
                <a16:creationId xmlns:a16="http://schemas.microsoft.com/office/drawing/2014/main" xmlns="" id="{FA61C894-DE54-A347-B550-E8736DB232A2}"/>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tx1"/>
                </a:solidFill>
                <a:latin typeface="Nunito Sans Black" charset="0"/>
                <a:ea typeface="Nunito Sans Black" charset="0"/>
                <a:cs typeface="Nunito Sans Black" charset="0"/>
              </a:defRPr>
            </a:lvl1pPr>
          </a:lstStyle>
          <a:p>
            <a:r>
              <a:rPr lang="en-US" dirty="0"/>
              <a:t>Name Surname</a:t>
            </a:r>
          </a:p>
        </p:txBody>
      </p:sp>
      <p:sp>
        <p:nvSpPr>
          <p:cNvPr id="24" name="Text Placeholder 27">
            <a:extLst>
              <a:ext uri="{FF2B5EF4-FFF2-40B4-BE49-F238E27FC236}">
                <a16:creationId xmlns:a16="http://schemas.microsoft.com/office/drawing/2014/main" xmlns="" id="{151A4A86-DF9E-E04F-B5A9-25426172538D}"/>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tx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5" name="Text Placeholder 2">
            <a:extLst>
              <a:ext uri="{FF2B5EF4-FFF2-40B4-BE49-F238E27FC236}">
                <a16:creationId xmlns:a16="http://schemas.microsoft.com/office/drawing/2014/main" xmlns="" id="{858EA145-0FC2-1D43-9549-82788FFD1840}"/>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tx2"/>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4" y="5454243"/>
            <a:ext cx="3695984" cy="104228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resentation by purple">
    <p:bg>
      <p:bgPr>
        <a:solidFill>
          <a:schemeClr val="tx2"/>
        </a:solidFill>
        <a:effectLst/>
      </p:bgPr>
    </p:bg>
    <p:spTree>
      <p:nvGrpSpPr>
        <p:cNvPr id="1" name=""/>
        <p:cNvGrpSpPr/>
        <p:nvPr/>
      </p:nvGrpSpPr>
      <p:grpSpPr>
        <a:xfrm>
          <a:off x="0" y="0"/>
          <a:ext cx="0" cy="0"/>
          <a:chOff x="0" y="0"/>
          <a:chExt cx="0" cy="0"/>
        </a:xfrm>
      </p:grpSpPr>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23" name="Title 10">
            <a:extLst>
              <a:ext uri="{FF2B5EF4-FFF2-40B4-BE49-F238E27FC236}">
                <a16:creationId xmlns:a16="http://schemas.microsoft.com/office/drawing/2014/main" xmlns="" id="{55952E06-538E-3847-8E39-0DF2E6C154C6}"/>
              </a:ext>
            </a:extLst>
          </p:cNvPr>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5" name="Text Placeholder 27">
            <a:extLst>
              <a:ext uri="{FF2B5EF4-FFF2-40B4-BE49-F238E27FC236}">
                <a16:creationId xmlns:a16="http://schemas.microsoft.com/office/drawing/2014/main" xmlns="" id="{678492E3-6289-7F4A-AB70-D84688E2F8D7}"/>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sp>
        <p:nvSpPr>
          <p:cNvPr id="26" name="Text Placeholder 2">
            <a:extLst>
              <a:ext uri="{FF2B5EF4-FFF2-40B4-BE49-F238E27FC236}">
                <a16:creationId xmlns:a16="http://schemas.microsoft.com/office/drawing/2014/main" xmlns="" id="{2058389D-8FFE-594B-9577-7643880F3793}"/>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90606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resentation by Image 2">
    <p:bg>
      <p:bgPr>
        <a:solidFill>
          <a:schemeClr val="bg1">
            <a:lumMod val="75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551C55C-2611-FF4E-8F35-A2C9B3FCEEEC}"/>
              </a:ext>
            </a:extLst>
          </p:cNvPr>
          <p:cNvSpPr>
            <a:spLocks noGrp="1"/>
          </p:cNvSpPr>
          <p:nvPr>
            <p:ph type="pic" sz="quarter" idx="11" hasCustomPrompt="1"/>
          </p:nvPr>
        </p:nvSpPr>
        <p:spPr>
          <a:xfrm>
            <a:off x="0" y="0"/>
            <a:ext cx="12192000" cy="6858000"/>
          </a:xfrm>
        </p:spPr>
        <p:txBody>
          <a:bodyPr anchor="ctr"/>
          <a:lstStyle>
            <a:lvl1pPr marL="10800" indent="0" algn="ctr">
              <a:buNone/>
              <a:defRPr baseline="0"/>
            </a:lvl1pPr>
          </a:lstStyle>
          <a:p>
            <a:r>
              <a:rPr lang="en-GB" dirty="0"/>
              <a:t>Click to insert image</a:t>
            </a:r>
          </a:p>
          <a:p>
            <a:r>
              <a:rPr lang="en-GB" dirty="0"/>
              <a:t>The optimum image size is 1280 x 720 pixels at 96 dpi</a:t>
            </a:r>
          </a:p>
        </p:txBody>
      </p:sp>
      <p:sp>
        <p:nvSpPr>
          <p:cNvPr id="5" name="Holder 5"/>
          <p:cNvSpPr>
            <a:spLocks noGrp="1"/>
          </p:cNvSpPr>
          <p:nvPr>
            <p:ph type="dt" sz="half" idx="6"/>
          </p:nvPr>
        </p:nvSpPr>
        <p:spPr/>
        <p:txBody>
          <a:bodyPr lIns="0" tIns="0" rIns="0" bIns="0"/>
          <a:lstStyle>
            <a:lvl1pPr algn="l">
              <a:defRPr>
                <a:solidFill>
                  <a:schemeClr val="bg1"/>
                </a:solidFill>
              </a:defRPr>
            </a:lvl1pPr>
          </a:lstStyle>
          <a:p>
            <a:r>
              <a:rPr lang="en-GB" dirty="0"/>
              <a:t>18/02/2018</a:t>
            </a:r>
            <a:endParaRPr lang="mr-IN" dirty="0"/>
          </a:p>
        </p:txBody>
      </p:sp>
      <p:sp>
        <p:nvSpPr>
          <p:cNvPr id="11" name="Title 10"/>
          <p:cNvSpPr>
            <a:spLocks noGrp="1"/>
          </p:cNvSpPr>
          <p:nvPr>
            <p:ph type="title" hasCustomPrompt="1"/>
          </p:nvPr>
        </p:nvSpPr>
        <p:spPr>
          <a:xfrm>
            <a:off x="342901" y="2941602"/>
            <a:ext cx="3190875" cy="487399"/>
          </a:xfrm>
          <a:prstGeom prst="rect">
            <a:avLst/>
          </a:prstGeom>
        </p:spPr>
        <p:txBody>
          <a:bodyPr lIns="0" tIns="0" rIns="0" bIns="0" anchor="t">
            <a:noAutofit/>
          </a:bodyPr>
          <a:lstStyle>
            <a:lvl1pPr marL="3175" indent="6350">
              <a:tabLst/>
              <a:defRPr lang="en-US" sz="1350" b="0" i="0" kern="1200" spc="0">
                <a:solidFill>
                  <a:schemeClr val="bg1"/>
                </a:solidFill>
                <a:latin typeface="Nunito Sans Black" charset="0"/>
                <a:ea typeface="Nunito Sans Black" charset="0"/>
                <a:cs typeface="Nunito Sans Black" charset="0"/>
              </a:defRPr>
            </a:lvl1pPr>
          </a:lstStyle>
          <a:p>
            <a:r>
              <a:rPr lang="en-US" dirty="0"/>
              <a:t>Name Surname</a:t>
            </a:r>
          </a:p>
        </p:txBody>
      </p:sp>
      <p:sp>
        <p:nvSpPr>
          <p:cNvPr id="22" name="Text Placeholder 2">
            <a:extLst>
              <a:ext uri="{FF2B5EF4-FFF2-40B4-BE49-F238E27FC236}">
                <a16:creationId xmlns:a16="http://schemas.microsoft.com/office/drawing/2014/main" xmlns="" id="{C13EEE70-AD17-5442-A93D-1F009D5C7135}"/>
              </a:ext>
            </a:extLst>
          </p:cNvPr>
          <p:cNvSpPr>
            <a:spLocks noGrp="1"/>
          </p:cNvSpPr>
          <p:nvPr>
            <p:ph type="body" sz="quarter" idx="10" hasCustomPrompt="1"/>
          </p:nvPr>
        </p:nvSpPr>
        <p:spPr>
          <a:xfrm>
            <a:off x="317998" y="359569"/>
            <a:ext cx="4806452" cy="2191004"/>
          </a:xfrm>
        </p:spPr>
        <p:txBody>
          <a:bodyPr>
            <a:noAutofit/>
          </a:bodyPr>
          <a:lstStyle>
            <a:lvl1pPr marL="0" indent="0" algn="l" defTabSz="685800" rtl="0" eaLnBrk="1" latinLnBrk="0" hangingPunct="1">
              <a:lnSpc>
                <a:spcPts val="4950"/>
              </a:lnSpc>
              <a:buNone/>
              <a:defRPr lang="en-US" sz="5250" b="0" i="0" kern="1200" spc="-146" baseline="0" dirty="0" smtClean="0">
                <a:solidFill>
                  <a:schemeClr val="bg1"/>
                </a:solidFill>
                <a:latin typeface="Nunito Sans Black" charset="0"/>
                <a:ea typeface="Nunito Sans Black" charset="0"/>
                <a:cs typeface="Nunito Sans Black" charset="0"/>
              </a:defRPr>
            </a:lvl1pPr>
            <a:lvl2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2pPr>
            <a:lvl3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3pPr>
            <a:lvl4pPr marL="0" algn="l" defTabSz="685800" rtl="0" eaLnBrk="1" latinLnBrk="0" hangingPunct="1">
              <a:lnSpc>
                <a:spcPts val="4950"/>
              </a:lnSpc>
              <a:defRPr lang="en-US" sz="5250" b="0" i="0" kern="1200" spc="-146" baseline="0" dirty="0" smtClean="0">
                <a:solidFill>
                  <a:schemeClr val="tx2"/>
                </a:solidFill>
                <a:latin typeface="Nunito Sans Black" charset="0"/>
                <a:ea typeface="Nunito Sans Black" charset="0"/>
                <a:cs typeface="Nunito Sans Black" charset="0"/>
              </a:defRPr>
            </a:lvl4pPr>
            <a:lvl5pPr marL="0" algn="l" defTabSz="685800" rtl="0" eaLnBrk="1" latinLnBrk="0" hangingPunct="1">
              <a:lnSpc>
                <a:spcPts val="4950"/>
              </a:lnSpc>
              <a:defRPr lang="en-GB" sz="5250" b="0" i="0" kern="1200" spc="-146" baseline="0" dirty="0">
                <a:solidFill>
                  <a:schemeClr val="tx2"/>
                </a:solidFill>
                <a:latin typeface="Nunito Sans Black" charset="0"/>
                <a:ea typeface="Nunito Sans Black" charset="0"/>
                <a:cs typeface="Nunito Sans Black" charset="0"/>
              </a:defRPr>
            </a:lvl5pPr>
          </a:lstStyle>
          <a:p>
            <a:pPr lvl="0"/>
            <a:r>
              <a:rPr lang="en-US" dirty="0"/>
              <a:t>Do more.</a:t>
            </a:r>
            <a:br>
              <a:rPr lang="en-US" dirty="0"/>
            </a:br>
            <a:r>
              <a:rPr lang="en-US" dirty="0"/>
              <a:t>Share more.</a:t>
            </a:r>
            <a:br>
              <a:rPr lang="en-US" dirty="0"/>
            </a:br>
            <a:r>
              <a:rPr lang="en-US" dirty="0"/>
              <a:t>Be more.</a:t>
            </a:r>
          </a:p>
        </p:txBody>
      </p:sp>
      <p:sp>
        <p:nvSpPr>
          <p:cNvPr id="28" name="Text Placeholder 27">
            <a:extLst>
              <a:ext uri="{FF2B5EF4-FFF2-40B4-BE49-F238E27FC236}">
                <a16:creationId xmlns:a16="http://schemas.microsoft.com/office/drawing/2014/main" xmlns="" id="{9D6C8741-5B1A-7A41-BC67-34065FEE5BC0}"/>
              </a:ext>
            </a:extLst>
          </p:cNvPr>
          <p:cNvSpPr>
            <a:spLocks noGrp="1"/>
          </p:cNvSpPr>
          <p:nvPr>
            <p:ph type="body" sz="quarter" idx="12" hasCustomPrompt="1"/>
          </p:nvPr>
        </p:nvSpPr>
        <p:spPr>
          <a:xfrm>
            <a:off x="342900" y="2551113"/>
            <a:ext cx="3190876" cy="390525"/>
          </a:xfrm>
        </p:spPr>
        <p:txBody>
          <a:bodyPr anchor="b">
            <a:noAutofit/>
          </a:bodyPr>
          <a:lstStyle>
            <a:lvl1pPr marL="10800" indent="0">
              <a:buNone/>
              <a:defRPr sz="1350">
                <a:solidFill>
                  <a:schemeClr val="bg1"/>
                </a:solidFill>
              </a:defRPr>
            </a:lvl1pPr>
            <a:lvl2pPr>
              <a:defRPr sz="1350">
                <a:solidFill>
                  <a:schemeClr val="bg1"/>
                </a:solidFill>
              </a:defRPr>
            </a:lvl2pPr>
            <a:lvl3pPr>
              <a:defRPr sz="1350">
                <a:solidFill>
                  <a:schemeClr val="bg1"/>
                </a:solidFill>
              </a:defRPr>
            </a:lvl3pPr>
            <a:lvl4pPr>
              <a:defRPr sz="1350">
                <a:solidFill>
                  <a:schemeClr val="bg1"/>
                </a:solidFill>
              </a:defRPr>
            </a:lvl4pPr>
            <a:lvl5pPr>
              <a:defRPr sz="1350">
                <a:solidFill>
                  <a:schemeClr val="bg1"/>
                </a:solidFill>
              </a:defRPr>
            </a:lvl5pPr>
          </a:lstStyle>
          <a:p>
            <a:pPr lvl="0"/>
            <a:r>
              <a:rPr lang="en-US" dirty="0"/>
              <a:t>A presentation by</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34505" y="5454243"/>
            <a:ext cx="3695982" cy="1042284"/>
          </a:xfrm>
          <a:prstGeom prst="rect">
            <a:avLst/>
          </a:prstGeom>
        </p:spPr>
      </p:pic>
    </p:spTree>
    <p:extLst>
      <p:ext uri="{BB962C8B-B14F-4D97-AF65-F5344CB8AC3E}">
        <p14:creationId xmlns:p14="http://schemas.microsoft.com/office/powerpoint/2010/main" val="81708701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10067964" y="6390227"/>
            <a:ext cx="113680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9525">
              <a:spcBef>
                <a:spcPts val="83"/>
              </a:spcBef>
            </a:pPr>
            <a:r>
              <a:rPr lang="en-US" spc="56"/>
              <a:t>© </a:t>
            </a:r>
            <a:r>
              <a:rPr lang="en-US" spc="-4"/>
              <a:t>The </a:t>
            </a:r>
            <a:r>
              <a:rPr lang="en-US" spc="-15"/>
              <a:t>Scout Association</a:t>
            </a:r>
            <a:endParaRPr lang="en-US" spc="-15" dirty="0"/>
          </a:p>
        </p:txBody>
      </p:sp>
      <p:sp>
        <p:nvSpPr>
          <p:cNvPr id="5" name="Holder 5"/>
          <p:cNvSpPr>
            <a:spLocks noGrp="1"/>
          </p:cNvSpPr>
          <p:nvPr>
            <p:ph type="dt" sz="half" idx="6"/>
          </p:nvPr>
        </p:nvSpPr>
        <p:spPr>
          <a:xfrm>
            <a:off x="342901" y="6322375"/>
            <a:ext cx="1740590" cy="207749"/>
          </a:xfrm>
          <a:prstGeom prst="rect">
            <a:avLst/>
          </a:prstGeom>
        </p:spPr>
        <p:txBody>
          <a:bodyPr wrap="square" lIns="0" tIns="0" rIns="0" bIns="0" anchor="b">
            <a:spAutoFit/>
          </a:bodyPr>
          <a:lstStyle>
            <a:lvl1pPr marL="9525" algn="l" defTabSz="685800" rtl="0" eaLnBrk="1" latinLnBrk="0" hangingPunct="1">
              <a:lnSpc>
                <a:spcPct val="100000"/>
              </a:lnSpc>
              <a:spcBef>
                <a:spcPts val="90"/>
              </a:spcBef>
              <a:defRPr lang="en-US" sz="1350" b="0" i="0" kern="1200" spc="-4" smtClean="0">
                <a:solidFill>
                  <a:schemeClr val="tx1"/>
                </a:solidFill>
                <a:latin typeface="Nunito Sans" charset="0"/>
                <a:ea typeface="Nunito Sans" charset="0"/>
                <a:cs typeface="Nunito Sans" charset="0"/>
              </a:defRPr>
            </a:lvl1pPr>
          </a:lstStyle>
          <a:p>
            <a:r>
              <a:rPr lang="en-GB" dirty="0"/>
              <a:t>18/02/2018</a:t>
            </a:r>
            <a:endParaRPr lang="mr-IN" dirty="0"/>
          </a:p>
        </p:txBody>
      </p:sp>
      <p:sp>
        <p:nvSpPr>
          <p:cNvPr id="6" name="Holder 6"/>
          <p:cNvSpPr>
            <a:spLocks noGrp="1"/>
          </p:cNvSpPr>
          <p:nvPr>
            <p:ph type="sldNum" sz="quarter" idx="7"/>
          </p:nvPr>
        </p:nvSpPr>
        <p:spPr>
          <a:xfrm>
            <a:off x="11694121" y="6390227"/>
            <a:ext cx="157638" cy="115416"/>
          </a:xfrm>
          <a:prstGeom prst="rect">
            <a:avLst/>
          </a:prstGeom>
        </p:spPr>
        <p:txBody>
          <a:bodyPr wrap="square" lIns="0" tIns="0" rIns="0" bIns="0">
            <a:spAutoFit/>
          </a:bodyPr>
          <a:lstStyle>
            <a:lvl1pPr>
              <a:defRPr sz="750" b="1" i="0">
                <a:solidFill>
                  <a:schemeClr val="tx1"/>
                </a:solidFill>
                <a:latin typeface="Nunito Sans" charset="0"/>
                <a:ea typeface="Nunito Sans" charset="0"/>
                <a:cs typeface="Nunito Sans" charset="0"/>
              </a:defRPr>
            </a:lvl1pPr>
          </a:lstStyle>
          <a:p>
            <a:pPr marL="19050">
              <a:spcBef>
                <a:spcPts val="83"/>
              </a:spcBef>
            </a:pPr>
            <a:fld id="{81D60167-4931-47E6-BA6A-407CBD079E47}" type="slidenum">
              <a:rPr lang="uk-UA" spc="26" smtClean="0"/>
              <a:pPr marL="19050">
                <a:spcBef>
                  <a:spcPts val="83"/>
                </a:spcBef>
              </a:pPr>
              <a:t>‹#›</a:t>
            </a:fld>
            <a:endParaRPr lang="uk-UA" spc="26" dirty="0"/>
          </a:p>
        </p:txBody>
      </p:sp>
      <p:sp>
        <p:nvSpPr>
          <p:cNvPr id="2" name="Text Placeholder 1">
            <a:extLst>
              <a:ext uri="{FF2B5EF4-FFF2-40B4-BE49-F238E27FC236}">
                <a16:creationId xmlns:a16="http://schemas.microsoft.com/office/drawing/2014/main" xmlns="" id="{EEB9D245-AF4C-A94D-8056-49CC09246EF2}"/>
              </a:ext>
            </a:extLst>
          </p:cNvPr>
          <p:cNvSpPr>
            <a:spLocks noGrp="1"/>
          </p:cNvSpPr>
          <p:nvPr>
            <p:ph type="body" idx="1"/>
          </p:nvPr>
        </p:nvSpPr>
        <p:spPr>
          <a:xfrm>
            <a:off x="342900" y="1825229"/>
            <a:ext cx="11010900" cy="435173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Holder 2">
            <a:extLst>
              <a:ext uri="{FF2B5EF4-FFF2-40B4-BE49-F238E27FC236}">
                <a16:creationId xmlns:a16="http://schemas.microsoft.com/office/drawing/2014/main" xmlns="" id="{4D44D9BB-CA16-684F-99FA-C3CDDAAB6EEA}"/>
              </a:ext>
            </a:extLst>
          </p:cNvPr>
          <p:cNvSpPr txBox="1">
            <a:spLocks/>
          </p:cNvSpPr>
          <p:nvPr userDrawn="1"/>
        </p:nvSpPr>
        <p:spPr>
          <a:xfrm>
            <a:off x="345675" y="326552"/>
            <a:ext cx="5750325" cy="207749"/>
          </a:xfrm>
          <a:prstGeom prst="rect">
            <a:avLst/>
          </a:prstGeom>
        </p:spPr>
        <p:txBody>
          <a:bodyPr wrap="square" lIns="0" tIns="0" rIns="0" bIns="0" anchor="b">
            <a:spAutoFit/>
          </a:bodyPr>
          <a:lstStyle>
            <a:lvl1pPr marL="12700" algn="l" defTabSz="914400" rtl="0" eaLnBrk="1" latinLnBrk="0" hangingPunct="1">
              <a:lnSpc>
                <a:spcPct val="100000"/>
              </a:lnSpc>
              <a:spcBef>
                <a:spcPts val="100"/>
              </a:spcBef>
              <a:defRPr lang="en-US" sz="1800" b="0" i="0" kern="1200" spc="-5">
                <a:solidFill>
                  <a:schemeClr val="bg1"/>
                </a:solidFill>
                <a:latin typeface="Nunito Sans" charset="0"/>
                <a:ea typeface="Nunito Sans" charset="0"/>
                <a:cs typeface="Nunito Sans" charset="0"/>
              </a:defRPr>
            </a:lvl1pPr>
          </a:lstStyle>
          <a:p>
            <a:r>
              <a:rPr lang="en-GB" sz="1350">
                <a:solidFill>
                  <a:schemeClr val="tx1"/>
                </a:solidFill>
              </a:rPr>
              <a:t>Presentation title</a:t>
            </a:r>
            <a:endParaRPr lang="en-GB" sz="1350" dirty="0">
              <a:solidFill>
                <a:schemeClr val="tx1"/>
              </a:solidFill>
            </a:endParaRPr>
          </a:p>
        </p:txBody>
      </p:sp>
      <p:sp>
        <p:nvSpPr>
          <p:cNvPr id="9" name="Holder 3">
            <a:extLst>
              <a:ext uri="{FF2B5EF4-FFF2-40B4-BE49-F238E27FC236}">
                <a16:creationId xmlns:a16="http://schemas.microsoft.com/office/drawing/2014/main" xmlns="" id="{A1047EC1-FDCA-904E-B3BA-BE4F586077C0}"/>
              </a:ext>
            </a:extLst>
          </p:cNvPr>
          <p:cNvSpPr txBox="1">
            <a:spLocks/>
          </p:cNvSpPr>
          <p:nvPr userDrawn="1"/>
        </p:nvSpPr>
        <p:spPr>
          <a:xfrm>
            <a:off x="345675" y="534300"/>
            <a:ext cx="5750325" cy="207749"/>
          </a:xfrm>
          <a:prstGeom prst="rect">
            <a:avLst/>
          </a:prstGeom>
        </p:spPr>
        <p:txBody>
          <a:bodyPr wrap="square" lIns="0" tIns="0" rIns="0" bIns="0" anchor="t">
            <a:spAutoFit/>
          </a:bodyPr>
          <a:lstStyle>
            <a:lvl1pPr marL="18000" indent="0" eaLnBrk="1" hangingPunct="1">
              <a:buClr>
                <a:schemeClr val="tx2"/>
              </a:buClr>
              <a:buSzPct val="125000"/>
              <a:buFont typeface="Arial" panose="020B0604020202020204" pitchFamily="34" charset="0"/>
              <a:buNone/>
              <a:defRPr lang="en-US" sz="1800" b="0" i="0" kern="1200" spc="-5" dirty="0" smtClean="0">
                <a:solidFill>
                  <a:srgbClr val="FFFFFF"/>
                </a:solidFill>
                <a:latin typeface="Nunito Sans Black" charset="0"/>
                <a:ea typeface="Nunito Sans Black" charset="0"/>
                <a:cs typeface="Nunito Sans Black" charset="0"/>
              </a:defRPr>
            </a:lvl1pPr>
            <a:lvl2pPr marL="18000" indent="0" eaLnBrk="1" hangingPunct="1">
              <a:buClr>
                <a:schemeClr val="tx2"/>
              </a:buClr>
              <a:buSzPct val="125000"/>
              <a:buFont typeface="Arial" panose="020B0604020202020204" pitchFamily="34" charset="0"/>
              <a:buNone/>
              <a:tabLst/>
              <a:defRPr sz="2400" b="0" i="0">
                <a:latin typeface="Nunito Sans Black" pitchFamily="2" charset="77"/>
                <a:ea typeface="+mn-ea"/>
                <a:cs typeface="+mn-cs"/>
              </a:defRPr>
            </a:lvl2pPr>
            <a:lvl3pPr marL="18000" indent="0" eaLnBrk="1" hangingPunct="1">
              <a:buClr>
                <a:schemeClr val="tx1"/>
              </a:buClr>
              <a:buSzPct val="125000"/>
              <a:buFont typeface="Arial" panose="020B0604020202020204" pitchFamily="34" charset="0"/>
              <a:buNone/>
              <a:tabLst/>
              <a:defRPr sz="2400">
                <a:solidFill>
                  <a:schemeClr val="tx2"/>
                </a:solidFill>
                <a:latin typeface="+mn-lt"/>
                <a:ea typeface="+mn-ea"/>
                <a:cs typeface="+mn-cs"/>
              </a:defRPr>
            </a:lvl3pPr>
            <a:lvl4pPr marL="18000" indent="0" eaLnBrk="1" hangingPunct="1">
              <a:buClr>
                <a:schemeClr val="tx1"/>
              </a:buClr>
              <a:buSzPct val="125000"/>
              <a:buFont typeface="Arial" panose="020B0604020202020204" pitchFamily="34" charset="0"/>
              <a:buNone/>
              <a:tabLst/>
              <a:defRPr sz="2400" b="0" i="0">
                <a:solidFill>
                  <a:schemeClr val="tx2"/>
                </a:solidFill>
                <a:latin typeface="Nunito Sans Black" pitchFamily="2" charset="77"/>
                <a:ea typeface="+mn-ea"/>
                <a:cs typeface="+mn-cs"/>
              </a:defRPr>
            </a:lvl4pPr>
            <a:lvl5pPr marL="18000" indent="0" eaLnBrk="1" hangingPunct="1">
              <a:spcBef>
                <a:spcPts val="2600"/>
              </a:spcBef>
              <a:buClr>
                <a:schemeClr val="tx2"/>
              </a:buClr>
              <a:buSzPct val="125000"/>
              <a:buFont typeface="Arial" panose="020B0604020202020204" pitchFamily="34" charset="0"/>
              <a:buNone/>
              <a:tabLst/>
              <a:defRPr sz="2400" b="0" i="0">
                <a:latin typeface="Nunito Sans Black" pitchFamily="2" charset="77"/>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9525" algn="l" rtl="0">
              <a:spcBef>
                <a:spcPts val="30"/>
              </a:spcBef>
            </a:pPr>
            <a:r>
              <a:rPr lang="en-GB" sz="1350">
                <a:solidFill>
                  <a:schemeClr val="tx1"/>
                </a:solidFill>
              </a:rPr>
              <a:t>Page heading</a:t>
            </a:r>
          </a:p>
        </p:txBody>
      </p:sp>
    </p:spTree>
  </p:cSld>
  <p:clrMap bg1="lt1" tx1="dk1" bg2="lt2" tx2="dk2" accent1="accent1" accent2="accent2" accent3="accent3" accent4="accent4" accent5="accent5" accent6="accent6" hlink="hlink" folHlink="folHlink"/>
  <p:sldLayoutIdLst>
    <p:sldLayoutId id="2147483661" r:id="rId1"/>
    <p:sldLayoutId id="2147483706" r:id="rId2"/>
    <p:sldLayoutId id="2147483691" r:id="rId3"/>
    <p:sldLayoutId id="2147483666" r:id="rId4"/>
    <p:sldLayoutId id="2147483667" r:id="rId5"/>
    <p:sldLayoutId id="2147483668" r:id="rId6"/>
    <p:sldLayoutId id="2147483662" r:id="rId7"/>
    <p:sldLayoutId id="2147483669" r:id="rId8"/>
    <p:sldLayoutId id="2147483671" r:id="rId9"/>
    <p:sldLayoutId id="2147483672" r:id="rId10"/>
    <p:sldLayoutId id="2147483673" r:id="rId11"/>
    <p:sldLayoutId id="2147483674" r:id="rId12"/>
    <p:sldLayoutId id="2147483675" r:id="rId13"/>
    <p:sldLayoutId id="2147483676" r:id="rId14"/>
    <p:sldLayoutId id="2147483713" r:id="rId15"/>
    <p:sldLayoutId id="2147483677" r:id="rId16"/>
    <p:sldLayoutId id="2147483714" r:id="rId17"/>
    <p:sldLayoutId id="2147483679" r:id="rId18"/>
    <p:sldLayoutId id="2147483715" r:id="rId19"/>
    <p:sldLayoutId id="2147483721" r:id="rId20"/>
    <p:sldLayoutId id="2147483680" r:id="rId21"/>
    <p:sldLayoutId id="2147483681" r:id="rId22"/>
    <p:sldLayoutId id="2147483692" r:id="rId23"/>
    <p:sldLayoutId id="2147483711" r:id="rId24"/>
    <p:sldLayoutId id="2147483682" r:id="rId25"/>
    <p:sldLayoutId id="2147483683" r:id="rId26"/>
    <p:sldLayoutId id="2147483707" r:id="rId27"/>
    <p:sldLayoutId id="2147483697" r:id="rId28"/>
    <p:sldLayoutId id="2147483708" r:id="rId29"/>
    <p:sldLayoutId id="2147483701" r:id="rId30"/>
    <p:sldLayoutId id="2147483709" r:id="rId31"/>
    <p:sldLayoutId id="2147483702" r:id="rId32"/>
    <p:sldLayoutId id="2147483710" r:id="rId33"/>
    <p:sldLayoutId id="2147483687" r:id="rId34"/>
    <p:sldLayoutId id="2147483712" r:id="rId35"/>
    <p:sldLayoutId id="2147483699" r:id="rId36"/>
    <p:sldLayoutId id="2147483716" r:id="rId37"/>
    <p:sldLayoutId id="2147483717" r:id="rId38"/>
    <p:sldLayoutId id="2147483698" r:id="rId39"/>
    <p:sldLayoutId id="2147483722" r:id="rId40"/>
    <p:sldLayoutId id="2147483723" r:id="rId41"/>
    <p:sldLayoutId id="2147483700" r:id="rId42"/>
    <p:sldLayoutId id="2147483718" r:id="rId43"/>
    <p:sldLayoutId id="2147483719" r:id="rId44"/>
    <p:sldLayoutId id="2147483720" r:id="rId45"/>
    <p:sldLayoutId id="2147483689" r:id="rId46"/>
    <p:sldLayoutId id="2147483696" r:id="rId47"/>
    <p:sldLayoutId id="2147483703" r:id="rId48"/>
    <p:sldLayoutId id="2147483704" r:id="rId49"/>
    <p:sldLayoutId id="2147483705" r:id="rId50"/>
  </p:sldLayoutIdLst>
  <p:txStyles>
    <p:titleStyle>
      <a:lvl1pPr marL="9525" algn="l" defTabSz="685800" rtl="0" eaLnBrk="1" latinLnBrk="0" hangingPunct="1">
        <a:lnSpc>
          <a:spcPct val="100000"/>
        </a:lnSpc>
        <a:spcBef>
          <a:spcPts val="75"/>
        </a:spcBef>
        <a:defRPr lang="en-US" sz="1350" b="0" i="0" kern="1200" spc="-4" dirty="0" smtClean="0">
          <a:solidFill>
            <a:schemeClr val="tx1"/>
          </a:solidFill>
          <a:latin typeface="Nunito Sans" charset="0"/>
          <a:ea typeface="Nunito Sans" charset="0"/>
          <a:cs typeface="Nunito Sans" charset="0"/>
        </a:defRPr>
      </a:lvl1pPr>
    </p:titleStyle>
    <p:bodyStyle>
      <a:lvl1pPr marL="133200" indent="-122400" eaLnBrk="1" hangingPunct="1">
        <a:buClr>
          <a:schemeClr val="tx2"/>
        </a:buClr>
        <a:buSzPct val="125000"/>
        <a:buFont typeface="Arial" panose="020B0604020202020204" pitchFamily="34" charset="0"/>
        <a:buChar char="•"/>
        <a:tabLst/>
        <a:defRPr sz="1800" b="0" i="0">
          <a:latin typeface="Nunito Sans" charset="0"/>
          <a:ea typeface="Nunito Sans" charset="0"/>
          <a:cs typeface="Nunito Sans"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bodyStyle>
    <p:other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227" userDrawn="1">
          <p15:clr>
            <a:srgbClr val="F26B43"/>
          </p15:clr>
        </p15:guide>
        <p15:guide id="3" orient="horz" pos="4163" userDrawn="1">
          <p15:clr>
            <a:srgbClr val="F26B43"/>
          </p15:clr>
        </p15:guide>
        <p15:guide id="4" orient="horz" pos="227" userDrawn="1">
          <p15:clr>
            <a:srgbClr val="F26B43"/>
          </p15:clr>
        </p15:guide>
        <p15:guide id="5" pos="7452" userDrawn="1">
          <p15:clr>
            <a:srgbClr val="F26B43"/>
          </p15:clr>
        </p15:guide>
        <p15:guide id="6"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C1D2A903-CCD2-784D-8A1F-CD51FF4C7AB4}"/>
              </a:ext>
            </a:extLst>
          </p:cNvPr>
          <p:cNvSpPr>
            <a:spLocks noGrp="1"/>
          </p:cNvSpPr>
          <p:nvPr>
            <p:ph type="subTitle" idx="4"/>
          </p:nvPr>
        </p:nvSpPr>
        <p:spPr/>
        <p:txBody>
          <a:bodyPr/>
          <a:lstStyle/>
          <a:p>
            <a:r>
              <a:rPr lang="en-GB" dirty="0" smtClean="0"/>
              <a:t>Quiz for module 16 Residential Experiences</a:t>
            </a:r>
            <a:endParaRPr lang="en-GB" dirty="0"/>
          </a:p>
        </p:txBody>
      </p:sp>
      <p:sp>
        <p:nvSpPr>
          <p:cNvPr id="4" name="Subtitle 2">
            <a:extLst>
              <a:ext uri="{FF2B5EF4-FFF2-40B4-BE49-F238E27FC236}">
                <a16:creationId xmlns:a16="http://schemas.microsoft.com/office/drawing/2014/main" xmlns="" id="{C1D2A903-CCD2-784D-8A1F-CD51FF4C7AB4}"/>
              </a:ext>
            </a:extLst>
          </p:cNvPr>
          <p:cNvSpPr txBox="1">
            <a:spLocks/>
          </p:cNvSpPr>
          <p:nvPr/>
        </p:nvSpPr>
        <p:spPr>
          <a:xfrm>
            <a:off x="9770091" y="6520572"/>
            <a:ext cx="2565165" cy="207749"/>
          </a:xfrm>
          <a:prstGeom prst="rect">
            <a:avLst/>
          </a:prstGeom>
        </p:spPr>
        <p:txBody>
          <a:bodyPr vert="horz" wrap="square" lIns="0" tIns="0" rIns="0" bIns="0" rtlCol="0" anchor="t">
            <a:spAutoFit/>
          </a:bodyPr>
          <a:lstStyle>
            <a:lvl1pPr marL="0" indent="0" eaLnBrk="1" hangingPunct="1">
              <a:buClr>
                <a:schemeClr val="tx2"/>
              </a:buClr>
              <a:buSzPct val="125000"/>
              <a:buFont typeface="Arial" panose="020B0604020202020204" pitchFamily="34" charset="0"/>
              <a:buNone/>
              <a:tabLst/>
              <a:defRPr lang="en-US" sz="1350" b="0" i="0" kern="1200" spc="-4" dirty="0" smtClean="0">
                <a:solidFill>
                  <a:srgbClr val="FFFFFF"/>
                </a:solidFill>
                <a:latin typeface="Nunito Sans Black" charset="0"/>
                <a:ea typeface="Nunito Sans Black" charset="0"/>
                <a:cs typeface="Nunito Sans Black" charset="0"/>
              </a:defRPr>
            </a:lvl1pPr>
            <a:lvl2pPr marL="133200" indent="-122400" eaLnBrk="1" hangingPunct="1">
              <a:buClr>
                <a:schemeClr val="tx2"/>
              </a:buClr>
              <a:buSzPct val="125000"/>
              <a:buFont typeface="Arial" panose="020B0604020202020204" pitchFamily="34" charset="0"/>
              <a:buChar char="•"/>
              <a:tabLst/>
              <a:defRPr sz="1800" b="0" i="0">
                <a:latin typeface="Nunito Sans Black" pitchFamily="2" charset="77"/>
                <a:ea typeface="+mn-ea"/>
                <a:cs typeface="+mn-cs"/>
              </a:defRPr>
            </a:lvl2pPr>
            <a:lvl3pPr marL="133200" indent="-122400" eaLnBrk="1" hangingPunct="1">
              <a:buClr>
                <a:schemeClr val="tx1"/>
              </a:buClr>
              <a:buSzPct val="125000"/>
              <a:buFont typeface="Arial" panose="020B0604020202020204" pitchFamily="34" charset="0"/>
              <a:buChar char="•"/>
              <a:tabLst/>
              <a:defRPr sz="1800">
                <a:solidFill>
                  <a:schemeClr val="tx2"/>
                </a:solidFill>
                <a:latin typeface="+mn-lt"/>
                <a:ea typeface="+mn-ea"/>
                <a:cs typeface="+mn-cs"/>
              </a:defRPr>
            </a:lvl3pPr>
            <a:lvl4pPr marL="133200" indent="-122400" eaLnBrk="1" hangingPunct="1">
              <a:buClr>
                <a:schemeClr val="tx1"/>
              </a:buClr>
              <a:buSzPct val="125000"/>
              <a:buFont typeface="Arial" panose="020B0604020202020204" pitchFamily="34" charset="0"/>
              <a:buChar char="•"/>
              <a:tabLst/>
              <a:defRPr sz="1800" b="0" i="0">
                <a:solidFill>
                  <a:schemeClr val="tx2"/>
                </a:solidFill>
                <a:latin typeface="Nunito Sans Black" pitchFamily="2" charset="77"/>
                <a:ea typeface="+mn-ea"/>
                <a:cs typeface="+mn-cs"/>
              </a:defRPr>
            </a:lvl4pPr>
            <a:lvl5pPr marL="133200" indent="-122400" eaLnBrk="1" hangingPunct="1">
              <a:spcBef>
                <a:spcPts val="1950"/>
              </a:spcBef>
              <a:buClr>
                <a:schemeClr val="tx2"/>
              </a:buClr>
              <a:buSzPct val="125000"/>
              <a:buFont typeface="Arial" panose="020B0604020202020204" pitchFamily="34" charset="0"/>
              <a:buChar char="•"/>
              <a:tabLst/>
              <a:defRPr sz="180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defTabSz="914400"/>
            <a:r>
              <a:rPr lang="en-GB" dirty="0" smtClean="0">
                <a:latin typeface="Nunito Sans" panose="020B0604020202020204" charset="0"/>
              </a:rPr>
              <a:t>Reviewed in December 2022</a:t>
            </a:r>
            <a:endParaRPr lang="en-GB" dirty="0">
              <a:latin typeface="Nunito Sans" panose="020B0604020202020204" charset="0"/>
            </a:endParaRPr>
          </a:p>
        </p:txBody>
      </p:sp>
    </p:spTree>
    <p:extLst>
      <p:ext uri="{BB962C8B-B14F-4D97-AF65-F5344CB8AC3E}">
        <p14:creationId xmlns:p14="http://schemas.microsoft.com/office/powerpoint/2010/main" val="24929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9</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What are the ways international residential </a:t>
            </a:r>
          </a:p>
          <a:p>
            <a:pPr marL="125" indent="0" algn="ctr" defTabSz="914400">
              <a:lnSpc>
                <a:spcPct val="100000"/>
              </a:lnSpc>
              <a:buNone/>
            </a:pPr>
            <a:r>
              <a:rPr lang="en-GB" sz="3600" kern="0" dirty="0" smtClean="0">
                <a:solidFill>
                  <a:sysClr val="windowText" lastClr="000000"/>
                </a:solidFill>
              </a:rPr>
              <a:t>experiences may be organised?</a:t>
            </a:r>
          </a:p>
        </p:txBody>
      </p:sp>
    </p:spTree>
    <p:extLst>
      <p:ext uri="{BB962C8B-B14F-4D97-AF65-F5344CB8AC3E}">
        <p14:creationId xmlns:p14="http://schemas.microsoft.com/office/powerpoint/2010/main" val="43721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10</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Where can you find more information </a:t>
            </a:r>
          </a:p>
          <a:p>
            <a:pPr marL="125" indent="0" algn="ctr" defTabSz="914400">
              <a:lnSpc>
                <a:spcPct val="100000"/>
              </a:lnSpc>
              <a:buNone/>
            </a:pPr>
            <a:r>
              <a:rPr lang="en-GB" sz="3600" kern="0" dirty="0" smtClean="0">
                <a:solidFill>
                  <a:sysClr val="windowText" lastClr="000000"/>
                </a:solidFill>
              </a:rPr>
              <a:t>about residential experiences?</a:t>
            </a:r>
          </a:p>
        </p:txBody>
      </p:sp>
    </p:spTree>
    <p:extLst>
      <p:ext uri="{BB962C8B-B14F-4D97-AF65-F5344CB8AC3E}">
        <p14:creationId xmlns:p14="http://schemas.microsoft.com/office/powerpoint/2010/main" val="2302998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11</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What are Nights Away Passports, </a:t>
            </a:r>
          </a:p>
          <a:p>
            <a:pPr marL="125" indent="0" algn="ctr" defTabSz="914400">
              <a:lnSpc>
                <a:spcPct val="100000"/>
              </a:lnSpc>
              <a:buNone/>
            </a:pPr>
            <a:r>
              <a:rPr lang="en-GB" sz="3600" kern="0" dirty="0" smtClean="0">
                <a:solidFill>
                  <a:sysClr val="windowText" lastClr="000000"/>
                </a:solidFill>
              </a:rPr>
              <a:t>and who are they for?</a:t>
            </a:r>
          </a:p>
        </p:txBody>
      </p:sp>
    </p:spTree>
    <p:extLst>
      <p:ext uri="{BB962C8B-B14F-4D97-AF65-F5344CB8AC3E}">
        <p14:creationId xmlns:p14="http://schemas.microsoft.com/office/powerpoint/2010/main" val="380519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12</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969889" y="2152557"/>
            <a:ext cx="10252221" cy="3978012"/>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defTabSz="914400">
              <a:lnSpc>
                <a:spcPct val="100000"/>
              </a:lnSpc>
              <a:buNone/>
            </a:pPr>
            <a:r>
              <a:rPr lang="en-GB" sz="2800" kern="0" dirty="0" smtClean="0">
                <a:solidFill>
                  <a:sysClr val="windowText" lastClr="000000"/>
                </a:solidFill>
              </a:rPr>
              <a:t>True or False:</a:t>
            </a:r>
          </a:p>
          <a:p>
            <a:pPr marL="125" indent="0" defTabSz="914400">
              <a:lnSpc>
                <a:spcPct val="100000"/>
              </a:lnSpc>
              <a:buNone/>
            </a:pPr>
            <a:endParaRPr lang="en-GB" sz="2800" kern="0" dirty="0">
              <a:solidFill>
                <a:sysClr val="windowText" lastClr="000000"/>
              </a:solidFill>
            </a:endParaRPr>
          </a:p>
          <a:p>
            <a:pPr marL="743075" indent="-742950" defTabSz="914400">
              <a:lnSpc>
                <a:spcPct val="100000"/>
              </a:lnSpc>
              <a:spcAft>
                <a:spcPts val="2400"/>
              </a:spcAft>
              <a:buAutoNum type="alphaLcParenR"/>
            </a:pPr>
            <a:r>
              <a:rPr lang="en-GB" sz="2800" kern="0" dirty="0" smtClean="0">
                <a:solidFill>
                  <a:sysClr val="windowText" lastClr="000000"/>
                </a:solidFill>
              </a:rPr>
              <a:t>Any permit holder can grant a Nights Away Passport.</a:t>
            </a:r>
          </a:p>
          <a:p>
            <a:pPr marL="743075" indent="-742950" defTabSz="914400">
              <a:lnSpc>
                <a:spcPct val="100000"/>
              </a:lnSpc>
              <a:spcAft>
                <a:spcPts val="2400"/>
              </a:spcAft>
              <a:buAutoNum type="alphaLcParenR"/>
            </a:pPr>
            <a:r>
              <a:rPr lang="en-GB" sz="2800" kern="0" dirty="0" smtClean="0">
                <a:solidFill>
                  <a:sysClr val="windowText" lastClr="000000"/>
                </a:solidFill>
              </a:rPr>
              <a:t>The permit holder who grants the Nights Away Passport must attend the event.</a:t>
            </a:r>
          </a:p>
          <a:p>
            <a:pPr marL="743075" indent="-742950" defTabSz="914400">
              <a:lnSpc>
                <a:spcPct val="100000"/>
              </a:lnSpc>
              <a:spcAft>
                <a:spcPts val="2400"/>
              </a:spcAft>
              <a:buAutoNum type="alphaLcParenR"/>
            </a:pPr>
            <a:r>
              <a:rPr lang="en-GB" sz="2800" kern="0" dirty="0" smtClean="0">
                <a:solidFill>
                  <a:sysClr val="windowText" lastClr="000000"/>
                </a:solidFill>
              </a:rPr>
              <a:t>The Nights Away Passport can only be used by under 18s, but they can be used for multiple events.</a:t>
            </a:r>
          </a:p>
        </p:txBody>
      </p:sp>
    </p:spTree>
    <p:extLst>
      <p:ext uri="{BB962C8B-B14F-4D97-AF65-F5344CB8AC3E}">
        <p14:creationId xmlns:p14="http://schemas.microsoft.com/office/powerpoint/2010/main" val="1950244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3585746B-AFE7-D843-B1B1-0E0866426756}"/>
              </a:ext>
            </a:extLst>
          </p:cNvPr>
          <p:cNvSpPr>
            <a:spLocks noGrp="1"/>
          </p:cNvSpPr>
          <p:nvPr>
            <p:ph type="subTitle" idx="4"/>
          </p:nvPr>
        </p:nvSpPr>
        <p:spPr/>
        <p:txBody>
          <a:bodyPr/>
          <a:lstStyle/>
          <a:p>
            <a:r>
              <a:rPr lang="en-GB" dirty="0"/>
              <a:t>Quiz for module 16 Residential Experiences</a:t>
            </a:r>
          </a:p>
        </p:txBody>
      </p:sp>
      <p:sp>
        <p:nvSpPr>
          <p:cNvPr id="4" name="Text Placeholder 3">
            <a:extLst>
              <a:ext uri="{FF2B5EF4-FFF2-40B4-BE49-F238E27FC236}">
                <a16:creationId xmlns:a16="http://schemas.microsoft.com/office/drawing/2014/main" xmlns="" id="{05305BD1-4A22-A948-89BF-0F0F16A1287E}"/>
              </a:ext>
            </a:extLst>
          </p:cNvPr>
          <p:cNvSpPr>
            <a:spLocks noGrp="1"/>
          </p:cNvSpPr>
          <p:nvPr>
            <p:ph type="body" sz="quarter" idx="13"/>
          </p:nvPr>
        </p:nvSpPr>
        <p:spPr/>
        <p:txBody>
          <a:bodyPr/>
          <a:lstStyle/>
          <a:p>
            <a:pPr lvl="1"/>
            <a:r>
              <a:rPr lang="en-GB" dirty="0"/>
              <a:t>Thank you</a:t>
            </a:r>
          </a:p>
        </p:txBody>
      </p:sp>
    </p:spTree>
    <p:extLst>
      <p:ext uri="{BB962C8B-B14F-4D97-AF65-F5344CB8AC3E}">
        <p14:creationId xmlns:p14="http://schemas.microsoft.com/office/powerpoint/2010/main" val="62876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627556"/>
          </a:xfrm>
        </p:spPr>
        <p:txBody>
          <a:bodyPr/>
          <a:lstStyle/>
          <a:p>
            <a:pPr marL="125" lvl="3" indent="0">
              <a:buNone/>
            </a:pPr>
            <a:r>
              <a:rPr lang="en-GB" sz="3600" dirty="0"/>
              <a:t>Q</a:t>
            </a:r>
            <a:r>
              <a:rPr lang="en-GB" sz="3600" dirty="0" smtClean="0"/>
              <a:t>uestion 1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744435"/>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buNone/>
            </a:pPr>
            <a:r>
              <a:rPr lang="en-GB" sz="3600" kern="0" dirty="0" smtClean="0">
                <a:solidFill>
                  <a:sysClr val="windowText" lastClr="000000"/>
                </a:solidFill>
              </a:rPr>
              <a:t>Why do we have a Nights Away Permit Scheme?</a:t>
            </a:r>
          </a:p>
        </p:txBody>
      </p:sp>
    </p:spTree>
    <p:extLst>
      <p:ext uri="{BB962C8B-B14F-4D97-AF65-F5344CB8AC3E}">
        <p14:creationId xmlns:p14="http://schemas.microsoft.com/office/powerpoint/2010/main" val="64673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2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What are the four types of Nights Away Permit available to leaders?</a:t>
            </a:r>
          </a:p>
        </p:txBody>
      </p:sp>
    </p:spTree>
    <p:extLst>
      <p:ext uri="{BB962C8B-B14F-4D97-AF65-F5344CB8AC3E}">
        <p14:creationId xmlns:p14="http://schemas.microsoft.com/office/powerpoint/2010/main" val="371877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3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2562240"/>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Permits aren’t section specific. </a:t>
            </a:r>
          </a:p>
          <a:p>
            <a:pPr marL="125" indent="0" algn="ctr" defTabSz="914400">
              <a:lnSpc>
                <a:spcPct val="100000"/>
              </a:lnSpc>
              <a:buNone/>
            </a:pPr>
            <a:endParaRPr lang="en-GB" sz="3600" kern="0" dirty="0">
              <a:solidFill>
                <a:sysClr val="windowText" lastClr="000000"/>
              </a:solidFill>
            </a:endParaRPr>
          </a:p>
          <a:p>
            <a:pPr marL="125" indent="0" algn="ctr" defTabSz="914400">
              <a:lnSpc>
                <a:spcPct val="100000"/>
              </a:lnSpc>
              <a:buNone/>
            </a:pPr>
            <a:r>
              <a:rPr lang="en-GB" sz="3600" kern="0" dirty="0" smtClean="0">
                <a:solidFill>
                  <a:sysClr val="windowText" lastClr="000000"/>
                </a:solidFill>
              </a:rPr>
              <a:t>List the </a:t>
            </a:r>
            <a:r>
              <a:rPr lang="en-GB" sz="3600" kern="0" dirty="0" smtClean="0">
                <a:solidFill>
                  <a:sysClr val="windowText" lastClr="000000"/>
                </a:solidFill>
              </a:rPr>
              <a:t>types </a:t>
            </a:r>
            <a:r>
              <a:rPr lang="en-GB" sz="3600" kern="0" dirty="0" smtClean="0">
                <a:solidFill>
                  <a:sysClr val="windowText" lastClr="000000"/>
                </a:solidFill>
              </a:rPr>
              <a:t>of permit that each </a:t>
            </a:r>
          </a:p>
          <a:p>
            <a:pPr marL="125" indent="0" algn="ctr" defTabSz="914400">
              <a:lnSpc>
                <a:spcPct val="100000"/>
              </a:lnSpc>
              <a:buNone/>
            </a:pPr>
            <a:r>
              <a:rPr lang="en-GB" sz="3600" kern="0" dirty="0" smtClean="0">
                <a:solidFill>
                  <a:sysClr val="windowText" lastClr="000000"/>
                </a:solidFill>
              </a:rPr>
              <a:t>section’s leaders may hold.</a:t>
            </a:r>
          </a:p>
        </p:txBody>
      </p:sp>
    </p:spTree>
    <p:extLst>
      <p:ext uri="{BB962C8B-B14F-4D97-AF65-F5344CB8AC3E}">
        <p14:creationId xmlns:p14="http://schemas.microsoft.com/office/powerpoint/2010/main" val="2729836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4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What’s the maximum possible term for </a:t>
            </a:r>
          </a:p>
          <a:p>
            <a:pPr marL="125" indent="0" algn="ctr" defTabSz="914400">
              <a:lnSpc>
                <a:spcPct val="100000"/>
              </a:lnSpc>
              <a:buNone/>
            </a:pPr>
            <a:r>
              <a:rPr lang="en-GB" sz="3600" kern="0" dirty="0" smtClean="0">
                <a:solidFill>
                  <a:sysClr val="windowText" lastClr="000000"/>
                </a:solidFill>
              </a:rPr>
              <a:t>each type of permit?</a:t>
            </a:r>
          </a:p>
        </p:txBody>
      </p:sp>
    </p:spTree>
    <p:extLst>
      <p:ext uri="{BB962C8B-B14F-4D97-AF65-F5344CB8AC3E}">
        <p14:creationId xmlns:p14="http://schemas.microsoft.com/office/powerpoint/2010/main" val="366120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5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1454244"/>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Is a Nights Away Permit needed for </a:t>
            </a:r>
          </a:p>
          <a:p>
            <a:pPr marL="125" indent="0" algn="ctr" defTabSz="914400">
              <a:lnSpc>
                <a:spcPct val="100000"/>
              </a:lnSpc>
              <a:buNone/>
            </a:pPr>
            <a:r>
              <a:rPr lang="en-GB" sz="3600" kern="0" dirty="0" smtClean="0">
                <a:solidFill>
                  <a:sysClr val="windowText" lastClr="000000"/>
                </a:solidFill>
              </a:rPr>
              <a:t>each area in which you camp?</a:t>
            </a:r>
          </a:p>
        </p:txBody>
      </p:sp>
    </p:spTree>
    <p:extLst>
      <p:ext uri="{BB962C8B-B14F-4D97-AF65-F5344CB8AC3E}">
        <p14:creationId xmlns:p14="http://schemas.microsoft.com/office/powerpoint/2010/main" val="176242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6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2008242"/>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Family Camps are a good way to enthuse parents.</a:t>
            </a:r>
          </a:p>
          <a:p>
            <a:pPr marL="125" indent="0" algn="ctr" defTabSz="914400">
              <a:lnSpc>
                <a:spcPct val="100000"/>
              </a:lnSpc>
              <a:buNone/>
            </a:pPr>
            <a:endParaRPr lang="en-GB" sz="3600" kern="0" dirty="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Which sections can attend?</a:t>
            </a:r>
          </a:p>
        </p:txBody>
      </p:sp>
    </p:spTree>
    <p:extLst>
      <p:ext uri="{BB962C8B-B14F-4D97-AF65-F5344CB8AC3E}">
        <p14:creationId xmlns:p14="http://schemas.microsoft.com/office/powerpoint/2010/main" val="289374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7 </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3022031"/>
            <a:ext cx="11413933" cy="900246"/>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algn="ctr" defTabSz="914400">
              <a:lnSpc>
                <a:spcPct val="100000"/>
              </a:lnSpc>
              <a:buNone/>
            </a:pPr>
            <a:r>
              <a:rPr lang="en-GB" sz="3600" kern="0" dirty="0" smtClean="0">
                <a:solidFill>
                  <a:sysClr val="windowText" lastClr="000000"/>
                </a:solidFill>
              </a:rPr>
              <a:t>Which sections can attend Nights Away activities?</a:t>
            </a:r>
          </a:p>
        </p:txBody>
      </p:sp>
    </p:spTree>
    <p:extLst>
      <p:ext uri="{BB962C8B-B14F-4D97-AF65-F5344CB8AC3E}">
        <p14:creationId xmlns:p14="http://schemas.microsoft.com/office/powerpoint/2010/main" val="98025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
          </p:nvPr>
        </p:nvSpPr>
        <p:spPr>
          <a:xfrm>
            <a:off x="345675" y="534300"/>
            <a:ext cx="5750325" cy="207749"/>
          </a:xfrm>
        </p:spPr>
        <p:txBody>
          <a:bodyPr/>
          <a:lstStyle/>
          <a:p>
            <a:r>
              <a:rPr lang="en-GB" dirty="0"/>
              <a:t>Quiz for module 16 Residential </a:t>
            </a:r>
            <a:r>
              <a:rPr lang="en-GB" dirty="0" smtClean="0"/>
              <a:t>Experiences</a:t>
            </a:r>
            <a:endParaRPr lang="en-GB" dirty="0"/>
          </a:p>
        </p:txBody>
      </p:sp>
      <p:sp>
        <p:nvSpPr>
          <p:cNvPr id="4" name="Text Placeholder 3">
            <a:extLst>
              <a:ext uri="{FF2B5EF4-FFF2-40B4-BE49-F238E27FC236}">
                <a16:creationId xmlns:a16="http://schemas.microsoft.com/office/drawing/2014/main" xmlns="" id="{EEE23181-DEE5-9F4F-BF74-3193CE1C6357}"/>
              </a:ext>
            </a:extLst>
          </p:cNvPr>
          <p:cNvSpPr>
            <a:spLocks noGrp="1"/>
          </p:cNvSpPr>
          <p:nvPr>
            <p:ph type="body" sz="quarter" idx="14"/>
          </p:nvPr>
        </p:nvSpPr>
        <p:spPr>
          <a:xfrm>
            <a:off x="345675" y="1754371"/>
            <a:ext cx="7944437" cy="398186"/>
          </a:xfrm>
        </p:spPr>
        <p:txBody>
          <a:bodyPr/>
          <a:lstStyle/>
          <a:p>
            <a:pPr marL="125" lvl="3" indent="0">
              <a:buNone/>
            </a:pPr>
            <a:r>
              <a:rPr lang="en-GB" sz="3600" dirty="0"/>
              <a:t>Q</a:t>
            </a:r>
            <a:r>
              <a:rPr lang="en-GB" sz="3600" dirty="0" smtClean="0"/>
              <a:t>uestion 8</a:t>
            </a:r>
          </a:p>
        </p:txBody>
      </p:sp>
      <p:sp>
        <p:nvSpPr>
          <p:cNvPr id="5" name="Text Placeholder 3">
            <a:extLst>
              <a:ext uri="{FF2B5EF4-FFF2-40B4-BE49-F238E27FC236}">
                <a16:creationId xmlns:a16="http://schemas.microsoft.com/office/drawing/2014/main" xmlns="" id="{EEE23181-DEE5-9F4F-BF74-3193CE1C6357}"/>
              </a:ext>
            </a:extLst>
          </p:cNvPr>
          <p:cNvSpPr txBox="1">
            <a:spLocks/>
          </p:cNvSpPr>
          <p:nvPr/>
        </p:nvSpPr>
        <p:spPr>
          <a:xfrm>
            <a:off x="345675" y="2189927"/>
            <a:ext cx="11413933" cy="3978012"/>
          </a:xfrm>
          <a:prstGeom prst="rect">
            <a:avLst/>
          </a:prstGeom>
        </p:spPr>
        <p:txBody>
          <a:bodyPr vert="horz" wrap="square" lIns="0" tIns="0" rIns="0" bIns="0" rtlCol="0">
            <a:spAutoFit/>
          </a:bodyPr>
          <a:lstStyle>
            <a:lvl1pPr marL="270000" indent="-269875" eaLnBrk="1" hangingPunct="1">
              <a:lnSpc>
                <a:spcPts val="2700"/>
              </a:lnSpc>
              <a:buClr>
                <a:schemeClr val="tx2"/>
              </a:buClr>
              <a:buSzPct val="125000"/>
              <a:buFont typeface="Arial" panose="020B0604020202020204" pitchFamily="34" charset="0"/>
              <a:buChar char="•"/>
              <a:tabLst/>
              <a:defRPr sz="2550" b="0" i="0">
                <a:latin typeface="Nunito Sans" charset="0"/>
                <a:ea typeface="Nunito Sans" charset="0"/>
                <a:cs typeface="Nunito Sans" charset="0"/>
              </a:defRPr>
            </a:lvl1pPr>
            <a:lvl2pPr marL="270000" indent="-269875" eaLnBrk="1" hangingPunct="1">
              <a:lnSpc>
                <a:spcPts val="2700"/>
              </a:lnSpc>
              <a:buClr>
                <a:schemeClr val="tx2"/>
              </a:buClr>
              <a:buSzPct val="125000"/>
              <a:buFont typeface="Arial" panose="020B0604020202020204" pitchFamily="34" charset="0"/>
              <a:buChar char="•"/>
              <a:tabLst/>
              <a:defRPr sz="2550" b="0" i="0">
                <a:latin typeface="Nunito Sans Black" pitchFamily="2" charset="77"/>
                <a:ea typeface="+mn-ea"/>
                <a:cs typeface="+mn-cs"/>
              </a:defRPr>
            </a:lvl2pPr>
            <a:lvl3pPr marL="270000" indent="-269875" eaLnBrk="1" hangingPunct="1">
              <a:lnSpc>
                <a:spcPts val="2700"/>
              </a:lnSpc>
              <a:buClr>
                <a:schemeClr val="tx1"/>
              </a:buClr>
              <a:buSzPct val="125000"/>
              <a:buFont typeface="Arial" panose="020B0604020202020204" pitchFamily="34" charset="0"/>
              <a:buChar char="•"/>
              <a:tabLst/>
              <a:defRPr sz="2550">
                <a:solidFill>
                  <a:schemeClr val="tx2"/>
                </a:solidFill>
                <a:latin typeface="+mn-lt"/>
                <a:ea typeface="+mn-ea"/>
                <a:cs typeface="+mn-cs"/>
              </a:defRPr>
            </a:lvl3pPr>
            <a:lvl4pPr marL="270000" indent="-269875" eaLnBrk="1" hangingPunct="1">
              <a:lnSpc>
                <a:spcPts val="2700"/>
              </a:lnSpc>
              <a:buClr>
                <a:schemeClr val="tx1"/>
              </a:buClr>
              <a:buSzPct val="125000"/>
              <a:buFont typeface="Arial" panose="020B0604020202020204" pitchFamily="34" charset="0"/>
              <a:buChar char="•"/>
              <a:tabLst/>
              <a:defRPr sz="2550" b="0" i="0">
                <a:solidFill>
                  <a:schemeClr val="tx2"/>
                </a:solidFill>
                <a:latin typeface="Nunito Sans Black" pitchFamily="2" charset="77"/>
                <a:ea typeface="+mn-ea"/>
                <a:cs typeface="+mn-cs"/>
              </a:defRPr>
            </a:lvl4pPr>
            <a:lvl5pPr marL="270000" indent="-269875" eaLnBrk="1" hangingPunct="1">
              <a:lnSpc>
                <a:spcPts val="2700"/>
              </a:lnSpc>
              <a:spcBef>
                <a:spcPts val="1950"/>
              </a:spcBef>
              <a:buClr>
                <a:schemeClr val="tx2"/>
              </a:buClr>
              <a:buSzPct val="125000"/>
              <a:buFont typeface="Arial" panose="020B0604020202020204" pitchFamily="34" charset="0"/>
              <a:buChar char="•"/>
              <a:tabLst/>
              <a:defRPr sz="2550" b="0" i="0">
                <a:latin typeface="Nunito Sans Black" pitchFamily="2" charset="77"/>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a:lstStyle>
          <a:p>
            <a:pPr marL="125" indent="0" defTabSz="914400">
              <a:buNone/>
            </a:pPr>
            <a:endParaRPr lang="en-GB" kern="0" dirty="0" smtClean="0">
              <a:solidFill>
                <a:sysClr val="windowText" lastClr="000000"/>
              </a:solidFill>
            </a:endParaRPr>
          </a:p>
          <a:p>
            <a:pPr marL="125" indent="0" defTabSz="914400">
              <a:lnSpc>
                <a:spcPct val="100000"/>
              </a:lnSpc>
              <a:buNone/>
            </a:pPr>
            <a:r>
              <a:rPr lang="en-GB" sz="3600" kern="0" dirty="0" smtClean="0">
                <a:solidFill>
                  <a:sysClr val="windowText" lastClr="000000"/>
                </a:solidFill>
              </a:rPr>
              <a:t>True or False:</a:t>
            </a:r>
          </a:p>
          <a:p>
            <a:pPr marL="125" indent="0" defTabSz="914400">
              <a:lnSpc>
                <a:spcPct val="100000"/>
              </a:lnSpc>
              <a:buNone/>
            </a:pPr>
            <a:endParaRPr lang="en-GB" sz="3600" kern="0" dirty="0">
              <a:solidFill>
                <a:sysClr val="windowText" lastClr="000000"/>
              </a:solidFill>
            </a:endParaRPr>
          </a:p>
          <a:p>
            <a:pPr marL="743075" indent="-742950" defTabSz="914400">
              <a:lnSpc>
                <a:spcPct val="100000"/>
              </a:lnSpc>
              <a:spcAft>
                <a:spcPts val="2400"/>
              </a:spcAft>
              <a:buAutoNum type="alphaLcParenR"/>
            </a:pPr>
            <a:r>
              <a:rPr lang="en-GB" sz="3600" kern="0" dirty="0" smtClean="0">
                <a:solidFill>
                  <a:sysClr val="windowText" lastClr="000000"/>
                </a:solidFill>
              </a:rPr>
              <a:t>Parents don’t need to have any safeguarding checks to attend a family camp.</a:t>
            </a:r>
          </a:p>
          <a:p>
            <a:pPr marL="743075" indent="-742950" defTabSz="914400">
              <a:lnSpc>
                <a:spcPct val="100000"/>
              </a:lnSpc>
              <a:spcAft>
                <a:spcPts val="2400"/>
              </a:spcAft>
              <a:buAutoNum type="alphaLcParenR"/>
            </a:pPr>
            <a:r>
              <a:rPr lang="en-GB" sz="3600" kern="0" dirty="0" smtClean="0">
                <a:solidFill>
                  <a:sysClr val="windowText" lastClr="000000"/>
                </a:solidFill>
              </a:rPr>
              <a:t>Parents or supporters will need to get extra insurance to cover them on a family camp.</a:t>
            </a:r>
          </a:p>
        </p:txBody>
      </p:sp>
    </p:spTree>
    <p:extLst>
      <p:ext uri="{BB962C8B-B14F-4D97-AF65-F5344CB8AC3E}">
        <p14:creationId xmlns:p14="http://schemas.microsoft.com/office/powerpoint/2010/main" val="3125583128"/>
      </p:ext>
    </p:extLst>
  </p:cSld>
  <p:clrMapOvr>
    <a:masterClrMapping/>
  </p:clrMapOvr>
</p:sld>
</file>

<file path=ppt/theme/theme1.xml><?xml version="1.0" encoding="utf-8"?>
<a:theme xmlns:a="http://schemas.openxmlformats.org/drawingml/2006/main" name="Office Theme">
  <a:themeElements>
    <a:clrScheme name="Scouts Master Colours">
      <a:dk1>
        <a:srgbClr val="000000"/>
      </a:dk1>
      <a:lt1>
        <a:srgbClr val="FFFFFF"/>
      </a:lt1>
      <a:dk2>
        <a:srgbClr val="7414DC"/>
      </a:dk2>
      <a:lt2>
        <a:srgbClr val="00A793"/>
      </a:lt2>
      <a:accent1>
        <a:srgbClr val="E22E12"/>
      </a:accent1>
      <a:accent2>
        <a:srgbClr val="23A950"/>
      </a:accent2>
      <a:accent3>
        <a:srgbClr val="006EE0"/>
      </a:accent3>
      <a:accent4>
        <a:srgbClr val="FFB3E5"/>
      </a:accent4>
      <a:accent5>
        <a:srgbClr val="003A82"/>
      </a:accent5>
      <a:accent6>
        <a:srgbClr val="FFE627"/>
      </a:accent6>
      <a:hlink>
        <a:srgbClr val="00B8B8"/>
      </a:hlink>
      <a:folHlink>
        <a:srgbClr val="7414DC"/>
      </a:folHlink>
    </a:clrScheme>
    <a:fontScheme name="Scouts">
      <a:majorFont>
        <a:latin typeface="Nunito Sans"/>
        <a:ea typeface=""/>
        <a:cs typeface=""/>
      </a:majorFont>
      <a:minorFont>
        <a:latin typeface="Nunito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outs-powerpoint-template-small-file (1)" id="{2F0D66E2-22E0-4A8E-BA41-49FDA108997C}" vid="{09ECB26F-94E3-4B72-B615-2A24D14B12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4991c43-42ac-4abb-bacd-9a44b1d12be6" xsi:nil="true"/>
    <cgtu xmlns="c0d0de87-9c93-40bd-ade3-d4e6f2e6003d" xsi:nil="true"/>
    <lcf76f155ced4ddcb4097134ff3c332f xmlns="c0d0de87-9c93-40bd-ade3-d4e6f2e6003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C7DF14AF545404DBC09283DCEC8A185" ma:contentTypeVersion="24" ma:contentTypeDescription="Create a new document." ma:contentTypeScope="" ma:versionID="23f87e1d5af9576f756964fae26135d4">
  <xsd:schema xmlns:xsd="http://www.w3.org/2001/XMLSchema" xmlns:xs="http://www.w3.org/2001/XMLSchema" xmlns:p="http://schemas.microsoft.com/office/2006/metadata/properties" xmlns:ns2="c0d0de87-9c93-40bd-ade3-d4e6f2e6003d" xmlns:ns3="34991c43-42ac-4abb-bacd-9a44b1d12be6" targetNamespace="http://schemas.microsoft.com/office/2006/metadata/properties" ma:root="true" ma:fieldsID="737dfa3143e912ecf45fa159980878d6" ns2:_="" ns3:_="">
    <xsd:import namespace="c0d0de87-9c93-40bd-ade3-d4e6f2e6003d"/>
    <xsd:import namespace="34991c43-42ac-4abb-bacd-9a44b1d12be6"/>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cgtu" minOccurs="0"/>
                <xsd:element ref="ns2:bb987179-75e1-4d6f-8354-6cc63489cdbfCountryOrRegion" minOccurs="0"/>
                <xsd:element ref="ns2:bb987179-75e1-4d6f-8354-6cc63489cdbfState" minOccurs="0"/>
                <xsd:element ref="ns2:bb987179-75e1-4d6f-8354-6cc63489cdbfCity" minOccurs="0"/>
                <xsd:element ref="ns2:bb987179-75e1-4d6f-8354-6cc63489cdbfPostalCode" minOccurs="0"/>
                <xsd:element ref="ns2:bb987179-75e1-4d6f-8354-6cc63489cdbfStreet" minOccurs="0"/>
                <xsd:element ref="ns2:bb987179-75e1-4d6f-8354-6cc63489cdbfGeoLoc" minOccurs="0"/>
                <xsd:element ref="ns2:bb987179-75e1-4d6f-8354-6cc63489cdbfDispNam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d0de87-9c93-40bd-ade3-d4e6f2e600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cgtu" ma:index="15" nillable="true" ma:displayName="Location" ma:internalName="cgtu">
      <xsd:simpleType>
        <xsd:restriction base="dms:Unknown"/>
      </xsd:simpleType>
    </xsd:element>
    <xsd:element name="bb987179-75e1-4d6f-8354-6cc63489cdbfCountryOrRegion" ma:index="16" nillable="true" ma:displayName="Location: Country/Region" ma:internalName="CountryOrRegion" ma:readOnly="true">
      <xsd:simpleType>
        <xsd:restriction base="dms:Text"/>
      </xsd:simpleType>
    </xsd:element>
    <xsd:element name="bb987179-75e1-4d6f-8354-6cc63489cdbfState" ma:index="17" nillable="true" ma:displayName="Location: State" ma:internalName="State" ma:readOnly="true">
      <xsd:simpleType>
        <xsd:restriction base="dms:Text"/>
      </xsd:simpleType>
    </xsd:element>
    <xsd:element name="bb987179-75e1-4d6f-8354-6cc63489cdbfCity" ma:index="18" nillable="true" ma:displayName="Location: City" ma:internalName="City" ma:readOnly="true">
      <xsd:simpleType>
        <xsd:restriction base="dms:Text"/>
      </xsd:simpleType>
    </xsd:element>
    <xsd:element name="bb987179-75e1-4d6f-8354-6cc63489cdbfPostalCode" ma:index="19" nillable="true" ma:displayName="Location: Postal Code" ma:internalName="PostalCode" ma:readOnly="true">
      <xsd:simpleType>
        <xsd:restriction base="dms:Text"/>
      </xsd:simpleType>
    </xsd:element>
    <xsd:element name="bb987179-75e1-4d6f-8354-6cc63489cdbfStreet" ma:index="20" nillable="true" ma:displayName="Location: Street" ma:internalName="Street" ma:readOnly="true">
      <xsd:simpleType>
        <xsd:restriction base="dms:Text"/>
      </xsd:simpleType>
    </xsd:element>
    <xsd:element name="bb987179-75e1-4d6f-8354-6cc63489cdbfGeoLoc" ma:index="21" nillable="true" ma:displayName="Location: Coordinates" ma:internalName="GeoLoc" ma:readOnly="true">
      <xsd:simpleType>
        <xsd:restriction base="dms:Unknown"/>
      </xsd:simpleType>
    </xsd:element>
    <xsd:element name="bb987179-75e1-4d6f-8354-6cc63489cdbfDispName" ma:index="22" nillable="true" ma:displayName="Location: Name" ma:internalName="DispName" ma:readOnly="true">
      <xsd:simpleType>
        <xsd:restriction base="dms:Text"/>
      </xsd:simpleType>
    </xsd:element>
    <xsd:element name="MediaServiceDateTaken" ma:index="25" nillable="true" ma:displayName="MediaServiceDateTaken" ma:hidden="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6a56231d-6d57-4d01-be4e-eaa0c39de8aa" ma:termSetId="09814cd3-568e-fe90-9814-8d621ff8fb84" ma:anchorId="fba54fb3-c3e1-fe81-a776-ca4b69148c4d" ma:open="true" ma:isKeyword="false">
      <xsd:complexType>
        <xsd:sequence>
          <xsd:element ref="pc:Terms" minOccurs="0" maxOccurs="1"/>
        </xsd:sequence>
      </xsd:complexType>
    </xsd:element>
    <xsd:element name="MediaServiceLocation" ma:index="3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991c43-42ac-4abb-bacd-9a44b1d12be6"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14afa311-4a2f-4c04-835a-77b9919cd2d3}" ma:internalName="TaxCatchAll" ma:showField="CatchAllData" ma:web="34991c43-42ac-4abb-bacd-9a44b1d12b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0013A3-FAEF-4267-9312-C740FA1A7A3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4991c43-42ac-4abb-bacd-9a44b1d12be6"/>
    <ds:schemaRef ds:uri="c0d0de87-9c93-40bd-ade3-d4e6f2e6003d"/>
    <ds:schemaRef ds:uri="http://www.w3.org/XML/1998/namespace"/>
    <ds:schemaRef ds:uri="http://purl.org/dc/dcmitype/"/>
  </ds:schemaRefs>
</ds:datastoreItem>
</file>

<file path=customXml/itemProps2.xml><?xml version="1.0" encoding="utf-8"?>
<ds:datastoreItem xmlns:ds="http://schemas.openxmlformats.org/officeDocument/2006/customXml" ds:itemID="{80151F82-2B94-4711-B51A-F4241A6A403F}">
  <ds:schemaRefs>
    <ds:schemaRef ds:uri="http://schemas.microsoft.com/sharepoint/v3/contenttype/forms"/>
  </ds:schemaRefs>
</ds:datastoreItem>
</file>

<file path=customXml/itemProps3.xml><?xml version="1.0" encoding="utf-8"?>
<ds:datastoreItem xmlns:ds="http://schemas.openxmlformats.org/officeDocument/2006/customXml" ds:itemID="{37CF3A62-9F1A-4C29-B50B-7B73FCB5F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d0de87-9c93-40bd-ade3-d4e6f2e6003d"/>
    <ds:schemaRef ds:uri="34991c43-42ac-4abb-bacd-9a44b1d12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template (1)</Template>
  <TotalTime>30</TotalTime>
  <Words>319</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Nunito Sans Black</vt:lpstr>
      <vt:lpstr>Nunito Sans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Scout Association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Andreia Bianchi</dc:creator>
  <cp:lastModifiedBy>Andreia Bianchi</cp:lastModifiedBy>
  <cp:revision>11</cp:revision>
  <dcterms:created xsi:type="dcterms:W3CDTF">2022-12-06T14:28:22Z</dcterms:created>
  <dcterms:modified xsi:type="dcterms:W3CDTF">2022-12-07T12:09:09Z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2018-02-16T00:00:00Z</vt:filetime>
  </property>
  <property fmtid="{D5CDD505-2E9C-101B-9397-08002B2CF9AE}" pid="3" name="Creator">
    <vt:lpwstr>Adobe InDesign CS5 (7.0)</vt:lpwstr>
  </property>
  <property fmtid="{D5CDD505-2E9C-101B-9397-08002B2CF9AE}" pid="4" name="LastSaved">
    <vt:filetime>2018-02-18T00:00:00Z</vt:filetime>
  </property>
  <property fmtid="{D5CDD505-2E9C-101B-9397-08002B2CF9AE}" pid="5" name="ContentTypeId">
    <vt:lpwstr>0x010100DC7DF14AF545404DBC09283DCEC8A185</vt:lpwstr>
  </property>
</Properties>
</file>