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3660" r:id="rId6"/>
  </p:sldMasterIdLst>
  <p:notesMasterIdLst>
    <p:notesMasterId r:id="rId38"/>
  </p:notesMasterIdLst>
  <p:sldIdLst>
    <p:sldId id="320" r:id="rId7"/>
    <p:sldId id="329" r:id="rId8"/>
    <p:sldId id="330" r:id="rId9"/>
    <p:sldId id="412" r:id="rId10"/>
    <p:sldId id="460" r:id="rId11"/>
    <p:sldId id="475" r:id="rId12"/>
    <p:sldId id="474" r:id="rId13"/>
    <p:sldId id="476" r:id="rId14"/>
    <p:sldId id="482" r:id="rId15"/>
    <p:sldId id="458" r:id="rId16"/>
    <p:sldId id="477" r:id="rId17"/>
    <p:sldId id="467" r:id="rId18"/>
    <p:sldId id="478" r:id="rId19"/>
    <p:sldId id="479" r:id="rId20"/>
    <p:sldId id="470" r:id="rId21"/>
    <p:sldId id="471" r:id="rId22"/>
    <p:sldId id="472" r:id="rId23"/>
    <p:sldId id="473" r:id="rId24"/>
    <p:sldId id="415" r:id="rId25"/>
    <p:sldId id="457" r:id="rId26"/>
    <p:sldId id="480" r:id="rId27"/>
    <p:sldId id="416" r:id="rId28"/>
    <p:sldId id="485" r:id="rId29"/>
    <p:sldId id="486" r:id="rId30"/>
    <p:sldId id="488" r:id="rId31"/>
    <p:sldId id="487" r:id="rId32"/>
    <p:sldId id="483" r:id="rId33"/>
    <p:sldId id="341" r:id="rId34"/>
    <p:sldId id="420" r:id="rId35"/>
    <p:sldId id="466" r:id="rId36"/>
    <p:sldId id="418" r:id="rId37"/>
  </p:sldIdLst>
  <p:sldSz cx="12192000" cy="6858000"/>
  <p:notesSz cx="16256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Nunito Sans" panose="00000500000000000000" pitchFamily="2" charset="0"/>
      <p:regular r:id="rId45"/>
      <p:bold r:id="rId46"/>
      <p:italic r:id="rId47"/>
      <p:boldItalic r:id="rId48"/>
    </p:embeddedFont>
    <p:embeddedFont>
      <p:font typeface="Nunito Sans Black" panose="00000A00000000000000" pitchFamily="2" charset="0"/>
      <p:bold r:id="rId49"/>
      <p:italic r:id="rId50"/>
      <p:boldItalic r:id="rId51"/>
    </p:embeddedFont>
    <p:embeddedFont>
      <p:font typeface="Nunito Sans ExtraBold" panose="00000900000000000000" pitchFamily="2" charset="0"/>
      <p:bold r:id="rId52"/>
      <p:boldItalic r:id="rId5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874E6E74-72D9-576B-FBA3-9BE0DB0285FC}" name="James Booker" initials="JB" userId="S::james.booker@scouts.org.uk::201249a4-d410-4cab-99cc-746650975179" providerId="AD"/>
  <p188:author id="{49AAC8C7-16BA-D461-223F-9B2126E520F6}" name="Anders Wulff" initials="AW" userId="S::anders.wulff@scouts.org.uk::712cb9ff-b7b2-40ee-9b23-9483bf4b62f6" providerId="AD"/>
  <p188:author id="{ED1FD4DE-6FB5-8603-65E2-74F7500488B7}" name="Kirsty Waugh" initials="KW" userId="S::kirsty.waugh@scouts.org.uk::3c8af125-a979-4ee5-804b-4b718550c0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2EF"/>
    <a:srgbClr val="00A793"/>
    <a:srgbClr val="003982"/>
    <a:srgbClr val="23A950"/>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AE7B7-FF47-461A-904D-9A6E56E03D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3C6604F-7831-4067-9FB3-609D590B6D36}">
      <dgm:prSet phldrT="[Text]" custT="1"/>
      <dgm:spPr>
        <a:solidFill>
          <a:schemeClr val="bg2"/>
        </a:solidFill>
        <a:ln>
          <a:solidFill>
            <a:schemeClr val="bg2"/>
          </a:solidFill>
        </a:ln>
      </dgm:spPr>
      <dgm:t>
        <a:bodyPr/>
        <a:lstStyle/>
        <a:p>
          <a:r>
            <a:rPr lang="en-GB" sz="1800" b="1"/>
            <a:t>Data Protection in Scouts</a:t>
          </a:r>
        </a:p>
      </dgm:t>
    </dgm:pt>
    <dgm:pt modelId="{78341AA0-34AA-4B3E-AB66-E3458020BBE3}" type="parTrans" cxnId="{E7211F8A-2162-495B-9BBB-9EDE4D00906C}">
      <dgm:prSet/>
      <dgm:spPr/>
      <dgm:t>
        <a:bodyPr/>
        <a:lstStyle/>
        <a:p>
          <a:endParaRPr lang="en-GB" sz="1800"/>
        </a:p>
      </dgm:t>
    </dgm:pt>
    <dgm:pt modelId="{4BB7F06F-0142-4379-BDC8-05A216F4F236}" type="sibTrans" cxnId="{E7211F8A-2162-495B-9BBB-9EDE4D00906C}">
      <dgm:prSet/>
      <dgm:spPr/>
      <dgm:t>
        <a:bodyPr/>
        <a:lstStyle/>
        <a:p>
          <a:endParaRPr lang="en-GB" sz="1800"/>
        </a:p>
      </dgm:t>
    </dgm:pt>
    <dgm:pt modelId="{0BBA2E3F-67F2-4E4F-A71D-71CB530863F9}">
      <dgm:prSet phldrT="[Text]" custT="1"/>
      <dgm:spPr>
        <a:solidFill>
          <a:srgbClr val="D4F2EF"/>
        </a:solidFill>
        <a:ln>
          <a:solidFill>
            <a:srgbClr val="D4F2EF">
              <a:alpha val="90000"/>
            </a:srgbClr>
          </a:solidFill>
        </a:ln>
      </dgm:spPr>
      <dgm:t>
        <a:bodyPr/>
        <a:lstStyle/>
        <a:p>
          <a:r>
            <a:rPr lang="en-GB" sz="1800"/>
            <a:t>Data breaches &amp; deleting data</a:t>
          </a:r>
        </a:p>
      </dgm:t>
    </dgm:pt>
    <dgm:pt modelId="{E18F1EEE-8610-4016-AF90-83C862D38B73}" type="parTrans" cxnId="{5D942813-DF64-4D4E-99A2-31329BC0AF99}">
      <dgm:prSet/>
      <dgm:spPr/>
      <dgm:t>
        <a:bodyPr/>
        <a:lstStyle/>
        <a:p>
          <a:endParaRPr lang="en-GB" sz="1800"/>
        </a:p>
      </dgm:t>
    </dgm:pt>
    <dgm:pt modelId="{BE8FA80A-92CE-43F0-A9F5-AB47FF5B8EF0}" type="sibTrans" cxnId="{5D942813-DF64-4D4E-99A2-31329BC0AF99}">
      <dgm:prSet/>
      <dgm:spPr/>
      <dgm:t>
        <a:bodyPr/>
        <a:lstStyle/>
        <a:p>
          <a:endParaRPr lang="en-GB" sz="1800"/>
        </a:p>
      </dgm:t>
    </dgm:pt>
    <dgm:pt modelId="{EA89FD9A-EB2C-4A3D-A279-86249D933E45}">
      <dgm:prSet phldrT="[Text]" custT="1"/>
      <dgm:spPr>
        <a:solidFill>
          <a:schemeClr val="bg2"/>
        </a:solidFill>
        <a:ln>
          <a:solidFill>
            <a:schemeClr val="bg2"/>
          </a:solidFill>
        </a:ln>
      </dgm:spPr>
      <dgm:t>
        <a:bodyPr/>
        <a:lstStyle/>
        <a:p>
          <a:r>
            <a:rPr lang="en-GB" sz="1800" b="1"/>
            <a:t>What we do &amp; How we do it</a:t>
          </a:r>
        </a:p>
      </dgm:t>
    </dgm:pt>
    <dgm:pt modelId="{5F7885D4-7301-4D5F-BF16-F0736F38CC28}" type="parTrans" cxnId="{4314258D-A261-4A73-A5D9-5961CE173F6E}">
      <dgm:prSet/>
      <dgm:spPr/>
      <dgm:t>
        <a:bodyPr/>
        <a:lstStyle/>
        <a:p>
          <a:endParaRPr lang="en-GB" sz="1800"/>
        </a:p>
      </dgm:t>
    </dgm:pt>
    <dgm:pt modelId="{149E99BA-2934-483E-9CC3-D2109787B738}" type="sibTrans" cxnId="{4314258D-A261-4A73-A5D9-5961CE173F6E}">
      <dgm:prSet/>
      <dgm:spPr/>
      <dgm:t>
        <a:bodyPr/>
        <a:lstStyle/>
        <a:p>
          <a:endParaRPr lang="en-GB" sz="1800"/>
        </a:p>
      </dgm:t>
    </dgm:pt>
    <dgm:pt modelId="{B7F86866-B18B-4CF6-9329-CBF4664B5973}">
      <dgm:prSet phldrT="[Text]" custT="1"/>
      <dgm:spPr>
        <a:solidFill>
          <a:srgbClr val="D4F2EF">
            <a:alpha val="90000"/>
          </a:srgbClr>
        </a:solidFill>
        <a:ln>
          <a:solidFill>
            <a:srgbClr val="D4F2EF">
              <a:alpha val="90000"/>
            </a:srgbClr>
          </a:solidFill>
        </a:ln>
      </dgm:spPr>
      <dgm:t>
        <a:bodyPr/>
        <a:lstStyle/>
        <a:p>
          <a:r>
            <a:rPr lang="en-GB" sz="1800"/>
            <a:t>Purpose and values</a:t>
          </a:r>
        </a:p>
      </dgm:t>
    </dgm:pt>
    <dgm:pt modelId="{B4F5EC5A-663A-4787-A1C2-F6C66D04AA75}" type="parTrans" cxnId="{237CAA63-D898-42D2-9026-31CD73BE7B5E}">
      <dgm:prSet/>
      <dgm:spPr/>
      <dgm:t>
        <a:bodyPr/>
        <a:lstStyle/>
        <a:p>
          <a:endParaRPr lang="en-GB" sz="1800"/>
        </a:p>
      </dgm:t>
    </dgm:pt>
    <dgm:pt modelId="{FDDB531A-F4F5-4513-8C48-CBC9C9450081}" type="sibTrans" cxnId="{237CAA63-D898-42D2-9026-31CD73BE7B5E}">
      <dgm:prSet/>
      <dgm:spPr/>
      <dgm:t>
        <a:bodyPr/>
        <a:lstStyle/>
        <a:p>
          <a:endParaRPr lang="en-GB" sz="1800"/>
        </a:p>
      </dgm:t>
    </dgm:pt>
    <dgm:pt modelId="{E6892DDE-3A7D-4C09-BB29-0254B0AD8369}">
      <dgm:prSet phldrT="[Text]" custT="1"/>
      <dgm:spPr>
        <a:solidFill>
          <a:schemeClr val="bg2"/>
        </a:solidFill>
        <a:ln>
          <a:solidFill>
            <a:schemeClr val="bg2"/>
          </a:solidFill>
        </a:ln>
      </dgm:spPr>
      <dgm:t>
        <a:bodyPr/>
        <a:lstStyle/>
        <a:p>
          <a:r>
            <a:rPr lang="en-GB" sz="1800" b="1"/>
            <a:t>Creating Inclusion</a:t>
          </a:r>
        </a:p>
      </dgm:t>
    </dgm:pt>
    <dgm:pt modelId="{5F1DB9C8-5C64-47FE-88A6-B6E6F1B3581A}" type="parTrans" cxnId="{2D92B75B-AA37-490A-AA36-5D1F2D8BAEA5}">
      <dgm:prSet/>
      <dgm:spPr/>
      <dgm:t>
        <a:bodyPr/>
        <a:lstStyle/>
        <a:p>
          <a:endParaRPr lang="en-GB" sz="1800"/>
        </a:p>
      </dgm:t>
    </dgm:pt>
    <dgm:pt modelId="{46778760-F3C8-474E-9EE5-A79524D08608}" type="sibTrans" cxnId="{2D92B75B-AA37-490A-AA36-5D1F2D8BAEA5}">
      <dgm:prSet/>
      <dgm:spPr/>
      <dgm:t>
        <a:bodyPr/>
        <a:lstStyle/>
        <a:p>
          <a:endParaRPr lang="en-GB" sz="1800"/>
        </a:p>
      </dgm:t>
    </dgm:pt>
    <dgm:pt modelId="{A43A5505-545D-4717-8C4C-025217CE2F7F}">
      <dgm:prSet phldrT="[Text]" custT="1"/>
      <dgm:spPr>
        <a:solidFill>
          <a:srgbClr val="D4F2EF">
            <a:alpha val="90000"/>
          </a:srgbClr>
        </a:solidFill>
        <a:ln>
          <a:solidFill>
            <a:srgbClr val="D4F2EF">
              <a:alpha val="90000"/>
            </a:srgbClr>
          </a:solidFill>
        </a:ln>
      </dgm:spPr>
      <dgm:t>
        <a:bodyPr/>
        <a:lstStyle/>
        <a:p>
          <a:r>
            <a:rPr lang="en-GB" sz="1800"/>
            <a:t>Self-awareness</a:t>
          </a:r>
        </a:p>
      </dgm:t>
    </dgm:pt>
    <dgm:pt modelId="{35BBAEF5-F282-45DD-886F-45D11EE38A3D}" type="parTrans" cxnId="{DA9CEF32-61C5-42C6-9E7A-91924EA725A6}">
      <dgm:prSet/>
      <dgm:spPr/>
      <dgm:t>
        <a:bodyPr/>
        <a:lstStyle/>
        <a:p>
          <a:endParaRPr lang="en-GB" sz="1800"/>
        </a:p>
      </dgm:t>
    </dgm:pt>
    <dgm:pt modelId="{D74F52F7-C996-4F01-9674-FF967E33C833}" type="sibTrans" cxnId="{DA9CEF32-61C5-42C6-9E7A-91924EA725A6}">
      <dgm:prSet/>
      <dgm:spPr/>
      <dgm:t>
        <a:bodyPr/>
        <a:lstStyle/>
        <a:p>
          <a:endParaRPr lang="en-GB" sz="1800"/>
        </a:p>
      </dgm:t>
    </dgm:pt>
    <dgm:pt modelId="{81449354-0EA3-4976-9677-2CC7D2737DA3}">
      <dgm:prSet custT="1"/>
      <dgm:spPr>
        <a:solidFill>
          <a:schemeClr val="bg2"/>
        </a:solidFill>
        <a:ln>
          <a:solidFill>
            <a:schemeClr val="bg2"/>
          </a:solidFill>
        </a:ln>
      </dgm:spPr>
      <dgm:t>
        <a:bodyPr/>
        <a:lstStyle/>
        <a:p>
          <a:r>
            <a:rPr lang="en-GB" sz="1800" b="1"/>
            <a:t>Safe Scouting</a:t>
          </a:r>
        </a:p>
      </dgm:t>
    </dgm:pt>
    <dgm:pt modelId="{E2A6ABF9-802D-4298-9199-EE9575D9DE8D}" type="parTrans" cxnId="{33F7ACBD-9386-434F-AC13-3082140E8D06}">
      <dgm:prSet/>
      <dgm:spPr/>
      <dgm:t>
        <a:bodyPr/>
        <a:lstStyle/>
        <a:p>
          <a:endParaRPr lang="en-GB" sz="1800"/>
        </a:p>
      </dgm:t>
    </dgm:pt>
    <dgm:pt modelId="{1C9B7492-E785-4E3A-A6EE-57D9AF693462}" type="sibTrans" cxnId="{33F7ACBD-9386-434F-AC13-3082140E8D06}">
      <dgm:prSet/>
      <dgm:spPr/>
      <dgm:t>
        <a:bodyPr/>
        <a:lstStyle/>
        <a:p>
          <a:endParaRPr lang="en-GB" sz="1800"/>
        </a:p>
      </dgm:t>
    </dgm:pt>
    <dgm:pt modelId="{A341481B-1927-4A0A-8C56-CF2F957A61F5}">
      <dgm:prSet phldrT="[Text]" custT="1"/>
      <dgm:spPr>
        <a:solidFill>
          <a:srgbClr val="D4F2EF"/>
        </a:solidFill>
        <a:ln>
          <a:solidFill>
            <a:srgbClr val="D4F2EF">
              <a:alpha val="90000"/>
            </a:srgbClr>
          </a:solidFill>
        </a:ln>
      </dgm:spPr>
      <dgm:t>
        <a:bodyPr/>
        <a:lstStyle/>
        <a:p>
          <a:r>
            <a:rPr lang="en-GB" sz="1800"/>
            <a:t>Storing &amp; sharing data</a:t>
          </a:r>
        </a:p>
      </dgm:t>
    </dgm:pt>
    <dgm:pt modelId="{D1EB22E0-45B8-4F53-8F21-32D9E43CE789}" type="parTrans" cxnId="{751AB869-8E5F-409E-B484-6A5E86371B92}">
      <dgm:prSet/>
      <dgm:spPr/>
      <dgm:t>
        <a:bodyPr/>
        <a:lstStyle/>
        <a:p>
          <a:endParaRPr lang="en-GB" sz="1800"/>
        </a:p>
      </dgm:t>
    </dgm:pt>
    <dgm:pt modelId="{1EF2F26F-C6AA-4AA9-BE5A-1BDB3D83CCE5}" type="sibTrans" cxnId="{751AB869-8E5F-409E-B484-6A5E86371B92}">
      <dgm:prSet/>
      <dgm:spPr/>
      <dgm:t>
        <a:bodyPr/>
        <a:lstStyle/>
        <a:p>
          <a:endParaRPr lang="en-GB" sz="1800"/>
        </a:p>
      </dgm:t>
    </dgm:pt>
    <dgm:pt modelId="{9BC6ADB3-99DE-41D0-92EA-D794E5808885}">
      <dgm:prSet phldrT="[Text]" custT="1"/>
      <dgm:spPr>
        <a:solidFill>
          <a:srgbClr val="D4F2EF">
            <a:alpha val="90000"/>
          </a:srgbClr>
        </a:solidFill>
        <a:ln>
          <a:solidFill>
            <a:srgbClr val="D4F2EF">
              <a:alpha val="90000"/>
            </a:srgbClr>
          </a:solidFill>
        </a:ln>
      </dgm:spPr>
      <dgm:t>
        <a:bodyPr/>
        <a:lstStyle/>
        <a:p>
          <a:r>
            <a:rPr lang="en-GB" sz="1800"/>
            <a:t>Working with others</a:t>
          </a:r>
        </a:p>
      </dgm:t>
    </dgm:pt>
    <dgm:pt modelId="{DEC38F8F-5E88-4DAE-9534-E2FD6A43349D}" type="parTrans" cxnId="{3910EF42-8E91-4030-85B7-C0A16E8A0FD7}">
      <dgm:prSet/>
      <dgm:spPr/>
      <dgm:t>
        <a:bodyPr/>
        <a:lstStyle/>
        <a:p>
          <a:endParaRPr lang="en-GB" sz="1800"/>
        </a:p>
      </dgm:t>
    </dgm:pt>
    <dgm:pt modelId="{54C7820A-C817-4EB5-B55A-5B8F14ACAA98}" type="sibTrans" cxnId="{3910EF42-8E91-4030-85B7-C0A16E8A0FD7}">
      <dgm:prSet/>
      <dgm:spPr/>
      <dgm:t>
        <a:bodyPr/>
        <a:lstStyle/>
        <a:p>
          <a:endParaRPr lang="en-GB" sz="1800"/>
        </a:p>
      </dgm:t>
    </dgm:pt>
    <dgm:pt modelId="{85F4238B-9CEF-4195-9876-734305A86F96}">
      <dgm:prSet phldrT="[Text]" custT="1"/>
      <dgm:spPr>
        <a:solidFill>
          <a:srgbClr val="D4F2EF">
            <a:alpha val="90000"/>
          </a:srgbClr>
        </a:solidFill>
        <a:ln>
          <a:solidFill>
            <a:srgbClr val="D4F2EF">
              <a:alpha val="90000"/>
            </a:srgbClr>
          </a:solidFill>
        </a:ln>
      </dgm:spPr>
      <dgm:t>
        <a:bodyPr/>
        <a:lstStyle/>
        <a:p>
          <a:r>
            <a:rPr lang="en-GB" sz="1800"/>
            <a:t>Good communication</a:t>
          </a:r>
        </a:p>
      </dgm:t>
    </dgm:pt>
    <dgm:pt modelId="{FB2D151B-478D-4CB6-8DED-5F871CBBBE4B}" type="parTrans" cxnId="{23E06057-876E-4956-BD8F-A7619297223A}">
      <dgm:prSet/>
      <dgm:spPr/>
      <dgm:t>
        <a:bodyPr/>
        <a:lstStyle/>
        <a:p>
          <a:endParaRPr lang="en-GB" sz="1800"/>
        </a:p>
      </dgm:t>
    </dgm:pt>
    <dgm:pt modelId="{7215A704-F33D-4410-820B-73FFB7ADDB72}" type="sibTrans" cxnId="{23E06057-876E-4956-BD8F-A7619297223A}">
      <dgm:prSet/>
      <dgm:spPr/>
      <dgm:t>
        <a:bodyPr/>
        <a:lstStyle/>
        <a:p>
          <a:endParaRPr lang="en-GB" sz="1800"/>
        </a:p>
      </dgm:t>
    </dgm:pt>
    <dgm:pt modelId="{BB5E926B-D90E-42AE-BF22-07742E59D1D0}">
      <dgm:prSet phldrT="[Text]" custT="1"/>
      <dgm:spPr>
        <a:solidFill>
          <a:srgbClr val="D4F2EF">
            <a:alpha val="90000"/>
          </a:srgbClr>
        </a:solidFill>
        <a:ln>
          <a:solidFill>
            <a:srgbClr val="D4F2EF">
              <a:alpha val="90000"/>
            </a:srgbClr>
          </a:solidFill>
        </a:ln>
      </dgm:spPr>
      <dgm:t>
        <a:bodyPr/>
        <a:lstStyle/>
        <a:p>
          <a:r>
            <a:rPr lang="en-GB" sz="1800"/>
            <a:t>Running our programme (The basics)</a:t>
          </a:r>
        </a:p>
      </dgm:t>
    </dgm:pt>
    <dgm:pt modelId="{19CCBE63-0863-4D57-A15B-6EB5A49063D2}" type="parTrans" cxnId="{46C29EA3-89AB-40D8-9233-9ABAA8DADE5A}">
      <dgm:prSet/>
      <dgm:spPr/>
      <dgm:t>
        <a:bodyPr/>
        <a:lstStyle/>
        <a:p>
          <a:endParaRPr lang="en-GB" sz="1800"/>
        </a:p>
      </dgm:t>
    </dgm:pt>
    <dgm:pt modelId="{85CF2663-9E70-44FD-8AD8-CDCA6D62B141}" type="sibTrans" cxnId="{46C29EA3-89AB-40D8-9233-9ABAA8DADE5A}">
      <dgm:prSet/>
      <dgm:spPr/>
      <dgm:t>
        <a:bodyPr/>
        <a:lstStyle/>
        <a:p>
          <a:endParaRPr lang="en-GB" sz="1800"/>
        </a:p>
      </dgm:t>
    </dgm:pt>
    <dgm:pt modelId="{58D7D188-05F7-4F2B-BCAF-5F9703D2FE7C}">
      <dgm:prSet phldrT="[Text]" custT="1"/>
      <dgm:spPr>
        <a:solidFill>
          <a:srgbClr val="D4F2EF">
            <a:alpha val="90000"/>
          </a:srgbClr>
        </a:solidFill>
        <a:ln>
          <a:solidFill>
            <a:srgbClr val="D4F2EF">
              <a:alpha val="90000"/>
            </a:srgbClr>
          </a:solidFill>
        </a:ln>
      </dgm:spPr>
      <dgm:t>
        <a:bodyPr/>
        <a:lstStyle/>
        <a:p>
          <a:r>
            <a:rPr lang="en-GB" sz="1800"/>
            <a:t>Self-care</a:t>
          </a:r>
        </a:p>
      </dgm:t>
    </dgm:pt>
    <dgm:pt modelId="{317B5095-FAC7-4EA9-A105-1D95DD2C5353}" type="parTrans" cxnId="{6143BE12-3E76-464D-8093-83E9C62741E3}">
      <dgm:prSet/>
      <dgm:spPr/>
      <dgm:t>
        <a:bodyPr/>
        <a:lstStyle/>
        <a:p>
          <a:endParaRPr lang="en-GB" sz="1800"/>
        </a:p>
      </dgm:t>
    </dgm:pt>
    <dgm:pt modelId="{8362F394-73B2-4551-82DF-ED59689F04BE}" type="sibTrans" cxnId="{6143BE12-3E76-464D-8093-83E9C62741E3}">
      <dgm:prSet/>
      <dgm:spPr/>
      <dgm:t>
        <a:bodyPr/>
        <a:lstStyle/>
        <a:p>
          <a:endParaRPr lang="en-GB" sz="1800"/>
        </a:p>
      </dgm:t>
    </dgm:pt>
    <dgm:pt modelId="{FD96BD61-3B26-4A69-91AA-4800948ACD81}">
      <dgm:prSet phldrT="[Text]" custT="1"/>
      <dgm:spPr>
        <a:solidFill>
          <a:srgbClr val="D4F2EF">
            <a:alpha val="90000"/>
          </a:srgbClr>
        </a:solidFill>
        <a:ln>
          <a:solidFill>
            <a:srgbClr val="D4F2EF">
              <a:alpha val="90000"/>
            </a:srgbClr>
          </a:solidFill>
        </a:ln>
      </dgm:spPr>
      <dgm:t>
        <a:bodyPr/>
        <a:lstStyle/>
        <a:p>
          <a:r>
            <a:rPr lang="en-GB" sz="1800"/>
            <a:t>Creating inclusive spaces</a:t>
          </a:r>
        </a:p>
      </dgm:t>
    </dgm:pt>
    <dgm:pt modelId="{2C8446EC-13D8-452D-982E-731027AB5E0B}" type="parTrans" cxnId="{FC0D3319-D354-47EE-BCA1-FE3A049AD6D7}">
      <dgm:prSet/>
      <dgm:spPr/>
      <dgm:t>
        <a:bodyPr/>
        <a:lstStyle/>
        <a:p>
          <a:endParaRPr lang="en-GB" sz="1800"/>
        </a:p>
      </dgm:t>
    </dgm:pt>
    <dgm:pt modelId="{5B3970B7-CC03-47F8-9E72-D69220628F55}" type="sibTrans" cxnId="{FC0D3319-D354-47EE-BCA1-FE3A049AD6D7}">
      <dgm:prSet/>
      <dgm:spPr/>
      <dgm:t>
        <a:bodyPr/>
        <a:lstStyle/>
        <a:p>
          <a:endParaRPr lang="en-GB" sz="1800"/>
        </a:p>
      </dgm:t>
    </dgm:pt>
    <dgm:pt modelId="{B0722DFC-D5C5-4897-B1E2-B9C925B72C57}">
      <dgm:prSet phldrT="[Text]" custT="1"/>
      <dgm:spPr>
        <a:solidFill>
          <a:srgbClr val="D4F2EF">
            <a:alpha val="90000"/>
          </a:srgbClr>
        </a:solidFill>
        <a:ln>
          <a:solidFill>
            <a:srgbClr val="D4F2EF">
              <a:alpha val="90000"/>
            </a:srgbClr>
          </a:solidFill>
        </a:ln>
      </dgm:spPr>
      <dgm:t>
        <a:bodyPr/>
        <a:lstStyle/>
        <a:p>
          <a:r>
            <a:rPr lang="en-GB" sz="1800"/>
            <a:t>Supporting specific needs</a:t>
          </a:r>
        </a:p>
      </dgm:t>
    </dgm:pt>
    <dgm:pt modelId="{D276A933-2D47-4371-8BC6-25C1D9721744}" type="parTrans" cxnId="{65137142-B325-4C75-B883-0B58B9453A02}">
      <dgm:prSet/>
      <dgm:spPr/>
      <dgm:t>
        <a:bodyPr/>
        <a:lstStyle/>
        <a:p>
          <a:endParaRPr lang="en-GB" sz="1800"/>
        </a:p>
      </dgm:t>
    </dgm:pt>
    <dgm:pt modelId="{89F3669E-3CAA-469E-846F-F5181BFB91FE}" type="sibTrans" cxnId="{65137142-B325-4C75-B883-0B58B9453A02}">
      <dgm:prSet/>
      <dgm:spPr/>
      <dgm:t>
        <a:bodyPr/>
        <a:lstStyle/>
        <a:p>
          <a:endParaRPr lang="en-GB" sz="1800"/>
        </a:p>
      </dgm:t>
    </dgm:pt>
    <dgm:pt modelId="{29BFDE1D-2FF2-4CFD-9F60-54D85E17B4B0}">
      <dgm:prSet phldrT="[Text]" custT="1"/>
      <dgm:spPr>
        <a:solidFill>
          <a:srgbClr val="D4F2EF">
            <a:alpha val="90000"/>
          </a:srgbClr>
        </a:solidFill>
        <a:ln>
          <a:solidFill>
            <a:srgbClr val="D4F2EF">
              <a:alpha val="90000"/>
            </a:srgbClr>
          </a:solidFill>
        </a:ln>
      </dgm:spPr>
      <dgm:t>
        <a:bodyPr/>
        <a:lstStyle/>
        <a:p>
          <a:r>
            <a:rPr lang="en-GB" sz="1800"/>
            <a:t>Challenging bias and discrimination</a:t>
          </a:r>
        </a:p>
      </dgm:t>
    </dgm:pt>
    <dgm:pt modelId="{D20FCDBB-06A7-49DD-A5E4-50054B30ACFA}" type="parTrans" cxnId="{5B25EC82-3B5C-445B-AA3A-6050A046355B}">
      <dgm:prSet/>
      <dgm:spPr/>
      <dgm:t>
        <a:bodyPr/>
        <a:lstStyle/>
        <a:p>
          <a:endParaRPr lang="en-GB" sz="1800"/>
        </a:p>
      </dgm:t>
    </dgm:pt>
    <dgm:pt modelId="{7E129213-2229-4FD2-949C-B28C580DD6D0}" type="sibTrans" cxnId="{5B25EC82-3B5C-445B-AA3A-6050A046355B}">
      <dgm:prSet/>
      <dgm:spPr/>
      <dgm:t>
        <a:bodyPr/>
        <a:lstStyle/>
        <a:p>
          <a:endParaRPr lang="en-GB" sz="1800"/>
        </a:p>
      </dgm:t>
    </dgm:pt>
    <dgm:pt modelId="{C8F199C4-B321-4019-8BD7-04BB672F5B53}">
      <dgm:prSet custT="1"/>
      <dgm:spPr>
        <a:solidFill>
          <a:srgbClr val="D4F2EF">
            <a:alpha val="90000"/>
          </a:srgbClr>
        </a:solidFill>
        <a:ln>
          <a:solidFill>
            <a:srgbClr val="D4F2EF">
              <a:alpha val="90000"/>
            </a:srgbClr>
          </a:solidFill>
        </a:ln>
      </dgm:spPr>
      <dgm:t>
        <a:bodyPr/>
        <a:lstStyle/>
        <a:p>
          <a:r>
            <a:rPr lang="en-GB" sz="1800"/>
            <a:t>E-Safety</a:t>
          </a:r>
        </a:p>
      </dgm:t>
    </dgm:pt>
    <dgm:pt modelId="{632CEEA6-F918-4C30-BF2D-7B85913836CD}" type="parTrans" cxnId="{BA282CD5-EEE3-4177-849B-D4BD7DAB0219}">
      <dgm:prSet/>
      <dgm:spPr/>
      <dgm:t>
        <a:bodyPr/>
        <a:lstStyle/>
        <a:p>
          <a:endParaRPr lang="en-GB" sz="1800"/>
        </a:p>
      </dgm:t>
    </dgm:pt>
    <dgm:pt modelId="{EF14F481-99A7-4140-88CE-F673C014A4FA}" type="sibTrans" cxnId="{BA282CD5-EEE3-4177-849B-D4BD7DAB0219}">
      <dgm:prSet/>
      <dgm:spPr/>
      <dgm:t>
        <a:bodyPr/>
        <a:lstStyle/>
        <a:p>
          <a:endParaRPr lang="en-GB" sz="1800"/>
        </a:p>
      </dgm:t>
    </dgm:pt>
    <dgm:pt modelId="{502B0A2B-05D6-45FD-BF69-D848F5DE8A98}">
      <dgm:prSet custT="1"/>
      <dgm:spPr>
        <a:solidFill>
          <a:srgbClr val="D4F2EF">
            <a:alpha val="90000"/>
          </a:srgbClr>
        </a:solidFill>
        <a:ln>
          <a:solidFill>
            <a:srgbClr val="D4F2EF">
              <a:alpha val="90000"/>
            </a:srgbClr>
          </a:solidFill>
        </a:ln>
      </dgm:spPr>
      <dgm:t>
        <a:bodyPr/>
        <a:lstStyle/>
        <a:p>
          <a:r>
            <a:rPr lang="en-GB" sz="1800"/>
            <a:t>Assessing risk</a:t>
          </a:r>
        </a:p>
      </dgm:t>
    </dgm:pt>
    <dgm:pt modelId="{0B3773C2-B233-462E-939B-75B42F56BC61}" type="parTrans" cxnId="{A7155C3A-1F44-4D6A-B119-96F5E714F266}">
      <dgm:prSet/>
      <dgm:spPr/>
      <dgm:t>
        <a:bodyPr/>
        <a:lstStyle/>
        <a:p>
          <a:endParaRPr lang="en-GB" sz="1800"/>
        </a:p>
      </dgm:t>
    </dgm:pt>
    <dgm:pt modelId="{BAA626BC-E8DE-4062-A5E7-4074B5017AC0}" type="sibTrans" cxnId="{A7155C3A-1F44-4D6A-B119-96F5E714F266}">
      <dgm:prSet/>
      <dgm:spPr/>
      <dgm:t>
        <a:bodyPr/>
        <a:lstStyle/>
        <a:p>
          <a:endParaRPr lang="en-GB" sz="1800"/>
        </a:p>
      </dgm:t>
    </dgm:pt>
    <dgm:pt modelId="{52267495-EA01-45CE-9415-491BBFD95F57}">
      <dgm:prSet custT="1"/>
      <dgm:spPr>
        <a:solidFill>
          <a:srgbClr val="D4F2EF">
            <a:alpha val="90000"/>
          </a:srgbClr>
        </a:solidFill>
        <a:ln>
          <a:solidFill>
            <a:srgbClr val="D4F2EF">
              <a:alpha val="90000"/>
            </a:srgbClr>
          </a:solidFill>
        </a:ln>
      </dgm:spPr>
      <dgm:t>
        <a:bodyPr/>
        <a:lstStyle/>
        <a:p>
          <a:pPr rtl="0"/>
          <a:r>
            <a:rPr lang="en-GB" sz="1800">
              <a:latin typeface="Nunito Sans"/>
            </a:rPr>
            <a:t>Incidents - respond</a:t>
          </a:r>
          <a:r>
            <a:rPr lang="en-GB" sz="1800"/>
            <a:t> and report</a:t>
          </a:r>
        </a:p>
      </dgm:t>
    </dgm:pt>
    <dgm:pt modelId="{47BBC771-A60F-45E4-ACB8-91A773BCA1F1}" type="parTrans" cxnId="{AE0C7525-A5DB-418A-B302-37E8FBA8E1AB}">
      <dgm:prSet/>
      <dgm:spPr/>
      <dgm:t>
        <a:bodyPr/>
        <a:lstStyle/>
        <a:p>
          <a:endParaRPr lang="en-GB" sz="1800"/>
        </a:p>
      </dgm:t>
    </dgm:pt>
    <dgm:pt modelId="{77D20E4B-790A-4F46-98AF-6D45844BC03E}" type="sibTrans" cxnId="{AE0C7525-A5DB-418A-B302-37E8FBA8E1AB}">
      <dgm:prSet/>
      <dgm:spPr/>
      <dgm:t>
        <a:bodyPr/>
        <a:lstStyle/>
        <a:p>
          <a:endParaRPr lang="en-GB" sz="1800"/>
        </a:p>
      </dgm:t>
    </dgm:pt>
    <dgm:pt modelId="{E6944491-34EE-42D6-B4B3-1BF62C269AFE}">
      <dgm:prSet custT="1"/>
      <dgm:spPr>
        <a:solidFill>
          <a:srgbClr val="D4F2EF">
            <a:alpha val="90000"/>
          </a:srgbClr>
        </a:solidFill>
        <a:ln>
          <a:solidFill>
            <a:srgbClr val="D4F2EF">
              <a:alpha val="90000"/>
            </a:srgbClr>
          </a:solidFill>
        </a:ln>
      </dgm:spPr>
      <dgm:t>
        <a:bodyPr/>
        <a:lstStyle/>
        <a:p>
          <a:pPr rtl="0"/>
          <a:r>
            <a:rPr lang="en-GB" sz="1800"/>
            <a:t>Mental health</a:t>
          </a:r>
          <a:r>
            <a:rPr lang="en-GB" sz="1800">
              <a:latin typeface="Nunito Sans"/>
            </a:rPr>
            <a:t> basics</a:t>
          </a:r>
          <a:endParaRPr lang="en-GB" sz="1800"/>
        </a:p>
      </dgm:t>
    </dgm:pt>
    <dgm:pt modelId="{68C93097-E931-4DDA-81A8-971540665EE4}" type="parTrans" cxnId="{85358864-8B64-43C6-B6D5-CA359662EBA3}">
      <dgm:prSet/>
      <dgm:spPr/>
      <dgm:t>
        <a:bodyPr/>
        <a:lstStyle/>
        <a:p>
          <a:endParaRPr lang="en-GB" sz="1800"/>
        </a:p>
      </dgm:t>
    </dgm:pt>
    <dgm:pt modelId="{AAC844A5-2383-4516-BABE-08654ED55493}" type="sibTrans" cxnId="{85358864-8B64-43C6-B6D5-CA359662EBA3}">
      <dgm:prSet/>
      <dgm:spPr/>
      <dgm:t>
        <a:bodyPr/>
        <a:lstStyle/>
        <a:p>
          <a:endParaRPr lang="en-GB" sz="1800"/>
        </a:p>
      </dgm:t>
    </dgm:pt>
    <dgm:pt modelId="{BB265164-F101-44B8-B948-7483F5170E93}">
      <dgm:prSet custT="1"/>
      <dgm:spPr>
        <a:solidFill>
          <a:srgbClr val="D4F2EF">
            <a:alpha val="90000"/>
          </a:srgbClr>
        </a:solidFill>
        <a:ln>
          <a:solidFill>
            <a:srgbClr val="D4F2EF">
              <a:alpha val="90000"/>
            </a:srgbClr>
          </a:solidFill>
        </a:ln>
      </dgm:spPr>
      <dgm:t>
        <a:bodyPr/>
        <a:lstStyle/>
        <a:p>
          <a:r>
            <a:rPr lang="en-GB" sz="1800"/>
            <a:t>Child/</a:t>
          </a:r>
          <a:r>
            <a:rPr lang="en-GB" sz="1800">
              <a:latin typeface="Nunito Sans"/>
            </a:rPr>
            <a:t>Adult</a:t>
          </a:r>
          <a:r>
            <a:rPr lang="en-GB" sz="1800"/>
            <a:t> protection</a:t>
          </a:r>
        </a:p>
      </dgm:t>
    </dgm:pt>
    <dgm:pt modelId="{923D1762-9074-461D-BD72-644556D40328}" type="parTrans" cxnId="{E51E81DD-8D73-4D5C-B699-7711AAB995D5}">
      <dgm:prSet/>
      <dgm:spPr/>
      <dgm:t>
        <a:bodyPr/>
        <a:lstStyle/>
        <a:p>
          <a:endParaRPr lang="en-GB" sz="1800"/>
        </a:p>
      </dgm:t>
    </dgm:pt>
    <dgm:pt modelId="{4CEA28CC-DCA7-4701-86F5-389C602B8552}" type="sibTrans" cxnId="{E51E81DD-8D73-4D5C-B699-7711AAB995D5}">
      <dgm:prSet/>
      <dgm:spPr/>
      <dgm:t>
        <a:bodyPr/>
        <a:lstStyle/>
        <a:p>
          <a:endParaRPr lang="en-GB" sz="1800"/>
        </a:p>
      </dgm:t>
    </dgm:pt>
    <dgm:pt modelId="{9E48B829-D95E-4A03-AC0F-1B84247EA7B7}">
      <dgm:prSet phldrT="[Text]" custT="1"/>
      <dgm:spPr>
        <a:solidFill>
          <a:srgbClr val="D4F2EF"/>
        </a:solidFill>
        <a:ln>
          <a:solidFill>
            <a:srgbClr val="D4F2EF">
              <a:alpha val="90000"/>
            </a:srgbClr>
          </a:solidFill>
        </a:ln>
      </dgm:spPr>
      <dgm:t>
        <a:bodyPr/>
        <a:lstStyle/>
        <a:p>
          <a:r>
            <a:rPr lang="en-GB" sz="1800"/>
            <a:t>Gathering data</a:t>
          </a:r>
        </a:p>
      </dgm:t>
    </dgm:pt>
    <dgm:pt modelId="{7CE44E3D-E5A4-4553-887C-2F3A57B26C33}" type="parTrans" cxnId="{B135AB5D-F3B5-4668-8824-18510B076B5E}">
      <dgm:prSet/>
      <dgm:spPr/>
    </dgm:pt>
    <dgm:pt modelId="{1491B0E7-7094-4A39-94BB-0BB7CC6852D2}" type="sibTrans" cxnId="{B135AB5D-F3B5-4668-8824-18510B076B5E}">
      <dgm:prSet/>
      <dgm:spPr/>
    </dgm:pt>
    <dgm:pt modelId="{3F0D5405-B316-4440-B3BB-4A4DF843E52C}" type="pres">
      <dgm:prSet presAssocID="{608AE7B7-FF47-461A-904D-9A6E56E03D1C}" presName="Name0" presStyleCnt="0">
        <dgm:presLayoutVars>
          <dgm:dir/>
          <dgm:animLvl val="lvl"/>
          <dgm:resizeHandles val="exact"/>
        </dgm:presLayoutVars>
      </dgm:prSet>
      <dgm:spPr/>
    </dgm:pt>
    <dgm:pt modelId="{6DFF3317-B83F-4DDF-8037-E7D9962909A4}" type="pres">
      <dgm:prSet presAssocID="{C3C6604F-7831-4067-9FB3-609D590B6D36}" presName="composite" presStyleCnt="0"/>
      <dgm:spPr/>
    </dgm:pt>
    <dgm:pt modelId="{DF8DB3FF-2503-48AC-9B3D-A66E9061B8F5}" type="pres">
      <dgm:prSet presAssocID="{C3C6604F-7831-4067-9FB3-609D590B6D36}" presName="parTx" presStyleLbl="alignNode1" presStyleIdx="0" presStyleCnt="4">
        <dgm:presLayoutVars>
          <dgm:chMax val="0"/>
          <dgm:chPref val="0"/>
          <dgm:bulletEnabled val="1"/>
        </dgm:presLayoutVars>
      </dgm:prSet>
      <dgm:spPr/>
    </dgm:pt>
    <dgm:pt modelId="{F5987CC3-AC08-4DB9-8C65-7D7CC7F6DD98}" type="pres">
      <dgm:prSet presAssocID="{C3C6604F-7831-4067-9FB3-609D590B6D36}" presName="desTx" presStyleLbl="alignAccFollowNode1" presStyleIdx="0" presStyleCnt="4">
        <dgm:presLayoutVars>
          <dgm:bulletEnabled val="1"/>
        </dgm:presLayoutVars>
      </dgm:prSet>
      <dgm:spPr/>
    </dgm:pt>
    <dgm:pt modelId="{64C2DBA9-8645-4975-B86D-874B013CE7CC}" type="pres">
      <dgm:prSet presAssocID="{4BB7F06F-0142-4379-BDC8-05A216F4F236}" presName="space" presStyleCnt="0"/>
      <dgm:spPr/>
    </dgm:pt>
    <dgm:pt modelId="{489135DF-5773-446F-B3E0-701AC669F77F}" type="pres">
      <dgm:prSet presAssocID="{EA89FD9A-EB2C-4A3D-A279-86249D933E45}" presName="composite" presStyleCnt="0"/>
      <dgm:spPr/>
    </dgm:pt>
    <dgm:pt modelId="{025C460E-6F3B-4587-A136-183C3C47A55F}" type="pres">
      <dgm:prSet presAssocID="{EA89FD9A-EB2C-4A3D-A279-86249D933E45}" presName="parTx" presStyleLbl="alignNode1" presStyleIdx="1" presStyleCnt="4">
        <dgm:presLayoutVars>
          <dgm:chMax val="0"/>
          <dgm:chPref val="0"/>
          <dgm:bulletEnabled val="1"/>
        </dgm:presLayoutVars>
      </dgm:prSet>
      <dgm:spPr/>
    </dgm:pt>
    <dgm:pt modelId="{AAA0E7AC-8A99-4B48-AEEB-E6497F3054DA}" type="pres">
      <dgm:prSet presAssocID="{EA89FD9A-EB2C-4A3D-A279-86249D933E45}" presName="desTx" presStyleLbl="alignAccFollowNode1" presStyleIdx="1" presStyleCnt="4">
        <dgm:presLayoutVars>
          <dgm:bulletEnabled val="1"/>
        </dgm:presLayoutVars>
      </dgm:prSet>
      <dgm:spPr/>
    </dgm:pt>
    <dgm:pt modelId="{BE2FD7AB-8D2A-4232-8E6F-4E895964DF62}" type="pres">
      <dgm:prSet presAssocID="{149E99BA-2934-483E-9CC3-D2109787B738}" presName="space" presStyleCnt="0"/>
      <dgm:spPr/>
    </dgm:pt>
    <dgm:pt modelId="{4D5B568C-9CDB-4872-8789-901BB6209576}" type="pres">
      <dgm:prSet presAssocID="{E6892DDE-3A7D-4C09-BB29-0254B0AD8369}" presName="composite" presStyleCnt="0"/>
      <dgm:spPr/>
    </dgm:pt>
    <dgm:pt modelId="{801F7527-B3F9-47C2-97EB-B3BE088C5B48}" type="pres">
      <dgm:prSet presAssocID="{E6892DDE-3A7D-4C09-BB29-0254B0AD8369}" presName="parTx" presStyleLbl="alignNode1" presStyleIdx="2" presStyleCnt="4">
        <dgm:presLayoutVars>
          <dgm:chMax val="0"/>
          <dgm:chPref val="0"/>
          <dgm:bulletEnabled val="1"/>
        </dgm:presLayoutVars>
      </dgm:prSet>
      <dgm:spPr/>
    </dgm:pt>
    <dgm:pt modelId="{6DCB326A-1E6C-4673-A572-B8FEDD05C775}" type="pres">
      <dgm:prSet presAssocID="{E6892DDE-3A7D-4C09-BB29-0254B0AD8369}" presName="desTx" presStyleLbl="alignAccFollowNode1" presStyleIdx="2" presStyleCnt="4">
        <dgm:presLayoutVars>
          <dgm:bulletEnabled val="1"/>
        </dgm:presLayoutVars>
      </dgm:prSet>
      <dgm:spPr/>
    </dgm:pt>
    <dgm:pt modelId="{9D1B4853-8F9E-404F-9283-DF392C905981}" type="pres">
      <dgm:prSet presAssocID="{46778760-F3C8-474E-9EE5-A79524D08608}" presName="space" presStyleCnt="0"/>
      <dgm:spPr/>
    </dgm:pt>
    <dgm:pt modelId="{81CA3284-5086-4CAA-9452-ECE636C5075F}" type="pres">
      <dgm:prSet presAssocID="{81449354-0EA3-4976-9677-2CC7D2737DA3}" presName="composite" presStyleCnt="0"/>
      <dgm:spPr/>
    </dgm:pt>
    <dgm:pt modelId="{DDB349BE-29F2-4529-9869-51FC218AA09A}" type="pres">
      <dgm:prSet presAssocID="{81449354-0EA3-4976-9677-2CC7D2737DA3}" presName="parTx" presStyleLbl="alignNode1" presStyleIdx="3" presStyleCnt="4">
        <dgm:presLayoutVars>
          <dgm:chMax val="0"/>
          <dgm:chPref val="0"/>
          <dgm:bulletEnabled val="1"/>
        </dgm:presLayoutVars>
      </dgm:prSet>
      <dgm:spPr/>
    </dgm:pt>
    <dgm:pt modelId="{16357907-0BE2-4D6C-B30A-80B773E0A7E1}" type="pres">
      <dgm:prSet presAssocID="{81449354-0EA3-4976-9677-2CC7D2737DA3}" presName="desTx" presStyleLbl="alignAccFollowNode1" presStyleIdx="3" presStyleCnt="4">
        <dgm:presLayoutVars>
          <dgm:bulletEnabled val="1"/>
        </dgm:presLayoutVars>
      </dgm:prSet>
      <dgm:spPr/>
    </dgm:pt>
  </dgm:ptLst>
  <dgm:cxnLst>
    <dgm:cxn modelId="{E981E900-DB45-4FD8-A5E6-BB8FD58AFE75}" type="presOf" srcId="{0BBA2E3F-67F2-4E4F-A71D-71CB530863F9}" destId="{F5987CC3-AC08-4DB9-8C65-7D7CC7F6DD98}" srcOrd="0" destOrd="2" presId="urn:microsoft.com/office/officeart/2005/8/layout/hList1"/>
    <dgm:cxn modelId="{B898930B-75D3-482A-B757-8C867C199A96}" type="presOf" srcId="{29BFDE1D-2FF2-4CFD-9F60-54D85E17B4B0}" destId="{6DCB326A-1E6C-4673-A572-B8FEDD05C775}" srcOrd="0" destOrd="3" presId="urn:microsoft.com/office/officeart/2005/8/layout/hList1"/>
    <dgm:cxn modelId="{4F1D0D11-324D-496E-B5BE-D50129085D16}" type="presOf" srcId="{81449354-0EA3-4976-9677-2CC7D2737DA3}" destId="{DDB349BE-29F2-4529-9869-51FC218AA09A}" srcOrd="0" destOrd="0" presId="urn:microsoft.com/office/officeart/2005/8/layout/hList1"/>
    <dgm:cxn modelId="{6143BE12-3E76-464D-8093-83E9C62741E3}" srcId="{EA89FD9A-EB2C-4A3D-A279-86249D933E45}" destId="{58D7D188-05F7-4F2B-BCAF-5F9703D2FE7C}" srcOrd="4" destOrd="0" parTransId="{317B5095-FAC7-4EA9-A105-1D95DD2C5353}" sibTransId="{8362F394-73B2-4551-82DF-ED59689F04BE}"/>
    <dgm:cxn modelId="{5D942813-DF64-4D4E-99A2-31329BC0AF99}" srcId="{C3C6604F-7831-4067-9FB3-609D590B6D36}" destId="{0BBA2E3F-67F2-4E4F-A71D-71CB530863F9}" srcOrd="2" destOrd="0" parTransId="{E18F1EEE-8610-4016-AF90-83C862D38B73}" sibTransId="{BE8FA80A-92CE-43F0-A9F5-AB47FF5B8EF0}"/>
    <dgm:cxn modelId="{FC0D3319-D354-47EE-BCA1-FE3A049AD6D7}" srcId="{E6892DDE-3A7D-4C09-BB29-0254B0AD8369}" destId="{FD96BD61-3B26-4A69-91AA-4800948ACD81}" srcOrd="1" destOrd="0" parTransId="{2C8446EC-13D8-452D-982E-731027AB5E0B}" sibTransId="{5B3970B7-CC03-47F8-9E72-D69220628F55}"/>
    <dgm:cxn modelId="{FD70DE1A-942C-4A62-8584-048F64E21ADE}" type="presOf" srcId="{C8F199C4-B321-4019-8BD7-04BB672F5B53}" destId="{16357907-0BE2-4D6C-B30A-80B773E0A7E1}" srcOrd="0" destOrd="0" presId="urn:microsoft.com/office/officeart/2005/8/layout/hList1"/>
    <dgm:cxn modelId="{FD042321-EDC1-4791-8D35-0214A13398BE}" type="presOf" srcId="{EA89FD9A-EB2C-4A3D-A279-86249D933E45}" destId="{025C460E-6F3B-4587-A136-183C3C47A55F}" srcOrd="0" destOrd="0" presId="urn:microsoft.com/office/officeart/2005/8/layout/hList1"/>
    <dgm:cxn modelId="{AE0C7525-A5DB-418A-B302-37E8FBA8E1AB}" srcId="{81449354-0EA3-4976-9677-2CC7D2737DA3}" destId="{52267495-EA01-45CE-9415-491BBFD95F57}" srcOrd="2" destOrd="0" parTransId="{47BBC771-A60F-45E4-ACB8-91A773BCA1F1}" sibTransId="{77D20E4B-790A-4F46-98AF-6D45844BC03E}"/>
    <dgm:cxn modelId="{9BD89D25-149B-4BE6-A0BE-C3E8D94D59EB}" type="presOf" srcId="{C3C6604F-7831-4067-9FB3-609D590B6D36}" destId="{DF8DB3FF-2503-48AC-9B3D-A66E9061B8F5}" srcOrd="0" destOrd="0" presId="urn:microsoft.com/office/officeart/2005/8/layout/hList1"/>
    <dgm:cxn modelId="{B9D7E932-BD80-49D9-AA9C-193E81FD69A5}" type="presOf" srcId="{B7F86866-B18B-4CF6-9329-CBF4664B5973}" destId="{AAA0E7AC-8A99-4B48-AEEB-E6497F3054DA}" srcOrd="0" destOrd="0" presId="urn:microsoft.com/office/officeart/2005/8/layout/hList1"/>
    <dgm:cxn modelId="{DA9CEF32-61C5-42C6-9E7A-91924EA725A6}" srcId="{E6892DDE-3A7D-4C09-BB29-0254B0AD8369}" destId="{A43A5505-545D-4717-8C4C-025217CE2F7F}" srcOrd="0" destOrd="0" parTransId="{35BBAEF5-F282-45DD-886F-45D11EE38A3D}" sibTransId="{D74F52F7-C996-4F01-9674-FF967E33C833}"/>
    <dgm:cxn modelId="{77528239-E470-4F31-BDE5-793F3EE8B525}" type="presOf" srcId="{608AE7B7-FF47-461A-904D-9A6E56E03D1C}" destId="{3F0D5405-B316-4440-B3BB-4A4DF843E52C}" srcOrd="0" destOrd="0" presId="urn:microsoft.com/office/officeart/2005/8/layout/hList1"/>
    <dgm:cxn modelId="{A7155C3A-1F44-4D6A-B119-96F5E714F266}" srcId="{81449354-0EA3-4976-9677-2CC7D2737DA3}" destId="{502B0A2B-05D6-45FD-BF69-D848F5DE8A98}" srcOrd="1" destOrd="0" parTransId="{0B3773C2-B233-462E-939B-75B42F56BC61}" sibTransId="{BAA626BC-E8DE-4062-A5E7-4074B5017AC0}"/>
    <dgm:cxn modelId="{2D92B75B-AA37-490A-AA36-5D1F2D8BAEA5}" srcId="{608AE7B7-FF47-461A-904D-9A6E56E03D1C}" destId="{E6892DDE-3A7D-4C09-BB29-0254B0AD8369}" srcOrd="2" destOrd="0" parTransId="{5F1DB9C8-5C64-47FE-88A6-B6E6F1B3581A}" sibTransId="{46778760-F3C8-474E-9EE5-A79524D08608}"/>
    <dgm:cxn modelId="{B135AB5D-F3B5-4668-8824-18510B076B5E}" srcId="{C3C6604F-7831-4067-9FB3-609D590B6D36}" destId="{9E48B829-D95E-4A03-AC0F-1B84247EA7B7}" srcOrd="0" destOrd="0" parTransId="{7CE44E3D-E5A4-4553-887C-2F3A57B26C33}" sibTransId="{1491B0E7-7094-4A39-94BB-0BB7CC6852D2}"/>
    <dgm:cxn modelId="{65137142-B325-4C75-B883-0B58B9453A02}" srcId="{E6892DDE-3A7D-4C09-BB29-0254B0AD8369}" destId="{B0722DFC-D5C5-4897-B1E2-B9C925B72C57}" srcOrd="2" destOrd="0" parTransId="{D276A933-2D47-4371-8BC6-25C1D9721744}" sibTransId="{89F3669E-3CAA-469E-846F-F5181BFB91FE}"/>
    <dgm:cxn modelId="{D602D462-05B9-41A7-9B23-4C3E45409D4D}" type="presOf" srcId="{502B0A2B-05D6-45FD-BF69-D848F5DE8A98}" destId="{16357907-0BE2-4D6C-B30A-80B773E0A7E1}" srcOrd="0" destOrd="1" presId="urn:microsoft.com/office/officeart/2005/8/layout/hList1"/>
    <dgm:cxn modelId="{3910EF42-8E91-4030-85B7-C0A16E8A0FD7}" srcId="{EA89FD9A-EB2C-4A3D-A279-86249D933E45}" destId="{9BC6ADB3-99DE-41D0-92EA-D794E5808885}" srcOrd="1" destOrd="0" parTransId="{DEC38F8F-5E88-4DAE-9534-E2FD6A43349D}" sibTransId="{54C7820A-C817-4EB5-B55A-5B8F14ACAA98}"/>
    <dgm:cxn modelId="{237CAA63-D898-42D2-9026-31CD73BE7B5E}" srcId="{EA89FD9A-EB2C-4A3D-A279-86249D933E45}" destId="{B7F86866-B18B-4CF6-9329-CBF4664B5973}" srcOrd="0" destOrd="0" parTransId="{B4F5EC5A-663A-4787-A1C2-F6C66D04AA75}" sibTransId="{FDDB531A-F4F5-4513-8C48-CBC9C9450081}"/>
    <dgm:cxn modelId="{85358864-8B64-43C6-B6D5-CA359662EBA3}" srcId="{81449354-0EA3-4976-9677-2CC7D2737DA3}" destId="{E6944491-34EE-42D6-B4B3-1BF62C269AFE}" srcOrd="3" destOrd="0" parTransId="{68C93097-E931-4DDA-81A8-971540665EE4}" sibTransId="{AAC844A5-2383-4516-BABE-08654ED55493}"/>
    <dgm:cxn modelId="{751AB869-8E5F-409E-B484-6A5E86371B92}" srcId="{C3C6604F-7831-4067-9FB3-609D590B6D36}" destId="{A341481B-1927-4A0A-8C56-CF2F957A61F5}" srcOrd="1" destOrd="0" parTransId="{D1EB22E0-45B8-4F53-8F21-32D9E43CE789}" sibTransId="{1EF2F26F-C6AA-4AA9-BE5A-1BDB3D83CCE5}"/>
    <dgm:cxn modelId="{FB72B74F-EEC8-4B34-9B2C-17068708A51E}" type="presOf" srcId="{FD96BD61-3B26-4A69-91AA-4800948ACD81}" destId="{6DCB326A-1E6C-4673-A572-B8FEDD05C775}" srcOrd="0" destOrd="1" presId="urn:microsoft.com/office/officeart/2005/8/layout/hList1"/>
    <dgm:cxn modelId="{B2783E74-9481-4182-A4D5-F58C819E5B1D}" type="presOf" srcId="{9E48B829-D95E-4A03-AC0F-1B84247EA7B7}" destId="{F5987CC3-AC08-4DB9-8C65-7D7CC7F6DD98}" srcOrd="0" destOrd="0" presId="urn:microsoft.com/office/officeart/2005/8/layout/hList1"/>
    <dgm:cxn modelId="{23E06057-876E-4956-BD8F-A7619297223A}" srcId="{EA89FD9A-EB2C-4A3D-A279-86249D933E45}" destId="{85F4238B-9CEF-4195-9876-734305A86F96}" srcOrd="2" destOrd="0" parTransId="{FB2D151B-478D-4CB6-8DED-5F871CBBBE4B}" sibTransId="{7215A704-F33D-4410-820B-73FFB7ADDB72}"/>
    <dgm:cxn modelId="{F362A279-869C-4FD4-B0D9-6A01AF488518}" type="presOf" srcId="{B0722DFC-D5C5-4897-B1E2-B9C925B72C57}" destId="{6DCB326A-1E6C-4673-A572-B8FEDD05C775}" srcOrd="0" destOrd="2" presId="urn:microsoft.com/office/officeart/2005/8/layout/hList1"/>
    <dgm:cxn modelId="{D3DEF059-EADF-4A46-AAEE-BDA1ADE9A8A5}" type="presOf" srcId="{E6944491-34EE-42D6-B4B3-1BF62C269AFE}" destId="{16357907-0BE2-4D6C-B30A-80B773E0A7E1}" srcOrd="0" destOrd="3" presId="urn:microsoft.com/office/officeart/2005/8/layout/hList1"/>
    <dgm:cxn modelId="{3A385B5A-33D3-4BD1-89C2-EC9698121A9F}" type="presOf" srcId="{BB5E926B-D90E-42AE-BF22-07742E59D1D0}" destId="{AAA0E7AC-8A99-4B48-AEEB-E6497F3054DA}" srcOrd="0" destOrd="3" presId="urn:microsoft.com/office/officeart/2005/8/layout/hList1"/>
    <dgm:cxn modelId="{5B25EC82-3B5C-445B-AA3A-6050A046355B}" srcId="{E6892DDE-3A7D-4C09-BB29-0254B0AD8369}" destId="{29BFDE1D-2FF2-4CFD-9F60-54D85E17B4B0}" srcOrd="3" destOrd="0" parTransId="{D20FCDBB-06A7-49DD-A5E4-50054B30ACFA}" sibTransId="{7E129213-2229-4FD2-949C-B28C580DD6D0}"/>
    <dgm:cxn modelId="{FADC9983-C461-4B02-88EE-FFE51B956D3C}" type="presOf" srcId="{58D7D188-05F7-4F2B-BCAF-5F9703D2FE7C}" destId="{AAA0E7AC-8A99-4B48-AEEB-E6497F3054DA}" srcOrd="0" destOrd="4" presId="urn:microsoft.com/office/officeart/2005/8/layout/hList1"/>
    <dgm:cxn modelId="{E7211F8A-2162-495B-9BBB-9EDE4D00906C}" srcId="{608AE7B7-FF47-461A-904D-9A6E56E03D1C}" destId="{C3C6604F-7831-4067-9FB3-609D590B6D36}" srcOrd="0" destOrd="0" parTransId="{78341AA0-34AA-4B3E-AB66-E3458020BBE3}" sibTransId="{4BB7F06F-0142-4379-BDC8-05A216F4F236}"/>
    <dgm:cxn modelId="{4314258D-A261-4A73-A5D9-5961CE173F6E}" srcId="{608AE7B7-FF47-461A-904D-9A6E56E03D1C}" destId="{EA89FD9A-EB2C-4A3D-A279-86249D933E45}" srcOrd="1" destOrd="0" parTransId="{5F7885D4-7301-4D5F-BF16-F0736F38CC28}" sibTransId="{149E99BA-2934-483E-9CC3-D2109787B738}"/>
    <dgm:cxn modelId="{C0B2E593-C29D-4742-8D6E-3FE91045A166}" type="presOf" srcId="{A43A5505-545D-4717-8C4C-025217CE2F7F}" destId="{6DCB326A-1E6C-4673-A572-B8FEDD05C775}" srcOrd="0" destOrd="0" presId="urn:microsoft.com/office/officeart/2005/8/layout/hList1"/>
    <dgm:cxn modelId="{46C29EA3-89AB-40D8-9233-9ABAA8DADE5A}" srcId="{EA89FD9A-EB2C-4A3D-A279-86249D933E45}" destId="{BB5E926B-D90E-42AE-BF22-07742E59D1D0}" srcOrd="3" destOrd="0" parTransId="{19CCBE63-0863-4D57-A15B-6EB5A49063D2}" sibTransId="{85CF2663-9E70-44FD-8AD8-CDCA6D62B141}"/>
    <dgm:cxn modelId="{6DE937BA-66DF-4CF0-86B1-DD39B0DFE1EC}" type="presOf" srcId="{E6892DDE-3A7D-4C09-BB29-0254B0AD8369}" destId="{801F7527-B3F9-47C2-97EB-B3BE088C5B48}" srcOrd="0" destOrd="0" presId="urn:microsoft.com/office/officeart/2005/8/layout/hList1"/>
    <dgm:cxn modelId="{33F7ACBD-9386-434F-AC13-3082140E8D06}" srcId="{608AE7B7-FF47-461A-904D-9A6E56E03D1C}" destId="{81449354-0EA3-4976-9677-2CC7D2737DA3}" srcOrd="3" destOrd="0" parTransId="{E2A6ABF9-802D-4298-9199-EE9575D9DE8D}" sibTransId="{1C9B7492-E785-4E3A-A6EE-57D9AF693462}"/>
    <dgm:cxn modelId="{A0BEF8BE-B8F0-4085-B53A-63CB977E18AD}" type="presOf" srcId="{A341481B-1927-4A0A-8C56-CF2F957A61F5}" destId="{F5987CC3-AC08-4DB9-8C65-7D7CC7F6DD98}" srcOrd="0" destOrd="1" presId="urn:microsoft.com/office/officeart/2005/8/layout/hList1"/>
    <dgm:cxn modelId="{BA282CD5-EEE3-4177-849B-D4BD7DAB0219}" srcId="{81449354-0EA3-4976-9677-2CC7D2737DA3}" destId="{C8F199C4-B321-4019-8BD7-04BB672F5B53}" srcOrd="0" destOrd="0" parTransId="{632CEEA6-F918-4C30-BF2D-7B85913836CD}" sibTransId="{EF14F481-99A7-4140-88CE-F673C014A4FA}"/>
    <dgm:cxn modelId="{B382A2DC-F85A-4D27-B533-F9F8B1DAF1F9}" type="presOf" srcId="{52267495-EA01-45CE-9415-491BBFD95F57}" destId="{16357907-0BE2-4D6C-B30A-80B773E0A7E1}" srcOrd="0" destOrd="2" presId="urn:microsoft.com/office/officeart/2005/8/layout/hList1"/>
    <dgm:cxn modelId="{E51E81DD-8D73-4D5C-B699-7711AAB995D5}" srcId="{81449354-0EA3-4976-9677-2CC7D2737DA3}" destId="{BB265164-F101-44B8-B948-7483F5170E93}" srcOrd="4" destOrd="0" parTransId="{923D1762-9074-461D-BD72-644556D40328}" sibTransId="{4CEA28CC-DCA7-4701-86F5-389C602B8552}"/>
    <dgm:cxn modelId="{52EA89DF-5883-42D2-9D3F-5093353E5856}" type="presOf" srcId="{9BC6ADB3-99DE-41D0-92EA-D794E5808885}" destId="{AAA0E7AC-8A99-4B48-AEEB-E6497F3054DA}" srcOrd="0" destOrd="1" presId="urn:microsoft.com/office/officeart/2005/8/layout/hList1"/>
    <dgm:cxn modelId="{A2C2B1EA-8BC9-4384-B58A-2323C78B7AA1}" type="presOf" srcId="{BB265164-F101-44B8-B948-7483F5170E93}" destId="{16357907-0BE2-4D6C-B30A-80B773E0A7E1}" srcOrd="0" destOrd="4" presId="urn:microsoft.com/office/officeart/2005/8/layout/hList1"/>
    <dgm:cxn modelId="{F1ACE2EA-E10D-4E15-A600-C818BD0CC88E}" type="presOf" srcId="{85F4238B-9CEF-4195-9876-734305A86F96}" destId="{AAA0E7AC-8A99-4B48-AEEB-E6497F3054DA}" srcOrd="0" destOrd="2" presId="urn:microsoft.com/office/officeart/2005/8/layout/hList1"/>
    <dgm:cxn modelId="{E328FC33-77D5-4D81-8175-B4BAB9DD2BE2}" type="presParOf" srcId="{3F0D5405-B316-4440-B3BB-4A4DF843E52C}" destId="{6DFF3317-B83F-4DDF-8037-E7D9962909A4}" srcOrd="0" destOrd="0" presId="urn:microsoft.com/office/officeart/2005/8/layout/hList1"/>
    <dgm:cxn modelId="{F4C88806-3DE3-43C5-9726-0C1D14CF87DD}" type="presParOf" srcId="{6DFF3317-B83F-4DDF-8037-E7D9962909A4}" destId="{DF8DB3FF-2503-48AC-9B3D-A66E9061B8F5}" srcOrd="0" destOrd="0" presId="urn:microsoft.com/office/officeart/2005/8/layout/hList1"/>
    <dgm:cxn modelId="{A153FB7C-8DD9-46A4-96F9-65B6832058AB}" type="presParOf" srcId="{6DFF3317-B83F-4DDF-8037-E7D9962909A4}" destId="{F5987CC3-AC08-4DB9-8C65-7D7CC7F6DD98}" srcOrd="1" destOrd="0" presId="urn:microsoft.com/office/officeart/2005/8/layout/hList1"/>
    <dgm:cxn modelId="{BA2808E7-FBF6-4518-A056-11B22E6C3DA1}" type="presParOf" srcId="{3F0D5405-B316-4440-B3BB-4A4DF843E52C}" destId="{64C2DBA9-8645-4975-B86D-874B013CE7CC}" srcOrd="1" destOrd="0" presId="urn:microsoft.com/office/officeart/2005/8/layout/hList1"/>
    <dgm:cxn modelId="{B3B0E8E8-832E-457C-9382-767EEE614203}" type="presParOf" srcId="{3F0D5405-B316-4440-B3BB-4A4DF843E52C}" destId="{489135DF-5773-446F-B3E0-701AC669F77F}" srcOrd="2" destOrd="0" presId="urn:microsoft.com/office/officeart/2005/8/layout/hList1"/>
    <dgm:cxn modelId="{397CCFCF-1C6A-4EBE-839B-80D9B9A71CF9}" type="presParOf" srcId="{489135DF-5773-446F-B3E0-701AC669F77F}" destId="{025C460E-6F3B-4587-A136-183C3C47A55F}" srcOrd="0" destOrd="0" presId="urn:microsoft.com/office/officeart/2005/8/layout/hList1"/>
    <dgm:cxn modelId="{913C6E17-3B53-4BB9-9409-C27DFBFD1CF6}" type="presParOf" srcId="{489135DF-5773-446F-B3E0-701AC669F77F}" destId="{AAA0E7AC-8A99-4B48-AEEB-E6497F3054DA}" srcOrd="1" destOrd="0" presId="urn:microsoft.com/office/officeart/2005/8/layout/hList1"/>
    <dgm:cxn modelId="{E113B0C7-CD1B-4707-8E03-AB6FE5E139B3}" type="presParOf" srcId="{3F0D5405-B316-4440-B3BB-4A4DF843E52C}" destId="{BE2FD7AB-8D2A-4232-8E6F-4E895964DF62}" srcOrd="3" destOrd="0" presId="urn:microsoft.com/office/officeart/2005/8/layout/hList1"/>
    <dgm:cxn modelId="{2A67F821-E014-4F2A-B71A-82C9F117CEB3}" type="presParOf" srcId="{3F0D5405-B316-4440-B3BB-4A4DF843E52C}" destId="{4D5B568C-9CDB-4872-8789-901BB6209576}" srcOrd="4" destOrd="0" presId="urn:microsoft.com/office/officeart/2005/8/layout/hList1"/>
    <dgm:cxn modelId="{5CD4B870-A48C-46B3-BE7C-2C4BB096DB32}" type="presParOf" srcId="{4D5B568C-9CDB-4872-8789-901BB6209576}" destId="{801F7527-B3F9-47C2-97EB-B3BE088C5B48}" srcOrd="0" destOrd="0" presId="urn:microsoft.com/office/officeart/2005/8/layout/hList1"/>
    <dgm:cxn modelId="{CC534F79-15D9-436F-8169-92EEC0866BA4}" type="presParOf" srcId="{4D5B568C-9CDB-4872-8789-901BB6209576}" destId="{6DCB326A-1E6C-4673-A572-B8FEDD05C775}" srcOrd="1" destOrd="0" presId="urn:microsoft.com/office/officeart/2005/8/layout/hList1"/>
    <dgm:cxn modelId="{83B6B3DF-2EF2-43EA-AF91-126C07860B7C}" type="presParOf" srcId="{3F0D5405-B316-4440-B3BB-4A4DF843E52C}" destId="{9D1B4853-8F9E-404F-9283-DF392C905981}" srcOrd="5" destOrd="0" presId="urn:microsoft.com/office/officeart/2005/8/layout/hList1"/>
    <dgm:cxn modelId="{D3D11A44-2928-444A-B703-381BCEBA49CF}" type="presParOf" srcId="{3F0D5405-B316-4440-B3BB-4A4DF843E52C}" destId="{81CA3284-5086-4CAA-9452-ECE636C5075F}" srcOrd="6" destOrd="0" presId="urn:microsoft.com/office/officeart/2005/8/layout/hList1"/>
    <dgm:cxn modelId="{6421A333-A04C-4D40-8082-0658264C7A62}" type="presParOf" srcId="{81CA3284-5086-4CAA-9452-ECE636C5075F}" destId="{DDB349BE-29F2-4529-9869-51FC218AA09A}" srcOrd="0" destOrd="0" presId="urn:microsoft.com/office/officeart/2005/8/layout/hList1"/>
    <dgm:cxn modelId="{300C1044-D78C-4BF4-9483-0007CBF88E7C}" type="presParOf" srcId="{81CA3284-5086-4CAA-9452-ECE636C5075F}" destId="{16357907-0BE2-4D6C-B30A-80B773E0A7E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8AE7B7-FF47-461A-904D-9A6E56E03D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3C6604F-7831-4067-9FB3-609D590B6D36}">
      <dgm:prSet phldrT="[Text]" custT="1"/>
      <dgm:spPr>
        <a:solidFill>
          <a:schemeClr val="bg2"/>
        </a:solidFill>
        <a:ln>
          <a:solidFill>
            <a:schemeClr val="bg2"/>
          </a:solidFill>
        </a:ln>
      </dgm:spPr>
      <dgm:t>
        <a:bodyPr/>
        <a:lstStyle/>
        <a:p>
          <a:r>
            <a:rPr lang="en-GB" sz="1800" b="1">
              <a:latin typeface="Nunito Sans"/>
            </a:rPr>
            <a:t>"</a:t>
          </a:r>
          <a:r>
            <a:rPr lang="en-GB" sz="1800" b="1"/>
            <a:t>Delivery</a:t>
          </a:r>
          <a:r>
            <a:rPr lang="en-GB" sz="1800" b="1">
              <a:latin typeface="Nunito Sans"/>
            </a:rPr>
            <a:t>"</a:t>
          </a:r>
          <a:endParaRPr lang="en-GB" sz="1800" b="1"/>
        </a:p>
        <a:p>
          <a:r>
            <a:rPr lang="en-GB" sz="1400" b="0"/>
            <a:t>Section Teams</a:t>
          </a:r>
        </a:p>
      </dgm:t>
    </dgm:pt>
    <dgm:pt modelId="{78341AA0-34AA-4B3E-AB66-E3458020BBE3}" type="parTrans" cxnId="{E7211F8A-2162-495B-9BBB-9EDE4D00906C}">
      <dgm:prSet/>
      <dgm:spPr/>
      <dgm:t>
        <a:bodyPr/>
        <a:lstStyle/>
        <a:p>
          <a:endParaRPr lang="en-GB" sz="1800"/>
        </a:p>
      </dgm:t>
    </dgm:pt>
    <dgm:pt modelId="{4BB7F06F-0142-4379-BDC8-05A216F4F236}" type="sibTrans" cxnId="{E7211F8A-2162-495B-9BBB-9EDE4D00906C}">
      <dgm:prSet/>
      <dgm:spPr/>
      <dgm:t>
        <a:bodyPr/>
        <a:lstStyle/>
        <a:p>
          <a:endParaRPr lang="en-GB" sz="1800"/>
        </a:p>
      </dgm:t>
    </dgm:pt>
    <dgm:pt modelId="{1B6F3BEC-E344-4EAC-AD0B-6FD6C7144FE6}">
      <dgm:prSet phldrT="[Text]" custT="1"/>
      <dgm:spPr>
        <a:solidFill>
          <a:srgbClr val="D4F2EF"/>
        </a:solidFill>
        <a:ln>
          <a:solidFill>
            <a:srgbClr val="D4F2EF">
              <a:alpha val="90000"/>
            </a:srgbClr>
          </a:solidFill>
        </a:ln>
      </dgm:spPr>
      <dgm:t>
        <a:bodyPr/>
        <a:lstStyle/>
        <a:p>
          <a:r>
            <a:rPr lang="en-GB" sz="1800"/>
            <a:t>How to work with parents/guardians</a:t>
          </a:r>
        </a:p>
      </dgm:t>
    </dgm:pt>
    <dgm:pt modelId="{B6A9E3B0-96DF-4EB9-86A8-9F48313FE97B}" type="parTrans" cxnId="{E8DB23DF-B767-4583-B480-FD06BAE08C87}">
      <dgm:prSet/>
      <dgm:spPr/>
      <dgm:t>
        <a:bodyPr/>
        <a:lstStyle/>
        <a:p>
          <a:endParaRPr lang="en-GB" sz="1800"/>
        </a:p>
      </dgm:t>
    </dgm:pt>
    <dgm:pt modelId="{FD05D08A-412C-4641-94B5-55D5B7C975C8}" type="sibTrans" cxnId="{E8DB23DF-B767-4583-B480-FD06BAE08C87}">
      <dgm:prSet/>
      <dgm:spPr/>
      <dgm:t>
        <a:bodyPr/>
        <a:lstStyle/>
        <a:p>
          <a:endParaRPr lang="en-GB" sz="1800"/>
        </a:p>
      </dgm:t>
    </dgm:pt>
    <dgm:pt modelId="{EA89FD9A-EB2C-4A3D-A279-86249D933E45}">
      <dgm:prSet phldrT="[Text]" custT="1"/>
      <dgm:spPr>
        <a:solidFill>
          <a:schemeClr val="bg2"/>
        </a:solidFill>
        <a:ln>
          <a:solidFill>
            <a:schemeClr val="bg2"/>
          </a:solidFill>
        </a:ln>
      </dgm:spPr>
      <dgm:t>
        <a:bodyPr/>
        <a:lstStyle/>
        <a:p>
          <a:r>
            <a:rPr lang="en-GB" sz="1800" b="1">
              <a:latin typeface="Nunito Sans"/>
            </a:rPr>
            <a:t>"</a:t>
          </a:r>
          <a:r>
            <a:rPr lang="en-GB" sz="1800" b="1"/>
            <a:t>Trustee</a:t>
          </a:r>
          <a:r>
            <a:rPr lang="en-GB" sz="1800" b="1">
              <a:latin typeface="Nunito Sans"/>
            </a:rPr>
            <a:t>"</a:t>
          </a:r>
          <a:endParaRPr lang="en-GB" sz="1800" b="1"/>
        </a:p>
        <a:p>
          <a:r>
            <a:rPr lang="en-GB" sz="1400" b="0"/>
            <a:t>Trustees</a:t>
          </a:r>
          <a:endParaRPr lang="en-GB" sz="1800" b="1"/>
        </a:p>
      </dgm:t>
    </dgm:pt>
    <dgm:pt modelId="{5F7885D4-7301-4D5F-BF16-F0736F38CC28}" type="parTrans" cxnId="{4314258D-A261-4A73-A5D9-5961CE173F6E}">
      <dgm:prSet/>
      <dgm:spPr/>
      <dgm:t>
        <a:bodyPr/>
        <a:lstStyle/>
        <a:p>
          <a:endParaRPr lang="en-GB" sz="1800"/>
        </a:p>
      </dgm:t>
    </dgm:pt>
    <dgm:pt modelId="{149E99BA-2934-483E-9CC3-D2109787B738}" type="sibTrans" cxnId="{4314258D-A261-4A73-A5D9-5961CE173F6E}">
      <dgm:prSet/>
      <dgm:spPr/>
      <dgm:t>
        <a:bodyPr/>
        <a:lstStyle/>
        <a:p>
          <a:endParaRPr lang="en-GB" sz="1800"/>
        </a:p>
      </dgm:t>
    </dgm:pt>
    <dgm:pt modelId="{B7F86866-B18B-4CF6-9329-CBF4664B5973}">
      <dgm:prSet phldrT="[Text]" custT="1"/>
      <dgm:spPr>
        <a:solidFill>
          <a:srgbClr val="D4F2EF">
            <a:alpha val="90000"/>
          </a:srgbClr>
        </a:solidFill>
        <a:ln>
          <a:solidFill>
            <a:srgbClr val="D4F2EF">
              <a:alpha val="90000"/>
            </a:srgbClr>
          </a:solidFill>
        </a:ln>
      </dgm:spPr>
      <dgm:t>
        <a:bodyPr/>
        <a:lstStyle/>
        <a:p>
          <a:pPr rtl="0"/>
          <a:r>
            <a:rPr lang="en-GB" sz="1800"/>
            <a:t>Charity </a:t>
          </a:r>
          <a:r>
            <a:rPr lang="en-GB" sz="1800">
              <a:latin typeface="Nunito Sans"/>
            </a:rPr>
            <a:t>regulator processes</a:t>
          </a:r>
          <a:endParaRPr lang="en-GB" sz="1800"/>
        </a:p>
      </dgm:t>
    </dgm:pt>
    <dgm:pt modelId="{B4F5EC5A-663A-4787-A1C2-F6C66D04AA75}" type="parTrans" cxnId="{237CAA63-D898-42D2-9026-31CD73BE7B5E}">
      <dgm:prSet/>
      <dgm:spPr/>
      <dgm:t>
        <a:bodyPr/>
        <a:lstStyle/>
        <a:p>
          <a:endParaRPr lang="en-GB" sz="1800"/>
        </a:p>
      </dgm:t>
    </dgm:pt>
    <dgm:pt modelId="{FDDB531A-F4F5-4513-8C48-CBC9C9450081}" type="sibTrans" cxnId="{237CAA63-D898-42D2-9026-31CD73BE7B5E}">
      <dgm:prSet/>
      <dgm:spPr/>
      <dgm:t>
        <a:bodyPr/>
        <a:lstStyle/>
        <a:p>
          <a:endParaRPr lang="en-GB" sz="1800"/>
        </a:p>
      </dgm:t>
    </dgm:pt>
    <dgm:pt modelId="{E6892DDE-3A7D-4C09-BB29-0254B0AD8369}">
      <dgm:prSet phldrT="[Text]" custT="1"/>
      <dgm:spPr>
        <a:solidFill>
          <a:schemeClr val="bg2"/>
        </a:solidFill>
        <a:ln>
          <a:solidFill>
            <a:schemeClr val="bg2"/>
          </a:solidFill>
        </a:ln>
      </dgm:spPr>
      <dgm:t>
        <a:bodyPr/>
        <a:lstStyle/>
        <a:p>
          <a:r>
            <a:rPr lang="en-GB" sz="1800" b="1">
              <a:latin typeface="Nunito Sans"/>
            </a:rPr>
            <a:t>"</a:t>
          </a:r>
          <a:r>
            <a:rPr lang="en-GB" sz="1800" b="1"/>
            <a:t>Manager</a:t>
          </a:r>
          <a:r>
            <a:rPr lang="en-GB" sz="1800" b="1">
              <a:latin typeface="Nunito Sans"/>
            </a:rPr>
            <a:t>"</a:t>
          </a:r>
          <a:endParaRPr lang="en-GB" sz="1800" b="1"/>
        </a:p>
        <a:p>
          <a:r>
            <a:rPr lang="en-GB" sz="1400" b="0"/>
            <a:t>Team Leaders, Lead Volunteers</a:t>
          </a:r>
          <a:endParaRPr lang="en-GB" sz="1100" b="0"/>
        </a:p>
      </dgm:t>
    </dgm:pt>
    <dgm:pt modelId="{5F1DB9C8-5C64-47FE-88A6-B6E6F1B3581A}" type="parTrans" cxnId="{2D92B75B-AA37-490A-AA36-5D1F2D8BAEA5}">
      <dgm:prSet/>
      <dgm:spPr/>
      <dgm:t>
        <a:bodyPr/>
        <a:lstStyle/>
        <a:p>
          <a:endParaRPr lang="en-GB" sz="1800"/>
        </a:p>
      </dgm:t>
    </dgm:pt>
    <dgm:pt modelId="{46778760-F3C8-474E-9EE5-A79524D08608}" type="sibTrans" cxnId="{2D92B75B-AA37-490A-AA36-5D1F2D8BAEA5}">
      <dgm:prSet/>
      <dgm:spPr/>
      <dgm:t>
        <a:bodyPr/>
        <a:lstStyle/>
        <a:p>
          <a:endParaRPr lang="en-GB" sz="1800"/>
        </a:p>
      </dgm:t>
    </dgm:pt>
    <dgm:pt modelId="{A43A5505-545D-4717-8C4C-025217CE2F7F}">
      <dgm:prSet phldrT="[Text]" custT="1"/>
      <dgm:spPr>
        <a:solidFill>
          <a:srgbClr val="D4F2EF">
            <a:alpha val="90000"/>
          </a:srgbClr>
        </a:solidFill>
        <a:ln>
          <a:solidFill>
            <a:srgbClr val="D4F2EF">
              <a:alpha val="90000"/>
            </a:srgbClr>
          </a:solidFill>
        </a:ln>
      </dgm:spPr>
      <dgm:t>
        <a:bodyPr/>
        <a:lstStyle/>
        <a:p>
          <a:r>
            <a:rPr lang="en-GB" sz="1800"/>
            <a:t>Teamwork, inclusion and conflict from a management perspective</a:t>
          </a:r>
        </a:p>
      </dgm:t>
    </dgm:pt>
    <dgm:pt modelId="{35BBAEF5-F282-45DD-886F-45D11EE38A3D}" type="parTrans" cxnId="{DA9CEF32-61C5-42C6-9E7A-91924EA725A6}">
      <dgm:prSet/>
      <dgm:spPr/>
      <dgm:t>
        <a:bodyPr/>
        <a:lstStyle/>
        <a:p>
          <a:endParaRPr lang="en-GB" sz="1800"/>
        </a:p>
      </dgm:t>
    </dgm:pt>
    <dgm:pt modelId="{D74F52F7-C996-4F01-9674-FF967E33C833}" type="sibTrans" cxnId="{DA9CEF32-61C5-42C6-9E7A-91924EA725A6}">
      <dgm:prSet/>
      <dgm:spPr/>
      <dgm:t>
        <a:bodyPr/>
        <a:lstStyle/>
        <a:p>
          <a:endParaRPr lang="en-GB" sz="1800"/>
        </a:p>
      </dgm:t>
    </dgm:pt>
    <dgm:pt modelId="{F5DF43A1-7A4F-4F51-8E25-07DF5B0CE6F4}">
      <dgm:prSet phldrT="[Text]" custT="1"/>
      <dgm:spPr>
        <a:solidFill>
          <a:srgbClr val="D4F2EF"/>
        </a:solidFill>
        <a:ln>
          <a:solidFill>
            <a:srgbClr val="D4F2EF">
              <a:alpha val="90000"/>
            </a:srgbClr>
          </a:solidFill>
        </a:ln>
      </dgm:spPr>
      <dgm:t>
        <a:bodyPr/>
        <a:lstStyle/>
        <a:p>
          <a:r>
            <a:rPr lang="en-GB" sz="1800"/>
            <a:t>How to actively involve young people</a:t>
          </a:r>
        </a:p>
      </dgm:t>
    </dgm:pt>
    <dgm:pt modelId="{AAA7AF29-4663-4EAF-9398-F9589492BDDB}" type="parTrans" cxnId="{F1F0BFD6-208D-41A6-88CE-566E3FB38B96}">
      <dgm:prSet/>
      <dgm:spPr/>
      <dgm:t>
        <a:bodyPr/>
        <a:lstStyle/>
        <a:p>
          <a:endParaRPr lang="en-GB"/>
        </a:p>
      </dgm:t>
    </dgm:pt>
    <dgm:pt modelId="{21F7B596-2B36-4605-B52B-CD995918B6E8}" type="sibTrans" cxnId="{F1F0BFD6-208D-41A6-88CE-566E3FB38B96}">
      <dgm:prSet/>
      <dgm:spPr/>
      <dgm:t>
        <a:bodyPr/>
        <a:lstStyle/>
        <a:p>
          <a:endParaRPr lang="en-GB"/>
        </a:p>
      </dgm:t>
    </dgm:pt>
    <dgm:pt modelId="{3B72A530-84D6-43B4-9150-8ACF978B0571}">
      <dgm:prSet phldrT="[Text]" custT="1"/>
      <dgm:spPr>
        <a:solidFill>
          <a:srgbClr val="D4F2EF"/>
        </a:solidFill>
        <a:ln>
          <a:solidFill>
            <a:srgbClr val="D4F2EF">
              <a:alpha val="90000"/>
            </a:srgbClr>
          </a:solidFill>
        </a:ln>
      </dgm:spPr>
      <dgm:t>
        <a:bodyPr/>
        <a:lstStyle/>
        <a:p>
          <a:r>
            <a:rPr lang="en-GB" sz="1800"/>
            <a:t>Running our programme (In practice)</a:t>
          </a:r>
        </a:p>
      </dgm:t>
    </dgm:pt>
    <dgm:pt modelId="{786F57DC-C1F9-4D7B-890E-EB1A3BA308CB}" type="parTrans" cxnId="{A959C724-FC79-42DD-9C3A-DDB464E56528}">
      <dgm:prSet/>
      <dgm:spPr/>
      <dgm:t>
        <a:bodyPr/>
        <a:lstStyle/>
        <a:p>
          <a:endParaRPr lang="en-GB"/>
        </a:p>
      </dgm:t>
    </dgm:pt>
    <dgm:pt modelId="{8CCA8F41-A0E9-4B31-9045-2FA33195D68C}" type="sibTrans" cxnId="{A959C724-FC79-42DD-9C3A-DDB464E56528}">
      <dgm:prSet/>
      <dgm:spPr/>
      <dgm:t>
        <a:bodyPr/>
        <a:lstStyle/>
        <a:p>
          <a:endParaRPr lang="en-GB"/>
        </a:p>
      </dgm:t>
    </dgm:pt>
    <dgm:pt modelId="{1F208C99-2619-4DAA-903E-4D25302F0257}">
      <dgm:prSet phldrT="[Text]" custT="1"/>
      <dgm:spPr>
        <a:solidFill>
          <a:srgbClr val="D4F2EF">
            <a:alpha val="90000"/>
          </a:srgbClr>
        </a:solidFill>
        <a:ln>
          <a:solidFill>
            <a:srgbClr val="D4F2EF">
              <a:alpha val="90000"/>
            </a:srgbClr>
          </a:solidFill>
        </a:ln>
      </dgm:spPr>
      <dgm:t>
        <a:bodyPr/>
        <a:lstStyle/>
        <a:p>
          <a:pPr rtl="0"/>
          <a:r>
            <a:rPr lang="en-GB" sz="1800"/>
            <a:t>Insurance, legal responsibilities (Inc. GDPR), </a:t>
          </a:r>
          <a:r>
            <a:rPr lang="en-GB" sz="1800">
              <a:latin typeface="Nunito Sans"/>
            </a:rPr>
            <a:t>equality impact</a:t>
          </a:r>
          <a:r>
            <a:rPr lang="en-GB" sz="1800"/>
            <a:t> assessments</a:t>
          </a:r>
        </a:p>
      </dgm:t>
    </dgm:pt>
    <dgm:pt modelId="{B02D4429-8369-4ADA-9A84-25AB6EF5B0D4}" type="parTrans" cxnId="{0C9890B1-A331-45D8-982F-25BB26B14070}">
      <dgm:prSet/>
      <dgm:spPr/>
      <dgm:t>
        <a:bodyPr/>
        <a:lstStyle/>
        <a:p>
          <a:endParaRPr lang="en-GB"/>
        </a:p>
      </dgm:t>
    </dgm:pt>
    <dgm:pt modelId="{4C7ECE39-C2E1-4954-B3C2-0591CF64629D}" type="sibTrans" cxnId="{0C9890B1-A331-45D8-982F-25BB26B14070}">
      <dgm:prSet/>
      <dgm:spPr/>
      <dgm:t>
        <a:bodyPr/>
        <a:lstStyle/>
        <a:p>
          <a:endParaRPr lang="en-GB"/>
        </a:p>
      </dgm:t>
    </dgm:pt>
    <dgm:pt modelId="{DD4552A7-2E3F-4A2E-B91C-9F07D9FCB351}">
      <dgm:prSet phldrT="[Text]" custT="1"/>
      <dgm:spPr>
        <a:solidFill>
          <a:srgbClr val="D4F2EF">
            <a:alpha val="90000"/>
          </a:srgbClr>
        </a:solidFill>
        <a:ln>
          <a:solidFill>
            <a:srgbClr val="D4F2EF">
              <a:alpha val="90000"/>
            </a:srgbClr>
          </a:solidFill>
        </a:ln>
      </dgm:spPr>
      <dgm:t>
        <a:bodyPr/>
        <a:lstStyle/>
        <a:p>
          <a:r>
            <a:rPr lang="en-GB" sz="1800"/>
            <a:t>Finance and asset management</a:t>
          </a:r>
        </a:p>
      </dgm:t>
    </dgm:pt>
    <dgm:pt modelId="{948DC2A7-BBC5-4B3B-A8DA-AB9BFA6D12D3}" type="parTrans" cxnId="{B68050EC-BDE6-45FA-89AF-0E94D33C0627}">
      <dgm:prSet/>
      <dgm:spPr/>
      <dgm:t>
        <a:bodyPr/>
        <a:lstStyle/>
        <a:p>
          <a:endParaRPr lang="en-GB"/>
        </a:p>
      </dgm:t>
    </dgm:pt>
    <dgm:pt modelId="{7DE2185D-E268-484D-BEE9-E0C482DAABC2}" type="sibTrans" cxnId="{B68050EC-BDE6-45FA-89AF-0E94D33C0627}">
      <dgm:prSet/>
      <dgm:spPr/>
      <dgm:t>
        <a:bodyPr/>
        <a:lstStyle/>
        <a:p>
          <a:endParaRPr lang="en-GB"/>
        </a:p>
      </dgm:t>
    </dgm:pt>
    <dgm:pt modelId="{797943E8-99E0-4E8C-A620-5799C86BD1F3}">
      <dgm:prSet phldrT="[Text]" custT="1"/>
      <dgm:spPr>
        <a:solidFill>
          <a:srgbClr val="D4F2EF">
            <a:alpha val="90000"/>
          </a:srgbClr>
        </a:solidFill>
        <a:ln>
          <a:solidFill>
            <a:srgbClr val="D4F2EF">
              <a:alpha val="90000"/>
            </a:srgbClr>
          </a:solidFill>
        </a:ln>
      </dgm:spPr>
      <dgm:t>
        <a:bodyPr/>
        <a:lstStyle/>
        <a:p>
          <a:r>
            <a:rPr lang="en-GB" sz="1800"/>
            <a:t>Suspensions, sanctions and difficult conversations</a:t>
          </a:r>
        </a:p>
      </dgm:t>
    </dgm:pt>
    <dgm:pt modelId="{837AB6B2-95ED-4CD6-9D45-8C93840D1F5D}" type="parTrans" cxnId="{36815211-A265-4395-B603-CE85594A537D}">
      <dgm:prSet/>
      <dgm:spPr/>
      <dgm:t>
        <a:bodyPr/>
        <a:lstStyle/>
        <a:p>
          <a:endParaRPr lang="en-GB"/>
        </a:p>
      </dgm:t>
    </dgm:pt>
    <dgm:pt modelId="{2C9CDDF0-4D61-42A3-B7CC-766312DD8C15}" type="sibTrans" cxnId="{36815211-A265-4395-B603-CE85594A537D}">
      <dgm:prSet/>
      <dgm:spPr/>
      <dgm:t>
        <a:bodyPr/>
        <a:lstStyle/>
        <a:p>
          <a:endParaRPr lang="en-GB"/>
        </a:p>
      </dgm:t>
    </dgm:pt>
    <dgm:pt modelId="{67A59FD9-98F7-4AB0-80FB-7775F0678A4A}">
      <dgm:prSet phldrT="[Text]" custT="1"/>
      <dgm:spPr>
        <a:solidFill>
          <a:srgbClr val="D4F2EF">
            <a:alpha val="90000"/>
          </a:srgbClr>
        </a:solidFill>
        <a:ln>
          <a:solidFill>
            <a:srgbClr val="D4F2EF">
              <a:alpha val="90000"/>
            </a:srgbClr>
          </a:solidFill>
        </a:ln>
      </dgm:spPr>
      <dgm:t>
        <a:bodyPr/>
        <a:lstStyle/>
        <a:p>
          <a:r>
            <a:rPr lang="en-GB" sz="1800"/>
            <a:t>Delegation and external relationships</a:t>
          </a:r>
        </a:p>
      </dgm:t>
    </dgm:pt>
    <dgm:pt modelId="{D0E71F71-61D8-489E-8DB1-FD440090D7E9}" type="parTrans" cxnId="{8FC96F2C-EA60-40AA-930F-DCF4A5B79CF1}">
      <dgm:prSet/>
      <dgm:spPr/>
      <dgm:t>
        <a:bodyPr/>
        <a:lstStyle/>
        <a:p>
          <a:endParaRPr lang="en-GB"/>
        </a:p>
      </dgm:t>
    </dgm:pt>
    <dgm:pt modelId="{6FD57C49-7575-4248-9241-A86F1AD9DDCC}" type="sibTrans" cxnId="{8FC96F2C-EA60-40AA-930F-DCF4A5B79CF1}">
      <dgm:prSet/>
      <dgm:spPr/>
      <dgm:t>
        <a:bodyPr/>
        <a:lstStyle/>
        <a:p>
          <a:endParaRPr lang="en-GB"/>
        </a:p>
      </dgm:t>
    </dgm:pt>
    <dgm:pt modelId="{E9A0478D-5841-4548-97A1-7DE7DA38B0DA}">
      <dgm:prSet phldrT="[Text]" custT="1"/>
      <dgm:spPr>
        <a:solidFill>
          <a:srgbClr val="D4F2EF"/>
        </a:solidFill>
        <a:ln>
          <a:solidFill>
            <a:srgbClr val="D4F2EF">
              <a:alpha val="90000"/>
            </a:srgbClr>
          </a:solidFill>
        </a:ln>
      </dgm:spPr>
      <dgm:t>
        <a:bodyPr/>
        <a:lstStyle/>
        <a:p>
          <a:endParaRPr lang="en-GB" sz="1800"/>
        </a:p>
      </dgm:t>
    </dgm:pt>
    <dgm:pt modelId="{BBE316E5-6568-4A6A-88B0-526D16B7FAF7}" type="parTrans" cxnId="{E03BD978-6956-475C-A352-A2C75BD0EF9A}">
      <dgm:prSet/>
      <dgm:spPr/>
      <dgm:t>
        <a:bodyPr/>
        <a:lstStyle/>
        <a:p>
          <a:endParaRPr lang="en-GB"/>
        </a:p>
      </dgm:t>
    </dgm:pt>
    <dgm:pt modelId="{7DEFB01A-FD5C-480F-9E4A-CF88B6AFB82F}" type="sibTrans" cxnId="{E03BD978-6956-475C-A352-A2C75BD0EF9A}">
      <dgm:prSet/>
      <dgm:spPr/>
      <dgm:t>
        <a:bodyPr/>
        <a:lstStyle/>
        <a:p>
          <a:endParaRPr lang="en-GB"/>
        </a:p>
      </dgm:t>
    </dgm:pt>
    <dgm:pt modelId="{8A01F49E-4EF5-4993-A134-E952A4D224E5}">
      <dgm:prSet phldrT="[Text]" custT="1"/>
      <dgm:spPr>
        <a:solidFill>
          <a:srgbClr val="D4F2EF">
            <a:alpha val="90000"/>
          </a:srgbClr>
        </a:solidFill>
        <a:ln>
          <a:solidFill>
            <a:srgbClr val="D4F2EF">
              <a:alpha val="90000"/>
            </a:srgbClr>
          </a:solidFill>
        </a:ln>
      </dgm:spPr>
      <dgm:t>
        <a:bodyPr/>
        <a:lstStyle/>
        <a:p>
          <a:endParaRPr lang="en-GB" sz="1800"/>
        </a:p>
      </dgm:t>
    </dgm:pt>
    <dgm:pt modelId="{A4F12259-79AF-4920-838C-4330E1B811EC}" type="parTrans" cxnId="{BC723DB6-37E0-49AB-A03A-01F827734C96}">
      <dgm:prSet/>
      <dgm:spPr/>
      <dgm:t>
        <a:bodyPr/>
        <a:lstStyle/>
        <a:p>
          <a:endParaRPr lang="en-GB"/>
        </a:p>
      </dgm:t>
    </dgm:pt>
    <dgm:pt modelId="{4CAB7B50-3A4B-40D9-A4C4-7A69CE58CEDA}" type="sibTrans" cxnId="{BC723DB6-37E0-49AB-A03A-01F827734C96}">
      <dgm:prSet/>
      <dgm:spPr/>
      <dgm:t>
        <a:bodyPr/>
        <a:lstStyle/>
        <a:p>
          <a:endParaRPr lang="en-GB"/>
        </a:p>
      </dgm:t>
    </dgm:pt>
    <dgm:pt modelId="{B9104134-838F-4815-8B34-FF8DEDD2C13A}">
      <dgm:prSet phldrT="[Text]" custT="1"/>
      <dgm:spPr>
        <a:solidFill>
          <a:srgbClr val="D4F2EF">
            <a:alpha val="90000"/>
          </a:srgbClr>
        </a:solidFill>
        <a:ln>
          <a:solidFill>
            <a:srgbClr val="D4F2EF">
              <a:alpha val="90000"/>
            </a:srgbClr>
          </a:solidFill>
        </a:ln>
      </dgm:spPr>
      <dgm:t>
        <a:bodyPr/>
        <a:lstStyle/>
        <a:p>
          <a:endParaRPr lang="en-GB" sz="1800"/>
        </a:p>
      </dgm:t>
    </dgm:pt>
    <dgm:pt modelId="{A53B92C4-41E0-49D9-A697-F6F28112552B}" type="parTrans" cxnId="{9A361D7B-D541-40D4-A2C9-FC232042FC7B}">
      <dgm:prSet/>
      <dgm:spPr/>
      <dgm:t>
        <a:bodyPr/>
        <a:lstStyle/>
        <a:p>
          <a:endParaRPr lang="en-GB"/>
        </a:p>
      </dgm:t>
    </dgm:pt>
    <dgm:pt modelId="{80045230-CD6C-4045-8D49-A21955074201}" type="sibTrans" cxnId="{9A361D7B-D541-40D4-A2C9-FC232042FC7B}">
      <dgm:prSet/>
      <dgm:spPr/>
      <dgm:t>
        <a:bodyPr/>
        <a:lstStyle/>
        <a:p>
          <a:endParaRPr lang="en-GB"/>
        </a:p>
      </dgm:t>
    </dgm:pt>
    <dgm:pt modelId="{3F0D5405-B316-4440-B3BB-4A4DF843E52C}" type="pres">
      <dgm:prSet presAssocID="{608AE7B7-FF47-461A-904D-9A6E56E03D1C}" presName="Name0" presStyleCnt="0">
        <dgm:presLayoutVars>
          <dgm:dir/>
          <dgm:animLvl val="lvl"/>
          <dgm:resizeHandles val="exact"/>
        </dgm:presLayoutVars>
      </dgm:prSet>
      <dgm:spPr/>
    </dgm:pt>
    <dgm:pt modelId="{6DFF3317-B83F-4DDF-8037-E7D9962909A4}" type="pres">
      <dgm:prSet presAssocID="{C3C6604F-7831-4067-9FB3-609D590B6D36}" presName="composite" presStyleCnt="0"/>
      <dgm:spPr/>
    </dgm:pt>
    <dgm:pt modelId="{DF8DB3FF-2503-48AC-9B3D-A66E9061B8F5}" type="pres">
      <dgm:prSet presAssocID="{C3C6604F-7831-4067-9FB3-609D590B6D36}" presName="parTx" presStyleLbl="alignNode1" presStyleIdx="0" presStyleCnt="3">
        <dgm:presLayoutVars>
          <dgm:chMax val="0"/>
          <dgm:chPref val="0"/>
          <dgm:bulletEnabled val="1"/>
        </dgm:presLayoutVars>
      </dgm:prSet>
      <dgm:spPr/>
    </dgm:pt>
    <dgm:pt modelId="{F5987CC3-AC08-4DB9-8C65-7D7CC7F6DD98}" type="pres">
      <dgm:prSet presAssocID="{C3C6604F-7831-4067-9FB3-609D590B6D36}" presName="desTx" presStyleLbl="alignAccFollowNode1" presStyleIdx="0" presStyleCnt="3">
        <dgm:presLayoutVars>
          <dgm:bulletEnabled val="1"/>
        </dgm:presLayoutVars>
      </dgm:prSet>
      <dgm:spPr/>
    </dgm:pt>
    <dgm:pt modelId="{64C2DBA9-8645-4975-B86D-874B013CE7CC}" type="pres">
      <dgm:prSet presAssocID="{4BB7F06F-0142-4379-BDC8-05A216F4F236}" presName="space" presStyleCnt="0"/>
      <dgm:spPr/>
    </dgm:pt>
    <dgm:pt modelId="{489135DF-5773-446F-B3E0-701AC669F77F}" type="pres">
      <dgm:prSet presAssocID="{EA89FD9A-EB2C-4A3D-A279-86249D933E45}" presName="composite" presStyleCnt="0"/>
      <dgm:spPr/>
    </dgm:pt>
    <dgm:pt modelId="{025C460E-6F3B-4587-A136-183C3C47A55F}" type="pres">
      <dgm:prSet presAssocID="{EA89FD9A-EB2C-4A3D-A279-86249D933E45}" presName="parTx" presStyleLbl="alignNode1" presStyleIdx="1" presStyleCnt="3">
        <dgm:presLayoutVars>
          <dgm:chMax val="0"/>
          <dgm:chPref val="0"/>
          <dgm:bulletEnabled val="1"/>
        </dgm:presLayoutVars>
      </dgm:prSet>
      <dgm:spPr/>
    </dgm:pt>
    <dgm:pt modelId="{AAA0E7AC-8A99-4B48-AEEB-E6497F3054DA}" type="pres">
      <dgm:prSet presAssocID="{EA89FD9A-EB2C-4A3D-A279-86249D933E45}" presName="desTx" presStyleLbl="alignAccFollowNode1" presStyleIdx="1" presStyleCnt="3">
        <dgm:presLayoutVars>
          <dgm:bulletEnabled val="1"/>
        </dgm:presLayoutVars>
      </dgm:prSet>
      <dgm:spPr/>
    </dgm:pt>
    <dgm:pt modelId="{BE2FD7AB-8D2A-4232-8E6F-4E895964DF62}" type="pres">
      <dgm:prSet presAssocID="{149E99BA-2934-483E-9CC3-D2109787B738}" presName="space" presStyleCnt="0"/>
      <dgm:spPr/>
    </dgm:pt>
    <dgm:pt modelId="{4D5B568C-9CDB-4872-8789-901BB6209576}" type="pres">
      <dgm:prSet presAssocID="{E6892DDE-3A7D-4C09-BB29-0254B0AD8369}" presName="composite" presStyleCnt="0"/>
      <dgm:spPr/>
    </dgm:pt>
    <dgm:pt modelId="{801F7527-B3F9-47C2-97EB-B3BE088C5B48}" type="pres">
      <dgm:prSet presAssocID="{E6892DDE-3A7D-4C09-BB29-0254B0AD8369}" presName="parTx" presStyleLbl="alignNode1" presStyleIdx="2" presStyleCnt="3">
        <dgm:presLayoutVars>
          <dgm:chMax val="0"/>
          <dgm:chPref val="0"/>
          <dgm:bulletEnabled val="1"/>
        </dgm:presLayoutVars>
      </dgm:prSet>
      <dgm:spPr/>
    </dgm:pt>
    <dgm:pt modelId="{6DCB326A-1E6C-4673-A572-B8FEDD05C775}" type="pres">
      <dgm:prSet presAssocID="{E6892DDE-3A7D-4C09-BB29-0254B0AD8369}" presName="desTx" presStyleLbl="alignAccFollowNode1" presStyleIdx="2" presStyleCnt="3">
        <dgm:presLayoutVars>
          <dgm:bulletEnabled val="1"/>
        </dgm:presLayoutVars>
      </dgm:prSet>
      <dgm:spPr/>
    </dgm:pt>
  </dgm:ptLst>
  <dgm:cxnLst>
    <dgm:cxn modelId="{67E66A08-8745-4118-8662-FEA91BCB1352}" type="presOf" srcId="{8A01F49E-4EF5-4993-A134-E952A4D224E5}" destId="{AAA0E7AC-8A99-4B48-AEEB-E6497F3054DA}" srcOrd="0" destOrd="0" presId="urn:microsoft.com/office/officeart/2005/8/layout/hList1"/>
    <dgm:cxn modelId="{36815211-A265-4395-B603-CE85594A537D}" srcId="{E6892DDE-3A7D-4C09-BB29-0254B0AD8369}" destId="{797943E8-99E0-4E8C-A620-5799C86BD1F3}" srcOrd="2" destOrd="0" parTransId="{837AB6B2-95ED-4CD6-9D45-8C93840D1F5D}" sibTransId="{2C9CDDF0-4D61-42A3-B7CC-766312DD8C15}"/>
    <dgm:cxn modelId="{4B383E16-3FD5-4792-ADAB-F7E87BCE26B5}" type="presOf" srcId="{B9104134-838F-4815-8B34-FF8DEDD2C13A}" destId="{6DCB326A-1E6C-4673-A572-B8FEDD05C775}" srcOrd="0" destOrd="0" presId="urn:microsoft.com/office/officeart/2005/8/layout/hList1"/>
    <dgm:cxn modelId="{FD042321-EDC1-4791-8D35-0214A13398BE}" type="presOf" srcId="{EA89FD9A-EB2C-4A3D-A279-86249D933E45}" destId="{025C460E-6F3B-4587-A136-183C3C47A55F}" srcOrd="0" destOrd="0" presId="urn:microsoft.com/office/officeart/2005/8/layout/hList1"/>
    <dgm:cxn modelId="{A959C724-FC79-42DD-9C3A-DDB464E56528}" srcId="{C3C6604F-7831-4067-9FB3-609D590B6D36}" destId="{3B72A530-84D6-43B4-9150-8ACF978B0571}" srcOrd="3" destOrd="0" parTransId="{786F57DC-C1F9-4D7B-890E-EB1A3BA308CB}" sibTransId="{8CCA8F41-A0E9-4B31-9045-2FA33195D68C}"/>
    <dgm:cxn modelId="{9BD89D25-149B-4BE6-A0BE-C3E8D94D59EB}" type="presOf" srcId="{C3C6604F-7831-4067-9FB3-609D590B6D36}" destId="{DF8DB3FF-2503-48AC-9B3D-A66E9061B8F5}" srcOrd="0" destOrd="0" presId="urn:microsoft.com/office/officeart/2005/8/layout/hList1"/>
    <dgm:cxn modelId="{8FC96F2C-EA60-40AA-930F-DCF4A5B79CF1}" srcId="{E6892DDE-3A7D-4C09-BB29-0254B0AD8369}" destId="{67A59FD9-98F7-4AB0-80FB-7775F0678A4A}" srcOrd="3" destOrd="0" parTransId="{D0E71F71-61D8-489E-8DB1-FD440090D7E9}" sibTransId="{6FD57C49-7575-4248-9241-A86F1AD9DDCC}"/>
    <dgm:cxn modelId="{B9D7E932-BD80-49D9-AA9C-193E81FD69A5}" type="presOf" srcId="{B7F86866-B18B-4CF6-9329-CBF4664B5973}" destId="{AAA0E7AC-8A99-4B48-AEEB-E6497F3054DA}" srcOrd="0" destOrd="1" presId="urn:microsoft.com/office/officeart/2005/8/layout/hList1"/>
    <dgm:cxn modelId="{DA9CEF32-61C5-42C6-9E7A-91924EA725A6}" srcId="{E6892DDE-3A7D-4C09-BB29-0254B0AD8369}" destId="{A43A5505-545D-4717-8C4C-025217CE2F7F}" srcOrd="1" destOrd="0" parTransId="{35BBAEF5-F282-45DD-886F-45D11EE38A3D}" sibTransId="{D74F52F7-C996-4F01-9674-FF967E33C833}"/>
    <dgm:cxn modelId="{77528239-E470-4F31-BDE5-793F3EE8B525}" type="presOf" srcId="{608AE7B7-FF47-461A-904D-9A6E56E03D1C}" destId="{3F0D5405-B316-4440-B3BB-4A4DF843E52C}" srcOrd="0" destOrd="0" presId="urn:microsoft.com/office/officeart/2005/8/layout/hList1"/>
    <dgm:cxn modelId="{2D92B75B-AA37-490A-AA36-5D1F2D8BAEA5}" srcId="{608AE7B7-FF47-461A-904D-9A6E56E03D1C}" destId="{E6892DDE-3A7D-4C09-BB29-0254B0AD8369}" srcOrd="2" destOrd="0" parTransId="{5F1DB9C8-5C64-47FE-88A6-B6E6F1B3581A}" sibTransId="{46778760-F3C8-474E-9EE5-A79524D08608}"/>
    <dgm:cxn modelId="{237CAA63-D898-42D2-9026-31CD73BE7B5E}" srcId="{EA89FD9A-EB2C-4A3D-A279-86249D933E45}" destId="{B7F86866-B18B-4CF6-9329-CBF4664B5973}" srcOrd="1" destOrd="0" parTransId="{B4F5EC5A-663A-4787-A1C2-F6C66D04AA75}" sibTransId="{FDDB531A-F4F5-4513-8C48-CBC9C9450081}"/>
    <dgm:cxn modelId="{E03BD978-6956-475C-A352-A2C75BD0EF9A}" srcId="{C3C6604F-7831-4067-9FB3-609D590B6D36}" destId="{E9A0478D-5841-4548-97A1-7DE7DA38B0DA}" srcOrd="0" destOrd="0" parTransId="{BBE316E5-6568-4A6A-88B0-526D16B7FAF7}" sibTransId="{7DEFB01A-FD5C-480F-9E4A-CF88B6AFB82F}"/>
    <dgm:cxn modelId="{FCE7285A-2AFA-46A3-B1D6-FDEB04B44E16}" type="presOf" srcId="{F5DF43A1-7A4F-4F51-8E25-07DF5B0CE6F4}" destId="{F5987CC3-AC08-4DB9-8C65-7D7CC7F6DD98}" srcOrd="0" destOrd="2" presId="urn:microsoft.com/office/officeart/2005/8/layout/hList1"/>
    <dgm:cxn modelId="{9A361D7B-D541-40D4-A2C9-FC232042FC7B}" srcId="{E6892DDE-3A7D-4C09-BB29-0254B0AD8369}" destId="{B9104134-838F-4815-8B34-FF8DEDD2C13A}" srcOrd="0" destOrd="0" parTransId="{A53B92C4-41E0-49D9-A697-F6F28112552B}" sibTransId="{80045230-CD6C-4045-8D49-A21955074201}"/>
    <dgm:cxn modelId="{70596E7F-7557-4373-A694-E5901EDF2CAD}" type="presOf" srcId="{3B72A530-84D6-43B4-9150-8ACF978B0571}" destId="{F5987CC3-AC08-4DB9-8C65-7D7CC7F6DD98}" srcOrd="0" destOrd="3" presId="urn:microsoft.com/office/officeart/2005/8/layout/hList1"/>
    <dgm:cxn modelId="{DE040487-D895-41DE-969D-8055A677E6D5}" type="presOf" srcId="{67A59FD9-98F7-4AB0-80FB-7775F0678A4A}" destId="{6DCB326A-1E6C-4673-A572-B8FEDD05C775}" srcOrd="0" destOrd="3" presId="urn:microsoft.com/office/officeart/2005/8/layout/hList1"/>
    <dgm:cxn modelId="{E7211F8A-2162-495B-9BBB-9EDE4D00906C}" srcId="{608AE7B7-FF47-461A-904D-9A6E56E03D1C}" destId="{C3C6604F-7831-4067-9FB3-609D590B6D36}" srcOrd="0" destOrd="0" parTransId="{78341AA0-34AA-4B3E-AB66-E3458020BBE3}" sibTransId="{4BB7F06F-0142-4379-BDC8-05A216F4F236}"/>
    <dgm:cxn modelId="{4314258D-A261-4A73-A5D9-5961CE173F6E}" srcId="{608AE7B7-FF47-461A-904D-9A6E56E03D1C}" destId="{EA89FD9A-EB2C-4A3D-A279-86249D933E45}" srcOrd="1" destOrd="0" parTransId="{5F7885D4-7301-4D5F-BF16-F0736F38CC28}" sibTransId="{149E99BA-2934-483E-9CC3-D2109787B738}"/>
    <dgm:cxn modelId="{C0B2E593-C29D-4742-8D6E-3FE91045A166}" type="presOf" srcId="{A43A5505-545D-4717-8C4C-025217CE2F7F}" destId="{6DCB326A-1E6C-4673-A572-B8FEDD05C775}" srcOrd="0" destOrd="1" presId="urn:microsoft.com/office/officeart/2005/8/layout/hList1"/>
    <dgm:cxn modelId="{0AAA259F-1223-4178-A5CB-7CF787F9C964}" type="presOf" srcId="{797943E8-99E0-4E8C-A620-5799C86BD1F3}" destId="{6DCB326A-1E6C-4673-A572-B8FEDD05C775}" srcOrd="0" destOrd="2" presId="urn:microsoft.com/office/officeart/2005/8/layout/hList1"/>
    <dgm:cxn modelId="{9DB581A5-590A-4559-9A73-F3EC5D959EFB}" type="presOf" srcId="{DD4552A7-2E3F-4A2E-B91C-9F07D9FCB351}" destId="{AAA0E7AC-8A99-4B48-AEEB-E6497F3054DA}" srcOrd="0" destOrd="3" presId="urn:microsoft.com/office/officeart/2005/8/layout/hList1"/>
    <dgm:cxn modelId="{113AB7B0-947C-4B09-BA06-65EB4F5F8A48}" type="presOf" srcId="{1F208C99-2619-4DAA-903E-4D25302F0257}" destId="{AAA0E7AC-8A99-4B48-AEEB-E6497F3054DA}" srcOrd="0" destOrd="2" presId="urn:microsoft.com/office/officeart/2005/8/layout/hList1"/>
    <dgm:cxn modelId="{0C9890B1-A331-45D8-982F-25BB26B14070}" srcId="{EA89FD9A-EB2C-4A3D-A279-86249D933E45}" destId="{1F208C99-2619-4DAA-903E-4D25302F0257}" srcOrd="2" destOrd="0" parTransId="{B02D4429-8369-4ADA-9A84-25AB6EF5B0D4}" sibTransId="{4C7ECE39-C2E1-4954-B3C2-0591CF64629D}"/>
    <dgm:cxn modelId="{F9D4A2B1-681F-4E1D-8136-40BE363FDF33}" type="presOf" srcId="{E9A0478D-5841-4548-97A1-7DE7DA38B0DA}" destId="{F5987CC3-AC08-4DB9-8C65-7D7CC7F6DD98}" srcOrd="0" destOrd="0" presId="urn:microsoft.com/office/officeart/2005/8/layout/hList1"/>
    <dgm:cxn modelId="{A2A155B3-D39B-4DFC-A945-329D989319A6}" type="presOf" srcId="{1B6F3BEC-E344-4EAC-AD0B-6FD6C7144FE6}" destId="{F5987CC3-AC08-4DB9-8C65-7D7CC7F6DD98}" srcOrd="0" destOrd="1" presId="urn:microsoft.com/office/officeart/2005/8/layout/hList1"/>
    <dgm:cxn modelId="{BC723DB6-37E0-49AB-A03A-01F827734C96}" srcId="{EA89FD9A-EB2C-4A3D-A279-86249D933E45}" destId="{8A01F49E-4EF5-4993-A134-E952A4D224E5}" srcOrd="0" destOrd="0" parTransId="{A4F12259-79AF-4920-838C-4330E1B811EC}" sibTransId="{4CAB7B50-3A4B-40D9-A4C4-7A69CE58CEDA}"/>
    <dgm:cxn modelId="{6DE937BA-66DF-4CF0-86B1-DD39B0DFE1EC}" type="presOf" srcId="{E6892DDE-3A7D-4C09-BB29-0254B0AD8369}" destId="{801F7527-B3F9-47C2-97EB-B3BE088C5B48}" srcOrd="0" destOrd="0" presId="urn:microsoft.com/office/officeart/2005/8/layout/hList1"/>
    <dgm:cxn modelId="{F1F0BFD6-208D-41A6-88CE-566E3FB38B96}" srcId="{C3C6604F-7831-4067-9FB3-609D590B6D36}" destId="{F5DF43A1-7A4F-4F51-8E25-07DF5B0CE6F4}" srcOrd="2" destOrd="0" parTransId="{AAA7AF29-4663-4EAF-9398-F9589492BDDB}" sibTransId="{21F7B596-2B36-4605-B52B-CD995918B6E8}"/>
    <dgm:cxn modelId="{E8DB23DF-B767-4583-B480-FD06BAE08C87}" srcId="{C3C6604F-7831-4067-9FB3-609D590B6D36}" destId="{1B6F3BEC-E344-4EAC-AD0B-6FD6C7144FE6}" srcOrd="1" destOrd="0" parTransId="{B6A9E3B0-96DF-4EB9-86A8-9F48313FE97B}" sibTransId="{FD05D08A-412C-4641-94B5-55D5B7C975C8}"/>
    <dgm:cxn modelId="{B68050EC-BDE6-45FA-89AF-0E94D33C0627}" srcId="{EA89FD9A-EB2C-4A3D-A279-86249D933E45}" destId="{DD4552A7-2E3F-4A2E-B91C-9F07D9FCB351}" srcOrd="3" destOrd="0" parTransId="{948DC2A7-BBC5-4B3B-A8DA-AB9BFA6D12D3}" sibTransId="{7DE2185D-E268-484D-BEE9-E0C482DAABC2}"/>
    <dgm:cxn modelId="{E328FC33-77D5-4D81-8175-B4BAB9DD2BE2}" type="presParOf" srcId="{3F0D5405-B316-4440-B3BB-4A4DF843E52C}" destId="{6DFF3317-B83F-4DDF-8037-E7D9962909A4}" srcOrd="0" destOrd="0" presId="urn:microsoft.com/office/officeart/2005/8/layout/hList1"/>
    <dgm:cxn modelId="{F4C88806-3DE3-43C5-9726-0C1D14CF87DD}" type="presParOf" srcId="{6DFF3317-B83F-4DDF-8037-E7D9962909A4}" destId="{DF8DB3FF-2503-48AC-9B3D-A66E9061B8F5}" srcOrd="0" destOrd="0" presId="urn:microsoft.com/office/officeart/2005/8/layout/hList1"/>
    <dgm:cxn modelId="{A153FB7C-8DD9-46A4-96F9-65B6832058AB}" type="presParOf" srcId="{6DFF3317-B83F-4DDF-8037-E7D9962909A4}" destId="{F5987CC3-AC08-4DB9-8C65-7D7CC7F6DD98}" srcOrd="1" destOrd="0" presId="urn:microsoft.com/office/officeart/2005/8/layout/hList1"/>
    <dgm:cxn modelId="{BA2808E7-FBF6-4518-A056-11B22E6C3DA1}" type="presParOf" srcId="{3F0D5405-B316-4440-B3BB-4A4DF843E52C}" destId="{64C2DBA9-8645-4975-B86D-874B013CE7CC}" srcOrd="1" destOrd="0" presId="urn:microsoft.com/office/officeart/2005/8/layout/hList1"/>
    <dgm:cxn modelId="{B3B0E8E8-832E-457C-9382-767EEE614203}" type="presParOf" srcId="{3F0D5405-B316-4440-B3BB-4A4DF843E52C}" destId="{489135DF-5773-446F-B3E0-701AC669F77F}" srcOrd="2" destOrd="0" presId="urn:microsoft.com/office/officeart/2005/8/layout/hList1"/>
    <dgm:cxn modelId="{397CCFCF-1C6A-4EBE-839B-80D9B9A71CF9}" type="presParOf" srcId="{489135DF-5773-446F-B3E0-701AC669F77F}" destId="{025C460E-6F3B-4587-A136-183C3C47A55F}" srcOrd="0" destOrd="0" presId="urn:microsoft.com/office/officeart/2005/8/layout/hList1"/>
    <dgm:cxn modelId="{913C6E17-3B53-4BB9-9409-C27DFBFD1CF6}" type="presParOf" srcId="{489135DF-5773-446F-B3E0-701AC669F77F}" destId="{AAA0E7AC-8A99-4B48-AEEB-E6497F3054DA}" srcOrd="1" destOrd="0" presId="urn:microsoft.com/office/officeart/2005/8/layout/hList1"/>
    <dgm:cxn modelId="{E113B0C7-CD1B-4707-8E03-AB6FE5E139B3}" type="presParOf" srcId="{3F0D5405-B316-4440-B3BB-4A4DF843E52C}" destId="{BE2FD7AB-8D2A-4232-8E6F-4E895964DF62}" srcOrd="3" destOrd="0" presId="urn:microsoft.com/office/officeart/2005/8/layout/hList1"/>
    <dgm:cxn modelId="{2A67F821-E014-4F2A-B71A-82C9F117CEB3}" type="presParOf" srcId="{3F0D5405-B316-4440-B3BB-4A4DF843E52C}" destId="{4D5B568C-9CDB-4872-8789-901BB6209576}" srcOrd="4" destOrd="0" presId="urn:microsoft.com/office/officeart/2005/8/layout/hList1"/>
    <dgm:cxn modelId="{5CD4B870-A48C-46B3-BE7C-2C4BB096DB32}" type="presParOf" srcId="{4D5B568C-9CDB-4872-8789-901BB6209576}" destId="{801F7527-B3F9-47C2-97EB-B3BE088C5B48}" srcOrd="0" destOrd="0" presId="urn:microsoft.com/office/officeart/2005/8/layout/hList1"/>
    <dgm:cxn modelId="{CC534F79-15D9-436F-8169-92EEC0866BA4}" type="presParOf" srcId="{4D5B568C-9CDB-4872-8789-901BB6209576}" destId="{6DCB326A-1E6C-4673-A572-B8FEDD05C77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E13AA0-FF0F-4BB0-B2CA-3D64C2E4A59D}" type="doc">
      <dgm:prSet loTypeId="urn:microsoft.com/office/officeart/2005/8/layout/cycle5" loCatId="cycle" qsTypeId="urn:microsoft.com/office/officeart/2005/8/quickstyle/simple1" qsCatId="simple" csTypeId="urn:microsoft.com/office/officeart/2005/8/colors/accent0_2" csCatId="mainScheme" phldr="1"/>
      <dgm:spPr/>
      <dgm:t>
        <a:bodyPr/>
        <a:lstStyle/>
        <a:p>
          <a:endParaRPr lang="en-GB"/>
        </a:p>
      </dgm:t>
    </dgm:pt>
    <dgm:pt modelId="{538349C0-616A-400E-9B5D-0C9A193D77AA}">
      <dgm:prSet phldrT="[Text]"/>
      <dgm:spPr/>
      <dgm:t>
        <a:bodyPr/>
        <a:lstStyle/>
        <a:p>
          <a:r>
            <a:rPr lang="en-GB"/>
            <a:t>Create</a:t>
          </a:r>
        </a:p>
      </dgm:t>
    </dgm:pt>
    <dgm:pt modelId="{03AA9CF6-7C41-4AC0-98C4-AEC2B4A14B89}" type="parTrans" cxnId="{B71E5F9D-6ADE-4BA1-ADBD-C3E46BD1607E}">
      <dgm:prSet/>
      <dgm:spPr/>
      <dgm:t>
        <a:bodyPr/>
        <a:lstStyle/>
        <a:p>
          <a:endParaRPr lang="en-GB"/>
        </a:p>
      </dgm:t>
    </dgm:pt>
    <dgm:pt modelId="{6A71FA9A-3002-416C-B395-4C0877E76293}" type="sibTrans" cxnId="{B71E5F9D-6ADE-4BA1-ADBD-C3E46BD1607E}">
      <dgm:prSet/>
      <dgm:spPr>
        <a:ln w="28575">
          <a:solidFill>
            <a:schemeClr val="tx2"/>
          </a:solidFill>
        </a:ln>
      </dgm:spPr>
      <dgm:t>
        <a:bodyPr/>
        <a:lstStyle/>
        <a:p>
          <a:endParaRPr lang="en-GB"/>
        </a:p>
      </dgm:t>
    </dgm:pt>
    <dgm:pt modelId="{DF318A34-543B-407A-A7D1-ABF459177834}">
      <dgm:prSet phldrT="[Text]"/>
      <dgm:spPr/>
      <dgm:t>
        <a:bodyPr/>
        <a:lstStyle/>
        <a:p>
          <a:r>
            <a:rPr lang="en-GB"/>
            <a:t>Test</a:t>
          </a:r>
        </a:p>
      </dgm:t>
    </dgm:pt>
    <dgm:pt modelId="{4ABC86A4-B7FA-42B1-945C-60D003DC8C63}" type="parTrans" cxnId="{B4373FAB-B166-4F0C-8F76-644AE63D3EFE}">
      <dgm:prSet/>
      <dgm:spPr/>
      <dgm:t>
        <a:bodyPr/>
        <a:lstStyle/>
        <a:p>
          <a:endParaRPr lang="en-GB"/>
        </a:p>
      </dgm:t>
    </dgm:pt>
    <dgm:pt modelId="{B115C359-AF3B-48BD-A7A4-B2E0A7336222}" type="sibTrans" cxnId="{B4373FAB-B166-4F0C-8F76-644AE63D3EFE}">
      <dgm:prSet/>
      <dgm:spPr>
        <a:ln w="28575">
          <a:solidFill>
            <a:schemeClr val="tx2"/>
          </a:solidFill>
        </a:ln>
      </dgm:spPr>
      <dgm:t>
        <a:bodyPr/>
        <a:lstStyle/>
        <a:p>
          <a:endParaRPr lang="en-GB"/>
        </a:p>
      </dgm:t>
    </dgm:pt>
    <dgm:pt modelId="{2C38099C-1CAF-4A83-8069-02B0423D97F9}">
      <dgm:prSet phldrT="[Text]"/>
      <dgm:spPr/>
      <dgm:t>
        <a:bodyPr/>
        <a:lstStyle/>
        <a:p>
          <a:r>
            <a:rPr lang="en-GB"/>
            <a:t>Review</a:t>
          </a:r>
        </a:p>
      </dgm:t>
    </dgm:pt>
    <dgm:pt modelId="{4555E2F9-4343-478A-BB51-4F5EE52D1A3B}" type="parTrans" cxnId="{645C888F-C240-458E-AF78-F261999054F0}">
      <dgm:prSet/>
      <dgm:spPr/>
      <dgm:t>
        <a:bodyPr/>
        <a:lstStyle/>
        <a:p>
          <a:endParaRPr lang="en-GB"/>
        </a:p>
      </dgm:t>
    </dgm:pt>
    <dgm:pt modelId="{AB302B45-8E2D-4128-82A9-59C56EBA7E28}" type="sibTrans" cxnId="{645C888F-C240-458E-AF78-F261999054F0}">
      <dgm:prSet/>
      <dgm:spPr>
        <a:ln w="28575">
          <a:solidFill>
            <a:schemeClr val="tx2"/>
          </a:solidFill>
        </a:ln>
      </dgm:spPr>
      <dgm:t>
        <a:bodyPr/>
        <a:lstStyle/>
        <a:p>
          <a:endParaRPr lang="en-GB"/>
        </a:p>
      </dgm:t>
    </dgm:pt>
    <dgm:pt modelId="{E1A4D087-331F-438A-A400-B13358A0C638}" type="pres">
      <dgm:prSet presAssocID="{94E13AA0-FF0F-4BB0-B2CA-3D64C2E4A59D}" presName="cycle" presStyleCnt="0">
        <dgm:presLayoutVars>
          <dgm:dir/>
          <dgm:resizeHandles val="exact"/>
        </dgm:presLayoutVars>
      </dgm:prSet>
      <dgm:spPr/>
    </dgm:pt>
    <dgm:pt modelId="{CAC5EA02-8450-4DAC-BA4C-72BD080C87DE}" type="pres">
      <dgm:prSet presAssocID="{538349C0-616A-400E-9B5D-0C9A193D77AA}" presName="node" presStyleLbl="node1" presStyleIdx="0" presStyleCnt="3">
        <dgm:presLayoutVars>
          <dgm:bulletEnabled val="1"/>
        </dgm:presLayoutVars>
      </dgm:prSet>
      <dgm:spPr/>
    </dgm:pt>
    <dgm:pt modelId="{E4736789-ED1F-46BB-8BB3-AB4ED09A5F5F}" type="pres">
      <dgm:prSet presAssocID="{538349C0-616A-400E-9B5D-0C9A193D77AA}" presName="spNode" presStyleCnt="0"/>
      <dgm:spPr/>
    </dgm:pt>
    <dgm:pt modelId="{62492029-D2F3-45C0-846E-CCF7F681DDAD}" type="pres">
      <dgm:prSet presAssocID="{6A71FA9A-3002-416C-B395-4C0877E76293}" presName="sibTrans" presStyleLbl="sibTrans1D1" presStyleIdx="0" presStyleCnt="3"/>
      <dgm:spPr/>
    </dgm:pt>
    <dgm:pt modelId="{7346E954-E012-483C-918D-48AEF6731495}" type="pres">
      <dgm:prSet presAssocID="{DF318A34-543B-407A-A7D1-ABF459177834}" presName="node" presStyleLbl="node1" presStyleIdx="1" presStyleCnt="3">
        <dgm:presLayoutVars>
          <dgm:bulletEnabled val="1"/>
        </dgm:presLayoutVars>
      </dgm:prSet>
      <dgm:spPr/>
    </dgm:pt>
    <dgm:pt modelId="{45C282AF-D607-4FBC-A4AE-0C3AE0DA6F7A}" type="pres">
      <dgm:prSet presAssocID="{DF318A34-543B-407A-A7D1-ABF459177834}" presName="spNode" presStyleCnt="0"/>
      <dgm:spPr/>
    </dgm:pt>
    <dgm:pt modelId="{82A9A794-327D-46EC-A8BF-E4B7C727BC57}" type="pres">
      <dgm:prSet presAssocID="{B115C359-AF3B-48BD-A7A4-B2E0A7336222}" presName="sibTrans" presStyleLbl="sibTrans1D1" presStyleIdx="1" presStyleCnt="3"/>
      <dgm:spPr/>
    </dgm:pt>
    <dgm:pt modelId="{0D27AF4F-BBDB-4DA5-8AA4-E8DF66C479F4}" type="pres">
      <dgm:prSet presAssocID="{2C38099C-1CAF-4A83-8069-02B0423D97F9}" presName="node" presStyleLbl="node1" presStyleIdx="2" presStyleCnt="3">
        <dgm:presLayoutVars>
          <dgm:bulletEnabled val="1"/>
        </dgm:presLayoutVars>
      </dgm:prSet>
      <dgm:spPr/>
    </dgm:pt>
    <dgm:pt modelId="{83851EFD-0836-4DA3-8663-BAD0F2B1EE39}" type="pres">
      <dgm:prSet presAssocID="{2C38099C-1CAF-4A83-8069-02B0423D97F9}" presName="spNode" presStyleCnt="0"/>
      <dgm:spPr/>
    </dgm:pt>
    <dgm:pt modelId="{65515C00-90FC-45D9-9B1A-50E3A76CC3C9}" type="pres">
      <dgm:prSet presAssocID="{AB302B45-8E2D-4128-82A9-59C56EBA7E28}" presName="sibTrans" presStyleLbl="sibTrans1D1" presStyleIdx="2" presStyleCnt="3"/>
      <dgm:spPr/>
    </dgm:pt>
  </dgm:ptLst>
  <dgm:cxnLst>
    <dgm:cxn modelId="{C9A18C05-D620-43A4-88C4-8D9F1A7EC89A}" type="presOf" srcId="{94E13AA0-FF0F-4BB0-B2CA-3D64C2E4A59D}" destId="{E1A4D087-331F-438A-A400-B13358A0C638}" srcOrd="0" destOrd="0" presId="urn:microsoft.com/office/officeart/2005/8/layout/cycle5"/>
    <dgm:cxn modelId="{52BAEE21-9658-45F8-A933-4B1A9FB9A22A}" type="presOf" srcId="{6A71FA9A-3002-416C-B395-4C0877E76293}" destId="{62492029-D2F3-45C0-846E-CCF7F681DDAD}" srcOrd="0" destOrd="0" presId="urn:microsoft.com/office/officeart/2005/8/layout/cycle5"/>
    <dgm:cxn modelId="{29044830-EBEF-4F5D-9A84-1851B5CD4B54}" type="presOf" srcId="{538349C0-616A-400E-9B5D-0C9A193D77AA}" destId="{CAC5EA02-8450-4DAC-BA4C-72BD080C87DE}" srcOrd="0" destOrd="0" presId="urn:microsoft.com/office/officeart/2005/8/layout/cycle5"/>
    <dgm:cxn modelId="{0ED23A61-07AD-402D-9CFE-40E944B2CD95}" type="presOf" srcId="{B115C359-AF3B-48BD-A7A4-B2E0A7336222}" destId="{82A9A794-327D-46EC-A8BF-E4B7C727BC57}" srcOrd="0" destOrd="0" presId="urn:microsoft.com/office/officeart/2005/8/layout/cycle5"/>
    <dgm:cxn modelId="{D486E04A-7458-4E61-8762-EB78A7AA02EE}" type="presOf" srcId="{2C38099C-1CAF-4A83-8069-02B0423D97F9}" destId="{0D27AF4F-BBDB-4DA5-8AA4-E8DF66C479F4}" srcOrd="0" destOrd="0" presId="urn:microsoft.com/office/officeart/2005/8/layout/cycle5"/>
    <dgm:cxn modelId="{1C0D918A-D2D7-43D7-B13C-88993A561DB3}" type="presOf" srcId="{DF318A34-543B-407A-A7D1-ABF459177834}" destId="{7346E954-E012-483C-918D-48AEF6731495}" srcOrd="0" destOrd="0" presId="urn:microsoft.com/office/officeart/2005/8/layout/cycle5"/>
    <dgm:cxn modelId="{645C888F-C240-458E-AF78-F261999054F0}" srcId="{94E13AA0-FF0F-4BB0-B2CA-3D64C2E4A59D}" destId="{2C38099C-1CAF-4A83-8069-02B0423D97F9}" srcOrd="2" destOrd="0" parTransId="{4555E2F9-4343-478A-BB51-4F5EE52D1A3B}" sibTransId="{AB302B45-8E2D-4128-82A9-59C56EBA7E28}"/>
    <dgm:cxn modelId="{B71E5F9D-6ADE-4BA1-ADBD-C3E46BD1607E}" srcId="{94E13AA0-FF0F-4BB0-B2CA-3D64C2E4A59D}" destId="{538349C0-616A-400E-9B5D-0C9A193D77AA}" srcOrd="0" destOrd="0" parTransId="{03AA9CF6-7C41-4AC0-98C4-AEC2B4A14B89}" sibTransId="{6A71FA9A-3002-416C-B395-4C0877E76293}"/>
    <dgm:cxn modelId="{B4373FAB-B166-4F0C-8F76-644AE63D3EFE}" srcId="{94E13AA0-FF0F-4BB0-B2CA-3D64C2E4A59D}" destId="{DF318A34-543B-407A-A7D1-ABF459177834}" srcOrd="1" destOrd="0" parTransId="{4ABC86A4-B7FA-42B1-945C-60D003DC8C63}" sibTransId="{B115C359-AF3B-48BD-A7A4-B2E0A7336222}"/>
    <dgm:cxn modelId="{E2EB98F2-E7EE-4F38-87F8-611318188FE5}" type="presOf" srcId="{AB302B45-8E2D-4128-82A9-59C56EBA7E28}" destId="{65515C00-90FC-45D9-9B1A-50E3A76CC3C9}" srcOrd="0" destOrd="0" presId="urn:microsoft.com/office/officeart/2005/8/layout/cycle5"/>
    <dgm:cxn modelId="{D01C02C7-14B6-4A05-BE13-6DFE0DDB2512}" type="presParOf" srcId="{E1A4D087-331F-438A-A400-B13358A0C638}" destId="{CAC5EA02-8450-4DAC-BA4C-72BD080C87DE}" srcOrd="0" destOrd="0" presId="urn:microsoft.com/office/officeart/2005/8/layout/cycle5"/>
    <dgm:cxn modelId="{6C2A9F1E-17AD-4F0F-99C5-8C524345F046}" type="presParOf" srcId="{E1A4D087-331F-438A-A400-B13358A0C638}" destId="{E4736789-ED1F-46BB-8BB3-AB4ED09A5F5F}" srcOrd="1" destOrd="0" presId="urn:microsoft.com/office/officeart/2005/8/layout/cycle5"/>
    <dgm:cxn modelId="{5EF7BEA7-F78F-4CDE-8C91-7BB127991DAF}" type="presParOf" srcId="{E1A4D087-331F-438A-A400-B13358A0C638}" destId="{62492029-D2F3-45C0-846E-CCF7F681DDAD}" srcOrd="2" destOrd="0" presId="urn:microsoft.com/office/officeart/2005/8/layout/cycle5"/>
    <dgm:cxn modelId="{C3F44FC3-AE48-4F23-8476-C06361990214}" type="presParOf" srcId="{E1A4D087-331F-438A-A400-B13358A0C638}" destId="{7346E954-E012-483C-918D-48AEF6731495}" srcOrd="3" destOrd="0" presId="urn:microsoft.com/office/officeart/2005/8/layout/cycle5"/>
    <dgm:cxn modelId="{1BC643ED-CF13-4D51-97F6-20D528A4243F}" type="presParOf" srcId="{E1A4D087-331F-438A-A400-B13358A0C638}" destId="{45C282AF-D607-4FBC-A4AE-0C3AE0DA6F7A}" srcOrd="4" destOrd="0" presId="urn:microsoft.com/office/officeart/2005/8/layout/cycle5"/>
    <dgm:cxn modelId="{8EF9CF29-ED25-4ECF-9CEC-AB74419CDF81}" type="presParOf" srcId="{E1A4D087-331F-438A-A400-B13358A0C638}" destId="{82A9A794-327D-46EC-A8BF-E4B7C727BC57}" srcOrd="5" destOrd="0" presId="urn:microsoft.com/office/officeart/2005/8/layout/cycle5"/>
    <dgm:cxn modelId="{55AE8EBB-1C36-4137-B4D0-CC2505DAD160}" type="presParOf" srcId="{E1A4D087-331F-438A-A400-B13358A0C638}" destId="{0D27AF4F-BBDB-4DA5-8AA4-E8DF66C479F4}" srcOrd="6" destOrd="0" presId="urn:microsoft.com/office/officeart/2005/8/layout/cycle5"/>
    <dgm:cxn modelId="{69B0AD0D-56B4-4C82-8E97-6A197007823F}" type="presParOf" srcId="{E1A4D087-331F-438A-A400-B13358A0C638}" destId="{83851EFD-0836-4DA3-8663-BAD0F2B1EE39}" srcOrd="7" destOrd="0" presId="urn:microsoft.com/office/officeart/2005/8/layout/cycle5"/>
    <dgm:cxn modelId="{4B6DB3A7-335C-4FE0-B20A-7E8C809AEA41}" type="presParOf" srcId="{E1A4D087-331F-438A-A400-B13358A0C638}" destId="{65515C00-90FC-45D9-9B1A-50E3A76CC3C9}"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3EFD90-802B-474D-949C-03A5C0A2F0A0}"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98D52D20-F6D2-48E1-AAC4-27A0AEA77E78}">
      <dgm:prSet phldrT="[Text]"/>
      <dgm:spPr/>
      <dgm:t>
        <a:bodyPr/>
        <a:lstStyle/>
        <a:p>
          <a:r>
            <a:rPr lang="en-US"/>
            <a:t>Discovery research (Snook)</a:t>
          </a:r>
        </a:p>
      </dgm:t>
    </dgm:pt>
    <dgm:pt modelId="{55BB2BE0-77A6-4543-BCB9-673B7D2DBA40}" type="parTrans" cxnId="{2C5E4231-64F8-490F-85B8-5FC1064CA818}">
      <dgm:prSet/>
      <dgm:spPr/>
      <dgm:t>
        <a:bodyPr/>
        <a:lstStyle/>
        <a:p>
          <a:endParaRPr lang="en-US"/>
        </a:p>
      </dgm:t>
    </dgm:pt>
    <dgm:pt modelId="{0084D0C7-FDB1-40B8-AD32-C64B004EC8C4}" type="sibTrans" cxnId="{2C5E4231-64F8-490F-85B8-5FC1064CA818}">
      <dgm:prSet/>
      <dgm:spPr/>
      <dgm:t>
        <a:bodyPr/>
        <a:lstStyle/>
        <a:p>
          <a:endParaRPr lang="en-US"/>
        </a:p>
      </dgm:t>
    </dgm:pt>
    <dgm:pt modelId="{989C16A6-559B-4687-AE7D-7CA364051589}">
      <dgm:prSet phldrT="[Text]"/>
      <dgm:spPr/>
      <dgm:t>
        <a:bodyPr/>
        <a:lstStyle/>
        <a:p>
          <a:r>
            <a:rPr lang="en-US"/>
            <a:t>Focus Groups </a:t>
          </a:r>
          <a:br>
            <a:rPr lang="en-US"/>
          </a:br>
          <a:r>
            <a:rPr lang="en-US"/>
            <a:t>(July 2021 &amp; March 2022)</a:t>
          </a:r>
        </a:p>
      </dgm:t>
    </dgm:pt>
    <dgm:pt modelId="{A2AD0A1D-99AC-4938-BE12-93E37F036371}" type="parTrans" cxnId="{4775B3F7-EBAA-401B-AF24-326E4F22FAFD}">
      <dgm:prSet/>
      <dgm:spPr/>
      <dgm:t>
        <a:bodyPr/>
        <a:lstStyle/>
        <a:p>
          <a:endParaRPr lang="en-US"/>
        </a:p>
      </dgm:t>
    </dgm:pt>
    <dgm:pt modelId="{472E14F1-7A5C-4B9B-B644-4CE412AC5799}" type="sibTrans" cxnId="{4775B3F7-EBAA-401B-AF24-326E4F22FAFD}">
      <dgm:prSet/>
      <dgm:spPr/>
      <dgm:t>
        <a:bodyPr/>
        <a:lstStyle/>
        <a:p>
          <a:endParaRPr lang="en-US"/>
        </a:p>
      </dgm:t>
    </dgm:pt>
    <dgm:pt modelId="{94570434-1212-4272-9A1F-79FBF39EA46C}">
      <dgm:prSet phldrT="[Text]"/>
      <dgm:spPr/>
      <dgm:t>
        <a:bodyPr/>
        <a:lstStyle/>
        <a:p>
          <a:r>
            <a:rPr lang="en-US"/>
            <a:t>Testing Hub (Feb 2022)</a:t>
          </a:r>
        </a:p>
      </dgm:t>
    </dgm:pt>
    <dgm:pt modelId="{D04B3CD4-8B91-4EEA-A047-87631D0AEF40}" type="parTrans" cxnId="{04A4EF87-5DC4-4F7D-B4B0-B0AC86DC938A}">
      <dgm:prSet/>
      <dgm:spPr/>
      <dgm:t>
        <a:bodyPr/>
        <a:lstStyle/>
        <a:p>
          <a:endParaRPr lang="en-US"/>
        </a:p>
      </dgm:t>
    </dgm:pt>
    <dgm:pt modelId="{3ECFC48C-C489-473E-8ED7-3B910E72B8B7}" type="sibTrans" cxnId="{04A4EF87-5DC4-4F7D-B4B0-B0AC86DC938A}">
      <dgm:prSet/>
      <dgm:spPr/>
      <dgm:t>
        <a:bodyPr/>
        <a:lstStyle/>
        <a:p>
          <a:endParaRPr lang="en-US"/>
        </a:p>
      </dgm:t>
    </dgm:pt>
    <dgm:pt modelId="{3297C794-4CD8-4D1D-B0D5-A5D569525277}">
      <dgm:prSet/>
      <dgm:spPr/>
      <dgm:t>
        <a:bodyPr/>
        <a:lstStyle/>
        <a:p>
          <a:r>
            <a:rPr lang="en-US"/>
            <a:t>External Research (Opinium)</a:t>
          </a:r>
        </a:p>
      </dgm:t>
    </dgm:pt>
    <dgm:pt modelId="{1BAE51D4-A055-45ED-B7A9-864E8AA92626}" type="parTrans" cxnId="{8C1C6B8F-ABF6-4FB2-A1FF-F82BDFD780FF}">
      <dgm:prSet/>
      <dgm:spPr/>
      <dgm:t>
        <a:bodyPr/>
        <a:lstStyle/>
        <a:p>
          <a:endParaRPr lang="en-US"/>
        </a:p>
      </dgm:t>
    </dgm:pt>
    <dgm:pt modelId="{FC9411F3-89C0-4884-B43E-9938FB0111B0}" type="sibTrans" cxnId="{8C1C6B8F-ABF6-4FB2-A1FF-F82BDFD780FF}">
      <dgm:prSet/>
      <dgm:spPr/>
      <dgm:t>
        <a:bodyPr/>
        <a:lstStyle/>
        <a:p>
          <a:endParaRPr lang="en-US"/>
        </a:p>
      </dgm:t>
    </dgm:pt>
    <dgm:pt modelId="{6714B1C3-E816-46B3-B2A3-F33C34B109BB}">
      <dgm:prSet/>
      <dgm:spPr/>
      <dgm:t>
        <a:bodyPr/>
        <a:lstStyle/>
        <a:p>
          <a:r>
            <a:rPr lang="en-US"/>
            <a:t>Testing Hub (June 2022)</a:t>
          </a:r>
        </a:p>
      </dgm:t>
    </dgm:pt>
    <dgm:pt modelId="{59B6C462-09F7-46F2-9D23-584B431283BA}" type="parTrans" cxnId="{F9584A0A-FD4C-498B-984F-BC56094F4260}">
      <dgm:prSet/>
      <dgm:spPr/>
      <dgm:t>
        <a:bodyPr/>
        <a:lstStyle/>
        <a:p>
          <a:endParaRPr lang="en-US"/>
        </a:p>
      </dgm:t>
    </dgm:pt>
    <dgm:pt modelId="{618E6CE5-02F5-43BD-B733-DC25BAEDEC60}" type="sibTrans" cxnId="{F9584A0A-FD4C-498B-984F-BC56094F4260}">
      <dgm:prSet/>
      <dgm:spPr/>
      <dgm:t>
        <a:bodyPr/>
        <a:lstStyle/>
        <a:p>
          <a:endParaRPr lang="en-US"/>
        </a:p>
      </dgm:t>
    </dgm:pt>
    <dgm:pt modelId="{BB40004E-6045-4EA5-A6FB-6B0B589C0BD6}">
      <dgm:prSet/>
      <dgm:spPr/>
      <dgm:t>
        <a:bodyPr/>
        <a:lstStyle/>
        <a:p>
          <a:r>
            <a:rPr lang="en-US"/>
            <a:t>Basecamp participants (May 2022)</a:t>
          </a:r>
        </a:p>
      </dgm:t>
    </dgm:pt>
    <dgm:pt modelId="{15F32A81-1F65-4A65-BF04-2E5ED0D563A7}" type="parTrans" cxnId="{05D8987C-20F1-4B3B-9C6B-4B7009D25D57}">
      <dgm:prSet/>
      <dgm:spPr/>
      <dgm:t>
        <a:bodyPr/>
        <a:lstStyle/>
        <a:p>
          <a:endParaRPr lang="en-US"/>
        </a:p>
      </dgm:t>
    </dgm:pt>
    <dgm:pt modelId="{E84BF468-72C4-42C9-BF57-0533A6F60ADD}" type="sibTrans" cxnId="{05D8987C-20F1-4B3B-9C6B-4B7009D25D57}">
      <dgm:prSet/>
      <dgm:spPr/>
      <dgm:t>
        <a:bodyPr/>
        <a:lstStyle/>
        <a:p>
          <a:endParaRPr lang="en-US"/>
        </a:p>
      </dgm:t>
    </dgm:pt>
    <dgm:pt modelId="{004F384B-A048-477D-8B83-EB91197CAB7B}" type="pres">
      <dgm:prSet presAssocID="{8D3EFD90-802B-474D-949C-03A5C0A2F0A0}" presName="Name0" presStyleCnt="0">
        <dgm:presLayoutVars>
          <dgm:chMax val="11"/>
          <dgm:chPref val="11"/>
          <dgm:dir/>
          <dgm:resizeHandles/>
        </dgm:presLayoutVars>
      </dgm:prSet>
      <dgm:spPr/>
    </dgm:pt>
    <dgm:pt modelId="{8769B2A6-521F-4D84-8D61-743E19DEA41D}" type="pres">
      <dgm:prSet presAssocID="{6714B1C3-E816-46B3-B2A3-F33C34B109BB}" presName="Accent6" presStyleCnt="0"/>
      <dgm:spPr/>
    </dgm:pt>
    <dgm:pt modelId="{A9997A69-AF1E-4685-B9F5-B4A41F7D68BA}" type="pres">
      <dgm:prSet presAssocID="{6714B1C3-E816-46B3-B2A3-F33C34B109BB}" presName="Accent" presStyleLbl="node1" presStyleIdx="0" presStyleCnt="6"/>
      <dgm:spPr/>
    </dgm:pt>
    <dgm:pt modelId="{53F2792B-1DD9-4055-8F0B-789B7DEA06ED}" type="pres">
      <dgm:prSet presAssocID="{6714B1C3-E816-46B3-B2A3-F33C34B109BB}" presName="ParentBackground6" presStyleCnt="0"/>
      <dgm:spPr/>
    </dgm:pt>
    <dgm:pt modelId="{DC4E898E-044C-4DAC-8E1B-5C606FBFC557}" type="pres">
      <dgm:prSet presAssocID="{6714B1C3-E816-46B3-B2A3-F33C34B109BB}" presName="ParentBackground" presStyleLbl="fgAcc1" presStyleIdx="0" presStyleCnt="6"/>
      <dgm:spPr/>
    </dgm:pt>
    <dgm:pt modelId="{60380C6C-1220-4F37-A5C6-D167303CB8F9}" type="pres">
      <dgm:prSet presAssocID="{6714B1C3-E816-46B3-B2A3-F33C34B109BB}" presName="Parent6" presStyleLbl="revTx" presStyleIdx="0" presStyleCnt="0">
        <dgm:presLayoutVars>
          <dgm:chMax val="1"/>
          <dgm:chPref val="1"/>
          <dgm:bulletEnabled val="1"/>
        </dgm:presLayoutVars>
      </dgm:prSet>
      <dgm:spPr/>
    </dgm:pt>
    <dgm:pt modelId="{7CD55DA6-606F-4D48-8490-EA615D9A8BF3}" type="pres">
      <dgm:prSet presAssocID="{BB40004E-6045-4EA5-A6FB-6B0B589C0BD6}" presName="Accent5" presStyleCnt="0"/>
      <dgm:spPr/>
    </dgm:pt>
    <dgm:pt modelId="{975365E6-BFE0-415C-99A7-041FE6CB9492}" type="pres">
      <dgm:prSet presAssocID="{BB40004E-6045-4EA5-A6FB-6B0B589C0BD6}" presName="Accent" presStyleLbl="node1" presStyleIdx="1" presStyleCnt="6"/>
      <dgm:spPr/>
    </dgm:pt>
    <dgm:pt modelId="{1D002FD1-E99A-4B5B-9360-1A55C947D295}" type="pres">
      <dgm:prSet presAssocID="{BB40004E-6045-4EA5-A6FB-6B0B589C0BD6}" presName="ParentBackground5" presStyleCnt="0"/>
      <dgm:spPr/>
    </dgm:pt>
    <dgm:pt modelId="{CB52A568-7D9F-4360-8FB3-9112DEA000EB}" type="pres">
      <dgm:prSet presAssocID="{BB40004E-6045-4EA5-A6FB-6B0B589C0BD6}" presName="ParentBackground" presStyleLbl="fgAcc1" presStyleIdx="1" presStyleCnt="6"/>
      <dgm:spPr/>
    </dgm:pt>
    <dgm:pt modelId="{0337D91C-2172-491B-BFC0-6C3284C690E9}" type="pres">
      <dgm:prSet presAssocID="{BB40004E-6045-4EA5-A6FB-6B0B589C0BD6}" presName="Parent5" presStyleLbl="revTx" presStyleIdx="0" presStyleCnt="0">
        <dgm:presLayoutVars>
          <dgm:chMax val="1"/>
          <dgm:chPref val="1"/>
          <dgm:bulletEnabled val="1"/>
        </dgm:presLayoutVars>
      </dgm:prSet>
      <dgm:spPr/>
    </dgm:pt>
    <dgm:pt modelId="{EC07C28D-3B66-4BB9-83B8-C7090DE8D7FB}" type="pres">
      <dgm:prSet presAssocID="{3297C794-4CD8-4D1D-B0D5-A5D569525277}" presName="Accent4" presStyleCnt="0"/>
      <dgm:spPr/>
    </dgm:pt>
    <dgm:pt modelId="{E12512EB-B58B-4198-8D06-0DB0335DACA0}" type="pres">
      <dgm:prSet presAssocID="{3297C794-4CD8-4D1D-B0D5-A5D569525277}" presName="Accent" presStyleLbl="node1" presStyleIdx="2" presStyleCnt="6"/>
      <dgm:spPr/>
    </dgm:pt>
    <dgm:pt modelId="{63A61834-4BFB-4D67-ACC4-BF028D790472}" type="pres">
      <dgm:prSet presAssocID="{3297C794-4CD8-4D1D-B0D5-A5D569525277}" presName="ParentBackground4" presStyleCnt="0"/>
      <dgm:spPr/>
    </dgm:pt>
    <dgm:pt modelId="{40F7C3EA-BD56-4A24-8EEE-B491845CB385}" type="pres">
      <dgm:prSet presAssocID="{3297C794-4CD8-4D1D-B0D5-A5D569525277}" presName="ParentBackground" presStyleLbl="fgAcc1" presStyleIdx="2" presStyleCnt="6"/>
      <dgm:spPr/>
    </dgm:pt>
    <dgm:pt modelId="{1D5563D3-B13D-4D68-A472-D1E8F736518E}" type="pres">
      <dgm:prSet presAssocID="{3297C794-4CD8-4D1D-B0D5-A5D569525277}" presName="Parent4" presStyleLbl="revTx" presStyleIdx="0" presStyleCnt="0">
        <dgm:presLayoutVars>
          <dgm:chMax val="1"/>
          <dgm:chPref val="1"/>
          <dgm:bulletEnabled val="1"/>
        </dgm:presLayoutVars>
      </dgm:prSet>
      <dgm:spPr/>
    </dgm:pt>
    <dgm:pt modelId="{F7B7FC44-3A6D-46C5-9A30-53ABA6D0BD60}" type="pres">
      <dgm:prSet presAssocID="{94570434-1212-4272-9A1F-79FBF39EA46C}" presName="Accent3" presStyleCnt="0"/>
      <dgm:spPr/>
    </dgm:pt>
    <dgm:pt modelId="{E8AC0429-5741-4FF8-A5CF-65D98B8780D7}" type="pres">
      <dgm:prSet presAssocID="{94570434-1212-4272-9A1F-79FBF39EA46C}" presName="Accent" presStyleLbl="node1" presStyleIdx="3" presStyleCnt="6"/>
      <dgm:spPr/>
    </dgm:pt>
    <dgm:pt modelId="{5C2FC595-2182-4159-8A8A-3DCB239F5894}" type="pres">
      <dgm:prSet presAssocID="{94570434-1212-4272-9A1F-79FBF39EA46C}" presName="ParentBackground3" presStyleCnt="0"/>
      <dgm:spPr/>
    </dgm:pt>
    <dgm:pt modelId="{DD8D9CB1-5FB5-4926-A118-5676DB9345CD}" type="pres">
      <dgm:prSet presAssocID="{94570434-1212-4272-9A1F-79FBF39EA46C}" presName="ParentBackground" presStyleLbl="fgAcc1" presStyleIdx="3" presStyleCnt="6"/>
      <dgm:spPr/>
    </dgm:pt>
    <dgm:pt modelId="{B5B1BA76-7AB0-40FA-8051-ADF02AA1CCBA}" type="pres">
      <dgm:prSet presAssocID="{94570434-1212-4272-9A1F-79FBF39EA46C}" presName="Parent3" presStyleLbl="revTx" presStyleIdx="0" presStyleCnt="0">
        <dgm:presLayoutVars>
          <dgm:chMax val="1"/>
          <dgm:chPref val="1"/>
          <dgm:bulletEnabled val="1"/>
        </dgm:presLayoutVars>
      </dgm:prSet>
      <dgm:spPr/>
    </dgm:pt>
    <dgm:pt modelId="{2290081F-C661-4EE2-B189-534469BD47BF}" type="pres">
      <dgm:prSet presAssocID="{989C16A6-559B-4687-AE7D-7CA364051589}" presName="Accent2" presStyleCnt="0"/>
      <dgm:spPr/>
    </dgm:pt>
    <dgm:pt modelId="{FDE5EC14-D388-4836-A2CC-51FE30D37C76}" type="pres">
      <dgm:prSet presAssocID="{989C16A6-559B-4687-AE7D-7CA364051589}" presName="Accent" presStyleLbl="node1" presStyleIdx="4" presStyleCnt="6"/>
      <dgm:spPr/>
    </dgm:pt>
    <dgm:pt modelId="{49957F64-7389-4ED5-876B-257DA8FD1887}" type="pres">
      <dgm:prSet presAssocID="{989C16A6-559B-4687-AE7D-7CA364051589}" presName="ParentBackground2" presStyleCnt="0"/>
      <dgm:spPr/>
    </dgm:pt>
    <dgm:pt modelId="{0AF65BCE-2376-4985-990A-A01507D7F328}" type="pres">
      <dgm:prSet presAssocID="{989C16A6-559B-4687-AE7D-7CA364051589}" presName="ParentBackground" presStyleLbl="fgAcc1" presStyleIdx="4" presStyleCnt="6"/>
      <dgm:spPr/>
    </dgm:pt>
    <dgm:pt modelId="{DABE9FF2-09C5-4A13-8540-3B24EB9CA87D}" type="pres">
      <dgm:prSet presAssocID="{989C16A6-559B-4687-AE7D-7CA364051589}" presName="Parent2" presStyleLbl="revTx" presStyleIdx="0" presStyleCnt="0">
        <dgm:presLayoutVars>
          <dgm:chMax val="1"/>
          <dgm:chPref val="1"/>
          <dgm:bulletEnabled val="1"/>
        </dgm:presLayoutVars>
      </dgm:prSet>
      <dgm:spPr/>
    </dgm:pt>
    <dgm:pt modelId="{08F61B89-0891-4922-9E0C-FB35034A2E29}" type="pres">
      <dgm:prSet presAssocID="{98D52D20-F6D2-48E1-AAC4-27A0AEA77E78}" presName="Accent1" presStyleCnt="0"/>
      <dgm:spPr/>
    </dgm:pt>
    <dgm:pt modelId="{0F2AF206-4564-4747-BF93-1A5B148F0C52}" type="pres">
      <dgm:prSet presAssocID="{98D52D20-F6D2-48E1-AAC4-27A0AEA77E78}" presName="Accent" presStyleLbl="node1" presStyleIdx="5" presStyleCnt="6"/>
      <dgm:spPr/>
    </dgm:pt>
    <dgm:pt modelId="{61433161-6017-4C03-9E3F-24C76BCF26B9}" type="pres">
      <dgm:prSet presAssocID="{98D52D20-F6D2-48E1-AAC4-27A0AEA77E78}" presName="ParentBackground1" presStyleCnt="0"/>
      <dgm:spPr/>
    </dgm:pt>
    <dgm:pt modelId="{9D31EF0A-AEC0-4FFE-BCEF-04AA20DBFAC4}" type="pres">
      <dgm:prSet presAssocID="{98D52D20-F6D2-48E1-AAC4-27A0AEA77E78}" presName="ParentBackground" presStyleLbl="fgAcc1" presStyleIdx="5" presStyleCnt="6"/>
      <dgm:spPr/>
    </dgm:pt>
    <dgm:pt modelId="{4BD86819-1008-4FE0-94F9-434196A5689F}" type="pres">
      <dgm:prSet presAssocID="{98D52D20-F6D2-48E1-AAC4-27A0AEA77E78}" presName="Parent1" presStyleLbl="revTx" presStyleIdx="0" presStyleCnt="0">
        <dgm:presLayoutVars>
          <dgm:chMax val="1"/>
          <dgm:chPref val="1"/>
          <dgm:bulletEnabled val="1"/>
        </dgm:presLayoutVars>
      </dgm:prSet>
      <dgm:spPr/>
    </dgm:pt>
  </dgm:ptLst>
  <dgm:cxnLst>
    <dgm:cxn modelId="{F9584A0A-FD4C-498B-984F-BC56094F4260}" srcId="{8D3EFD90-802B-474D-949C-03A5C0A2F0A0}" destId="{6714B1C3-E816-46B3-B2A3-F33C34B109BB}" srcOrd="5" destOrd="0" parTransId="{59B6C462-09F7-46F2-9D23-584B431283BA}" sibTransId="{618E6CE5-02F5-43BD-B733-DC25BAEDEC60}"/>
    <dgm:cxn modelId="{625A532B-E898-4786-9CF7-7327DCAE474C}" type="presOf" srcId="{98D52D20-F6D2-48E1-AAC4-27A0AEA77E78}" destId="{9D31EF0A-AEC0-4FFE-BCEF-04AA20DBFAC4}" srcOrd="0" destOrd="0" presId="urn:microsoft.com/office/officeart/2011/layout/CircleProcess"/>
    <dgm:cxn modelId="{2C5E4231-64F8-490F-85B8-5FC1064CA818}" srcId="{8D3EFD90-802B-474D-949C-03A5C0A2F0A0}" destId="{98D52D20-F6D2-48E1-AAC4-27A0AEA77E78}" srcOrd="0" destOrd="0" parTransId="{55BB2BE0-77A6-4543-BCB9-673B7D2DBA40}" sibTransId="{0084D0C7-FDB1-40B8-AD32-C64B004EC8C4}"/>
    <dgm:cxn modelId="{851C1D3D-19A9-4DA5-A154-6CE6902994CC}" type="presOf" srcId="{989C16A6-559B-4687-AE7D-7CA364051589}" destId="{0AF65BCE-2376-4985-990A-A01507D7F328}" srcOrd="0" destOrd="0" presId="urn:microsoft.com/office/officeart/2011/layout/CircleProcess"/>
    <dgm:cxn modelId="{1C894968-91BA-4CA0-A479-AD3EEF0D9E26}" type="presOf" srcId="{94570434-1212-4272-9A1F-79FBF39EA46C}" destId="{DD8D9CB1-5FB5-4926-A118-5676DB9345CD}" srcOrd="0" destOrd="0" presId="urn:microsoft.com/office/officeart/2011/layout/CircleProcess"/>
    <dgm:cxn modelId="{5B80166A-7FD7-4D45-97BA-F6BDD16008B8}" type="presOf" srcId="{6714B1C3-E816-46B3-B2A3-F33C34B109BB}" destId="{60380C6C-1220-4F37-A5C6-D167303CB8F9}" srcOrd="1" destOrd="0" presId="urn:microsoft.com/office/officeart/2011/layout/CircleProcess"/>
    <dgm:cxn modelId="{E47E884D-B3F6-47B2-9BD9-144F6F14BF7F}" type="presOf" srcId="{BB40004E-6045-4EA5-A6FB-6B0B589C0BD6}" destId="{0337D91C-2172-491B-BFC0-6C3284C690E9}" srcOrd="1" destOrd="0" presId="urn:microsoft.com/office/officeart/2011/layout/CircleProcess"/>
    <dgm:cxn modelId="{038C9C71-5AD5-4711-8CF6-894ABF590B38}" type="presOf" srcId="{3297C794-4CD8-4D1D-B0D5-A5D569525277}" destId="{1D5563D3-B13D-4D68-A472-D1E8F736518E}" srcOrd="1" destOrd="0" presId="urn:microsoft.com/office/officeart/2011/layout/CircleProcess"/>
    <dgm:cxn modelId="{05D8987C-20F1-4B3B-9C6B-4B7009D25D57}" srcId="{8D3EFD90-802B-474D-949C-03A5C0A2F0A0}" destId="{BB40004E-6045-4EA5-A6FB-6B0B589C0BD6}" srcOrd="4" destOrd="0" parTransId="{15F32A81-1F65-4A65-BF04-2E5ED0D563A7}" sibTransId="{E84BF468-72C4-42C9-BF57-0533A6F60ADD}"/>
    <dgm:cxn modelId="{04A4EF87-5DC4-4F7D-B4B0-B0AC86DC938A}" srcId="{8D3EFD90-802B-474D-949C-03A5C0A2F0A0}" destId="{94570434-1212-4272-9A1F-79FBF39EA46C}" srcOrd="2" destOrd="0" parTransId="{D04B3CD4-8B91-4EEA-A047-87631D0AEF40}" sibTransId="{3ECFC48C-C489-473E-8ED7-3B910E72B8B7}"/>
    <dgm:cxn modelId="{8C1C6B8F-ABF6-4FB2-A1FF-F82BDFD780FF}" srcId="{8D3EFD90-802B-474D-949C-03A5C0A2F0A0}" destId="{3297C794-4CD8-4D1D-B0D5-A5D569525277}" srcOrd="3" destOrd="0" parTransId="{1BAE51D4-A055-45ED-B7A9-864E8AA92626}" sibTransId="{FC9411F3-89C0-4884-B43E-9938FB0111B0}"/>
    <dgm:cxn modelId="{E75CE896-80AF-4002-8B2F-DBA1F60D3280}" type="presOf" srcId="{6714B1C3-E816-46B3-B2A3-F33C34B109BB}" destId="{DC4E898E-044C-4DAC-8E1B-5C606FBFC557}" srcOrd="0" destOrd="0" presId="urn:microsoft.com/office/officeart/2011/layout/CircleProcess"/>
    <dgm:cxn modelId="{E99C969D-E19D-42F7-9FCB-60D09EE61D38}" type="presOf" srcId="{94570434-1212-4272-9A1F-79FBF39EA46C}" destId="{B5B1BA76-7AB0-40FA-8051-ADF02AA1CCBA}" srcOrd="1" destOrd="0" presId="urn:microsoft.com/office/officeart/2011/layout/CircleProcess"/>
    <dgm:cxn modelId="{DA6C0BA5-8BA5-4A08-922C-22D39E737204}" type="presOf" srcId="{98D52D20-F6D2-48E1-AAC4-27A0AEA77E78}" destId="{4BD86819-1008-4FE0-94F9-434196A5689F}" srcOrd="1" destOrd="0" presId="urn:microsoft.com/office/officeart/2011/layout/CircleProcess"/>
    <dgm:cxn modelId="{58BCE0AF-A78F-4C4D-8C8C-E87E8E686812}" type="presOf" srcId="{8D3EFD90-802B-474D-949C-03A5C0A2F0A0}" destId="{004F384B-A048-477D-8B83-EB91197CAB7B}" srcOrd="0" destOrd="0" presId="urn:microsoft.com/office/officeart/2011/layout/CircleProcess"/>
    <dgm:cxn modelId="{F6F056B1-2D90-400A-B942-0A151AC9AEC2}" type="presOf" srcId="{3297C794-4CD8-4D1D-B0D5-A5D569525277}" destId="{40F7C3EA-BD56-4A24-8EEE-B491845CB385}" srcOrd="0" destOrd="0" presId="urn:microsoft.com/office/officeart/2011/layout/CircleProcess"/>
    <dgm:cxn modelId="{A7E327E1-3463-4B4F-A060-5BBC4B9E7CF8}" type="presOf" srcId="{989C16A6-559B-4687-AE7D-7CA364051589}" destId="{DABE9FF2-09C5-4A13-8540-3B24EB9CA87D}" srcOrd="1" destOrd="0" presId="urn:microsoft.com/office/officeart/2011/layout/CircleProcess"/>
    <dgm:cxn modelId="{4775B3F7-EBAA-401B-AF24-326E4F22FAFD}" srcId="{8D3EFD90-802B-474D-949C-03A5C0A2F0A0}" destId="{989C16A6-559B-4687-AE7D-7CA364051589}" srcOrd="1" destOrd="0" parTransId="{A2AD0A1D-99AC-4938-BE12-93E37F036371}" sibTransId="{472E14F1-7A5C-4B9B-B644-4CE412AC5799}"/>
    <dgm:cxn modelId="{054AA4FD-C5F4-435D-AC9A-78C15690169B}" type="presOf" srcId="{BB40004E-6045-4EA5-A6FB-6B0B589C0BD6}" destId="{CB52A568-7D9F-4360-8FB3-9112DEA000EB}" srcOrd="0" destOrd="0" presId="urn:microsoft.com/office/officeart/2011/layout/CircleProcess"/>
    <dgm:cxn modelId="{08C7C8E6-FEF8-45D5-9DDF-546D845DC88F}" type="presParOf" srcId="{004F384B-A048-477D-8B83-EB91197CAB7B}" destId="{8769B2A6-521F-4D84-8D61-743E19DEA41D}" srcOrd="0" destOrd="0" presId="urn:microsoft.com/office/officeart/2011/layout/CircleProcess"/>
    <dgm:cxn modelId="{B0F6DA1B-2719-4AC2-9D28-40446F699C2E}" type="presParOf" srcId="{8769B2A6-521F-4D84-8D61-743E19DEA41D}" destId="{A9997A69-AF1E-4685-B9F5-B4A41F7D68BA}" srcOrd="0" destOrd="0" presId="urn:microsoft.com/office/officeart/2011/layout/CircleProcess"/>
    <dgm:cxn modelId="{4EC5ABE4-DCB9-4AFC-832B-B672B2C9931E}" type="presParOf" srcId="{004F384B-A048-477D-8B83-EB91197CAB7B}" destId="{53F2792B-1DD9-4055-8F0B-789B7DEA06ED}" srcOrd="1" destOrd="0" presId="urn:microsoft.com/office/officeart/2011/layout/CircleProcess"/>
    <dgm:cxn modelId="{D1C80E8F-C890-42E7-BBC3-4FEA7F958DD6}" type="presParOf" srcId="{53F2792B-1DD9-4055-8F0B-789B7DEA06ED}" destId="{DC4E898E-044C-4DAC-8E1B-5C606FBFC557}" srcOrd="0" destOrd="0" presId="urn:microsoft.com/office/officeart/2011/layout/CircleProcess"/>
    <dgm:cxn modelId="{0B867398-FEF5-4A57-925E-51625810EA86}" type="presParOf" srcId="{004F384B-A048-477D-8B83-EB91197CAB7B}" destId="{60380C6C-1220-4F37-A5C6-D167303CB8F9}" srcOrd="2" destOrd="0" presId="urn:microsoft.com/office/officeart/2011/layout/CircleProcess"/>
    <dgm:cxn modelId="{536D907B-D7E7-45F7-9380-D75D0E6BB107}" type="presParOf" srcId="{004F384B-A048-477D-8B83-EB91197CAB7B}" destId="{7CD55DA6-606F-4D48-8490-EA615D9A8BF3}" srcOrd="3" destOrd="0" presId="urn:microsoft.com/office/officeart/2011/layout/CircleProcess"/>
    <dgm:cxn modelId="{26AB7F11-FE04-42FC-9E61-F89FF24DB189}" type="presParOf" srcId="{7CD55DA6-606F-4D48-8490-EA615D9A8BF3}" destId="{975365E6-BFE0-415C-99A7-041FE6CB9492}" srcOrd="0" destOrd="0" presId="urn:microsoft.com/office/officeart/2011/layout/CircleProcess"/>
    <dgm:cxn modelId="{5AEA72C2-E16B-4B97-A3F4-CC5BE9A48F63}" type="presParOf" srcId="{004F384B-A048-477D-8B83-EB91197CAB7B}" destId="{1D002FD1-E99A-4B5B-9360-1A55C947D295}" srcOrd="4" destOrd="0" presId="urn:microsoft.com/office/officeart/2011/layout/CircleProcess"/>
    <dgm:cxn modelId="{AD99266E-55FE-4A94-8A6A-A43CB2734500}" type="presParOf" srcId="{1D002FD1-E99A-4B5B-9360-1A55C947D295}" destId="{CB52A568-7D9F-4360-8FB3-9112DEA000EB}" srcOrd="0" destOrd="0" presId="urn:microsoft.com/office/officeart/2011/layout/CircleProcess"/>
    <dgm:cxn modelId="{870DA4FC-DB7C-426B-8DD8-4C9453D08904}" type="presParOf" srcId="{004F384B-A048-477D-8B83-EB91197CAB7B}" destId="{0337D91C-2172-491B-BFC0-6C3284C690E9}" srcOrd="5" destOrd="0" presId="urn:microsoft.com/office/officeart/2011/layout/CircleProcess"/>
    <dgm:cxn modelId="{FD537E59-E3BC-41F3-A4D6-54D16CD6F920}" type="presParOf" srcId="{004F384B-A048-477D-8B83-EB91197CAB7B}" destId="{EC07C28D-3B66-4BB9-83B8-C7090DE8D7FB}" srcOrd="6" destOrd="0" presId="urn:microsoft.com/office/officeart/2011/layout/CircleProcess"/>
    <dgm:cxn modelId="{49A4792A-281F-4F42-BFEA-1261C685B2C6}" type="presParOf" srcId="{EC07C28D-3B66-4BB9-83B8-C7090DE8D7FB}" destId="{E12512EB-B58B-4198-8D06-0DB0335DACA0}" srcOrd="0" destOrd="0" presId="urn:microsoft.com/office/officeart/2011/layout/CircleProcess"/>
    <dgm:cxn modelId="{39DD5CC5-7947-4FF2-AE86-EE9CD60375B0}" type="presParOf" srcId="{004F384B-A048-477D-8B83-EB91197CAB7B}" destId="{63A61834-4BFB-4D67-ACC4-BF028D790472}" srcOrd="7" destOrd="0" presId="urn:microsoft.com/office/officeart/2011/layout/CircleProcess"/>
    <dgm:cxn modelId="{DE6BE31D-B38D-4759-8505-0ABE33CF4A06}" type="presParOf" srcId="{63A61834-4BFB-4D67-ACC4-BF028D790472}" destId="{40F7C3EA-BD56-4A24-8EEE-B491845CB385}" srcOrd="0" destOrd="0" presId="urn:microsoft.com/office/officeart/2011/layout/CircleProcess"/>
    <dgm:cxn modelId="{30545A00-95E6-46D5-9309-54090B6CDF4A}" type="presParOf" srcId="{004F384B-A048-477D-8B83-EB91197CAB7B}" destId="{1D5563D3-B13D-4D68-A472-D1E8F736518E}" srcOrd="8" destOrd="0" presId="urn:microsoft.com/office/officeart/2011/layout/CircleProcess"/>
    <dgm:cxn modelId="{625477F5-BAA1-4D9E-BC5A-649E8FA328DE}" type="presParOf" srcId="{004F384B-A048-477D-8B83-EB91197CAB7B}" destId="{F7B7FC44-3A6D-46C5-9A30-53ABA6D0BD60}" srcOrd="9" destOrd="0" presId="urn:microsoft.com/office/officeart/2011/layout/CircleProcess"/>
    <dgm:cxn modelId="{63CD5A18-4273-40FB-A476-9A4B9AC01FBE}" type="presParOf" srcId="{F7B7FC44-3A6D-46C5-9A30-53ABA6D0BD60}" destId="{E8AC0429-5741-4FF8-A5CF-65D98B8780D7}" srcOrd="0" destOrd="0" presId="urn:microsoft.com/office/officeart/2011/layout/CircleProcess"/>
    <dgm:cxn modelId="{E489AC90-E3AD-4367-812F-E2F77ED2224A}" type="presParOf" srcId="{004F384B-A048-477D-8B83-EB91197CAB7B}" destId="{5C2FC595-2182-4159-8A8A-3DCB239F5894}" srcOrd="10" destOrd="0" presId="urn:microsoft.com/office/officeart/2011/layout/CircleProcess"/>
    <dgm:cxn modelId="{4BE2ACF3-8EB9-4B18-88E8-8B4909CE8FAD}" type="presParOf" srcId="{5C2FC595-2182-4159-8A8A-3DCB239F5894}" destId="{DD8D9CB1-5FB5-4926-A118-5676DB9345CD}" srcOrd="0" destOrd="0" presId="urn:microsoft.com/office/officeart/2011/layout/CircleProcess"/>
    <dgm:cxn modelId="{A2AF788D-8EEC-4C6E-BCD8-D2CB5CB587C2}" type="presParOf" srcId="{004F384B-A048-477D-8B83-EB91197CAB7B}" destId="{B5B1BA76-7AB0-40FA-8051-ADF02AA1CCBA}" srcOrd="11" destOrd="0" presId="urn:microsoft.com/office/officeart/2011/layout/CircleProcess"/>
    <dgm:cxn modelId="{69FC3109-DEDB-49AA-90FA-460FA56B6943}" type="presParOf" srcId="{004F384B-A048-477D-8B83-EB91197CAB7B}" destId="{2290081F-C661-4EE2-B189-534469BD47BF}" srcOrd="12" destOrd="0" presId="urn:microsoft.com/office/officeart/2011/layout/CircleProcess"/>
    <dgm:cxn modelId="{D0C4995A-FF04-4BC6-A6B6-7FB8E89F498C}" type="presParOf" srcId="{2290081F-C661-4EE2-B189-534469BD47BF}" destId="{FDE5EC14-D388-4836-A2CC-51FE30D37C76}" srcOrd="0" destOrd="0" presId="urn:microsoft.com/office/officeart/2011/layout/CircleProcess"/>
    <dgm:cxn modelId="{117746D1-C568-44A5-A974-C15081C45770}" type="presParOf" srcId="{004F384B-A048-477D-8B83-EB91197CAB7B}" destId="{49957F64-7389-4ED5-876B-257DA8FD1887}" srcOrd="13" destOrd="0" presId="urn:microsoft.com/office/officeart/2011/layout/CircleProcess"/>
    <dgm:cxn modelId="{AA4D0628-4036-4793-8666-730A04B5189E}" type="presParOf" srcId="{49957F64-7389-4ED5-876B-257DA8FD1887}" destId="{0AF65BCE-2376-4985-990A-A01507D7F328}" srcOrd="0" destOrd="0" presId="urn:microsoft.com/office/officeart/2011/layout/CircleProcess"/>
    <dgm:cxn modelId="{38D65200-954C-4535-9EB3-D4411BCDF347}" type="presParOf" srcId="{004F384B-A048-477D-8B83-EB91197CAB7B}" destId="{DABE9FF2-09C5-4A13-8540-3B24EB9CA87D}" srcOrd="14" destOrd="0" presId="urn:microsoft.com/office/officeart/2011/layout/CircleProcess"/>
    <dgm:cxn modelId="{0625319D-2248-4981-BDFD-F750EF355862}" type="presParOf" srcId="{004F384B-A048-477D-8B83-EB91197CAB7B}" destId="{08F61B89-0891-4922-9E0C-FB35034A2E29}" srcOrd="15" destOrd="0" presId="urn:microsoft.com/office/officeart/2011/layout/CircleProcess"/>
    <dgm:cxn modelId="{DA064FA1-F39C-469C-97F3-646D49C93915}" type="presParOf" srcId="{08F61B89-0891-4922-9E0C-FB35034A2E29}" destId="{0F2AF206-4564-4747-BF93-1A5B148F0C52}" srcOrd="0" destOrd="0" presId="urn:microsoft.com/office/officeart/2011/layout/CircleProcess"/>
    <dgm:cxn modelId="{930D9C78-67B9-490F-855C-D515C2AC585B}" type="presParOf" srcId="{004F384B-A048-477D-8B83-EB91197CAB7B}" destId="{61433161-6017-4C03-9E3F-24C76BCF26B9}" srcOrd="16" destOrd="0" presId="urn:microsoft.com/office/officeart/2011/layout/CircleProcess"/>
    <dgm:cxn modelId="{2E4D5278-E4D2-494D-85D9-256DD072D590}" type="presParOf" srcId="{61433161-6017-4C03-9E3F-24C76BCF26B9}" destId="{9D31EF0A-AEC0-4FFE-BCEF-04AA20DBFAC4}" srcOrd="0" destOrd="0" presId="urn:microsoft.com/office/officeart/2011/layout/CircleProcess"/>
    <dgm:cxn modelId="{054B6491-863A-4D95-A194-E824A10FB5D4}" type="presParOf" srcId="{004F384B-A048-477D-8B83-EB91197CAB7B}" destId="{4BD86819-1008-4FE0-94F9-434196A5689F}"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DB3FF-2503-48AC-9B3D-A66E9061B8F5}">
      <dsp:nvSpPr>
        <dsp:cNvPr id="0" name=""/>
        <dsp:cNvSpPr/>
      </dsp:nvSpPr>
      <dsp:spPr>
        <a:xfrm>
          <a:off x="4150" y="274727"/>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Data Protection in Scouts</a:t>
          </a:r>
        </a:p>
      </dsp:txBody>
      <dsp:txXfrm>
        <a:off x="4150" y="274727"/>
        <a:ext cx="2495896" cy="998358"/>
      </dsp:txXfrm>
    </dsp:sp>
    <dsp:sp modelId="{F5987CC3-AC08-4DB9-8C65-7D7CC7F6DD98}">
      <dsp:nvSpPr>
        <dsp:cNvPr id="0" name=""/>
        <dsp:cNvSpPr/>
      </dsp:nvSpPr>
      <dsp:spPr>
        <a:xfrm>
          <a:off x="4150" y="1273085"/>
          <a:ext cx="2495896" cy="3033224"/>
        </a:xfrm>
        <a:prstGeom prst="rect">
          <a:avLst/>
        </a:prstGeom>
        <a:solidFill>
          <a:srgbClr val="D4F2EF"/>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Gathering data</a:t>
          </a:r>
        </a:p>
        <a:p>
          <a:pPr marL="171450" lvl="1" indent="-171450" algn="l" defTabSz="800100">
            <a:lnSpc>
              <a:spcPct val="90000"/>
            </a:lnSpc>
            <a:spcBef>
              <a:spcPct val="0"/>
            </a:spcBef>
            <a:spcAft>
              <a:spcPct val="15000"/>
            </a:spcAft>
            <a:buChar char="•"/>
          </a:pPr>
          <a:r>
            <a:rPr lang="en-GB" sz="1800" kern="1200"/>
            <a:t>Storing &amp; sharing data</a:t>
          </a:r>
        </a:p>
        <a:p>
          <a:pPr marL="171450" lvl="1" indent="-171450" algn="l" defTabSz="800100">
            <a:lnSpc>
              <a:spcPct val="90000"/>
            </a:lnSpc>
            <a:spcBef>
              <a:spcPct val="0"/>
            </a:spcBef>
            <a:spcAft>
              <a:spcPct val="15000"/>
            </a:spcAft>
            <a:buChar char="•"/>
          </a:pPr>
          <a:r>
            <a:rPr lang="en-GB" sz="1800" kern="1200"/>
            <a:t>Data breaches &amp; deleting data</a:t>
          </a:r>
        </a:p>
      </dsp:txBody>
      <dsp:txXfrm>
        <a:off x="4150" y="1273085"/>
        <a:ext cx="2495896" cy="3033224"/>
      </dsp:txXfrm>
    </dsp:sp>
    <dsp:sp modelId="{025C460E-6F3B-4587-A136-183C3C47A55F}">
      <dsp:nvSpPr>
        <dsp:cNvPr id="0" name=""/>
        <dsp:cNvSpPr/>
      </dsp:nvSpPr>
      <dsp:spPr>
        <a:xfrm>
          <a:off x="2849473" y="274727"/>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What we do &amp; How we do it</a:t>
          </a:r>
        </a:p>
      </dsp:txBody>
      <dsp:txXfrm>
        <a:off x="2849473" y="274727"/>
        <a:ext cx="2495896" cy="998358"/>
      </dsp:txXfrm>
    </dsp:sp>
    <dsp:sp modelId="{AAA0E7AC-8A99-4B48-AEEB-E6497F3054DA}">
      <dsp:nvSpPr>
        <dsp:cNvPr id="0" name=""/>
        <dsp:cNvSpPr/>
      </dsp:nvSpPr>
      <dsp:spPr>
        <a:xfrm>
          <a:off x="2849473" y="1273085"/>
          <a:ext cx="2495896" cy="3033224"/>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Purpose and values</a:t>
          </a:r>
        </a:p>
        <a:p>
          <a:pPr marL="171450" lvl="1" indent="-171450" algn="l" defTabSz="800100">
            <a:lnSpc>
              <a:spcPct val="90000"/>
            </a:lnSpc>
            <a:spcBef>
              <a:spcPct val="0"/>
            </a:spcBef>
            <a:spcAft>
              <a:spcPct val="15000"/>
            </a:spcAft>
            <a:buChar char="•"/>
          </a:pPr>
          <a:r>
            <a:rPr lang="en-GB" sz="1800" kern="1200"/>
            <a:t>Working with others</a:t>
          </a:r>
        </a:p>
        <a:p>
          <a:pPr marL="171450" lvl="1" indent="-171450" algn="l" defTabSz="800100">
            <a:lnSpc>
              <a:spcPct val="90000"/>
            </a:lnSpc>
            <a:spcBef>
              <a:spcPct val="0"/>
            </a:spcBef>
            <a:spcAft>
              <a:spcPct val="15000"/>
            </a:spcAft>
            <a:buChar char="•"/>
          </a:pPr>
          <a:r>
            <a:rPr lang="en-GB" sz="1800" kern="1200"/>
            <a:t>Good communication</a:t>
          </a:r>
        </a:p>
        <a:p>
          <a:pPr marL="171450" lvl="1" indent="-171450" algn="l" defTabSz="800100">
            <a:lnSpc>
              <a:spcPct val="90000"/>
            </a:lnSpc>
            <a:spcBef>
              <a:spcPct val="0"/>
            </a:spcBef>
            <a:spcAft>
              <a:spcPct val="15000"/>
            </a:spcAft>
            <a:buChar char="•"/>
          </a:pPr>
          <a:r>
            <a:rPr lang="en-GB" sz="1800" kern="1200"/>
            <a:t>Running our programme (The basics)</a:t>
          </a:r>
        </a:p>
        <a:p>
          <a:pPr marL="171450" lvl="1" indent="-171450" algn="l" defTabSz="800100">
            <a:lnSpc>
              <a:spcPct val="90000"/>
            </a:lnSpc>
            <a:spcBef>
              <a:spcPct val="0"/>
            </a:spcBef>
            <a:spcAft>
              <a:spcPct val="15000"/>
            </a:spcAft>
            <a:buChar char="•"/>
          </a:pPr>
          <a:r>
            <a:rPr lang="en-GB" sz="1800" kern="1200"/>
            <a:t>Self-care</a:t>
          </a:r>
        </a:p>
      </dsp:txBody>
      <dsp:txXfrm>
        <a:off x="2849473" y="1273085"/>
        <a:ext cx="2495896" cy="3033224"/>
      </dsp:txXfrm>
    </dsp:sp>
    <dsp:sp modelId="{801F7527-B3F9-47C2-97EB-B3BE088C5B48}">
      <dsp:nvSpPr>
        <dsp:cNvPr id="0" name=""/>
        <dsp:cNvSpPr/>
      </dsp:nvSpPr>
      <dsp:spPr>
        <a:xfrm>
          <a:off x="5694795" y="274727"/>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Creating Inclusion</a:t>
          </a:r>
        </a:p>
      </dsp:txBody>
      <dsp:txXfrm>
        <a:off x="5694795" y="274727"/>
        <a:ext cx="2495896" cy="998358"/>
      </dsp:txXfrm>
    </dsp:sp>
    <dsp:sp modelId="{6DCB326A-1E6C-4673-A572-B8FEDD05C775}">
      <dsp:nvSpPr>
        <dsp:cNvPr id="0" name=""/>
        <dsp:cNvSpPr/>
      </dsp:nvSpPr>
      <dsp:spPr>
        <a:xfrm>
          <a:off x="5694795" y="1273085"/>
          <a:ext cx="2495896" cy="3033224"/>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Self-awareness</a:t>
          </a:r>
        </a:p>
        <a:p>
          <a:pPr marL="171450" lvl="1" indent="-171450" algn="l" defTabSz="800100">
            <a:lnSpc>
              <a:spcPct val="90000"/>
            </a:lnSpc>
            <a:spcBef>
              <a:spcPct val="0"/>
            </a:spcBef>
            <a:spcAft>
              <a:spcPct val="15000"/>
            </a:spcAft>
            <a:buChar char="•"/>
          </a:pPr>
          <a:r>
            <a:rPr lang="en-GB" sz="1800" kern="1200"/>
            <a:t>Creating inclusive spaces</a:t>
          </a:r>
        </a:p>
        <a:p>
          <a:pPr marL="171450" lvl="1" indent="-171450" algn="l" defTabSz="800100">
            <a:lnSpc>
              <a:spcPct val="90000"/>
            </a:lnSpc>
            <a:spcBef>
              <a:spcPct val="0"/>
            </a:spcBef>
            <a:spcAft>
              <a:spcPct val="15000"/>
            </a:spcAft>
            <a:buChar char="•"/>
          </a:pPr>
          <a:r>
            <a:rPr lang="en-GB" sz="1800" kern="1200"/>
            <a:t>Supporting specific needs</a:t>
          </a:r>
        </a:p>
        <a:p>
          <a:pPr marL="171450" lvl="1" indent="-171450" algn="l" defTabSz="800100">
            <a:lnSpc>
              <a:spcPct val="90000"/>
            </a:lnSpc>
            <a:spcBef>
              <a:spcPct val="0"/>
            </a:spcBef>
            <a:spcAft>
              <a:spcPct val="15000"/>
            </a:spcAft>
            <a:buChar char="•"/>
          </a:pPr>
          <a:r>
            <a:rPr lang="en-GB" sz="1800" kern="1200"/>
            <a:t>Challenging bias and discrimination</a:t>
          </a:r>
        </a:p>
      </dsp:txBody>
      <dsp:txXfrm>
        <a:off x="5694795" y="1273085"/>
        <a:ext cx="2495896" cy="3033224"/>
      </dsp:txXfrm>
    </dsp:sp>
    <dsp:sp modelId="{DDB349BE-29F2-4529-9869-51FC218AA09A}">
      <dsp:nvSpPr>
        <dsp:cNvPr id="0" name=""/>
        <dsp:cNvSpPr/>
      </dsp:nvSpPr>
      <dsp:spPr>
        <a:xfrm>
          <a:off x="8540118" y="274727"/>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Safe Scouting</a:t>
          </a:r>
        </a:p>
      </dsp:txBody>
      <dsp:txXfrm>
        <a:off x="8540118" y="274727"/>
        <a:ext cx="2495896" cy="998358"/>
      </dsp:txXfrm>
    </dsp:sp>
    <dsp:sp modelId="{16357907-0BE2-4D6C-B30A-80B773E0A7E1}">
      <dsp:nvSpPr>
        <dsp:cNvPr id="0" name=""/>
        <dsp:cNvSpPr/>
      </dsp:nvSpPr>
      <dsp:spPr>
        <a:xfrm>
          <a:off x="8540118" y="1273085"/>
          <a:ext cx="2495896" cy="3033224"/>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E-Safety</a:t>
          </a:r>
        </a:p>
        <a:p>
          <a:pPr marL="171450" lvl="1" indent="-171450" algn="l" defTabSz="800100">
            <a:lnSpc>
              <a:spcPct val="90000"/>
            </a:lnSpc>
            <a:spcBef>
              <a:spcPct val="0"/>
            </a:spcBef>
            <a:spcAft>
              <a:spcPct val="15000"/>
            </a:spcAft>
            <a:buChar char="•"/>
          </a:pPr>
          <a:r>
            <a:rPr lang="en-GB" sz="1800" kern="1200"/>
            <a:t>Assessing risk</a:t>
          </a:r>
        </a:p>
        <a:p>
          <a:pPr marL="171450" lvl="1" indent="-171450" algn="l" defTabSz="800100" rtl="0">
            <a:lnSpc>
              <a:spcPct val="90000"/>
            </a:lnSpc>
            <a:spcBef>
              <a:spcPct val="0"/>
            </a:spcBef>
            <a:spcAft>
              <a:spcPct val="15000"/>
            </a:spcAft>
            <a:buChar char="•"/>
          </a:pPr>
          <a:r>
            <a:rPr lang="en-GB" sz="1800" kern="1200">
              <a:latin typeface="Nunito Sans"/>
            </a:rPr>
            <a:t>Incidents - respond</a:t>
          </a:r>
          <a:r>
            <a:rPr lang="en-GB" sz="1800" kern="1200"/>
            <a:t> and report</a:t>
          </a:r>
        </a:p>
        <a:p>
          <a:pPr marL="171450" lvl="1" indent="-171450" algn="l" defTabSz="800100" rtl="0">
            <a:lnSpc>
              <a:spcPct val="90000"/>
            </a:lnSpc>
            <a:spcBef>
              <a:spcPct val="0"/>
            </a:spcBef>
            <a:spcAft>
              <a:spcPct val="15000"/>
            </a:spcAft>
            <a:buChar char="•"/>
          </a:pPr>
          <a:r>
            <a:rPr lang="en-GB" sz="1800" kern="1200"/>
            <a:t>Mental health</a:t>
          </a:r>
          <a:r>
            <a:rPr lang="en-GB" sz="1800" kern="1200">
              <a:latin typeface="Nunito Sans"/>
            </a:rPr>
            <a:t> basics</a:t>
          </a:r>
          <a:endParaRPr lang="en-GB" sz="1800" kern="1200"/>
        </a:p>
        <a:p>
          <a:pPr marL="171450" lvl="1" indent="-171450" algn="l" defTabSz="800100">
            <a:lnSpc>
              <a:spcPct val="90000"/>
            </a:lnSpc>
            <a:spcBef>
              <a:spcPct val="0"/>
            </a:spcBef>
            <a:spcAft>
              <a:spcPct val="15000"/>
            </a:spcAft>
            <a:buChar char="•"/>
          </a:pPr>
          <a:r>
            <a:rPr lang="en-GB" sz="1800" kern="1200"/>
            <a:t>Child/</a:t>
          </a:r>
          <a:r>
            <a:rPr lang="en-GB" sz="1800" kern="1200">
              <a:latin typeface="Nunito Sans"/>
            </a:rPr>
            <a:t>Adult</a:t>
          </a:r>
          <a:r>
            <a:rPr lang="en-GB" sz="1800" kern="1200"/>
            <a:t> protection</a:t>
          </a:r>
        </a:p>
      </dsp:txBody>
      <dsp:txXfrm>
        <a:off x="8540118" y="1273085"/>
        <a:ext cx="2495896" cy="3033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DB3FF-2503-48AC-9B3D-A66E9061B8F5}">
      <dsp:nvSpPr>
        <dsp:cNvPr id="0" name=""/>
        <dsp:cNvSpPr/>
      </dsp:nvSpPr>
      <dsp:spPr>
        <a:xfrm>
          <a:off x="3450" y="190358"/>
          <a:ext cx="3363800" cy="1345520"/>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Nunito Sans"/>
            </a:rPr>
            <a:t>"</a:t>
          </a:r>
          <a:r>
            <a:rPr lang="en-GB" sz="1800" b="1" kern="1200"/>
            <a:t>Delivery</a:t>
          </a:r>
          <a:r>
            <a:rPr lang="en-GB" sz="1800" b="1" kern="1200">
              <a:latin typeface="Nunito Sans"/>
            </a:rPr>
            <a:t>"</a:t>
          </a:r>
          <a:endParaRPr lang="en-GB" sz="1800" b="1" kern="1200"/>
        </a:p>
        <a:p>
          <a:pPr marL="0" lvl="0" indent="0" algn="ctr" defTabSz="800100">
            <a:lnSpc>
              <a:spcPct val="90000"/>
            </a:lnSpc>
            <a:spcBef>
              <a:spcPct val="0"/>
            </a:spcBef>
            <a:spcAft>
              <a:spcPct val="35000"/>
            </a:spcAft>
            <a:buNone/>
          </a:pPr>
          <a:r>
            <a:rPr lang="en-GB" sz="1400" b="0" kern="1200"/>
            <a:t>Section Teams</a:t>
          </a:r>
        </a:p>
      </dsp:txBody>
      <dsp:txXfrm>
        <a:off x="3450" y="190358"/>
        <a:ext cx="3363800" cy="1345520"/>
      </dsp:txXfrm>
    </dsp:sp>
    <dsp:sp modelId="{F5987CC3-AC08-4DB9-8C65-7D7CC7F6DD98}">
      <dsp:nvSpPr>
        <dsp:cNvPr id="0" name=""/>
        <dsp:cNvSpPr/>
      </dsp:nvSpPr>
      <dsp:spPr>
        <a:xfrm>
          <a:off x="3450" y="1535879"/>
          <a:ext cx="3363800" cy="2854800"/>
        </a:xfrm>
        <a:prstGeom prst="rect">
          <a:avLst/>
        </a:prstGeom>
        <a:solidFill>
          <a:srgbClr val="D4F2EF"/>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GB" sz="1800" kern="1200"/>
            <a:t>How to work with parents/guardians</a:t>
          </a:r>
        </a:p>
        <a:p>
          <a:pPr marL="171450" lvl="1" indent="-171450" algn="l" defTabSz="800100">
            <a:lnSpc>
              <a:spcPct val="90000"/>
            </a:lnSpc>
            <a:spcBef>
              <a:spcPct val="0"/>
            </a:spcBef>
            <a:spcAft>
              <a:spcPct val="15000"/>
            </a:spcAft>
            <a:buChar char="•"/>
          </a:pPr>
          <a:r>
            <a:rPr lang="en-GB" sz="1800" kern="1200"/>
            <a:t>How to actively involve young people</a:t>
          </a:r>
        </a:p>
        <a:p>
          <a:pPr marL="171450" lvl="1" indent="-171450" algn="l" defTabSz="800100">
            <a:lnSpc>
              <a:spcPct val="90000"/>
            </a:lnSpc>
            <a:spcBef>
              <a:spcPct val="0"/>
            </a:spcBef>
            <a:spcAft>
              <a:spcPct val="15000"/>
            </a:spcAft>
            <a:buChar char="•"/>
          </a:pPr>
          <a:r>
            <a:rPr lang="en-GB" sz="1800" kern="1200"/>
            <a:t>Running our programme (In practice)</a:t>
          </a:r>
        </a:p>
      </dsp:txBody>
      <dsp:txXfrm>
        <a:off x="3450" y="1535879"/>
        <a:ext cx="3363800" cy="2854800"/>
      </dsp:txXfrm>
    </dsp:sp>
    <dsp:sp modelId="{025C460E-6F3B-4587-A136-183C3C47A55F}">
      <dsp:nvSpPr>
        <dsp:cNvPr id="0" name=""/>
        <dsp:cNvSpPr/>
      </dsp:nvSpPr>
      <dsp:spPr>
        <a:xfrm>
          <a:off x="3838182" y="190358"/>
          <a:ext cx="3363800" cy="1345520"/>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Nunito Sans"/>
            </a:rPr>
            <a:t>"</a:t>
          </a:r>
          <a:r>
            <a:rPr lang="en-GB" sz="1800" b="1" kern="1200"/>
            <a:t>Trustee</a:t>
          </a:r>
          <a:r>
            <a:rPr lang="en-GB" sz="1800" b="1" kern="1200">
              <a:latin typeface="Nunito Sans"/>
            </a:rPr>
            <a:t>"</a:t>
          </a:r>
          <a:endParaRPr lang="en-GB" sz="1800" b="1" kern="1200"/>
        </a:p>
        <a:p>
          <a:pPr marL="0" lvl="0" indent="0" algn="ctr" defTabSz="800100">
            <a:lnSpc>
              <a:spcPct val="90000"/>
            </a:lnSpc>
            <a:spcBef>
              <a:spcPct val="0"/>
            </a:spcBef>
            <a:spcAft>
              <a:spcPct val="35000"/>
            </a:spcAft>
            <a:buNone/>
          </a:pPr>
          <a:r>
            <a:rPr lang="en-GB" sz="1400" b="0" kern="1200"/>
            <a:t>Trustees</a:t>
          </a:r>
          <a:endParaRPr lang="en-GB" sz="1800" b="1" kern="1200"/>
        </a:p>
      </dsp:txBody>
      <dsp:txXfrm>
        <a:off x="3838182" y="190358"/>
        <a:ext cx="3363800" cy="1345520"/>
      </dsp:txXfrm>
    </dsp:sp>
    <dsp:sp modelId="{AAA0E7AC-8A99-4B48-AEEB-E6497F3054DA}">
      <dsp:nvSpPr>
        <dsp:cNvPr id="0" name=""/>
        <dsp:cNvSpPr/>
      </dsp:nvSpPr>
      <dsp:spPr>
        <a:xfrm>
          <a:off x="3838182" y="1535879"/>
          <a:ext cx="3363800" cy="28548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GB" sz="1800" kern="1200"/>
        </a:p>
        <a:p>
          <a:pPr marL="171450" lvl="1" indent="-171450" algn="l" defTabSz="800100" rtl="0">
            <a:lnSpc>
              <a:spcPct val="90000"/>
            </a:lnSpc>
            <a:spcBef>
              <a:spcPct val="0"/>
            </a:spcBef>
            <a:spcAft>
              <a:spcPct val="15000"/>
            </a:spcAft>
            <a:buChar char="•"/>
          </a:pPr>
          <a:r>
            <a:rPr lang="en-GB" sz="1800" kern="1200"/>
            <a:t>Charity </a:t>
          </a:r>
          <a:r>
            <a:rPr lang="en-GB" sz="1800" kern="1200">
              <a:latin typeface="Nunito Sans"/>
            </a:rPr>
            <a:t>regulator processes</a:t>
          </a:r>
          <a:endParaRPr lang="en-GB" sz="1800" kern="1200"/>
        </a:p>
        <a:p>
          <a:pPr marL="171450" lvl="1" indent="-171450" algn="l" defTabSz="800100" rtl="0">
            <a:lnSpc>
              <a:spcPct val="90000"/>
            </a:lnSpc>
            <a:spcBef>
              <a:spcPct val="0"/>
            </a:spcBef>
            <a:spcAft>
              <a:spcPct val="15000"/>
            </a:spcAft>
            <a:buChar char="•"/>
          </a:pPr>
          <a:r>
            <a:rPr lang="en-GB" sz="1800" kern="1200"/>
            <a:t>Insurance, legal responsibilities (Inc. GDPR), </a:t>
          </a:r>
          <a:r>
            <a:rPr lang="en-GB" sz="1800" kern="1200">
              <a:latin typeface="Nunito Sans"/>
            </a:rPr>
            <a:t>equality impact</a:t>
          </a:r>
          <a:r>
            <a:rPr lang="en-GB" sz="1800" kern="1200"/>
            <a:t> assessments</a:t>
          </a:r>
        </a:p>
        <a:p>
          <a:pPr marL="171450" lvl="1" indent="-171450" algn="l" defTabSz="800100">
            <a:lnSpc>
              <a:spcPct val="90000"/>
            </a:lnSpc>
            <a:spcBef>
              <a:spcPct val="0"/>
            </a:spcBef>
            <a:spcAft>
              <a:spcPct val="15000"/>
            </a:spcAft>
            <a:buChar char="•"/>
          </a:pPr>
          <a:r>
            <a:rPr lang="en-GB" sz="1800" kern="1200"/>
            <a:t>Finance and asset management</a:t>
          </a:r>
        </a:p>
      </dsp:txBody>
      <dsp:txXfrm>
        <a:off x="3838182" y="1535879"/>
        <a:ext cx="3363800" cy="2854800"/>
      </dsp:txXfrm>
    </dsp:sp>
    <dsp:sp modelId="{801F7527-B3F9-47C2-97EB-B3BE088C5B48}">
      <dsp:nvSpPr>
        <dsp:cNvPr id="0" name=""/>
        <dsp:cNvSpPr/>
      </dsp:nvSpPr>
      <dsp:spPr>
        <a:xfrm>
          <a:off x="7672915" y="190358"/>
          <a:ext cx="3363800" cy="1345520"/>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Nunito Sans"/>
            </a:rPr>
            <a:t>"</a:t>
          </a:r>
          <a:r>
            <a:rPr lang="en-GB" sz="1800" b="1" kern="1200"/>
            <a:t>Manager</a:t>
          </a:r>
          <a:r>
            <a:rPr lang="en-GB" sz="1800" b="1" kern="1200">
              <a:latin typeface="Nunito Sans"/>
            </a:rPr>
            <a:t>"</a:t>
          </a:r>
          <a:endParaRPr lang="en-GB" sz="1800" b="1" kern="1200"/>
        </a:p>
        <a:p>
          <a:pPr marL="0" lvl="0" indent="0" algn="ctr" defTabSz="800100">
            <a:lnSpc>
              <a:spcPct val="90000"/>
            </a:lnSpc>
            <a:spcBef>
              <a:spcPct val="0"/>
            </a:spcBef>
            <a:spcAft>
              <a:spcPct val="35000"/>
            </a:spcAft>
            <a:buNone/>
          </a:pPr>
          <a:r>
            <a:rPr lang="en-GB" sz="1400" b="0" kern="1200"/>
            <a:t>Team Leaders, Lead Volunteers</a:t>
          </a:r>
          <a:endParaRPr lang="en-GB" sz="1100" b="0" kern="1200"/>
        </a:p>
      </dsp:txBody>
      <dsp:txXfrm>
        <a:off x="7672915" y="190358"/>
        <a:ext cx="3363800" cy="1345520"/>
      </dsp:txXfrm>
    </dsp:sp>
    <dsp:sp modelId="{6DCB326A-1E6C-4673-A572-B8FEDD05C775}">
      <dsp:nvSpPr>
        <dsp:cNvPr id="0" name=""/>
        <dsp:cNvSpPr/>
      </dsp:nvSpPr>
      <dsp:spPr>
        <a:xfrm>
          <a:off x="7672915" y="1535879"/>
          <a:ext cx="3363800" cy="28548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GB" sz="1800" kern="1200"/>
            <a:t>Teamwork, inclusion and conflict from a management perspective</a:t>
          </a:r>
        </a:p>
        <a:p>
          <a:pPr marL="171450" lvl="1" indent="-171450" algn="l" defTabSz="800100">
            <a:lnSpc>
              <a:spcPct val="90000"/>
            </a:lnSpc>
            <a:spcBef>
              <a:spcPct val="0"/>
            </a:spcBef>
            <a:spcAft>
              <a:spcPct val="15000"/>
            </a:spcAft>
            <a:buChar char="•"/>
          </a:pPr>
          <a:r>
            <a:rPr lang="en-GB" sz="1800" kern="1200"/>
            <a:t>Suspensions, sanctions and difficult conversations</a:t>
          </a:r>
        </a:p>
        <a:p>
          <a:pPr marL="171450" lvl="1" indent="-171450" algn="l" defTabSz="800100">
            <a:lnSpc>
              <a:spcPct val="90000"/>
            </a:lnSpc>
            <a:spcBef>
              <a:spcPct val="0"/>
            </a:spcBef>
            <a:spcAft>
              <a:spcPct val="15000"/>
            </a:spcAft>
            <a:buChar char="•"/>
          </a:pPr>
          <a:r>
            <a:rPr lang="en-GB" sz="1800" kern="1200"/>
            <a:t>Delegation and external relationships</a:t>
          </a:r>
        </a:p>
      </dsp:txBody>
      <dsp:txXfrm>
        <a:off x="7672915" y="1535879"/>
        <a:ext cx="3363800"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5EA02-8450-4DAC-BA4C-72BD080C87DE}">
      <dsp:nvSpPr>
        <dsp:cNvPr id="0" name=""/>
        <dsp:cNvSpPr/>
      </dsp:nvSpPr>
      <dsp:spPr>
        <a:xfrm>
          <a:off x="2821781" y="1830"/>
          <a:ext cx="2484437" cy="161488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Create</a:t>
          </a:r>
        </a:p>
      </dsp:txBody>
      <dsp:txXfrm>
        <a:off x="2900613" y="80662"/>
        <a:ext cx="2326773" cy="1457220"/>
      </dsp:txXfrm>
    </dsp:sp>
    <dsp:sp modelId="{62492029-D2F3-45C0-846E-CCF7F681DDAD}">
      <dsp:nvSpPr>
        <dsp:cNvPr id="0" name=""/>
        <dsp:cNvSpPr/>
      </dsp:nvSpPr>
      <dsp:spPr>
        <a:xfrm>
          <a:off x="1909284" y="809272"/>
          <a:ext cx="4309431" cy="4309431"/>
        </a:xfrm>
        <a:custGeom>
          <a:avLst/>
          <a:gdLst/>
          <a:ahLst/>
          <a:cxnLst/>
          <a:rect l="0" t="0" r="0" b="0"/>
          <a:pathLst>
            <a:path>
              <a:moveTo>
                <a:pt x="3730774" y="685416"/>
              </a:moveTo>
              <a:arcTo wR="2154715" hR="2154715" stAng="19020466" swAng="2303174"/>
            </a:path>
          </a:pathLst>
        </a:custGeom>
        <a:noFill/>
        <a:ln w="2857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7346E954-E012-483C-918D-48AEF6731495}">
      <dsp:nvSpPr>
        <dsp:cNvPr id="0" name=""/>
        <dsp:cNvSpPr/>
      </dsp:nvSpPr>
      <dsp:spPr>
        <a:xfrm>
          <a:off x="4687819" y="3233904"/>
          <a:ext cx="2484437" cy="161488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Test</a:t>
          </a:r>
        </a:p>
      </dsp:txBody>
      <dsp:txXfrm>
        <a:off x="4766651" y="3312736"/>
        <a:ext cx="2326773" cy="1457220"/>
      </dsp:txXfrm>
    </dsp:sp>
    <dsp:sp modelId="{82A9A794-327D-46EC-A8BF-E4B7C727BC57}">
      <dsp:nvSpPr>
        <dsp:cNvPr id="0" name=""/>
        <dsp:cNvSpPr/>
      </dsp:nvSpPr>
      <dsp:spPr>
        <a:xfrm>
          <a:off x="1909284" y="809272"/>
          <a:ext cx="4309431" cy="4309431"/>
        </a:xfrm>
        <a:custGeom>
          <a:avLst/>
          <a:gdLst/>
          <a:ahLst/>
          <a:cxnLst/>
          <a:rect l="0" t="0" r="0" b="0"/>
          <a:pathLst>
            <a:path>
              <a:moveTo>
                <a:pt x="2816277" y="4205358"/>
              </a:moveTo>
              <a:arcTo wR="2154715" hR="2154715" stAng="4327181" swAng="2145637"/>
            </a:path>
          </a:pathLst>
        </a:custGeom>
        <a:noFill/>
        <a:ln w="2857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0D27AF4F-BBDB-4DA5-8AA4-E8DF66C479F4}">
      <dsp:nvSpPr>
        <dsp:cNvPr id="0" name=""/>
        <dsp:cNvSpPr/>
      </dsp:nvSpPr>
      <dsp:spPr>
        <a:xfrm>
          <a:off x="955742" y="3233904"/>
          <a:ext cx="2484437" cy="161488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Review</a:t>
          </a:r>
        </a:p>
      </dsp:txBody>
      <dsp:txXfrm>
        <a:off x="1034574" y="3312736"/>
        <a:ext cx="2326773" cy="1457220"/>
      </dsp:txXfrm>
    </dsp:sp>
    <dsp:sp modelId="{65515C00-90FC-45D9-9B1A-50E3A76CC3C9}">
      <dsp:nvSpPr>
        <dsp:cNvPr id="0" name=""/>
        <dsp:cNvSpPr/>
      </dsp:nvSpPr>
      <dsp:spPr>
        <a:xfrm>
          <a:off x="1909284" y="809272"/>
          <a:ext cx="4309431" cy="4309431"/>
        </a:xfrm>
        <a:custGeom>
          <a:avLst/>
          <a:gdLst/>
          <a:ahLst/>
          <a:cxnLst/>
          <a:rect l="0" t="0" r="0" b="0"/>
          <a:pathLst>
            <a:path>
              <a:moveTo>
                <a:pt x="6958" y="1981685"/>
              </a:moveTo>
              <a:arcTo wR="2154715" hR="2154715" stAng="11076360" swAng="2303174"/>
            </a:path>
          </a:pathLst>
        </a:custGeom>
        <a:noFill/>
        <a:ln w="2857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97A69-AF1E-4685-B9F5-B4A41F7D68BA}">
      <dsp:nvSpPr>
        <dsp:cNvPr id="0" name=""/>
        <dsp:cNvSpPr/>
      </dsp:nvSpPr>
      <dsp:spPr>
        <a:xfrm>
          <a:off x="9991688" y="1788737"/>
          <a:ext cx="1841866" cy="184151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4E898E-044C-4DAC-8E1B-5C606FBFC557}">
      <dsp:nvSpPr>
        <dsp:cNvPr id="0" name=""/>
        <dsp:cNvSpPr/>
      </dsp:nvSpPr>
      <dsp:spPr>
        <a:xfrm>
          <a:off x="10053708"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Testing Hub (June 2022)</a:t>
          </a:r>
        </a:p>
      </dsp:txBody>
      <dsp:txXfrm>
        <a:off x="10299446" y="2095710"/>
        <a:ext cx="1227520" cy="1227569"/>
      </dsp:txXfrm>
    </dsp:sp>
    <dsp:sp modelId="{975365E6-BFE0-415C-99A7-041FE6CB9492}">
      <dsp:nvSpPr>
        <dsp:cNvPr id="0" name=""/>
        <dsp:cNvSpPr/>
      </dsp:nvSpPr>
      <dsp:spPr>
        <a:xfrm rot="2700000">
          <a:off x="8089102" y="1788530"/>
          <a:ext cx="1841606" cy="1841606"/>
        </a:xfrm>
        <a:prstGeom prst="teardrop">
          <a:avLst>
            <a:gd name="adj" fmla="val 10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2A568-7D9F-4360-8FB3-9112DEA000EB}">
      <dsp:nvSpPr>
        <dsp:cNvPr id="0" name=""/>
        <dsp:cNvSpPr/>
      </dsp:nvSpPr>
      <dsp:spPr>
        <a:xfrm>
          <a:off x="8150992"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Basecamp participants (May 2022)</a:t>
          </a:r>
        </a:p>
      </dsp:txBody>
      <dsp:txXfrm>
        <a:off x="8396730" y="2095710"/>
        <a:ext cx="1227520" cy="1227569"/>
      </dsp:txXfrm>
    </dsp:sp>
    <dsp:sp modelId="{E12512EB-B58B-4198-8D06-0DB0335DACA0}">
      <dsp:nvSpPr>
        <dsp:cNvPr id="0" name=""/>
        <dsp:cNvSpPr/>
      </dsp:nvSpPr>
      <dsp:spPr>
        <a:xfrm rot="2700000">
          <a:off x="6186387" y="1788530"/>
          <a:ext cx="1841606" cy="1841606"/>
        </a:xfrm>
        <a:prstGeom prst="teardrop">
          <a:avLst>
            <a:gd name="adj" fmla="val 10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F7C3EA-BD56-4A24-8EEE-B491845CB385}">
      <dsp:nvSpPr>
        <dsp:cNvPr id="0" name=""/>
        <dsp:cNvSpPr/>
      </dsp:nvSpPr>
      <dsp:spPr>
        <a:xfrm>
          <a:off x="6248276"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External Research (Opinium)</a:t>
          </a:r>
        </a:p>
      </dsp:txBody>
      <dsp:txXfrm>
        <a:off x="6494015" y="2095710"/>
        <a:ext cx="1227520" cy="1227569"/>
      </dsp:txXfrm>
    </dsp:sp>
    <dsp:sp modelId="{E8AC0429-5741-4FF8-A5CF-65D98B8780D7}">
      <dsp:nvSpPr>
        <dsp:cNvPr id="0" name=""/>
        <dsp:cNvSpPr/>
      </dsp:nvSpPr>
      <dsp:spPr>
        <a:xfrm rot="2700000">
          <a:off x="4283671" y="1788530"/>
          <a:ext cx="1841606" cy="1841606"/>
        </a:xfrm>
        <a:prstGeom prst="teardrop">
          <a:avLst>
            <a:gd name="adj" fmla="val 10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D9CB1-5FB5-4926-A118-5676DB9345CD}">
      <dsp:nvSpPr>
        <dsp:cNvPr id="0" name=""/>
        <dsp:cNvSpPr/>
      </dsp:nvSpPr>
      <dsp:spPr>
        <a:xfrm>
          <a:off x="4345561"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Testing Hub (Feb 2022)</a:t>
          </a:r>
        </a:p>
      </dsp:txBody>
      <dsp:txXfrm>
        <a:off x="4590129" y="2095710"/>
        <a:ext cx="1227520" cy="1227569"/>
      </dsp:txXfrm>
    </dsp:sp>
    <dsp:sp modelId="{FDE5EC14-D388-4836-A2CC-51FE30D37C76}">
      <dsp:nvSpPr>
        <dsp:cNvPr id="0" name=""/>
        <dsp:cNvSpPr/>
      </dsp:nvSpPr>
      <dsp:spPr>
        <a:xfrm rot="2700000">
          <a:off x="2380955" y="1788530"/>
          <a:ext cx="1841606" cy="1841606"/>
        </a:xfrm>
        <a:prstGeom prst="teardrop">
          <a:avLst>
            <a:gd name="adj" fmla="val 10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F65BCE-2376-4985-990A-A01507D7F328}">
      <dsp:nvSpPr>
        <dsp:cNvPr id="0" name=""/>
        <dsp:cNvSpPr/>
      </dsp:nvSpPr>
      <dsp:spPr>
        <a:xfrm>
          <a:off x="2442845"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Focus Groups </a:t>
          </a:r>
          <a:br>
            <a:rPr lang="en-US" sz="1600" kern="1200"/>
          </a:br>
          <a:r>
            <a:rPr lang="en-US" sz="1600" kern="1200"/>
            <a:t>(July 2021 &amp; March 2022)</a:t>
          </a:r>
        </a:p>
      </dsp:txBody>
      <dsp:txXfrm>
        <a:off x="2687413" y="2095710"/>
        <a:ext cx="1227520" cy="1227569"/>
      </dsp:txXfrm>
    </dsp:sp>
    <dsp:sp modelId="{0F2AF206-4564-4747-BF93-1A5B148F0C52}">
      <dsp:nvSpPr>
        <dsp:cNvPr id="0" name=""/>
        <dsp:cNvSpPr/>
      </dsp:nvSpPr>
      <dsp:spPr>
        <a:xfrm rot="2700000">
          <a:off x="478240" y="1788530"/>
          <a:ext cx="1841606" cy="1841606"/>
        </a:xfrm>
        <a:prstGeom prst="teardrop">
          <a:avLst>
            <a:gd name="adj" fmla="val 10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1EF0A-AEC0-4FFE-BCEF-04AA20DBFAC4}">
      <dsp:nvSpPr>
        <dsp:cNvPr id="0" name=""/>
        <dsp:cNvSpPr/>
      </dsp:nvSpPr>
      <dsp:spPr>
        <a:xfrm>
          <a:off x="538960" y="1850131"/>
          <a:ext cx="1718997" cy="1718726"/>
        </a:xfrm>
        <a:prstGeom prst="ellipse">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Discovery research (Snook)</a:t>
          </a:r>
        </a:p>
      </dsp:txBody>
      <dsp:txXfrm>
        <a:off x="784698" y="2095710"/>
        <a:ext cx="1227520" cy="122756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15/12/2022</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33978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88218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1832067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47521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423909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8024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172461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17882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CBABD-E71C-4635-AA86-5F4223AF3686}" type="slidenum">
              <a:rPr lang="en-GB" smtClean="0"/>
              <a:t>24</a:t>
            </a:fld>
            <a:endParaRPr lang="en-GB"/>
          </a:p>
        </p:txBody>
      </p:sp>
    </p:spTree>
    <p:extLst>
      <p:ext uri="{BB962C8B-B14F-4D97-AF65-F5344CB8AC3E}">
        <p14:creationId xmlns:p14="http://schemas.microsoft.com/office/powerpoint/2010/main" val="280030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CBABD-E71C-4635-AA86-5F4223AF3686}" type="slidenum">
              <a:rPr lang="en-GB" smtClean="0"/>
              <a:t>25</a:t>
            </a:fld>
            <a:endParaRPr lang="en-GB"/>
          </a:p>
        </p:txBody>
      </p:sp>
    </p:spTree>
    <p:extLst>
      <p:ext uri="{BB962C8B-B14F-4D97-AF65-F5344CB8AC3E}">
        <p14:creationId xmlns:p14="http://schemas.microsoft.com/office/powerpoint/2010/main" val="36907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265622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4212703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1242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54967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03634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78695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62077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29386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85500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12/15/2022</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12/15/2022</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12/15/2022</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12/15/2022</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12/15/2022</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12/15/2022</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2505670"/>
            <a:ext cx="6096000" cy="1846659"/>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3108960" y="4783455"/>
            <a:ext cx="2926080"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a:xfrm>
            <a:off x="8169108" y="4888925"/>
            <a:ext cx="467558"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000000"/>
                </a:solidFill>
              </a:rPr>
              <a:pPr marL="19049">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2" y="1620001"/>
            <a:ext cx="3767138" cy="295465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801" cy="492324"/>
          </a:xfrm>
          <a:prstGeom prst="rect">
            <a:avLst/>
          </a:prstGeom>
        </p:spPr>
      </p:pic>
    </p:spTree>
    <p:extLst>
      <p:ext uri="{BB962C8B-B14F-4D97-AF65-F5344CB8AC3E}">
        <p14:creationId xmlns:p14="http://schemas.microsoft.com/office/powerpoint/2010/main" val="2677981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2E27-8AFF-D24D-8086-6617883362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A4EBF5-BD3C-9A44-9ECC-615913D10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2F1A4C5-69D8-C644-94A0-8E05F62E7AC2}"/>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6CB70159-34A1-CE4C-A92E-5ABAB2685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9EFD7-C8C4-1344-9DA6-14CBCB7D3B3C}"/>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41720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1324382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870C-E363-E440-9F36-77C2CEFDE33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3D3E7F-BAA1-7A44-A0A6-9877BB8F7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EA857B7-C4DE-7446-9797-A98FDC01F60A}"/>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E6F0465D-E3B8-7E4E-810D-ACF26905E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85FB4-C84B-744A-B998-7726D2A34FD9}"/>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2658077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192E-0D47-4644-803D-3A7FDD2E7D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6001A6-F698-1443-B79A-E33C659F4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1736F33-57C7-204B-95CD-519C3E697D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AED3664-1190-0A49-B364-712018C6E13E}"/>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6" name="Footer Placeholder 5">
            <a:extLst>
              <a:ext uri="{FF2B5EF4-FFF2-40B4-BE49-F238E27FC236}">
                <a16:creationId xmlns:a16="http://schemas.microsoft.com/office/drawing/2014/main" id="{7375ACCF-0343-6944-861E-70CDD50D9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3F4EE-00FD-3442-8843-822F9ABCFD05}"/>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203296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EC46-4095-704F-A6D0-91C971F573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45F37E-A579-7441-B472-B3A285A03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4DD7B7-C951-5748-98CD-BF0CBDB195B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98BBD5-BD4C-B44D-A99B-7F497BBAC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DFD056-9CEB-2843-91A2-A7F45A26EE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00786F-DF2A-F541-9C5F-2BAFFE80A902}"/>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8" name="Footer Placeholder 7">
            <a:extLst>
              <a:ext uri="{FF2B5EF4-FFF2-40B4-BE49-F238E27FC236}">
                <a16:creationId xmlns:a16="http://schemas.microsoft.com/office/drawing/2014/main" id="{A7A17B71-23F7-D54F-AC62-72BE7FECAF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D75EE-69D1-1F4B-8373-E2593E1BB87A}"/>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3594357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A168-086B-DA49-BA7A-C15CAC2F2AB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B5720D4-1CE2-DC4E-9C74-2BE11E6FBC51}"/>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4" name="Footer Placeholder 3">
            <a:extLst>
              <a:ext uri="{FF2B5EF4-FFF2-40B4-BE49-F238E27FC236}">
                <a16:creationId xmlns:a16="http://schemas.microsoft.com/office/drawing/2014/main" id="{0026782F-3724-AC4E-B38E-C98316EA34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E1F17-0674-9B4D-831E-E1AB867AB0AB}"/>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668890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8C392-DB3E-0948-A61E-F237F7836A06}"/>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3" name="Footer Placeholder 2">
            <a:extLst>
              <a:ext uri="{FF2B5EF4-FFF2-40B4-BE49-F238E27FC236}">
                <a16:creationId xmlns:a16="http://schemas.microsoft.com/office/drawing/2014/main" id="{8B4A9B74-2C41-4041-86B5-607C21F558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CCB4-4E5F-2E44-BE5B-BE27A790E244}"/>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1510697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29B6-2905-8446-9294-3BD3F4475A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58E499D-1BAD-8441-B050-4F9A89CC74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6AB266C-B3E7-8C4C-91F1-91D379429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CAF550-ABE6-1243-82A7-0AA5B39186A4}"/>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6" name="Footer Placeholder 5">
            <a:extLst>
              <a:ext uri="{FF2B5EF4-FFF2-40B4-BE49-F238E27FC236}">
                <a16:creationId xmlns:a16="http://schemas.microsoft.com/office/drawing/2014/main" id="{B566EB5B-9A84-A34C-8EC4-3283C3E82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18BF8-8D65-6742-A88E-0461F4247286}"/>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1297484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4D40-BAF5-8846-8E88-07A9794C99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7660227-EBF0-2841-A832-00DDDFB00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F8B598-9B74-6B46-A241-9F54340F0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9177A4-5303-3D45-8F37-10510D6C5D4A}"/>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6" name="Footer Placeholder 5">
            <a:extLst>
              <a:ext uri="{FF2B5EF4-FFF2-40B4-BE49-F238E27FC236}">
                <a16:creationId xmlns:a16="http://schemas.microsoft.com/office/drawing/2014/main" id="{5C199B60-6C1F-1D46-A005-F647F8118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3EB23-4335-B44B-928F-0A40B5660CD6}"/>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364915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FF8A-1891-D840-8EDB-83ACEBAE6A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67E276-CB11-2741-B39F-A3CB25A810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80B505-8E42-394A-B182-5CC6FDA0A269}"/>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FD2FDA7D-DEE4-5443-B322-AB0B479ED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3D687-60F0-064D-8C54-CA67A0A4797D}"/>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2355567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A597A5-FAEA-3D49-A171-813EF34034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2A8AC8-B895-524D-AF50-6D1E4A595A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CCD9D9-0E2D-E243-86FC-B1DB5083ED87}"/>
              </a:ext>
            </a:extLst>
          </p:cNvPr>
          <p:cNvSpPr>
            <a:spLocks noGrp="1"/>
          </p:cNvSpPr>
          <p:nvPr>
            <p:ph type="dt" sz="half" idx="10"/>
          </p:nvPr>
        </p:nvSpPr>
        <p:spPr/>
        <p:txBody>
          <a:body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3217B2D9-ECC2-C146-AEC5-EF7E25645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83408-9C7C-BD4A-A777-1813B35D06C1}"/>
              </a:ext>
            </a:extLst>
          </p:cNvPr>
          <p:cNvSpPr>
            <a:spLocks noGrp="1"/>
          </p:cNvSpPr>
          <p:nvPr>
            <p:ph type="sldNum" sz="quarter" idx="12"/>
          </p:nvPr>
        </p:nvSpPr>
        <p:spPr/>
        <p:txBody>
          <a:bodyPr/>
          <a:lstStyle/>
          <a:p>
            <a:fld id="{B41D449C-94DD-4940-9A2C-8439EE4FA5EF}" type="slidenum">
              <a:rPr lang="en-US" smtClean="0"/>
              <a:t>‹#›</a:t>
            </a:fld>
            <a:endParaRPr lang="en-US"/>
          </a:p>
        </p:txBody>
      </p:sp>
    </p:spTree>
    <p:extLst>
      <p:ext uri="{BB962C8B-B14F-4D97-AF65-F5344CB8AC3E}">
        <p14:creationId xmlns:p14="http://schemas.microsoft.com/office/powerpoint/2010/main" val="10977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59" r:id="rId1"/>
    <p:sldLayoutId id="2147483706" r:id="rId2"/>
    <p:sldLayoutId id="2147483891" r:id="rId3"/>
    <p:sldLayoutId id="2147483691" r:id="rId4"/>
    <p:sldLayoutId id="2147483864" r:id="rId5"/>
    <p:sldLayoutId id="2147483865" r:id="rId6"/>
    <p:sldLayoutId id="2147483866" r:id="rId7"/>
    <p:sldLayoutId id="2147483860" r:id="rId8"/>
    <p:sldLayoutId id="2147483867" r:id="rId9"/>
    <p:sldLayoutId id="2147483868" r:id="rId10"/>
    <p:sldLayoutId id="2147483869" r:id="rId11"/>
    <p:sldLayoutId id="2147483870" r:id="rId12"/>
    <p:sldLayoutId id="2147483871" r:id="rId13"/>
    <p:sldLayoutId id="2147483872" r:id="rId14"/>
    <p:sldLayoutId id="2147483873" r:id="rId15"/>
    <p:sldLayoutId id="2147483713" r:id="rId16"/>
    <p:sldLayoutId id="2147483874" r:id="rId17"/>
    <p:sldLayoutId id="2147483714" r:id="rId18"/>
    <p:sldLayoutId id="2147483875" r:id="rId19"/>
    <p:sldLayoutId id="2147483715" r:id="rId20"/>
    <p:sldLayoutId id="2147483721" r:id="rId21"/>
    <p:sldLayoutId id="2147483876" r:id="rId22"/>
    <p:sldLayoutId id="2147483681" r:id="rId23"/>
    <p:sldLayoutId id="2147483877" r:id="rId24"/>
    <p:sldLayoutId id="2147483692" r:id="rId25"/>
    <p:sldLayoutId id="2147483711" r:id="rId26"/>
    <p:sldLayoutId id="2147483878" r:id="rId27"/>
    <p:sldLayoutId id="2147483683" r:id="rId28"/>
    <p:sldLayoutId id="2147483707" r:id="rId29"/>
    <p:sldLayoutId id="2147483697" r:id="rId30"/>
    <p:sldLayoutId id="2147483708" r:id="rId31"/>
    <p:sldLayoutId id="2147483701" r:id="rId32"/>
    <p:sldLayoutId id="2147483709" r:id="rId33"/>
    <p:sldLayoutId id="2147483702" r:id="rId34"/>
    <p:sldLayoutId id="2147483710" r:id="rId35"/>
    <p:sldLayoutId id="2147483687" r:id="rId36"/>
    <p:sldLayoutId id="2147483712" r:id="rId37"/>
    <p:sldLayoutId id="2147483699" r:id="rId38"/>
    <p:sldLayoutId id="2147483716" r:id="rId39"/>
    <p:sldLayoutId id="2147483717" r:id="rId40"/>
    <p:sldLayoutId id="2147483698" r:id="rId41"/>
    <p:sldLayoutId id="2147483722" r:id="rId42"/>
    <p:sldLayoutId id="2147483723" r:id="rId43"/>
    <p:sldLayoutId id="2147483700" r:id="rId44"/>
    <p:sldLayoutId id="2147483718" r:id="rId45"/>
    <p:sldLayoutId id="2147483719" r:id="rId46"/>
    <p:sldLayoutId id="2147483720" r:id="rId47"/>
    <p:sldLayoutId id="2147483689" r:id="rId48"/>
    <p:sldLayoutId id="2147483696" r:id="rId49"/>
    <p:sldLayoutId id="2147483703" r:id="rId50"/>
    <p:sldLayoutId id="2147483704" r:id="rId51"/>
    <p:sldLayoutId id="2147483705" r:id="rId52"/>
    <p:sldLayoutId id="214748372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12/15/2022</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861" r:id="rId3"/>
    <p:sldLayoutId id="2147483862" r:id="rId4"/>
    <p:sldLayoutId id="2147483863" r:id="rId5"/>
    <p:sldLayoutId id="2147483781" r:id="rId6"/>
    <p:sldLayoutId id="2147483728"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32C4E-CBFC-B547-AB05-2EE411581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9204A1-960A-064D-9224-A3734C280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30670D-6EEB-C74A-BE2F-176CD40F6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5B43EB-0F14-8440-952E-EC24169DF45A}" type="datetimeFigureOut">
              <a:rPr lang="en-US" smtClean="0"/>
              <a:t>12/15/2022</a:t>
            </a:fld>
            <a:endParaRPr lang="en-US"/>
          </a:p>
        </p:txBody>
      </p:sp>
      <p:sp>
        <p:nvSpPr>
          <p:cNvPr id="5" name="Footer Placeholder 4">
            <a:extLst>
              <a:ext uri="{FF2B5EF4-FFF2-40B4-BE49-F238E27FC236}">
                <a16:creationId xmlns:a16="http://schemas.microsoft.com/office/drawing/2014/main" id="{65BCB0BE-DE97-7747-BEA8-BABFD7C3C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AECC31-DEEF-4543-89CF-92F48080A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D449C-94DD-4940-9A2C-8439EE4FA5EF}" type="slidenum">
              <a:rPr lang="en-US" smtClean="0"/>
              <a:t>‹#›</a:t>
            </a:fld>
            <a:endParaRPr lang="en-US"/>
          </a:p>
        </p:txBody>
      </p:sp>
    </p:spTree>
    <p:extLst>
      <p:ext uri="{BB962C8B-B14F-4D97-AF65-F5344CB8AC3E}">
        <p14:creationId xmlns:p14="http://schemas.microsoft.com/office/powerpoint/2010/main" val="335599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mailto:transformation.leads@scouts.org.uk"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app.smartsheet.com/b/form/69a553c019984b5e89bd9277fa2555d5?fbclid=IwAR0picMpA_c0e8z632sHbxx8QduIR1k8XbSP2ctSSR2WBiCqQVqO_kY3gok" TargetMode="External"/><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Layout" Target="../slideLayouts/slideLayout6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hyperlink" Target="mailto:Transformation.Leads@scouts.org.uk" TargetMode="External"/><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openxmlformats.org/officeDocument/2006/relationships/hyperlink" Target="https://www.facebook.com/groups/scoutstransformation" TargetMode="Externa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p:txBody>
          <a:bodyPr vert="horz" lIns="0" tIns="0" rIns="0" bIns="0" rtlCol="0" anchor="t">
            <a:noAutofit/>
          </a:bodyPr>
          <a:lstStyle/>
          <a:p>
            <a:r>
              <a:rPr lang="en-GB">
                <a:latin typeface="Nunito Sans Black"/>
              </a:rPr>
              <a:t>Welcome to the </a:t>
            </a:r>
            <a:endParaRPr lang="en-GB"/>
          </a:p>
          <a:p>
            <a:r>
              <a:rPr lang="en-GB">
                <a:latin typeface="Nunito Sans Black"/>
              </a:rPr>
              <a:t>Transformation Leads call</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Team Descriptions </a:t>
            </a:r>
            <a:endParaRPr lang="en-US"/>
          </a:p>
        </p:txBody>
      </p:sp>
    </p:spTree>
    <p:extLst>
      <p:ext uri="{BB962C8B-B14F-4D97-AF65-F5344CB8AC3E}">
        <p14:creationId xmlns:p14="http://schemas.microsoft.com/office/powerpoint/2010/main" val="191590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81433" y="782698"/>
            <a:ext cx="8922226" cy="1077218"/>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Changing the titles of Group Scout Leader, and Commissioners</a:t>
            </a:r>
          </a:p>
        </p:txBody>
      </p:sp>
      <p:sp>
        <p:nvSpPr>
          <p:cNvPr id="17" name="Title 16">
            <a:extLst>
              <a:ext uri="{FF2B5EF4-FFF2-40B4-BE49-F238E27FC236}">
                <a16:creationId xmlns:a16="http://schemas.microsoft.com/office/drawing/2014/main" id="{142E4D70-FC21-8962-7C67-0866F5998310}"/>
              </a:ext>
            </a:extLst>
          </p:cNvPr>
          <p:cNvSpPr>
            <a:spLocks noGrp="1"/>
          </p:cNvSpPr>
          <p:nvPr>
            <p:ph type="ctrTitle"/>
          </p:nvPr>
        </p:nvSpPr>
        <p:spPr>
          <a:xfrm>
            <a:off x="345675" y="326552"/>
            <a:ext cx="5750325" cy="207749"/>
          </a:xfrm>
        </p:spPr>
        <p:txBody>
          <a:bodyPr/>
          <a:lstStyle/>
          <a:p>
            <a:r>
              <a:rPr lang="en-GB"/>
              <a:t>Transformation Lead Call - December 22</a:t>
            </a:r>
          </a:p>
        </p:txBody>
      </p:sp>
      <p:sp>
        <p:nvSpPr>
          <p:cNvPr id="18" name="Subtitle 17">
            <a:extLst>
              <a:ext uri="{FF2B5EF4-FFF2-40B4-BE49-F238E27FC236}">
                <a16:creationId xmlns:a16="http://schemas.microsoft.com/office/drawing/2014/main" id="{C9F669D0-F841-F48C-E62C-9603A5703AB0}"/>
              </a:ext>
            </a:extLst>
          </p:cNvPr>
          <p:cNvSpPr>
            <a:spLocks noGrp="1"/>
          </p:cNvSpPr>
          <p:nvPr>
            <p:ph type="subTitle" idx="4"/>
          </p:nvPr>
        </p:nvSpPr>
        <p:spPr/>
        <p:txBody>
          <a:bodyPr/>
          <a:lstStyle/>
          <a:p>
            <a:r>
              <a:rPr lang="en-GB"/>
              <a:t>Team Descriptions</a:t>
            </a:r>
          </a:p>
        </p:txBody>
      </p:sp>
      <p:graphicFrame>
        <p:nvGraphicFramePr>
          <p:cNvPr id="2" name="Diagram 1">
            <a:extLst>
              <a:ext uri="{FF2B5EF4-FFF2-40B4-BE49-F238E27FC236}">
                <a16:creationId xmlns:a16="http://schemas.microsoft.com/office/drawing/2014/main" id="{49AEAB6F-9288-9DC3-D65C-4459EE531438}"/>
              </a:ext>
            </a:extLst>
          </p:cNvPr>
          <p:cNvGraphicFramePr/>
          <p:nvPr>
            <p:extLst>
              <p:ext uri="{D42A27DB-BD31-4B8C-83A1-F6EECF244321}">
                <p14:modId xmlns:p14="http://schemas.microsoft.com/office/powerpoint/2010/main" val="4150554749"/>
              </p:ext>
            </p:extLst>
          </p:nvPr>
        </p:nvGraphicFramePr>
        <p:xfrm>
          <a:off x="80381" y="1112781"/>
          <a:ext cx="119301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491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81433" y="782698"/>
            <a:ext cx="6478303"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 – A reminder</a:t>
            </a:r>
          </a:p>
        </p:txBody>
      </p:sp>
      <p:sp>
        <p:nvSpPr>
          <p:cNvPr id="26" name="Rectangle: Rounded Corners 25">
            <a:extLst>
              <a:ext uri="{FF2B5EF4-FFF2-40B4-BE49-F238E27FC236}">
                <a16:creationId xmlns:a16="http://schemas.microsoft.com/office/drawing/2014/main" id="{D1888CD8-E104-7E00-0B80-B84143F04B7D}"/>
              </a:ext>
            </a:extLst>
          </p:cNvPr>
          <p:cNvSpPr/>
          <p:nvPr/>
        </p:nvSpPr>
        <p:spPr>
          <a:xfrm>
            <a:off x="10667841" y="6011838"/>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a:t>November 2022 version</a:t>
            </a:r>
          </a:p>
        </p:txBody>
      </p:sp>
      <p:sp>
        <p:nvSpPr>
          <p:cNvPr id="17" name="Title 16">
            <a:extLst>
              <a:ext uri="{FF2B5EF4-FFF2-40B4-BE49-F238E27FC236}">
                <a16:creationId xmlns:a16="http://schemas.microsoft.com/office/drawing/2014/main" id="{142E4D70-FC21-8962-7C67-0866F5998310}"/>
              </a:ext>
            </a:extLst>
          </p:cNvPr>
          <p:cNvSpPr>
            <a:spLocks noGrp="1"/>
          </p:cNvSpPr>
          <p:nvPr>
            <p:ph type="ctrTitle"/>
          </p:nvPr>
        </p:nvSpPr>
        <p:spPr>
          <a:xfrm>
            <a:off x="345675" y="326552"/>
            <a:ext cx="5750325" cy="207749"/>
          </a:xfrm>
        </p:spPr>
        <p:txBody>
          <a:bodyPr/>
          <a:lstStyle/>
          <a:p>
            <a:r>
              <a:rPr lang="en-GB"/>
              <a:t>Transformation Lead Call - December 22</a:t>
            </a:r>
          </a:p>
        </p:txBody>
      </p:sp>
      <p:sp>
        <p:nvSpPr>
          <p:cNvPr id="18" name="Subtitle 17">
            <a:extLst>
              <a:ext uri="{FF2B5EF4-FFF2-40B4-BE49-F238E27FC236}">
                <a16:creationId xmlns:a16="http://schemas.microsoft.com/office/drawing/2014/main" id="{C9F669D0-F841-F48C-E62C-9603A5703AB0}"/>
              </a:ext>
            </a:extLst>
          </p:cNvPr>
          <p:cNvSpPr>
            <a:spLocks noGrp="1"/>
          </p:cNvSpPr>
          <p:nvPr>
            <p:ph type="subTitle" idx="4"/>
          </p:nvPr>
        </p:nvSpPr>
        <p:spPr/>
        <p:txBody>
          <a:bodyPr/>
          <a:lstStyle/>
          <a:p>
            <a:r>
              <a:rPr lang="en-GB"/>
              <a:t>Team Descriptions</a:t>
            </a:r>
          </a:p>
        </p:txBody>
      </p:sp>
      <p:pic>
        <p:nvPicPr>
          <p:cNvPr id="20" name="Picture 19">
            <a:extLst>
              <a:ext uri="{FF2B5EF4-FFF2-40B4-BE49-F238E27FC236}">
                <a16:creationId xmlns:a16="http://schemas.microsoft.com/office/drawing/2014/main" id="{E1ABA890-2A92-8B40-4288-C63AC61A9717}"/>
              </a:ext>
            </a:extLst>
          </p:cNvPr>
          <p:cNvPicPr>
            <a:picLocks noChangeAspect="1"/>
          </p:cNvPicPr>
          <p:nvPr/>
        </p:nvPicPr>
        <p:blipFill>
          <a:blip r:embed="rId3"/>
          <a:stretch>
            <a:fillRect/>
          </a:stretch>
        </p:blipFill>
        <p:spPr>
          <a:xfrm>
            <a:off x="3486647" y="1301791"/>
            <a:ext cx="5218705" cy="5229657"/>
          </a:xfrm>
          <a:prstGeom prst="rect">
            <a:avLst/>
          </a:prstGeom>
        </p:spPr>
      </p:pic>
    </p:spTree>
    <p:extLst>
      <p:ext uri="{BB962C8B-B14F-4D97-AF65-F5344CB8AC3E}">
        <p14:creationId xmlns:p14="http://schemas.microsoft.com/office/powerpoint/2010/main" val="273903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81433" y="782698"/>
            <a:ext cx="6478303"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 – A reminder</a:t>
            </a:r>
          </a:p>
        </p:txBody>
      </p:sp>
      <p:sp>
        <p:nvSpPr>
          <p:cNvPr id="26" name="Rectangle: Rounded Corners 25">
            <a:extLst>
              <a:ext uri="{FF2B5EF4-FFF2-40B4-BE49-F238E27FC236}">
                <a16:creationId xmlns:a16="http://schemas.microsoft.com/office/drawing/2014/main" id="{D1888CD8-E104-7E00-0B80-B84143F04B7D}"/>
              </a:ext>
            </a:extLst>
          </p:cNvPr>
          <p:cNvSpPr/>
          <p:nvPr/>
        </p:nvSpPr>
        <p:spPr>
          <a:xfrm>
            <a:off x="10667841" y="6011838"/>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a:t>November 2022 version</a:t>
            </a:r>
          </a:p>
        </p:txBody>
      </p:sp>
      <p:sp>
        <p:nvSpPr>
          <p:cNvPr id="17" name="Title 16">
            <a:extLst>
              <a:ext uri="{FF2B5EF4-FFF2-40B4-BE49-F238E27FC236}">
                <a16:creationId xmlns:a16="http://schemas.microsoft.com/office/drawing/2014/main" id="{142E4D70-FC21-8962-7C67-0866F5998310}"/>
              </a:ext>
            </a:extLst>
          </p:cNvPr>
          <p:cNvSpPr>
            <a:spLocks noGrp="1"/>
          </p:cNvSpPr>
          <p:nvPr>
            <p:ph type="ctrTitle"/>
          </p:nvPr>
        </p:nvSpPr>
        <p:spPr>
          <a:xfrm>
            <a:off x="345675" y="326552"/>
            <a:ext cx="5750325" cy="207749"/>
          </a:xfrm>
        </p:spPr>
        <p:txBody>
          <a:bodyPr/>
          <a:lstStyle/>
          <a:p>
            <a:r>
              <a:rPr lang="en-GB"/>
              <a:t>Transformation Lead Call - December 22</a:t>
            </a:r>
          </a:p>
        </p:txBody>
      </p:sp>
      <p:sp>
        <p:nvSpPr>
          <p:cNvPr id="18" name="Subtitle 17">
            <a:extLst>
              <a:ext uri="{FF2B5EF4-FFF2-40B4-BE49-F238E27FC236}">
                <a16:creationId xmlns:a16="http://schemas.microsoft.com/office/drawing/2014/main" id="{C9F669D0-F841-F48C-E62C-9603A5703AB0}"/>
              </a:ext>
            </a:extLst>
          </p:cNvPr>
          <p:cNvSpPr>
            <a:spLocks noGrp="1"/>
          </p:cNvSpPr>
          <p:nvPr>
            <p:ph type="subTitle" idx="4"/>
          </p:nvPr>
        </p:nvSpPr>
        <p:spPr/>
        <p:txBody>
          <a:bodyPr/>
          <a:lstStyle/>
          <a:p>
            <a:r>
              <a:rPr lang="en-GB"/>
              <a:t>Team Descriptions</a:t>
            </a:r>
          </a:p>
        </p:txBody>
      </p:sp>
      <p:pic>
        <p:nvPicPr>
          <p:cNvPr id="3" name="Picture 2">
            <a:extLst>
              <a:ext uri="{FF2B5EF4-FFF2-40B4-BE49-F238E27FC236}">
                <a16:creationId xmlns:a16="http://schemas.microsoft.com/office/drawing/2014/main" id="{4A899493-80A6-CC29-CA7B-4B62A4D72600}"/>
              </a:ext>
            </a:extLst>
          </p:cNvPr>
          <p:cNvPicPr>
            <a:picLocks noChangeAspect="1"/>
          </p:cNvPicPr>
          <p:nvPr/>
        </p:nvPicPr>
        <p:blipFill>
          <a:blip r:embed="rId3"/>
          <a:stretch>
            <a:fillRect/>
          </a:stretch>
        </p:blipFill>
        <p:spPr>
          <a:xfrm>
            <a:off x="1324972" y="1226129"/>
            <a:ext cx="9542056" cy="5549500"/>
          </a:xfrm>
          <a:prstGeom prst="rect">
            <a:avLst/>
          </a:prstGeom>
        </p:spPr>
      </p:pic>
    </p:spTree>
    <p:extLst>
      <p:ext uri="{BB962C8B-B14F-4D97-AF65-F5344CB8AC3E}">
        <p14:creationId xmlns:p14="http://schemas.microsoft.com/office/powerpoint/2010/main" val="413668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81433" y="782698"/>
            <a:ext cx="6478303"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a:t>
            </a:r>
          </a:p>
        </p:txBody>
      </p:sp>
      <p:sp>
        <p:nvSpPr>
          <p:cNvPr id="17" name="Title 16">
            <a:extLst>
              <a:ext uri="{FF2B5EF4-FFF2-40B4-BE49-F238E27FC236}">
                <a16:creationId xmlns:a16="http://schemas.microsoft.com/office/drawing/2014/main" id="{142E4D70-FC21-8962-7C67-0866F5998310}"/>
              </a:ext>
            </a:extLst>
          </p:cNvPr>
          <p:cNvSpPr>
            <a:spLocks noGrp="1"/>
          </p:cNvSpPr>
          <p:nvPr>
            <p:ph type="ctrTitle"/>
          </p:nvPr>
        </p:nvSpPr>
        <p:spPr>
          <a:xfrm>
            <a:off x="345675" y="326552"/>
            <a:ext cx="5750325" cy="207749"/>
          </a:xfrm>
        </p:spPr>
        <p:txBody>
          <a:bodyPr/>
          <a:lstStyle/>
          <a:p>
            <a:r>
              <a:rPr lang="en-GB"/>
              <a:t>Transformation Lead Call - December 22</a:t>
            </a:r>
          </a:p>
        </p:txBody>
      </p:sp>
      <p:sp>
        <p:nvSpPr>
          <p:cNvPr id="18" name="Subtitle 17">
            <a:extLst>
              <a:ext uri="{FF2B5EF4-FFF2-40B4-BE49-F238E27FC236}">
                <a16:creationId xmlns:a16="http://schemas.microsoft.com/office/drawing/2014/main" id="{C9F669D0-F841-F48C-E62C-9603A5703AB0}"/>
              </a:ext>
            </a:extLst>
          </p:cNvPr>
          <p:cNvSpPr>
            <a:spLocks noGrp="1"/>
          </p:cNvSpPr>
          <p:nvPr>
            <p:ph type="subTitle" idx="4"/>
          </p:nvPr>
        </p:nvSpPr>
        <p:spPr/>
        <p:txBody>
          <a:bodyPr/>
          <a:lstStyle/>
          <a:p>
            <a:r>
              <a:rPr lang="en-GB"/>
              <a:t>Team Descriptions</a:t>
            </a:r>
          </a:p>
        </p:txBody>
      </p:sp>
      <p:sp>
        <p:nvSpPr>
          <p:cNvPr id="3" name="object 5">
            <a:extLst>
              <a:ext uri="{FF2B5EF4-FFF2-40B4-BE49-F238E27FC236}">
                <a16:creationId xmlns:a16="http://schemas.microsoft.com/office/drawing/2014/main" id="{16E921D2-9D73-B6EF-A2E7-6A333A8B345F}"/>
              </a:ext>
            </a:extLst>
          </p:cNvPr>
          <p:cNvSpPr txBox="1"/>
          <p:nvPr/>
        </p:nvSpPr>
        <p:spPr>
          <a:xfrm>
            <a:off x="345675" y="1615870"/>
            <a:ext cx="10455817" cy="4122282"/>
          </a:xfrm>
          <a:prstGeom prst="rect">
            <a:avLst/>
          </a:prstGeom>
        </p:spPr>
        <p:txBody>
          <a:bodyPr vert="horz" wrap="square" lIns="0" tIns="272415" rIns="0" bIns="0" rtlCol="0" anchor="t">
            <a:spAutoFit/>
          </a:bodyPr>
          <a:lstStyle/>
          <a:p>
            <a:pPr marL="0" lvl="1">
              <a:spcBef>
                <a:spcPts val="1500"/>
              </a:spcBef>
              <a:buClr>
                <a:srgbClr val="7414DC"/>
              </a:buClr>
              <a:buSzPct val="125000"/>
              <a:tabLst>
                <a:tab pos="523399" algn="l"/>
                <a:tab pos="523875" algn="l"/>
              </a:tabLst>
            </a:pPr>
            <a:r>
              <a:rPr lang="en-GB" sz="2000" b="1">
                <a:latin typeface="Nunito Sans"/>
              </a:rPr>
              <a:t>Each team description has:</a:t>
            </a:r>
            <a:br>
              <a:rPr lang="en-GB" sz="2000" b="1">
                <a:latin typeface="Nunito Sans"/>
              </a:rPr>
            </a:br>
            <a:endParaRPr lang="en-GB" sz="2000" b="1">
              <a:latin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Purpose </a:t>
            </a:r>
            <a:r>
              <a:rPr lang="en-GB" sz="2000">
                <a:latin typeface="Nunito Sans"/>
              </a:rPr>
              <a:t>to explain what the team is for and how it plays a part towards our vision</a:t>
            </a:r>
            <a:br>
              <a:rPr lang="en-GB" sz="2000">
                <a:latin typeface="Nunito Sans"/>
              </a:rPr>
            </a:br>
            <a:endParaRPr lang="en-GB" sz="2000">
              <a:latin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Who’s in the team </a:t>
            </a:r>
            <a:r>
              <a:rPr lang="en-GB" sz="2000">
                <a:latin typeface="Nunito Sans"/>
              </a:rPr>
              <a:t>to be clear about who is involved in the team and what they’re called</a:t>
            </a:r>
            <a:br>
              <a:rPr lang="en-GB" sz="2000">
                <a:latin typeface="Nunito Sans"/>
              </a:rPr>
            </a:br>
            <a:endParaRPr lang="en-GB" sz="2000">
              <a:latin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Tasks for the whole team </a:t>
            </a:r>
            <a:r>
              <a:rPr lang="en-GB" sz="2000">
                <a:latin typeface="Nunito Sans"/>
              </a:rPr>
              <a:t>are things which everyone in the team will be involved with</a:t>
            </a:r>
            <a:br>
              <a:rPr lang="en-GB" sz="2000">
                <a:latin typeface="Nunito Sans"/>
              </a:rPr>
            </a:br>
            <a:endParaRPr lang="en-GB" sz="2000">
              <a:latin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Allocated tasks </a:t>
            </a:r>
            <a:r>
              <a:rPr lang="en-GB" sz="2000">
                <a:latin typeface="Nunito Sans"/>
              </a:rPr>
              <a:t>are things which are things which can be shared out between members of the team</a:t>
            </a:r>
            <a:endParaRPr lang="en-GB" sz="2000" b="1">
              <a:latin typeface="Nunito Sans"/>
            </a:endParaRPr>
          </a:p>
        </p:txBody>
      </p:sp>
    </p:spTree>
    <p:extLst>
      <p:ext uri="{BB962C8B-B14F-4D97-AF65-F5344CB8AC3E}">
        <p14:creationId xmlns:p14="http://schemas.microsoft.com/office/powerpoint/2010/main" val="1521681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45521" y="380258"/>
            <a:ext cx="7946571"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a:t>
            </a:r>
          </a:p>
        </p:txBody>
      </p:sp>
      <p:pic>
        <p:nvPicPr>
          <p:cNvPr id="5" name="Picture 4">
            <a:extLst>
              <a:ext uri="{FF2B5EF4-FFF2-40B4-BE49-F238E27FC236}">
                <a16:creationId xmlns:a16="http://schemas.microsoft.com/office/drawing/2014/main" id="{69846457-B402-CCDB-9C0E-631CAFED6E31}"/>
              </a:ext>
            </a:extLst>
          </p:cNvPr>
          <p:cNvPicPr>
            <a:picLocks noChangeAspect="1"/>
          </p:cNvPicPr>
          <p:nvPr/>
        </p:nvPicPr>
        <p:blipFill>
          <a:blip r:embed="rId3"/>
          <a:stretch>
            <a:fillRect/>
          </a:stretch>
        </p:blipFill>
        <p:spPr>
          <a:xfrm>
            <a:off x="935362" y="1030171"/>
            <a:ext cx="10321276" cy="5447571"/>
          </a:xfrm>
          <a:prstGeom prst="rect">
            <a:avLst/>
          </a:prstGeom>
        </p:spPr>
      </p:pic>
      <p:sp>
        <p:nvSpPr>
          <p:cNvPr id="6" name="Rectangle: Rounded Corners 5">
            <a:extLst>
              <a:ext uri="{FF2B5EF4-FFF2-40B4-BE49-F238E27FC236}">
                <a16:creationId xmlns:a16="http://schemas.microsoft.com/office/drawing/2014/main" id="{C4D159FE-4331-A25F-07DE-073BC66E49C4}"/>
              </a:ext>
            </a:extLst>
          </p:cNvPr>
          <p:cNvSpPr/>
          <p:nvPr/>
        </p:nvSpPr>
        <p:spPr>
          <a:xfrm>
            <a:off x="10667841" y="6011838"/>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a:t>December 2022 version</a:t>
            </a:r>
          </a:p>
        </p:txBody>
      </p:sp>
    </p:spTree>
    <p:extLst>
      <p:ext uri="{BB962C8B-B14F-4D97-AF65-F5344CB8AC3E}">
        <p14:creationId xmlns:p14="http://schemas.microsoft.com/office/powerpoint/2010/main" val="52844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45521" y="380258"/>
            <a:ext cx="7946571"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a:t>
            </a:r>
          </a:p>
        </p:txBody>
      </p:sp>
      <p:pic>
        <p:nvPicPr>
          <p:cNvPr id="3" name="Picture 2">
            <a:extLst>
              <a:ext uri="{FF2B5EF4-FFF2-40B4-BE49-F238E27FC236}">
                <a16:creationId xmlns:a16="http://schemas.microsoft.com/office/drawing/2014/main" id="{AB002ABC-87D7-7B2A-D20F-B4FFD60137FA}"/>
              </a:ext>
            </a:extLst>
          </p:cNvPr>
          <p:cNvPicPr>
            <a:picLocks noChangeAspect="1"/>
          </p:cNvPicPr>
          <p:nvPr/>
        </p:nvPicPr>
        <p:blipFill>
          <a:blip r:embed="rId3"/>
          <a:stretch>
            <a:fillRect/>
          </a:stretch>
        </p:blipFill>
        <p:spPr>
          <a:xfrm>
            <a:off x="430765" y="1433933"/>
            <a:ext cx="5400000" cy="4434306"/>
          </a:xfrm>
          <a:prstGeom prst="rect">
            <a:avLst/>
          </a:prstGeom>
        </p:spPr>
      </p:pic>
      <p:pic>
        <p:nvPicPr>
          <p:cNvPr id="6" name="Picture 5">
            <a:extLst>
              <a:ext uri="{FF2B5EF4-FFF2-40B4-BE49-F238E27FC236}">
                <a16:creationId xmlns:a16="http://schemas.microsoft.com/office/drawing/2014/main" id="{F308DD32-1695-55FE-9852-EA2C352E8010}"/>
              </a:ext>
            </a:extLst>
          </p:cNvPr>
          <p:cNvPicPr>
            <a:picLocks noChangeAspect="1"/>
          </p:cNvPicPr>
          <p:nvPr/>
        </p:nvPicPr>
        <p:blipFill>
          <a:blip r:embed="rId4"/>
          <a:stretch>
            <a:fillRect/>
          </a:stretch>
        </p:blipFill>
        <p:spPr>
          <a:xfrm>
            <a:off x="6361236" y="3528023"/>
            <a:ext cx="5400000" cy="2340216"/>
          </a:xfrm>
          <a:prstGeom prst="rect">
            <a:avLst/>
          </a:prstGeom>
        </p:spPr>
      </p:pic>
      <p:sp>
        <p:nvSpPr>
          <p:cNvPr id="7" name="Rectangle: Rounded Corners 6">
            <a:extLst>
              <a:ext uri="{FF2B5EF4-FFF2-40B4-BE49-F238E27FC236}">
                <a16:creationId xmlns:a16="http://schemas.microsoft.com/office/drawing/2014/main" id="{EDB64A2C-8D10-D034-954A-F67B25858507}"/>
              </a:ext>
            </a:extLst>
          </p:cNvPr>
          <p:cNvSpPr/>
          <p:nvPr/>
        </p:nvSpPr>
        <p:spPr>
          <a:xfrm>
            <a:off x="10667841" y="6011838"/>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a:t>December 2022 version</a:t>
            </a:r>
          </a:p>
        </p:txBody>
      </p:sp>
    </p:spTree>
    <p:extLst>
      <p:ext uri="{BB962C8B-B14F-4D97-AF65-F5344CB8AC3E}">
        <p14:creationId xmlns:p14="http://schemas.microsoft.com/office/powerpoint/2010/main" val="3035545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45521" y="380258"/>
            <a:ext cx="7946571"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a:t>
            </a:r>
          </a:p>
        </p:txBody>
      </p:sp>
      <p:pic>
        <p:nvPicPr>
          <p:cNvPr id="4" name="Picture 3">
            <a:extLst>
              <a:ext uri="{FF2B5EF4-FFF2-40B4-BE49-F238E27FC236}">
                <a16:creationId xmlns:a16="http://schemas.microsoft.com/office/drawing/2014/main" id="{5E673982-D19D-7653-DE0C-D4577AEB19EE}"/>
              </a:ext>
            </a:extLst>
          </p:cNvPr>
          <p:cNvPicPr>
            <a:picLocks noChangeAspect="1"/>
          </p:cNvPicPr>
          <p:nvPr/>
        </p:nvPicPr>
        <p:blipFill rotWithShape="1">
          <a:blip r:embed="rId3"/>
          <a:srcRect b="34232"/>
          <a:stretch/>
        </p:blipFill>
        <p:spPr>
          <a:xfrm>
            <a:off x="145519" y="1320938"/>
            <a:ext cx="6120000" cy="5386869"/>
          </a:xfrm>
          <a:prstGeom prst="rect">
            <a:avLst/>
          </a:prstGeom>
        </p:spPr>
      </p:pic>
      <p:pic>
        <p:nvPicPr>
          <p:cNvPr id="5" name="Picture 4">
            <a:extLst>
              <a:ext uri="{FF2B5EF4-FFF2-40B4-BE49-F238E27FC236}">
                <a16:creationId xmlns:a16="http://schemas.microsoft.com/office/drawing/2014/main" id="{A0206697-D815-147E-B9DE-60BCAC8AFCB8}"/>
              </a:ext>
            </a:extLst>
          </p:cNvPr>
          <p:cNvPicPr>
            <a:picLocks noChangeAspect="1"/>
          </p:cNvPicPr>
          <p:nvPr/>
        </p:nvPicPr>
        <p:blipFill rotWithShape="1">
          <a:blip r:embed="rId3"/>
          <a:srcRect t="64444"/>
          <a:stretch/>
        </p:blipFill>
        <p:spPr>
          <a:xfrm>
            <a:off x="6072000" y="2558240"/>
            <a:ext cx="6120000" cy="2912263"/>
          </a:xfrm>
          <a:prstGeom prst="rect">
            <a:avLst/>
          </a:prstGeom>
        </p:spPr>
      </p:pic>
      <p:sp>
        <p:nvSpPr>
          <p:cNvPr id="8" name="Rectangle: Rounded Corners 7">
            <a:extLst>
              <a:ext uri="{FF2B5EF4-FFF2-40B4-BE49-F238E27FC236}">
                <a16:creationId xmlns:a16="http://schemas.microsoft.com/office/drawing/2014/main" id="{1374CECE-CC54-6FEE-F464-61551B6251A7}"/>
              </a:ext>
            </a:extLst>
          </p:cNvPr>
          <p:cNvSpPr/>
          <p:nvPr/>
        </p:nvSpPr>
        <p:spPr>
          <a:xfrm>
            <a:off x="10667841" y="6011838"/>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a:t>December 2022 version</a:t>
            </a:r>
          </a:p>
        </p:txBody>
      </p:sp>
    </p:spTree>
    <p:extLst>
      <p:ext uri="{BB962C8B-B14F-4D97-AF65-F5344CB8AC3E}">
        <p14:creationId xmlns:p14="http://schemas.microsoft.com/office/powerpoint/2010/main" val="411061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145521" y="380258"/>
            <a:ext cx="7946571" cy="584775"/>
          </a:xfrm>
          <a:prstGeom prst="rect">
            <a:avLst/>
          </a:prstGeom>
          <a:noFill/>
        </p:spPr>
        <p:txBody>
          <a:bodyPr wrap="square" lIns="91440" tIns="45720" rIns="91440" bIns="45720" anchor="t">
            <a:spAutoFit/>
          </a:bodyPr>
          <a:lstStyle/>
          <a:p>
            <a:pPr marL="64770">
              <a:spcBef>
                <a:spcPts val="2145"/>
              </a:spcBef>
            </a:pPr>
            <a:r>
              <a:rPr lang="en-GB" sz="3200" b="1">
                <a:solidFill>
                  <a:srgbClr val="7413DC"/>
                </a:solidFill>
                <a:latin typeface="Nunito Sans Black"/>
                <a:cs typeface="Nunito Sans Black"/>
              </a:rPr>
              <a:t>Team descriptions</a:t>
            </a:r>
          </a:p>
        </p:txBody>
      </p:sp>
      <p:sp>
        <p:nvSpPr>
          <p:cNvPr id="3" name="object 5">
            <a:extLst>
              <a:ext uri="{FF2B5EF4-FFF2-40B4-BE49-F238E27FC236}">
                <a16:creationId xmlns:a16="http://schemas.microsoft.com/office/drawing/2014/main" id="{ACFD4AD3-0911-9C14-FE98-1EF453B67A26}"/>
              </a:ext>
            </a:extLst>
          </p:cNvPr>
          <p:cNvSpPr txBox="1"/>
          <p:nvPr/>
        </p:nvSpPr>
        <p:spPr>
          <a:xfrm>
            <a:off x="448284" y="963238"/>
            <a:ext cx="11337043" cy="5314917"/>
          </a:xfrm>
          <a:prstGeom prst="rect">
            <a:avLst/>
          </a:prstGeom>
        </p:spPr>
        <p:txBody>
          <a:bodyPr vert="horz" wrap="square" lIns="0" tIns="272415" rIns="0" bIns="0" rtlCol="0" anchor="t">
            <a:spAutoFit/>
          </a:bodyPr>
          <a:lstStyle/>
          <a:p>
            <a:pPr marL="0" lvl="1">
              <a:spcBef>
                <a:spcPts val="1500"/>
              </a:spcBef>
              <a:buClr>
                <a:srgbClr val="7414DC"/>
              </a:buClr>
              <a:buSzPct val="125000"/>
              <a:tabLst>
                <a:tab pos="523399" algn="l"/>
                <a:tab pos="523875" algn="l"/>
              </a:tabLst>
            </a:pPr>
            <a:r>
              <a:rPr lang="en-GB" sz="2000" b="1">
                <a:latin typeface="Nunito Sans"/>
              </a:rPr>
              <a:t>What now? </a:t>
            </a:r>
          </a:p>
          <a:p>
            <a:pPr marL="285750" lvl="1" indent="-285750">
              <a:spcBef>
                <a:spcPts val="1500"/>
              </a:spcBef>
              <a:buClr>
                <a:srgbClr val="7414DC"/>
              </a:buClr>
              <a:buSzPct val="125000"/>
              <a:buFont typeface="Arial"/>
              <a:buChar char="•"/>
              <a:tabLst>
                <a:tab pos="523399" algn="l"/>
                <a:tab pos="523875" algn="l"/>
              </a:tabLst>
            </a:pPr>
            <a:r>
              <a:rPr lang="en-GB" sz="2000">
                <a:latin typeface="Nunito Sans"/>
              </a:rPr>
              <a:t>We’ll share the link with you in the next few days</a:t>
            </a:r>
          </a:p>
          <a:p>
            <a:pPr marL="285750" lvl="1" indent="-285750">
              <a:spcBef>
                <a:spcPts val="1500"/>
              </a:spcBef>
              <a:buClr>
                <a:srgbClr val="7414DC"/>
              </a:buClr>
              <a:buSzPct val="125000"/>
              <a:buFont typeface="Arial,Sans-Serif"/>
              <a:buChar char="•"/>
              <a:tabLst>
                <a:tab pos="523399" algn="l"/>
                <a:tab pos="523875" algn="l"/>
              </a:tabLst>
            </a:pPr>
            <a:r>
              <a:rPr lang="en-GB" sz="2000">
                <a:latin typeface="Nunito Sans"/>
              </a:rPr>
              <a:t>Work with your County, District and Group teams to </a:t>
            </a:r>
            <a:r>
              <a:rPr lang="en-GB" sz="2000" b="1">
                <a:latin typeface="Nunito Sans"/>
              </a:rPr>
              <a:t>understand </a:t>
            </a:r>
            <a:r>
              <a:rPr lang="en-GB" sz="2000">
                <a:latin typeface="Nunito Sans"/>
              </a:rPr>
              <a:t>the new teams and their team descriptions</a:t>
            </a:r>
            <a:endParaRPr lang="en-US" sz="2000">
              <a:ea typeface="+mn-lt"/>
              <a:cs typeface="+mn-lt"/>
            </a:endParaRPr>
          </a:p>
          <a:p>
            <a:pPr marL="285750" lvl="1" indent="-285750">
              <a:spcBef>
                <a:spcPts val="1500"/>
              </a:spcBef>
              <a:buClr>
                <a:srgbClr val="7414DC"/>
              </a:buClr>
              <a:buSzPct val="125000"/>
              <a:buFont typeface="Arial"/>
              <a:buChar char="•"/>
              <a:tabLst>
                <a:tab pos="523399" algn="l"/>
                <a:tab pos="523875" algn="l"/>
              </a:tabLst>
            </a:pPr>
            <a:r>
              <a:rPr lang="en-GB" sz="2000">
                <a:ea typeface="+mn-lt"/>
                <a:cs typeface="+mn-lt"/>
              </a:rPr>
              <a:t>Where that understanding raises comments, questions or feedback, please forward it to </a:t>
            </a:r>
            <a:r>
              <a:rPr lang="en-GB" sz="2000">
                <a:latin typeface="Nunito Sans"/>
              </a:rPr>
              <a:t> </a:t>
            </a:r>
            <a:r>
              <a:rPr lang="en-GB" sz="2000">
                <a:latin typeface="Nunito Sans"/>
                <a:hlinkClick r:id="rId3"/>
              </a:rPr>
              <a:t>transformation.leads@scouts.org.uk</a:t>
            </a:r>
            <a:r>
              <a:rPr lang="en-GB" sz="2000">
                <a:latin typeface="Nunito Sans"/>
              </a:rPr>
              <a:t> </a:t>
            </a:r>
            <a:endParaRPr lang="en-GB"/>
          </a:p>
          <a:p>
            <a:pPr marL="0" lvl="1">
              <a:spcBef>
                <a:spcPts val="1500"/>
              </a:spcBef>
              <a:buClr>
                <a:srgbClr val="7414DC"/>
              </a:buClr>
              <a:buSzPct val="125000"/>
              <a:tabLst>
                <a:tab pos="523399" algn="l"/>
                <a:tab pos="523875" algn="l"/>
              </a:tabLst>
            </a:pPr>
            <a:endParaRPr lang="en-GB" sz="2000" b="1">
              <a:latin typeface="Nunito Sans"/>
            </a:endParaRPr>
          </a:p>
          <a:p>
            <a:pPr marL="0" lvl="1">
              <a:spcBef>
                <a:spcPts val="1500"/>
              </a:spcBef>
              <a:buClr>
                <a:srgbClr val="7414DC"/>
              </a:buClr>
              <a:buSzPct val="125000"/>
              <a:tabLst>
                <a:tab pos="523399" algn="l"/>
                <a:tab pos="523875" algn="l"/>
              </a:tabLst>
            </a:pPr>
            <a:r>
              <a:rPr lang="en-GB" sz="2000" b="1">
                <a:latin typeface="Nunito Sans"/>
              </a:rPr>
              <a:t>What next in 2023?</a:t>
            </a:r>
          </a:p>
          <a:p>
            <a:pPr lvl="1" indent="-34290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rPr>
              <a:t>We’ll continue to iterate the team descriptions based on feedback from Transformation Leads and others. Based on your feedback the pages will improve further over the coming months</a:t>
            </a:r>
          </a:p>
          <a:p>
            <a:pPr lvl="1" indent="-34290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rPr>
              <a:t>We will be giving resources to support Counties, Districts and Groups to adopt some of these new approaches ahead of the formal date of transformation</a:t>
            </a:r>
          </a:p>
        </p:txBody>
      </p:sp>
    </p:spTree>
    <p:extLst>
      <p:ext uri="{BB962C8B-B14F-4D97-AF65-F5344CB8AC3E}">
        <p14:creationId xmlns:p14="http://schemas.microsoft.com/office/powerpoint/2010/main" val="420393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 Q&amp;A</a:t>
            </a:r>
            <a:endParaRPr lang="en-US"/>
          </a:p>
        </p:txBody>
      </p:sp>
    </p:spTree>
    <p:extLst>
      <p:ext uri="{BB962C8B-B14F-4D97-AF65-F5344CB8AC3E}">
        <p14:creationId xmlns:p14="http://schemas.microsoft.com/office/powerpoint/2010/main" val="351577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61612" y="1201143"/>
            <a:ext cx="6233237" cy="5399555"/>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Craig Turpie</a:t>
            </a:r>
            <a:r>
              <a:rPr lang="en-GB" sz="1600">
                <a:latin typeface="Nunito Sans"/>
              </a:rPr>
              <a:t>, Deputy UK Chief Commissioner</a:t>
            </a:r>
            <a:endParaRPr lang="en-GB" sz="1600" spc="-4">
              <a:latin typeface="Nunito Sans"/>
              <a:cs typeface="Nunito Sans"/>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Andrew Sutherland, </a:t>
            </a:r>
            <a:r>
              <a:rPr lang="en-GB" sz="1600">
                <a:latin typeface="Nunito Sans"/>
              </a:rPr>
              <a:t>Deputy Programme Sponsor for Volunteer Experience</a:t>
            </a:r>
            <a:endParaRPr lang="en-US" sz="1600">
              <a:latin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Hamish Stout, </a:t>
            </a:r>
            <a:r>
              <a:rPr lang="en-GB" sz="1600">
                <a:latin typeface="Nunito Sans"/>
              </a:rPr>
              <a:t>Deputy UK Commissioner for People (Transformation)</a:t>
            </a:r>
            <a:endParaRPr lang="en-US" sz="1600">
              <a:latin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Anders Wulff</a:t>
            </a:r>
            <a:r>
              <a:rPr lang="en-GB" sz="1600">
                <a:latin typeface="Nunito Sans"/>
              </a:rPr>
              <a:t>, Learning Design Manager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Matt Cobble, </a:t>
            </a:r>
            <a:r>
              <a:rPr lang="en-GB" sz="1600">
                <a:latin typeface="Nunito Sans"/>
              </a:rPr>
              <a:t>Deputy UK Commissioner for People (Operations)</a:t>
            </a:r>
            <a:endParaRPr lang="en-US" sz="1600" b="1">
              <a:latin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Alex Harvey</a:t>
            </a:r>
            <a:r>
              <a:rPr lang="en-GB" sz="1600">
                <a:latin typeface="Nunito Sans"/>
              </a:rPr>
              <a:t>, Theme Lead for Volunteer Framework</a:t>
            </a:r>
            <a:endParaRPr lang="en-US" sz="1600">
              <a:latin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James Booker</a:t>
            </a:r>
            <a:r>
              <a:rPr lang="en-GB" sz="1600">
                <a:latin typeface="Nunito Sans"/>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Helen Mitchell</a:t>
            </a:r>
            <a:r>
              <a:rPr lang="en-GB" sz="1600">
                <a:latin typeface="Nunito Sans"/>
              </a:rPr>
              <a:t>, Interim Communications Manager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Kirsty Waugh</a:t>
            </a:r>
            <a:r>
              <a:rPr lang="en-GB" sz="1600">
                <a:latin typeface="Nunito Sans"/>
              </a:rPr>
              <a:t>, Senior Change Manager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Susan Wallace, </a:t>
            </a:r>
            <a:r>
              <a:rPr lang="en-GB" sz="1600">
                <a:latin typeface="Nunito Sans"/>
              </a:rPr>
              <a:t>Change Manager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rPr>
              <a:t>Rob Groves,</a:t>
            </a:r>
            <a:r>
              <a:rPr lang="en-GB" sz="1600">
                <a:latin typeface="Nunito Sans"/>
              </a:rPr>
              <a:t> Change Manager</a:t>
            </a:r>
            <a:endParaRPr lang="en-GB" sz="1800">
              <a:latin typeface="Nunito San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757" y="1148576"/>
            <a:ext cx="5330305" cy="5330305"/>
          </a:xfrm>
          <a:prstGeom prst="rect">
            <a:avLst/>
          </a:prstGeom>
        </p:spPr>
      </p:pic>
      <p:sp>
        <p:nvSpPr>
          <p:cNvPr id="3" name="TextBox 2">
            <a:extLst>
              <a:ext uri="{FF2B5EF4-FFF2-40B4-BE49-F238E27FC236}">
                <a16:creationId xmlns:a16="http://schemas.microsoft.com/office/drawing/2014/main" id="{C442F3DC-9009-C8F9-A8ED-6C3994E56C41}"/>
              </a:ext>
            </a:extLst>
          </p:cNvPr>
          <p:cNvSpPr txBox="1"/>
          <p:nvPr/>
        </p:nvSpPr>
        <p:spPr>
          <a:xfrm>
            <a:off x="194704" y="78682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sp>
        <p:nvSpPr>
          <p:cNvPr id="2" name="Title 1">
            <a:extLst>
              <a:ext uri="{FF2B5EF4-FFF2-40B4-BE49-F238E27FC236}">
                <a16:creationId xmlns:a16="http://schemas.microsoft.com/office/drawing/2014/main" id="{25858664-A024-C544-1F81-0C65073276BD}"/>
              </a:ext>
            </a:extLst>
          </p:cNvPr>
          <p:cNvSpPr>
            <a:spLocks noGrp="1"/>
          </p:cNvSpPr>
          <p:nvPr>
            <p:ph type="ctrTitle"/>
          </p:nvPr>
        </p:nvSpPr>
        <p:spPr>
          <a:xfrm>
            <a:off x="335779" y="326552"/>
            <a:ext cx="5750325" cy="207749"/>
          </a:xfrm>
        </p:spPr>
        <p:txBody>
          <a:bodyPr/>
          <a:lstStyle/>
          <a:p>
            <a:r>
              <a:rPr lang="en-GB"/>
              <a:t>Transformation Lead Call - December 22</a:t>
            </a:r>
          </a:p>
        </p:txBody>
      </p:sp>
      <p:sp>
        <p:nvSpPr>
          <p:cNvPr id="4" name="Subtitle 3">
            <a:extLst>
              <a:ext uri="{FF2B5EF4-FFF2-40B4-BE49-F238E27FC236}">
                <a16:creationId xmlns:a16="http://schemas.microsoft.com/office/drawing/2014/main" id="{F03EC108-7F0D-4653-007F-C0448B9ECB27}"/>
              </a:ext>
            </a:extLst>
          </p:cNvPr>
          <p:cNvSpPr>
            <a:spLocks noGrp="1"/>
          </p:cNvSpPr>
          <p:nvPr>
            <p:ph type="subTitle" idx="4"/>
          </p:nvPr>
        </p:nvSpPr>
        <p:spPr/>
        <p:txBody>
          <a:bodyPr/>
          <a:lstStyle/>
          <a:p>
            <a:r>
              <a:rPr lang="en-GB"/>
              <a:t>Introduction</a:t>
            </a:r>
          </a:p>
        </p:txBody>
      </p:sp>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Event Support</a:t>
            </a:r>
            <a:endParaRPr lang="en-US"/>
          </a:p>
        </p:txBody>
      </p:sp>
    </p:spTree>
    <p:extLst>
      <p:ext uri="{BB962C8B-B14F-4D97-AF65-F5344CB8AC3E}">
        <p14:creationId xmlns:p14="http://schemas.microsoft.com/office/powerpoint/2010/main" val="3628769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240119" y="470667"/>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Event Support</a:t>
            </a:r>
            <a:endParaRPr lang="en-US"/>
          </a:p>
        </p:txBody>
      </p:sp>
      <p:sp>
        <p:nvSpPr>
          <p:cNvPr id="9" name="TextBox 8">
            <a:extLst>
              <a:ext uri="{FF2B5EF4-FFF2-40B4-BE49-F238E27FC236}">
                <a16:creationId xmlns:a16="http://schemas.microsoft.com/office/drawing/2014/main" id="{F342F0DF-1108-EF83-C9D6-AC6DCECEE141}"/>
              </a:ext>
            </a:extLst>
          </p:cNvPr>
          <p:cNvSpPr txBox="1"/>
          <p:nvPr/>
        </p:nvSpPr>
        <p:spPr>
          <a:xfrm>
            <a:off x="6196930" y="1633987"/>
            <a:ext cx="5680495" cy="453201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latin typeface="Nunito Sans"/>
                <a:ea typeface="+mn-lt"/>
                <a:cs typeface="+mn-lt"/>
              </a:rPr>
              <a:t>What makes a great Transformation Event?</a:t>
            </a:r>
          </a:p>
          <a:p>
            <a:endParaRPr lang="en-GB" sz="2400" b="1">
              <a:latin typeface="Nunito Sans"/>
              <a:ea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Relevant to your patch</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Clear Objectives</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Engaging and empowering people in a positive way</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Support is available</a:t>
            </a:r>
          </a:p>
          <a:p>
            <a:pPr marL="342900" indent="-342900">
              <a:buFont typeface="Arial"/>
              <a:buChar char="•"/>
            </a:pPr>
            <a:endParaRPr lang="en-GB" sz="2400">
              <a:latin typeface="Calibri"/>
              <a:ea typeface="+mn-lt"/>
              <a:cs typeface="Calibri"/>
            </a:endParaRPr>
          </a:p>
          <a:p>
            <a:r>
              <a:rPr lang="en-GB" sz="2400" b="1">
                <a:latin typeface="Nunito Sans"/>
                <a:ea typeface="+mn-lt"/>
                <a:cs typeface="Calibri"/>
                <a:hlinkClick r:id="rId3"/>
              </a:rPr>
              <a:t>Event Support</a:t>
            </a:r>
            <a:endParaRPr lang="en-US" sz="2400">
              <a:ea typeface="+mn-lt"/>
              <a:cs typeface="+mn-lt"/>
            </a:endParaRPr>
          </a:p>
        </p:txBody>
      </p:sp>
      <p:pic>
        <p:nvPicPr>
          <p:cNvPr id="2" name="Picture 12">
            <a:extLst>
              <a:ext uri="{FF2B5EF4-FFF2-40B4-BE49-F238E27FC236}">
                <a16:creationId xmlns:a16="http://schemas.microsoft.com/office/drawing/2014/main" id="{25B9B65E-BCF3-8349-88CA-ABA230FCB499}"/>
              </a:ext>
            </a:extLst>
          </p:cNvPr>
          <p:cNvPicPr>
            <a:picLocks noChangeAspect="1"/>
          </p:cNvPicPr>
          <p:nvPr/>
        </p:nvPicPr>
        <p:blipFill rotWithShape="1">
          <a:blip r:embed="rId4"/>
          <a:srcRect l="17088" r="17088"/>
          <a:stretch/>
        </p:blipFill>
        <p:spPr>
          <a:xfrm>
            <a:off x="0" y="0"/>
            <a:ext cx="6118946" cy="6858000"/>
          </a:xfrm>
          <a:prstGeom prst="rect">
            <a:avLst/>
          </a:prstGeom>
        </p:spPr>
      </p:pic>
    </p:spTree>
    <p:extLst>
      <p:ext uri="{BB962C8B-B14F-4D97-AF65-F5344CB8AC3E}">
        <p14:creationId xmlns:p14="http://schemas.microsoft.com/office/powerpoint/2010/main" val="340402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Transformation Lead in Action</a:t>
            </a:r>
          </a:p>
          <a:p>
            <a:pPr marL="10795" defTabSz="914400"/>
            <a:r>
              <a:rPr lang="en-US" sz="1800">
                <a:latin typeface="Nunito Sans Black"/>
              </a:rPr>
              <a:t>James Hopkins </a:t>
            </a:r>
            <a:endParaRPr lang="en-US"/>
          </a:p>
        </p:txBody>
      </p:sp>
    </p:spTree>
    <p:extLst>
      <p:ext uri="{BB962C8B-B14F-4D97-AF65-F5344CB8AC3E}">
        <p14:creationId xmlns:p14="http://schemas.microsoft.com/office/powerpoint/2010/main" val="75345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BEC546-1D66-9736-9F07-A8368B31CAF1}"/>
              </a:ext>
            </a:extLst>
          </p:cNvPr>
          <p:cNvGrpSpPr/>
          <p:nvPr/>
        </p:nvGrpSpPr>
        <p:grpSpPr>
          <a:xfrm>
            <a:off x="-320041" y="0"/>
            <a:ext cx="12512041" cy="6858000"/>
            <a:chOff x="-320041" y="0"/>
            <a:chExt cx="12512041" cy="6858000"/>
          </a:xfrm>
        </p:grpSpPr>
        <p:pic>
          <p:nvPicPr>
            <p:cNvPr id="5" name="Picture 4" descr="Shape&#10;&#10;Description automatically generated">
              <a:extLst>
                <a:ext uri="{FF2B5EF4-FFF2-40B4-BE49-F238E27FC236}">
                  <a16:creationId xmlns:a16="http://schemas.microsoft.com/office/drawing/2014/main" id="{DEF81A5F-07EB-8669-51AD-7528F55249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picture containing shape">
              <a:extLst>
                <a:ext uri="{FF2B5EF4-FFF2-40B4-BE49-F238E27FC236}">
                  <a16:creationId xmlns:a16="http://schemas.microsoft.com/office/drawing/2014/main" id="{FD581561-453C-EE71-3879-B60DE8AA5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484"/>
            <a:stretch/>
          </p:blipFill>
          <p:spPr>
            <a:xfrm>
              <a:off x="-320041" y="4633154"/>
              <a:ext cx="4602481" cy="2033130"/>
            </a:xfrm>
            <a:prstGeom prst="rect">
              <a:avLst/>
            </a:prstGeom>
          </p:spPr>
        </p:pic>
      </p:grpSp>
      <p:sp>
        <p:nvSpPr>
          <p:cNvPr id="7" name="Title 1">
            <a:extLst>
              <a:ext uri="{FF2B5EF4-FFF2-40B4-BE49-F238E27FC236}">
                <a16:creationId xmlns:a16="http://schemas.microsoft.com/office/drawing/2014/main" id="{5E39A07E-0549-C196-9FC4-2A86456B3C4C}"/>
              </a:ext>
            </a:extLst>
          </p:cNvPr>
          <p:cNvSpPr>
            <a:spLocks noGrp="1"/>
          </p:cNvSpPr>
          <p:nvPr>
            <p:ph type="title"/>
          </p:nvPr>
        </p:nvSpPr>
        <p:spPr>
          <a:xfrm>
            <a:off x="838200" y="278822"/>
            <a:ext cx="10515600" cy="1325563"/>
          </a:xfrm>
        </p:spPr>
        <p:txBody>
          <a:bodyPr/>
          <a:lstStyle/>
          <a:p>
            <a:pPr algn="ctr"/>
            <a:r>
              <a:rPr lang="en-GB" b="1">
                <a:solidFill>
                  <a:schemeClr val="bg1"/>
                </a:solidFill>
                <a:latin typeface="Nunito Sans Black" pitchFamily="2" charset="0"/>
              </a:rPr>
              <a:t>Why Essex Basecamp?</a:t>
            </a:r>
          </a:p>
        </p:txBody>
      </p:sp>
      <p:sp>
        <p:nvSpPr>
          <p:cNvPr id="8" name="Content Placeholder 2">
            <a:extLst>
              <a:ext uri="{FF2B5EF4-FFF2-40B4-BE49-F238E27FC236}">
                <a16:creationId xmlns:a16="http://schemas.microsoft.com/office/drawing/2014/main" id="{438D3C21-A1A3-C206-8D56-20DC1B268821}"/>
              </a:ext>
            </a:extLst>
          </p:cNvPr>
          <p:cNvSpPr>
            <a:spLocks noGrp="1"/>
          </p:cNvSpPr>
          <p:nvPr>
            <p:ph idx="1"/>
          </p:nvPr>
        </p:nvSpPr>
        <p:spPr>
          <a:xfrm>
            <a:off x="838200" y="1484249"/>
            <a:ext cx="10515600" cy="4351338"/>
          </a:xfrm>
        </p:spPr>
        <p:txBody>
          <a:bodyPr/>
          <a:lstStyle/>
          <a:p>
            <a:pPr marL="533400" indent="-533400">
              <a:buFont typeface="Nunito Sans" pitchFamily="2" charset="0"/>
              <a:buChar char="Δ"/>
            </a:pPr>
            <a:r>
              <a:rPr lang="en-GB" dirty="0">
                <a:solidFill>
                  <a:schemeClr val="bg1"/>
                </a:solidFill>
                <a:latin typeface="Nunito Sans" pitchFamily="2" charset="0"/>
              </a:rPr>
              <a:t>To kick-start the journey in Essex</a:t>
            </a:r>
          </a:p>
          <a:p>
            <a:pPr marL="533400" indent="-533400">
              <a:buFont typeface="Nunito Sans" pitchFamily="2" charset="0"/>
              <a:buChar char="Δ"/>
            </a:pPr>
            <a:r>
              <a:rPr lang="en-GB" dirty="0">
                <a:solidFill>
                  <a:schemeClr val="bg1"/>
                </a:solidFill>
                <a:latin typeface="Nunito Sans" pitchFamily="2" charset="0"/>
              </a:rPr>
              <a:t>Bring everyone attending up to the same level</a:t>
            </a:r>
          </a:p>
          <a:p>
            <a:pPr marL="533400" indent="-533400">
              <a:buFont typeface="Nunito Sans" pitchFamily="2" charset="0"/>
              <a:buChar char="Δ"/>
            </a:pPr>
            <a:r>
              <a:rPr lang="en-GB" dirty="0">
                <a:solidFill>
                  <a:schemeClr val="bg1"/>
                </a:solidFill>
                <a:latin typeface="Nunito Sans" pitchFamily="2" charset="0"/>
              </a:rPr>
              <a:t>To create a ‘buzz’</a:t>
            </a:r>
          </a:p>
          <a:p>
            <a:pPr marL="533400" indent="-533400">
              <a:buFont typeface="Nunito Sans" pitchFamily="2" charset="0"/>
              <a:buChar char="Δ"/>
            </a:pPr>
            <a:r>
              <a:rPr lang="en-GB" dirty="0">
                <a:solidFill>
                  <a:schemeClr val="bg1"/>
                </a:solidFill>
                <a:latin typeface="Nunito Sans" pitchFamily="2" charset="0"/>
              </a:rPr>
              <a:t>Peer-led self-help</a:t>
            </a:r>
          </a:p>
          <a:p>
            <a:pPr marL="533400" indent="-533400">
              <a:buFont typeface="Nunito Sans" pitchFamily="2" charset="0"/>
              <a:buChar char="Δ"/>
            </a:pPr>
            <a:r>
              <a:rPr lang="en-GB" dirty="0">
                <a:solidFill>
                  <a:schemeClr val="bg1"/>
                </a:solidFill>
                <a:latin typeface="Nunito Sans" pitchFamily="2" charset="0"/>
              </a:rPr>
              <a:t>Distinction to BAU / Demonstrate the importance</a:t>
            </a:r>
          </a:p>
        </p:txBody>
      </p:sp>
    </p:spTree>
    <p:extLst>
      <p:ext uri="{BB962C8B-B14F-4D97-AF65-F5344CB8AC3E}">
        <p14:creationId xmlns:p14="http://schemas.microsoft.com/office/powerpoint/2010/main" val="3169093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BEC546-1D66-9736-9F07-A8368B31CAF1}"/>
              </a:ext>
            </a:extLst>
          </p:cNvPr>
          <p:cNvGrpSpPr/>
          <p:nvPr/>
        </p:nvGrpSpPr>
        <p:grpSpPr>
          <a:xfrm>
            <a:off x="-320041" y="30363"/>
            <a:ext cx="12512041" cy="6858000"/>
            <a:chOff x="-320041" y="0"/>
            <a:chExt cx="12512041" cy="6858000"/>
          </a:xfrm>
        </p:grpSpPr>
        <p:pic>
          <p:nvPicPr>
            <p:cNvPr id="5" name="Picture 4" descr="Shape&#10;&#10;Description automatically generated">
              <a:extLst>
                <a:ext uri="{FF2B5EF4-FFF2-40B4-BE49-F238E27FC236}">
                  <a16:creationId xmlns:a16="http://schemas.microsoft.com/office/drawing/2014/main" id="{DEF81A5F-07EB-8669-51AD-7528F55249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picture containing shape">
              <a:extLst>
                <a:ext uri="{FF2B5EF4-FFF2-40B4-BE49-F238E27FC236}">
                  <a16:creationId xmlns:a16="http://schemas.microsoft.com/office/drawing/2014/main" id="{FD581561-453C-EE71-3879-B60DE8AA5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484"/>
            <a:stretch/>
          </p:blipFill>
          <p:spPr>
            <a:xfrm>
              <a:off x="-320041" y="4633154"/>
              <a:ext cx="4602481" cy="2033130"/>
            </a:xfrm>
            <a:prstGeom prst="rect">
              <a:avLst/>
            </a:prstGeom>
          </p:spPr>
        </p:pic>
      </p:grpSp>
      <p:sp>
        <p:nvSpPr>
          <p:cNvPr id="7" name="Title 1">
            <a:extLst>
              <a:ext uri="{FF2B5EF4-FFF2-40B4-BE49-F238E27FC236}">
                <a16:creationId xmlns:a16="http://schemas.microsoft.com/office/drawing/2014/main" id="{5E39A07E-0549-C196-9FC4-2A86456B3C4C}"/>
              </a:ext>
            </a:extLst>
          </p:cNvPr>
          <p:cNvSpPr>
            <a:spLocks noGrp="1"/>
          </p:cNvSpPr>
          <p:nvPr>
            <p:ph type="title"/>
          </p:nvPr>
        </p:nvSpPr>
        <p:spPr>
          <a:xfrm>
            <a:off x="838200" y="278822"/>
            <a:ext cx="10515600" cy="1325563"/>
          </a:xfrm>
        </p:spPr>
        <p:txBody>
          <a:bodyPr/>
          <a:lstStyle/>
          <a:p>
            <a:pPr algn="ctr"/>
            <a:r>
              <a:rPr lang="en-GB" b="1">
                <a:solidFill>
                  <a:schemeClr val="bg1"/>
                </a:solidFill>
                <a:latin typeface="Nunito Sans Black" pitchFamily="2" charset="0"/>
              </a:rPr>
              <a:t>The ‘What’</a:t>
            </a:r>
          </a:p>
        </p:txBody>
      </p:sp>
      <p:sp>
        <p:nvSpPr>
          <p:cNvPr id="8" name="Content Placeholder 2">
            <a:extLst>
              <a:ext uri="{FF2B5EF4-FFF2-40B4-BE49-F238E27FC236}">
                <a16:creationId xmlns:a16="http://schemas.microsoft.com/office/drawing/2014/main" id="{438D3C21-A1A3-C206-8D56-20DC1B268821}"/>
              </a:ext>
            </a:extLst>
          </p:cNvPr>
          <p:cNvSpPr>
            <a:spLocks noGrp="1"/>
          </p:cNvSpPr>
          <p:nvPr>
            <p:ph idx="1"/>
          </p:nvPr>
        </p:nvSpPr>
        <p:spPr>
          <a:xfrm>
            <a:off x="838200" y="1484249"/>
            <a:ext cx="10515600" cy="4351338"/>
          </a:xfrm>
        </p:spPr>
        <p:txBody>
          <a:bodyPr/>
          <a:lstStyle/>
          <a:p>
            <a:pPr marL="533400" indent="-533400">
              <a:buFont typeface="Nunito Sans" pitchFamily="2" charset="0"/>
              <a:buChar char="Δ"/>
            </a:pPr>
            <a:r>
              <a:rPr lang="en-GB" dirty="0">
                <a:solidFill>
                  <a:schemeClr val="bg1"/>
                </a:solidFill>
                <a:latin typeface="Nunito Sans" pitchFamily="2" charset="0"/>
              </a:rPr>
              <a:t>Over 300 adult volunteers</a:t>
            </a:r>
          </a:p>
          <a:p>
            <a:pPr marL="533400" indent="-533400">
              <a:buFont typeface="Nunito Sans" pitchFamily="2" charset="0"/>
              <a:buChar char="Δ"/>
            </a:pPr>
            <a:r>
              <a:rPr lang="en-GB" dirty="0">
                <a:solidFill>
                  <a:schemeClr val="bg1"/>
                </a:solidFill>
                <a:latin typeface="Nunito Sans" pitchFamily="2" charset="0"/>
              </a:rPr>
              <a:t>Mixture of seminars and workshops</a:t>
            </a:r>
          </a:p>
          <a:p>
            <a:pPr marL="533400" indent="-533400">
              <a:buFont typeface="Nunito Sans" pitchFamily="2" charset="0"/>
              <a:buChar char="Δ"/>
            </a:pPr>
            <a:r>
              <a:rPr lang="en-GB" dirty="0">
                <a:solidFill>
                  <a:schemeClr val="bg1"/>
                </a:solidFill>
                <a:latin typeface="Nunito Sans" pitchFamily="2" charset="0"/>
              </a:rPr>
              <a:t>Focus on the next 15 months of delivery</a:t>
            </a:r>
          </a:p>
          <a:p>
            <a:pPr marL="533400" indent="-533400">
              <a:buFont typeface="Nunito Sans" pitchFamily="2" charset="0"/>
              <a:buChar char="Δ"/>
            </a:pPr>
            <a:r>
              <a:rPr lang="en-GB" dirty="0">
                <a:solidFill>
                  <a:schemeClr val="bg1"/>
                </a:solidFill>
                <a:latin typeface="Nunito Sans" pitchFamily="2" charset="0"/>
              </a:rPr>
              <a:t>Tailored to Essex</a:t>
            </a:r>
          </a:p>
          <a:p>
            <a:pPr marL="533400" indent="-533400">
              <a:buFont typeface="Nunito Sans" pitchFamily="2" charset="0"/>
              <a:buChar char="Δ"/>
            </a:pPr>
            <a:endParaRPr lang="en-GB" dirty="0">
              <a:solidFill>
                <a:schemeClr val="bg1"/>
              </a:solidFill>
              <a:latin typeface="Nunito Sans" pitchFamily="2" charset="0"/>
            </a:endParaRPr>
          </a:p>
        </p:txBody>
      </p:sp>
      <p:pic>
        <p:nvPicPr>
          <p:cNvPr id="10" name="Picture 9" descr="A person and person standing in front of a screen&#10;&#10;Description automatically generated with low confidence">
            <a:extLst>
              <a:ext uri="{FF2B5EF4-FFF2-40B4-BE49-F238E27FC236}">
                <a16:creationId xmlns:a16="http://schemas.microsoft.com/office/drawing/2014/main" id="{7D2C4496-3C98-4C0B-8B69-CE19F81DB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133" y="3883437"/>
            <a:ext cx="3608119" cy="2706089"/>
          </a:xfrm>
          <a:prstGeom prst="rect">
            <a:avLst/>
          </a:prstGeom>
        </p:spPr>
      </p:pic>
      <p:pic>
        <p:nvPicPr>
          <p:cNvPr id="14" name="Picture 13" descr="A picture containing text, bedclothes&#10;&#10;Description automatically generated">
            <a:extLst>
              <a:ext uri="{FF2B5EF4-FFF2-40B4-BE49-F238E27FC236}">
                <a16:creationId xmlns:a16="http://schemas.microsoft.com/office/drawing/2014/main" id="{BCBE1043-D38A-4AE4-A2F7-C062C1F3B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9788" y="366916"/>
            <a:ext cx="1898077" cy="3374358"/>
          </a:xfrm>
          <a:prstGeom prst="rect">
            <a:avLst/>
          </a:prstGeom>
        </p:spPr>
      </p:pic>
      <p:pic>
        <p:nvPicPr>
          <p:cNvPr id="16" name="Picture 15">
            <a:extLst>
              <a:ext uri="{FF2B5EF4-FFF2-40B4-BE49-F238E27FC236}">
                <a16:creationId xmlns:a16="http://schemas.microsoft.com/office/drawing/2014/main" id="{FF0A444E-FE78-4722-A165-49D77A45170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5273" y="3851760"/>
            <a:ext cx="3692592" cy="2769444"/>
          </a:xfrm>
          <a:prstGeom prst="rect">
            <a:avLst/>
          </a:prstGeom>
        </p:spPr>
      </p:pic>
    </p:spTree>
    <p:extLst>
      <p:ext uri="{BB962C8B-B14F-4D97-AF65-F5344CB8AC3E}">
        <p14:creationId xmlns:p14="http://schemas.microsoft.com/office/powerpoint/2010/main" val="152087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BEC546-1D66-9736-9F07-A8368B31CAF1}"/>
              </a:ext>
            </a:extLst>
          </p:cNvPr>
          <p:cNvGrpSpPr/>
          <p:nvPr/>
        </p:nvGrpSpPr>
        <p:grpSpPr>
          <a:xfrm>
            <a:off x="-320041" y="0"/>
            <a:ext cx="12512041" cy="6858000"/>
            <a:chOff x="-320041" y="0"/>
            <a:chExt cx="12512041" cy="6858000"/>
          </a:xfrm>
        </p:grpSpPr>
        <p:pic>
          <p:nvPicPr>
            <p:cNvPr id="5" name="Picture 4" descr="Shape&#10;&#10;Description automatically generated">
              <a:extLst>
                <a:ext uri="{FF2B5EF4-FFF2-40B4-BE49-F238E27FC236}">
                  <a16:creationId xmlns:a16="http://schemas.microsoft.com/office/drawing/2014/main" id="{DEF81A5F-07EB-8669-51AD-7528F55249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picture containing shape">
              <a:extLst>
                <a:ext uri="{FF2B5EF4-FFF2-40B4-BE49-F238E27FC236}">
                  <a16:creationId xmlns:a16="http://schemas.microsoft.com/office/drawing/2014/main" id="{FD581561-453C-EE71-3879-B60DE8AA5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484"/>
            <a:stretch/>
          </p:blipFill>
          <p:spPr>
            <a:xfrm>
              <a:off x="-320041" y="4633154"/>
              <a:ext cx="4602481" cy="2033130"/>
            </a:xfrm>
            <a:prstGeom prst="rect">
              <a:avLst/>
            </a:prstGeom>
          </p:spPr>
        </p:pic>
      </p:grpSp>
      <p:sp>
        <p:nvSpPr>
          <p:cNvPr id="7" name="Title 1">
            <a:extLst>
              <a:ext uri="{FF2B5EF4-FFF2-40B4-BE49-F238E27FC236}">
                <a16:creationId xmlns:a16="http://schemas.microsoft.com/office/drawing/2014/main" id="{5E39A07E-0549-C196-9FC4-2A86456B3C4C}"/>
              </a:ext>
            </a:extLst>
          </p:cNvPr>
          <p:cNvSpPr>
            <a:spLocks noGrp="1"/>
          </p:cNvSpPr>
          <p:nvPr>
            <p:ph type="title"/>
          </p:nvPr>
        </p:nvSpPr>
        <p:spPr>
          <a:xfrm>
            <a:off x="838200" y="278822"/>
            <a:ext cx="10515600" cy="1325563"/>
          </a:xfrm>
        </p:spPr>
        <p:txBody>
          <a:bodyPr/>
          <a:lstStyle/>
          <a:p>
            <a:pPr algn="ctr"/>
            <a:r>
              <a:rPr lang="en-GB" b="1">
                <a:solidFill>
                  <a:schemeClr val="bg1"/>
                </a:solidFill>
                <a:latin typeface="Nunito Sans Black" pitchFamily="2" charset="0"/>
              </a:rPr>
              <a:t>Insights</a:t>
            </a:r>
          </a:p>
        </p:txBody>
      </p:sp>
      <p:sp>
        <p:nvSpPr>
          <p:cNvPr id="8" name="Content Placeholder 2">
            <a:extLst>
              <a:ext uri="{FF2B5EF4-FFF2-40B4-BE49-F238E27FC236}">
                <a16:creationId xmlns:a16="http://schemas.microsoft.com/office/drawing/2014/main" id="{438D3C21-A1A3-C206-8D56-20DC1B268821}"/>
              </a:ext>
            </a:extLst>
          </p:cNvPr>
          <p:cNvSpPr>
            <a:spLocks noGrp="1"/>
          </p:cNvSpPr>
          <p:nvPr>
            <p:ph idx="1"/>
          </p:nvPr>
        </p:nvSpPr>
        <p:spPr>
          <a:xfrm>
            <a:off x="838200" y="1484249"/>
            <a:ext cx="10515600" cy="4351338"/>
          </a:xfrm>
        </p:spPr>
        <p:txBody>
          <a:bodyPr/>
          <a:lstStyle/>
          <a:p>
            <a:pPr marL="533400" indent="-533400">
              <a:buFont typeface="Nunito Sans" pitchFamily="2" charset="0"/>
              <a:buChar char="Δ"/>
            </a:pPr>
            <a:r>
              <a:rPr lang="en-GB" dirty="0">
                <a:solidFill>
                  <a:schemeClr val="bg1"/>
                </a:solidFill>
                <a:latin typeface="Nunito Sans" pitchFamily="2" charset="0"/>
              </a:rPr>
              <a:t>Over 200 questions to analyse &amp; turn into FAQ’s</a:t>
            </a:r>
          </a:p>
          <a:p>
            <a:pPr marL="533400" indent="-533400">
              <a:buFont typeface="Nunito Sans" pitchFamily="2" charset="0"/>
              <a:buChar char="Δ"/>
            </a:pPr>
            <a:r>
              <a:rPr lang="en-GB" dirty="0">
                <a:solidFill>
                  <a:schemeClr val="bg1"/>
                </a:solidFill>
                <a:latin typeface="Nunito Sans" pitchFamily="2" charset="0"/>
              </a:rPr>
              <a:t>Digital Skills and having Difficult Conversations – top asks for skills to learn</a:t>
            </a:r>
          </a:p>
          <a:p>
            <a:pPr marL="533400" indent="-533400">
              <a:buFont typeface="Nunito Sans" pitchFamily="2" charset="0"/>
              <a:buChar char="Δ"/>
            </a:pPr>
            <a:r>
              <a:rPr lang="en-GB" dirty="0">
                <a:solidFill>
                  <a:schemeClr val="bg1"/>
                </a:solidFill>
                <a:latin typeface="Nunito Sans" pitchFamily="2" charset="0"/>
              </a:rPr>
              <a:t>Title changes largest ‘noise’</a:t>
            </a:r>
          </a:p>
          <a:p>
            <a:pPr marL="533400" indent="-533400">
              <a:buFont typeface="Nunito Sans" pitchFamily="2" charset="0"/>
              <a:buChar char="Δ"/>
            </a:pPr>
            <a:r>
              <a:rPr lang="en-GB" dirty="0">
                <a:solidFill>
                  <a:schemeClr val="bg1"/>
                </a:solidFill>
                <a:latin typeface="Nunito Sans" pitchFamily="2" charset="0"/>
              </a:rPr>
              <a:t>Overwhelmingly positive response (8/10) on feelings towards transformation</a:t>
            </a:r>
          </a:p>
          <a:p>
            <a:pPr marL="533400" indent="-533400">
              <a:buFont typeface="Nunito Sans" pitchFamily="2" charset="0"/>
              <a:buChar char="Δ"/>
            </a:pPr>
            <a:r>
              <a:rPr lang="en-GB" dirty="0">
                <a:solidFill>
                  <a:schemeClr val="bg1"/>
                </a:solidFill>
                <a:latin typeface="Nunito Sans" pitchFamily="2" charset="0"/>
              </a:rPr>
              <a:t>82% motivated to implement the transformation changes locally after attending Essex Basecamp</a:t>
            </a:r>
          </a:p>
        </p:txBody>
      </p:sp>
    </p:spTree>
    <p:extLst>
      <p:ext uri="{BB962C8B-B14F-4D97-AF65-F5344CB8AC3E}">
        <p14:creationId xmlns:p14="http://schemas.microsoft.com/office/powerpoint/2010/main" val="3119384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BEC546-1D66-9736-9F07-A8368B31CAF1}"/>
              </a:ext>
            </a:extLst>
          </p:cNvPr>
          <p:cNvGrpSpPr/>
          <p:nvPr/>
        </p:nvGrpSpPr>
        <p:grpSpPr>
          <a:xfrm>
            <a:off x="-320041" y="0"/>
            <a:ext cx="12512041" cy="6858000"/>
            <a:chOff x="-320041" y="0"/>
            <a:chExt cx="12512041" cy="6858000"/>
          </a:xfrm>
        </p:grpSpPr>
        <p:pic>
          <p:nvPicPr>
            <p:cNvPr id="5" name="Picture 4" descr="Shape&#10;&#10;Description automatically generated">
              <a:extLst>
                <a:ext uri="{FF2B5EF4-FFF2-40B4-BE49-F238E27FC236}">
                  <a16:creationId xmlns:a16="http://schemas.microsoft.com/office/drawing/2014/main" id="{DEF81A5F-07EB-8669-51AD-7528F55249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picture containing shape">
              <a:extLst>
                <a:ext uri="{FF2B5EF4-FFF2-40B4-BE49-F238E27FC236}">
                  <a16:creationId xmlns:a16="http://schemas.microsoft.com/office/drawing/2014/main" id="{FD581561-453C-EE71-3879-B60DE8AA5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484"/>
            <a:stretch/>
          </p:blipFill>
          <p:spPr>
            <a:xfrm>
              <a:off x="-320041" y="4633154"/>
              <a:ext cx="4602481" cy="2033130"/>
            </a:xfrm>
            <a:prstGeom prst="rect">
              <a:avLst/>
            </a:prstGeom>
          </p:spPr>
        </p:pic>
      </p:grpSp>
      <p:sp>
        <p:nvSpPr>
          <p:cNvPr id="7" name="Title 1">
            <a:extLst>
              <a:ext uri="{FF2B5EF4-FFF2-40B4-BE49-F238E27FC236}">
                <a16:creationId xmlns:a16="http://schemas.microsoft.com/office/drawing/2014/main" id="{5E39A07E-0549-C196-9FC4-2A86456B3C4C}"/>
              </a:ext>
            </a:extLst>
          </p:cNvPr>
          <p:cNvSpPr>
            <a:spLocks noGrp="1"/>
          </p:cNvSpPr>
          <p:nvPr>
            <p:ph type="title"/>
          </p:nvPr>
        </p:nvSpPr>
        <p:spPr>
          <a:xfrm>
            <a:off x="838200" y="278822"/>
            <a:ext cx="10515600" cy="1325563"/>
          </a:xfrm>
        </p:spPr>
        <p:txBody>
          <a:bodyPr/>
          <a:lstStyle/>
          <a:p>
            <a:pPr algn="ctr"/>
            <a:r>
              <a:rPr lang="en-GB" b="1">
                <a:solidFill>
                  <a:schemeClr val="bg1"/>
                </a:solidFill>
                <a:latin typeface="Nunito Sans Black" pitchFamily="2" charset="0"/>
              </a:rPr>
              <a:t>Next steps</a:t>
            </a:r>
          </a:p>
        </p:txBody>
      </p:sp>
      <p:sp>
        <p:nvSpPr>
          <p:cNvPr id="8" name="Content Placeholder 2">
            <a:extLst>
              <a:ext uri="{FF2B5EF4-FFF2-40B4-BE49-F238E27FC236}">
                <a16:creationId xmlns:a16="http://schemas.microsoft.com/office/drawing/2014/main" id="{438D3C21-A1A3-C206-8D56-20DC1B268821}"/>
              </a:ext>
            </a:extLst>
          </p:cNvPr>
          <p:cNvSpPr>
            <a:spLocks noGrp="1"/>
          </p:cNvSpPr>
          <p:nvPr>
            <p:ph idx="1"/>
          </p:nvPr>
        </p:nvSpPr>
        <p:spPr>
          <a:xfrm>
            <a:off x="838200" y="1484249"/>
            <a:ext cx="10515600" cy="4351338"/>
          </a:xfrm>
        </p:spPr>
        <p:txBody>
          <a:bodyPr/>
          <a:lstStyle/>
          <a:p>
            <a:pPr marL="533400" indent="-533400">
              <a:buFont typeface="Nunito Sans" pitchFamily="2" charset="0"/>
              <a:buChar char="Δ"/>
            </a:pPr>
            <a:r>
              <a:rPr lang="en-GB" dirty="0">
                <a:solidFill>
                  <a:schemeClr val="bg1"/>
                </a:solidFill>
                <a:latin typeface="Nunito Sans" pitchFamily="2" charset="0"/>
              </a:rPr>
              <a:t>Sharing videos and FAQ’s in January 2023</a:t>
            </a:r>
          </a:p>
          <a:p>
            <a:pPr marL="533400" indent="-533400">
              <a:buFont typeface="Nunito Sans" pitchFamily="2" charset="0"/>
              <a:buChar char="Δ"/>
            </a:pPr>
            <a:r>
              <a:rPr lang="en-GB" dirty="0">
                <a:solidFill>
                  <a:schemeClr val="bg1"/>
                </a:solidFill>
                <a:latin typeface="Nunito Sans" pitchFamily="2" charset="0"/>
              </a:rPr>
              <a:t>Delivering our plan…</a:t>
            </a:r>
          </a:p>
        </p:txBody>
      </p:sp>
      <p:pic>
        <p:nvPicPr>
          <p:cNvPr id="3" name="Picture 2">
            <a:extLst>
              <a:ext uri="{FF2B5EF4-FFF2-40B4-BE49-F238E27FC236}">
                <a16:creationId xmlns:a16="http://schemas.microsoft.com/office/drawing/2014/main" id="{EBF92820-EEA5-40E5-A818-4A7E3B9B0CC8}"/>
              </a:ext>
            </a:extLst>
          </p:cNvPr>
          <p:cNvPicPr>
            <a:picLocks noChangeAspect="1"/>
          </p:cNvPicPr>
          <p:nvPr/>
        </p:nvPicPr>
        <p:blipFill rotWithShape="1">
          <a:blip r:embed="rId4"/>
          <a:srcRect l="13404" t="16594" r="55160" b="20475"/>
          <a:stretch/>
        </p:blipFill>
        <p:spPr>
          <a:xfrm>
            <a:off x="8347503" y="2670502"/>
            <a:ext cx="3573906" cy="2014142"/>
          </a:xfrm>
          <a:prstGeom prst="rect">
            <a:avLst/>
          </a:prstGeom>
        </p:spPr>
      </p:pic>
      <p:pic>
        <p:nvPicPr>
          <p:cNvPr id="14" name="Picture 13">
            <a:extLst>
              <a:ext uri="{FF2B5EF4-FFF2-40B4-BE49-F238E27FC236}">
                <a16:creationId xmlns:a16="http://schemas.microsoft.com/office/drawing/2014/main" id="{073ECC04-E5A2-474A-A462-86EB882366F1}"/>
              </a:ext>
            </a:extLst>
          </p:cNvPr>
          <p:cNvPicPr>
            <a:picLocks noChangeAspect="1"/>
          </p:cNvPicPr>
          <p:nvPr/>
        </p:nvPicPr>
        <p:blipFill rotWithShape="1">
          <a:blip r:embed="rId5"/>
          <a:srcRect l="13483" t="16595" r="55082" b="20474"/>
          <a:stretch/>
        </p:blipFill>
        <p:spPr>
          <a:xfrm>
            <a:off x="3130240" y="2641028"/>
            <a:ext cx="3832698" cy="2157915"/>
          </a:xfrm>
          <a:prstGeom prst="rect">
            <a:avLst/>
          </a:prstGeom>
        </p:spPr>
      </p:pic>
      <p:pic>
        <p:nvPicPr>
          <p:cNvPr id="10" name="Picture 9">
            <a:extLst>
              <a:ext uri="{FF2B5EF4-FFF2-40B4-BE49-F238E27FC236}">
                <a16:creationId xmlns:a16="http://schemas.microsoft.com/office/drawing/2014/main" id="{FC5B3D43-CC2A-4AAF-9126-FE9F82354671}"/>
              </a:ext>
            </a:extLst>
          </p:cNvPr>
          <p:cNvPicPr>
            <a:picLocks noChangeAspect="1"/>
          </p:cNvPicPr>
          <p:nvPr/>
        </p:nvPicPr>
        <p:blipFill rotWithShape="1">
          <a:blip r:embed="rId6"/>
          <a:srcRect l="13564" t="16594" r="55000" b="20474"/>
          <a:stretch/>
        </p:blipFill>
        <p:spPr>
          <a:xfrm>
            <a:off x="449742" y="4255072"/>
            <a:ext cx="3832698" cy="2157915"/>
          </a:xfrm>
          <a:prstGeom prst="rect">
            <a:avLst/>
          </a:prstGeom>
        </p:spPr>
      </p:pic>
      <p:pic>
        <p:nvPicPr>
          <p:cNvPr id="12" name="Picture 11">
            <a:extLst>
              <a:ext uri="{FF2B5EF4-FFF2-40B4-BE49-F238E27FC236}">
                <a16:creationId xmlns:a16="http://schemas.microsoft.com/office/drawing/2014/main" id="{5901E80B-383A-4D0C-9CED-BB31E40E8FC4}"/>
              </a:ext>
            </a:extLst>
          </p:cNvPr>
          <p:cNvPicPr>
            <a:picLocks noChangeAspect="1"/>
          </p:cNvPicPr>
          <p:nvPr/>
        </p:nvPicPr>
        <p:blipFill rotWithShape="1">
          <a:blip r:embed="rId7"/>
          <a:srcRect l="13483" t="16956" r="55082" b="20112"/>
          <a:stretch/>
        </p:blipFill>
        <p:spPr>
          <a:xfrm>
            <a:off x="5325671" y="4187004"/>
            <a:ext cx="3832698" cy="2157915"/>
          </a:xfrm>
          <a:prstGeom prst="rect">
            <a:avLst/>
          </a:prstGeom>
        </p:spPr>
      </p:pic>
    </p:spTree>
    <p:extLst>
      <p:ext uri="{BB962C8B-B14F-4D97-AF65-F5344CB8AC3E}">
        <p14:creationId xmlns:p14="http://schemas.microsoft.com/office/powerpoint/2010/main" val="343523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Volunteer Role Vacancies</a:t>
            </a:r>
            <a:endParaRPr lang="en-US"/>
          </a:p>
          <a:p>
            <a:pPr marL="10795" defTabSz="914400"/>
            <a:endParaRPr lang="en-US" sz="1800"/>
          </a:p>
        </p:txBody>
      </p:sp>
    </p:spTree>
    <p:extLst>
      <p:ext uri="{BB962C8B-B14F-4D97-AF65-F5344CB8AC3E}">
        <p14:creationId xmlns:p14="http://schemas.microsoft.com/office/powerpoint/2010/main" val="406384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196930" y="958206"/>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Volunteer Role Vacancies</a:t>
            </a:r>
            <a:endParaRPr lang="en-US"/>
          </a:p>
        </p:txBody>
      </p:sp>
      <p:sp>
        <p:nvSpPr>
          <p:cNvPr id="9" name="TextBox 8">
            <a:extLst>
              <a:ext uri="{FF2B5EF4-FFF2-40B4-BE49-F238E27FC236}">
                <a16:creationId xmlns:a16="http://schemas.microsoft.com/office/drawing/2014/main" id="{F342F0DF-1108-EF83-C9D6-AC6DCECEE141}"/>
              </a:ext>
            </a:extLst>
          </p:cNvPr>
          <p:cNvSpPr txBox="1"/>
          <p:nvPr/>
        </p:nvSpPr>
        <p:spPr>
          <a:xfrm>
            <a:off x="6196930" y="2463351"/>
            <a:ext cx="5680495" cy="19312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lvl="1" indent="-285750">
              <a:spcBef>
                <a:spcPts val="1500"/>
              </a:spcBef>
              <a:buClr>
                <a:srgbClr val="7414DC"/>
              </a:buClr>
              <a:buSzPct val="125000"/>
              <a:buFont typeface="Arial"/>
              <a:buChar char="•"/>
              <a:tabLst>
                <a:tab pos="523399" algn="l"/>
                <a:tab pos="523875" algn="l"/>
              </a:tabLst>
            </a:pPr>
            <a:r>
              <a:rPr lang="en-GB" sz="2400">
                <a:latin typeface="Nunito Sans"/>
              </a:rPr>
              <a:t>Digital Readiness Lead</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Youth Delivery and Membership Management</a:t>
            </a:r>
            <a:endParaRPr lang="en-GB" sz="2400">
              <a:latin typeface="Calibri"/>
              <a:ea typeface="+mn-lt"/>
              <a:cs typeface="Calibri"/>
            </a:endParaRPr>
          </a:p>
          <a:p>
            <a:pPr marL="285750" lvl="1" indent="-285750">
              <a:spcBef>
                <a:spcPts val="1500"/>
              </a:spcBef>
              <a:buClr>
                <a:srgbClr val="7414DC"/>
              </a:buClr>
              <a:buSzPct val="125000"/>
              <a:buFont typeface="Arial"/>
              <a:buChar char="•"/>
              <a:tabLst>
                <a:tab pos="523399" algn="l"/>
                <a:tab pos="523875" algn="l"/>
              </a:tabLst>
            </a:pPr>
            <a:r>
              <a:rPr lang="en-GB" sz="2400">
                <a:latin typeface="Nunito Sans"/>
                <a:ea typeface="+mn-lt"/>
                <a:cs typeface="Calibri"/>
              </a:rPr>
              <a:t>Community of Practice Lead - Insights</a:t>
            </a:r>
            <a:endParaRPr lang="en-GB" sz="2400">
              <a:latin typeface="Nunito Sans"/>
            </a:endParaRPr>
          </a:p>
        </p:txBody>
      </p:sp>
      <p:pic>
        <p:nvPicPr>
          <p:cNvPr id="12" name="Picture 12">
            <a:extLst>
              <a:ext uri="{FF2B5EF4-FFF2-40B4-BE49-F238E27FC236}">
                <a16:creationId xmlns:a16="http://schemas.microsoft.com/office/drawing/2014/main" id="{5705358F-9BB3-4637-D8A5-66A13FDD754E}"/>
              </a:ext>
            </a:extLst>
          </p:cNvPr>
          <p:cNvPicPr>
            <a:picLocks noChangeAspect="1"/>
          </p:cNvPicPr>
          <p:nvPr/>
        </p:nvPicPr>
        <p:blipFill>
          <a:blip r:embed="rId3"/>
          <a:stretch>
            <a:fillRect/>
          </a:stretch>
        </p:blipFill>
        <p:spPr>
          <a:xfrm>
            <a:off x="-32951" y="1545"/>
            <a:ext cx="6058929" cy="6854910"/>
          </a:xfrm>
          <a:prstGeom prst="rect">
            <a:avLst/>
          </a:prstGeom>
        </p:spPr>
      </p:pic>
    </p:spTree>
    <p:extLst>
      <p:ext uri="{BB962C8B-B14F-4D97-AF65-F5344CB8AC3E}">
        <p14:creationId xmlns:p14="http://schemas.microsoft.com/office/powerpoint/2010/main" val="4032905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26282" y="558131"/>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ea typeface="Calibri"/>
                <a:cs typeface="Calibri"/>
              </a:rPr>
              <a:t>Next Steps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261766" y="1541338"/>
            <a:ext cx="6391707" cy="4901342"/>
          </a:xfrm>
          <a:prstGeom prst="rect">
            <a:avLst/>
          </a:prstGeom>
          <a:noFill/>
        </p:spPr>
        <p:txBody>
          <a:bodyPr wrap="square" lIns="68580" tIns="34290" rIns="68580" bIns="3429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400">
                <a:latin typeface="Nunito Sans"/>
              </a:rPr>
              <a:t>Use resources and tools to build understanding locally including "Is My Patch Ready for Change?“</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Build local delivery teams including digital support</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Ensure data is up to date in Compass</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Join the Facebook group and/or use </a:t>
            </a:r>
            <a:r>
              <a:rPr lang="en-GB" sz="2400">
                <a:latin typeface="Nunito Sans"/>
                <a:hlinkClick r:id="rId3">
                  <a:extLst>
                    <a:ext uri="{A12FA001-AC4F-418D-AE19-62706E023703}">
                      <ahyp:hlinkClr xmlns:ahyp="http://schemas.microsoft.com/office/drawing/2018/hyperlinkcolor" val="tx"/>
                    </a:ext>
                  </a:extLst>
                </a:hlinkClick>
              </a:rPr>
              <a:t>Transformation.Leads@scouts.org.uk</a:t>
            </a:r>
            <a:r>
              <a:rPr lang="en-GB" sz="2400">
                <a:latin typeface="Nunito Sans"/>
              </a:rPr>
              <a:t> for questions and support</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Accept invites to calls </a:t>
            </a:r>
          </a:p>
          <a:p>
            <a:pPr marL="257175" indent="-257175">
              <a:buFont typeface="+mj-lt"/>
              <a:buAutoNum type="arabicPeriod"/>
            </a:pPr>
            <a:endParaRPr lang="en-GB" sz="2400"/>
          </a:p>
        </p:txBody>
      </p:sp>
      <p:pic>
        <p:nvPicPr>
          <p:cNvPr id="3" name="Picture 6" descr="Graphical user interface&#10;&#10;Description automatically generated">
            <a:extLst>
              <a:ext uri="{FF2B5EF4-FFF2-40B4-BE49-F238E27FC236}">
                <a16:creationId xmlns:a16="http://schemas.microsoft.com/office/drawing/2014/main" id="{630AE62B-65B5-9B09-5D57-0CC912ED0DA3}"/>
              </a:ext>
            </a:extLst>
          </p:cNvPr>
          <p:cNvPicPr>
            <a:picLocks noChangeAspect="1"/>
          </p:cNvPicPr>
          <p:nvPr/>
        </p:nvPicPr>
        <p:blipFill>
          <a:blip r:embed="rId4"/>
          <a:stretch>
            <a:fillRect/>
          </a:stretch>
        </p:blipFill>
        <p:spPr>
          <a:xfrm>
            <a:off x="6762330" y="1511074"/>
            <a:ext cx="5108968" cy="3341864"/>
          </a:xfrm>
          <a:prstGeom prst="rect">
            <a:avLst/>
          </a:prstGeom>
        </p:spPr>
      </p:pic>
      <p:sp>
        <p:nvSpPr>
          <p:cNvPr id="6" name="TextBox 5">
            <a:extLst>
              <a:ext uri="{FF2B5EF4-FFF2-40B4-BE49-F238E27FC236}">
                <a16:creationId xmlns:a16="http://schemas.microsoft.com/office/drawing/2014/main" id="{04D15104-7F18-1397-F634-8310A2E1AD4F}"/>
              </a:ext>
            </a:extLst>
          </p:cNvPr>
          <p:cNvSpPr txBox="1"/>
          <p:nvPr/>
        </p:nvSpPr>
        <p:spPr>
          <a:xfrm>
            <a:off x="6706671" y="4876791"/>
            <a:ext cx="5331604" cy="338554"/>
          </a:xfrm>
          <a:prstGeom prst="rect">
            <a:avLst/>
          </a:prstGeom>
          <a:noFill/>
        </p:spPr>
        <p:txBody>
          <a:bodyPr wrap="square">
            <a:spAutoFit/>
          </a:bodyPr>
          <a:lstStyle/>
          <a:p>
            <a:r>
              <a:rPr lang="en-GB" sz="1600">
                <a:solidFill>
                  <a:srgbClr val="00B8B8"/>
                </a:solidFill>
                <a:latin typeface="Nunito Sans" panose="00000500000000000000" pitchFamily="2" charset="0"/>
                <a:cs typeface="Segoe UI"/>
                <a:hlinkClick r:id="rId5"/>
              </a:rPr>
              <a:t>https://www.facebook.com/groups/scoutstransformation</a:t>
            </a:r>
            <a:endParaRPr lang="en-US" sz="1600">
              <a:latin typeface="Nunito Sans" panose="00000500000000000000" pitchFamily="2" charset="0"/>
            </a:endParaRPr>
          </a:p>
        </p:txBody>
      </p:sp>
    </p:spTree>
    <p:extLst>
      <p:ext uri="{BB962C8B-B14F-4D97-AF65-F5344CB8AC3E}">
        <p14:creationId xmlns:p14="http://schemas.microsoft.com/office/powerpoint/2010/main" val="2655394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60739"/>
            <a:ext cx="4973444" cy="5737203"/>
          </a:xfrm>
          <a:prstGeom prst="rect">
            <a:avLst/>
          </a:prstGeom>
        </p:spPr>
      </p:pic>
      <p:sp>
        <p:nvSpPr>
          <p:cNvPr id="5" name="object 5">
            <a:extLst>
              <a:ext uri="{FF2B5EF4-FFF2-40B4-BE49-F238E27FC236}">
                <a16:creationId xmlns:a16="http://schemas.microsoft.com/office/drawing/2014/main" id="{B73DD310-DB68-14A5-DBE5-92BC40AFF9F0}"/>
              </a:ext>
            </a:extLst>
          </p:cNvPr>
          <p:cNvSpPr txBox="1"/>
          <p:nvPr/>
        </p:nvSpPr>
        <p:spPr>
          <a:xfrm>
            <a:off x="6246966" y="1777773"/>
            <a:ext cx="5727185" cy="4014561"/>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400">
                <a:latin typeface="Nunito Sans"/>
              </a:rPr>
              <a:t>Learning Update</a:t>
            </a:r>
            <a:endParaRPr lang="en-GB">
              <a:latin typeface="Calibri"/>
              <a:cs typeface="Calibri"/>
            </a:endParaRP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Team Descriptions Update</a:t>
            </a:r>
            <a:endParaRPr lang="en-GB">
              <a:cs typeface="Calibri"/>
            </a:endParaRP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Open Forum</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Event Support</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Transformation Lead in Action</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Volunteer Role Vacancies</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Next Steps </a:t>
            </a:r>
          </a:p>
        </p:txBody>
      </p:sp>
      <p:sp>
        <p:nvSpPr>
          <p:cNvPr id="6" name="TextBox 5">
            <a:extLst>
              <a:ext uri="{FF2B5EF4-FFF2-40B4-BE49-F238E27FC236}">
                <a16:creationId xmlns:a16="http://schemas.microsoft.com/office/drawing/2014/main" id="{41E59FF2-C726-488B-BBCC-68D8F603E4E6}"/>
              </a:ext>
            </a:extLst>
          </p:cNvPr>
          <p:cNvSpPr txBox="1"/>
          <p:nvPr/>
        </p:nvSpPr>
        <p:spPr>
          <a:xfrm>
            <a:off x="6246966" y="860739"/>
            <a:ext cx="5727185" cy="584775"/>
          </a:xfrm>
          <a:prstGeom prst="rect">
            <a:avLst/>
          </a:prstGeom>
          <a:noFill/>
        </p:spPr>
        <p:txBody>
          <a:bodyPr wrap="square">
            <a:spAutoFit/>
          </a:bodyPr>
          <a:lstStyle/>
          <a:p>
            <a:pPr marL="8890">
              <a:spcBef>
                <a:spcPts val="1500"/>
              </a:spcBef>
              <a:buClr>
                <a:srgbClr val="7030A0"/>
              </a:buClr>
              <a:buSzPct val="140625"/>
              <a:tabLst>
                <a:tab pos="523399" algn="l"/>
                <a:tab pos="523875" algn="l"/>
              </a:tabLst>
            </a:pPr>
            <a:r>
              <a:rPr lang="en-GB" sz="3200">
                <a:solidFill>
                  <a:srgbClr val="7413DC"/>
                </a:solidFill>
                <a:latin typeface="Nunito Sans Black" panose="00000A00000000000000" pitchFamily="2" charset="0"/>
              </a:rPr>
              <a:t>Purpose</a:t>
            </a:r>
            <a:endParaRPr lang="en-US" sz="3200">
              <a:solidFill>
                <a:srgbClr val="7413DC"/>
              </a:solidFill>
              <a:latin typeface="Nunito Sans Black" panose="00000A00000000000000" pitchFamily="2" charset="0"/>
              <a:cs typeface="Calibri"/>
            </a:endParaRPr>
          </a:p>
        </p:txBody>
      </p:sp>
      <p:sp>
        <p:nvSpPr>
          <p:cNvPr id="3" name="Title 2">
            <a:extLst>
              <a:ext uri="{FF2B5EF4-FFF2-40B4-BE49-F238E27FC236}">
                <a16:creationId xmlns:a16="http://schemas.microsoft.com/office/drawing/2014/main" id="{34B0B6E8-0BAE-E858-8329-407512C80FAB}"/>
              </a:ext>
            </a:extLst>
          </p:cNvPr>
          <p:cNvSpPr>
            <a:spLocks noGrp="1"/>
          </p:cNvSpPr>
          <p:nvPr>
            <p:ph type="ctrTitle"/>
          </p:nvPr>
        </p:nvSpPr>
        <p:spPr/>
        <p:txBody>
          <a:bodyPr/>
          <a:lstStyle/>
          <a:p>
            <a:r>
              <a:rPr lang="en-GB"/>
              <a:t>Transformation Lead Call - December 22</a:t>
            </a:r>
          </a:p>
        </p:txBody>
      </p:sp>
      <p:sp>
        <p:nvSpPr>
          <p:cNvPr id="4" name="Subtitle 3">
            <a:extLst>
              <a:ext uri="{FF2B5EF4-FFF2-40B4-BE49-F238E27FC236}">
                <a16:creationId xmlns:a16="http://schemas.microsoft.com/office/drawing/2014/main" id="{468444FD-7669-3AD1-F248-2E20854481CC}"/>
              </a:ext>
            </a:extLst>
          </p:cNvPr>
          <p:cNvSpPr>
            <a:spLocks noGrp="1"/>
          </p:cNvSpPr>
          <p:nvPr>
            <p:ph type="subTitle" idx="4"/>
          </p:nvPr>
        </p:nvSpPr>
        <p:spPr/>
        <p:txBody>
          <a:bodyPr/>
          <a:lstStyle/>
          <a:p>
            <a:r>
              <a:rPr lang="en-GB"/>
              <a:t>Introduction</a:t>
            </a:r>
          </a:p>
        </p:txBody>
      </p:sp>
    </p:spTree>
    <p:extLst>
      <p:ext uri="{BB962C8B-B14F-4D97-AF65-F5344CB8AC3E}">
        <p14:creationId xmlns:p14="http://schemas.microsoft.com/office/powerpoint/2010/main" val="61981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ree, plant, decorated, surrounded&#10;&#10;Description automatically generated">
            <a:extLst>
              <a:ext uri="{FF2B5EF4-FFF2-40B4-BE49-F238E27FC236}">
                <a16:creationId xmlns:a16="http://schemas.microsoft.com/office/drawing/2014/main" id="{5334CCE6-97F0-DB82-3182-73E6E46BA9F1}"/>
              </a:ext>
            </a:extLst>
          </p:cNvPr>
          <p:cNvPicPr>
            <a:picLocks noChangeAspect="1"/>
          </p:cNvPicPr>
          <p:nvPr/>
        </p:nvPicPr>
        <p:blipFill rotWithShape="1">
          <a:blip r:embed="rId2"/>
          <a:srcRect l="-49" t="4067" r="146" b="12273"/>
          <a:stretch/>
        </p:blipFill>
        <p:spPr>
          <a:xfrm>
            <a:off x="-30719" y="0"/>
            <a:ext cx="12253081" cy="6859473"/>
          </a:xfrm>
          <a:prstGeom prst="rect">
            <a:avLst/>
          </a:prstGeom>
        </p:spPr>
      </p:pic>
      <p:sp>
        <p:nvSpPr>
          <p:cNvPr id="7" name="TextBox 6">
            <a:extLst>
              <a:ext uri="{FF2B5EF4-FFF2-40B4-BE49-F238E27FC236}">
                <a16:creationId xmlns:a16="http://schemas.microsoft.com/office/drawing/2014/main" id="{A6B52FD1-82C1-2134-2E75-A14B51FB0F5F}"/>
              </a:ext>
            </a:extLst>
          </p:cNvPr>
          <p:cNvSpPr txBox="1"/>
          <p:nvPr/>
        </p:nvSpPr>
        <p:spPr>
          <a:xfrm>
            <a:off x="3637180" y="2028616"/>
            <a:ext cx="491728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00A793"/>
                </a:solidFill>
                <a:latin typeface="Nunito Sans"/>
              </a:rPr>
              <a:t>Thanks for everything in 2022 </a:t>
            </a:r>
          </a:p>
          <a:p>
            <a:pPr algn="ctr"/>
            <a:endParaRPr lang="en-US" sz="1100">
              <a:solidFill>
                <a:srgbClr val="00A793"/>
              </a:solidFill>
              <a:latin typeface="Nunito Sans"/>
            </a:endParaRPr>
          </a:p>
          <a:p>
            <a:pPr algn="ctr"/>
            <a:r>
              <a:rPr lang="en-US" sz="4000">
                <a:solidFill>
                  <a:srgbClr val="00A793"/>
                </a:solidFill>
                <a:latin typeface="Nunito Sans"/>
              </a:rPr>
              <a:t>Here’s to a great 2023 together!</a:t>
            </a:r>
            <a:endParaRPr lang="en-US">
              <a:cs typeface="Calibri"/>
            </a:endParaRPr>
          </a:p>
        </p:txBody>
      </p:sp>
    </p:spTree>
    <p:extLst>
      <p:ext uri="{BB962C8B-B14F-4D97-AF65-F5344CB8AC3E}">
        <p14:creationId xmlns:p14="http://schemas.microsoft.com/office/powerpoint/2010/main" val="613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Learning Update</a:t>
            </a:r>
            <a:endParaRPr lang="en-US"/>
          </a:p>
        </p:txBody>
      </p:sp>
    </p:spTree>
    <p:extLst>
      <p:ext uri="{BB962C8B-B14F-4D97-AF65-F5344CB8AC3E}">
        <p14:creationId xmlns:p14="http://schemas.microsoft.com/office/powerpoint/2010/main" val="240476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66C313-7647-4EB6-EE8D-ECAC46550AE3}"/>
              </a:ext>
            </a:extLst>
          </p:cNvPr>
          <p:cNvSpPr txBox="1"/>
          <p:nvPr/>
        </p:nvSpPr>
        <p:spPr>
          <a:xfrm>
            <a:off x="3052" y="2698177"/>
            <a:ext cx="28504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FF0000"/>
                </a:solidFill>
              </a:rPr>
              <a:t>DRAFT</a:t>
            </a:r>
            <a:r>
              <a:rPr lang="en-US"/>
              <a:t> </a:t>
            </a:r>
          </a:p>
        </p:txBody>
      </p:sp>
      <p:sp>
        <p:nvSpPr>
          <p:cNvPr id="7" name="TextBox 6">
            <a:extLst>
              <a:ext uri="{FF2B5EF4-FFF2-40B4-BE49-F238E27FC236}">
                <a16:creationId xmlns:a16="http://schemas.microsoft.com/office/drawing/2014/main" id="{6847692A-6BD1-532F-102F-1FA54556B1C8}"/>
              </a:ext>
            </a:extLst>
          </p:cNvPr>
          <p:cNvSpPr txBox="1"/>
          <p:nvPr/>
        </p:nvSpPr>
        <p:spPr>
          <a:xfrm>
            <a:off x="9532756" y="2698177"/>
            <a:ext cx="28504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FF0000"/>
                </a:solidFill>
              </a:rPr>
              <a:t>DRAFT</a:t>
            </a:r>
            <a:r>
              <a:rPr lang="en-US"/>
              <a:t> </a:t>
            </a:r>
          </a:p>
        </p:txBody>
      </p:sp>
      <p:sp>
        <p:nvSpPr>
          <p:cNvPr id="9" name="Title 1">
            <a:extLst>
              <a:ext uri="{FF2B5EF4-FFF2-40B4-BE49-F238E27FC236}">
                <a16:creationId xmlns:a16="http://schemas.microsoft.com/office/drawing/2014/main" id="{F5A4BC19-F3F5-3E72-559F-1A697624631A}"/>
              </a:ext>
            </a:extLst>
          </p:cNvPr>
          <p:cNvSpPr>
            <a:spLocks noGrp="1"/>
          </p:cNvSpPr>
          <p:nvPr>
            <p:ph type="ctrTitle"/>
          </p:nvPr>
        </p:nvSpPr>
        <p:spPr>
          <a:xfrm>
            <a:off x="345675" y="326552"/>
            <a:ext cx="5750325" cy="207749"/>
          </a:xfrm>
        </p:spPr>
        <p:txBody>
          <a:bodyPr/>
          <a:lstStyle/>
          <a:p>
            <a:r>
              <a:rPr lang="en-US"/>
              <a:t>Transformation Lead Call</a:t>
            </a:r>
          </a:p>
        </p:txBody>
      </p:sp>
      <p:sp>
        <p:nvSpPr>
          <p:cNvPr id="10" name="Subtitle 2">
            <a:extLst>
              <a:ext uri="{FF2B5EF4-FFF2-40B4-BE49-F238E27FC236}">
                <a16:creationId xmlns:a16="http://schemas.microsoft.com/office/drawing/2014/main" id="{5681BD29-FEF9-CD54-464F-3CE14F68F535}"/>
              </a:ext>
            </a:extLst>
          </p:cNvPr>
          <p:cNvSpPr>
            <a:spLocks noGrp="1"/>
          </p:cNvSpPr>
          <p:nvPr>
            <p:ph type="subTitle" idx="4"/>
          </p:nvPr>
        </p:nvSpPr>
        <p:spPr>
          <a:xfrm>
            <a:off x="345675" y="534300"/>
            <a:ext cx="5750325" cy="207749"/>
          </a:xfrm>
        </p:spPr>
        <p:txBody>
          <a:bodyPr/>
          <a:lstStyle/>
          <a:p>
            <a:r>
              <a:rPr lang="en-US"/>
              <a:t>Engaging Learning</a:t>
            </a:r>
          </a:p>
        </p:txBody>
      </p:sp>
      <p:pic>
        <p:nvPicPr>
          <p:cNvPr id="5" name="Picture 4">
            <a:extLst>
              <a:ext uri="{FF2B5EF4-FFF2-40B4-BE49-F238E27FC236}">
                <a16:creationId xmlns:a16="http://schemas.microsoft.com/office/drawing/2014/main" id="{6B9D51D7-AED1-B572-8E7D-7768BB440A6A}"/>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65769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335-1E61-C157-DFA8-EF2C82B55164}"/>
              </a:ext>
            </a:extLst>
          </p:cNvPr>
          <p:cNvSpPr>
            <a:spLocks noGrp="1"/>
          </p:cNvSpPr>
          <p:nvPr>
            <p:ph type="ctrTitle"/>
          </p:nvPr>
        </p:nvSpPr>
        <p:spPr/>
        <p:txBody>
          <a:bodyPr/>
          <a:lstStyle/>
          <a:p>
            <a:r>
              <a:rPr lang="en-US"/>
              <a:t>Transformation Lead Call - December 22</a:t>
            </a:r>
          </a:p>
        </p:txBody>
      </p:sp>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US"/>
              <a:t>Engaging Learning</a:t>
            </a:r>
          </a:p>
        </p:txBody>
      </p:sp>
      <p:cxnSp>
        <p:nvCxnSpPr>
          <p:cNvPr id="4" name="Straight Arrow Connector 3">
            <a:extLst>
              <a:ext uri="{FF2B5EF4-FFF2-40B4-BE49-F238E27FC236}">
                <a16:creationId xmlns:a16="http://schemas.microsoft.com/office/drawing/2014/main" id="{466BEF41-C745-A8B9-779E-64379F0B7EB7}"/>
              </a:ext>
            </a:extLst>
          </p:cNvPr>
          <p:cNvCxnSpPr>
            <a:cxnSpLocks/>
          </p:cNvCxnSpPr>
          <p:nvPr/>
        </p:nvCxnSpPr>
        <p:spPr>
          <a:xfrm flipV="1">
            <a:off x="600423" y="5717301"/>
            <a:ext cx="9183676" cy="8533"/>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56E4DA5-FF56-A217-0D09-51F97F3F5164}"/>
              </a:ext>
            </a:extLst>
          </p:cNvPr>
          <p:cNvCxnSpPr>
            <a:cxnSpLocks/>
          </p:cNvCxnSpPr>
          <p:nvPr/>
        </p:nvCxnSpPr>
        <p:spPr>
          <a:xfrm flipV="1">
            <a:off x="9674434" y="5711995"/>
            <a:ext cx="1936564" cy="3"/>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
        <p:nvSpPr>
          <p:cNvPr id="6" name="Up Arrow Callout 100">
            <a:extLst>
              <a:ext uri="{FF2B5EF4-FFF2-40B4-BE49-F238E27FC236}">
                <a16:creationId xmlns:a16="http://schemas.microsoft.com/office/drawing/2014/main" id="{E7DFC026-AE92-82A9-2AC2-B06FC4E81976}"/>
              </a:ext>
            </a:extLst>
          </p:cNvPr>
          <p:cNvSpPr/>
          <p:nvPr/>
        </p:nvSpPr>
        <p:spPr>
          <a:xfrm>
            <a:off x="525566" y="5149103"/>
            <a:ext cx="2285152" cy="456617"/>
          </a:xfrm>
          <a:prstGeom prst="downArrowCallout">
            <a:avLst>
              <a:gd name="adj1" fmla="val 50000"/>
              <a:gd name="adj2" fmla="val 25000"/>
              <a:gd name="adj3" fmla="val 25000"/>
              <a:gd name="adj4" fmla="val 64977"/>
            </a:avLst>
          </a:prstGeom>
          <a:solidFill>
            <a:srgbClr val="00A793"/>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JAN – MAR 23</a:t>
            </a:r>
            <a:endParaRPr lang="en-US">
              <a:ea typeface="+mn-ea"/>
              <a:cs typeface="+mn-cs"/>
            </a:endParaRPr>
          </a:p>
        </p:txBody>
      </p:sp>
      <p:sp>
        <p:nvSpPr>
          <p:cNvPr id="7" name="Up Arrow Callout 100">
            <a:extLst>
              <a:ext uri="{FF2B5EF4-FFF2-40B4-BE49-F238E27FC236}">
                <a16:creationId xmlns:a16="http://schemas.microsoft.com/office/drawing/2014/main" id="{11724F40-84DC-C383-2B7A-DAA0EF29648B}"/>
              </a:ext>
            </a:extLst>
          </p:cNvPr>
          <p:cNvSpPr/>
          <p:nvPr/>
        </p:nvSpPr>
        <p:spPr>
          <a:xfrm>
            <a:off x="2956331" y="5149102"/>
            <a:ext cx="1984048"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APR – JUNE 23</a:t>
            </a:r>
            <a:endParaRPr kumimoji="0" lang="en-GB" sz="1200" b="1" i="0" u="none" strike="noStrike" kern="0" cap="none" spc="0" normalizeH="0" baseline="0" noProof="0">
              <a:ln>
                <a:noFill/>
              </a:ln>
              <a:solidFill>
                <a:srgbClr val="FFFFFF"/>
              </a:solidFill>
              <a:effectLst/>
              <a:uLnTx/>
              <a:uFillTx/>
              <a:latin typeface="Nunito Sans"/>
              <a:ea typeface="+mn-ea"/>
              <a:cs typeface="+mn-cs"/>
            </a:endParaRPr>
          </a:p>
        </p:txBody>
      </p:sp>
      <p:sp>
        <p:nvSpPr>
          <p:cNvPr id="8" name="Flowchart: Connector 7">
            <a:extLst>
              <a:ext uri="{FF2B5EF4-FFF2-40B4-BE49-F238E27FC236}">
                <a16:creationId xmlns:a16="http://schemas.microsoft.com/office/drawing/2014/main" id="{7185EADF-07B8-4741-AE37-E6401E2F2D0C}"/>
              </a:ext>
            </a:extLst>
          </p:cNvPr>
          <p:cNvSpPr/>
          <p:nvPr/>
        </p:nvSpPr>
        <p:spPr>
          <a:xfrm>
            <a:off x="11502402" y="5604839"/>
            <a:ext cx="216000" cy="216000"/>
          </a:xfrm>
          <a:prstGeom prst="flowChartConnector">
            <a:avLst/>
          </a:prstGeom>
          <a:solidFill>
            <a:srgbClr val="003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7DF0BC72-E7F9-7671-0A1B-E3A51DAFEFC7}"/>
              </a:ext>
            </a:extLst>
          </p:cNvPr>
          <p:cNvSpPr/>
          <p:nvPr/>
        </p:nvSpPr>
        <p:spPr>
          <a:xfrm>
            <a:off x="422292" y="5638470"/>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a:extLst>
              <a:ext uri="{FF2B5EF4-FFF2-40B4-BE49-F238E27FC236}">
                <a16:creationId xmlns:a16="http://schemas.microsoft.com/office/drawing/2014/main" id="{0A49F4FC-960C-F1F9-CADF-BF5521D1EA3F}"/>
              </a:ext>
            </a:extLst>
          </p:cNvPr>
          <p:cNvSpPr/>
          <p:nvPr/>
        </p:nvSpPr>
        <p:spPr>
          <a:xfrm>
            <a:off x="9676957" y="5599405"/>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C1C5FA0-FF2E-99A9-948C-78DA3B604E3C}"/>
              </a:ext>
            </a:extLst>
          </p:cNvPr>
          <p:cNvSpPr txBox="1"/>
          <p:nvPr/>
        </p:nvSpPr>
        <p:spPr>
          <a:xfrm>
            <a:off x="220539" y="5899002"/>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2023</a:t>
            </a:r>
            <a:endParaRPr lang="en-GB" sz="1800" b="1">
              <a:latin typeface="Nunito Sans"/>
            </a:endParaRPr>
          </a:p>
        </p:txBody>
      </p:sp>
      <p:sp>
        <p:nvSpPr>
          <p:cNvPr id="13" name="TextBox 12">
            <a:extLst>
              <a:ext uri="{FF2B5EF4-FFF2-40B4-BE49-F238E27FC236}">
                <a16:creationId xmlns:a16="http://schemas.microsoft.com/office/drawing/2014/main" id="{36DCA9CD-BCB8-A7A5-394F-CB0F668CDE48}"/>
              </a:ext>
            </a:extLst>
          </p:cNvPr>
          <p:cNvSpPr txBox="1"/>
          <p:nvPr/>
        </p:nvSpPr>
        <p:spPr>
          <a:xfrm>
            <a:off x="11223403" y="5853134"/>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2024</a:t>
            </a:r>
            <a:endParaRPr lang="en-GB" sz="1800" b="1">
              <a:latin typeface="Nunito Sans"/>
            </a:endParaRPr>
          </a:p>
        </p:txBody>
      </p:sp>
      <p:sp>
        <p:nvSpPr>
          <p:cNvPr id="18" name="Rectangle: Rounded Corners 17">
            <a:extLst>
              <a:ext uri="{FF2B5EF4-FFF2-40B4-BE49-F238E27FC236}">
                <a16:creationId xmlns:a16="http://schemas.microsoft.com/office/drawing/2014/main" id="{71A6CD5E-0FD2-CB48-FD05-98E74AC6E9B0}"/>
              </a:ext>
            </a:extLst>
          </p:cNvPr>
          <p:cNvSpPr/>
          <p:nvPr/>
        </p:nvSpPr>
        <p:spPr>
          <a:xfrm>
            <a:off x="2956331" y="1473394"/>
            <a:ext cx="1985107" cy="3432623"/>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defTabSz="914400">
              <a:buClr>
                <a:srgbClr val="7414DC"/>
              </a:buCl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300" kern="0">
                <a:solidFill>
                  <a:schemeClr val="tx1"/>
                </a:solidFill>
                <a:latin typeface="Nunito Sans"/>
              </a:rPr>
              <a:t>First testing of content</a:t>
            </a:r>
          </a:p>
          <a:p>
            <a:pPr marL="182245" indent="-171450" defTabSz="914400">
              <a:buClr>
                <a:srgbClr val="7414DC"/>
              </a:buClr>
              <a:buFont typeface="Arial" panose="020B0604020202020204" pitchFamily="34" charset="0"/>
              <a:buChar char="•"/>
            </a:pPr>
            <a:endParaRPr lang="en-GB" sz="13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300" kern="0">
                <a:solidFill>
                  <a:schemeClr val="tx1"/>
                </a:solidFill>
                <a:latin typeface="Nunito Sans"/>
              </a:rPr>
              <a:t>We're testing our ideas on the Wood Badge and future of learning</a:t>
            </a:r>
          </a:p>
          <a:p>
            <a:pPr marL="10795" defTabSz="914400">
              <a:buClr>
                <a:srgbClr val="7414DC"/>
              </a:buCl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71450" marR="3810" lvl="1" indent="-171450" defTabSz="914400">
              <a:buClr>
                <a:srgbClr val="7414DC"/>
              </a:buClr>
              <a:buFont typeface="Arial" panose="020B0604020202020204" pitchFamily="34" charset="0"/>
              <a:buChar char="•"/>
            </a:pPr>
            <a:endParaRPr lang="en-GB" sz="1400" kern="0">
              <a:solidFill>
                <a:schemeClr val="tx1"/>
              </a:solidFill>
              <a:latin typeface="Nunito Sans"/>
            </a:endParaRPr>
          </a:p>
        </p:txBody>
      </p:sp>
      <p:sp>
        <p:nvSpPr>
          <p:cNvPr id="19" name="Rectangle: Rounded Corners 18">
            <a:extLst>
              <a:ext uri="{FF2B5EF4-FFF2-40B4-BE49-F238E27FC236}">
                <a16:creationId xmlns:a16="http://schemas.microsoft.com/office/drawing/2014/main" id="{066088A9-B17D-2011-49E5-CA4A68899A43}"/>
              </a:ext>
            </a:extLst>
          </p:cNvPr>
          <p:cNvSpPr/>
          <p:nvPr/>
        </p:nvSpPr>
        <p:spPr>
          <a:xfrm>
            <a:off x="528803" y="1468679"/>
            <a:ext cx="2231693" cy="3492551"/>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00A793"/>
              </a:buClr>
              <a:buFont typeface="Arial" panose="020B0604020202020204" pitchFamily="34" charset="0"/>
              <a:buChar char="•"/>
            </a:pPr>
            <a:endParaRPr lang="en-GB" sz="1300" kern="0">
              <a:solidFill>
                <a:schemeClr val="tx1"/>
              </a:solidFill>
              <a:latin typeface="Nunito Sans"/>
            </a:endParaRPr>
          </a:p>
          <a:p>
            <a:pPr marL="182245" indent="-171450" defTabSz="914400">
              <a:buClr>
                <a:srgbClr val="00A793"/>
              </a:buClr>
              <a:buFont typeface="Arial" panose="020B0604020202020204" pitchFamily="34" charset="0"/>
              <a:buChar char="•"/>
            </a:pPr>
            <a:endParaRPr lang="en-GB" sz="1300" kern="0">
              <a:solidFill>
                <a:schemeClr val="tx1"/>
              </a:solidFill>
              <a:latin typeface="Nunito Sans"/>
            </a:endParaRPr>
          </a:p>
          <a:p>
            <a:pPr marL="182245" indent="-171450" defTabSz="914400">
              <a:buClr>
                <a:srgbClr val="00A793"/>
              </a:buClr>
              <a:buFont typeface="Arial" panose="020B0604020202020204" pitchFamily="34" charset="0"/>
              <a:buChar char="•"/>
            </a:pPr>
            <a:r>
              <a:rPr lang="en-GB" sz="1300" kern="0">
                <a:solidFill>
                  <a:schemeClr val="tx1"/>
                </a:solidFill>
                <a:latin typeface="Nunito Sans"/>
              </a:rPr>
              <a:t>We're building content</a:t>
            </a:r>
          </a:p>
          <a:p>
            <a:pPr marL="182245" indent="-171450" defTabSz="914400">
              <a:buClr>
                <a:srgbClr val="00A793"/>
              </a:buClr>
              <a:buFont typeface="Arial" panose="020B0604020202020204" pitchFamily="34" charset="0"/>
              <a:buChar char="•"/>
            </a:pPr>
            <a:endParaRPr lang="en-GB" sz="1300" kern="0">
              <a:solidFill>
                <a:schemeClr val="tx1"/>
              </a:solidFill>
              <a:latin typeface="Nunito Sans"/>
            </a:endParaRPr>
          </a:p>
          <a:p>
            <a:pPr marL="182245" indent="-171450" defTabSz="914400">
              <a:buClr>
                <a:srgbClr val="00A793"/>
              </a:buClr>
              <a:buFont typeface="Arial" panose="020B0604020202020204" pitchFamily="34" charset="0"/>
              <a:buChar char="•"/>
            </a:pPr>
            <a:r>
              <a:rPr lang="en-GB" sz="1300" kern="0">
                <a:solidFill>
                  <a:schemeClr val="tx1"/>
                </a:solidFill>
                <a:latin typeface="Nunito Sans"/>
              </a:rPr>
              <a:t>We'll tell you more about Wood Badge and future Learning</a:t>
            </a:r>
          </a:p>
          <a:p>
            <a:pPr marL="182245" indent="-171450" defTabSz="914400">
              <a:buClr>
                <a:srgbClr val="00A793"/>
              </a:buClr>
              <a:buFont typeface="Arial" panose="020B0604020202020204" pitchFamily="34" charset="0"/>
              <a:buChar char="•"/>
            </a:pPr>
            <a:endParaRPr lang="en-GB" sz="1300" kern="0">
              <a:solidFill>
                <a:schemeClr val="tx1"/>
              </a:solidFill>
              <a:latin typeface="Nunito Sans"/>
            </a:endParaRPr>
          </a:p>
          <a:p>
            <a:pPr marL="182245" marR="3810" lvl="1" indent="-171450" defTabSz="914400">
              <a:buClr>
                <a:srgbClr val="00A793"/>
              </a:buClr>
              <a:buFont typeface="Arial" panose="020B0604020202020204" pitchFamily="34" charset="0"/>
              <a:buChar char="•"/>
            </a:pPr>
            <a:endParaRPr lang="en-GB" sz="1300" kern="0">
              <a:solidFill>
                <a:schemeClr val="tx1"/>
              </a:solidFill>
              <a:latin typeface="Nunito Sans"/>
            </a:endParaRPr>
          </a:p>
        </p:txBody>
      </p:sp>
      <p:sp>
        <p:nvSpPr>
          <p:cNvPr id="21" name="Up Arrow Callout 100">
            <a:extLst>
              <a:ext uri="{FF2B5EF4-FFF2-40B4-BE49-F238E27FC236}">
                <a16:creationId xmlns:a16="http://schemas.microsoft.com/office/drawing/2014/main" id="{A2F582A8-4A23-982C-CD8E-87EDE9945768}"/>
              </a:ext>
            </a:extLst>
          </p:cNvPr>
          <p:cNvSpPr/>
          <p:nvPr/>
        </p:nvSpPr>
        <p:spPr>
          <a:xfrm>
            <a:off x="9351404" y="5146781"/>
            <a:ext cx="2000918"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JAN – MAR 24</a:t>
            </a:r>
            <a:endParaRPr lang="en-US"/>
          </a:p>
        </p:txBody>
      </p:sp>
      <p:sp>
        <p:nvSpPr>
          <p:cNvPr id="22" name="Rectangle: Rounded Corners 21">
            <a:extLst>
              <a:ext uri="{FF2B5EF4-FFF2-40B4-BE49-F238E27FC236}">
                <a16:creationId xmlns:a16="http://schemas.microsoft.com/office/drawing/2014/main" id="{E086F472-EA2E-4538-4B3F-DD4694800D77}"/>
              </a:ext>
            </a:extLst>
          </p:cNvPr>
          <p:cNvSpPr/>
          <p:nvPr/>
        </p:nvSpPr>
        <p:spPr>
          <a:xfrm>
            <a:off x="9397174" y="1424284"/>
            <a:ext cx="1956260" cy="3394523"/>
          </a:xfrm>
          <a:prstGeom prst="roundRect">
            <a:avLst/>
          </a:prstGeom>
          <a:noFill/>
          <a:ln>
            <a:solidFill>
              <a:srgbClr val="0039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003982"/>
              </a:buClr>
              <a:buFont typeface="Arial" panose="020B0604020202020204" pitchFamily="34" charset="0"/>
              <a:buChar char="•"/>
            </a:pPr>
            <a:r>
              <a:rPr lang="en-GB" sz="1300" kern="0">
                <a:solidFill>
                  <a:schemeClr val="tx1"/>
                </a:solidFill>
                <a:latin typeface="Nunito Sans"/>
              </a:rPr>
              <a:t>Full</a:t>
            </a:r>
            <a:r>
              <a:rPr lang="en-GB" sz="1300" kern="0">
                <a:solidFill>
                  <a:schemeClr val="tx1"/>
                </a:solidFill>
                <a:ea typeface="+mn-lt"/>
                <a:cs typeface="+mn-lt"/>
              </a:rPr>
              <a:t> launch of new "Roots"</a:t>
            </a:r>
            <a:endParaRPr lang="en-GB" sz="1300" kern="0">
              <a:solidFill>
                <a:schemeClr val="tx1"/>
              </a:solidFill>
            </a:endParaRPr>
          </a:p>
          <a:p>
            <a:pPr marL="182245" indent="-171450" defTabSz="914400">
              <a:buClr>
                <a:srgbClr val="003982"/>
              </a:buClr>
              <a:buFont typeface="Arial" panose="020B0604020202020204" pitchFamily="34" charset="0"/>
              <a:buChar char="•"/>
            </a:pPr>
            <a:endParaRPr lang="en-GB" sz="1300" kern="0">
              <a:solidFill>
                <a:schemeClr val="tx1"/>
              </a:solidFill>
              <a:latin typeface="Nunito Sans"/>
            </a:endParaRPr>
          </a:p>
          <a:p>
            <a:pPr marL="182245" indent="-171450" defTabSz="914400">
              <a:buClr>
                <a:srgbClr val="003982"/>
              </a:buClr>
              <a:buFont typeface="Arial" panose="020B0604020202020204" pitchFamily="34" charset="0"/>
              <a:buChar char="•"/>
            </a:pPr>
            <a:r>
              <a:rPr lang="en-GB" sz="1300" kern="0">
                <a:solidFill>
                  <a:schemeClr val="tx1"/>
                </a:solidFill>
                <a:latin typeface="Nunito Sans"/>
              </a:rPr>
              <a:t>Development and testing of "Branching Out"</a:t>
            </a:r>
          </a:p>
        </p:txBody>
      </p:sp>
      <p:sp>
        <p:nvSpPr>
          <p:cNvPr id="23" name="Up Arrow Callout 100">
            <a:extLst>
              <a:ext uri="{FF2B5EF4-FFF2-40B4-BE49-F238E27FC236}">
                <a16:creationId xmlns:a16="http://schemas.microsoft.com/office/drawing/2014/main" id="{C3CC27E8-4023-F305-9E75-E64F306498C1}"/>
              </a:ext>
            </a:extLst>
          </p:cNvPr>
          <p:cNvSpPr/>
          <p:nvPr/>
        </p:nvSpPr>
        <p:spPr>
          <a:xfrm>
            <a:off x="5188115" y="5149103"/>
            <a:ext cx="1884608" cy="456617"/>
          </a:xfrm>
          <a:prstGeom prst="downArrowCallout">
            <a:avLst>
              <a:gd name="adj1" fmla="val 50000"/>
              <a:gd name="adj2" fmla="val 25000"/>
              <a:gd name="adj3" fmla="val 25000"/>
              <a:gd name="adj4" fmla="val 64977"/>
            </a:avLst>
          </a:prstGeom>
          <a:solidFill>
            <a:srgbClr val="00A793"/>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rPr>
              <a:t>JUL – SEPT 23</a:t>
            </a:r>
          </a:p>
        </p:txBody>
      </p:sp>
      <p:sp>
        <p:nvSpPr>
          <p:cNvPr id="24" name="Up Arrow Callout 100">
            <a:extLst>
              <a:ext uri="{FF2B5EF4-FFF2-40B4-BE49-F238E27FC236}">
                <a16:creationId xmlns:a16="http://schemas.microsoft.com/office/drawing/2014/main" id="{A8FB49EF-888B-9BC1-00E6-F8A9AC6042F5}"/>
              </a:ext>
            </a:extLst>
          </p:cNvPr>
          <p:cNvSpPr/>
          <p:nvPr/>
        </p:nvSpPr>
        <p:spPr>
          <a:xfrm>
            <a:off x="7242208" y="5149103"/>
            <a:ext cx="1938525"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rPr>
              <a:t>OCT – DEC 23</a:t>
            </a:r>
          </a:p>
        </p:txBody>
      </p:sp>
      <p:sp>
        <p:nvSpPr>
          <p:cNvPr id="25" name="Rectangle: Rounded Corners 24">
            <a:extLst>
              <a:ext uri="{FF2B5EF4-FFF2-40B4-BE49-F238E27FC236}">
                <a16:creationId xmlns:a16="http://schemas.microsoft.com/office/drawing/2014/main" id="{B2ABCAEA-6FBD-0527-15A5-611E1316FBDE}"/>
              </a:ext>
            </a:extLst>
          </p:cNvPr>
          <p:cNvSpPr/>
          <p:nvPr/>
        </p:nvSpPr>
        <p:spPr>
          <a:xfrm>
            <a:off x="5189126" y="1469049"/>
            <a:ext cx="1890897" cy="342587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00A793"/>
              </a:buClr>
              <a:buFont typeface="Arial" panose="020B0604020202020204" pitchFamily="34" charset="0"/>
              <a:buChar char="•"/>
            </a:pPr>
            <a:endParaRPr lang="en-GB" sz="1300" kern="0">
              <a:solidFill>
                <a:schemeClr val="tx1"/>
              </a:solidFill>
            </a:endParaRPr>
          </a:p>
          <a:p>
            <a:pPr marL="182245" indent="-171450" defTabSz="914400">
              <a:buClr>
                <a:srgbClr val="00A793"/>
              </a:buClr>
              <a:buFont typeface="Arial" panose="020B0604020202020204" pitchFamily="34" charset="0"/>
              <a:buChar char="•"/>
            </a:pPr>
            <a:endParaRPr lang="en-GB" sz="1300" kern="0">
              <a:solidFill>
                <a:schemeClr val="tx1"/>
              </a:solidFill>
            </a:endParaRPr>
          </a:p>
          <a:p>
            <a:pPr marL="182245" indent="-171450" defTabSz="914400">
              <a:buClr>
                <a:srgbClr val="00A793"/>
              </a:buClr>
              <a:buFont typeface="Arial" panose="020B0604020202020204" pitchFamily="34" charset="0"/>
              <a:buChar char="•"/>
            </a:pPr>
            <a:r>
              <a:rPr lang="en-GB" sz="1300" kern="0">
                <a:solidFill>
                  <a:schemeClr val="tx1"/>
                </a:solidFill>
              </a:rPr>
              <a:t>Wider testing of content</a:t>
            </a:r>
            <a:endParaRPr lang="en-GB">
              <a:solidFill>
                <a:schemeClr val="tx1"/>
              </a:solidFill>
            </a:endParaRPr>
          </a:p>
          <a:p>
            <a:pPr marL="182245" indent="-171450" defTabSz="914400">
              <a:buClr>
                <a:srgbClr val="00A793"/>
              </a:buClr>
              <a:buFont typeface="Arial" panose="020B0604020202020204" pitchFamily="34" charset="0"/>
              <a:buChar char="•"/>
            </a:pPr>
            <a:endParaRPr lang="en-GB" sz="1300" kern="0">
              <a:solidFill>
                <a:schemeClr val="tx1"/>
              </a:solidFill>
            </a:endParaRPr>
          </a:p>
          <a:p>
            <a:pPr marL="182245" indent="-171450" defTabSz="914400">
              <a:buClr>
                <a:srgbClr val="00A793"/>
              </a:buClr>
              <a:buFont typeface="Arial" panose="020B0604020202020204" pitchFamily="34" charset="0"/>
              <a:buChar char="•"/>
            </a:pPr>
            <a:r>
              <a:rPr lang="en-GB" sz="1300" kern="0">
                <a:solidFill>
                  <a:schemeClr val="tx1"/>
                </a:solidFill>
              </a:rPr>
              <a:t>Clarity about the "Roots" and the new Wood Badge</a:t>
            </a:r>
          </a:p>
          <a:p>
            <a:pPr marL="182245" indent="-171450" defTabSz="914400">
              <a:buClr>
                <a:srgbClr val="00A793"/>
              </a:buClr>
              <a:buFont typeface="Arial" panose="020B0604020202020204" pitchFamily="34" charset="0"/>
              <a:buChar char="•"/>
            </a:pPr>
            <a:endParaRPr lang="en-GB" sz="1300" kern="0">
              <a:solidFill>
                <a:srgbClr val="000000"/>
              </a:solidFill>
            </a:endParaRPr>
          </a:p>
        </p:txBody>
      </p:sp>
      <p:sp>
        <p:nvSpPr>
          <p:cNvPr id="26" name="Rectangle: Rounded Corners 25">
            <a:extLst>
              <a:ext uri="{FF2B5EF4-FFF2-40B4-BE49-F238E27FC236}">
                <a16:creationId xmlns:a16="http://schemas.microsoft.com/office/drawing/2014/main" id="{CA69C035-0DB2-67EF-2DB1-FD8F45714891}"/>
              </a:ext>
            </a:extLst>
          </p:cNvPr>
          <p:cNvSpPr/>
          <p:nvPr/>
        </p:nvSpPr>
        <p:spPr>
          <a:xfrm>
            <a:off x="7240354" y="1473764"/>
            <a:ext cx="1952821" cy="3356423"/>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Font typeface="Arial"/>
              <a:buChar char="•"/>
            </a:pPr>
            <a:r>
              <a:rPr lang="en-GB" sz="1300" kern="0">
                <a:solidFill>
                  <a:schemeClr val="tx1"/>
                </a:solidFill>
                <a:latin typeface="Nunito Sans"/>
              </a:rPr>
              <a:t>Open testing of new content</a:t>
            </a:r>
            <a:endParaRPr lang="en-US">
              <a:solidFill>
                <a:schemeClr val="tx1"/>
              </a:solidFill>
            </a:endParaRPr>
          </a:p>
          <a:p>
            <a:pPr marL="182245" indent="-171450" defTabSz="914400">
              <a:buFont typeface="Arial"/>
              <a:buChar char="•"/>
            </a:pPr>
            <a:endParaRPr lang="en-GB" sz="13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300" kern="0">
                <a:solidFill>
                  <a:schemeClr val="tx1"/>
                </a:solidFill>
                <a:latin typeface="Nunito Sans"/>
              </a:rPr>
              <a:t>Plans for 2024 onwards</a:t>
            </a:r>
          </a:p>
        </p:txBody>
      </p:sp>
      <p:pic>
        <p:nvPicPr>
          <p:cNvPr id="27" name="Graphic 6" descr="Tools outline">
            <a:extLst>
              <a:ext uri="{FF2B5EF4-FFF2-40B4-BE49-F238E27FC236}">
                <a16:creationId xmlns:a16="http://schemas.microsoft.com/office/drawing/2014/main" id="{340AD26D-CF95-22FC-6DB6-41C287FFEC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5086" y="1602761"/>
            <a:ext cx="914400" cy="914400"/>
          </a:xfrm>
          <a:prstGeom prst="rect">
            <a:avLst/>
          </a:prstGeom>
        </p:spPr>
      </p:pic>
      <p:pic>
        <p:nvPicPr>
          <p:cNvPr id="28" name="Graphic 9" descr="Information outline">
            <a:extLst>
              <a:ext uri="{FF2B5EF4-FFF2-40B4-BE49-F238E27FC236}">
                <a16:creationId xmlns:a16="http://schemas.microsoft.com/office/drawing/2014/main" id="{90EC2544-6E48-C962-459D-20EBF50D3A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5086" y="3830400"/>
            <a:ext cx="914400" cy="914400"/>
          </a:xfrm>
          <a:prstGeom prst="rect">
            <a:avLst/>
          </a:prstGeom>
        </p:spPr>
      </p:pic>
      <p:pic>
        <p:nvPicPr>
          <p:cNvPr id="29" name="Graphic 13" descr="Toggle outline">
            <a:extLst>
              <a:ext uri="{FF2B5EF4-FFF2-40B4-BE49-F238E27FC236}">
                <a16:creationId xmlns:a16="http://schemas.microsoft.com/office/drawing/2014/main" id="{BAED8B07-CF53-C3E6-8E1F-6355B90FDC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97599" y="1555568"/>
            <a:ext cx="914400" cy="914400"/>
          </a:xfrm>
          <a:prstGeom prst="rect">
            <a:avLst/>
          </a:prstGeom>
        </p:spPr>
      </p:pic>
      <p:sp>
        <p:nvSpPr>
          <p:cNvPr id="30" name="TextBox 29">
            <a:extLst>
              <a:ext uri="{FF2B5EF4-FFF2-40B4-BE49-F238E27FC236}">
                <a16:creationId xmlns:a16="http://schemas.microsoft.com/office/drawing/2014/main" id="{776A474A-DA5A-14AD-0788-45B0CF452296}"/>
              </a:ext>
            </a:extLst>
          </p:cNvPr>
          <p:cNvSpPr txBox="1"/>
          <p:nvPr/>
        </p:nvSpPr>
        <p:spPr>
          <a:xfrm>
            <a:off x="220886" y="783042"/>
            <a:ext cx="5727185" cy="584775"/>
          </a:xfrm>
          <a:prstGeom prst="rect">
            <a:avLst/>
          </a:prstGeom>
          <a:noFill/>
        </p:spPr>
        <p:txBody>
          <a:bodyPr wrap="square">
            <a:spAutoFit/>
          </a:bodyPr>
          <a:lstStyle/>
          <a:p>
            <a:pPr marL="8890">
              <a:spcBef>
                <a:spcPts val="1500"/>
              </a:spcBef>
              <a:buClr>
                <a:srgbClr val="7030A0"/>
              </a:buClr>
              <a:buSzPct val="140625"/>
              <a:tabLst>
                <a:tab pos="523399" algn="l"/>
                <a:tab pos="523875" algn="l"/>
              </a:tabLst>
            </a:pPr>
            <a:r>
              <a:rPr lang="en-GB" sz="3200">
                <a:solidFill>
                  <a:srgbClr val="7413DC"/>
                </a:solidFill>
                <a:latin typeface="Nunito Sans Black" panose="00000A00000000000000" pitchFamily="2" charset="0"/>
              </a:rPr>
              <a:t>Roadmap for learning</a:t>
            </a:r>
            <a:endParaRPr lang="en-US" sz="3200">
              <a:solidFill>
                <a:srgbClr val="7413DC"/>
              </a:solidFill>
              <a:latin typeface="Nunito Sans Black" panose="00000A00000000000000" pitchFamily="2" charset="0"/>
              <a:cs typeface="Calibri"/>
            </a:endParaRPr>
          </a:p>
        </p:txBody>
      </p:sp>
      <p:grpSp>
        <p:nvGrpSpPr>
          <p:cNvPr id="34" name="Group 33">
            <a:extLst>
              <a:ext uri="{FF2B5EF4-FFF2-40B4-BE49-F238E27FC236}">
                <a16:creationId xmlns:a16="http://schemas.microsoft.com/office/drawing/2014/main" id="{88783890-87C4-3A0C-50E0-0C9CDE81E53C}"/>
              </a:ext>
            </a:extLst>
          </p:cNvPr>
          <p:cNvGrpSpPr/>
          <p:nvPr/>
        </p:nvGrpSpPr>
        <p:grpSpPr>
          <a:xfrm>
            <a:off x="3687084" y="1714476"/>
            <a:ext cx="528963" cy="555539"/>
            <a:chOff x="3602418" y="1734461"/>
            <a:chExt cx="576000" cy="639033"/>
          </a:xfrm>
        </p:grpSpPr>
        <p:sp>
          <p:nvSpPr>
            <p:cNvPr id="31" name="Flowchart: Connector 30">
              <a:extLst>
                <a:ext uri="{FF2B5EF4-FFF2-40B4-BE49-F238E27FC236}">
                  <a16:creationId xmlns:a16="http://schemas.microsoft.com/office/drawing/2014/main" id="{7C41DD6A-071A-C58D-EF74-C3A60C5587CD}"/>
                </a:ext>
              </a:extLst>
            </p:cNvPr>
            <p:cNvSpPr/>
            <p:nvPr/>
          </p:nvSpPr>
          <p:spPr>
            <a:xfrm>
              <a:off x="3602418" y="1797494"/>
              <a:ext cx="576000" cy="576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TextBox 32">
              <a:extLst>
                <a:ext uri="{FF2B5EF4-FFF2-40B4-BE49-F238E27FC236}">
                  <a16:creationId xmlns:a16="http://schemas.microsoft.com/office/drawing/2014/main" id="{B878A4A8-86B0-0E08-7CF7-961BD2B0CB01}"/>
                </a:ext>
              </a:extLst>
            </p:cNvPr>
            <p:cNvSpPr txBox="1"/>
            <p:nvPr/>
          </p:nvSpPr>
          <p:spPr>
            <a:xfrm>
              <a:off x="3766636" y="1734461"/>
              <a:ext cx="247563" cy="601857"/>
            </a:xfrm>
            <a:prstGeom prst="rect">
              <a:avLst/>
            </a:prstGeom>
            <a:noFill/>
          </p:spPr>
          <p:txBody>
            <a:bodyPr wrap="square" lIns="91440" tIns="45720" rIns="91440" bIns="45720" anchor="t">
              <a:spAutoFit/>
            </a:bodyPr>
            <a:lstStyle/>
            <a:p>
              <a:pPr algn="ctr"/>
              <a:r>
                <a:rPr lang="el-GR" sz="2800" b="1" i="0">
                  <a:solidFill>
                    <a:srgbClr val="202124"/>
                  </a:solidFill>
                  <a:effectLst/>
                  <a:latin typeface="arial"/>
                  <a:cs typeface="arial"/>
                </a:rPr>
                <a:t>α</a:t>
              </a:r>
              <a:endParaRPr lang="en-GB" sz="2800">
                <a:latin typeface="arial"/>
                <a:cs typeface="arial"/>
              </a:endParaRPr>
            </a:p>
          </p:txBody>
        </p:sp>
      </p:grpSp>
      <p:pic>
        <p:nvPicPr>
          <p:cNvPr id="36" name="Graphic 35" descr="Tree With Roots outline">
            <a:extLst>
              <a:ext uri="{FF2B5EF4-FFF2-40B4-BE49-F238E27FC236}">
                <a16:creationId xmlns:a16="http://schemas.microsoft.com/office/drawing/2014/main" id="{B10598DA-BBBE-8020-8526-4FA264FC04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18104" y="3830400"/>
            <a:ext cx="914400" cy="914400"/>
          </a:xfrm>
          <a:prstGeom prst="rect">
            <a:avLst/>
          </a:prstGeom>
        </p:spPr>
      </p:pic>
      <p:grpSp>
        <p:nvGrpSpPr>
          <p:cNvPr id="43" name="Group 42">
            <a:extLst>
              <a:ext uri="{FF2B5EF4-FFF2-40B4-BE49-F238E27FC236}">
                <a16:creationId xmlns:a16="http://schemas.microsoft.com/office/drawing/2014/main" id="{9B28A0C6-EF7A-FAFB-BE64-989B86CBDA9D}"/>
              </a:ext>
            </a:extLst>
          </p:cNvPr>
          <p:cNvGrpSpPr/>
          <p:nvPr/>
        </p:nvGrpSpPr>
        <p:grpSpPr>
          <a:xfrm>
            <a:off x="5686307" y="4072985"/>
            <a:ext cx="888223" cy="656920"/>
            <a:chOff x="7370068" y="3396365"/>
            <a:chExt cx="1417923" cy="1188481"/>
          </a:xfrm>
        </p:grpSpPr>
        <p:pic>
          <p:nvPicPr>
            <p:cNvPr id="40" name="Picture 39">
              <a:extLst>
                <a:ext uri="{FF2B5EF4-FFF2-40B4-BE49-F238E27FC236}">
                  <a16:creationId xmlns:a16="http://schemas.microsoft.com/office/drawing/2014/main" id="{65D75BB3-A604-7CF1-6327-327FEF789C40}"/>
                </a:ext>
              </a:extLst>
            </p:cNvPr>
            <p:cNvPicPr>
              <a:picLocks noChangeAspect="1"/>
            </p:cNvPicPr>
            <p:nvPr/>
          </p:nvPicPr>
          <p:blipFill rotWithShape="1">
            <a:blip r:embed="rId10"/>
            <a:srcRect l="21877" t="34673" r="21736"/>
            <a:stretch/>
          </p:blipFill>
          <p:spPr>
            <a:xfrm>
              <a:off x="7370068" y="3396365"/>
              <a:ext cx="1417923" cy="1188481"/>
            </a:xfrm>
            <a:prstGeom prst="rect">
              <a:avLst/>
            </a:prstGeom>
          </p:spPr>
        </p:pic>
        <p:sp>
          <p:nvSpPr>
            <p:cNvPr id="41" name="Rectangle 40">
              <a:extLst>
                <a:ext uri="{FF2B5EF4-FFF2-40B4-BE49-F238E27FC236}">
                  <a16:creationId xmlns:a16="http://schemas.microsoft.com/office/drawing/2014/main" id="{AC7AD9B2-3C92-0093-128C-8695598023ED}"/>
                </a:ext>
              </a:extLst>
            </p:cNvPr>
            <p:cNvSpPr/>
            <p:nvPr/>
          </p:nvSpPr>
          <p:spPr>
            <a:xfrm>
              <a:off x="7370068" y="3400678"/>
              <a:ext cx="544857" cy="269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3A78ED1B-DBCE-FE42-0943-73F9BB46326C}"/>
                </a:ext>
              </a:extLst>
            </p:cNvPr>
            <p:cNvSpPr/>
            <p:nvPr/>
          </p:nvSpPr>
          <p:spPr>
            <a:xfrm>
              <a:off x="8175413" y="3396365"/>
              <a:ext cx="612578" cy="269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D306B2E2-DBC4-3244-6527-921BF9B4BEF5}"/>
              </a:ext>
            </a:extLst>
          </p:cNvPr>
          <p:cNvGrpSpPr/>
          <p:nvPr/>
        </p:nvGrpSpPr>
        <p:grpSpPr>
          <a:xfrm>
            <a:off x="5848244" y="1785506"/>
            <a:ext cx="576000" cy="576000"/>
            <a:chOff x="3602418" y="1797494"/>
            <a:chExt cx="576000" cy="576000"/>
          </a:xfrm>
        </p:grpSpPr>
        <p:sp>
          <p:nvSpPr>
            <p:cNvPr id="45" name="Flowchart: Connector 44">
              <a:extLst>
                <a:ext uri="{FF2B5EF4-FFF2-40B4-BE49-F238E27FC236}">
                  <a16:creationId xmlns:a16="http://schemas.microsoft.com/office/drawing/2014/main" id="{2B074071-E461-630C-2279-6B472B4C1C32}"/>
                </a:ext>
              </a:extLst>
            </p:cNvPr>
            <p:cNvSpPr/>
            <p:nvPr/>
          </p:nvSpPr>
          <p:spPr>
            <a:xfrm>
              <a:off x="3602418" y="1797494"/>
              <a:ext cx="576000" cy="576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46" name="TextBox 45">
              <a:extLst>
                <a:ext uri="{FF2B5EF4-FFF2-40B4-BE49-F238E27FC236}">
                  <a16:creationId xmlns:a16="http://schemas.microsoft.com/office/drawing/2014/main" id="{6386AEF2-449F-C2CE-7F27-9DB3D163FFCF}"/>
                </a:ext>
              </a:extLst>
            </p:cNvPr>
            <p:cNvSpPr txBox="1"/>
            <p:nvPr/>
          </p:nvSpPr>
          <p:spPr>
            <a:xfrm>
              <a:off x="3766636" y="1856220"/>
              <a:ext cx="247563" cy="461665"/>
            </a:xfrm>
            <a:prstGeom prst="rect">
              <a:avLst/>
            </a:prstGeom>
            <a:noFill/>
          </p:spPr>
          <p:txBody>
            <a:bodyPr wrap="square">
              <a:spAutoFit/>
            </a:bodyPr>
            <a:lstStyle/>
            <a:p>
              <a:pPr algn="ctr"/>
              <a:r>
                <a:rPr lang="el-GR" sz="2400" b="1" i="0">
                  <a:solidFill>
                    <a:srgbClr val="202124"/>
                  </a:solidFill>
                  <a:effectLst/>
                  <a:latin typeface="arial" panose="020B0604020202020204" pitchFamily="34" charset="0"/>
                </a:rPr>
                <a:t>β</a:t>
              </a:r>
              <a:endParaRPr lang="en-GB" sz="1800"/>
            </a:p>
          </p:txBody>
        </p:sp>
      </p:grpSp>
      <p:pic>
        <p:nvPicPr>
          <p:cNvPr id="48" name="Graphic 47" descr="Monthly calendar outline">
            <a:extLst>
              <a:ext uri="{FF2B5EF4-FFF2-40B4-BE49-F238E27FC236}">
                <a16:creationId xmlns:a16="http://schemas.microsoft.com/office/drawing/2014/main" id="{0C00E96D-DEE3-E3FA-775A-E3881C20AE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54270" y="3830400"/>
            <a:ext cx="914400" cy="914400"/>
          </a:xfrm>
          <a:prstGeom prst="rect">
            <a:avLst/>
          </a:prstGeom>
        </p:spPr>
      </p:pic>
      <p:pic>
        <p:nvPicPr>
          <p:cNvPr id="12" name="Graphic 13" descr="Compass outline">
            <a:extLst>
              <a:ext uri="{FF2B5EF4-FFF2-40B4-BE49-F238E27FC236}">
                <a16:creationId xmlns:a16="http://schemas.microsoft.com/office/drawing/2014/main" id="{B9DB3785-8141-1E90-7796-45AD62654D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4503" y="3912541"/>
            <a:ext cx="914400" cy="914400"/>
          </a:xfrm>
          <a:prstGeom prst="rect">
            <a:avLst/>
          </a:prstGeom>
        </p:spPr>
      </p:pic>
      <p:sp>
        <p:nvSpPr>
          <p:cNvPr id="15" name="TextBox 14">
            <a:extLst>
              <a:ext uri="{FF2B5EF4-FFF2-40B4-BE49-F238E27FC236}">
                <a16:creationId xmlns:a16="http://schemas.microsoft.com/office/drawing/2014/main" id="{499FD248-106C-1F9E-2806-7DBDE0F10035}"/>
              </a:ext>
            </a:extLst>
          </p:cNvPr>
          <p:cNvSpPr txBox="1"/>
          <p:nvPr/>
        </p:nvSpPr>
        <p:spPr>
          <a:xfrm>
            <a:off x="8043333" y="1853259"/>
            <a:ext cx="3292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400" b="1">
                <a:solidFill>
                  <a:srgbClr val="202124"/>
                </a:solidFill>
                <a:latin typeface="Arial"/>
                <a:cs typeface="Arial"/>
              </a:rPr>
              <a:t>β</a:t>
            </a:r>
            <a:endParaRPr lang="en-US" sz="2400"/>
          </a:p>
        </p:txBody>
      </p:sp>
    </p:spTree>
    <p:extLst>
      <p:ext uri="{BB962C8B-B14F-4D97-AF65-F5344CB8AC3E}">
        <p14:creationId xmlns:p14="http://schemas.microsoft.com/office/powerpoint/2010/main" val="169422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335-1E61-C157-DFA8-EF2C82B55164}"/>
              </a:ext>
            </a:extLst>
          </p:cNvPr>
          <p:cNvSpPr>
            <a:spLocks noGrp="1"/>
          </p:cNvSpPr>
          <p:nvPr>
            <p:ph type="ctrTitle"/>
          </p:nvPr>
        </p:nvSpPr>
        <p:spPr/>
        <p:txBody>
          <a:bodyPr/>
          <a:lstStyle/>
          <a:p>
            <a:r>
              <a:rPr lang="en-US"/>
              <a:t>Transformation Lead Call - December 22</a:t>
            </a:r>
          </a:p>
        </p:txBody>
      </p:sp>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US"/>
              <a:t>Engaging Learning</a:t>
            </a:r>
          </a:p>
        </p:txBody>
      </p:sp>
      <p:graphicFrame>
        <p:nvGraphicFramePr>
          <p:cNvPr id="12" name="Diagram 11">
            <a:extLst>
              <a:ext uri="{FF2B5EF4-FFF2-40B4-BE49-F238E27FC236}">
                <a16:creationId xmlns:a16="http://schemas.microsoft.com/office/drawing/2014/main" id="{86796B52-E331-CD9D-6C64-221A9A79D365}"/>
              </a:ext>
            </a:extLst>
          </p:cNvPr>
          <p:cNvGraphicFramePr/>
          <p:nvPr>
            <p:extLst>
              <p:ext uri="{D42A27DB-BD31-4B8C-83A1-F6EECF244321}">
                <p14:modId xmlns:p14="http://schemas.microsoft.com/office/powerpoint/2010/main" val="299358201"/>
              </p:ext>
            </p:extLst>
          </p:nvPr>
        </p:nvGraphicFramePr>
        <p:xfrm>
          <a:off x="575917" y="2087218"/>
          <a:ext cx="11040166" cy="458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Rounded Corners 13">
            <a:extLst>
              <a:ext uri="{FF2B5EF4-FFF2-40B4-BE49-F238E27FC236}">
                <a16:creationId xmlns:a16="http://schemas.microsoft.com/office/drawing/2014/main" id="{CB63ACBE-02DC-49FD-D740-FD4A15085790}"/>
              </a:ext>
            </a:extLst>
          </p:cNvPr>
          <p:cNvSpPr/>
          <p:nvPr/>
        </p:nvSpPr>
        <p:spPr>
          <a:xfrm>
            <a:off x="1729409" y="1080053"/>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Nunito Sans ExtraBold" panose="00000900000000000000" pitchFamily="2" charset="0"/>
              </a:rPr>
              <a:t>The things everyone needs to know to get started</a:t>
            </a:r>
          </a:p>
        </p:txBody>
      </p:sp>
    </p:spTree>
    <p:extLst>
      <p:ext uri="{BB962C8B-B14F-4D97-AF65-F5344CB8AC3E}">
        <p14:creationId xmlns:p14="http://schemas.microsoft.com/office/powerpoint/2010/main" val="1471193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335-1E61-C157-DFA8-EF2C82B55164}"/>
              </a:ext>
            </a:extLst>
          </p:cNvPr>
          <p:cNvSpPr>
            <a:spLocks noGrp="1"/>
          </p:cNvSpPr>
          <p:nvPr>
            <p:ph type="ctrTitle"/>
          </p:nvPr>
        </p:nvSpPr>
        <p:spPr/>
        <p:txBody>
          <a:bodyPr/>
          <a:lstStyle/>
          <a:p>
            <a:r>
              <a:rPr lang="en-US"/>
              <a:t>Transformation Lead Call - December 22</a:t>
            </a:r>
          </a:p>
        </p:txBody>
      </p:sp>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US"/>
              <a:t>Engaging Learning</a:t>
            </a:r>
          </a:p>
        </p:txBody>
      </p:sp>
      <p:grpSp>
        <p:nvGrpSpPr>
          <p:cNvPr id="8" name="Group 7">
            <a:extLst>
              <a:ext uri="{FF2B5EF4-FFF2-40B4-BE49-F238E27FC236}">
                <a16:creationId xmlns:a16="http://schemas.microsoft.com/office/drawing/2014/main" id="{50B7F0B1-D339-B16E-6C98-89B2E189E6EB}"/>
              </a:ext>
            </a:extLst>
          </p:cNvPr>
          <p:cNvGrpSpPr/>
          <p:nvPr/>
        </p:nvGrpSpPr>
        <p:grpSpPr>
          <a:xfrm>
            <a:off x="575917" y="883630"/>
            <a:ext cx="11040166" cy="5588203"/>
            <a:chOff x="575917" y="1080053"/>
            <a:chExt cx="11040166" cy="5588203"/>
          </a:xfrm>
        </p:grpSpPr>
        <p:graphicFrame>
          <p:nvGraphicFramePr>
            <p:cNvPr id="12" name="Diagram 11">
              <a:extLst>
                <a:ext uri="{FF2B5EF4-FFF2-40B4-BE49-F238E27FC236}">
                  <a16:creationId xmlns:a16="http://schemas.microsoft.com/office/drawing/2014/main" id="{86796B52-E331-CD9D-6C64-221A9A79D365}"/>
                </a:ext>
              </a:extLst>
            </p:cNvPr>
            <p:cNvGraphicFramePr/>
            <p:nvPr>
              <p:extLst>
                <p:ext uri="{D42A27DB-BD31-4B8C-83A1-F6EECF244321}">
                  <p14:modId xmlns:p14="http://schemas.microsoft.com/office/powerpoint/2010/main" val="4064630433"/>
                </p:ext>
              </p:extLst>
            </p:nvPr>
          </p:nvGraphicFramePr>
          <p:xfrm>
            <a:off x="575917" y="2087218"/>
            <a:ext cx="11040166" cy="458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Rounded Corners 13">
              <a:extLst>
                <a:ext uri="{FF2B5EF4-FFF2-40B4-BE49-F238E27FC236}">
                  <a16:creationId xmlns:a16="http://schemas.microsoft.com/office/drawing/2014/main" id="{CB63ACBE-02DC-49FD-D740-FD4A15085790}"/>
                </a:ext>
              </a:extLst>
            </p:cNvPr>
            <p:cNvSpPr/>
            <p:nvPr/>
          </p:nvSpPr>
          <p:spPr>
            <a:xfrm>
              <a:off x="1729409" y="1080053"/>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Nunito Sans ExtraBold"/>
                </a:rPr>
                <a:t>The things you need for your type of role:</a:t>
              </a:r>
              <a:endParaRPr lang="en-US"/>
            </a:p>
          </p:txBody>
        </p:sp>
        <p:sp>
          <p:nvSpPr>
            <p:cNvPr id="4" name="TextBox 3">
              <a:extLst>
                <a:ext uri="{FF2B5EF4-FFF2-40B4-BE49-F238E27FC236}">
                  <a16:creationId xmlns:a16="http://schemas.microsoft.com/office/drawing/2014/main" id="{B3877501-D6D0-BEBA-6BAF-ECAA4480F0DC}"/>
                </a:ext>
              </a:extLst>
            </p:cNvPr>
            <p:cNvSpPr txBox="1"/>
            <p:nvPr/>
          </p:nvSpPr>
          <p:spPr>
            <a:xfrm>
              <a:off x="575917" y="3684693"/>
              <a:ext cx="2634643" cy="338554"/>
            </a:xfrm>
            <a:prstGeom prst="rect">
              <a:avLst/>
            </a:prstGeom>
            <a:noFill/>
          </p:spPr>
          <p:txBody>
            <a:bodyPr wrap="square" rtlCol="0">
              <a:spAutoFit/>
            </a:bodyPr>
            <a:lstStyle/>
            <a:p>
              <a:r>
                <a:rPr lang="en-GB" sz="1600"/>
                <a:t>Potential Content</a:t>
              </a:r>
              <a:r>
                <a:rPr lang="en-GB" sz="1200"/>
                <a:t>*</a:t>
              </a:r>
              <a:r>
                <a:rPr lang="en-GB" sz="1600"/>
                <a:t>:</a:t>
              </a:r>
            </a:p>
          </p:txBody>
        </p:sp>
        <p:sp>
          <p:nvSpPr>
            <p:cNvPr id="5" name="TextBox 4">
              <a:extLst>
                <a:ext uri="{FF2B5EF4-FFF2-40B4-BE49-F238E27FC236}">
                  <a16:creationId xmlns:a16="http://schemas.microsoft.com/office/drawing/2014/main" id="{6545E010-155D-2A52-6A53-55E68D3C9348}"/>
                </a:ext>
              </a:extLst>
            </p:cNvPr>
            <p:cNvSpPr txBox="1"/>
            <p:nvPr/>
          </p:nvSpPr>
          <p:spPr>
            <a:xfrm>
              <a:off x="4426557" y="3684693"/>
              <a:ext cx="2634643" cy="338554"/>
            </a:xfrm>
            <a:prstGeom prst="rect">
              <a:avLst/>
            </a:prstGeom>
            <a:noFill/>
          </p:spPr>
          <p:txBody>
            <a:bodyPr wrap="square" rtlCol="0">
              <a:spAutoFit/>
            </a:bodyPr>
            <a:lstStyle/>
            <a:p>
              <a:r>
                <a:rPr lang="en-GB" sz="1600"/>
                <a:t>Potential Content</a:t>
              </a:r>
              <a:r>
                <a:rPr lang="en-GB" sz="1200"/>
                <a:t>*</a:t>
              </a:r>
              <a:r>
                <a:rPr lang="en-GB" sz="1600"/>
                <a:t>:</a:t>
              </a:r>
            </a:p>
          </p:txBody>
        </p:sp>
        <p:sp>
          <p:nvSpPr>
            <p:cNvPr id="6" name="TextBox 5">
              <a:extLst>
                <a:ext uri="{FF2B5EF4-FFF2-40B4-BE49-F238E27FC236}">
                  <a16:creationId xmlns:a16="http://schemas.microsoft.com/office/drawing/2014/main" id="{C15F96C2-8CCC-781C-4BF7-8704FBC15B0C}"/>
                </a:ext>
              </a:extLst>
            </p:cNvPr>
            <p:cNvSpPr txBox="1"/>
            <p:nvPr/>
          </p:nvSpPr>
          <p:spPr>
            <a:xfrm>
              <a:off x="8277197" y="3684693"/>
              <a:ext cx="2634643" cy="338554"/>
            </a:xfrm>
            <a:prstGeom prst="rect">
              <a:avLst/>
            </a:prstGeom>
            <a:noFill/>
          </p:spPr>
          <p:txBody>
            <a:bodyPr wrap="square" rtlCol="0">
              <a:spAutoFit/>
            </a:bodyPr>
            <a:lstStyle/>
            <a:p>
              <a:r>
                <a:rPr lang="en-GB" sz="1600"/>
                <a:t>Potential Content</a:t>
              </a:r>
              <a:r>
                <a:rPr lang="en-GB" sz="1200"/>
                <a:t>*</a:t>
              </a:r>
              <a:r>
                <a:rPr lang="en-GB" sz="1600"/>
                <a:t>:</a:t>
              </a:r>
            </a:p>
          </p:txBody>
        </p:sp>
      </p:grpSp>
      <p:sp>
        <p:nvSpPr>
          <p:cNvPr id="9" name="TextBox 8">
            <a:extLst>
              <a:ext uri="{FF2B5EF4-FFF2-40B4-BE49-F238E27FC236}">
                <a16:creationId xmlns:a16="http://schemas.microsoft.com/office/drawing/2014/main" id="{362524F9-BD72-5F20-BF92-91F581014769}"/>
              </a:ext>
            </a:extLst>
          </p:cNvPr>
          <p:cNvSpPr txBox="1"/>
          <p:nvPr/>
        </p:nvSpPr>
        <p:spPr>
          <a:xfrm>
            <a:off x="479820" y="6362171"/>
            <a:ext cx="6964073" cy="338554"/>
          </a:xfrm>
          <a:prstGeom prst="rect">
            <a:avLst/>
          </a:prstGeom>
          <a:noFill/>
        </p:spPr>
        <p:txBody>
          <a:bodyPr wrap="square" rtlCol="0">
            <a:spAutoFit/>
          </a:bodyPr>
          <a:lstStyle/>
          <a:p>
            <a:r>
              <a:rPr lang="en-GB" sz="1600"/>
              <a:t>*Exact content is being scoped and developed during early 2023</a:t>
            </a:r>
          </a:p>
        </p:txBody>
      </p:sp>
    </p:spTree>
    <p:extLst>
      <p:ext uri="{BB962C8B-B14F-4D97-AF65-F5344CB8AC3E}">
        <p14:creationId xmlns:p14="http://schemas.microsoft.com/office/powerpoint/2010/main" val="822562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335-1E61-C157-DFA8-EF2C82B55164}"/>
              </a:ext>
            </a:extLst>
          </p:cNvPr>
          <p:cNvSpPr>
            <a:spLocks noGrp="1"/>
          </p:cNvSpPr>
          <p:nvPr>
            <p:ph type="ctrTitle"/>
          </p:nvPr>
        </p:nvSpPr>
        <p:spPr/>
        <p:txBody>
          <a:bodyPr/>
          <a:lstStyle/>
          <a:p>
            <a:r>
              <a:rPr lang="en-US"/>
              <a:t>Transformation Lead Call - December 22</a:t>
            </a:r>
          </a:p>
        </p:txBody>
      </p:sp>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US"/>
              <a:t>Engaging Learning</a:t>
            </a:r>
          </a:p>
        </p:txBody>
      </p:sp>
      <p:graphicFrame>
        <p:nvGraphicFramePr>
          <p:cNvPr id="7" name="Diagram 6">
            <a:extLst>
              <a:ext uri="{FF2B5EF4-FFF2-40B4-BE49-F238E27FC236}">
                <a16:creationId xmlns:a16="http://schemas.microsoft.com/office/drawing/2014/main" id="{6FA6A473-EFD9-2C35-6E2E-E2B755E5B17E}"/>
              </a:ext>
            </a:extLst>
          </p:cNvPr>
          <p:cNvGraphicFramePr/>
          <p:nvPr>
            <p:extLst>
              <p:ext uri="{D42A27DB-BD31-4B8C-83A1-F6EECF244321}">
                <p14:modId xmlns:p14="http://schemas.microsoft.com/office/powerpoint/2010/main" val="1975226204"/>
              </p:ext>
            </p:extLst>
          </p:nvPr>
        </p:nvGraphicFramePr>
        <p:xfrm>
          <a:off x="2032000" y="119406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Arrow Connector 12">
            <a:extLst>
              <a:ext uri="{FF2B5EF4-FFF2-40B4-BE49-F238E27FC236}">
                <a16:creationId xmlns:a16="http://schemas.microsoft.com/office/drawing/2014/main" id="{72527713-0C82-BB04-5865-9C55CF65FD51}"/>
              </a:ext>
            </a:extLst>
          </p:cNvPr>
          <p:cNvCxnSpPr>
            <a:cxnSpLocks/>
          </p:cNvCxnSpPr>
          <p:nvPr/>
        </p:nvCxnSpPr>
        <p:spPr>
          <a:xfrm>
            <a:off x="8077199" y="1822027"/>
            <a:ext cx="173058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B38B07-6B13-8EFF-9015-9230ED7EA87A}"/>
              </a:ext>
            </a:extLst>
          </p:cNvPr>
          <p:cNvCxnSpPr>
            <a:cxnSpLocks/>
          </p:cNvCxnSpPr>
          <p:nvPr/>
        </p:nvCxnSpPr>
        <p:spPr>
          <a:xfrm>
            <a:off x="2355543" y="1822027"/>
            <a:ext cx="173058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BFEF244-8830-6EE8-7BBE-F502CE3A0653}"/>
              </a:ext>
            </a:extLst>
          </p:cNvPr>
          <p:cNvSpPr txBox="1"/>
          <p:nvPr/>
        </p:nvSpPr>
        <p:spPr>
          <a:xfrm>
            <a:off x="2797503" y="1370015"/>
            <a:ext cx="846667" cy="400110"/>
          </a:xfrm>
          <a:prstGeom prst="rect">
            <a:avLst/>
          </a:prstGeom>
          <a:noFill/>
        </p:spPr>
        <p:txBody>
          <a:bodyPr wrap="square" rtlCol="0">
            <a:spAutoFit/>
          </a:bodyPr>
          <a:lstStyle/>
          <a:p>
            <a:r>
              <a:rPr lang="en-GB" sz="2000" b="1">
                <a:solidFill>
                  <a:schemeClr val="tx2"/>
                </a:solidFill>
              </a:rPr>
              <a:t>Start</a:t>
            </a:r>
          </a:p>
        </p:txBody>
      </p:sp>
      <p:sp>
        <p:nvSpPr>
          <p:cNvPr id="19" name="TextBox 18">
            <a:extLst>
              <a:ext uri="{FF2B5EF4-FFF2-40B4-BE49-F238E27FC236}">
                <a16:creationId xmlns:a16="http://schemas.microsoft.com/office/drawing/2014/main" id="{B0A56993-A556-02C7-348B-45342D0941C2}"/>
              </a:ext>
            </a:extLst>
          </p:cNvPr>
          <p:cNvSpPr txBox="1"/>
          <p:nvPr/>
        </p:nvSpPr>
        <p:spPr>
          <a:xfrm>
            <a:off x="8616526" y="1370015"/>
            <a:ext cx="651934" cy="400110"/>
          </a:xfrm>
          <a:prstGeom prst="rect">
            <a:avLst/>
          </a:prstGeom>
          <a:noFill/>
        </p:spPr>
        <p:txBody>
          <a:bodyPr wrap="square" rtlCol="0">
            <a:spAutoFit/>
          </a:bodyPr>
          <a:lstStyle/>
          <a:p>
            <a:r>
              <a:rPr lang="en-GB" sz="2000" b="1">
                <a:solidFill>
                  <a:schemeClr val="tx2"/>
                </a:solidFill>
              </a:rPr>
              <a:t>End</a:t>
            </a:r>
          </a:p>
        </p:txBody>
      </p:sp>
    </p:spTree>
    <p:extLst>
      <p:ext uri="{BB962C8B-B14F-4D97-AF65-F5344CB8AC3E}">
        <p14:creationId xmlns:p14="http://schemas.microsoft.com/office/powerpoint/2010/main" val="31248506"/>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7EFE293DA0574781BC2ECE904F4719" ma:contentTypeVersion="15" ma:contentTypeDescription="Create a new document." ma:contentTypeScope="" ma:versionID="24094689abf715c71ad285220361ada2">
  <xsd:schema xmlns:xsd="http://www.w3.org/2001/XMLSchema" xmlns:xs="http://www.w3.org/2001/XMLSchema" xmlns:p="http://schemas.microsoft.com/office/2006/metadata/properties" xmlns:ns2="b8794ff2-5743-48aa-b936-75e29ee18ac3" xmlns:ns3="ea0024ab-ab65-466d-9e06-7d1947fad7d8" targetNamespace="http://schemas.microsoft.com/office/2006/metadata/properties" ma:root="true" ma:fieldsID="415ceebd380b213ff777fbee1240e748" ns2:_="" ns3:_="">
    <xsd:import namespace="b8794ff2-5743-48aa-b936-75e29ee18ac3"/>
    <xsd:import namespace="ea0024ab-ab65-466d-9e06-7d1947fad7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94ff2-5743-48aa-b936-75e29ee18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0024ab-ab65-466d-9e06-7d1947fad7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9ff760-f50c-480b-83ab-bde4803c26e0}" ma:internalName="TaxCatchAll" ma:showField="CatchAllData" ma:web="ea0024ab-ab65-466d-9e06-7d1947fad7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0024ab-ab65-466d-9e06-7d1947fad7d8">
      <UserInfo>
        <DisplayName>Katie Miller</DisplayName>
        <AccountId>18</AccountId>
        <AccountType/>
      </UserInfo>
      <UserInfo>
        <DisplayName>Jack Caine</DisplayName>
        <AccountId>56</AccountId>
        <AccountType/>
      </UserInfo>
      <UserInfo>
        <DisplayName>Matthew Cobble</DisplayName>
        <AccountId>146</AccountId>
        <AccountType/>
      </UserInfo>
      <UserInfo>
        <DisplayName>Hamish Stout</DisplayName>
        <AccountId>192</AccountId>
        <AccountType/>
      </UserInfo>
      <UserInfo>
        <DisplayName>Hermione Clulow</DisplayName>
        <AccountId>204</AccountId>
        <AccountType/>
      </UserInfo>
      <UserInfo>
        <DisplayName>Sam Morris</DisplayName>
        <AccountId>422</AccountId>
        <AccountType/>
      </UserInfo>
      <UserInfo>
        <DisplayName>Alex Harvey</DisplayName>
        <AccountId>982</AccountId>
        <AccountType/>
      </UserInfo>
      <UserInfo>
        <DisplayName>Melissa Gannaway</DisplayName>
        <AccountId>1073</AccountId>
        <AccountType/>
      </UserInfo>
      <UserInfo>
        <DisplayName>Eleanor Coker</DisplayName>
        <AccountId>1402</AccountId>
        <AccountType/>
      </UserInfo>
      <UserInfo>
        <DisplayName>Craig Turpie</DisplayName>
        <AccountId>2230</AccountId>
        <AccountType/>
      </UserInfo>
      <UserInfo>
        <DisplayName>Rich Bennett</DisplayName>
        <AccountId>2325</AccountId>
        <AccountType/>
      </UserInfo>
      <UserInfo>
        <DisplayName>Pete Jeffreys</DisplayName>
        <AccountId>2326</AccountId>
        <AccountType/>
      </UserInfo>
      <UserInfo>
        <DisplayName>James Booker</DisplayName>
        <AccountId>2373</AccountId>
        <AccountType/>
      </UserInfo>
      <UserInfo>
        <DisplayName>Shaid Karim</DisplayName>
        <AccountId>2483</AccountId>
        <AccountType/>
      </UserInfo>
      <UserInfo>
        <DisplayName>Susan Wallace</DisplayName>
        <AccountId>2533</AccountId>
        <AccountType/>
      </UserInfo>
      <UserInfo>
        <DisplayName>Kirsty Waugh</DisplayName>
        <AccountId>2552</AccountId>
        <AccountType/>
      </UserInfo>
      <UserInfo>
        <DisplayName>Robert Groves</DisplayName>
        <AccountId>2596</AccountId>
        <AccountType/>
      </UserInfo>
      <UserInfo>
        <DisplayName>Nicki McCluskey</DisplayName>
        <AccountId>2556</AccountId>
        <AccountType/>
      </UserInfo>
      <UserInfo>
        <DisplayName>Andrew Sutherland</DisplayName>
        <AccountId>72</AccountId>
        <AccountType/>
      </UserInfo>
      <UserInfo>
        <DisplayName>Anders Wulff</DisplayName>
        <AccountId>2108</AccountId>
        <AccountType/>
      </UserInfo>
      <UserInfo>
        <DisplayName>Helen Mitchell</DisplayName>
        <AccountId>2776</AccountId>
        <AccountType/>
      </UserInfo>
    </SharedWithUsers>
    <lcf76f155ced4ddcb4097134ff3c332f xmlns="b8794ff2-5743-48aa-b936-75e29ee18ac3">
      <Terms xmlns="http://schemas.microsoft.com/office/infopath/2007/PartnerControls"/>
    </lcf76f155ced4ddcb4097134ff3c332f>
    <TaxCatchAll xmlns="ea0024ab-ab65-466d-9e06-7d1947fad7d8" xsi:nil="true"/>
    <MediaLengthInSeconds xmlns="b8794ff2-5743-48aa-b936-75e29ee18ac3" xsi:nil="true"/>
  </documentManagement>
</p:properties>
</file>

<file path=customXml/itemProps1.xml><?xml version="1.0" encoding="utf-8"?>
<ds:datastoreItem xmlns:ds="http://schemas.openxmlformats.org/officeDocument/2006/customXml" ds:itemID="{66561593-8B03-4BD2-8318-E08E6CA12AEB}">
  <ds:schemaRefs>
    <ds:schemaRef ds:uri="b8794ff2-5743-48aa-b936-75e29ee18ac3"/>
    <ds:schemaRef ds:uri="ea0024ab-ab65-466d-9e06-7d1947fad7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9</TotalTime>
  <Words>1050</Words>
  <Application>Microsoft Office PowerPoint</Application>
  <PresentationFormat>Widescreen</PresentationFormat>
  <Paragraphs>231</Paragraphs>
  <Slides>31</Slides>
  <Notes>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Nunito Sans ExtraBold</vt:lpstr>
      <vt:lpstr>Calibri Light</vt:lpstr>
      <vt:lpstr>Arial,Sans-Serif</vt:lpstr>
      <vt:lpstr>Nunito Sans Black</vt:lpstr>
      <vt:lpstr>arial</vt:lpstr>
      <vt:lpstr>Nunito Sans</vt:lpstr>
      <vt:lpstr>arial</vt:lpstr>
      <vt:lpstr>Calibri</vt:lpstr>
      <vt:lpstr>Office Theme</vt:lpstr>
      <vt:lpstr>Office Theme</vt:lpstr>
      <vt:lpstr>1_Office Theme</vt:lpstr>
      <vt:lpstr>PowerPoint Presentation</vt:lpstr>
      <vt:lpstr>Transformation Lead Call - December 22</vt:lpstr>
      <vt:lpstr>Transformation Lead Call - December 22</vt:lpstr>
      <vt:lpstr>PowerPoint Presentation</vt:lpstr>
      <vt:lpstr>Transformation Lead Call</vt:lpstr>
      <vt:lpstr>Transformation Lead Call - December 22</vt:lpstr>
      <vt:lpstr>Transformation Lead Call - December 22</vt:lpstr>
      <vt:lpstr>Transformation Lead Call - December 22</vt:lpstr>
      <vt:lpstr>Transformation Lead Call - December 22</vt:lpstr>
      <vt:lpstr>PowerPoint Presentation</vt:lpstr>
      <vt:lpstr>Transformation Lead Call - December 22</vt:lpstr>
      <vt:lpstr>Transformation Lead Call - December 22</vt:lpstr>
      <vt:lpstr>Transformation Lead Call - December 22</vt:lpstr>
      <vt:lpstr>Transformation Lead Call - December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Essex Basecamp?</vt:lpstr>
      <vt:lpstr>The ‘What’</vt:lpstr>
      <vt:lpstr>Insights</vt:lpstr>
      <vt:lpstr>Next steps</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5</cp:revision>
  <dcterms:created xsi:type="dcterms:W3CDTF">2019-10-08T08:48:13Z</dcterms:created>
  <dcterms:modified xsi:type="dcterms:W3CDTF">2022-12-15T12:43:52Z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0x0101001D7EFE293DA0574781BC2ECE904F4719</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