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34" r:id="rId4"/>
    <p:sldMasterId id="2147483782" r:id="rId5"/>
  </p:sldMasterIdLst>
  <p:notesMasterIdLst>
    <p:notesMasterId r:id="rId36"/>
  </p:notesMasterIdLst>
  <p:sldIdLst>
    <p:sldId id="320" r:id="rId6"/>
    <p:sldId id="329" r:id="rId7"/>
    <p:sldId id="330" r:id="rId8"/>
    <p:sldId id="423" r:id="rId9"/>
    <p:sldId id="436" r:id="rId10"/>
    <p:sldId id="426" r:id="rId11"/>
    <p:sldId id="427" r:id="rId12"/>
    <p:sldId id="421" r:id="rId13"/>
    <p:sldId id="289" r:id="rId14"/>
    <p:sldId id="391" r:id="rId15"/>
    <p:sldId id="412" r:id="rId16"/>
    <p:sldId id="390" r:id="rId17"/>
    <p:sldId id="438" r:id="rId18"/>
    <p:sldId id="400" r:id="rId19"/>
    <p:sldId id="424" r:id="rId20"/>
    <p:sldId id="401" r:id="rId21"/>
    <p:sldId id="402" r:id="rId22"/>
    <p:sldId id="403" r:id="rId23"/>
    <p:sldId id="415" r:id="rId24"/>
    <p:sldId id="425" r:id="rId25"/>
    <p:sldId id="262" r:id="rId26"/>
    <p:sldId id="430" r:id="rId27"/>
    <p:sldId id="432" r:id="rId28"/>
    <p:sldId id="431" r:id="rId29"/>
    <p:sldId id="416" r:id="rId30"/>
    <p:sldId id="433" r:id="rId31"/>
    <p:sldId id="435" r:id="rId32"/>
    <p:sldId id="434" r:id="rId33"/>
    <p:sldId id="420" r:id="rId34"/>
    <p:sldId id="418" r:id="rId35"/>
  </p:sldIdLst>
  <p:sldSz cx="12192000" cy="6858000"/>
  <p:notesSz cx="16256000" cy="9144000"/>
  <p:embeddedFontLst>
    <p:embeddedFont>
      <p:font typeface="Calibri" panose="020F0502020204030204" pitchFamily="34" charset="0"/>
      <p:regular r:id="rId37"/>
      <p:bold r:id="rId38"/>
      <p:italic r:id="rId39"/>
      <p:boldItalic r:id="rId40"/>
    </p:embeddedFont>
    <p:embeddedFont>
      <p:font typeface="Nunito Sans" panose="00000500000000000000" pitchFamily="2" charset="0"/>
      <p:regular r:id="rId41"/>
      <p:bold r:id="rId42"/>
      <p:italic r:id="rId43"/>
      <p:boldItalic r:id="rId44"/>
    </p:embeddedFont>
    <p:embeddedFont>
      <p:font typeface="Nunito Sans Black" panose="00000A00000000000000" pitchFamily="2" charset="0"/>
      <p:bold r:id="rId45"/>
      <p:italic r:id="rId46"/>
      <p:boldItalic r:id="rId47"/>
    </p:embeddedFont>
    <p:embeddedFont>
      <p:font typeface="Nunito Sans ExtraBold" panose="00000900000000000000" pitchFamily="2" charset="0"/>
      <p:bold r:id="rId48"/>
      <p:boldItalic r:id="rId49"/>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A3D208-6267-342F-996D-0ED919789A35}" name="Susan Wallace" initials="SW" userId="S::susan.wallace@scouts.org.uk::1dea21a4-a711-4ebc-9773-2fb79bc4550e" providerId="AD"/>
  <p188:author id="{1EDE143A-CD14-B44C-8B24-E7A126DBF7FE}" name="Robert Groves" initials="RG" userId="Robert Groves" providerId="None"/>
  <p188:author id="{874E6E74-72D9-576B-FBA3-9BE0DB0285FC}" name="James Booker" initials="JB" userId="S::james.booker@scouts.org.uk::201249a4-d410-4cab-99cc-746650975179" providerId="AD"/>
  <p188:author id="{ED1FD4DE-6FB5-8603-65E2-74F7500488B7}" name="Kirsty Waugh" initials="KW" userId="S::kirsty.waugh@scouts.org.uk::3c8af125-a979-4ee5-804b-4b718550c0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93"/>
    <a:srgbClr val="003982"/>
    <a:srgbClr val="23A950"/>
    <a:srgbClr val="7414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3A21FD-865E-42C5-ACC3-79D8E239C373}" v="933" dt="2023-01-10T19:31:33.3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706" y="72"/>
      </p:cViewPr>
      <p:guideLst>
        <p:guide orient="horz" pos="2160"/>
        <p:guide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7.fntdata"/><Relationship Id="rId48" Type="http://schemas.openxmlformats.org/officeDocument/2006/relationships/font" Target="fonts/font12.fntdata"/><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5.xml"/><Relationship Id="rId41" Type="http://schemas.openxmlformats.org/officeDocument/2006/relationships/font" Target="fonts/font5.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Fell" userId="5b1de8e2-dda0-40e6-9071-5ec3be7418c5" providerId="ADAL" clId="{5760B9C7-69A8-EB4E-82D0-7D28D6B7C334}"/>
    <pc:docChg chg="custSel addSld modSld">
      <pc:chgData name="Alison Fell" userId="5b1de8e2-dda0-40e6-9071-5ec3be7418c5" providerId="ADAL" clId="{5760B9C7-69A8-EB4E-82D0-7D28D6B7C334}" dt="2023-01-04T11:13:27.183" v="383"/>
      <pc:docMkLst>
        <pc:docMk/>
      </pc:docMkLst>
      <pc:sldChg chg="modSp mod">
        <pc:chgData name="Alison Fell" userId="5b1de8e2-dda0-40e6-9071-5ec3be7418c5" providerId="ADAL" clId="{5760B9C7-69A8-EB4E-82D0-7D28D6B7C334}" dt="2023-01-04T11:08:04.685" v="2" actId="14100"/>
        <pc:sldMkLst>
          <pc:docMk/>
          <pc:sldMk cId="1960885896" sldId="390"/>
        </pc:sldMkLst>
        <pc:spChg chg="mod">
          <ac:chgData name="Alison Fell" userId="5b1de8e2-dda0-40e6-9071-5ec3be7418c5" providerId="ADAL" clId="{5760B9C7-69A8-EB4E-82D0-7D28D6B7C334}" dt="2023-01-04T11:08:04.685" v="2" actId="14100"/>
          <ac:spMkLst>
            <pc:docMk/>
            <pc:sldMk cId="1960885896" sldId="390"/>
            <ac:spMk id="15" creationId="{6106A4E9-DAF1-821A-EB82-F71431450B9A}"/>
          </ac:spMkLst>
        </pc:spChg>
      </pc:sldChg>
      <pc:sldChg chg="addSp delSp modSp mod">
        <pc:chgData name="Alison Fell" userId="5b1de8e2-dda0-40e6-9071-5ec3be7418c5" providerId="ADAL" clId="{5760B9C7-69A8-EB4E-82D0-7D28D6B7C334}" dt="2023-01-04T11:13:27.183" v="383"/>
        <pc:sldMkLst>
          <pc:docMk/>
          <pc:sldMk cId="491668509" sldId="400"/>
        </pc:sldMkLst>
        <pc:spChg chg="mod">
          <ac:chgData name="Alison Fell" userId="5b1de8e2-dda0-40e6-9071-5ec3be7418c5" providerId="ADAL" clId="{5760B9C7-69A8-EB4E-82D0-7D28D6B7C334}" dt="2023-01-04T11:13:13.126" v="381" actId="20577"/>
          <ac:spMkLst>
            <pc:docMk/>
            <pc:sldMk cId="491668509" sldId="400"/>
            <ac:spMk id="5" creationId="{0649F0B1-4D30-EEDB-2E89-F5875606C756}"/>
          </ac:spMkLst>
        </pc:spChg>
        <pc:spChg chg="mod">
          <ac:chgData name="Alison Fell" userId="5b1de8e2-dda0-40e6-9071-5ec3be7418c5" providerId="ADAL" clId="{5760B9C7-69A8-EB4E-82D0-7D28D6B7C334}" dt="2023-01-04T11:12:03.967" v="62" actId="20577"/>
          <ac:spMkLst>
            <pc:docMk/>
            <pc:sldMk cId="491668509" sldId="400"/>
            <ac:spMk id="8" creationId="{7AD9B88F-8196-86B8-0644-BF024F2AE2EC}"/>
          </ac:spMkLst>
        </pc:spChg>
        <pc:picChg chg="add mod">
          <ac:chgData name="Alison Fell" userId="5b1de8e2-dda0-40e6-9071-5ec3be7418c5" providerId="ADAL" clId="{5760B9C7-69A8-EB4E-82D0-7D28D6B7C334}" dt="2023-01-04T11:13:27.183" v="383"/>
          <ac:picMkLst>
            <pc:docMk/>
            <pc:sldMk cId="491668509" sldId="400"/>
            <ac:picMk id="2" creationId="{E67EEA9E-5F7E-B930-8124-ABE665E19F93}"/>
          </ac:picMkLst>
        </pc:picChg>
        <pc:picChg chg="del">
          <ac:chgData name="Alison Fell" userId="5b1de8e2-dda0-40e6-9071-5ec3be7418c5" providerId="ADAL" clId="{5760B9C7-69A8-EB4E-82D0-7D28D6B7C334}" dt="2023-01-04T11:13:17.141" v="382" actId="478"/>
          <ac:picMkLst>
            <pc:docMk/>
            <pc:sldMk cId="491668509" sldId="400"/>
            <ac:picMk id="7" creationId="{917C87AE-A747-13CE-90EE-50A942E8A9F7}"/>
          </ac:picMkLst>
        </pc:picChg>
      </pc:sldChg>
      <pc:sldChg chg="modSp mod">
        <pc:chgData name="Alison Fell" userId="5b1de8e2-dda0-40e6-9071-5ec3be7418c5" providerId="ADAL" clId="{5760B9C7-69A8-EB4E-82D0-7D28D6B7C334}" dt="2023-01-04T11:10:32.524" v="51" actId="27636"/>
        <pc:sldMkLst>
          <pc:docMk/>
          <pc:sldMk cId="4080185190" sldId="401"/>
        </pc:sldMkLst>
        <pc:spChg chg="mod">
          <ac:chgData name="Alison Fell" userId="5b1de8e2-dda0-40e6-9071-5ec3be7418c5" providerId="ADAL" clId="{5760B9C7-69A8-EB4E-82D0-7D28D6B7C334}" dt="2023-01-04T11:10:32.524" v="51" actId="27636"/>
          <ac:spMkLst>
            <pc:docMk/>
            <pc:sldMk cId="4080185190" sldId="401"/>
            <ac:spMk id="6" creationId="{483A65B8-5DA2-5D1F-2EC5-363B45B4E3DB}"/>
          </ac:spMkLst>
        </pc:spChg>
      </pc:sldChg>
      <pc:sldChg chg="add">
        <pc:chgData name="Alison Fell" userId="5b1de8e2-dda0-40e6-9071-5ec3be7418c5" providerId="ADAL" clId="{5760B9C7-69A8-EB4E-82D0-7D28D6B7C334}" dt="2023-01-04T11:11:56.915" v="52" actId="2890"/>
        <pc:sldMkLst>
          <pc:docMk/>
          <pc:sldMk cId="1645501430" sldId="424"/>
        </pc:sldMkLst>
      </pc:sldChg>
    </pc:docChg>
  </pc:docChgLst>
  <pc:docChgLst>
    <pc:chgData name="Kirsty Waugh" userId="S::kirsty.waugh@scouts.org.uk::3c8af125-a979-4ee5-804b-4b718550c0d7" providerId="AD" clId="Web-{C1A64F66-63D9-8984-1063-6B4AF7080189}"/>
    <pc:docChg chg="modSld">
      <pc:chgData name="Kirsty Waugh" userId="S::kirsty.waugh@scouts.org.uk::3c8af125-a979-4ee5-804b-4b718550c0d7" providerId="AD" clId="Web-{C1A64F66-63D9-8984-1063-6B4AF7080189}" dt="2022-12-12T08:28:12.433" v="16" actId="20577"/>
      <pc:docMkLst>
        <pc:docMk/>
      </pc:docMkLst>
      <pc:sldChg chg="modSp">
        <pc:chgData name="Kirsty Waugh" userId="S::kirsty.waugh@scouts.org.uk::3c8af125-a979-4ee5-804b-4b718550c0d7" providerId="AD" clId="Web-{C1A64F66-63D9-8984-1063-6B4AF7080189}" dt="2022-12-12T08:28:12.433" v="16" actId="20577"/>
        <pc:sldMkLst>
          <pc:docMk/>
          <pc:sldMk cId="3981371974" sldId="329"/>
        </pc:sldMkLst>
        <pc:spChg chg="mod">
          <ac:chgData name="Kirsty Waugh" userId="S::kirsty.waugh@scouts.org.uk::3c8af125-a979-4ee5-804b-4b718550c0d7" providerId="AD" clId="Web-{C1A64F66-63D9-8984-1063-6B4AF7080189}" dt="2022-12-12T08:28:12.433" v="16" actId="20577"/>
          <ac:spMkLst>
            <pc:docMk/>
            <pc:sldMk cId="3981371974" sldId="329"/>
            <ac:spMk id="5" creationId="{00000000-0000-0000-0000-000000000000}"/>
          </ac:spMkLst>
        </pc:spChg>
      </pc:sldChg>
    </pc:docChg>
  </pc:docChgLst>
  <pc:docChgLst>
    <pc:chgData name="Helen Mitchell" userId="S::helen.mitchell@scouts.org.uk::4e529ae7-e6a2-4969-9274-563bde77b7d5" providerId="AD" clId="Web-{6ADBB0D5-B233-A5D4-76C7-92E957D2FA33}"/>
    <pc:docChg chg="addSld modSld">
      <pc:chgData name="Helen Mitchell" userId="S::helen.mitchell@scouts.org.uk::4e529ae7-e6a2-4969-9274-563bde77b7d5" providerId="AD" clId="Web-{6ADBB0D5-B233-A5D4-76C7-92E957D2FA33}" dt="2022-12-08T16:44:01.256" v="85"/>
      <pc:docMkLst>
        <pc:docMk/>
      </pc:docMkLst>
      <pc:sldChg chg="addSp delSp modSp new">
        <pc:chgData name="Helen Mitchell" userId="S::helen.mitchell@scouts.org.uk::4e529ae7-e6a2-4969-9274-563bde77b7d5" providerId="AD" clId="Web-{6ADBB0D5-B233-A5D4-76C7-92E957D2FA33}" dt="2022-12-08T16:44:01.256" v="85"/>
        <pc:sldMkLst>
          <pc:docMk/>
          <pc:sldMk cId="6136583" sldId="466"/>
        </pc:sldMkLst>
        <pc:spChg chg="del">
          <ac:chgData name="Helen Mitchell" userId="S::helen.mitchell@scouts.org.uk::4e529ae7-e6a2-4969-9274-563bde77b7d5" providerId="AD" clId="Web-{6ADBB0D5-B233-A5D4-76C7-92E957D2FA33}" dt="2022-12-08T16:28:24.103" v="1"/>
          <ac:spMkLst>
            <pc:docMk/>
            <pc:sldMk cId="6136583" sldId="466"/>
            <ac:spMk id="2" creationId="{4965D60C-DD75-B6C6-0D3B-61D39793ABA8}"/>
          </ac:spMkLst>
        </pc:spChg>
        <pc:spChg chg="del">
          <ac:chgData name="Helen Mitchell" userId="S::helen.mitchell@scouts.org.uk::4e529ae7-e6a2-4969-9274-563bde77b7d5" providerId="AD" clId="Web-{6ADBB0D5-B233-A5D4-76C7-92E957D2FA33}" dt="2022-12-08T16:29:36.918" v="3"/>
          <ac:spMkLst>
            <pc:docMk/>
            <pc:sldMk cId="6136583" sldId="466"/>
            <ac:spMk id="3" creationId="{EED104FA-F477-800A-6058-396754F5B2FC}"/>
          </ac:spMkLst>
        </pc:spChg>
        <pc:spChg chg="del">
          <ac:chgData name="Helen Mitchell" userId="S::helen.mitchell@scouts.org.uk::4e529ae7-e6a2-4969-9274-563bde77b7d5" providerId="AD" clId="Web-{6ADBB0D5-B233-A5D4-76C7-92E957D2FA33}" dt="2022-12-08T16:29:38.308" v="4"/>
          <ac:spMkLst>
            <pc:docMk/>
            <pc:sldMk cId="6136583" sldId="466"/>
            <ac:spMk id="4" creationId="{19D7FDD5-7C10-572D-D820-B910B19407C4}"/>
          </ac:spMkLst>
        </pc:spChg>
        <pc:spChg chg="del">
          <ac:chgData name="Helen Mitchell" userId="S::helen.mitchell@scouts.org.uk::4e529ae7-e6a2-4969-9274-563bde77b7d5" providerId="AD" clId="Web-{6ADBB0D5-B233-A5D4-76C7-92E957D2FA33}" dt="2022-12-08T16:28:31.259" v="2"/>
          <ac:spMkLst>
            <pc:docMk/>
            <pc:sldMk cId="6136583" sldId="466"/>
            <ac:spMk id="5" creationId="{115FE45A-75E5-2379-9CE3-1FDA97379A60}"/>
          </ac:spMkLst>
        </pc:spChg>
        <pc:spChg chg="add mod">
          <ac:chgData name="Helen Mitchell" userId="S::helen.mitchell@scouts.org.uk::4e529ae7-e6a2-4969-9274-563bde77b7d5" providerId="AD" clId="Web-{6ADBB0D5-B233-A5D4-76C7-92E957D2FA33}" dt="2022-12-08T16:44:01.256" v="85"/>
          <ac:spMkLst>
            <pc:docMk/>
            <pc:sldMk cId="6136583" sldId="466"/>
            <ac:spMk id="7" creationId="{A6B52FD1-82C1-2134-2E75-A14B51FB0F5F}"/>
          </ac:spMkLst>
        </pc:spChg>
        <pc:picChg chg="add mod modCrop">
          <ac:chgData name="Helen Mitchell" userId="S::helen.mitchell@scouts.org.uk::4e529ae7-e6a2-4969-9274-563bde77b7d5" providerId="AD" clId="Web-{6ADBB0D5-B233-A5D4-76C7-92E957D2FA33}" dt="2022-12-08T16:33:20.518" v="27" actId="1076"/>
          <ac:picMkLst>
            <pc:docMk/>
            <pc:sldMk cId="6136583" sldId="466"/>
            <ac:picMk id="6" creationId="{5334CCE6-97F0-DB82-3182-73E6E46BA9F1}"/>
          </ac:picMkLst>
        </pc:picChg>
        <pc:picChg chg="add del mod">
          <ac:chgData name="Helen Mitchell" userId="S::helen.mitchell@scouts.org.uk::4e529ae7-e6a2-4969-9274-563bde77b7d5" providerId="AD" clId="Web-{6ADBB0D5-B233-A5D4-76C7-92E957D2FA33}" dt="2022-12-08T16:40:13.077" v="67"/>
          <ac:picMkLst>
            <pc:docMk/>
            <pc:sldMk cId="6136583" sldId="466"/>
            <ac:picMk id="8" creationId="{89DE34F0-82F9-A9B7-4F43-7B3C3DC78D4C}"/>
          </ac:picMkLst>
        </pc:picChg>
        <pc:picChg chg="add del mod">
          <ac:chgData name="Helen Mitchell" userId="S::helen.mitchell@scouts.org.uk::4e529ae7-e6a2-4969-9274-563bde77b7d5" providerId="AD" clId="Web-{6ADBB0D5-B233-A5D4-76C7-92E957D2FA33}" dt="2022-12-08T16:40:50.329" v="69"/>
          <ac:picMkLst>
            <pc:docMk/>
            <pc:sldMk cId="6136583" sldId="466"/>
            <ac:picMk id="9" creationId="{E2D64C41-2E76-446B-CF11-B5F540CC9F80}"/>
          </ac:picMkLst>
        </pc:picChg>
      </pc:sldChg>
    </pc:docChg>
  </pc:docChgLst>
  <pc:docChgLst>
    <pc:chgData name="Hamish Stout" userId="S::hamish.stout@scouts.org.uk::15f0d1f2-19d0-420e-bacb-e7d8d634b31c" providerId="AD" clId="Web-{2846596D-285F-46B7-86DB-41BC84EB6124}"/>
    <pc:docChg chg="modSld">
      <pc:chgData name="Hamish Stout" userId="S::hamish.stout@scouts.org.uk::15f0d1f2-19d0-420e-bacb-e7d8d634b31c" providerId="AD" clId="Web-{2846596D-285F-46B7-86DB-41BC84EB6124}" dt="2023-01-05T10:36:41.180" v="113" actId="20577"/>
      <pc:docMkLst>
        <pc:docMk/>
      </pc:docMkLst>
      <pc:sldChg chg="modSp">
        <pc:chgData name="Hamish Stout" userId="S::hamish.stout@scouts.org.uk::15f0d1f2-19d0-420e-bacb-e7d8d634b31c" providerId="AD" clId="Web-{2846596D-285F-46B7-86DB-41BC84EB6124}" dt="2023-01-05T10:35:46.943" v="108" actId="20577"/>
        <pc:sldMkLst>
          <pc:docMk/>
          <pc:sldMk cId="1262126949" sldId="289"/>
        </pc:sldMkLst>
        <pc:spChg chg="mod">
          <ac:chgData name="Hamish Stout" userId="S::hamish.stout@scouts.org.uk::15f0d1f2-19d0-420e-bacb-e7d8d634b31c" providerId="AD" clId="Web-{2846596D-285F-46B7-86DB-41BC84EB6124}" dt="2023-01-05T10:34:36.846" v="61" actId="20577"/>
          <ac:spMkLst>
            <pc:docMk/>
            <pc:sldMk cId="1262126949" sldId="289"/>
            <ac:spMk id="9" creationId="{E329E356-CE54-5872-B9EA-F5DBD74B58FE}"/>
          </ac:spMkLst>
        </pc:spChg>
        <pc:spChg chg="mod">
          <ac:chgData name="Hamish Stout" userId="S::hamish.stout@scouts.org.uk::15f0d1f2-19d0-420e-bacb-e7d8d634b31c" providerId="AD" clId="Web-{2846596D-285F-46B7-86DB-41BC84EB6124}" dt="2023-01-05T10:35:46.943" v="108" actId="20577"/>
          <ac:spMkLst>
            <pc:docMk/>
            <pc:sldMk cId="1262126949" sldId="289"/>
            <ac:spMk id="10" creationId="{8F7A4959-1FD9-DC7A-99D8-948C8C8561D4}"/>
          </ac:spMkLst>
        </pc:spChg>
      </pc:sldChg>
      <pc:sldChg chg="modSp">
        <pc:chgData name="Hamish Stout" userId="S::hamish.stout@scouts.org.uk::15f0d1f2-19d0-420e-bacb-e7d8d634b31c" providerId="AD" clId="Web-{2846596D-285F-46B7-86DB-41BC84EB6124}" dt="2023-01-05T10:36:41.180" v="113" actId="20577"/>
        <pc:sldMkLst>
          <pc:docMk/>
          <pc:sldMk cId="1218739993" sldId="391"/>
        </pc:sldMkLst>
        <pc:spChg chg="mod">
          <ac:chgData name="Hamish Stout" userId="S::hamish.stout@scouts.org.uk::15f0d1f2-19d0-420e-bacb-e7d8d634b31c" providerId="AD" clId="Web-{2846596D-285F-46B7-86DB-41BC84EB6124}" dt="2023-01-05T10:36:41.180" v="113" actId="20577"/>
          <ac:spMkLst>
            <pc:docMk/>
            <pc:sldMk cId="1218739993" sldId="391"/>
            <ac:spMk id="12" creationId="{D284C378-2CFD-E8DC-7C28-7EC18946F26C}"/>
          </ac:spMkLst>
        </pc:spChg>
      </pc:sldChg>
    </pc:docChg>
  </pc:docChgLst>
  <pc:docChgLst>
    <pc:chgData name="Kirsty Waugh" userId="S::kirsty.waugh@scouts.org.uk::3c8af125-a979-4ee5-804b-4b718550c0d7" providerId="AD" clId="Web-{FA068DCD-7504-6E49-7A0A-765A189B75F1}"/>
    <pc:docChg chg="addSld delSld modSld">
      <pc:chgData name="Kirsty Waugh" userId="S::kirsty.waugh@scouts.org.uk::3c8af125-a979-4ee5-804b-4b718550c0d7" providerId="AD" clId="Web-{FA068DCD-7504-6E49-7A0A-765A189B75F1}" dt="2022-12-06T17:27:24.473" v="836" actId="14100"/>
      <pc:docMkLst>
        <pc:docMk/>
      </pc:docMkLst>
      <pc:sldChg chg="modSp">
        <pc:chgData name="Kirsty Waugh" userId="S::kirsty.waugh@scouts.org.uk::3c8af125-a979-4ee5-804b-4b718550c0d7" providerId="AD" clId="Web-{FA068DCD-7504-6E49-7A0A-765A189B75F1}" dt="2022-12-06T15:09:20.279" v="37" actId="20577"/>
        <pc:sldMkLst>
          <pc:docMk/>
          <pc:sldMk cId="3981371974" sldId="329"/>
        </pc:sldMkLst>
        <pc:spChg chg="mod">
          <ac:chgData name="Kirsty Waugh" userId="S::kirsty.waugh@scouts.org.uk::3c8af125-a979-4ee5-804b-4b718550c0d7" providerId="AD" clId="Web-{FA068DCD-7504-6E49-7A0A-765A189B75F1}" dt="2022-12-06T15:09:20.279" v="37" actId="20577"/>
          <ac:spMkLst>
            <pc:docMk/>
            <pc:sldMk cId="3981371974" sldId="329"/>
            <ac:spMk id="5" creationId="{00000000-0000-0000-0000-000000000000}"/>
          </ac:spMkLst>
        </pc:spChg>
      </pc:sldChg>
      <pc:sldChg chg="modSp">
        <pc:chgData name="Kirsty Waugh" userId="S::kirsty.waugh@scouts.org.uk::3c8af125-a979-4ee5-804b-4b718550c0d7" providerId="AD" clId="Web-{FA068DCD-7504-6E49-7A0A-765A189B75F1}" dt="2022-12-06T15:08:14.384" v="16" actId="20577"/>
        <pc:sldMkLst>
          <pc:docMk/>
          <pc:sldMk cId="619815647" sldId="330"/>
        </pc:sldMkLst>
        <pc:spChg chg="mod">
          <ac:chgData name="Kirsty Waugh" userId="S::kirsty.waugh@scouts.org.uk::3c8af125-a979-4ee5-804b-4b718550c0d7" providerId="AD" clId="Web-{FA068DCD-7504-6E49-7A0A-765A189B75F1}" dt="2022-12-06T15:08:14.384" v="16" actId="20577"/>
          <ac:spMkLst>
            <pc:docMk/>
            <pc:sldMk cId="619815647" sldId="330"/>
            <ac:spMk id="5" creationId="{B73DD310-DB68-14A5-DBE5-92BC40AFF9F0}"/>
          </ac:spMkLst>
        </pc:spChg>
      </pc:sldChg>
      <pc:sldChg chg="modSp">
        <pc:chgData name="Kirsty Waugh" userId="S::kirsty.waugh@scouts.org.uk::3c8af125-a979-4ee5-804b-4b718550c0d7" providerId="AD" clId="Web-{FA068DCD-7504-6E49-7A0A-765A189B75F1}" dt="2022-12-06T17:11:57.451" v="435" actId="20577"/>
        <pc:sldMkLst>
          <pc:docMk/>
          <pc:sldMk cId="2404766332" sldId="412"/>
        </pc:sldMkLst>
        <pc:spChg chg="mod">
          <ac:chgData name="Kirsty Waugh" userId="S::kirsty.waugh@scouts.org.uk::3c8af125-a979-4ee5-804b-4b718550c0d7" providerId="AD" clId="Web-{FA068DCD-7504-6E49-7A0A-765A189B75F1}" dt="2022-12-06T17:11:57.451" v="435" actId="20577"/>
          <ac:spMkLst>
            <pc:docMk/>
            <pc:sldMk cId="2404766332" sldId="412"/>
            <ac:spMk id="7" creationId="{F0E78806-A03B-0FBE-97E3-82CBD067D0C8}"/>
          </ac:spMkLst>
        </pc:spChg>
      </pc:sldChg>
      <pc:sldChg chg="addSp delSp modSp">
        <pc:chgData name="Kirsty Waugh" userId="S::kirsty.waugh@scouts.org.uk::3c8af125-a979-4ee5-804b-4b718550c0d7" providerId="AD" clId="Web-{FA068DCD-7504-6E49-7A0A-765A189B75F1}" dt="2022-12-06T17:21:56.892" v="742" actId="20577"/>
        <pc:sldMkLst>
          <pc:docMk/>
          <pc:sldMk cId="3639927858" sldId="430"/>
        </pc:sldMkLst>
        <pc:spChg chg="mod">
          <ac:chgData name="Kirsty Waugh" userId="S::kirsty.waugh@scouts.org.uk::3c8af125-a979-4ee5-804b-4b718550c0d7" providerId="AD" clId="Web-{FA068DCD-7504-6E49-7A0A-765A189B75F1}" dt="2022-12-06T17:16:44.327" v="564" actId="14100"/>
          <ac:spMkLst>
            <pc:docMk/>
            <pc:sldMk cId="3639927858" sldId="430"/>
            <ac:spMk id="2" creationId="{3FF113AC-EF4D-E09B-3899-04299074E80B}"/>
          </ac:spMkLst>
        </pc:spChg>
        <pc:spChg chg="del">
          <ac:chgData name="Kirsty Waugh" userId="S::kirsty.waugh@scouts.org.uk::3c8af125-a979-4ee5-804b-4b718550c0d7" providerId="AD" clId="Web-{FA068DCD-7504-6E49-7A0A-765A189B75F1}" dt="2022-12-06T16:09:07.473" v="57"/>
          <ac:spMkLst>
            <pc:docMk/>
            <pc:sldMk cId="3639927858" sldId="430"/>
            <ac:spMk id="3" creationId="{1D6B8F4E-6745-5D84-9A93-FE48B339EA56}"/>
          </ac:spMkLst>
        </pc:spChg>
        <pc:spChg chg="add mod">
          <ac:chgData name="Kirsty Waugh" userId="S::kirsty.waugh@scouts.org.uk::3c8af125-a979-4ee5-804b-4b718550c0d7" providerId="AD" clId="Web-{FA068DCD-7504-6E49-7A0A-765A189B75F1}" dt="2022-12-06T17:21:56.892" v="742" actId="20577"/>
          <ac:spMkLst>
            <pc:docMk/>
            <pc:sldMk cId="3639927858" sldId="430"/>
            <ac:spMk id="3" creationId="{A8B0E319-E050-FBD7-E82E-1E26CD586EDC}"/>
          </ac:spMkLst>
        </pc:spChg>
        <pc:spChg chg="mod">
          <ac:chgData name="Kirsty Waugh" userId="S::kirsty.waugh@scouts.org.uk::3c8af125-a979-4ee5-804b-4b718550c0d7" providerId="AD" clId="Web-{FA068DCD-7504-6E49-7A0A-765A189B75F1}" dt="2022-12-06T17:16:28.201" v="559" actId="14100"/>
          <ac:spMkLst>
            <pc:docMk/>
            <pc:sldMk cId="3639927858" sldId="430"/>
            <ac:spMk id="4" creationId="{F1E9E029-EE26-F4E9-71CC-FF9E41DFEA8E}"/>
          </ac:spMkLst>
        </pc:spChg>
        <pc:spChg chg="add mod">
          <ac:chgData name="Kirsty Waugh" userId="S::kirsty.waugh@scouts.org.uk::3c8af125-a979-4ee5-804b-4b718550c0d7" providerId="AD" clId="Web-{FA068DCD-7504-6E49-7A0A-765A189B75F1}" dt="2022-12-06T17:16:34.686" v="561" actId="14100"/>
          <ac:spMkLst>
            <pc:docMk/>
            <pc:sldMk cId="3639927858" sldId="430"/>
            <ac:spMk id="5" creationId="{E9C269EE-C93B-999D-4515-0F4E0DF53C4E}"/>
          </ac:spMkLst>
        </pc:spChg>
        <pc:spChg chg="del">
          <ac:chgData name="Kirsty Waugh" userId="S::kirsty.waugh@scouts.org.uk::3c8af125-a979-4ee5-804b-4b718550c0d7" providerId="AD" clId="Web-{FA068DCD-7504-6E49-7A0A-765A189B75F1}" dt="2022-12-06T16:17:59.549" v="288"/>
          <ac:spMkLst>
            <pc:docMk/>
            <pc:sldMk cId="3639927858" sldId="430"/>
            <ac:spMk id="7" creationId="{ECC021CC-21C4-E6A9-BB6A-BBFFC2541839}"/>
          </ac:spMkLst>
        </pc:spChg>
        <pc:spChg chg="mod">
          <ac:chgData name="Kirsty Waugh" userId="S::kirsty.waugh@scouts.org.uk::3c8af125-a979-4ee5-804b-4b718550c0d7" providerId="AD" clId="Web-{FA068DCD-7504-6E49-7A0A-765A189B75F1}" dt="2022-12-06T16:18:02.174" v="289" actId="1076"/>
          <ac:spMkLst>
            <pc:docMk/>
            <pc:sldMk cId="3639927858" sldId="430"/>
            <ac:spMk id="8" creationId="{C4A86901-598D-A959-4C26-513E1AF63DBD}"/>
          </ac:spMkLst>
        </pc:spChg>
        <pc:spChg chg="add mod">
          <ac:chgData name="Kirsty Waugh" userId="S::kirsty.waugh@scouts.org.uk::3c8af125-a979-4ee5-804b-4b718550c0d7" providerId="AD" clId="Web-{FA068DCD-7504-6E49-7A0A-765A189B75F1}" dt="2022-12-06T17:16:40.530" v="563" actId="14100"/>
          <ac:spMkLst>
            <pc:docMk/>
            <pc:sldMk cId="3639927858" sldId="430"/>
            <ac:spMk id="9" creationId="{522FE0FB-AD40-8778-BA9F-676643D2CD43}"/>
          </ac:spMkLst>
        </pc:spChg>
        <pc:spChg chg="add mod">
          <ac:chgData name="Kirsty Waugh" userId="S::kirsty.waugh@scouts.org.uk::3c8af125-a979-4ee5-804b-4b718550c0d7" providerId="AD" clId="Web-{FA068DCD-7504-6E49-7A0A-765A189B75F1}" dt="2022-12-06T16:20:32.647" v="327" actId="1076"/>
          <ac:spMkLst>
            <pc:docMk/>
            <pc:sldMk cId="3639927858" sldId="430"/>
            <ac:spMk id="10" creationId="{8F5C6A27-CB14-11FA-3D84-06D1077569CD}"/>
          </ac:spMkLst>
        </pc:spChg>
        <pc:spChg chg="add mod">
          <ac:chgData name="Kirsty Waugh" userId="S::kirsty.waugh@scouts.org.uk::3c8af125-a979-4ee5-804b-4b718550c0d7" providerId="AD" clId="Web-{FA068DCD-7504-6E49-7A0A-765A189B75F1}" dt="2022-12-06T17:16:46.702" v="565" actId="14100"/>
          <ac:spMkLst>
            <pc:docMk/>
            <pc:sldMk cId="3639927858" sldId="430"/>
            <ac:spMk id="11" creationId="{21C80A65-482B-1FAA-04F4-57CECA01B99F}"/>
          </ac:spMkLst>
        </pc:spChg>
        <pc:spChg chg="mod">
          <ac:chgData name="Kirsty Waugh" userId="S::kirsty.waugh@scouts.org.uk::3c8af125-a979-4ee5-804b-4b718550c0d7" providerId="AD" clId="Web-{FA068DCD-7504-6E49-7A0A-765A189B75F1}" dt="2022-12-06T17:15:17.415" v="545" actId="14100"/>
          <ac:spMkLst>
            <pc:docMk/>
            <pc:sldMk cId="3639927858" sldId="430"/>
            <ac:spMk id="12" creationId="{D19F3BF3-0262-9C0D-315C-463CD6826870}"/>
          </ac:spMkLst>
        </pc:spChg>
        <pc:spChg chg="mod">
          <ac:chgData name="Kirsty Waugh" userId="S::kirsty.waugh@scouts.org.uk::3c8af125-a979-4ee5-804b-4b718550c0d7" providerId="AD" clId="Web-{FA068DCD-7504-6E49-7A0A-765A189B75F1}" dt="2022-12-06T16:19:23.567" v="308" actId="1076"/>
          <ac:spMkLst>
            <pc:docMk/>
            <pc:sldMk cId="3639927858" sldId="430"/>
            <ac:spMk id="13" creationId="{08266CD7-C62D-7381-849B-FEF2B43AC95A}"/>
          </ac:spMkLst>
        </pc:spChg>
        <pc:spChg chg="add del mod">
          <ac:chgData name="Kirsty Waugh" userId="S::kirsty.waugh@scouts.org.uk::3c8af125-a979-4ee5-804b-4b718550c0d7" providerId="AD" clId="Web-{FA068DCD-7504-6E49-7A0A-765A189B75F1}" dt="2022-12-06T16:27:47.752" v="386"/>
          <ac:spMkLst>
            <pc:docMk/>
            <pc:sldMk cId="3639927858" sldId="430"/>
            <ac:spMk id="14" creationId="{236EF596-A7BD-0CAB-A15A-D21A9D1E31AD}"/>
          </ac:spMkLst>
        </pc:spChg>
        <pc:spChg chg="mod">
          <ac:chgData name="Kirsty Waugh" userId="S::kirsty.waugh@scouts.org.uk::3c8af125-a979-4ee5-804b-4b718550c0d7" providerId="AD" clId="Web-{FA068DCD-7504-6E49-7A0A-765A189B75F1}" dt="2022-12-06T17:21:13.374" v="730" actId="20577"/>
          <ac:spMkLst>
            <pc:docMk/>
            <pc:sldMk cId="3639927858" sldId="430"/>
            <ac:spMk id="15" creationId="{C1046C89-F20D-84E9-3427-C00350B6B678}"/>
          </ac:spMkLst>
        </pc:spChg>
        <pc:spChg chg="mod">
          <ac:chgData name="Kirsty Waugh" userId="S::kirsty.waugh@scouts.org.uk::3c8af125-a979-4ee5-804b-4b718550c0d7" providerId="AD" clId="Web-{FA068DCD-7504-6E49-7A0A-765A189B75F1}" dt="2022-12-06T16:20:21.709" v="323" actId="1076"/>
          <ac:spMkLst>
            <pc:docMk/>
            <pc:sldMk cId="3639927858" sldId="430"/>
            <ac:spMk id="16" creationId="{A02AA74E-6701-D5EB-7A20-8F0B9C12CBEE}"/>
          </ac:spMkLst>
        </pc:spChg>
        <pc:spChg chg="add mod">
          <ac:chgData name="Kirsty Waugh" userId="S::kirsty.waugh@scouts.org.uk::3c8af125-a979-4ee5-804b-4b718550c0d7" providerId="AD" clId="Web-{FA068DCD-7504-6E49-7A0A-765A189B75F1}" dt="2022-12-06T17:16:50.718" v="567" actId="14100"/>
          <ac:spMkLst>
            <pc:docMk/>
            <pc:sldMk cId="3639927858" sldId="430"/>
            <ac:spMk id="17" creationId="{59748435-64DD-A755-5F91-CB6CB467E4DD}"/>
          </ac:spMkLst>
        </pc:spChg>
        <pc:spChg chg="mod">
          <ac:chgData name="Kirsty Waugh" userId="S::kirsty.waugh@scouts.org.uk::3c8af125-a979-4ee5-804b-4b718550c0d7" providerId="AD" clId="Web-{FA068DCD-7504-6E49-7A0A-765A189B75F1}" dt="2022-12-06T16:18:24.753" v="293" actId="1076"/>
          <ac:spMkLst>
            <pc:docMk/>
            <pc:sldMk cId="3639927858" sldId="430"/>
            <ac:spMk id="19" creationId="{E9A7D35A-D056-75CD-13D0-AD65201F1B4C}"/>
          </ac:spMkLst>
        </pc:spChg>
        <pc:spChg chg="mod">
          <ac:chgData name="Kirsty Waugh" userId="S::kirsty.waugh@scouts.org.uk::3c8af125-a979-4ee5-804b-4b718550c0d7" providerId="AD" clId="Web-{FA068DCD-7504-6E49-7A0A-765A189B75F1}" dt="2022-12-06T16:09:10.957" v="58" actId="1076"/>
          <ac:spMkLst>
            <pc:docMk/>
            <pc:sldMk cId="3639927858" sldId="430"/>
            <ac:spMk id="20" creationId="{D1462FD7-552F-1799-63BC-CE80D70C808A}"/>
          </ac:spMkLst>
        </pc:spChg>
        <pc:spChg chg="mod">
          <ac:chgData name="Kirsty Waugh" userId="S::kirsty.waugh@scouts.org.uk::3c8af125-a979-4ee5-804b-4b718550c0d7" providerId="AD" clId="Web-{FA068DCD-7504-6E49-7A0A-765A189B75F1}" dt="2022-12-06T16:18:55.675" v="299" actId="1076"/>
          <ac:spMkLst>
            <pc:docMk/>
            <pc:sldMk cId="3639927858" sldId="430"/>
            <ac:spMk id="21" creationId="{0A95B6A7-7B32-09E8-58F3-4948B2D2CAE0}"/>
          </ac:spMkLst>
        </pc:spChg>
        <pc:spChg chg="del mod">
          <ac:chgData name="Kirsty Waugh" userId="S::kirsty.waugh@scouts.org.uk::3c8af125-a979-4ee5-804b-4b718550c0d7" providerId="AD" clId="Web-{FA068DCD-7504-6E49-7A0A-765A189B75F1}" dt="2022-12-06T17:19:30.321" v="655"/>
          <ac:spMkLst>
            <pc:docMk/>
            <pc:sldMk cId="3639927858" sldId="430"/>
            <ac:spMk id="28" creationId="{781D1990-3FD9-B3CB-3CE7-1B05CE068521}"/>
          </ac:spMkLst>
        </pc:spChg>
        <pc:spChg chg="mod">
          <ac:chgData name="Kirsty Waugh" userId="S::kirsty.waugh@scouts.org.uk::3c8af125-a979-4ee5-804b-4b718550c0d7" providerId="AD" clId="Web-{FA068DCD-7504-6E49-7A0A-765A189B75F1}" dt="2022-12-06T16:17:45.220" v="283" actId="1076"/>
          <ac:spMkLst>
            <pc:docMk/>
            <pc:sldMk cId="3639927858" sldId="430"/>
            <ac:spMk id="29" creationId="{CB49CEF2-52A9-4016-81BD-84E9A8654D81}"/>
          </ac:spMkLst>
        </pc:spChg>
        <pc:spChg chg="mod">
          <ac:chgData name="Kirsty Waugh" userId="S::kirsty.waugh@scouts.org.uk::3c8af125-a979-4ee5-804b-4b718550c0d7" providerId="AD" clId="Web-{FA068DCD-7504-6E49-7A0A-765A189B75F1}" dt="2022-12-06T16:19:07.941" v="302" actId="1076"/>
          <ac:spMkLst>
            <pc:docMk/>
            <pc:sldMk cId="3639927858" sldId="430"/>
            <ac:spMk id="32" creationId="{61313432-863B-58EE-BF0F-251351D6FD1C}"/>
          </ac:spMkLst>
        </pc:spChg>
        <pc:spChg chg="mod">
          <ac:chgData name="Kirsty Waugh" userId="S::kirsty.waugh@scouts.org.uk::3c8af125-a979-4ee5-804b-4b718550c0d7" providerId="AD" clId="Web-{FA068DCD-7504-6E49-7A0A-765A189B75F1}" dt="2022-12-06T17:14:16.537" v="533" actId="14100"/>
          <ac:spMkLst>
            <pc:docMk/>
            <pc:sldMk cId="3639927858" sldId="430"/>
            <ac:spMk id="48" creationId="{32E21CC1-6628-2FCB-8BFA-D32AAE36E16D}"/>
          </ac:spMkLst>
        </pc:spChg>
        <pc:grpChg chg="del mod">
          <ac:chgData name="Kirsty Waugh" userId="S::kirsty.waugh@scouts.org.uk::3c8af125-a979-4ee5-804b-4b718550c0d7" providerId="AD" clId="Web-{FA068DCD-7504-6E49-7A0A-765A189B75F1}" dt="2022-12-06T17:19:28.024" v="654"/>
          <ac:grpSpMkLst>
            <pc:docMk/>
            <pc:sldMk cId="3639927858" sldId="430"/>
            <ac:grpSpMk id="24" creationId="{DD1DD9AA-7FD1-0742-E40D-BF31E9FCD7F9}"/>
          </ac:grpSpMkLst>
        </pc:grpChg>
        <pc:grpChg chg="mod">
          <ac:chgData name="Kirsty Waugh" userId="S::kirsty.waugh@scouts.org.uk::3c8af125-a979-4ee5-804b-4b718550c0d7" providerId="AD" clId="Web-{FA068DCD-7504-6E49-7A0A-765A189B75F1}" dt="2022-12-06T16:19:12.488" v="303" actId="1076"/>
          <ac:grpSpMkLst>
            <pc:docMk/>
            <pc:sldMk cId="3639927858" sldId="430"/>
            <ac:grpSpMk id="35" creationId="{71438ADD-7C0B-56D9-4B9E-757AE9F163BE}"/>
          </ac:grpSpMkLst>
        </pc:grpChg>
        <pc:cxnChg chg="del mod">
          <ac:chgData name="Kirsty Waugh" userId="S::kirsty.waugh@scouts.org.uk::3c8af125-a979-4ee5-804b-4b718550c0d7" providerId="AD" clId="Web-{FA068DCD-7504-6E49-7A0A-765A189B75F1}" dt="2022-12-06T16:17:56.533" v="287"/>
          <ac:cxnSpMkLst>
            <pc:docMk/>
            <pc:sldMk cId="3639927858" sldId="430"/>
            <ac:cxnSpMk id="18" creationId="{388CC9F2-F906-1B5A-0B59-406C11F70768}"/>
          </ac:cxnSpMkLst>
        </pc:cxnChg>
        <pc:cxnChg chg="mod">
          <ac:chgData name="Kirsty Waugh" userId="S::kirsty.waugh@scouts.org.uk::3c8af125-a979-4ee5-804b-4b718550c0d7" providerId="AD" clId="Web-{FA068DCD-7504-6E49-7A0A-765A189B75F1}" dt="2022-12-06T16:18:27.425" v="294" actId="14100"/>
          <ac:cxnSpMkLst>
            <pc:docMk/>
            <pc:sldMk cId="3639927858" sldId="430"/>
            <ac:cxnSpMk id="22" creationId="{B7A62716-012D-D038-8FB6-A90F4319477C}"/>
          </ac:cxnSpMkLst>
        </pc:cxnChg>
        <pc:cxnChg chg="mod">
          <ac:chgData name="Kirsty Waugh" userId="S::kirsty.waugh@scouts.org.uk::3c8af125-a979-4ee5-804b-4b718550c0d7" providerId="AD" clId="Web-{FA068DCD-7504-6E49-7A0A-765A189B75F1}" dt="2022-12-06T16:18:33.331" v="295" actId="14100"/>
          <ac:cxnSpMkLst>
            <pc:docMk/>
            <pc:sldMk cId="3639927858" sldId="430"/>
            <ac:cxnSpMk id="23" creationId="{C815CC87-CC67-DF81-A50C-16DAE5A43EB3}"/>
          </ac:cxnSpMkLst>
        </pc:cxnChg>
      </pc:sldChg>
      <pc:sldChg chg="del">
        <pc:chgData name="Kirsty Waugh" userId="S::kirsty.waugh@scouts.org.uk::3c8af125-a979-4ee5-804b-4b718550c0d7" providerId="AD" clId="Web-{FA068DCD-7504-6E49-7A0A-765A189B75F1}" dt="2022-12-06T16:07:02.891" v="38"/>
        <pc:sldMkLst>
          <pc:docMk/>
          <pc:sldMk cId="696506795" sldId="456"/>
        </pc:sldMkLst>
      </pc:sldChg>
      <pc:sldChg chg="modSp">
        <pc:chgData name="Kirsty Waugh" userId="S::kirsty.waugh@scouts.org.uk::3c8af125-a979-4ee5-804b-4b718550c0d7" providerId="AD" clId="Web-{FA068DCD-7504-6E49-7A0A-765A189B75F1}" dt="2022-12-06T17:12:00.060" v="436" actId="20577"/>
        <pc:sldMkLst>
          <pc:docMk/>
          <pc:sldMk cId="1915900789" sldId="458"/>
        </pc:sldMkLst>
        <pc:spChg chg="mod">
          <ac:chgData name="Kirsty Waugh" userId="S::kirsty.waugh@scouts.org.uk::3c8af125-a979-4ee5-804b-4b718550c0d7" providerId="AD" clId="Web-{FA068DCD-7504-6E49-7A0A-765A189B75F1}" dt="2022-12-06T17:12:00.060" v="436" actId="20577"/>
          <ac:spMkLst>
            <pc:docMk/>
            <pc:sldMk cId="1915900789" sldId="458"/>
            <ac:spMk id="7" creationId="{F0E78806-A03B-0FBE-97E3-82CBD067D0C8}"/>
          </ac:spMkLst>
        </pc:spChg>
      </pc:sldChg>
      <pc:sldChg chg="modSp add replId">
        <pc:chgData name="Kirsty Waugh" userId="S::kirsty.waugh@scouts.org.uk::3c8af125-a979-4ee5-804b-4b718550c0d7" providerId="AD" clId="Web-{FA068DCD-7504-6E49-7A0A-765A189B75F1}" dt="2022-12-06T17:27:24.473" v="836" actId="14100"/>
        <pc:sldMkLst>
          <pc:docMk/>
          <pc:sldMk cId="2567801108" sldId="459"/>
        </pc:sldMkLst>
        <pc:spChg chg="mod">
          <ac:chgData name="Kirsty Waugh" userId="S::kirsty.waugh@scouts.org.uk::3c8af125-a979-4ee5-804b-4b718550c0d7" providerId="AD" clId="Web-{FA068DCD-7504-6E49-7A0A-765A189B75F1}" dt="2022-12-06T17:24:32.995" v="819" actId="20577"/>
          <ac:spMkLst>
            <pc:docMk/>
            <pc:sldMk cId="2567801108" sldId="459"/>
            <ac:spMk id="2" creationId="{3FF113AC-EF4D-E09B-3899-04299074E80B}"/>
          </ac:spMkLst>
        </pc:spChg>
        <pc:spChg chg="mod">
          <ac:chgData name="Kirsty Waugh" userId="S::kirsty.waugh@scouts.org.uk::3c8af125-a979-4ee5-804b-4b718550c0d7" providerId="AD" clId="Web-{FA068DCD-7504-6E49-7A0A-765A189B75F1}" dt="2022-12-06T17:27:24.473" v="836" actId="14100"/>
          <ac:spMkLst>
            <pc:docMk/>
            <pc:sldMk cId="2567801108" sldId="459"/>
            <ac:spMk id="11" creationId="{21C80A65-482B-1FAA-04F4-57CECA01B99F}"/>
          </ac:spMkLst>
        </pc:spChg>
        <pc:spChg chg="mod">
          <ac:chgData name="Kirsty Waugh" userId="S::kirsty.waugh@scouts.org.uk::3c8af125-a979-4ee5-804b-4b718550c0d7" providerId="AD" clId="Web-{FA068DCD-7504-6E49-7A0A-765A189B75F1}" dt="2022-12-06T17:22:49.785" v="766" actId="1076"/>
          <ac:spMkLst>
            <pc:docMk/>
            <pc:sldMk cId="2567801108" sldId="459"/>
            <ac:spMk id="13" creationId="{08266CD7-C62D-7381-849B-FEF2B43AC95A}"/>
          </ac:spMkLst>
        </pc:spChg>
        <pc:spChg chg="mod">
          <ac:chgData name="Kirsty Waugh" userId="S::kirsty.waugh@scouts.org.uk::3c8af125-a979-4ee5-804b-4b718550c0d7" providerId="AD" clId="Web-{FA068DCD-7504-6E49-7A0A-765A189B75F1}" dt="2022-12-06T17:27:22.145" v="835" actId="14100"/>
          <ac:spMkLst>
            <pc:docMk/>
            <pc:sldMk cId="2567801108" sldId="459"/>
            <ac:spMk id="17" creationId="{59748435-64DD-A755-5F91-CB6CB467E4DD}"/>
          </ac:spMkLst>
        </pc:spChg>
        <pc:spChg chg="mod">
          <ac:chgData name="Kirsty Waugh" userId="S::kirsty.waugh@scouts.org.uk::3c8af125-a979-4ee5-804b-4b718550c0d7" providerId="AD" clId="Web-{FA068DCD-7504-6E49-7A0A-765A189B75F1}" dt="2022-12-06T17:23:08.755" v="772"/>
          <ac:spMkLst>
            <pc:docMk/>
            <pc:sldMk cId="2567801108" sldId="459"/>
            <ac:spMk id="32" creationId="{61313432-863B-58EE-BF0F-251351D6FD1C}"/>
          </ac:spMkLst>
        </pc:spChg>
        <pc:spChg chg="mod">
          <ac:chgData name="Kirsty Waugh" userId="S::kirsty.waugh@scouts.org.uk::3c8af125-a979-4ee5-804b-4b718550c0d7" providerId="AD" clId="Web-{FA068DCD-7504-6E49-7A0A-765A189B75F1}" dt="2022-12-06T17:23:14.131" v="773"/>
          <ac:spMkLst>
            <pc:docMk/>
            <pc:sldMk cId="2567801108" sldId="459"/>
            <ac:spMk id="34" creationId="{81E5F595-33CF-9A07-63BC-DACA007B3B10}"/>
          </ac:spMkLst>
        </pc:spChg>
        <pc:spChg chg="mod">
          <ac:chgData name="Kirsty Waugh" userId="S::kirsty.waugh@scouts.org.uk::3c8af125-a979-4ee5-804b-4b718550c0d7" providerId="AD" clId="Web-{FA068DCD-7504-6E49-7A0A-765A189B75F1}" dt="2022-12-06T17:21:25.874" v="733" actId="20577"/>
          <ac:spMkLst>
            <pc:docMk/>
            <pc:sldMk cId="2567801108" sldId="459"/>
            <ac:spMk id="48" creationId="{32E21CC1-6628-2FCB-8BFA-D32AAE36E16D}"/>
          </ac:spMkLst>
        </pc:spChg>
      </pc:sldChg>
    </pc:docChg>
  </pc:docChgLst>
  <pc:docChgLst>
    <pc:chgData name="Anders Wulff" userId="S::anders.wulff@scouts.org.uk::712cb9ff-b7b2-40ee-9b23-9483bf4b62f6" providerId="AD" clId="Web-{648483C7-C09B-56AD-BD63-DB30F826A235}"/>
    <pc:docChg chg="addSld modSld sldOrd">
      <pc:chgData name="Anders Wulff" userId="S::anders.wulff@scouts.org.uk::712cb9ff-b7b2-40ee-9b23-9483bf4b62f6" providerId="AD" clId="Web-{648483C7-C09B-56AD-BD63-DB30F826A235}" dt="2022-12-07T15:44:22.551" v="378" actId="20577"/>
      <pc:docMkLst>
        <pc:docMk/>
      </pc:docMkLst>
      <pc:sldChg chg="addSp delSp modSp new mod ord setBg modClrScheme modShow chgLayout">
        <pc:chgData name="Anders Wulff" userId="S::anders.wulff@scouts.org.uk::712cb9ff-b7b2-40ee-9b23-9483bf4b62f6" providerId="AD" clId="Web-{648483C7-C09B-56AD-BD63-DB30F826A235}" dt="2022-12-07T13:45:20.507" v="298" actId="1076"/>
        <pc:sldMkLst>
          <pc:docMk/>
          <pc:sldMk cId="1657699549" sldId="460"/>
        </pc:sldMkLst>
        <pc:spChg chg="del mod ord">
          <ac:chgData name="Anders Wulff" userId="S::anders.wulff@scouts.org.uk::712cb9ff-b7b2-40ee-9b23-9483bf4b62f6" providerId="AD" clId="Web-{648483C7-C09B-56AD-BD63-DB30F826A235}" dt="2022-12-07T13:25:37.514" v="4"/>
          <ac:spMkLst>
            <pc:docMk/>
            <pc:sldMk cId="1657699549" sldId="460"/>
            <ac:spMk id="2" creationId="{D254BC0D-EC19-7185-C766-A24BF76F2B32}"/>
          </ac:spMkLst>
        </pc:spChg>
        <pc:spChg chg="del mod ord">
          <ac:chgData name="Anders Wulff" userId="S::anders.wulff@scouts.org.uk::712cb9ff-b7b2-40ee-9b23-9483bf4b62f6" providerId="AD" clId="Web-{648483C7-C09B-56AD-BD63-DB30F826A235}" dt="2022-12-07T13:43:02.003" v="260"/>
          <ac:spMkLst>
            <pc:docMk/>
            <pc:sldMk cId="1657699549" sldId="460"/>
            <ac:spMk id="3" creationId="{E9B542BB-89EE-8524-6F7B-B681AFEBB8F7}"/>
          </ac:spMkLst>
        </pc:spChg>
        <pc:spChg chg="del mod ord">
          <ac:chgData name="Anders Wulff" userId="S::anders.wulff@scouts.org.uk::712cb9ff-b7b2-40ee-9b23-9483bf4b62f6" providerId="AD" clId="Web-{648483C7-C09B-56AD-BD63-DB30F826A235}" dt="2022-12-07T13:43:05.581" v="261"/>
          <ac:spMkLst>
            <pc:docMk/>
            <pc:sldMk cId="1657699549" sldId="460"/>
            <ac:spMk id="4" creationId="{247281B5-1F3E-39F4-0A66-D23775B06B0A}"/>
          </ac:spMkLst>
        </pc:spChg>
        <pc:spChg chg="add mod">
          <ac:chgData name="Anders Wulff" userId="S::anders.wulff@scouts.org.uk::712cb9ff-b7b2-40ee-9b23-9483bf4b62f6" providerId="AD" clId="Web-{648483C7-C09B-56AD-BD63-DB30F826A235}" dt="2022-12-07T13:45:13.304" v="296" actId="1076"/>
          <ac:spMkLst>
            <pc:docMk/>
            <pc:sldMk cId="1657699549" sldId="460"/>
            <ac:spMk id="6" creationId="{A766C313-7647-4EB6-EE8D-ECAC46550AE3}"/>
          </ac:spMkLst>
        </pc:spChg>
        <pc:spChg chg="add mod">
          <ac:chgData name="Anders Wulff" userId="S::anders.wulff@scouts.org.uk::712cb9ff-b7b2-40ee-9b23-9483bf4b62f6" providerId="AD" clId="Web-{648483C7-C09B-56AD-BD63-DB30F826A235}" dt="2022-12-07T13:45:20.507" v="298" actId="1076"/>
          <ac:spMkLst>
            <pc:docMk/>
            <pc:sldMk cId="1657699549" sldId="460"/>
            <ac:spMk id="7" creationId="{6847692A-6BD1-532F-102F-1FA54556B1C8}"/>
          </ac:spMkLst>
        </pc:spChg>
        <pc:picChg chg="add mod">
          <ac:chgData name="Anders Wulff" userId="S::anders.wulff@scouts.org.uk::712cb9ff-b7b2-40ee-9b23-9483bf4b62f6" providerId="AD" clId="Web-{648483C7-C09B-56AD-BD63-DB30F826A235}" dt="2022-12-07T13:43:37.113" v="265" actId="14100"/>
          <ac:picMkLst>
            <pc:docMk/>
            <pc:sldMk cId="1657699549" sldId="460"/>
            <ac:picMk id="5" creationId="{82556316-78DC-B627-6D28-69968A4E3B4A}"/>
          </ac:picMkLst>
        </pc:picChg>
      </pc:sldChg>
      <pc:sldChg chg="addSp delSp modSp add ord replId">
        <pc:chgData name="Anders Wulff" userId="S::anders.wulff@scouts.org.uk::712cb9ff-b7b2-40ee-9b23-9483bf4b62f6" providerId="AD" clId="Web-{648483C7-C09B-56AD-BD63-DB30F826A235}" dt="2022-12-07T13:39:58.168" v="258" actId="20577"/>
        <pc:sldMkLst>
          <pc:docMk/>
          <pc:sldMk cId="160429902" sldId="461"/>
        </pc:sldMkLst>
        <pc:spChg chg="mod">
          <ac:chgData name="Anders Wulff" userId="S::anders.wulff@scouts.org.uk::712cb9ff-b7b2-40ee-9b23-9483bf4b62f6" providerId="AD" clId="Web-{648483C7-C09B-56AD-BD63-DB30F826A235}" dt="2022-12-07T13:33:26.624" v="97" actId="20577"/>
          <ac:spMkLst>
            <pc:docMk/>
            <pc:sldMk cId="160429902" sldId="461"/>
            <ac:spMk id="2" creationId="{3FF113AC-EF4D-E09B-3899-04299074E80B}"/>
          </ac:spMkLst>
        </pc:spChg>
        <pc:spChg chg="mod">
          <ac:chgData name="Anders Wulff" userId="S::anders.wulff@scouts.org.uk::712cb9ff-b7b2-40ee-9b23-9483bf4b62f6" providerId="AD" clId="Web-{648483C7-C09B-56AD-BD63-DB30F826A235}" dt="2022-12-07T13:37:37.101" v="164" actId="20577"/>
          <ac:spMkLst>
            <pc:docMk/>
            <pc:sldMk cId="160429902" sldId="461"/>
            <ac:spMk id="11" creationId="{21C80A65-482B-1FAA-04F4-57CECA01B99F}"/>
          </ac:spMkLst>
        </pc:spChg>
        <pc:spChg chg="mod">
          <ac:chgData name="Anders Wulff" userId="S::anders.wulff@scouts.org.uk::712cb9ff-b7b2-40ee-9b23-9483bf4b62f6" providerId="AD" clId="Web-{648483C7-C09B-56AD-BD63-DB30F826A235}" dt="2022-12-07T13:31:50.355" v="81" actId="20577"/>
          <ac:spMkLst>
            <pc:docMk/>
            <pc:sldMk cId="160429902" sldId="461"/>
            <ac:spMk id="12" creationId="{D19F3BF3-0262-9C0D-315C-463CD6826870}"/>
          </ac:spMkLst>
        </pc:spChg>
        <pc:spChg chg="mod">
          <ac:chgData name="Anders Wulff" userId="S::anders.wulff@scouts.org.uk::712cb9ff-b7b2-40ee-9b23-9483bf4b62f6" providerId="AD" clId="Web-{648483C7-C09B-56AD-BD63-DB30F826A235}" dt="2022-12-07T13:39:58.168" v="258" actId="20577"/>
          <ac:spMkLst>
            <pc:docMk/>
            <pc:sldMk cId="160429902" sldId="461"/>
            <ac:spMk id="15" creationId="{C1046C89-F20D-84E9-3427-C00350B6B678}"/>
          </ac:spMkLst>
        </pc:spChg>
        <pc:spChg chg="mod">
          <ac:chgData name="Anders Wulff" userId="S::anders.wulff@scouts.org.uk::712cb9ff-b7b2-40ee-9b23-9483bf4b62f6" providerId="AD" clId="Web-{648483C7-C09B-56AD-BD63-DB30F826A235}" dt="2022-12-07T13:38:48.197" v="203" actId="20577"/>
          <ac:spMkLst>
            <pc:docMk/>
            <pc:sldMk cId="160429902" sldId="461"/>
            <ac:spMk id="17" creationId="{59748435-64DD-A755-5F91-CB6CB467E4DD}"/>
          </ac:spMkLst>
        </pc:spChg>
        <pc:spChg chg="mod">
          <ac:chgData name="Anders Wulff" userId="S::anders.wulff@scouts.org.uk::712cb9ff-b7b2-40ee-9b23-9483bf4b62f6" providerId="AD" clId="Web-{648483C7-C09B-56AD-BD63-DB30F826A235}" dt="2022-12-07T13:26:41.282" v="7" actId="20577"/>
          <ac:spMkLst>
            <pc:docMk/>
            <pc:sldMk cId="160429902" sldId="461"/>
            <ac:spMk id="48" creationId="{32E21CC1-6628-2FCB-8BFA-D32AAE36E16D}"/>
          </ac:spMkLst>
        </pc:spChg>
        <pc:picChg chg="add mod">
          <ac:chgData name="Anders Wulff" userId="S::anders.wulff@scouts.org.uk::712cb9ff-b7b2-40ee-9b23-9483bf4b62f6" providerId="AD" clId="Web-{648483C7-C09B-56AD-BD63-DB30F826A235}" dt="2022-12-07T13:28:29.067" v="20" actId="1076"/>
          <ac:picMkLst>
            <pc:docMk/>
            <pc:sldMk cId="160429902" sldId="461"/>
            <ac:picMk id="3" creationId="{93571300-8CDC-6EB7-B4D8-0959CA79AB13}"/>
          </ac:picMkLst>
        </pc:picChg>
        <pc:picChg chg="add mod">
          <ac:chgData name="Anders Wulff" userId="S::anders.wulff@scouts.org.uk::712cb9ff-b7b2-40ee-9b23-9483bf4b62f6" providerId="AD" clId="Web-{648483C7-C09B-56AD-BD63-DB30F826A235}" dt="2022-12-07T13:31:45.355" v="80" actId="1076"/>
          <ac:picMkLst>
            <pc:docMk/>
            <pc:sldMk cId="160429902" sldId="461"/>
            <ac:picMk id="7" creationId="{A0D42B2E-755B-19CF-ADE1-06938056423F}"/>
          </ac:picMkLst>
        </pc:picChg>
        <pc:picChg chg="add mod">
          <ac:chgData name="Anders Wulff" userId="S::anders.wulff@scouts.org.uk::712cb9ff-b7b2-40ee-9b23-9483bf4b62f6" providerId="AD" clId="Web-{648483C7-C09B-56AD-BD63-DB30F826A235}" dt="2022-12-07T13:33:30.967" v="99" actId="1076"/>
          <ac:picMkLst>
            <pc:docMk/>
            <pc:sldMk cId="160429902" sldId="461"/>
            <ac:picMk id="10" creationId="{6A199226-7AC3-D0C9-0583-006AEA9A67BD}"/>
          </ac:picMkLst>
        </pc:picChg>
        <pc:picChg chg="add del mod">
          <ac:chgData name="Anders Wulff" userId="S::anders.wulff@scouts.org.uk::712cb9ff-b7b2-40ee-9b23-9483bf4b62f6" providerId="AD" clId="Web-{648483C7-C09B-56AD-BD63-DB30F826A235}" dt="2022-12-07T13:34:54.455" v="102"/>
          <ac:picMkLst>
            <pc:docMk/>
            <pc:sldMk cId="160429902" sldId="461"/>
            <ac:picMk id="14" creationId="{29BE0AED-BB9C-68FA-746E-8822AB180EC9}"/>
          </ac:picMkLst>
        </pc:picChg>
      </pc:sldChg>
      <pc:sldChg chg="addSp delSp modSp new">
        <pc:chgData name="Anders Wulff" userId="S::anders.wulff@scouts.org.uk::712cb9ff-b7b2-40ee-9b23-9483bf4b62f6" providerId="AD" clId="Web-{648483C7-C09B-56AD-BD63-DB30F826A235}" dt="2022-12-07T13:59:02.989" v="307" actId="14100"/>
        <pc:sldMkLst>
          <pc:docMk/>
          <pc:sldMk cId="4112379750" sldId="462"/>
        </pc:sldMkLst>
        <pc:spChg chg="del">
          <ac:chgData name="Anders Wulff" userId="S::anders.wulff@scouts.org.uk::712cb9ff-b7b2-40ee-9b23-9483bf4b62f6" providerId="AD" clId="Web-{648483C7-C09B-56AD-BD63-DB30F826A235}" dt="2022-12-07T13:58:16.737" v="300"/>
          <ac:spMkLst>
            <pc:docMk/>
            <pc:sldMk cId="4112379750" sldId="462"/>
            <ac:spMk id="4" creationId="{56B19378-B966-4FAA-56CC-D471762D7456}"/>
          </ac:spMkLst>
        </pc:spChg>
        <pc:picChg chg="add mod">
          <ac:chgData name="Anders Wulff" userId="S::anders.wulff@scouts.org.uk::712cb9ff-b7b2-40ee-9b23-9483bf4b62f6" providerId="AD" clId="Web-{648483C7-C09B-56AD-BD63-DB30F826A235}" dt="2022-12-07T13:59:02.989" v="307" actId="14100"/>
          <ac:picMkLst>
            <pc:docMk/>
            <pc:sldMk cId="4112379750" sldId="462"/>
            <ac:picMk id="5" creationId="{664275F6-04A8-6F15-5F06-3C1DB263CDF5}"/>
          </ac:picMkLst>
        </pc:picChg>
      </pc:sldChg>
      <pc:sldChg chg="addSp delSp modSp new">
        <pc:chgData name="Anders Wulff" userId="S::anders.wulff@scouts.org.uk::712cb9ff-b7b2-40ee-9b23-9483bf4b62f6" providerId="AD" clId="Web-{648483C7-C09B-56AD-BD63-DB30F826A235}" dt="2022-12-07T15:35:17.131" v="317" actId="14100"/>
        <pc:sldMkLst>
          <pc:docMk/>
          <pc:sldMk cId="267393686" sldId="463"/>
        </pc:sldMkLst>
        <pc:spChg chg="del">
          <ac:chgData name="Anders Wulff" userId="S::anders.wulff@scouts.org.uk::712cb9ff-b7b2-40ee-9b23-9483bf4b62f6" providerId="AD" clId="Web-{648483C7-C09B-56AD-BD63-DB30F826A235}" dt="2022-12-07T13:59:31.194" v="311"/>
          <ac:spMkLst>
            <pc:docMk/>
            <pc:sldMk cId="267393686" sldId="463"/>
            <ac:spMk id="2" creationId="{C7DE1D69-1919-8D07-F1A6-16D82F449027}"/>
          </ac:spMkLst>
        </pc:spChg>
        <pc:spChg chg="del">
          <ac:chgData name="Anders Wulff" userId="S::anders.wulff@scouts.org.uk::712cb9ff-b7b2-40ee-9b23-9483bf4b62f6" providerId="AD" clId="Web-{648483C7-C09B-56AD-BD63-DB30F826A235}" dt="2022-12-07T13:59:31.194" v="310"/>
          <ac:spMkLst>
            <pc:docMk/>
            <pc:sldMk cId="267393686" sldId="463"/>
            <ac:spMk id="3" creationId="{9206501F-2018-0B39-CC57-F69ECB8A3255}"/>
          </ac:spMkLst>
        </pc:spChg>
        <pc:spChg chg="del">
          <ac:chgData name="Anders Wulff" userId="S::anders.wulff@scouts.org.uk::712cb9ff-b7b2-40ee-9b23-9483bf4b62f6" providerId="AD" clId="Web-{648483C7-C09B-56AD-BD63-DB30F826A235}" dt="2022-12-07T13:59:31.194" v="309"/>
          <ac:spMkLst>
            <pc:docMk/>
            <pc:sldMk cId="267393686" sldId="463"/>
            <ac:spMk id="4" creationId="{86C7F13F-1A4F-A60E-7F7B-9D29ECBB9984}"/>
          </ac:spMkLst>
        </pc:spChg>
        <pc:picChg chg="add mod">
          <ac:chgData name="Anders Wulff" userId="S::anders.wulff@scouts.org.uk::712cb9ff-b7b2-40ee-9b23-9483bf4b62f6" providerId="AD" clId="Web-{648483C7-C09B-56AD-BD63-DB30F826A235}" dt="2022-12-07T15:35:17.131" v="317" actId="14100"/>
          <ac:picMkLst>
            <pc:docMk/>
            <pc:sldMk cId="267393686" sldId="463"/>
            <ac:picMk id="2" creationId="{6C3F8DC3-F32A-915A-8D4D-771784A575F2}"/>
          </ac:picMkLst>
        </pc:picChg>
      </pc:sldChg>
      <pc:sldChg chg="addSp delSp modSp new">
        <pc:chgData name="Anders Wulff" userId="S::anders.wulff@scouts.org.uk::712cb9ff-b7b2-40ee-9b23-9483bf4b62f6" providerId="AD" clId="Web-{648483C7-C09B-56AD-BD63-DB30F826A235}" dt="2022-12-07T15:40:51.077" v="324" actId="14100"/>
        <pc:sldMkLst>
          <pc:docMk/>
          <pc:sldMk cId="3708473277" sldId="464"/>
        </pc:sldMkLst>
        <pc:spChg chg="del">
          <ac:chgData name="Anders Wulff" userId="S::anders.wulff@scouts.org.uk::712cb9ff-b7b2-40ee-9b23-9483bf4b62f6" providerId="AD" clId="Web-{648483C7-C09B-56AD-BD63-DB30F826A235}" dt="2022-12-07T15:40:36.155" v="321"/>
          <ac:spMkLst>
            <pc:docMk/>
            <pc:sldMk cId="3708473277" sldId="464"/>
            <ac:spMk id="2" creationId="{930B5C8F-3356-7779-DF00-699D658C2305}"/>
          </ac:spMkLst>
        </pc:spChg>
        <pc:spChg chg="del">
          <ac:chgData name="Anders Wulff" userId="S::anders.wulff@scouts.org.uk::712cb9ff-b7b2-40ee-9b23-9483bf4b62f6" providerId="AD" clId="Web-{648483C7-C09B-56AD-BD63-DB30F826A235}" dt="2022-12-07T15:40:33.577" v="320"/>
          <ac:spMkLst>
            <pc:docMk/>
            <pc:sldMk cId="3708473277" sldId="464"/>
            <ac:spMk id="3" creationId="{8263DC0C-0704-42D1-F50D-B299F2E79947}"/>
          </ac:spMkLst>
        </pc:spChg>
        <pc:spChg chg="del">
          <ac:chgData name="Anders Wulff" userId="S::anders.wulff@scouts.org.uk::712cb9ff-b7b2-40ee-9b23-9483bf4b62f6" providerId="AD" clId="Web-{648483C7-C09B-56AD-BD63-DB30F826A235}" dt="2022-12-07T15:40:31.014" v="319"/>
          <ac:spMkLst>
            <pc:docMk/>
            <pc:sldMk cId="3708473277" sldId="464"/>
            <ac:spMk id="4" creationId="{C4B8B3C4-9E30-2895-6957-9DF8FE5CA058}"/>
          </ac:spMkLst>
        </pc:spChg>
        <pc:picChg chg="add mod">
          <ac:chgData name="Anders Wulff" userId="S::anders.wulff@scouts.org.uk::712cb9ff-b7b2-40ee-9b23-9483bf4b62f6" providerId="AD" clId="Web-{648483C7-C09B-56AD-BD63-DB30F826A235}" dt="2022-12-07T15:40:51.077" v="324" actId="14100"/>
          <ac:picMkLst>
            <pc:docMk/>
            <pc:sldMk cId="3708473277" sldId="464"/>
            <ac:picMk id="5" creationId="{13DAA3EB-B782-65EF-62A3-E0558288D735}"/>
          </ac:picMkLst>
        </pc:picChg>
      </pc:sldChg>
      <pc:sldChg chg="delSp modSp new mod modClrScheme chgLayout">
        <pc:chgData name="Anders Wulff" userId="S::anders.wulff@scouts.org.uk::712cb9ff-b7b2-40ee-9b23-9483bf4b62f6" providerId="AD" clId="Web-{648483C7-C09B-56AD-BD63-DB30F826A235}" dt="2022-12-07T15:44:22.551" v="378" actId="20577"/>
        <pc:sldMkLst>
          <pc:docMk/>
          <pc:sldMk cId="1952539436" sldId="465"/>
        </pc:sldMkLst>
        <pc:spChg chg="del mod ord">
          <ac:chgData name="Anders Wulff" userId="S::anders.wulff@scouts.org.uk::712cb9ff-b7b2-40ee-9b23-9483bf4b62f6" providerId="AD" clId="Web-{648483C7-C09B-56AD-BD63-DB30F826A235}" dt="2022-12-07T15:41:46.500" v="328"/>
          <ac:spMkLst>
            <pc:docMk/>
            <pc:sldMk cId="1952539436" sldId="465"/>
            <ac:spMk id="2" creationId="{31C4A1F0-3EDA-C193-976A-31794F354314}"/>
          </ac:spMkLst>
        </pc:spChg>
        <pc:spChg chg="del mod ord">
          <ac:chgData name="Anders Wulff" userId="S::anders.wulff@scouts.org.uk::712cb9ff-b7b2-40ee-9b23-9483bf4b62f6" providerId="AD" clId="Web-{648483C7-C09B-56AD-BD63-DB30F826A235}" dt="2022-12-07T15:41:44.500" v="327"/>
          <ac:spMkLst>
            <pc:docMk/>
            <pc:sldMk cId="1952539436" sldId="465"/>
            <ac:spMk id="3" creationId="{C052976B-7B31-4BF7-745A-66130C9B0E20}"/>
          </ac:spMkLst>
        </pc:spChg>
        <pc:spChg chg="mod ord">
          <ac:chgData name="Anders Wulff" userId="S::anders.wulff@scouts.org.uk::712cb9ff-b7b2-40ee-9b23-9483bf4b62f6" providerId="AD" clId="Web-{648483C7-C09B-56AD-BD63-DB30F826A235}" dt="2022-12-07T15:44:22.551" v="378" actId="20577"/>
          <ac:spMkLst>
            <pc:docMk/>
            <pc:sldMk cId="1952539436" sldId="465"/>
            <ac:spMk id="4" creationId="{BF4AB646-2D96-0700-09A9-CD94A1D1AD47}"/>
          </ac:spMkLst>
        </pc:spChg>
      </pc:sldChg>
    </pc:docChg>
  </pc:docChgLst>
  <pc:docChgLst>
    <pc:chgData name="Alison Fell" userId="S::alison.fell@scouts.org.uk::5b1de8e2-dda0-40e6-9071-5ec3be7418c5" providerId="AD" clId="Web-{12156221-5097-0517-95F2-AA3D967CC57B}"/>
    <pc:docChg chg="addSld modSld sldOrd">
      <pc:chgData name="Alison Fell" userId="S::alison.fell@scouts.org.uk::5b1de8e2-dda0-40e6-9071-5ec3be7418c5" providerId="AD" clId="Web-{12156221-5097-0517-95F2-AA3D967CC57B}" dt="2023-01-10T14:22:00.436" v="3"/>
      <pc:docMkLst>
        <pc:docMk/>
      </pc:docMkLst>
      <pc:sldChg chg="addSp delSp modSp">
        <pc:chgData name="Alison Fell" userId="S::alison.fell@scouts.org.uk::5b1de8e2-dda0-40e6-9071-5ec3be7418c5" providerId="AD" clId="Web-{12156221-5097-0517-95F2-AA3D967CC57B}" dt="2023-01-10T14:21:01.341" v="1"/>
        <pc:sldMkLst>
          <pc:docMk/>
          <pc:sldMk cId="1960885896" sldId="390"/>
        </pc:sldMkLst>
        <pc:picChg chg="add del mod">
          <ac:chgData name="Alison Fell" userId="S::alison.fell@scouts.org.uk::5b1de8e2-dda0-40e6-9071-5ec3be7418c5" providerId="AD" clId="Web-{12156221-5097-0517-95F2-AA3D967CC57B}" dt="2023-01-10T14:21:01.341" v="1"/>
          <ac:picMkLst>
            <pc:docMk/>
            <pc:sldMk cId="1960885896" sldId="390"/>
            <ac:picMk id="4" creationId="{31694F17-315F-DE60-6C9B-B259E59776B9}"/>
          </ac:picMkLst>
        </pc:picChg>
      </pc:sldChg>
      <pc:sldChg chg="add ord">
        <pc:chgData name="Alison Fell" userId="S::alison.fell@scouts.org.uk::5b1de8e2-dda0-40e6-9071-5ec3be7418c5" providerId="AD" clId="Web-{12156221-5097-0517-95F2-AA3D967CC57B}" dt="2023-01-10T14:22:00.436" v="3"/>
        <pc:sldMkLst>
          <pc:docMk/>
          <pc:sldMk cId="868220005" sldId="438"/>
        </pc:sldMkLst>
      </pc:sldChg>
    </pc:docChg>
  </pc:docChgLst>
  <pc:docChgLst>
    <pc:chgData name="Kirsty Waugh" userId="S::kirsty.waugh@scouts.org.uk::3c8af125-a979-4ee5-804b-4b718550c0d7" providerId="AD" clId="Web-{2C6264F6-7F15-2E8C-D9D5-0F80BB2B4FAF}"/>
    <pc:docChg chg="modSld">
      <pc:chgData name="Kirsty Waugh" userId="S::kirsty.waugh@scouts.org.uk::3c8af125-a979-4ee5-804b-4b718550c0d7" providerId="AD" clId="Web-{2C6264F6-7F15-2E8C-D9D5-0F80BB2B4FAF}" dt="2022-12-06T18:01:50.954" v="896" actId="20577"/>
      <pc:docMkLst>
        <pc:docMk/>
      </pc:docMkLst>
      <pc:sldChg chg="modSp">
        <pc:chgData name="Kirsty Waugh" userId="S::kirsty.waugh@scouts.org.uk::3c8af125-a979-4ee5-804b-4b718550c0d7" providerId="AD" clId="Web-{2C6264F6-7F15-2E8C-D9D5-0F80BB2B4FAF}" dt="2022-12-06T18:01:50.954" v="896" actId="20577"/>
        <pc:sldMkLst>
          <pc:docMk/>
          <pc:sldMk cId="4032905344" sldId="341"/>
        </pc:sldMkLst>
        <pc:spChg chg="mod">
          <ac:chgData name="Kirsty Waugh" userId="S::kirsty.waugh@scouts.org.uk::3c8af125-a979-4ee5-804b-4b718550c0d7" providerId="AD" clId="Web-{2C6264F6-7F15-2E8C-D9D5-0F80BB2B4FAF}" dt="2022-12-06T18:01:50.954" v="896" actId="20577"/>
          <ac:spMkLst>
            <pc:docMk/>
            <pc:sldMk cId="4032905344" sldId="341"/>
            <ac:spMk id="9" creationId="{F342F0DF-1108-EF83-C9D6-AC6DCECEE141}"/>
          </ac:spMkLst>
        </pc:spChg>
      </pc:sldChg>
      <pc:sldChg chg="delSp modSp">
        <pc:chgData name="Kirsty Waugh" userId="S::kirsty.waugh@scouts.org.uk::3c8af125-a979-4ee5-804b-4b718550c0d7" providerId="AD" clId="Web-{2C6264F6-7F15-2E8C-D9D5-0F80BB2B4FAF}" dt="2022-12-06T17:58:19.695" v="804" actId="20577"/>
        <pc:sldMkLst>
          <pc:docMk/>
          <pc:sldMk cId="3639927858" sldId="430"/>
        </pc:sldMkLst>
        <pc:spChg chg="mod">
          <ac:chgData name="Kirsty Waugh" userId="S::kirsty.waugh@scouts.org.uk::3c8af125-a979-4ee5-804b-4b718550c0d7" providerId="AD" clId="Web-{2C6264F6-7F15-2E8C-D9D5-0F80BB2B4FAF}" dt="2022-12-06T17:52:49.103" v="575" actId="20577"/>
          <ac:spMkLst>
            <pc:docMk/>
            <pc:sldMk cId="3639927858" sldId="430"/>
            <ac:spMk id="2" creationId="{3FF113AC-EF4D-E09B-3899-04299074E80B}"/>
          </ac:spMkLst>
        </pc:spChg>
        <pc:spChg chg="del mod">
          <ac:chgData name="Kirsty Waugh" userId="S::kirsty.waugh@scouts.org.uk::3c8af125-a979-4ee5-804b-4b718550c0d7" providerId="AD" clId="Web-{2C6264F6-7F15-2E8C-D9D5-0F80BB2B4FAF}" dt="2022-12-06T17:50:01.643" v="480"/>
          <ac:spMkLst>
            <pc:docMk/>
            <pc:sldMk cId="3639927858" sldId="430"/>
            <ac:spMk id="3" creationId="{A8B0E319-E050-FBD7-E82E-1E26CD586EDC}"/>
          </ac:spMkLst>
        </pc:spChg>
        <pc:spChg chg="mod">
          <ac:chgData name="Kirsty Waugh" userId="S::kirsty.waugh@scouts.org.uk::3c8af125-a979-4ee5-804b-4b718550c0d7" providerId="AD" clId="Web-{2C6264F6-7F15-2E8C-D9D5-0F80BB2B4FAF}" dt="2022-12-06T17:52:07.805" v="554" actId="1076"/>
          <ac:spMkLst>
            <pc:docMk/>
            <pc:sldMk cId="3639927858" sldId="430"/>
            <ac:spMk id="4" creationId="{F1E9E029-EE26-F4E9-71CC-FF9E41DFEA8E}"/>
          </ac:spMkLst>
        </pc:spChg>
        <pc:spChg chg="mod">
          <ac:chgData name="Kirsty Waugh" userId="S::kirsty.waugh@scouts.org.uk::3c8af125-a979-4ee5-804b-4b718550c0d7" providerId="AD" clId="Web-{2C6264F6-7F15-2E8C-D9D5-0F80BB2B4FAF}" dt="2022-12-06T17:52:08.008" v="563" actId="1076"/>
          <ac:spMkLst>
            <pc:docMk/>
            <pc:sldMk cId="3639927858" sldId="430"/>
            <ac:spMk id="5" creationId="{E9C269EE-C93B-999D-4515-0F4E0DF53C4E}"/>
          </ac:spMkLst>
        </pc:spChg>
        <pc:spChg chg="mod">
          <ac:chgData name="Kirsty Waugh" userId="S::kirsty.waugh@scouts.org.uk::3c8af125-a979-4ee5-804b-4b718550c0d7" providerId="AD" clId="Web-{2C6264F6-7F15-2E8C-D9D5-0F80BB2B4FAF}" dt="2022-12-06T17:52:07.820" v="555" actId="1076"/>
          <ac:spMkLst>
            <pc:docMk/>
            <pc:sldMk cId="3639927858" sldId="430"/>
            <ac:spMk id="6" creationId="{76360D53-7524-D653-E4AF-1AE217DE06D0}"/>
          </ac:spMkLst>
        </pc:spChg>
        <pc:spChg chg="mod">
          <ac:chgData name="Kirsty Waugh" userId="S::kirsty.waugh@scouts.org.uk::3c8af125-a979-4ee5-804b-4b718550c0d7" providerId="AD" clId="Web-{2C6264F6-7F15-2E8C-D9D5-0F80BB2B4FAF}" dt="2022-12-06T17:52:07.852" v="556" actId="1076"/>
          <ac:spMkLst>
            <pc:docMk/>
            <pc:sldMk cId="3639927858" sldId="430"/>
            <ac:spMk id="8" creationId="{C4A86901-598D-A959-4C26-513E1AF63DBD}"/>
          </ac:spMkLst>
        </pc:spChg>
        <pc:spChg chg="mod">
          <ac:chgData name="Kirsty Waugh" userId="S::kirsty.waugh@scouts.org.uk::3c8af125-a979-4ee5-804b-4b718550c0d7" providerId="AD" clId="Web-{2C6264F6-7F15-2E8C-D9D5-0F80BB2B4FAF}" dt="2022-12-06T17:52:08.024" v="564" actId="1076"/>
          <ac:spMkLst>
            <pc:docMk/>
            <pc:sldMk cId="3639927858" sldId="430"/>
            <ac:spMk id="9" creationId="{522FE0FB-AD40-8778-BA9F-676643D2CD43}"/>
          </ac:spMkLst>
        </pc:spChg>
        <pc:spChg chg="del">
          <ac:chgData name="Kirsty Waugh" userId="S::kirsty.waugh@scouts.org.uk::3c8af125-a979-4ee5-804b-4b718550c0d7" providerId="AD" clId="Web-{2C6264F6-7F15-2E8C-D9D5-0F80BB2B4FAF}" dt="2022-12-06T17:49:41.127" v="473"/>
          <ac:spMkLst>
            <pc:docMk/>
            <pc:sldMk cId="3639927858" sldId="430"/>
            <ac:spMk id="10" creationId="{8F5C6A27-CB14-11FA-3D84-06D1077569CD}"/>
          </ac:spMkLst>
        </pc:spChg>
        <pc:spChg chg="mod">
          <ac:chgData name="Kirsty Waugh" userId="S::kirsty.waugh@scouts.org.uk::3c8af125-a979-4ee5-804b-4b718550c0d7" providerId="AD" clId="Web-{2C6264F6-7F15-2E8C-D9D5-0F80BB2B4FAF}" dt="2022-12-06T17:52:21.743" v="569" actId="14100"/>
          <ac:spMkLst>
            <pc:docMk/>
            <pc:sldMk cId="3639927858" sldId="430"/>
            <ac:spMk id="11" creationId="{21C80A65-482B-1FAA-04F4-57CECA01B99F}"/>
          </ac:spMkLst>
        </pc:spChg>
        <pc:spChg chg="mod">
          <ac:chgData name="Kirsty Waugh" userId="S::kirsty.waugh@scouts.org.uk::3c8af125-a979-4ee5-804b-4b718550c0d7" providerId="AD" clId="Web-{2C6264F6-7F15-2E8C-D9D5-0F80BB2B4FAF}" dt="2022-12-06T17:52:44.291" v="574" actId="20577"/>
          <ac:spMkLst>
            <pc:docMk/>
            <pc:sldMk cId="3639927858" sldId="430"/>
            <ac:spMk id="12" creationId="{D19F3BF3-0262-9C0D-315C-463CD6826870}"/>
          </ac:spMkLst>
        </pc:spChg>
        <pc:spChg chg="mod">
          <ac:chgData name="Kirsty Waugh" userId="S::kirsty.waugh@scouts.org.uk::3c8af125-a979-4ee5-804b-4b718550c0d7" providerId="AD" clId="Web-{2C6264F6-7F15-2E8C-D9D5-0F80BB2B4FAF}" dt="2022-12-06T17:52:13.664" v="566" actId="1076"/>
          <ac:spMkLst>
            <pc:docMk/>
            <pc:sldMk cId="3639927858" sldId="430"/>
            <ac:spMk id="13" creationId="{08266CD7-C62D-7381-849B-FEF2B43AC95A}"/>
          </ac:spMkLst>
        </pc:spChg>
        <pc:spChg chg="mod">
          <ac:chgData name="Kirsty Waugh" userId="S::kirsty.waugh@scouts.org.uk::3c8af125-a979-4ee5-804b-4b718550c0d7" providerId="AD" clId="Web-{2C6264F6-7F15-2E8C-D9D5-0F80BB2B4FAF}" dt="2022-12-06T17:53:28.074" v="589" actId="20577"/>
          <ac:spMkLst>
            <pc:docMk/>
            <pc:sldMk cId="3639927858" sldId="430"/>
            <ac:spMk id="15" creationId="{C1046C89-F20D-84E9-3427-C00350B6B678}"/>
          </ac:spMkLst>
        </pc:spChg>
        <pc:spChg chg="mod">
          <ac:chgData name="Kirsty Waugh" userId="S::kirsty.waugh@scouts.org.uk::3c8af125-a979-4ee5-804b-4b718550c0d7" providerId="AD" clId="Web-{2C6264F6-7F15-2E8C-D9D5-0F80BB2B4FAF}" dt="2022-12-06T17:52:07.977" v="562" actId="1076"/>
          <ac:spMkLst>
            <pc:docMk/>
            <pc:sldMk cId="3639927858" sldId="430"/>
            <ac:spMk id="16" creationId="{A02AA74E-6701-D5EB-7A20-8F0B9C12CBEE}"/>
          </ac:spMkLst>
        </pc:spChg>
        <pc:spChg chg="mod">
          <ac:chgData name="Kirsty Waugh" userId="S::kirsty.waugh@scouts.org.uk::3c8af125-a979-4ee5-804b-4b718550c0d7" providerId="AD" clId="Web-{2C6264F6-7F15-2E8C-D9D5-0F80BB2B4FAF}" dt="2022-12-06T17:58:19.695" v="804" actId="20577"/>
          <ac:spMkLst>
            <pc:docMk/>
            <pc:sldMk cId="3639927858" sldId="430"/>
            <ac:spMk id="17" creationId="{59748435-64DD-A755-5F91-CB6CB467E4DD}"/>
          </ac:spMkLst>
        </pc:spChg>
        <pc:spChg chg="mod">
          <ac:chgData name="Kirsty Waugh" userId="S::kirsty.waugh@scouts.org.uk::3c8af125-a979-4ee5-804b-4b718550c0d7" providerId="AD" clId="Web-{2C6264F6-7F15-2E8C-D9D5-0F80BB2B4FAF}" dt="2022-12-06T17:52:07.867" v="557" actId="1076"/>
          <ac:spMkLst>
            <pc:docMk/>
            <pc:sldMk cId="3639927858" sldId="430"/>
            <ac:spMk id="19" creationId="{E9A7D35A-D056-75CD-13D0-AD65201F1B4C}"/>
          </ac:spMkLst>
        </pc:spChg>
        <pc:spChg chg="mod">
          <ac:chgData name="Kirsty Waugh" userId="S::kirsty.waugh@scouts.org.uk::3c8af125-a979-4ee5-804b-4b718550c0d7" providerId="AD" clId="Web-{2C6264F6-7F15-2E8C-D9D5-0F80BB2B4FAF}" dt="2022-12-06T17:52:07.883" v="558" actId="1076"/>
          <ac:spMkLst>
            <pc:docMk/>
            <pc:sldMk cId="3639927858" sldId="430"/>
            <ac:spMk id="20" creationId="{D1462FD7-552F-1799-63BC-CE80D70C808A}"/>
          </ac:spMkLst>
        </pc:spChg>
        <pc:spChg chg="mod">
          <ac:chgData name="Kirsty Waugh" userId="S::kirsty.waugh@scouts.org.uk::3c8af125-a979-4ee5-804b-4b718550c0d7" providerId="AD" clId="Web-{2C6264F6-7F15-2E8C-D9D5-0F80BB2B4FAF}" dt="2022-12-06T17:53:44.246" v="590" actId="1076"/>
          <ac:spMkLst>
            <pc:docMk/>
            <pc:sldMk cId="3639927858" sldId="430"/>
            <ac:spMk id="21" creationId="{0A95B6A7-7B32-09E8-58F3-4948B2D2CAE0}"/>
          </ac:spMkLst>
        </pc:spChg>
        <pc:spChg chg="mod">
          <ac:chgData name="Kirsty Waugh" userId="S::kirsty.waugh@scouts.org.uk::3c8af125-a979-4ee5-804b-4b718550c0d7" providerId="AD" clId="Web-{2C6264F6-7F15-2E8C-D9D5-0F80BB2B4FAF}" dt="2022-12-06T17:52:07.789" v="553" actId="1076"/>
          <ac:spMkLst>
            <pc:docMk/>
            <pc:sldMk cId="3639927858" sldId="430"/>
            <ac:spMk id="29" creationId="{CB49CEF2-52A9-4016-81BD-84E9A8654D81}"/>
          </ac:spMkLst>
        </pc:spChg>
        <pc:grpChg chg="mod">
          <ac:chgData name="Kirsty Waugh" userId="S::kirsty.waugh@scouts.org.uk::3c8af125-a979-4ee5-804b-4b718550c0d7" providerId="AD" clId="Web-{2C6264F6-7F15-2E8C-D9D5-0F80BB2B4FAF}" dt="2022-12-06T17:52:07.930" v="560" actId="1076"/>
          <ac:grpSpMkLst>
            <pc:docMk/>
            <pc:sldMk cId="3639927858" sldId="430"/>
            <ac:grpSpMk id="35" creationId="{71438ADD-7C0B-56D9-4B9E-757AE9F163BE}"/>
          </ac:grpSpMkLst>
        </pc:grpChg>
        <pc:cxnChg chg="mod">
          <ac:chgData name="Kirsty Waugh" userId="S::kirsty.waugh@scouts.org.uk::3c8af125-a979-4ee5-804b-4b718550c0d7" providerId="AD" clId="Web-{2C6264F6-7F15-2E8C-D9D5-0F80BB2B4FAF}" dt="2022-12-06T17:52:07.742" v="551" actId="1076"/>
          <ac:cxnSpMkLst>
            <pc:docMk/>
            <pc:sldMk cId="3639927858" sldId="430"/>
            <ac:cxnSpMk id="22" creationId="{B7A62716-012D-D038-8FB6-A90F4319477C}"/>
          </ac:cxnSpMkLst>
        </pc:cxnChg>
        <pc:cxnChg chg="mod">
          <ac:chgData name="Kirsty Waugh" userId="S::kirsty.waugh@scouts.org.uk::3c8af125-a979-4ee5-804b-4b718550c0d7" providerId="AD" clId="Web-{2C6264F6-7F15-2E8C-D9D5-0F80BB2B4FAF}" dt="2022-12-06T17:52:07.758" v="552" actId="1076"/>
          <ac:cxnSpMkLst>
            <pc:docMk/>
            <pc:sldMk cId="3639927858" sldId="430"/>
            <ac:cxnSpMk id="23" creationId="{C815CC87-CC67-DF81-A50C-16DAE5A43EB3}"/>
          </ac:cxnSpMkLst>
        </pc:cxnChg>
      </pc:sldChg>
      <pc:sldChg chg="addSp delSp modSp">
        <pc:chgData name="Kirsty Waugh" userId="S::kirsty.waugh@scouts.org.uk::3c8af125-a979-4ee5-804b-4b718550c0d7" providerId="AD" clId="Web-{2C6264F6-7F15-2E8C-D9D5-0F80BB2B4FAF}" dt="2022-12-06T18:01:30.969" v="877"/>
        <pc:sldMkLst>
          <pc:docMk/>
          <pc:sldMk cId="2567801108" sldId="459"/>
        </pc:sldMkLst>
        <pc:spChg chg="mod">
          <ac:chgData name="Kirsty Waugh" userId="S::kirsty.waugh@scouts.org.uk::3c8af125-a979-4ee5-804b-4b718550c0d7" providerId="AD" clId="Web-{2C6264F6-7F15-2E8C-D9D5-0F80BB2B4FAF}" dt="2022-12-06T17:59:56.699" v="849" actId="1076"/>
          <ac:spMkLst>
            <pc:docMk/>
            <pc:sldMk cId="2567801108" sldId="459"/>
            <ac:spMk id="2" creationId="{3FF113AC-EF4D-E09B-3899-04299074E80B}"/>
          </ac:spMkLst>
        </pc:spChg>
        <pc:spChg chg="mod">
          <ac:chgData name="Kirsty Waugh" userId="S::kirsty.waugh@scouts.org.uk::3c8af125-a979-4ee5-804b-4b718550c0d7" providerId="AD" clId="Web-{2C6264F6-7F15-2E8C-D9D5-0F80BB2B4FAF}" dt="2022-12-06T18:01:28.234" v="876"/>
          <ac:spMkLst>
            <pc:docMk/>
            <pc:sldMk cId="2567801108" sldId="459"/>
            <ac:spMk id="3" creationId="{A8B0E319-E050-FBD7-E82E-1E26CD586EDC}"/>
          </ac:spMkLst>
        </pc:spChg>
        <pc:spChg chg="mod">
          <ac:chgData name="Kirsty Waugh" userId="S::kirsty.waugh@scouts.org.uk::3c8af125-a979-4ee5-804b-4b718550c0d7" providerId="AD" clId="Web-{2C6264F6-7F15-2E8C-D9D5-0F80BB2B4FAF}" dt="2022-12-06T17:59:51.824" v="847" actId="14100"/>
          <ac:spMkLst>
            <pc:docMk/>
            <pc:sldMk cId="2567801108" sldId="459"/>
            <ac:spMk id="4" creationId="{F1E9E029-EE26-F4E9-71CC-FF9E41DFEA8E}"/>
          </ac:spMkLst>
        </pc:spChg>
        <pc:spChg chg="mod">
          <ac:chgData name="Kirsty Waugh" userId="S::kirsty.waugh@scouts.org.uk::3c8af125-a979-4ee5-804b-4b718550c0d7" providerId="AD" clId="Web-{2C6264F6-7F15-2E8C-D9D5-0F80BB2B4FAF}" dt="2022-12-06T17:59:54.230" v="848" actId="1076"/>
          <ac:spMkLst>
            <pc:docMk/>
            <pc:sldMk cId="2567801108" sldId="459"/>
            <ac:spMk id="5" creationId="{E9C269EE-C93B-999D-4515-0F4E0DF53C4E}"/>
          </ac:spMkLst>
        </pc:spChg>
        <pc:spChg chg="add mod">
          <ac:chgData name="Kirsty Waugh" userId="S::kirsty.waugh@scouts.org.uk::3c8af125-a979-4ee5-804b-4b718550c0d7" providerId="AD" clId="Web-{2C6264F6-7F15-2E8C-D9D5-0F80BB2B4FAF}" dt="2022-12-06T17:54:39.999" v="607" actId="1076"/>
          <ac:spMkLst>
            <pc:docMk/>
            <pc:sldMk cId="2567801108" sldId="459"/>
            <ac:spMk id="7" creationId="{35B750DF-D7F6-6DE1-4019-456FD2795280}"/>
          </ac:spMkLst>
        </pc:spChg>
        <pc:spChg chg="mod">
          <ac:chgData name="Kirsty Waugh" userId="S::kirsty.waugh@scouts.org.uk::3c8af125-a979-4ee5-804b-4b718550c0d7" providerId="AD" clId="Web-{2C6264F6-7F15-2E8C-D9D5-0F80BB2B4FAF}" dt="2022-12-06T18:00:00.793" v="851" actId="1076"/>
          <ac:spMkLst>
            <pc:docMk/>
            <pc:sldMk cId="2567801108" sldId="459"/>
            <ac:spMk id="9" creationId="{522FE0FB-AD40-8778-BA9F-676643D2CD43}"/>
          </ac:spMkLst>
        </pc:spChg>
        <pc:spChg chg="mod">
          <ac:chgData name="Kirsty Waugh" userId="S::kirsty.waugh@scouts.org.uk::3c8af125-a979-4ee5-804b-4b718550c0d7" providerId="AD" clId="Web-{2C6264F6-7F15-2E8C-D9D5-0F80BB2B4FAF}" dt="2022-12-06T18:00:05.543" v="853" actId="1076"/>
          <ac:spMkLst>
            <pc:docMk/>
            <pc:sldMk cId="2567801108" sldId="459"/>
            <ac:spMk id="10" creationId="{8F5C6A27-CB14-11FA-3D84-06D1077569CD}"/>
          </ac:spMkLst>
        </pc:spChg>
        <pc:spChg chg="mod">
          <ac:chgData name="Kirsty Waugh" userId="S::kirsty.waugh@scouts.org.uk::3c8af125-a979-4ee5-804b-4b718550c0d7" providerId="AD" clId="Web-{2C6264F6-7F15-2E8C-D9D5-0F80BB2B4FAF}" dt="2022-12-06T17:59:59.059" v="850" actId="1076"/>
          <ac:spMkLst>
            <pc:docMk/>
            <pc:sldMk cId="2567801108" sldId="459"/>
            <ac:spMk id="11" creationId="{21C80A65-482B-1FAA-04F4-57CECA01B99F}"/>
          </ac:spMkLst>
        </pc:spChg>
        <pc:spChg chg="mod">
          <ac:chgData name="Kirsty Waugh" userId="S::kirsty.waugh@scouts.org.uk::3c8af125-a979-4ee5-804b-4b718550c0d7" providerId="AD" clId="Web-{2C6264F6-7F15-2E8C-D9D5-0F80BB2B4FAF}" dt="2022-12-06T17:59:49.261" v="846" actId="14100"/>
          <ac:spMkLst>
            <pc:docMk/>
            <pc:sldMk cId="2567801108" sldId="459"/>
            <ac:spMk id="12" creationId="{D19F3BF3-0262-9C0D-315C-463CD6826870}"/>
          </ac:spMkLst>
        </pc:spChg>
        <pc:spChg chg="mod">
          <ac:chgData name="Kirsty Waugh" userId="S::kirsty.waugh@scouts.org.uk::3c8af125-a979-4ee5-804b-4b718550c0d7" providerId="AD" clId="Web-{2C6264F6-7F15-2E8C-D9D5-0F80BB2B4FAF}" dt="2022-12-06T17:55:04" v="611" actId="1076"/>
          <ac:spMkLst>
            <pc:docMk/>
            <pc:sldMk cId="2567801108" sldId="459"/>
            <ac:spMk id="13" creationId="{08266CD7-C62D-7381-849B-FEF2B43AC95A}"/>
          </ac:spMkLst>
        </pc:spChg>
        <pc:spChg chg="mod">
          <ac:chgData name="Kirsty Waugh" userId="S::kirsty.waugh@scouts.org.uk::3c8af125-a979-4ee5-804b-4b718550c0d7" providerId="AD" clId="Web-{2C6264F6-7F15-2E8C-D9D5-0F80BB2B4FAF}" dt="2022-12-06T18:01:30.969" v="877"/>
          <ac:spMkLst>
            <pc:docMk/>
            <pc:sldMk cId="2567801108" sldId="459"/>
            <ac:spMk id="15" creationId="{C1046C89-F20D-84E9-3427-C00350B6B678}"/>
          </ac:spMkLst>
        </pc:spChg>
        <pc:spChg chg="mod">
          <ac:chgData name="Kirsty Waugh" userId="S::kirsty.waugh@scouts.org.uk::3c8af125-a979-4ee5-804b-4b718550c0d7" providerId="AD" clId="Web-{2C6264F6-7F15-2E8C-D9D5-0F80BB2B4FAF}" dt="2022-12-06T17:54:37.733" v="606" actId="1076"/>
          <ac:spMkLst>
            <pc:docMk/>
            <pc:sldMk cId="2567801108" sldId="459"/>
            <ac:spMk id="16" creationId="{A02AA74E-6701-D5EB-7A20-8F0B9C12CBEE}"/>
          </ac:spMkLst>
        </pc:spChg>
        <pc:spChg chg="mod">
          <ac:chgData name="Kirsty Waugh" userId="S::kirsty.waugh@scouts.org.uk::3c8af125-a979-4ee5-804b-4b718550c0d7" providerId="AD" clId="Web-{2C6264F6-7F15-2E8C-D9D5-0F80BB2B4FAF}" dt="2022-12-06T18:00:58.061" v="874" actId="20577"/>
          <ac:spMkLst>
            <pc:docMk/>
            <pc:sldMk cId="2567801108" sldId="459"/>
            <ac:spMk id="17" creationId="{59748435-64DD-A755-5F91-CB6CB467E4DD}"/>
          </ac:spMkLst>
        </pc:spChg>
        <pc:spChg chg="del">
          <ac:chgData name="Kirsty Waugh" userId="S::kirsty.waugh@scouts.org.uk::3c8af125-a979-4ee5-804b-4b718550c0d7" providerId="AD" clId="Web-{2C6264F6-7F15-2E8C-D9D5-0F80BB2B4FAF}" dt="2022-12-06T17:53:58.450" v="591"/>
          <ac:spMkLst>
            <pc:docMk/>
            <pc:sldMk cId="2567801108" sldId="459"/>
            <ac:spMk id="29" creationId="{CB49CEF2-52A9-4016-81BD-84E9A8654D81}"/>
          </ac:spMkLst>
        </pc:spChg>
        <pc:grpChg chg="mod">
          <ac:chgData name="Kirsty Waugh" userId="S::kirsty.waugh@scouts.org.uk::3c8af125-a979-4ee5-804b-4b718550c0d7" providerId="AD" clId="Web-{2C6264F6-7F15-2E8C-D9D5-0F80BB2B4FAF}" dt="2022-12-06T17:55:01.437" v="610" actId="1076"/>
          <ac:grpSpMkLst>
            <pc:docMk/>
            <pc:sldMk cId="2567801108" sldId="459"/>
            <ac:grpSpMk id="35" creationId="{71438ADD-7C0B-56D9-4B9E-757AE9F163BE}"/>
          </ac:grpSpMkLst>
        </pc:grpChg>
        <pc:cxnChg chg="mod">
          <ac:chgData name="Kirsty Waugh" userId="S::kirsty.waugh@scouts.org.uk::3c8af125-a979-4ee5-804b-4b718550c0d7" providerId="AD" clId="Web-{2C6264F6-7F15-2E8C-D9D5-0F80BB2B4FAF}" dt="2022-12-06T17:54:54.984" v="609" actId="1076"/>
          <ac:cxnSpMkLst>
            <pc:docMk/>
            <pc:sldMk cId="2567801108" sldId="459"/>
            <ac:cxnSpMk id="22" creationId="{B7A62716-012D-D038-8FB6-A90F4319477C}"/>
          </ac:cxnSpMkLst>
        </pc:cxnChg>
      </pc:sldChg>
    </pc:docChg>
  </pc:docChgLst>
  <pc:docChgLst>
    <pc:chgData name="Kirsty Waugh" userId="S::kirsty.waugh@scouts.org.uk::3c8af125-a979-4ee5-804b-4b718550c0d7" providerId="AD" clId="Web-{DF841BC6-5571-EE42-9124-753D0D190E34}"/>
    <pc:docChg chg="modSld">
      <pc:chgData name="Kirsty Waugh" userId="S::kirsty.waugh@scouts.org.uk::3c8af125-a979-4ee5-804b-4b718550c0d7" providerId="AD" clId="Web-{DF841BC6-5571-EE42-9124-753D0D190E34}" dt="2022-12-12T11:56:35.474" v="10" actId="20577"/>
      <pc:docMkLst>
        <pc:docMk/>
      </pc:docMkLst>
      <pc:sldChg chg="modSp">
        <pc:chgData name="Kirsty Waugh" userId="S::kirsty.waugh@scouts.org.uk::3c8af125-a979-4ee5-804b-4b718550c0d7" providerId="AD" clId="Web-{DF841BC6-5571-EE42-9124-753D0D190E34}" dt="2022-12-12T11:56:35.474" v="10" actId="20577"/>
        <pc:sldMkLst>
          <pc:docMk/>
          <pc:sldMk cId="3981371974" sldId="329"/>
        </pc:sldMkLst>
        <pc:spChg chg="mod">
          <ac:chgData name="Kirsty Waugh" userId="S::kirsty.waugh@scouts.org.uk::3c8af125-a979-4ee5-804b-4b718550c0d7" providerId="AD" clId="Web-{DF841BC6-5571-EE42-9124-753D0D190E34}" dt="2022-12-12T11:56:35.474" v="10" actId="20577"/>
          <ac:spMkLst>
            <pc:docMk/>
            <pc:sldMk cId="3981371974" sldId="329"/>
            <ac:spMk id="5" creationId="{00000000-0000-0000-0000-000000000000}"/>
          </ac:spMkLst>
        </pc:spChg>
      </pc:sldChg>
    </pc:docChg>
  </pc:docChgLst>
  <pc:docChgLst>
    <pc:chgData name="Craig Turpie" userId="S::craig.turpie@scouts.org.uk::0a9270cd-ff07-4281-8a79-9ac34e6992a5" providerId="AD" clId="Web-{6F5ED68A-52DB-3584-50E1-F77E545A2BAE}"/>
    <pc:docChg chg="modSld">
      <pc:chgData name="Craig Turpie" userId="S::craig.turpie@scouts.org.uk::0a9270cd-ff07-4281-8a79-9ac34e6992a5" providerId="AD" clId="Web-{6F5ED68A-52DB-3584-50E1-F77E545A2BAE}" dt="2023-01-10T15:55:33.278" v="23" actId="20577"/>
      <pc:docMkLst>
        <pc:docMk/>
      </pc:docMkLst>
      <pc:sldChg chg="modSp">
        <pc:chgData name="Craig Turpie" userId="S::craig.turpie@scouts.org.uk::0a9270cd-ff07-4281-8a79-9ac34e6992a5" providerId="AD" clId="Web-{6F5ED68A-52DB-3584-50E1-F77E545A2BAE}" dt="2023-01-10T15:53:57.557" v="10" actId="20577"/>
        <pc:sldMkLst>
          <pc:docMk/>
          <pc:sldMk cId="1872765990" sldId="426"/>
        </pc:sldMkLst>
        <pc:spChg chg="mod">
          <ac:chgData name="Craig Turpie" userId="S::craig.turpie@scouts.org.uk::0a9270cd-ff07-4281-8a79-9ac34e6992a5" providerId="AD" clId="Web-{6F5ED68A-52DB-3584-50E1-F77E545A2BAE}" dt="2023-01-10T15:53:57.557" v="10" actId="20577"/>
          <ac:spMkLst>
            <pc:docMk/>
            <pc:sldMk cId="1872765990" sldId="426"/>
            <ac:spMk id="5" creationId="{7CAB52E8-6929-24C4-1028-6D603265427A}"/>
          </ac:spMkLst>
        </pc:spChg>
      </pc:sldChg>
      <pc:sldChg chg="modSp">
        <pc:chgData name="Craig Turpie" userId="S::craig.turpie@scouts.org.uk::0a9270cd-ff07-4281-8a79-9ac34e6992a5" providerId="AD" clId="Web-{6F5ED68A-52DB-3584-50E1-F77E545A2BAE}" dt="2023-01-10T15:55:33.278" v="23" actId="20577"/>
        <pc:sldMkLst>
          <pc:docMk/>
          <pc:sldMk cId="1440352522" sldId="433"/>
        </pc:sldMkLst>
        <pc:spChg chg="mod">
          <ac:chgData name="Craig Turpie" userId="S::craig.turpie@scouts.org.uk::0a9270cd-ff07-4281-8a79-9ac34e6992a5" providerId="AD" clId="Web-{6F5ED68A-52DB-3584-50E1-F77E545A2BAE}" dt="2023-01-10T15:55:33.278" v="23" actId="20577"/>
          <ac:spMkLst>
            <pc:docMk/>
            <pc:sldMk cId="1440352522" sldId="433"/>
            <ac:spMk id="5" creationId="{7CAB52E8-6929-24C4-1028-6D603265427A}"/>
          </ac:spMkLst>
        </pc:spChg>
      </pc:sldChg>
    </pc:docChg>
  </pc:docChgLst>
  <pc:docChgLst>
    <pc:chgData name="Robert Groves" userId="18340ee5-2ee2-4523-a1bd-00715d104e64" providerId="ADAL" clId="{F0DA5DBB-EEF2-42E4-9976-C966D7A7F2BF}"/>
    <pc:docChg chg="">
      <pc:chgData name="Robert Groves" userId="18340ee5-2ee2-4523-a1bd-00715d104e64" providerId="ADAL" clId="{F0DA5DBB-EEF2-42E4-9976-C966D7A7F2BF}" dt="2022-12-10T02:19:56.724" v="0"/>
      <pc:docMkLst>
        <pc:docMk/>
      </pc:docMkLst>
      <pc:sldChg chg="addCm">
        <pc:chgData name="Robert Groves" userId="18340ee5-2ee2-4523-a1bd-00715d104e64" providerId="ADAL" clId="{F0DA5DBB-EEF2-42E4-9976-C966D7A7F2BF}" dt="2022-12-10T02:19:56.724" v="0"/>
        <pc:sldMkLst>
          <pc:docMk/>
          <pc:sldMk cId="1657699549" sldId="460"/>
        </pc:sldMkLst>
      </pc:sldChg>
    </pc:docChg>
  </pc:docChgLst>
  <pc:docChgLst>
    <pc:chgData name="Hamish Stout" userId="S::hamish.stout@scouts.org.uk::15f0d1f2-19d0-420e-bacb-e7d8d634b31c" providerId="AD" clId="Web-{B34431D6-C288-E83D-1CD6-257683253E53}"/>
    <pc:docChg chg="modSld">
      <pc:chgData name="Hamish Stout" userId="S::hamish.stout@scouts.org.uk::15f0d1f2-19d0-420e-bacb-e7d8d634b31c" providerId="AD" clId="Web-{B34431D6-C288-E83D-1CD6-257683253E53}" dt="2022-12-07T19:45:11.499" v="29" actId="20577"/>
      <pc:docMkLst>
        <pc:docMk/>
      </pc:docMkLst>
      <pc:sldChg chg="modSp">
        <pc:chgData name="Hamish Stout" userId="S::hamish.stout@scouts.org.uk::15f0d1f2-19d0-420e-bacb-e7d8d634b31c" providerId="AD" clId="Web-{B34431D6-C288-E83D-1CD6-257683253E53}" dt="2022-12-07T19:40:41.929" v="25" actId="20577"/>
        <pc:sldMkLst>
          <pc:docMk/>
          <pc:sldMk cId="3639927858" sldId="430"/>
        </pc:sldMkLst>
        <pc:spChg chg="mod">
          <ac:chgData name="Hamish Stout" userId="S::hamish.stout@scouts.org.uk::15f0d1f2-19d0-420e-bacb-e7d8d634b31c" providerId="AD" clId="Web-{B34431D6-C288-E83D-1CD6-257683253E53}" dt="2022-12-07T19:38:44.864" v="3" actId="20577"/>
          <ac:spMkLst>
            <pc:docMk/>
            <pc:sldMk cId="3639927858" sldId="430"/>
            <ac:spMk id="3" creationId="{CE38157C-C60A-7C4F-6D7C-5C82180E7D1C}"/>
          </ac:spMkLst>
        </pc:spChg>
        <pc:spChg chg="mod">
          <ac:chgData name="Hamish Stout" userId="S::hamish.stout@scouts.org.uk::15f0d1f2-19d0-420e-bacb-e7d8d634b31c" providerId="AD" clId="Web-{B34431D6-C288-E83D-1CD6-257683253E53}" dt="2022-12-07T19:39:09.427" v="10" actId="20577"/>
          <ac:spMkLst>
            <pc:docMk/>
            <pc:sldMk cId="3639927858" sldId="430"/>
            <ac:spMk id="10" creationId="{3810D70D-8882-0E93-C946-574DB7643483}"/>
          </ac:spMkLst>
        </pc:spChg>
        <pc:spChg chg="mod">
          <ac:chgData name="Hamish Stout" userId="S::hamish.stout@scouts.org.uk::15f0d1f2-19d0-420e-bacb-e7d8d634b31c" providerId="AD" clId="Web-{B34431D6-C288-E83D-1CD6-257683253E53}" dt="2022-12-07T19:40:41.929" v="25" actId="20577"/>
          <ac:spMkLst>
            <pc:docMk/>
            <pc:sldMk cId="3639927858" sldId="430"/>
            <ac:spMk id="14" creationId="{07CAC5D2-F7A9-83C3-3D92-533BBDFAF07F}"/>
          </ac:spMkLst>
        </pc:spChg>
      </pc:sldChg>
      <pc:sldChg chg="modSp">
        <pc:chgData name="Hamish Stout" userId="S::hamish.stout@scouts.org.uk::15f0d1f2-19d0-420e-bacb-e7d8d634b31c" providerId="AD" clId="Web-{B34431D6-C288-E83D-1CD6-257683253E53}" dt="2022-12-07T19:45:11.499" v="29" actId="20577"/>
        <pc:sldMkLst>
          <pc:docMk/>
          <pc:sldMk cId="3172649774" sldId="468"/>
        </pc:sldMkLst>
        <pc:spChg chg="mod">
          <ac:chgData name="Hamish Stout" userId="S::hamish.stout@scouts.org.uk::15f0d1f2-19d0-420e-bacb-e7d8d634b31c" providerId="AD" clId="Web-{B34431D6-C288-E83D-1CD6-257683253E53}" dt="2022-12-07T19:45:11.499" v="29" actId="20577"/>
          <ac:spMkLst>
            <pc:docMk/>
            <pc:sldMk cId="3172649774" sldId="468"/>
            <ac:spMk id="3" creationId="{CE38157C-C60A-7C4F-6D7C-5C82180E7D1C}"/>
          </ac:spMkLst>
        </pc:spChg>
        <pc:spChg chg="mod">
          <ac:chgData name="Hamish Stout" userId="S::hamish.stout@scouts.org.uk::15f0d1f2-19d0-420e-bacb-e7d8d634b31c" providerId="AD" clId="Web-{B34431D6-C288-E83D-1CD6-257683253E53}" dt="2022-12-07T19:45:00.764" v="27" actId="20577"/>
          <ac:spMkLst>
            <pc:docMk/>
            <pc:sldMk cId="3172649774" sldId="468"/>
            <ac:spMk id="7" creationId="{1672FF5C-FA52-B808-1214-7E9BA1340015}"/>
          </ac:spMkLst>
        </pc:spChg>
      </pc:sldChg>
    </pc:docChg>
  </pc:docChgLst>
  <pc:docChgLst>
    <pc:chgData name="Kirsty Waugh" userId="S::kirsty.waugh@scouts.org.uk::3c8af125-a979-4ee5-804b-4b718550c0d7" providerId="AD" clId="Web-{E8E674E4-956A-6557-7DD0-3180282FCB3C}"/>
    <pc:docChg chg="addSld delSld modSld sldOrd">
      <pc:chgData name="Kirsty Waugh" userId="S::kirsty.waugh@scouts.org.uk::3c8af125-a979-4ee5-804b-4b718550c0d7" providerId="AD" clId="Web-{E8E674E4-956A-6557-7DD0-3180282FCB3C}" dt="2022-12-07T17:06:54.050" v="1649" actId="20577"/>
      <pc:docMkLst>
        <pc:docMk/>
      </pc:docMkLst>
      <pc:sldChg chg="modSp">
        <pc:chgData name="Kirsty Waugh" userId="S::kirsty.waugh@scouts.org.uk::3c8af125-a979-4ee5-804b-4b718550c0d7" providerId="AD" clId="Web-{E8E674E4-956A-6557-7DD0-3180282FCB3C}" dt="2022-12-07T15:52:45.772" v="1386" actId="20577"/>
        <pc:sldMkLst>
          <pc:docMk/>
          <pc:sldMk cId="619815647" sldId="330"/>
        </pc:sldMkLst>
        <pc:spChg chg="mod">
          <ac:chgData name="Kirsty Waugh" userId="S::kirsty.waugh@scouts.org.uk::3c8af125-a979-4ee5-804b-4b718550c0d7" providerId="AD" clId="Web-{E8E674E4-956A-6557-7DD0-3180282FCB3C}" dt="2022-12-07T15:52:45.772" v="1386" actId="20577"/>
          <ac:spMkLst>
            <pc:docMk/>
            <pc:sldMk cId="619815647" sldId="330"/>
            <ac:spMk id="5" creationId="{B73DD310-DB68-14A5-DBE5-92BC40AFF9F0}"/>
          </ac:spMkLst>
        </pc:spChg>
      </pc:sldChg>
      <pc:sldChg chg="modSp">
        <pc:chgData name="Kirsty Waugh" userId="S::kirsty.waugh@scouts.org.uk::3c8af125-a979-4ee5-804b-4b718550c0d7" providerId="AD" clId="Web-{E8E674E4-956A-6557-7DD0-3180282FCB3C}" dt="2022-12-07T16:15:41.752" v="1643" actId="20577"/>
        <pc:sldMkLst>
          <pc:docMk/>
          <pc:sldMk cId="4032905344" sldId="341"/>
        </pc:sldMkLst>
        <pc:spChg chg="mod">
          <ac:chgData name="Kirsty Waugh" userId="S::kirsty.waugh@scouts.org.uk::3c8af125-a979-4ee5-804b-4b718550c0d7" providerId="AD" clId="Web-{E8E674E4-956A-6557-7DD0-3180282FCB3C}" dt="2022-12-07T16:15:41.752" v="1643" actId="20577"/>
          <ac:spMkLst>
            <pc:docMk/>
            <pc:sldMk cId="4032905344" sldId="341"/>
            <ac:spMk id="9" creationId="{F342F0DF-1108-EF83-C9D6-AC6DCECEE141}"/>
          </ac:spMkLst>
        </pc:spChg>
      </pc:sldChg>
      <pc:sldChg chg="modSp">
        <pc:chgData name="Kirsty Waugh" userId="S::kirsty.waugh@scouts.org.uk::3c8af125-a979-4ee5-804b-4b718550c0d7" providerId="AD" clId="Web-{E8E674E4-956A-6557-7DD0-3180282FCB3C}" dt="2022-12-07T16:18:41.867" v="1645" actId="20577"/>
        <pc:sldMkLst>
          <pc:docMk/>
          <pc:sldMk cId="753453728" sldId="416"/>
        </pc:sldMkLst>
        <pc:spChg chg="mod">
          <ac:chgData name="Kirsty Waugh" userId="S::kirsty.waugh@scouts.org.uk::3c8af125-a979-4ee5-804b-4b718550c0d7" providerId="AD" clId="Web-{E8E674E4-956A-6557-7DD0-3180282FCB3C}" dt="2022-12-07T16:18:41.867" v="1645" actId="20577"/>
          <ac:spMkLst>
            <pc:docMk/>
            <pc:sldMk cId="753453728" sldId="416"/>
            <ac:spMk id="7" creationId="{F0E78806-A03B-0FBE-97E3-82CBD067D0C8}"/>
          </ac:spMkLst>
        </pc:spChg>
      </pc:sldChg>
      <pc:sldChg chg="addSp delSp modSp">
        <pc:chgData name="Kirsty Waugh" userId="S::kirsty.waugh@scouts.org.uk::3c8af125-a979-4ee5-804b-4b718550c0d7" providerId="AD" clId="Web-{E8E674E4-956A-6557-7DD0-3180282FCB3C}" dt="2022-12-07T17:06:54.050" v="1649" actId="20577"/>
        <pc:sldMkLst>
          <pc:docMk/>
          <pc:sldMk cId="3639927858" sldId="430"/>
        </pc:sldMkLst>
        <pc:spChg chg="mod">
          <ac:chgData name="Kirsty Waugh" userId="S::kirsty.waugh@scouts.org.uk::3c8af125-a979-4ee5-804b-4b718550c0d7" providerId="AD" clId="Web-{E8E674E4-956A-6557-7DD0-3180282FCB3C}" dt="2022-12-07T14:32:06.720" v="951" actId="1076"/>
          <ac:spMkLst>
            <pc:docMk/>
            <pc:sldMk cId="3639927858" sldId="430"/>
            <ac:spMk id="2" creationId="{3FF113AC-EF4D-E09B-3899-04299074E80B}"/>
          </ac:spMkLst>
        </pc:spChg>
        <pc:spChg chg="add mod">
          <ac:chgData name="Kirsty Waugh" userId="S::kirsty.waugh@scouts.org.uk::3c8af125-a979-4ee5-804b-4b718550c0d7" providerId="AD" clId="Web-{E8E674E4-956A-6557-7DD0-3180282FCB3C}" dt="2022-12-07T15:02:16.874" v="1033" actId="14100"/>
          <ac:spMkLst>
            <pc:docMk/>
            <pc:sldMk cId="3639927858" sldId="430"/>
            <ac:spMk id="3" creationId="{CE38157C-C60A-7C4F-6D7C-5C82180E7D1C}"/>
          </ac:spMkLst>
        </pc:spChg>
        <pc:spChg chg="mod">
          <ac:chgData name="Kirsty Waugh" userId="S::kirsty.waugh@scouts.org.uk::3c8af125-a979-4ee5-804b-4b718550c0d7" providerId="AD" clId="Web-{E8E674E4-956A-6557-7DD0-3180282FCB3C}" dt="2022-12-07T15:09:37.123" v="1261" actId="14100"/>
          <ac:spMkLst>
            <pc:docMk/>
            <pc:sldMk cId="3639927858" sldId="430"/>
            <ac:spMk id="4" creationId="{F1E9E029-EE26-F4E9-71CC-FF9E41DFEA8E}"/>
          </ac:spMkLst>
        </pc:spChg>
        <pc:spChg chg="mod">
          <ac:chgData name="Kirsty Waugh" userId="S::kirsty.waugh@scouts.org.uk::3c8af125-a979-4ee5-804b-4b718550c0d7" providerId="AD" clId="Web-{E8E674E4-956A-6557-7DD0-3180282FCB3C}" dt="2022-12-07T15:09:49.514" v="1265" actId="14100"/>
          <ac:spMkLst>
            <pc:docMk/>
            <pc:sldMk cId="3639927858" sldId="430"/>
            <ac:spMk id="5" creationId="{E9C269EE-C93B-999D-4515-0F4E0DF53C4E}"/>
          </ac:spMkLst>
        </pc:spChg>
        <pc:spChg chg="mod">
          <ac:chgData name="Kirsty Waugh" userId="S::kirsty.waugh@scouts.org.uk::3c8af125-a979-4ee5-804b-4b718550c0d7" providerId="AD" clId="Web-{E8E674E4-956A-6557-7DD0-3180282FCB3C}" dt="2022-12-07T14:12:26.391" v="539" actId="1076"/>
          <ac:spMkLst>
            <pc:docMk/>
            <pc:sldMk cId="3639927858" sldId="430"/>
            <ac:spMk id="6" creationId="{76360D53-7524-D653-E4AF-1AE217DE06D0}"/>
          </ac:spMkLst>
        </pc:spChg>
        <pc:spChg chg="add mod">
          <ac:chgData name="Kirsty Waugh" userId="S::kirsty.waugh@scouts.org.uk::3c8af125-a979-4ee5-804b-4b718550c0d7" providerId="AD" clId="Web-{E8E674E4-956A-6557-7DD0-3180282FCB3C}" dt="2022-12-07T17:06:54.050" v="1649" actId="20577"/>
          <ac:spMkLst>
            <pc:docMk/>
            <pc:sldMk cId="3639927858" sldId="430"/>
            <ac:spMk id="7" creationId="{1672FF5C-FA52-B808-1214-7E9BA1340015}"/>
          </ac:spMkLst>
        </pc:spChg>
        <pc:spChg chg="mod">
          <ac:chgData name="Kirsty Waugh" userId="S::kirsty.waugh@scouts.org.uk::3c8af125-a979-4ee5-804b-4b718550c0d7" providerId="AD" clId="Web-{E8E674E4-956A-6557-7DD0-3180282FCB3C}" dt="2022-12-07T14:12:26.407" v="540" actId="1076"/>
          <ac:spMkLst>
            <pc:docMk/>
            <pc:sldMk cId="3639927858" sldId="430"/>
            <ac:spMk id="8" creationId="{C4A86901-598D-A959-4C26-513E1AF63DBD}"/>
          </ac:spMkLst>
        </pc:spChg>
        <pc:spChg chg="mod">
          <ac:chgData name="Kirsty Waugh" userId="S::kirsty.waugh@scouts.org.uk::3c8af125-a979-4ee5-804b-4b718550c0d7" providerId="AD" clId="Web-{E8E674E4-956A-6557-7DD0-3180282FCB3C}" dt="2022-12-07T16:04:48.919" v="1550" actId="1076"/>
          <ac:spMkLst>
            <pc:docMk/>
            <pc:sldMk cId="3639927858" sldId="430"/>
            <ac:spMk id="9" creationId="{522FE0FB-AD40-8778-BA9F-676643D2CD43}"/>
          </ac:spMkLst>
        </pc:spChg>
        <pc:spChg chg="add mod">
          <ac:chgData name="Kirsty Waugh" userId="S::kirsty.waugh@scouts.org.uk::3c8af125-a979-4ee5-804b-4b718550c0d7" providerId="AD" clId="Web-{E8E674E4-956A-6557-7DD0-3180282FCB3C}" dt="2022-12-07T16:10:43.602" v="1574" actId="20577"/>
          <ac:spMkLst>
            <pc:docMk/>
            <pc:sldMk cId="3639927858" sldId="430"/>
            <ac:spMk id="10" creationId="{3810D70D-8882-0E93-C946-574DB7643483}"/>
          </ac:spMkLst>
        </pc:spChg>
        <pc:spChg chg="mod">
          <ac:chgData name="Kirsty Waugh" userId="S::kirsty.waugh@scouts.org.uk::3c8af125-a979-4ee5-804b-4b718550c0d7" providerId="AD" clId="Web-{E8E674E4-956A-6557-7DD0-3180282FCB3C}" dt="2022-12-07T15:10:05.921" v="1268" actId="14100"/>
          <ac:spMkLst>
            <pc:docMk/>
            <pc:sldMk cId="3639927858" sldId="430"/>
            <ac:spMk id="11" creationId="{21C80A65-482B-1FAA-04F4-57CECA01B99F}"/>
          </ac:spMkLst>
        </pc:spChg>
        <pc:spChg chg="mod">
          <ac:chgData name="Kirsty Waugh" userId="S::kirsty.waugh@scouts.org.uk::3c8af125-a979-4ee5-804b-4b718550c0d7" providerId="AD" clId="Web-{E8E674E4-956A-6557-7DD0-3180282FCB3C}" dt="2022-12-07T15:01:38.310" v="989" actId="14100"/>
          <ac:spMkLst>
            <pc:docMk/>
            <pc:sldMk cId="3639927858" sldId="430"/>
            <ac:spMk id="12" creationId="{D19F3BF3-0262-9C0D-315C-463CD6826870}"/>
          </ac:spMkLst>
        </pc:spChg>
        <pc:spChg chg="del mod">
          <ac:chgData name="Kirsty Waugh" userId="S::kirsty.waugh@scouts.org.uk::3c8af125-a979-4ee5-804b-4b718550c0d7" providerId="AD" clId="Web-{E8E674E4-956A-6557-7DD0-3180282FCB3C}" dt="2022-12-07T14:07:55.102" v="404"/>
          <ac:spMkLst>
            <pc:docMk/>
            <pc:sldMk cId="3639927858" sldId="430"/>
            <ac:spMk id="13" creationId="{08266CD7-C62D-7381-849B-FEF2B43AC95A}"/>
          </ac:spMkLst>
        </pc:spChg>
        <pc:spChg chg="add">
          <ac:chgData name="Kirsty Waugh" userId="S::kirsty.waugh@scouts.org.uk::3c8af125-a979-4ee5-804b-4b718550c0d7" providerId="AD" clId="Web-{E8E674E4-956A-6557-7DD0-3180282FCB3C}" dt="2022-12-07T15:00:20.089" v="955"/>
          <ac:spMkLst>
            <pc:docMk/>
            <pc:sldMk cId="3639927858" sldId="430"/>
            <ac:spMk id="13" creationId="{F86DB012-03A6-6E23-956C-BBE1B4FA0507}"/>
          </ac:spMkLst>
        </pc:spChg>
        <pc:spChg chg="add mod">
          <ac:chgData name="Kirsty Waugh" userId="S::kirsty.waugh@scouts.org.uk::3c8af125-a979-4ee5-804b-4b718550c0d7" providerId="AD" clId="Web-{E8E674E4-956A-6557-7DD0-3180282FCB3C}" dt="2022-12-07T16:13:36.811" v="1614" actId="20577"/>
          <ac:spMkLst>
            <pc:docMk/>
            <pc:sldMk cId="3639927858" sldId="430"/>
            <ac:spMk id="14" creationId="{07CAC5D2-F7A9-83C3-3D92-533BBDFAF07F}"/>
          </ac:spMkLst>
        </pc:spChg>
        <pc:spChg chg="mod">
          <ac:chgData name="Kirsty Waugh" userId="S::kirsty.waugh@scouts.org.uk::3c8af125-a979-4ee5-804b-4b718550c0d7" providerId="AD" clId="Web-{E8E674E4-956A-6557-7DD0-3180282FCB3C}" dt="2022-12-07T15:50:44.237" v="1355" actId="20577"/>
          <ac:spMkLst>
            <pc:docMk/>
            <pc:sldMk cId="3639927858" sldId="430"/>
            <ac:spMk id="15" creationId="{C1046C89-F20D-84E9-3427-C00350B6B678}"/>
          </ac:spMkLst>
        </pc:spChg>
        <pc:spChg chg="mod">
          <ac:chgData name="Kirsty Waugh" userId="S::kirsty.waugh@scouts.org.uk::3c8af125-a979-4ee5-804b-4b718550c0d7" providerId="AD" clId="Web-{E8E674E4-956A-6557-7DD0-3180282FCB3C}" dt="2022-12-07T14:12:26.532" v="544" actId="1076"/>
          <ac:spMkLst>
            <pc:docMk/>
            <pc:sldMk cId="3639927858" sldId="430"/>
            <ac:spMk id="16" creationId="{A02AA74E-6701-D5EB-7A20-8F0B9C12CBEE}"/>
          </ac:spMkLst>
        </pc:spChg>
        <pc:spChg chg="mod">
          <ac:chgData name="Kirsty Waugh" userId="S::kirsty.waugh@scouts.org.uk::3c8af125-a979-4ee5-804b-4b718550c0d7" providerId="AD" clId="Web-{E8E674E4-956A-6557-7DD0-3180282FCB3C}" dt="2022-12-07T15:10:13.702" v="1271" actId="14100"/>
          <ac:spMkLst>
            <pc:docMk/>
            <pc:sldMk cId="3639927858" sldId="430"/>
            <ac:spMk id="17" creationId="{59748435-64DD-A755-5F91-CB6CB467E4DD}"/>
          </ac:spMkLst>
        </pc:spChg>
        <pc:spChg chg="add del">
          <ac:chgData name="Kirsty Waugh" userId="S::kirsty.waugh@scouts.org.uk::3c8af125-a979-4ee5-804b-4b718550c0d7" providerId="AD" clId="Web-{E8E674E4-956A-6557-7DD0-3180282FCB3C}" dt="2022-12-07T15:00:31.823" v="957"/>
          <ac:spMkLst>
            <pc:docMk/>
            <pc:sldMk cId="3639927858" sldId="430"/>
            <ac:spMk id="18" creationId="{6062C1FE-A83A-AB5F-266D-9BFA850B7E3B}"/>
          </ac:spMkLst>
        </pc:spChg>
        <pc:spChg chg="add mod">
          <ac:chgData name="Kirsty Waugh" userId="S::kirsty.waugh@scouts.org.uk::3c8af125-a979-4ee5-804b-4b718550c0d7" providerId="AD" clId="Web-{E8E674E4-956A-6557-7DD0-3180282FCB3C}" dt="2022-12-07T16:05:12.733" v="1563" actId="20577"/>
          <ac:spMkLst>
            <pc:docMk/>
            <pc:sldMk cId="3639927858" sldId="430"/>
            <ac:spMk id="18" creationId="{BD14D654-1D73-CB13-3FC6-5040DEADB53A}"/>
          </ac:spMkLst>
        </pc:spChg>
        <pc:spChg chg="mod">
          <ac:chgData name="Kirsty Waugh" userId="S::kirsty.waugh@scouts.org.uk::3c8af125-a979-4ee5-804b-4b718550c0d7" providerId="AD" clId="Web-{E8E674E4-956A-6557-7DD0-3180282FCB3C}" dt="2022-12-07T15:57:03.624" v="1439" actId="1076"/>
          <ac:spMkLst>
            <pc:docMk/>
            <pc:sldMk cId="3639927858" sldId="430"/>
            <ac:spMk id="19" creationId="{E9A7D35A-D056-75CD-13D0-AD65201F1B4C}"/>
          </ac:spMkLst>
        </pc:spChg>
        <pc:spChg chg="mod">
          <ac:chgData name="Kirsty Waugh" userId="S::kirsty.waugh@scouts.org.uk::3c8af125-a979-4ee5-804b-4b718550c0d7" providerId="AD" clId="Web-{E8E674E4-956A-6557-7DD0-3180282FCB3C}" dt="2022-12-07T14:12:36.188" v="548" actId="1076"/>
          <ac:spMkLst>
            <pc:docMk/>
            <pc:sldMk cId="3639927858" sldId="430"/>
            <ac:spMk id="20" creationId="{D1462FD7-552F-1799-63BC-CE80D70C808A}"/>
          </ac:spMkLst>
        </pc:spChg>
        <pc:spChg chg="mod">
          <ac:chgData name="Kirsty Waugh" userId="S::kirsty.waugh@scouts.org.uk::3c8af125-a979-4ee5-804b-4b718550c0d7" providerId="AD" clId="Web-{E8E674E4-956A-6557-7DD0-3180282FCB3C}" dt="2022-12-07T16:02:01.946" v="1465" actId="1076"/>
          <ac:spMkLst>
            <pc:docMk/>
            <pc:sldMk cId="3639927858" sldId="430"/>
            <ac:spMk id="21" creationId="{0A95B6A7-7B32-09E8-58F3-4948B2D2CAE0}"/>
          </ac:spMkLst>
        </pc:spChg>
        <pc:spChg chg="add mod">
          <ac:chgData name="Kirsty Waugh" userId="S::kirsty.waugh@scouts.org.uk::3c8af125-a979-4ee5-804b-4b718550c0d7" providerId="AD" clId="Web-{E8E674E4-956A-6557-7DD0-3180282FCB3C}" dt="2022-12-07T15:02:33.453" v="1044" actId="20577"/>
          <ac:spMkLst>
            <pc:docMk/>
            <pc:sldMk cId="3639927858" sldId="430"/>
            <ac:spMk id="24" creationId="{71953591-2CAF-F745-F6BD-817A911DA103}"/>
          </ac:spMkLst>
        </pc:spChg>
        <pc:spChg chg="add mod">
          <ac:chgData name="Kirsty Waugh" userId="S::kirsty.waugh@scouts.org.uk::3c8af125-a979-4ee5-804b-4b718550c0d7" providerId="AD" clId="Web-{E8E674E4-956A-6557-7DD0-3180282FCB3C}" dt="2022-12-07T16:14:45.766" v="1621" actId="14100"/>
          <ac:spMkLst>
            <pc:docMk/>
            <pc:sldMk cId="3639927858" sldId="430"/>
            <ac:spMk id="25" creationId="{0EF92DC0-288D-588B-FD00-60CA0AE44A6B}"/>
          </ac:spMkLst>
        </pc:spChg>
        <pc:spChg chg="add mod">
          <ac:chgData name="Kirsty Waugh" userId="S::kirsty.waugh@scouts.org.uk::3c8af125-a979-4ee5-804b-4b718550c0d7" providerId="AD" clId="Web-{E8E674E4-956A-6557-7DD0-3180282FCB3C}" dt="2022-12-07T16:05:30.889" v="1565" actId="20577"/>
          <ac:spMkLst>
            <pc:docMk/>
            <pc:sldMk cId="3639927858" sldId="430"/>
            <ac:spMk id="26" creationId="{C78151D3-4410-7D06-FADB-713B2DBA73E9}"/>
          </ac:spMkLst>
        </pc:spChg>
        <pc:spChg chg="add mod ord">
          <ac:chgData name="Kirsty Waugh" userId="S::kirsty.waugh@scouts.org.uk::3c8af125-a979-4ee5-804b-4b718550c0d7" providerId="AD" clId="Web-{E8E674E4-956A-6557-7DD0-3180282FCB3C}" dt="2022-12-07T16:03:52.683" v="1500" actId="1076"/>
          <ac:spMkLst>
            <pc:docMk/>
            <pc:sldMk cId="3639927858" sldId="430"/>
            <ac:spMk id="27" creationId="{FB244691-D3DC-0558-EB68-E5A6496ADB1B}"/>
          </ac:spMkLst>
        </pc:spChg>
        <pc:spChg chg="mod">
          <ac:chgData name="Kirsty Waugh" userId="S::kirsty.waugh@scouts.org.uk::3c8af125-a979-4ee5-804b-4b718550c0d7" providerId="AD" clId="Web-{E8E674E4-956A-6557-7DD0-3180282FCB3C}" dt="2022-12-07T15:01:45.185" v="991" actId="14100"/>
          <ac:spMkLst>
            <pc:docMk/>
            <pc:sldMk cId="3639927858" sldId="430"/>
            <ac:spMk id="29" creationId="{CB49CEF2-52A9-4016-81BD-84E9A8654D81}"/>
          </ac:spMkLst>
        </pc:spChg>
        <pc:spChg chg="mod">
          <ac:chgData name="Kirsty Waugh" userId="S::kirsty.waugh@scouts.org.uk::3c8af125-a979-4ee5-804b-4b718550c0d7" providerId="AD" clId="Web-{E8E674E4-956A-6557-7DD0-3180282FCB3C}" dt="2022-12-07T16:04:43.388" v="1549" actId="14100"/>
          <ac:spMkLst>
            <pc:docMk/>
            <pc:sldMk cId="3639927858" sldId="430"/>
            <ac:spMk id="34" creationId="{81E5F595-33CF-9A07-63BC-DACA007B3B10}"/>
          </ac:spMkLst>
        </pc:spChg>
        <pc:spChg chg="mod">
          <ac:chgData name="Kirsty Waugh" userId="S::kirsty.waugh@scouts.org.uk::3c8af125-a979-4ee5-804b-4b718550c0d7" providerId="AD" clId="Web-{E8E674E4-956A-6557-7DD0-3180282FCB3C}" dt="2022-12-07T16:02:41.353" v="1468" actId="20577"/>
          <ac:spMkLst>
            <pc:docMk/>
            <pc:sldMk cId="3639927858" sldId="430"/>
            <ac:spMk id="48" creationId="{32E21CC1-6628-2FCB-8BFA-D32AAE36E16D}"/>
          </ac:spMkLst>
        </pc:spChg>
        <pc:grpChg chg="mod">
          <ac:chgData name="Kirsty Waugh" userId="S::kirsty.waugh@scouts.org.uk::3c8af125-a979-4ee5-804b-4b718550c0d7" providerId="AD" clId="Web-{E8E674E4-956A-6557-7DD0-3180282FCB3C}" dt="2022-12-07T16:05:14.717" v="1564" actId="14100"/>
          <ac:grpSpMkLst>
            <pc:docMk/>
            <pc:sldMk cId="3639927858" sldId="430"/>
            <ac:grpSpMk id="35" creationId="{71438ADD-7C0B-56D9-4B9E-757AE9F163BE}"/>
          </ac:grpSpMkLst>
        </pc:grpChg>
        <pc:cxnChg chg="mod">
          <ac:chgData name="Kirsty Waugh" userId="S::kirsty.waugh@scouts.org.uk::3c8af125-a979-4ee5-804b-4b718550c0d7" providerId="AD" clId="Web-{E8E674E4-956A-6557-7DD0-3180282FCB3C}" dt="2022-12-07T14:12:26.266" v="535" actId="1076"/>
          <ac:cxnSpMkLst>
            <pc:docMk/>
            <pc:sldMk cId="3639927858" sldId="430"/>
            <ac:cxnSpMk id="22" creationId="{B7A62716-012D-D038-8FB6-A90F4319477C}"/>
          </ac:cxnSpMkLst>
        </pc:cxnChg>
        <pc:cxnChg chg="mod">
          <ac:chgData name="Kirsty Waugh" userId="S::kirsty.waugh@scouts.org.uk::3c8af125-a979-4ee5-804b-4b718550c0d7" providerId="AD" clId="Web-{E8E674E4-956A-6557-7DD0-3180282FCB3C}" dt="2022-12-07T15:57:05.999" v="1440" actId="14100"/>
          <ac:cxnSpMkLst>
            <pc:docMk/>
            <pc:sldMk cId="3639927858" sldId="430"/>
            <ac:cxnSpMk id="23" creationId="{C815CC87-CC67-DF81-A50C-16DAE5A43EB3}"/>
          </ac:cxnSpMkLst>
        </pc:cxnChg>
      </pc:sldChg>
      <pc:sldChg chg="delSp modSp del">
        <pc:chgData name="Kirsty Waugh" userId="S::kirsty.waugh@scouts.org.uk::3c8af125-a979-4ee5-804b-4b718550c0d7" providerId="AD" clId="Web-{E8E674E4-956A-6557-7DD0-3180282FCB3C}" dt="2022-12-07T16:03:29.292" v="1497"/>
        <pc:sldMkLst>
          <pc:docMk/>
          <pc:sldMk cId="2567801108" sldId="459"/>
        </pc:sldMkLst>
        <pc:spChg chg="mod">
          <ac:chgData name="Kirsty Waugh" userId="S::kirsty.waugh@scouts.org.uk::3c8af125-a979-4ee5-804b-4b718550c0d7" providerId="AD" clId="Web-{E8E674E4-956A-6557-7DD0-3180282FCB3C}" dt="2022-12-07T15:53:00.460" v="1398" actId="20577"/>
          <ac:spMkLst>
            <pc:docMk/>
            <pc:sldMk cId="2567801108" sldId="459"/>
            <ac:spMk id="48" creationId="{32E21CC1-6628-2FCB-8BFA-D32AAE36E16D}"/>
          </ac:spMkLst>
        </pc:spChg>
        <pc:grpChg chg="del">
          <ac:chgData name="Kirsty Waugh" userId="S::kirsty.waugh@scouts.org.uk::3c8af125-a979-4ee5-804b-4b718550c0d7" providerId="AD" clId="Web-{E8E674E4-956A-6557-7DD0-3180282FCB3C}" dt="2022-12-07T15:53:51.383" v="1412"/>
          <ac:grpSpMkLst>
            <pc:docMk/>
            <pc:sldMk cId="2567801108" sldId="459"/>
            <ac:grpSpMk id="35" creationId="{71438ADD-7C0B-56D9-4B9E-757AE9F163BE}"/>
          </ac:grpSpMkLst>
        </pc:grpChg>
      </pc:sldChg>
      <pc:sldChg chg="addSp delSp modSp add del replId">
        <pc:chgData name="Kirsty Waugh" userId="S::kirsty.waugh@scouts.org.uk::3c8af125-a979-4ee5-804b-4b718550c0d7" providerId="AD" clId="Web-{E8E674E4-956A-6557-7DD0-3180282FCB3C}" dt="2022-12-07T16:03:28.011" v="1496"/>
        <pc:sldMkLst>
          <pc:docMk/>
          <pc:sldMk cId="1048756815" sldId="466"/>
        </pc:sldMkLst>
        <pc:spChg chg="mod">
          <ac:chgData name="Kirsty Waugh" userId="S::kirsty.waugh@scouts.org.uk::3c8af125-a979-4ee5-804b-4b718550c0d7" providerId="AD" clId="Web-{E8E674E4-956A-6557-7DD0-3180282FCB3C}" dt="2022-12-07T15:57:28.375" v="1444" actId="14100"/>
          <ac:spMkLst>
            <pc:docMk/>
            <pc:sldMk cId="1048756815" sldId="466"/>
            <ac:spMk id="16" creationId="{A02AA74E-6701-D5EB-7A20-8F0B9C12CBEE}"/>
          </ac:spMkLst>
        </pc:spChg>
        <pc:spChg chg="mod">
          <ac:chgData name="Kirsty Waugh" userId="S::kirsty.waugh@scouts.org.uk::3c8af125-a979-4ee5-804b-4b718550c0d7" providerId="AD" clId="Web-{E8E674E4-956A-6557-7DD0-3180282FCB3C}" dt="2022-12-07T15:57:12.437" v="1441" actId="1076"/>
          <ac:spMkLst>
            <pc:docMk/>
            <pc:sldMk cId="1048756815" sldId="466"/>
            <ac:spMk id="19" creationId="{E9A7D35A-D056-75CD-13D0-AD65201F1B4C}"/>
          </ac:spMkLst>
        </pc:spChg>
        <pc:spChg chg="mod">
          <ac:chgData name="Kirsty Waugh" userId="S::kirsty.waugh@scouts.org.uk::3c8af125-a979-4ee5-804b-4b718550c0d7" providerId="AD" clId="Web-{E8E674E4-956A-6557-7DD0-3180282FCB3C}" dt="2022-12-07T16:02:13.946" v="1467" actId="14100"/>
          <ac:spMkLst>
            <pc:docMk/>
            <pc:sldMk cId="1048756815" sldId="466"/>
            <ac:spMk id="26" creationId="{C78151D3-4410-7D06-FADB-713B2DBA73E9}"/>
          </ac:spMkLst>
        </pc:spChg>
        <pc:spChg chg="add del topLvl">
          <ac:chgData name="Kirsty Waugh" userId="S::kirsty.waugh@scouts.org.uk::3c8af125-a979-4ee5-804b-4b718550c0d7" providerId="AD" clId="Web-{E8E674E4-956A-6557-7DD0-3180282FCB3C}" dt="2022-12-07T16:03:17.995" v="1494"/>
          <ac:spMkLst>
            <pc:docMk/>
            <pc:sldMk cId="1048756815" sldId="466"/>
            <ac:spMk id="27" creationId="{012E0613-4FEA-2A9B-0307-65CEE0C8991A}"/>
          </ac:spMkLst>
        </pc:spChg>
        <pc:spChg chg="add del mod topLvl">
          <ac:chgData name="Kirsty Waugh" userId="S::kirsty.waugh@scouts.org.uk::3c8af125-a979-4ee5-804b-4b718550c0d7" providerId="AD" clId="Web-{E8E674E4-956A-6557-7DD0-3180282FCB3C}" dt="2022-12-07T16:03:10.495" v="1492"/>
          <ac:spMkLst>
            <pc:docMk/>
            <pc:sldMk cId="1048756815" sldId="466"/>
            <ac:spMk id="28" creationId="{17C4EE80-CC0C-6E1B-9DF3-8FE20D40107B}"/>
          </ac:spMkLst>
        </pc:spChg>
        <pc:spChg chg="del topLvl">
          <ac:chgData name="Kirsty Waugh" userId="S::kirsty.waugh@scouts.org.uk::3c8af125-a979-4ee5-804b-4b718550c0d7" providerId="AD" clId="Web-{E8E674E4-956A-6557-7DD0-3180282FCB3C}" dt="2022-12-07T15:53:43.602" v="1411"/>
          <ac:spMkLst>
            <pc:docMk/>
            <pc:sldMk cId="1048756815" sldId="466"/>
            <ac:spMk id="32" creationId="{61313432-863B-58EE-BF0F-251351D6FD1C}"/>
          </ac:spMkLst>
        </pc:spChg>
        <pc:spChg chg="del topLvl">
          <ac:chgData name="Kirsty Waugh" userId="S::kirsty.waugh@scouts.org.uk::3c8af125-a979-4ee5-804b-4b718550c0d7" providerId="AD" clId="Web-{E8E674E4-956A-6557-7DD0-3180282FCB3C}" dt="2022-12-07T15:53:41.711" v="1410"/>
          <ac:spMkLst>
            <pc:docMk/>
            <pc:sldMk cId="1048756815" sldId="466"/>
            <ac:spMk id="34" creationId="{81E5F595-33CF-9A07-63BC-DACA007B3B10}"/>
          </ac:spMkLst>
        </pc:spChg>
        <pc:spChg chg="mod">
          <ac:chgData name="Kirsty Waugh" userId="S::kirsty.waugh@scouts.org.uk::3c8af125-a979-4ee5-804b-4b718550c0d7" providerId="AD" clId="Web-{E8E674E4-956A-6557-7DD0-3180282FCB3C}" dt="2022-12-07T15:53:14.148" v="1409" actId="20577"/>
          <ac:spMkLst>
            <pc:docMk/>
            <pc:sldMk cId="1048756815" sldId="466"/>
            <ac:spMk id="48" creationId="{32E21CC1-6628-2FCB-8BFA-D32AAE36E16D}"/>
          </ac:spMkLst>
        </pc:spChg>
        <pc:grpChg chg="add del mod">
          <ac:chgData name="Kirsty Waugh" userId="S::kirsty.waugh@scouts.org.uk::3c8af125-a979-4ee5-804b-4b718550c0d7" providerId="AD" clId="Web-{E8E674E4-956A-6557-7DD0-3180282FCB3C}" dt="2022-12-07T16:03:10.495" v="1492"/>
          <ac:grpSpMkLst>
            <pc:docMk/>
            <pc:sldMk cId="1048756815" sldId="466"/>
            <ac:grpSpMk id="18" creationId="{8195FB13-8259-7F86-8C59-2550EBBCF6DD}"/>
          </ac:grpSpMkLst>
        </pc:grpChg>
        <pc:grpChg chg="del">
          <ac:chgData name="Kirsty Waugh" userId="S::kirsty.waugh@scouts.org.uk::3c8af125-a979-4ee5-804b-4b718550c0d7" providerId="AD" clId="Web-{E8E674E4-956A-6557-7DD0-3180282FCB3C}" dt="2022-12-07T15:53:41.711" v="1410"/>
          <ac:grpSpMkLst>
            <pc:docMk/>
            <pc:sldMk cId="1048756815" sldId="466"/>
            <ac:grpSpMk id="35" creationId="{71438ADD-7C0B-56D9-4B9E-757AE9F163BE}"/>
          </ac:grpSpMkLst>
        </pc:grpChg>
        <pc:cxnChg chg="mod">
          <ac:chgData name="Kirsty Waugh" userId="S::kirsty.waugh@scouts.org.uk::3c8af125-a979-4ee5-804b-4b718550c0d7" providerId="AD" clId="Web-{E8E674E4-956A-6557-7DD0-3180282FCB3C}" dt="2022-12-07T15:56:51.389" v="1438" actId="14100"/>
          <ac:cxnSpMkLst>
            <pc:docMk/>
            <pc:sldMk cId="1048756815" sldId="466"/>
            <ac:cxnSpMk id="22" creationId="{B7A62716-012D-D038-8FB6-A90F4319477C}"/>
          </ac:cxnSpMkLst>
        </pc:cxnChg>
        <pc:cxnChg chg="mod">
          <ac:chgData name="Kirsty Waugh" userId="S::kirsty.waugh@scouts.org.uk::3c8af125-a979-4ee5-804b-4b718550c0d7" providerId="AD" clId="Web-{E8E674E4-956A-6557-7DD0-3180282FCB3C}" dt="2022-12-07T15:57:19.077" v="1442" actId="14100"/>
          <ac:cxnSpMkLst>
            <pc:docMk/>
            <pc:sldMk cId="1048756815" sldId="466"/>
            <ac:cxnSpMk id="23" creationId="{C815CC87-CC67-DF81-A50C-16DAE5A43EB3}"/>
          </ac:cxnSpMkLst>
        </pc:cxnChg>
      </pc:sldChg>
      <pc:sldChg chg="modSp add ord">
        <pc:chgData name="Kirsty Waugh" userId="S::kirsty.waugh@scouts.org.uk::3c8af125-a979-4ee5-804b-4b718550c0d7" providerId="AD" clId="Web-{E8E674E4-956A-6557-7DD0-3180282FCB3C}" dt="2022-12-07T16:01:31.695" v="1464" actId="20577"/>
        <pc:sldMkLst>
          <pc:docMk/>
          <pc:sldMk cId="3896826574" sldId="467"/>
        </pc:sldMkLst>
        <pc:spChg chg="mod">
          <ac:chgData name="Kirsty Waugh" userId="S::kirsty.waugh@scouts.org.uk::3c8af125-a979-4ee5-804b-4b718550c0d7" providerId="AD" clId="Web-{E8E674E4-956A-6557-7DD0-3180282FCB3C}" dt="2022-12-07T16:01:31.695" v="1464" actId="20577"/>
          <ac:spMkLst>
            <pc:docMk/>
            <pc:sldMk cId="3896826574" sldId="467"/>
            <ac:spMk id="48" creationId="{32E21CC1-6628-2FCB-8BFA-D32AAE36E16D}"/>
          </ac:spMkLst>
        </pc:spChg>
      </pc:sldChg>
    </pc:docChg>
  </pc:docChgLst>
  <pc:docChgLst>
    <pc:chgData name="Kirsty Waugh" userId="S::kirsty.waugh@scouts.org.uk::3c8af125-a979-4ee5-804b-4b718550c0d7" providerId="AD" clId="Web-{27327FBE-A526-831F-028C-682C1DB5A46E}"/>
    <pc:docChg chg="addSld modSld">
      <pc:chgData name="Kirsty Waugh" userId="S::kirsty.waugh@scouts.org.uk::3c8af125-a979-4ee5-804b-4b718550c0d7" providerId="AD" clId="Web-{27327FBE-A526-831F-028C-682C1DB5A46E}" dt="2022-12-07T17:22:44.803" v="48" actId="20577"/>
      <pc:docMkLst>
        <pc:docMk/>
      </pc:docMkLst>
      <pc:sldChg chg="modSp">
        <pc:chgData name="Kirsty Waugh" userId="S::kirsty.waugh@scouts.org.uk::3c8af125-a979-4ee5-804b-4b718550c0d7" providerId="AD" clId="Web-{27327FBE-A526-831F-028C-682C1DB5A46E}" dt="2022-12-07T17:09:44.911" v="3" actId="20577"/>
        <pc:sldMkLst>
          <pc:docMk/>
          <pc:sldMk cId="3639927858" sldId="430"/>
        </pc:sldMkLst>
        <pc:spChg chg="mod">
          <ac:chgData name="Kirsty Waugh" userId="S::kirsty.waugh@scouts.org.uk::3c8af125-a979-4ee5-804b-4b718550c0d7" providerId="AD" clId="Web-{27327FBE-A526-831F-028C-682C1DB5A46E}" dt="2022-12-07T17:09:44.911" v="3" actId="20577"/>
          <ac:spMkLst>
            <pc:docMk/>
            <pc:sldMk cId="3639927858" sldId="430"/>
            <ac:spMk id="48" creationId="{32E21CC1-6628-2FCB-8BFA-D32AAE36E16D}"/>
          </ac:spMkLst>
        </pc:spChg>
      </pc:sldChg>
      <pc:sldChg chg="modSp add replId">
        <pc:chgData name="Kirsty Waugh" userId="S::kirsty.waugh@scouts.org.uk::3c8af125-a979-4ee5-804b-4b718550c0d7" providerId="AD" clId="Web-{27327FBE-A526-831F-028C-682C1DB5A46E}" dt="2022-12-07T17:22:44.803" v="48" actId="20577"/>
        <pc:sldMkLst>
          <pc:docMk/>
          <pc:sldMk cId="3172649774" sldId="468"/>
        </pc:sldMkLst>
        <pc:spChg chg="mod">
          <ac:chgData name="Kirsty Waugh" userId="S::kirsty.waugh@scouts.org.uk::3c8af125-a979-4ee5-804b-4b718550c0d7" providerId="AD" clId="Web-{27327FBE-A526-831F-028C-682C1DB5A46E}" dt="2022-12-07T17:11:20.760" v="20" actId="20577"/>
          <ac:spMkLst>
            <pc:docMk/>
            <pc:sldMk cId="3172649774" sldId="468"/>
            <ac:spMk id="3" creationId="{CE38157C-C60A-7C4F-6D7C-5C82180E7D1C}"/>
          </ac:spMkLst>
        </pc:spChg>
        <pc:spChg chg="mod">
          <ac:chgData name="Kirsty Waugh" userId="S::kirsty.waugh@scouts.org.uk::3c8af125-a979-4ee5-804b-4b718550c0d7" providerId="AD" clId="Web-{27327FBE-A526-831F-028C-682C1DB5A46E}" dt="2022-12-07T17:22:44.803" v="48" actId="20577"/>
          <ac:spMkLst>
            <pc:docMk/>
            <pc:sldMk cId="3172649774" sldId="468"/>
            <ac:spMk id="7" creationId="{1672FF5C-FA52-B808-1214-7E9BA1340015}"/>
          </ac:spMkLst>
        </pc:spChg>
        <pc:spChg chg="mod">
          <ac:chgData name="Kirsty Waugh" userId="S::kirsty.waugh@scouts.org.uk::3c8af125-a979-4ee5-804b-4b718550c0d7" providerId="AD" clId="Web-{27327FBE-A526-831F-028C-682C1DB5A46E}" dt="2022-12-07T17:11:08.369" v="18" actId="20577"/>
          <ac:spMkLst>
            <pc:docMk/>
            <pc:sldMk cId="3172649774" sldId="468"/>
            <ac:spMk id="10" creationId="{3810D70D-8882-0E93-C946-574DB7643483}"/>
          </ac:spMkLst>
        </pc:spChg>
        <pc:spChg chg="mod">
          <ac:chgData name="Kirsty Waugh" userId="S::kirsty.waugh@scouts.org.uk::3c8af125-a979-4ee5-804b-4b718550c0d7" providerId="AD" clId="Web-{27327FBE-A526-831F-028C-682C1DB5A46E}" dt="2022-12-07T17:10:27.929" v="10" actId="20577"/>
          <ac:spMkLst>
            <pc:docMk/>
            <pc:sldMk cId="3172649774" sldId="468"/>
            <ac:spMk id="14" creationId="{07CAC5D2-F7A9-83C3-3D92-533BBDFAF07F}"/>
          </ac:spMkLst>
        </pc:spChg>
        <pc:spChg chg="mod">
          <ac:chgData name="Kirsty Waugh" userId="S::kirsty.waugh@scouts.org.uk::3c8af125-a979-4ee5-804b-4b718550c0d7" providerId="AD" clId="Web-{27327FBE-A526-831F-028C-682C1DB5A46E}" dt="2022-12-07T17:11:58.012" v="44" actId="14100"/>
          <ac:spMkLst>
            <pc:docMk/>
            <pc:sldMk cId="3172649774" sldId="468"/>
            <ac:spMk id="48" creationId="{32E21CC1-6628-2FCB-8BFA-D32AAE36E16D}"/>
          </ac:spMkLst>
        </pc:spChg>
      </pc:sldChg>
    </pc:docChg>
  </pc:docChgLst>
  <pc:docChgLst>
    <pc:chgData name="Hamish Stout" userId="15f0d1f2-19d0-420e-bacb-e7d8d634b31c" providerId="ADAL" clId="{7EFD77AB-6438-4C59-AA39-78E0E78D40A2}"/>
    <pc:docChg chg="modSld">
      <pc:chgData name="Hamish Stout" userId="15f0d1f2-19d0-420e-bacb-e7d8d634b31c" providerId="ADAL" clId="{7EFD77AB-6438-4C59-AA39-78E0E78D40A2}" dt="2023-01-10T16:26:44.474" v="49" actId="255"/>
      <pc:docMkLst>
        <pc:docMk/>
      </pc:docMkLst>
      <pc:sldChg chg="modSp">
        <pc:chgData name="Hamish Stout" userId="15f0d1f2-19d0-420e-bacb-e7d8d634b31c" providerId="ADAL" clId="{7EFD77AB-6438-4C59-AA39-78E0E78D40A2}" dt="2023-01-10T15:30:24.684" v="4" actId="6549"/>
        <pc:sldMkLst>
          <pc:docMk/>
          <pc:sldMk cId="1262126949" sldId="289"/>
        </pc:sldMkLst>
        <pc:spChg chg="mod">
          <ac:chgData name="Hamish Stout" userId="15f0d1f2-19d0-420e-bacb-e7d8d634b31c" providerId="ADAL" clId="{7EFD77AB-6438-4C59-AA39-78E0E78D40A2}" dt="2023-01-10T15:30:24.684" v="4" actId="6549"/>
          <ac:spMkLst>
            <pc:docMk/>
            <pc:sldMk cId="1262126949" sldId="289"/>
            <ac:spMk id="9" creationId="{E329E356-CE54-5872-B9EA-F5DBD74B58FE}"/>
          </ac:spMkLst>
        </pc:spChg>
      </pc:sldChg>
      <pc:sldChg chg="modSp mod">
        <pc:chgData name="Hamish Stout" userId="15f0d1f2-19d0-420e-bacb-e7d8d634b31c" providerId="ADAL" clId="{7EFD77AB-6438-4C59-AA39-78E0E78D40A2}" dt="2023-01-10T16:26:44.474" v="49" actId="255"/>
        <pc:sldMkLst>
          <pc:docMk/>
          <pc:sldMk cId="3709383848" sldId="430"/>
        </pc:sldMkLst>
        <pc:spChg chg="mod">
          <ac:chgData name="Hamish Stout" userId="15f0d1f2-19d0-420e-bacb-e7d8d634b31c" providerId="ADAL" clId="{7EFD77AB-6438-4C59-AA39-78E0E78D40A2}" dt="2023-01-10T16:26:44.474" v="49" actId="255"/>
          <ac:spMkLst>
            <pc:docMk/>
            <pc:sldMk cId="3709383848" sldId="430"/>
            <ac:spMk id="8" creationId="{F29DC4D8-8F0F-19B2-A74C-E1D979826D3E}"/>
          </ac:spMkLst>
        </pc:spChg>
      </pc:sldChg>
    </pc:docChg>
  </pc:docChgLst>
  <pc:docChgLst>
    <pc:chgData name="Kirsty Waugh" userId="S::kirsty.waugh@scouts.org.uk::3c8af125-a979-4ee5-804b-4b718550c0d7" providerId="AD" clId="Web-{D58709D9-A69D-D567-920A-FC227FA4C210}"/>
    <pc:docChg chg="addSld delSld modSld sldOrd addMainMaster">
      <pc:chgData name="Kirsty Waugh" userId="S::kirsty.waugh@scouts.org.uk::3c8af125-a979-4ee5-804b-4b718550c0d7" providerId="AD" clId="Web-{D58709D9-A69D-D567-920A-FC227FA4C210}" dt="2022-12-01T16:28:18.965" v="254"/>
      <pc:docMkLst>
        <pc:docMk/>
      </pc:docMkLst>
      <pc:sldChg chg="modSp">
        <pc:chgData name="Kirsty Waugh" userId="S::kirsty.waugh@scouts.org.uk::3c8af125-a979-4ee5-804b-4b718550c0d7" providerId="AD" clId="Web-{D58709D9-A69D-D567-920A-FC227FA4C210}" dt="2022-12-01T16:07:11.780" v="170" actId="20577"/>
        <pc:sldMkLst>
          <pc:docMk/>
          <pc:sldMk cId="3981371974" sldId="329"/>
        </pc:sldMkLst>
        <pc:spChg chg="mod">
          <ac:chgData name="Kirsty Waugh" userId="S::kirsty.waugh@scouts.org.uk::3c8af125-a979-4ee5-804b-4b718550c0d7" providerId="AD" clId="Web-{D58709D9-A69D-D567-920A-FC227FA4C210}" dt="2022-12-01T16:07:11.780" v="170" actId="20577"/>
          <ac:spMkLst>
            <pc:docMk/>
            <pc:sldMk cId="3981371974" sldId="329"/>
            <ac:spMk id="5" creationId="{00000000-0000-0000-0000-000000000000}"/>
          </ac:spMkLst>
        </pc:spChg>
      </pc:sldChg>
      <pc:sldChg chg="modSp">
        <pc:chgData name="Kirsty Waugh" userId="S::kirsty.waugh@scouts.org.uk::3c8af125-a979-4ee5-804b-4b718550c0d7" providerId="AD" clId="Web-{D58709D9-A69D-D567-920A-FC227FA4C210}" dt="2022-12-01T16:03:04.790" v="120" actId="20577"/>
        <pc:sldMkLst>
          <pc:docMk/>
          <pc:sldMk cId="619815647" sldId="330"/>
        </pc:sldMkLst>
        <pc:spChg chg="mod">
          <ac:chgData name="Kirsty Waugh" userId="S::kirsty.waugh@scouts.org.uk::3c8af125-a979-4ee5-804b-4b718550c0d7" providerId="AD" clId="Web-{D58709D9-A69D-D567-920A-FC227FA4C210}" dt="2022-12-01T16:03:04.790" v="120" actId="20577"/>
          <ac:spMkLst>
            <pc:docMk/>
            <pc:sldMk cId="619815647" sldId="330"/>
            <ac:spMk id="5" creationId="{B73DD310-DB68-14A5-DBE5-92BC40AFF9F0}"/>
          </ac:spMkLst>
        </pc:spChg>
      </pc:sldChg>
      <pc:sldChg chg="modSp ord">
        <pc:chgData name="Kirsty Waugh" userId="S::kirsty.waugh@scouts.org.uk::3c8af125-a979-4ee5-804b-4b718550c0d7" providerId="AD" clId="Web-{D58709D9-A69D-D567-920A-FC227FA4C210}" dt="2022-12-01T16:10:33.347" v="232" actId="20577"/>
        <pc:sldMkLst>
          <pc:docMk/>
          <pc:sldMk cId="4032905344" sldId="341"/>
        </pc:sldMkLst>
        <pc:spChg chg="mod">
          <ac:chgData name="Kirsty Waugh" userId="S::kirsty.waugh@scouts.org.uk::3c8af125-a979-4ee5-804b-4b718550c0d7" providerId="AD" clId="Web-{D58709D9-A69D-D567-920A-FC227FA4C210}" dt="2022-12-01T16:05:22.231" v="145" actId="20577"/>
          <ac:spMkLst>
            <pc:docMk/>
            <pc:sldMk cId="4032905344" sldId="341"/>
            <ac:spMk id="4" creationId="{070DC908-3191-58D8-6655-620E2932D20E}"/>
          </ac:spMkLst>
        </pc:spChg>
        <pc:spChg chg="mod">
          <ac:chgData name="Kirsty Waugh" userId="S::kirsty.waugh@scouts.org.uk::3c8af125-a979-4ee5-804b-4b718550c0d7" providerId="AD" clId="Web-{D58709D9-A69D-D567-920A-FC227FA4C210}" dt="2022-12-01T16:10:33.347" v="232" actId="20577"/>
          <ac:spMkLst>
            <pc:docMk/>
            <pc:sldMk cId="4032905344" sldId="341"/>
            <ac:spMk id="9" creationId="{F342F0DF-1108-EF83-C9D6-AC6DCECEE141}"/>
          </ac:spMkLst>
        </pc:spChg>
      </pc:sldChg>
      <pc:sldChg chg="del">
        <pc:chgData name="Kirsty Waugh" userId="S::kirsty.waugh@scouts.org.uk::3c8af125-a979-4ee5-804b-4b718550c0d7" providerId="AD" clId="Web-{D58709D9-A69D-D567-920A-FC227FA4C210}" dt="2022-12-01T15:39:47.454" v="57"/>
        <pc:sldMkLst>
          <pc:docMk/>
          <pc:sldMk cId="534077501" sldId="393"/>
        </pc:sldMkLst>
      </pc:sldChg>
      <pc:sldChg chg="modSp">
        <pc:chgData name="Kirsty Waugh" userId="S::kirsty.waugh@scouts.org.uk::3c8af125-a979-4ee5-804b-4b718550c0d7" providerId="AD" clId="Web-{D58709D9-A69D-D567-920A-FC227FA4C210}" dt="2022-12-01T15:39:05.032" v="46" actId="20577"/>
        <pc:sldMkLst>
          <pc:docMk/>
          <pc:sldMk cId="694295810" sldId="411"/>
        </pc:sldMkLst>
        <pc:spChg chg="mod">
          <ac:chgData name="Kirsty Waugh" userId="S::kirsty.waugh@scouts.org.uk::3c8af125-a979-4ee5-804b-4b718550c0d7" providerId="AD" clId="Web-{D58709D9-A69D-D567-920A-FC227FA4C210}" dt="2022-12-01T15:39:05.032" v="46" actId="20577"/>
          <ac:spMkLst>
            <pc:docMk/>
            <pc:sldMk cId="694295810" sldId="411"/>
            <ac:spMk id="7" creationId="{F0E78806-A03B-0FBE-97E3-82CBD067D0C8}"/>
          </ac:spMkLst>
        </pc:spChg>
      </pc:sldChg>
      <pc:sldChg chg="modSp">
        <pc:chgData name="Kirsty Waugh" userId="S::kirsty.waugh@scouts.org.uk::3c8af125-a979-4ee5-804b-4b718550c0d7" providerId="AD" clId="Web-{D58709D9-A69D-D567-920A-FC227FA4C210}" dt="2022-12-01T16:07:40.171" v="176" actId="20577"/>
        <pc:sldMkLst>
          <pc:docMk/>
          <pc:sldMk cId="2404766332" sldId="412"/>
        </pc:sldMkLst>
        <pc:spChg chg="mod">
          <ac:chgData name="Kirsty Waugh" userId="S::kirsty.waugh@scouts.org.uk::3c8af125-a979-4ee5-804b-4b718550c0d7" providerId="AD" clId="Web-{D58709D9-A69D-D567-920A-FC227FA4C210}" dt="2022-12-01T16:07:40.171" v="176" actId="20577"/>
          <ac:spMkLst>
            <pc:docMk/>
            <pc:sldMk cId="2404766332" sldId="412"/>
            <ac:spMk id="7" creationId="{F0E78806-A03B-0FBE-97E3-82CBD067D0C8}"/>
          </ac:spMkLst>
        </pc:spChg>
      </pc:sldChg>
      <pc:sldChg chg="modSp">
        <pc:chgData name="Kirsty Waugh" userId="S::kirsty.waugh@scouts.org.uk::3c8af125-a979-4ee5-804b-4b718550c0d7" providerId="AD" clId="Web-{D58709D9-A69D-D567-920A-FC227FA4C210}" dt="2022-12-01T16:04:35.026" v="124" actId="20577"/>
        <pc:sldMkLst>
          <pc:docMk/>
          <pc:sldMk cId="753453728" sldId="416"/>
        </pc:sldMkLst>
        <pc:spChg chg="mod">
          <ac:chgData name="Kirsty Waugh" userId="S::kirsty.waugh@scouts.org.uk::3c8af125-a979-4ee5-804b-4b718550c0d7" providerId="AD" clId="Web-{D58709D9-A69D-D567-920A-FC227FA4C210}" dt="2022-12-01T16:04:35.026" v="124" actId="20577"/>
          <ac:spMkLst>
            <pc:docMk/>
            <pc:sldMk cId="753453728" sldId="416"/>
            <ac:spMk id="7" creationId="{F0E78806-A03B-0FBE-97E3-82CBD067D0C8}"/>
          </ac:spMkLst>
        </pc:spChg>
      </pc:sldChg>
      <pc:sldChg chg="del">
        <pc:chgData name="Kirsty Waugh" userId="S::kirsty.waugh@scouts.org.uk::3c8af125-a979-4ee5-804b-4b718550c0d7" providerId="AD" clId="Web-{D58709D9-A69D-D567-920A-FC227FA4C210}" dt="2022-12-01T16:04:47.433" v="130"/>
        <pc:sldMkLst>
          <pc:docMk/>
          <pc:sldMk cId="329659921" sldId="417"/>
        </pc:sldMkLst>
      </pc:sldChg>
      <pc:sldChg chg="modSp modCm">
        <pc:chgData name="Kirsty Waugh" userId="S::kirsty.waugh@scouts.org.uk::3c8af125-a979-4ee5-804b-4b718550c0d7" providerId="AD" clId="Web-{D58709D9-A69D-D567-920A-FC227FA4C210}" dt="2022-12-01T16:05:49.575" v="148" actId="20577"/>
        <pc:sldMkLst>
          <pc:docMk/>
          <pc:sldMk cId="2655394993" sldId="420"/>
        </pc:sldMkLst>
        <pc:spChg chg="mod">
          <ac:chgData name="Kirsty Waugh" userId="S::kirsty.waugh@scouts.org.uk::3c8af125-a979-4ee5-804b-4b718550c0d7" providerId="AD" clId="Web-{D58709D9-A69D-D567-920A-FC227FA4C210}" dt="2022-12-01T16:05:49.575" v="148" actId="20577"/>
          <ac:spMkLst>
            <pc:docMk/>
            <pc:sldMk cId="2655394993" sldId="420"/>
            <ac:spMk id="2" creationId="{CA3FB270-3770-4FAD-EEB0-18799BC09A20}"/>
          </ac:spMkLst>
        </pc:spChg>
      </pc:sldChg>
      <pc:sldChg chg="del ord">
        <pc:chgData name="Kirsty Waugh" userId="S::kirsty.waugh@scouts.org.uk::3c8af125-a979-4ee5-804b-4b718550c0d7" providerId="AD" clId="Web-{D58709D9-A69D-D567-920A-FC227FA4C210}" dt="2022-12-01T16:28:18.965" v="254"/>
        <pc:sldMkLst>
          <pc:docMk/>
          <pc:sldMk cId="2398125935" sldId="425"/>
        </pc:sldMkLst>
      </pc:sldChg>
      <pc:sldChg chg="modSp ord">
        <pc:chgData name="Kirsty Waugh" userId="S::kirsty.waugh@scouts.org.uk::3c8af125-a979-4ee5-804b-4b718550c0d7" providerId="AD" clId="Web-{D58709D9-A69D-D567-920A-FC227FA4C210}" dt="2022-12-01T15:39:41.579" v="56" actId="20577"/>
        <pc:sldMkLst>
          <pc:docMk/>
          <pc:sldMk cId="3639927858" sldId="430"/>
        </pc:sldMkLst>
        <pc:spChg chg="mod">
          <ac:chgData name="Kirsty Waugh" userId="S::kirsty.waugh@scouts.org.uk::3c8af125-a979-4ee5-804b-4b718550c0d7" providerId="AD" clId="Web-{D58709D9-A69D-D567-920A-FC227FA4C210}" dt="2022-12-01T15:39:41.579" v="56" actId="20577"/>
          <ac:spMkLst>
            <pc:docMk/>
            <pc:sldMk cId="3639927858" sldId="430"/>
            <ac:spMk id="48" creationId="{32E21CC1-6628-2FCB-8BFA-D32AAE36E16D}"/>
          </ac:spMkLst>
        </pc:spChg>
      </pc:sldChg>
      <pc:sldChg chg="del">
        <pc:chgData name="Kirsty Waugh" userId="S::kirsty.waugh@scouts.org.uk::3c8af125-a979-4ee5-804b-4b718550c0d7" providerId="AD" clId="Web-{D58709D9-A69D-D567-920A-FC227FA4C210}" dt="2022-12-01T15:41:22.301" v="75"/>
        <pc:sldMkLst>
          <pc:docMk/>
          <pc:sldMk cId="36501611" sldId="438"/>
        </pc:sldMkLst>
      </pc:sldChg>
      <pc:sldChg chg="del">
        <pc:chgData name="Kirsty Waugh" userId="S::kirsty.waugh@scouts.org.uk::3c8af125-a979-4ee5-804b-4b718550c0d7" providerId="AD" clId="Web-{D58709D9-A69D-D567-920A-FC227FA4C210}" dt="2022-12-01T15:41:22.769" v="76"/>
        <pc:sldMkLst>
          <pc:docMk/>
          <pc:sldMk cId="3563995683" sldId="439"/>
        </pc:sldMkLst>
      </pc:sldChg>
      <pc:sldChg chg="del">
        <pc:chgData name="Kirsty Waugh" userId="S::kirsty.waugh@scouts.org.uk::3c8af125-a979-4ee5-804b-4b718550c0d7" providerId="AD" clId="Web-{D58709D9-A69D-D567-920A-FC227FA4C210}" dt="2022-12-01T15:41:23.332" v="77"/>
        <pc:sldMkLst>
          <pc:docMk/>
          <pc:sldMk cId="430152626" sldId="440"/>
        </pc:sldMkLst>
      </pc:sldChg>
      <pc:sldChg chg="del">
        <pc:chgData name="Kirsty Waugh" userId="S::kirsty.waugh@scouts.org.uk::3c8af125-a979-4ee5-804b-4b718550c0d7" providerId="AD" clId="Web-{D58709D9-A69D-D567-920A-FC227FA4C210}" dt="2022-12-01T15:41:24.269" v="78"/>
        <pc:sldMkLst>
          <pc:docMk/>
          <pc:sldMk cId="470944596" sldId="441"/>
        </pc:sldMkLst>
      </pc:sldChg>
      <pc:sldChg chg="del">
        <pc:chgData name="Kirsty Waugh" userId="S::kirsty.waugh@scouts.org.uk::3c8af125-a979-4ee5-804b-4b718550c0d7" providerId="AD" clId="Web-{D58709D9-A69D-D567-920A-FC227FA4C210}" dt="2022-12-01T15:41:24.644" v="79"/>
        <pc:sldMkLst>
          <pc:docMk/>
          <pc:sldMk cId="2202728094" sldId="442"/>
        </pc:sldMkLst>
      </pc:sldChg>
      <pc:sldChg chg="del">
        <pc:chgData name="Kirsty Waugh" userId="S::kirsty.waugh@scouts.org.uk::3c8af125-a979-4ee5-804b-4b718550c0d7" providerId="AD" clId="Web-{D58709D9-A69D-D567-920A-FC227FA4C210}" dt="2022-12-01T15:41:24.973" v="80"/>
        <pc:sldMkLst>
          <pc:docMk/>
          <pc:sldMk cId="3531774794" sldId="443"/>
        </pc:sldMkLst>
      </pc:sldChg>
      <pc:sldChg chg="del">
        <pc:chgData name="Kirsty Waugh" userId="S::kirsty.waugh@scouts.org.uk::3c8af125-a979-4ee5-804b-4b718550c0d7" providerId="AD" clId="Web-{D58709D9-A69D-D567-920A-FC227FA4C210}" dt="2022-12-01T15:41:21.754" v="74"/>
        <pc:sldMkLst>
          <pc:docMk/>
          <pc:sldMk cId="3949827834" sldId="446"/>
        </pc:sldMkLst>
      </pc:sldChg>
      <pc:sldChg chg="del">
        <pc:chgData name="Kirsty Waugh" userId="S::kirsty.waugh@scouts.org.uk::3c8af125-a979-4ee5-804b-4b718550c0d7" providerId="AD" clId="Web-{D58709D9-A69D-D567-920A-FC227FA4C210}" dt="2022-12-01T15:41:25.332" v="81"/>
        <pc:sldMkLst>
          <pc:docMk/>
          <pc:sldMk cId="1262024099" sldId="447"/>
        </pc:sldMkLst>
      </pc:sldChg>
      <pc:sldChg chg="del">
        <pc:chgData name="Kirsty Waugh" userId="S::kirsty.waugh@scouts.org.uk::3c8af125-a979-4ee5-804b-4b718550c0d7" providerId="AD" clId="Web-{D58709D9-A69D-D567-920A-FC227FA4C210}" dt="2022-12-01T15:41:26.285" v="82"/>
        <pc:sldMkLst>
          <pc:docMk/>
          <pc:sldMk cId="432795448" sldId="448"/>
        </pc:sldMkLst>
      </pc:sldChg>
      <pc:sldChg chg="del">
        <pc:chgData name="Kirsty Waugh" userId="S::kirsty.waugh@scouts.org.uk::3c8af125-a979-4ee5-804b-4b718550c0d7" providerId="AD" clId="Web-{D58709D9-A69D-D567-920A-FC227FA4C210}" dt="2022-12-01T15:41:20.816" v="73"/>
        <pc:sldMkLst>
          <pc:docMk/>
          <pc:sldMk cId="389241237" sldId="449"/>
        </pc:sldMkLst>
      </pc:sldChg>
      <pc:sldChg chg="del">
        <pc:chgData name="Kirsty Waugh" userId="S::kirsty.waugh@scouts.org.uk::3c8af125-a979-4ee5-804b-4b718550c0d7" providerId="AD" clId="Web-{D58709D9-A69D-D567-920A-FC227FA4C210}" dt="2022-12-01T16:04:41.402" v="125"/>
        <pc:sldMkLst>
          <pc:docMk/>
          <pc:sldMk cId="3246661845" sldId="451"/>
        </pc:sldMkLst>
      </pc:sldChg>
      <pc:sldChg chg="del">
        <pc:chgData name="Kirsty Waugh" userId="S::kirsty.waugh@scouts.org.uk::3c8af125-a979-4ee5-804b-4b718550c0d7" providerId="AD" clId="Web-{D58709D9-A69D-D567-920A-FC227FA4C210}" dt="2022-12-01T16:04:41.948" v="126"/>
        <pc:sldMkLst>
          <pc:docMk/>
          <pc:sldMk cId="1086983849" sldId="452"/>
        </pc:sldMkLst>
      </pc:sldChg>
      <pc:sldChg chg="del">
        <pc:chgData name="Kirsty Waugh" userId="S::kirsty.waugh@scouts.org.uk::3c8af125-a979-4ee5-804b-4b718550c0d7" providerId="AD" clId="Web-{D58709D9-A69D-D567-920A-FC227FA4C210}" dt="2022-12-01T16:04:42.527" v="127"/>
        <pc:sldMkLst>
          <pc:docMk/>
          <pc:sldMk cId="804279266" sldId="453"/>
        </pc:sldMkLst>
      </pc:sldChg>
      <pc:sldChg chg="del">
        <pc:chgData name="Kirsty Waugh" userId="S::kirsty.waugh@scouts.org.uk::3c8af125-a979-4ee5-804b-4b718550c0d7" providerId="AD" clId="Web-{D58709D9-A69D-D567-920A-FC227FA4C210}" dt="2022-12-01T16:04:42.980" v="128"/>
        <pc:sldMkLst>
          <pc:docMk/>
          <pc:sldMk cId="78208476" sldId="454"/>
        </pc:sldMkLst>
      </pc:sldChg>
      <pc:sldChg chg="del">
        <pc:chgData name="Kirsty Waugh" userId="S::kirsty.waugh@scouts.org.uk::3c8af125-a979-4ee5-804b-4b718550c0d7" providerId="AD" clId="Web-{D58709D9-A69D-D567-920A-FC227FA4C210}" dt="2022-12-01T16:04:44.339" v="129"/>
        <pc:sldMkLst>
          <pc:docMk/>
          <pc:sldMk cId="3828456805" sldId="455"/>
        </pc:sldMkLst>
      </pc:sldChg>
      <pc:sldChg chg="addSp modSp add mod modShow">
        <pc:chgData name="Kirsty Waugh" userId="S::kirsty.waugh@scouts.org.uk::3c8af125-a979-4ee5-804b-4b718550c0d7" providerId="AD" clId="Web-{D58709D9-A69D-D567-920A-FC227FA4C210}" dt="2022-12-01T16:24:32.069" v="247" actId="1076"/>
        <pc:sldMkLst>
          <pc:docMk/>
          <pc:sldMk cId="696506795" sldId="456"/>
        </pc:sldMkLst>
        <pc:spChg chg="add mod">
          <ac:chgData name="Kirsty Waugh" userId="S::kirsty.waugh@scouts.org.uk::3c8af125-a979-4ee5-804b-4b718550c0d7" providerId="AD" clId="Web-{D58709D9-A69D-D567-920A-FC227FA4C210}" dt="2022-12-01T16:24:32.069" v="247" actId="1076"/>
          <ac:spMkLst>
            <pc:docMk/>
            <pc:sldMk cId="696506795" sldId="456"/>
            <ac:spMk id="2" creationId="{77AD4993-D831-E3D8-C595-F14710C0ACA5}"/>
          </ac:spMkLst>
        </pc:spChg>
        <pc:spChg chg="mod">
          <ac:chgData name="Kirsty Waugh" userId="S::kirsty.waugh@scouts.org.uk::3c8af125-a979-4ee5-804b-4b718550c0d7" providerId="AD" clId="Web-{D58709D9-A69D-D567-920A-FC227FA4C210}" dt="2022-12-01T15:40:05.580" v="60" actId="20577"/>
          <ac:spMkLst>
            <pc:docMk/>
            <pc:sldMk cId="696506795" sldId="456"/>
            <ac:spMk id="113" creationId="{5713956E-5891-4E48-9C39-8F4832CC4B98}"/>
          </ac:spMkLst>
        </pc:spChg>
      </pc:sldChg>
      <pc:sldChg chg="modSp add ord replId">
        <pc:chgData name="Kirsty Waugh" userId="S::kirsty.waugh@scouts.org.uk::3c8af125-a979-4ee5-804b-4b718550c0d7" providerId="AD" clId="Web-{D58709D9-A69D-D567-920A-FC227FA4C210}" dt="2022-12-01T16:05:04.105" v="135" actId="20577"/>
        <pc:sldMkLst>
          <pc:docMk/>
          <pc:sldMk cId="3628769382" sldId="457"/>
        </pc:sldMkLst>
        <pc:spChg chg="mod">
          <ac:chgData name="Kirsty Waugh" userId="S::kirsty.waugh@scouts.org.uk::3c8af125-a979-4ee5-804b-4b718550c0d7" providerId="AD" clId="Web-{D58709D9-A69D-D567-920A-FC227FA4C210}" dt="2022-12-01T16:05:04.105" v="135" actId="20577"/>
          <ac:spMkLst>
            <pc:docMk/>
            <pc:sldMk cId="3628769382" sldId="457"/>
            <ac:spMk id="7" creationId="{F0E78806-A03B-0FBE-97E3-82CBD067D0C8}"/>
          </ac:spMkLst>
        </pc:spChg>
      </pc:sldChg>
      <pc:sldChg chg="add replId">
        <pc:chgData name="Kirsty Waugh" userId="S::kirsty.waugh@scouts.org.uk::3c8af125-a979-4ee5-804b-4b718550c0d7" providerId="AD" clId="Web-{D58709D9-A69D-D567-920A-FC227FA4C210}" dt="2022-12-01T16:07:19.999" v="171"/>
        <pc:sldMkLst>
          <pc:docMk/>
          <pc:sldMk cId="1915900789" sldId="458"/>
        </pc:sldMkLst>
      </pc:sldChg>
      <pc:sldChg chg="add del">
        <pc:chgData name="Kirsty Waugh" userId="S::kirsty.waugh@scouts.org.uk::3c8af125-a979-4ee5-804b-4b718550c0d7" providerId="AD" clId="Web-{D58709D9-A69D-D567-920A-FC227FA4C210}" dt="2022-12-01T16:24:55.804" v="253"/>
        <pc:sldMkLst>
          <pc:docMk/>
          <pc:sldMk cId="2072828658" sldId="459"/>
        </pc:sldMkLst>
      </pc:sldChg>
      <pc:sldChg chg="add del">
        <pc:chgData name="Kirsty Waugh" userId="S::kirsty.waugh@scouts.org.uk::3c8af125-a979-4ee5-804b-4b718550c0d7" providerId="AD" clId="Web-{D58709D9-A69D-D567-920A-FC227FA4C210}" dt="2022-12-01T16:24:55.226" v="252"/>
        <pc:sldMkLst>
          <pc:docMk/>
          <pc:sldMk cId="2917585653" sldId="460"/>
        </pc:sldMkLst>
      </pc:sldChg>
      <pc:sldChg chg="add del">
        <pc:chgData name="Kirsty Waugh" userId="S::kirsty.waugh@scouts.org.uk::3c8af125-a979-4ee5-804b-4b718550c0d7" providerId="AD" clId="Web-{D58709D9-A69D-D567-920A-FC227FA4C210}" dt="2022-12-01T16:24:54.132" v="251"/>
        <pc:sldMkLst>
          <pc:docMk/>
          <pc:sldMk cId="3815806147" sldId="461"/>
        </pc:sldMkLst>
      </pc:sldChg>
      <pc:sldChg chg="add del">
        <pc:chgData name="Kirsty Waugh" userId="S::kirsty.waugh@scouts.org.uk::3c8af125-a979-4ee5-804b-4b718550c0d7" providerId="AD" clId="Web-{D58709D9-A69D-D567-920A-FC227FA4C210}" dt="2022-12-01T16:24:53.726" v="250"/>
        <pc:sldMkLst>
          <pc:docMk/>
          <pc:sldMk cId="410413977" sldId="462"/>
        </pc:sldMkLst>
      </pc:sldChg>
      <pc:sldChg chg="add del">
        <pc:chgData name="Kirsty Waugh" userId="S::kirsty.waugh@scouts.org.uk::3c8af125-a979-4ee5-804b-4b718550c0d7" providerId="AD" clId="Web-{D58709D9-A69D-D567-920A-FC227FA4C210}" dt="2022-12-01T16:24:53.132" v="249"/>
        <pc:sldMkLst>
          <pc:docMk/>
          <pc:sldMk cId="3856737480" sldId="463"/>
        </pc:sldMkLst>
      </pc:sldChg>
      <pc:sldChg chg="add del">
        <pc:chgData name="Kirsty Waugh" userId="S::kirsty.waugh@scouts.org.uk::3c8af125-a979-4ee5-804b-4b718550c0d7" providerId="AD" clId="Web-{D58709D9-A69D-D567-920A-FC227FA4C210}" dt="2022-12-01T16:24:52.288" v="248"/>
        <pc:sldMkLst>
          <pc:docMk/>
          <pc:sldMk cId="3044513852" sldId="464"/>
        </pc:sldMkLst>
      </pc:sldChg>
      <pc:sldMasterChg chg="add addSldLayout">
        <pc:chgData name="Kirsty Waugh" userId="S::kirsty.waugh@scouts.org.uk::3c8af125-a979-4ee5-804b-4b718550c0d7" providerId="AD" clId="Web-{D58709D9-A69D-D567-920A-FC227FA4C210}" dt="2022-12-01T15:39:22.688" v="47"/>
        <pc:sldMasterMkLst>
          <pc:docMk/>
          <pc:sldMasterMk cId="1026520200" sldId="2147483648"/>
        </pc:sldMasterMkLst>
        <pc:sldLayoutChg chg="add">
          <pc:chgData name="Kirsty Waugh" userId="S::kirsty.waugh@scouts.org.uk::3c8af125-a979-4ee5-804b-4b718550c0d7" providerId="AD" clId="Web-{D58709D9-A69D-D567-920A-FC227FA4C210}" dt="2022-12-01T15:39:22.688" v="47"/>
          <pc:sldLayoutMkLst>
            <pc:docMk/>
            <pc:sldMasterMk cId="1026520200" sldId="2147483648"/>
            <pc:sldLayoutMk cId="3025144971" sldId="2147483649"/>
          </pc:sldLayoutMkLst>
        </pc:sldLayoutChg>
        <pc:sldLayoutChg chg="add">
          <pc:chgData name="Kirsty Waugh" userId="S::kirsty.waugh@scouts.org.uk::3c8af125-a979-4ee5-804b-4b718550c0d7" providerId="AD" clId="Web-{D58709D9-A69D-D567-920A-FC227FA4C210}" dt="2022-12-01T15:39:22.688" v="47"/>
          <pc:sldLayoutMkLst>
            <pc:docMk/>
            <pc:sldMasterMk cId="1026520200" sldId="2147483648"/>
            <pc:sldLayoutMk cId="3065123465" sldId="2147483650"/>
          </pc:sldLayoutMkLst>
        </pc:sldLayoutChg>
        <pc:sldLayoutChg chg="add">
          <pc:chgData name="Kirsty Waugh" userId="S::kirsty.waugh@scouts.org.uk::3c8af125-a979-4ee5-804b-4b718550c0d7" providerId="AD" clId="Web-{D58709D9-A69D-D567-920A-FC227FA4C210}" dt="2022-12-01T15:39:22.688" v="47"/>
          <pc:sldLayoutMkLst>
            <pc:docMk/>
            <pc:sldMasterMk cId="1026520200" sldId="2147483648"/>
            <pc:sldLayoutMk cId="3847236166" sldId="2147483651"/>
          </pc:sldLayoutMkLst>
        </pc:sldLayoutChg>
        <pc:sldLayoutChg chg="add">
          <pc:chgData name="Kirsty Waugh" userId="S::kirsty.waugh@scouts.org.uk::3c8af125-a979-4ee5-804b-4b718550c0d7" providerId="AD" clId="Web-{D58709D9-A69D-D567-920A-FC227FA4C210}" dt="2022-12-01T15:39:22.688" v="47"/>
          <pc:sldLayoutMkLst>
            <pc:docMk/>
            <pc:sldMasterMk cId="1026520200" sldId="2147483648"/>
            <pc:sldLayoutMk cId="1424548978" sldId="2147483652"/>
          </pc:sldLayoutMkLst>
        </pc:sldLayoutChg>
        <pc:sldLayoutChg chg="add">
          <pc:chgData name="Kirsty Waugh" userId="S::kirsty.waugh@scouts.org.uk::3c8af125-a979-4ee5-804b-4b718550c0d7" providerId="AD" clId="Web-{D58709D9-A69D-D567-920A-FC227FA4C210}" dt="2022-12-01T15:39:22.688" v="47"/>
          <pc:sldLayoutMkLst>
            <pc:docMk/>
            <pc:sldMasterMk cId="1026520200" sldId="2147483648"/>
            <pc:sldLayoutMk cId="1715282977" sldId="2147483653"/>
          </pc:sldLayoutMkLst>
        </pc:sldLayoutChg>
        <pc:sldLayoutChg chg="add">
          <pc:chgData name="Kirsty Waugh" userId="S::kirsty.waugh@scouts.org.uk::3c8af125-a979-4ee5-804b-4b718550c0d7" providerId="AD" clId="Web-{D58709D9-A69D-D567-920A-FC227FA4C210}" dt="2022-12-01T15:39:22.688" v="47"/>
          <pc:sldLayoutMkLst>
            <pc:docMk/>
            <pc:sldMasterMk cId="1026520200" sldId="2147483648"/>
            <pc:sldLayoutMk cId="98697126" sldId="2147483654"/>
          </pc:sldLayoutMkLst>
        </pc:sldLayoutChg>
        <pc:sldLayoutChg chg="add">
          <pc:chgData name="Kirsty Waugh" userId="S::kirsty.waugh@scouts.org.uk::3c8af125-a979-4ee5-804b-4b718550c0d7" providerId="AD" clId="Web-{D58709D9-A69D-D567-920A-FC227FA4C210}" dt="2022-12-01T15:39:22.688" v="47"/>
          <pc:sldLayoutMkLst>
            <pc:docMk/>
            <pc:sldMasterMk cId="1026520200" sldId="2147483648"/>
            <pc:sldLayoutMk cId="289576167" sldId="2147483655"/>
          </pc:sldLayoutMkLst>
        </pc:sldLayoutChg>
        <pc:sldLayoutChg chg="add">
          <pc:chgData name="Kirsty Waugh" userId="S::kirsty.waugh@scouts.org.uk::3c8af125-a979-4ee5-804b-4b718550c0d7" providerId="AD" clId="Web-{D58709D9-A69D-D567-920A-FC227FA4C210}" dt="2022-12-01T15:39:22.688" v="47"/>
          <pc:sldLayoutMkLst>
            <pc:docMk/>
            <pc:sldMasterMk cId="1026520200" sldId="2147483648"/>
            <pc:sldLayoutMk cId="1175606180" sldId="2147483656"/>
          </pc:sldLayoutMkLst>
        </pc:sldLayoutChg>
        <pc:sldLayoutChg chg="add">
          <pc:chgData name="Kirsty Waugh" userId="S::kirsty.waugh@scouts.org.uk::3c8af125-a979-4ee5-804b-4b718550c0d7" providerId="AD" clId="Web-{D58709D9-A69D-D567-920A-FC227FA4C210}" dt="2022-12-01T15:39:22.688" v="47"/>
          <pc:sldLayoutMkLst>
            <pc:docMk/>
            <pc:sldMasterMk cId="1026520200" sldId="2147483648"/>
            <pc:sldLayoutMk cId="2663542306" sldId="2147483657"/>
          </pc:sldLayoutMkLst>
        </pc:sldLayoutChg>
        <pc:sldLayoutChg chg="add">
          <pc:chgData name="Kirsty Waugh" userId="S::kirsty.waugh@scouts.org.uk::3c8af125-a979-4ee5-804b-4b718550c0d7" providerId="AD" clId="Web-{D58709D9-A69D-D567-920A-FC227FA4C210}" dt="2022-12-01T15:39:22.688" v="47"/>
          <pc:sldLayoutMkLst>
            <pc:docMk/>
            <pc:sldMasterMk cId="1026520200" sldId="2147483648"/>
            <pc:sldLayoutMk cId="3702794252" sldId="2147483658"/>
          </pc:sldLayoutMkLst>
        </pc:sldLayoutChg>
        <pc:sldLayoutChg chg="add">
          <pc:chgData name="Kirsty Waugh" userId="S::kirsty.waugh@scouts.org.uk::3c8af125-a979-4ee5-804b-4b718550c0d7" providerId="AD" clId="Web-{D58709D9-A69D-D567-920A-FC227FA4C210}" dt="2022-12-01T15:39:22.688" v="47"/>
          <pc:sldLayoutMkLst>
            <pc:docMk/>
            <pc:sldMasterMk cId="1026520200" sldId="2147483648"/>
            <pc:sldLayoutMk cId="3360157063" sldId="2147483659"/>
          </pc:sldLayoutMkLst>
        </pc:sldLayoutChg>
      </pc:sldMasterChg>
    </pc:docChg>
  </pc:docChgLst>
  <pc:docChgLst>
    <pc:chgData name="Pete Jeffreys" userId="25ad60b4-1396-428f-a660-10ca608ac5be" providerId="ADAL" clId="{B023319B-A87D-4146-8EF0-C6BCE20CE40B}"/>
    <pc:docChg chg="undo custSel addSld delSld modSld sldOrd">
      <pc:chgData name="Pete Jeffreys" userId="25ad60b4-1396-428f-a660-10ca608ac5be" providerId="ADAL" clId="{B023319B-A87D-4146-8EF0-C6BCE20CE40B}" dt="2022-12-09T21:21:41.495" v="5519" actId="20577"/>
      <pc:docMkLst>
        <pc:docMk/>
      </pc:docMkLst>
      <pc:sldChg chg="modSp mod">
        <pc:chgData name="Pete Jeffreys" userId="25ad60b4-1396-428f-a660-10ca608ac5be" providerId="ADAL" clId="{B023319B-A87D-4146-8EF0-C6BCE20CE40B}" dt="2022-12-09T20:39:36.154" v="45" actId="14100"/>
        <pc:sldMkLst>
          <pc:docMk/>
          <pc:sldMk cId="3981371974" sldId="329"/>
        </pc:sldMkLst>
        <pc:spChg chg="mod">
          <ac:chgData name="Pete Jeffreys" userId="25ad60b4-1396-428f-a660-10ca608ac5be" providerId="ADAL" clId="{B023319B-A87D-4146-8EF0-C6BCE20CE40B}" dt="2022-12-09T20:39:36.154" v="45" actId="14100"/>
          <ac:spMkLst>
            <pc:docMk/>
            <pc:sldMk cId="3981371974" sldId="329"/>
            <ac:spMk id="5" creationId="{00000000-0000-0000-0000-000000000000}"/>
          </ac:spMkLst>
        </pc:spChg>
      </pc:sldChg>
      <pc:sldChg chg="modSp add mod modNotesTx">
        <pc:chgData name="Pete Jeffreys" userId="25ad60b4-1396-428f-a660-10ca608ac5be" providerId="ADAL" clId="{B023319B-A87D-4146-8EF0-C6BCE20CE40B}" dt="2022-12-09T20:57:43.927" v="1949" actId="1076"/>
        <pc:sldMkLst>
          <pc:docMk/>
          <pc:sldMk cId="2651644052" sldId="346"/>
        </pc:sldMkLst>
        <pc:spChg chg="mod">
          <ac:chgData name="Pete Jeffreys" userId="25ad60b4-1396-428f-a660-10ca608ac5be" providerId="ADAL" clId="{B023319B-A87D-4146-8EF0-C6BCE20CE40B}" dt="2022-12-09T20:57:36.048" v="1948" actId="20577"/>
          <ac:spMkLst>
            <pc:docMk/>
            <pc:sldMk cId="2651644052" sldId="346"/>
            <ac:spMk id="7" creationId="{CC0F769E-54E0-C750-04F2-7E49BADC433F}"/>
          </ac:spMkLst>
        </pc:spChg>
        <pc:graphicFrameChg chg="mod">
          <ac:chgData name="Pete Jeffreys" userId="25ad60b4-1396-428f-a660-10ca608ac5be" providerId="ADAL" clId="{B023319B-A87D-4146-8EF0-C6BCE20CE40B}" dt="2022-12-09T20:57:43.927" v="1949" actId="1076"/>
          <ac:graphicFrameMkLst>
            <pc:docMk/>
            <pc:sldMk cId="2651644052" sldId="346"/>
            <ac:graphicFrameMk id="4" creationId="{00000000-0000-0000-0000-000000000000}"/>
          </ac:graphicFrameMkLst>
        </pc:graphicFrameChg>
      </pc:sldChg>
      <pc:sldChg chg="addSp delSp modSp add mod ord modNotesTx">
        <pc:chgData name="Pete Jeffreys" userId="25ad60b4-1396-428f-a660-10ca608ac5be" providerId="ADAL" clId="{B023319B-A87D-4146-8EF0-C6BCE20CE40B}" dt="2022-12-09T20:49:48.295" v="783" actId="20577"/>
        <pc:sldMkLst>
          <pc:docMk/>
          <pc:sldMk cId="2739034411" sldId="467"/>
        </pc:sldMkLst>
        <pc:spChg chg="del">
          <ac:chgData name="Pete Jeffreys" userId="25ad60b4-1396-428f-a660-10ca608ac5be" providerId="ADAL" clId="{B023319B-A87D-4146-8EF0-C6BCE20CE40B}" dt="2022-12-09T20:42:57.821" v="51" actId="478"/>
          <ac:spMkLst>
            <pc:docMk/>
            <pc:sldMk cId="2739034411" sldId="467"/>
            <ac:spMk id="2" creationId="{3FF113AC-EF4D-E09B-3899-04299074E80B}"/>
          </ac:spMkLst>
        </pc:spChg>
        <pc:spChg chg="del">
          <ac:chgData name="Pete Jeffreys" userId="25ad60b4-1396-428f-a660-10ca608ac5be" providerId="ADAL" clId="{B023319B-A87D-4146-8EF0-C6BCE20CE40B}" dt="2022-12-09T20:42:57.821" v="51" actId="478"/>
          <ac:spMkLst>
            <pc:docMk/>
            <pc:sldMk cId="2739034411" sldId="467"/>
            <ac:spMk id="4" creationId="{F1E9E029-EE26-F4E9-71CC-FF9E41DFEA8E}"/>
          </ac:spMkLst>
        </pc:spChg>
        <pc:spChg chg="del">
          <ac:chgData name="Pete Jeffreys" userId="25ad60b4-1396-428f-a660-10ca608ac5be" providerId="ADAL" clId="{B023319B-A87D-4146-8EF0-C6BCE20CE40B}" dt="2022-12-09T20:42:57.821" v="51" actId="478"/>
          <ac:spMkLst>
            <pc:docMk/>
            <pc:sldMk cId="2739034411" sldId="467"/>
            <ac:spMk id="5" creationId="{E9C269EE-C93B-999D-4515-0F4E0DF53C4E}"/>
          </ac:spMkLst>
        </pc:spChg>
        <pc:spChg chg="del">
          <ac:chgData name="Pete Jeffreys" userId="25ad60b4-1396-428f-a660-10ca608ac5be" providerId="ADAL" clId="{B023319B-A87D-4146-8EF0-C6BCE20CE40B}" dt="2022-12-09T20:42:57.821" v="51" actId="478"/>
          <ac:spMkLst>
            <pc:docMk/>
            <pc:sldMk cId="2739034411" sldId="467"/>
            <ac:spMk id="6" creationId="{76360D53-7524-D653-E4AF-1AE217DE06D0}"/>
          </ac:spMkLst>
        </pc:spChg>
        <pc:spChg chg="del">
          <ac:chgData name="Pete Jeffreys" userId="25ad60b4-1396-428f-a660-10ca608ac5be" providerId="ADAL" clId="{B023319B-A87D-4146-8EF0-C6BCE20CE40B}" dt="2022-12-09T20:42:57.821" v="51" actId="478"/>
          <ac:spMkLst>
            <pc:docMk/>
            <pc:sldMk cId="2739034411" sldId="467"/>
            <ac:spMk id="8" creationId="{C4A86901-598D-A959-4C26-513E1AF63DBD}"/>
          </ac:spMkLst>
        </pc:spChg>
        <pc:spChg chg="del">
          <ac:chgData name="Pete Jeffreys" userId="25ad60b4-1396-428f-a660-10ca608ac5be" providerId="ADAL" clId="{B023319B-A87D-4146-8EF0-C6BCE20CE40B}" dt="2022-12-09T20:42:57.821" v="51" actId="478"/>
          <ac:spMkLst>
            <pc:docMk/>
            <pc:sldMk cId="2739034411" sldId="467"/>
            <ac:spMk id="9" creationId="{522FE0FB-AD40-8778-BA9F-676643D2CD43}"/>
          </ac:spMkLst>
        </pc:spChg>
        <pc:spChg chg="del">
          <ac:chgData name="Pete Jeffreys" userId="25ad60b4-1396-428f-a660-10ca608ac5be" providerId="ADAL" clId="{B023319B-A87D-4146-8EF0-C6BCE20CE40B}" dt="2022-12-09T20:42:57.821" v="51" actId="478"/>
          <ac:spMkLst>
            <pc:docMk/>
            <pc:sldMk cId="2739034411" sldId="467"/>
            <ac:spMk id="11" creationId="{21C80A65-482B-1FAA-04F4-57CECA01B99F}"/>
          </ac:spMkLst>
        </pc:spChg>
        <pc:spChg chg="del">
          <ac:chgData name="Pete Jeffreys" userId="25ad60b4-1396-428f-a660-10ca608ac5be" providerId="ADAL" clId="{B023319B-A87D-4146-8EF0-C6BCE20CE40B}" dt="2022-12-09T20:42:57.821" v="51" actId="478"/>
          <ac:spMkLst>
            <pc:docMk/>
            <pc:sldMk cId="2739034411" sldId="467"/>
            <ac:spMk id="12" creationId="{D19F3BF3-0262-9C0D-315C-463CD6826870}"/>
          </ac:spMkLst>
        </pc:spChg>
        <pc:spChg chg="del">
          <ac:chgData name="Pete Jeffreys" userId="25ad60b4-1396-428f-a660-10ca608ac5be" providerId="ADAL" clId="{B023319B-A87D-4146-8EF0-C6BCE20CE40B}" dt="2022-12-09T20:42:57.821" v="51" actId="478"/>
          <ac:spMkLst>
            <pc:docMk/>
            <pc:sldMk cId="2739034411" sldId="467"/>
            <ac:spMk id="13" creationId="{08266CD7-C62D-7381-849B-FEF2B43AC95A}"/>
          </ac:spMkLst>
        </pc:spChg>
        <pc:spChg chg="del">
          <ac:chgData name="Pete Jeffreys" userId="25ad60b4-1396-428f-a660-10ca608ac5be" providerId="ADAL" clId="{B023319B-A87D-4146-8EF0-C6BCE20CE40B}" dt="2022-12-09T20:43:00.317" v="52" actId="478"/>
          <ac:spMkLst>
            <pc:docMk/>
            <pc:sldMk cId="2739034411" sldId="467"/>
            <ac:spMk id="15" creationId="{C1046C89-F20D-84E9-3427-C00350B6B678}"/>
          </ac:spMkLst>
        </pc:spChg>
        <pc:spChg chg="del">
          <ac:chgData name="Pete Jeffreys" userId="25ad60b4-1396-428f-a660-10ca608ac5be" providerId="ADAL" clId="{B023319B-A87D-4146-8EF0-C6BCE20CE40B}" dt="2022-12-09T20:42:57.821" v="51" actId="478"/>
          <ac:spMkLst>
            <pc:docMk/>
            <pc:sldMk cId="2739034411" sldId="467"/>
            <ac:spMk id="16" creationId="{A02AA74E-6701-D5EB-7A20-8F0B9C12CBEE}"/>
          </ac:spMkLst>
        </pc:spChg>
        <pc:spChg chg="del">
          <ac:chgData name="Pete Jeffreys" userId="25ad60b4-1396-428f-a660-10ca608ac5be" providerId="ADAL" clId="{B023319B-A87D-4146-8EF0-C6BCE20CE40B}" dt="2022-12-09T20:42:57.821" v="51" actId="478"/>
          <ac:spMkLst>
            <pc:docMk/>
            <pc:sldMk cId="2739034411" sldId="467"/>
            <ac:spMk id="17" creationId="{59748435-64DD-A755-5F91-CB6CB467E4DD}"/>
          </ac:spMkLst>
        </pc:spChg>
        <pc:spChg chg="del">
          <ac:chgData name="Pete Jeffreys" userId="25ad60b4-1396-428f-a660-10ca608ac5be" providerId="ADAL" clId="{B023319B-A87D-4146-8EF0-C6BCE20CE40B}" dt="2022-12-09T20:42:57.821" v="51" actId="478"/>
          <ac:spMkLst>
            <pc:docMk/>
            <pc:sldMk cId="2739034411" sldId="467"/>
            <ac:spMk id="19" creationId="{E9A7D35A-D056-75CD-13D0-AD65201F1B4C}"/>
          </ac:spMkLst>
        </pc:spChg>
        <pc:spChg chg="del">
          <ac:chgData name="Pete Jeffreys" userId="25ad60b4-1396-428f-a660-10ca608ac5be" providerId="ADAL" clId="{B023319B-A87D-4146-8EF0-C6BCE20CE40B}" dt="2022-12-09T20:42:57.821" v="51" actId="478"/>
          <ac:spMkLst>
            <pc:docMk/>
            <pc:sldMk cId="2739034411" sldId="467"/>
            <ac:spMk id="20" creationId="{D1462FD7-552F-1799-63BC-CE80D70C808A}"/>
          </ac:spMkLst>
        </pc:spChg>
        <pc:spChg chg="del">
          <ac:chgData name="Pete Jeffreys" userId="25ad60b4-1396-428f-a660-10ca608ac5be" providerId="ADAL" clId="{B023319B-A87D-4146-8EF0-C6BCE20CE40B}" dt="2022-12-09T20:42:57.821" v="51" actId="478"/>
          <ac:spMkLst>
            <pc:docMk/>
            <pc:sldMk cId="2739034411" sldId="467"/>
            <ac:spMk id="21" creationId="{0A95B6A7-7B32-09E8-58F3-4948B2D2CAE0}"/>
          </ac:spMkLst>
        </pc:spChg>
        <pc:spChg chg="add mod">
          <ac:chgData name="Pete Jeffreys" userId="25ad60b4-1396-428f-a660-10ca608ac5be" providerId="ADAL" clId="{B023319B-A87D-4146-8EF0-C6BCE20CE40B}" dt="2022-12-09T20:49:48.295" v="783" actId="20577"/>
          <ac:spMkLst>
            <pc:docMk/>
            <pc:sldMk cId="2739034411" sldId="467"/>
            <ac:spMk id="26" creationId="{D1888CD8-E104-7E00-0B80-B84143F04B7D}"/>
          </ac:spMkLst>
        </pc:spChg>
        <pc:spChg chg="del">
          <ac:chgData name="Pete Jeffreys" userId="25ad60b4-1396-428f-a660-10ca608ac5be" providerId="ADAL" clId="{B023319B-A87D-4146-8EF0-C6BCE20CE40B}" dt="2022-12-09T20:42:57.821" v="51" actId="478"/>
          <ac:spMkLst>
            <pc:docMk/>
            <pc:sldMk cId="2739034411" sldId="467"/>
            <ac:spMk id="29" creationId="{CB49CEF2-52A9-4016-81BD-84E9A8654D81}"/>
          </ac:spMkLst>
        </pc:spChg>
        <pc:spChg chg="mod">
          <ac:chgData name="Pete Jeffreys" userId="25ad60b4-1396-428f-a660-10ca608ac5be" providerId="ADAL" clId="{B023319B-A87D-4146-8EF0-C6BCE20CE40B}" dt="2022-12-09T20:43:25.462" v="83" actId="20577"/>
          <ac:spMkLst>
            <pc:docMk/>
            <pc:sldMk cId="2739034411" sldId="467"/>
            <ac:spMk id="48" creationId="{32E21CC1-6628-2FCB-8BFA-D32AAE36E16D}"/>
          </ac:spMkLst>
        </pc:spChg>
        <pc:grpChg chg="del">
          <ac:chgData name="Pete Jeffreys" userId="25ad60b4-1396-428f-a660-10ca608ac5be" providerId="ADAL" clId="{B023319B-A87D-4146-8EF0-C6BCE20CE40B}" dt="2022-12-09T20:42:57.821" v="51" actId="478"/>
          <ac:grpSpMkLst>
            <pc:docMk/>
            <pc:sldMk cId="2739034411" sldId="467"/>
            <ac:grpSpMk id="35" creationId="{71438ADD-7C0B-56D9-4B9E-757AE9F163BE}"/>
          </ac:grpSpMkLst>
        </pc:grpChg>
        <pc:picChg chg="del">
          <ac:chgData name="Pete Jeffreys" userId="25ad60b4-1396-428f-a660-10ca608ac5be" providerId="ADAL" clId="{B023319B-A87D-4146-8EF0-C6BCE20CE40B}" dt="2022-12-09T20:42:57.821" v="51" actId="478"/>
          <ac:picMkLst>
            <pc:docMk/>
            <pc:sldMk cId="2739034411" sldId="467"/>
            <ac:picMk id="3" creationId="{93571300-8CDC-6EB7-B4D8-0959CA79AB13}"/>
          </ac:picMkLst>
        </pc:picChg>
        <pc:picChg chg="del">
          <ac:chgData name="Pete Jeffreys" userId="25ad60b4-1396-428f-a660-10ca608ac5be" providerId="ADAL" clId="{B023319B-A87D-4146-8EF0-C6BCE20CE40B}" dt="2022-12-09T20:42:57.821" v="51" actId="478"/>
          <ac:picMkLst>
            <pc:docMk/>
            <pc:sldMk cId="2739034411" sldId="467"/>
            <ac:picMk id="7" creationId="{A0D42B2E-755B-19CF-ADE1-06938056423F}"/>
          </ac:picMkLst>
        </pc:picChg>
        <pc:picChg chg="del">
          <ac:chgData name="Pete Jeffreys" userId="25ad60b4-1396-428f-a660-10ca608ac5be" providerId="ADAL" clId="{B023319B-A87D-4146-8EF0-C6BCE20CE40B}" dt="2022-12-09T20:42:57.821" v="51" actId="478"/>
          <ac:picMkLst>
            <pc:docMk/>
            <pc:sldMk cId="2739034411" sldId="467"/>
            <ac:picMk id="10" creationId="{6A199226-7AC3-D0C9-0583-006AEA9A67BD}"/>
          </ac:picMkLst>
        </pc:picChg>
        <pc:picChg chg="add del mod">
          <ac:chgData name="Pete Jeffreys" userId="25ad60b4-1396-428f-a660-10ca608ac5be" providerId="ADAL" clId="{B023319B-A87D-4146-8EF0-C6BCE20CE40B}" dt="2022-12-09T20:43:56.575" v="87" actId="478"/>
          <ac:picMkLst>
            <pc:docMk/>
            <pc:sldMk cId="2739034411" sldId="467"/>
            <ac:picMk id="18" creationId="{AD4B0045-3F94-0E5F-B2FC-E95592351BD8}"/>
          </ac:picMkLst>
        </pc:picChg>
        <pc:picChg chg="add mod">
          <ac:chgData name="Pete Jeffreys" userId="25ad60b4-1396-428f-a660-10ca608ac5be" providerId="ADAL" clId="{B023319B-A87D-4146-8EF0-C6BCE20CE40B}" dt="2022-12-09T20:44:16.461" v="92" actId="1076"/>
          <ac:picMkLst>
            <pc:docMk/>
            <pc:sldMk cId="2739034411" sldId="467"/>
            <ac:picMk id="25" creationId="{79706824-0ABB-8B49-8F77-98868E191709}"/>
          </ac:picMkLst>
        </pc:picChg>
        <pc:cxnChg chg="del">
          <ac:chgData name="Pete Jeffreys" userId="25ad60b4-1396-428f-a660-10ca608ac5be" providerId="ADAL" clId="{B023319B-A87D-4146-8EF0-C6BCE20CE40B}" dt="2022-12-09T20:42:57.821" v="51" actId="478"/>
          <ac:cxnSpMkLst>
            <pc:docMk/>
            <pc:sldMk cId="2739034411" sldId="467"/>
            <ac:cxnSpMk id="22" creationId="{B7A62716-012D-D038-8FB6-A90F4319477C}"/>
          </ac:cxnSpMkLst>
        </pc:cxnChg>
        <pc:cxnChg chg="del">
          <ac:chgData name="Pete Jeffreys" userId="25ad60b4-1396-428f-a660-10ca608ac5be" providerId="ADAL" clId="{B023319B-A87D-4146-8EF0-C6BCE20CE40B}" dt="2022-12-09T20:42:57.821" v="51" actId="478"/>
          <ac:cxnSpMkLst>
            <pc:docMk/>
            <pc:sldMk cId="2739034411" sldId="467"/>
            <ac:cxnSpMk id="23" creationId="{C815CC87-CC67-DF81-A50C-16DAE5A43EB3}"/>
          </ac:cxnSpMkLst>
        </pc:cxnChg>
      </pc:sldChg>
      <pc:sldChg chg="new del">
        <pc:chgData name="Pete Jeffreys" userId="25ad60b4-1396-428f-a660-10ca608ac5be" providerId="ADAL" clId="{B023319B-A87D-4146-8EF0-C6BCE20CE40B}" dt="2022-12-09T20:42:43.574" v="47" actId="680"/>
        <pc:sldMkLst>
          <pc:docMk/>
          <pc:sldMk cId="3455434763" sldId="467"/>
        </pc:sldMkLst>
      </pc:sldChg>
      <pc:sldChg chg="addSp modSp add mod modNotesTx">
        <pc:chgData name="Pete Jeffreys" userId="25ad60b4-1396-428f-a660-10ca608ac5be" providerId="ADAL" clId="{B023319B-A87D-4146-8EF0-C6BCE20CE40B}" dt="2022-12-09T20:52:49.111" v="1390" actId="20577"/>
        <pc:sldMkLst>
          <pc:docMk/>
          <pc:sldMk cId="2997480384" sldId="468"/>
        </pc:sldMkLst>
        <pc:spChg chg="add mod">
          <ac:chgData name="Pete Jeffreys" userId="25ad60b4-1396-428f-a660-10ca608ac5be" providerId="ADAL" clId="{B023319B-A87D-4146-8EF0-C6BCE20CE40B}" dt="2022-12-09T20:49:51.637" v="784"/>
          <ac:spMkLst>
            <pc:docMk/>
            <pc:sldMk cId="2997480384" sldId="468"/>
            <ac:spMk id="2" creationId="{5572C73A-460E-A2D7-E477-A810371C5325}"/>
          </ac:spMkLst>
        </pc:spChg>
        <pc:picChg chg="mod">
          <ac:chgData name="Pete Jeffreys" userId="25ad60b4-1396-428f-a660-10ca608ac5be" providerId="ADAL" clId="{B023319B-A87D-4146-8EF0-C6BCE20CE40B}" dt="2022-12-09T20:48:46.283" v="761" actId="1076"/>
          <ac:picMkLst>
            <pc:docMk/>
            <pc:sldMk cId="2997480384" sldId="468"/>
            <ac:picMk id="25" creationId="{79706824-0ABB-8B49-8F77-98868E191709}"/>
          </ac:picMkLst>
        </pc:picChg>
      </pc:sldChg>
      <pc:sldChg chg="addSp delSp modSp add mod modNotesTx">
        <pc:chgData name="Pete Jeffreys" userId="25ad60b4-1396-428f-a660-10ca608ac5be" providerId="ADAL" clId="{B023319B-A87D-4146-8EF0-C6BCE20CE40B}" dt="2022-12-09T21:02:25.983" v="2664" actId="478"/>
        <pc:sldMkLst>
          <pc:docMk/>
          <pc:sldMk cId="3154584638" sldId="469"/>
        </pc:sldMkLst>
        <pc:spChg chg="del">
          <ac:chgData name="Pete Jeffreys" userId="25ad60b4-1396-428f-a660-10ca608ac5be" providerId="ADAL" clId="{B023319B-A87D-4146-8EF0-C6BCE20CE40B}" dt="2022-12-09T21:02:25.983" v="2664" actId="478"/>
          <ac:spMkLst>
            <pc:docMk/>
            <pc:sldMk cId="3154584638" sldId="469"/>
            <ac:spMk id="2" creationId="{5572C73A-460E-A2D7-E477-A810371C5325}"/>
          </ac:spMkLst>
        </pc:spChg>
        <pc:spChg chg="add mod">
          <ac:chgData name="Pete Jeffreys" userId="25ad60b4-1396-428f-a660-10ca608ac5be" providerId="ADAL" clId="{B023319B-A87D-4146-8EF0-C6BCE20CE40B}" dt="2022-12-09T21:01:23.945" v="2614" actId="14100"/>
          <ac:spMkLst>
            <pc:docMk/>
            <pc:sldMk cId="3154584638" sldId="469"/>
            <ac:spMk id="3" creationId="{ACFD4AD3-0911-9C14-FE98-1EF453B67A26}"/>
          </ac:spMkLst>
        </pc:spChg>
        <pc:spChg chg="mod">
          <ac:chgData name="Pete Jeffreys" userId="25ad60b4-1396-428f-a660-10ca608ac5be" providerId="ADAL" clId="{B023319B-A87D-4146-8EF0-C6BCE20CE40B}" dt="2022-12-09T20:52:55.874" v="1396" actId="20577"/>
          <ac:spMkLst>
            <pc:docMk/>
            <pc:sldMk cId="3154584638" sldId="469"/>
            <ac:spMk id="48" creationId="{32E21CC1-6628-2FCB-8BFA-D32AAE36E16D}"/>
          </ac:spMkLst>
        </pc:spChg>
        <pc:picChg chg="del">
          <ac:chgData name="Pete Jeffreys" userId="25ad60b4-1396-428f-a660-10ca608ac5be" providerId="ADAL" clId="{B023319B-A87D-4146-8EF0-C6BCE20CE40B}" dt="2022-12-09T20:52:53.100" v="1392" actId="478"/>
          <ac:picMkLst>
            <pc:docMk/>
            <pc:sldMk cId="3154584638" sldId="469"/>
            <ac:picMk id="25" creationId="{79706824-0ABB-8B49-8F77-98868E191709}"/>
          </ac:picMkLst>
        </pc:picChg>
      </pc:sldChg>
      <pc:sldChg chg="addSp delSp modSp add mod modNotesTx">
        <pc:chgData name="Pete Jeffreys" userId="25ad60b4-1396-428f-a660-10ca608ac5be" providerId="ADAL" clId="{B023319B-A87D-4146-8EF0-C6BCE20CE40B}" dt="2022-12-09T21:10:52.992" v="3773"/>
        <pc:sldMkLst>
          <pc:docMk/>
          <pc:sldMk cId="528449156" sldId="470"/>
        </pc:sldMkLst>
        <pc:spChg chg="del">
          <ac:chgData name="Pete Jeffreys" userId="25ad60b4-1396-428f-a660-10ca608ac5be" providerId="ADAL" clId="{B023319B-A87D-4146-8EF0-C6BCE20CE40B}" dt="2022-12-09T21:02:28.383" v="2665" actId="478"/>
          <ac:spMkLst>
            <pc:docMk/>
            <pc:sldMk cId="528449156" sldId="470"/>
            <ac:spMk id="2" creationId="{5572C73A-460E-A2D7-E477-A810371C5325}"/>
          </ac:spMkLst>
        </pc:spChg>
        <pc:spChg chg="del">
          <ac:chgData name="Pete Jeffreys" userId="25ad60b4-1396-428f-a660-10ca608ac5be" providerId="ADAL" clId="{B023319B-A87D-4146-8EF0-C6BCE20CE40B}" dt="2022-12-09T21:01:57.407" v="2660" actId="478"/>
          <ac:spMkLst>
            <pc:docMk/>
            <pc:sldMk cId="528449156" sldId="470"/>
            <ac:spMk id="3" creationId="{ACFD4AD3-0911-9C14-FE98-1EF453B67A26}"/>
          </ac:spMkLst>
        </pc:spChg>
        <pc:spChg chg="add mod">
          <ac:chgData name="Pete Jeffreys" userId="25ad60b4-1396-428f-a660-10ca608ac5be" providerId="ADAL" clId="{B023319B-A87D-4146-8EF0-C6BCE20CE40B}" dt="2022-12-09T21:10:52.992" v="3773"/>
          <ac:spMkLst>
            <pc:docMk/>
            <pc:sldMk cId="528449156" sldId="470"/>
            <ac:spMk id="6" creationId="{C4D159FE-4331-A25F-07DE-073BC66E49C4}"/>
          </ac:spMkLst>
        </pc:spChg>
        <pc:picChg chg="add mod">
          <ac:chgData name="Pete Jeffreys" userId="25ad60b4-1396-428f-a660-10ca608ac5be" providerId="ADAL" clId="{B023319B-A87D-4146-8EF0-C6BCE20CE40B}" dt="2022-12-09T21:02:35.391" v="2667" actId="1076"/>
          <ac:picMkLst>
            <pc:docMk/>
            <pc:sldMk cId="528449156" sldId="470"/>
            <ac:picMk id="5" creationId="{69846457-B402-CCDB-9C0E-631CAFED6E31}"/>
          </ac:picMkLst>
        </pc:picChg>
      </pc:sldChg>
      <pc:sldChg chg="addSp delSp modSp add mod modNotesTx">
        <pc:chgData name="Pete Jeffreys" userId="25ad60b4-1396-428f-a660-10ca608ac5be" providerId="ADAL" clId="{B023319B-A87D-4146-8EF0-C6BCE20CE40B}" dt="2022-12-09T21:10:50.075" v="3772" actId="20577"/>
        <pc:sldMkLst>
          <pc:docMk/>
          <pc:sldMk cId="3035545653" sldId="471"/>
        </pc:sldMkLst>
        <pc:spChg chg="add mod">
          <ac:chgData name="Pete Jeffreys" userId="25ad60b4-1396-428f-a660-10ca608ac5be" providerId="ADAL" clId="{B023319B-A87D-4146-8EF0-C6BCE20CE40B}" dt="2022-12-09T21:10:50.075" v="3772" actId="20577"/>
          <ac:spMkLst>
            <pc:docMk/>
            <pc:sldMk cId="3035545653" sldId="471"/>
            <ac:spMk id="7" creationId="{EDB64A2C-8D10-D034-954A-F67B25858507}"/>
          </ac:spMkLst>
        </pc:spChg>
        <pc:picChg chg="add mod">
          <ac:chgData name="Pete Jeffreys" userId="25ad60b4-1396-428f-a660-10ca608ac5be" providerId="ADAL" clId="{B023319B-A87D-4146-8EF0-C6BCE20CE40B}" dt="2022-12-09T21:06:37.926" v="3331" actId="1076"/>
          <ac:picMkLst>
            <pc:docMk/>
            <pc:sldMk cId="3035545653" sldId="471"/>
            <ac:picMk id="3" creationId="{AB002ABC-87D7-7B2A-D20F-B4FFD60137FA}"/>
          </ac:picMkLst>
        </pc:picChg>
        <pc:picChg chg="del">
          <ac:chgData name="Pete Jeffreys" userId="25ad60b4-1396-428f-a660-10ca608ac5be" providerId="ADAL" clId="{B023319B-A87D-4146-8EF0-C6BCE20CE40B}" dt="2022-12-09T21:05:13.830" v="3322" actId="478"/>
          <ac:picMkLst>
            <pc:docMk/>
            <pc:sldMk cId="3035545653" sldId="471"/>
            <ac:picMk id="5" creationId="{69846457-B402-CCDB-9C0E-631CAFED6E31}"/>
          </ac:picMkLst>
        </pc:picChg>
        <pc:picChg chg="add mod">
          <ac:chgData name="Pete Jeffreys" userId="25ad60b4-1396-428f-a660-10ca608ac5be" providerId="ADAL" clId="{B023319B-A87D-4146-8EF0-C6BCE20CE40B}" dt="2022-12-09T21:06:34.101" v="3330" actId="1076"/>
          <ac:picMkLst>
            <pc:docMk/>
            <pc:sldMk cId="3035545653" sldId="471"/>
            <ac:picMk id="6" creationId="{F308DD32-1695-55FE-9852-EA2C352E8010}"/>
          </ac:picMkLst>
        </pc:picChg>
      </pc:sldChg>
      <pc:sldChg chg="addSp delSp modSp add mod modNotesTx">
        <pc:chgData name="Pete Jeffreys" userId="25ad60b4-1396-428f-a660-10ca608ac5be" providerId="ADAL" clId="{B023319B-A87D-4146-8EF0-C6BCE20CE40B}" dt="2022-12-09T21:14:42.189" v="4666" actId="20577"/>
        <pc:sldMkLst>
          <pc:docMk/>
          <pc:sldMk cId="4110616942" sldId="472"/>
        </pc:sldMkLst>
        <pc:spChg chg="del">
          <ac:chgData name="Pete Jeffreys" userId="25ad60b4-1396-428f-a660-10ca608ac5be" providerId="ADAL" clId="{B023319B-A87D-4146-8EF0-C6BCE20CE40B}" dt="2022-12-09T21:10:56.181" v="3774" actId="478"/>
          <ac:spMkLst>
            <pc:docMk/>
            <pc:sldMk cId="4110616942" sldId="472"/>
            <ac:spMk id="7" creationId="{EDB64A2C-8D10-D034-954A-F67B25858507}"/>
          </ac:spMkLst>
        </pc:spChg>
        <pc:spChg chg="add mod">
          <ac:chgData name="Pete Jeffreys" userId="25ad60b4-1396-428f-a660-10ca608ac5be" providerId="ADAL" clId="{B023319B-A87D-4146-8EF0-C6BCE20CE40B}" dt="2022-12-09T21:10:56.546" v="3775"/>
          <ac:spMkLst>
            <pc:docMk/>
            <pc:sldMk cId="4110616942" sldId="472"/>
            <ac:spMk id="8" creationId="{1374CECE-CC54-6FEE-F464-61551B6251A7}"/>
          </ac:spMkLst>
        </pc:spChg>
        <pc:picChg chg="del">
          <ac:chgData name="Pete Jeffreys" userId="25ad60b4-1396-428f-a660-10ca608ac5be" providerId="ADAL" clId="{B023319B-A87D-4146-8EF0-C6BCE20CE40B}" dt="2022-12-09T21:09:00.436" v="3752" actId="478"/>
          <ac:picMkLst>
            <pc:docMk/>
            <pc:sldMk cId="4110616942" sldId="472"/>
            <ac:picMk id="3" creationId="{AB002ABC-87D7-7B2A-D20F-B4FFD60137FA}"/>
          </ac:picMkLst>
        </pc:picChg>
        <pc:picChg chg="add mod modCrop">
          <ac:chgData name="Pete Jeffreys" userId="25ad60b4-1396-428f-a660-10ca608ac5be" providerId="ADAL" clId="{B023319B-A87D-4146-8EF0-C6BCE20CE40B}" dt="2022-12-09T21:10:26.714" v="3762" actId="14100"/>
          <ac:picMkLst>
            <pc:docMk/>
            <pc:sldMk cId="4110616942" sldId="472"/>
            <ac:picMk id="4" creationId="{5E673982-D19D-7653-DE0C-D4577AEB19EE}"/>
          </ac:picMkLst>
        </pc:picChg>
        <pc:picChg chg="add mod modCrop">
          <ac:chgData name="Pete Jeffreys" userId="25ad60b4-1396-428f-a660-10ca608ac5be" providerId="ADAL" clId="{B023319B-A87D-4146-8EF0-C6BCE20CE40B}" dt="2022-12-09T21:10:41.684" v="3764" actId="1076"/>
          <ac:picMkLst>
            <pc:docMk/>
            <pc:sldMk cId="4110616942" sldId="472"/>
            <ac:picMk id="5" creationId="{A0206697-D815-147E-B9DE-60BCAC8AFCB8}"/>
          </ac:picMkLst>
        </pc:picChg>
        <pc:picChg chg="del">
          <ac:chgData name="Pete Jeffreys" userId="25ad60b4-1396-428f-a660-10ca608ac5be" providerId="ADAL" clId="{B023319B-A87D-4146-8EF0-C6BCE20CE40B}" dt="2022-12-09T21:09:01.133" v="3753" actId="478"/>
          <ac:picMkLst>
            <pc:docMk/>
            <pc:sldMk cId="4110616942" sldId="472"/>
            <ac:picMk id="6" creationId="{F308DD32-1695-55FE-9852-EA2C352E8010}"/>
          </ac:picMkLst>
        </pc:picChg>
      </pc:sldChg>
      <pc:sldChg chg="modSp add mod ord modNotesTx">
        <pc:chgData name="Pete Jeffreys" userId="25ad60b4-1396-428f-a660-10ca608ac5be" providerId="ADAL" clId="{B023319B-A87D-4146-8EF0-C6BCE20CE40B}" dt="2022-12-09T21:21:41.495" v="5519" actId="20577"/>
        <pc:sldMkLst>
          <pc:docMk/>
          <pc:sldMk cId="4203937007" sldId="473"/>
        </pc:sldMkLst>
        <pc:spChg chg="mod">
          <ac:chgData name="Pete Jeffreys" userId="25ad60b4-1396-428f-a660-10ca608ac5be" providerId="ADAL" clId="{B023319B-A87D-4146-8EF0-C6BCE20CE40B}" dt="2022-12-09T21:21:12.432" v="5445" actId="20577"/>
          <ac:spMkLst>
            <pc:docMk/>
            <pc:sldMk cId="4203937007" sldId="473"/>
            <ac:spMk id="3" creationId="{ACFD4AD3-0911-9C14-FE98-1EF453B67A26}"/>
          </ac:spMkLst>
        </pc:spChg>
      </pc:sldChg>
    </pc:docChg>
  </pc:docChgLst>
  <pc:docChgLst>
    <pc:chgData name="Kirsty Waugh" userId="S::kirsty.waugh@scouts.org.uk::3c8af125-a979-4ee5-804b-4b718550c0d7" providerId="AD" clId="Web-{33984BBE-C2E8-4D59-7E5B-C0A24759EF74}"/>
    <pc:docChg chg="delSld modSld">
      <pc:chgData name="Kirsty Waugh" userId="S::kirsty.waugh@scouts.org.uk::3c8af125-a979-4ee5-804b-4b718550c0d7" providerId="AD" clId="Web-{33984BBE-C2E8-4D59-7E5B-C0A24759EF74}" dt="2022-12-08T15:46:28.578" v="9" actId="20577"/>
      <pc:docMkLst>
        <pc:docMk/>
      </pc:docMkLst>
      <pc:sldChg chg="modSp">
        <pc:chgData name="Kirsty Waugh" userId="S::kirsty.waugh@scouts.org.uk::3c8af125-a979-4ee5-804b-4b718550c0d7" providerId="AD" clId="Web-{33984BBE-C2E8-4D59-7E5B-C0A24759EF74}" dt="2022-12-08T15:46:28.578" v="9" actId="20577"/>
        <pc:sldMkLst>
          <pc:docMk/>
          <pc:sldMk cId="619815647" sldId="330"/>
        </pc:sldMkLst>
        <pc:spChg chg="mod">
          <ac:chgData name="Kirsty Waugh" userId="S::kirsty.waugh@scouts.org.uk::3c8af125-a979-4ee5-804b-4b718550c0d7" providerId="AD" clId="Web-{33984BBE-C2E8-4D59-7E5B-C0A24759EF74}" dt="2022-12-08T15:46:28.578" v="9" actId="20577"/>
          <ac:spMkLst>
            <pc:docMk/>
            <pc:sldMk cId="619815647" sldId="330"/>
            <ac:spMk id="5" creationId="{B73DD310-DB68-14A5-DBE5-92BC40AFF9F0}"/>
          </ac:spMkLst>
        </pc:spChg>
      </pc:sldChg>
      <pc:sldChg chg="del">
        <pc:chgData name="Kirsty Waugh" userId="S::kirsty.waugh@scouts.org.uk::3c8af125-a979-4ee5-804b-4b718550c0d7" providerId="AD" clId="Web-{33984BBE-C2E8-4D59-7E5B-C0A24759EF74}" dt="2022-12-08T08:55:40.556" v="0"/>
        <pc:sldMkLst>
          <pc:docMk/>
          <pc:sldMk cId="694295810" sldId="411"/>
        </pc:sldMkLst>
      </pc:sldChg>
      <pc:sldChg chg="del">
        <pc:chgData name="Kirsty Waugh" userId="S::kirsty.waugh@scouts.org.uk::3c8af125-a979-4ee5-804b-4b718550c0d7" providerId="AD" clId="Web-{33984BBE-C2E8-4D59-7E5B-C0A24759EF74}" dt="2022-12-08T08:55:41.744" v="2"/>
        <pc:sldMkLst>
          <pc:docMk/>
          <pc:sldMk cId="3639927858" sldId="430"/>
        </pc:sldMkLst>
      </pc:sldChg>
      <pc:sldChg chg="del">
        <pc:chgData name="Kirsty Waugh" userId="S::kirsty.waugh@scouts.org.uk::3c8af125-a979-4ee5-804b-4b718550c0d7" providerId="AD" clId="Web-{33984BBE-C2E8-4D59-7E5B-C0A24759EF74}" dt="2022-12-08T08:55:41.135" v="1"/>
        <pc:sldMkLst>
          <pc:docMk/>
          <pc:sldMk cId="3896826574" sldId="467"/>
        </pc:sldMkLst>
      </pc:sldChg>
      <pc:sldChg chg="del">
        <pc:chgData name="Kirsty Waugh" userId="S::kirsty.waugh@scouts.org.uk::3c8af125-a979-4ee5-804b-4b718550c0d7" providerId="AD" clId="Web-{33984BBE-C2E8-4D59-7E5B-C0A24759EF74}" dt="2022-12-08T08:55:42.603" v="3"/>
        <pc:sldMkLst>
          <pc:docMk/>
          <pc:sldMk cId="3172649774" sldId="468"/>
        </pc:sldMkLst>
      </pc:sldChg>
    </pc:docChg>
  </pc:docChgLst>
  <pc:docChgLst>
    <pc:chgData name="Robert Groves" userId="18340ee5-2ee2-4523-a1bd-00715d104e64" providerId="ADAL" clId="{803A21FD-865E-42C5-ACC3-79D8E239C373}"/>
    <pc:docChg chg="undo redo custSel addSld delSld modSld sldOrd">
      <pc:chgData name="Robert Groves" userId="18340ee5-2ee2-4523-a1bd-00715d104e64" providerId="ADAL" clId="{803A21FD-865E-42C5-ACC3-79D8E239C373}" dt="2023-01-16T13:29:31.831" v="4525" actId="47"/>
      <pc:docMkLst>
        <pc:docMk/>
      </pc:docMkLst>
      <pc:sldChg chg="modSp mod modNotesTx">
        <pc:chgData name="Robert Groves" userId="18340ee5-2ee2-4523-a1bd-00715d104e64" providerId="ADAL" clId="{803A21FD-865E-42C5-ACC3-79D8E239C373}" dt="2023-01-10T18:43:56.430" v="4133"/>
        <pc:sldMkLst>
          <pc:docMk/>
          <pc:sldMk cId="1110314402" sldId="262"/>
        </pc:sldMkLst>
        <pc:spChg chg="mod">
          <ac:chgData name="Robert Groves" userId="18340ee5-2ee2-4523-a1bd-00715d104e64" providerId="ADAL" clId="{803A21FD-865E-42C5-ACC3-79D8E239C373}" dt="2023-01-04T15:53:41.003" v="3320" actId="20577"/>
          <ac:spMkLst>
            <pc:docMk/>
            <pc:sldMk cId="1110314402" sldId="262"/>
            <ac:spMk id="2" creationId="{BDB362AA-6E90-A6CC-52A9-0F56067A6803}"/>
          </ac:spMkLst>
        </pc:spChg>
        <pc:spChg chg="mod">
          <ac:chgData name="Robert Groves" userId="18340ee5-2ee2-4523-a1bd-00715d104e64" providerId="ADAL" clId="{803A21FD-865E-42C5-ACC3-79D8E239C373}" dt="2023-01-04T15:53:49.159" v="3357" actId="20577"/>
          <ac:spMkLst>
            <pc:docMk/>
            <pc:sldMk cId="1110314402" sldId="262"/>
            <ac:spMk id="3" creationId="{B277089B-95C7-ABA8-DEA0-E2660667E862}"/>
          </ac:spMkLst>
        </pc:spChg>
        <pc:spChg chg="mod">
          <ac:chgData name="Robert Groves" userId="18340ee5-2ee2-4523-a1bd-00715d104e64" providerId="ADAL" clId="{803A21FD-865E-42C5-ACC3-79D8E239C373}" dt="2023-01-04T12:44:51.871" v="933" actId="20577"/>
          <ac:spMkLst>
            <pc:docMk/>
            <pc:sldMk cId="1110314402" sldId="262"/>
            <ac:spMk id="21" creationId="{9BDBA093-2FAE-3C00-F3F1-AB4E1802D8B9}"/>
          </ac:spMkLst>
        </pc:spChg>
      </pc:sldChg>
      <pc:sldChg chg="modSp del mod">
        <pc:chgData name="Robert Groves" userId="18340ee5-2ee2-4523-a1bd-00715d104e64" providerId="ADAL" clId="{803A21FD-865E-42C5-ACC3-79D8E239C373}" dt="2023-01-04T15:23:10.809" v="2383" actId="47"/>
        <pc:sldMkLst>
          <pc:docMk/>
          <pc:sldMk cId="3770288935" sldId="269"/>
        </pc:sldMkLst>
        <pc:spChg chg="mod">
          <ac:chgData name="Robert Groves" userId="18340ee5-2ee2-4523-a1bd-00715d104e64" providerId="ADAL" clId="{803A21FD-865E-42C5-ACC3-79D8E239C373}" dt="2023-01-04T15:22:25.363" v="2379" actId="20577"/>
          <ac:spMkLst>
            <pc:docMk/>
            <pc:sldMk cId="3770288935" sldId="269"/>
            <ac:spMk id="3" creationId="{0D81466F-63C0-6A78-2418-E1AC115D1A53}"/>
          </ac:spMkLst>
        </pc:spChg>
      </pc:sldChg>
      <pc:sldChg chg="modSp del mod">
        <pc:chgData name="Robert Groves" userId="18340ee5-2ee2-4523-a1bd-00715d104e64" providerId="ADAL" clId="{803A21FD-865E-42C5-ACC3-79D8E239C373}" dt="2023-01-04T15:34:33.856" v="2654" actId="47"/>
        <pc:sldMkLst>
          <pc:docMk/>
          <pc:sldMk cId="930508194" sldId="271"/>
        </pc:sldMkLst>
        <pc:spChg chg="mod">
          <ac:chgData name="Robert Groves" userId="18340ee5-2ee2-4523-a1bd-00715d104e64" providerId="ADAL" clId="{803A21FD-865E-42C5-ACC3-79D8E239C373}" dt="2023-01-04T15:25:07.037" v="2419" actId="20577"/>
          <ac:spMkLst>
            <pc:docMk/>
            <pc:sldMk cId="930508194" sldId="271"/>
            <ac:spMk id="7" creationId="{A78AEA75-421E-B29A-FE62-CE7E6FBF3813}"/>
          </ac:spMkLst>
        </pc:spChg>
      </pc:sldChg>
      <pc:sldChg chg="addSp modSp mod modNotesTx">
        <pc:chgData name="Robert Groves" userId="18340ee5-2ee2-4523-a1bd-00715d104e64" providerId="ADAL" clId="{803A21FD-865E-42C5-ACC3-79D8E239C373}" dt="2023-01-10T18:56:28.447" v="4177" actId="20577"/>
        <pc:sldMkLst>
          <pc:docMk/>
          <pc:sldMk cId="1262126949" sldId="289"/>
        </pc:sldMkLst>
        <pc:spChg chg="add mod">
          <ac:chgData name="Robert Groves" userId="18340ee5-2ee2-4523-a1bd-00715d104e64" providerId="ADAL" clId="{803A21FD-865E-42C5-ACC3-79D8E239C373}" dt="2023-01-04T15:52:41.804" v="3248"/>
          <ac:spMkLst>
            <pc:docMk/>
            <pc:sldMk cId="1262126949" sldId="289"/>
            <ac:spMk id="3" creationId="{34D6AA0D-2C79-334C-01A8-D7A5246DBEEA}"/>
          </ac:spMkLst>
        </pc:spChg>
        <pc:spChg chg="add mod">
          <ac:chgData name="Robert Groves" userId="18340ee5-2ee2-4523-a1bd-00715d104e64" providerId="ADAL" clId="{803A21FD-865E-42C5-ACC3-79D8E239C373}" dt="2023-01-04T15:52:48.538" v="3268" actId="20577"/>
          <ac:spMkLst>
            <pc:docMk/>
            <pc:sldMk cId="1262126949" sldId="289"/>
            <ac:spMk id="5" creationId="{18D8FFA6-5EA6-6948-BA7E-1B90D72C7053}"/>
          </ac:spMkLst>
        </pc:spChg>
        <pc:spChg chg="mod">
          <ac:chgData name="Robert Groves" userId="18340ee5-2ee2-4523-a1bd-00715d104e64" providerId="ADAL" clId="{803A21FD-865E-42C5-ACC3-79D8E239C373}" dt="2023-01-10T18:56:28.447" v="4177" actId="20577"/>
          <ac:spMkLst>
            <pc:docMk/>
            <pc:sldMk cId="1262126949" sldId="289"/>
            <ac:spMk id="6" creationId="{394344D7-8917-215E-A604-8F690F240819}"/>
          </ac:spMkLst>
        </pc:spChg>
      </pc:sldChg>
      <pc:sldChg chg="addSp delSp modSp add del mod">
        <pc:chgData name="Robert Groves" userId="18340ee5-2ee2-4523-a1bd-00715d104e64" providerId="ADAL" clId="{803A21FD-865E-42C5-ACC3-79D8E239C373}" dt="2023-01-16T13:29:29.276" v="4524" actId="478"/>
        <pc:sldMkLst>
          <pc:docMk/>
          <pc:sldMk cId="915844172" sldId="320"/>
        </pc:sldMkLst>
        <pc:spChg chg="add del mod">
          <ac:chgData name="Robert Groves" userId="18340ee5-2ee2-4523-a1bd-00715d104e64" providerId="ADAL" clId="{803A21FD-865E-42C5-ACC3-79D8E239C373}" dt="2023-01-16T13:29:29.276" v="4524" actId="478"/>
          <ac:spMkLst>
            <pc:docMk/>
            <pc:sldMk cId="915844172" sldId="320"/>
            <ac:spMk id="3" creationId="{86867978-751F-5EE7-4D65-510323E7BD30}"/>
          </ac:spMkLst>
        </pc:spChg>
      </pc:sldChg>
      <pc:sldChg chg="modSp mod">
        <pc:chgData name="Robert Groves" userId="18340ee5-2ee2-4523-a1bd-00715d104e64" providerId="ADAL" clId="{803A21FD-865E-42C5-ACC3-79D8E239C373}" dt="2023-01-10T17:03:59.547" v="3987" actId="1036"/>
        <pc:sldMkLst>
          <pc:docMk/>
          <pc:sldMk cId="3981371974" sldId="329"/>
        </pc:sldMkLst>
        <pc:spChg chg="mod">
          <ac:chgData name="Robert Groves" userId="18340ee5-2ee2-4523-a1bd-00715d104e64" providerId="ADAL" clId="{803A21FD-865E-42C5-ACC3-79D8E239C373}" dt="2023-01-10T17:03:59.547" v="3987" actId="1036"/>
          <ac:spMkLst>
            <pc:docMk/>
            <pc:sldMk cId="3981371974" sldId="329"/>
            <ac:spMk id="3" creationId="{C442F3DC-9009-C8F9-A8ED-6C3994E56C41}"/>
          </ac:spMkLst>
        </pc:spChg>
        <pc:spChg chg="mod">
          <ac:chgData name="Robert Groves" userId="18340ee5-2ee2-4523-a1bd-00715d104e64" providerId="ADAL" clId="{803A21FD-865E-42C5-ACC3-79D8E239C373}" dt="2023-01-10T17:03:56.836" v="3980" actId="1076"/>
          <ac:spMkLst>
            <pc:docMk/>
            <pc:sldMk cId="3981371974" sldId="329"/>
            <ac:spMk id="5" creationId="{00000000-0000-0000-0000-000000000000}"/>
          </ac:spMkLst>
        </pc:spChg>
      </pc:sldChg>
      <pc:sldChg chg="addSp delSp modSp mod">
        <pc:chgData name="Robert Groves" userId="18340ee5-2ee2-4523-a1bd-00715d104e64" providerId="ADAL" clId="{803A21FD-865E-42C5-ACC3-79D8E239C373}" dt="2023-01-10T17:06:55.866" v="4025" actId="20577"/>
        <pc:sldMkLst>
          <pc:docMk/>
          <pc:sldMk cId="619815647" sldId="330"/>
        </pc:sldMkLst>
        <pc:spChg chg="add del mod">
          <ac:chgData name="Robert Groves" userId="18340ee5-2ee2-4523-a1bd-00715d104e64" providerId="ADAL" clId="{803A21FD-865E-42C5-ACC3-79D8E239C373}" dt="2023-01-04T15:52:34.101" v="3247"/>
          <ac:spMkLst>
            <pc:docMk/>
            <pc:sldMk cId="619815647" sldId="330"/>
            <ac:spMk id="3" creationId="{DA02A212-1AB5-BCCA-53A4-733A998834BB}"/>
          </ac:spMkLst>
        </pc:spChg>
        <pc:spChg chg="add del mod">
          <ac:chgData name="Robert Groves" userId="18340ee5-2ee2-4523-a1bd-00715d104e64" providerId="ADAL" clId="{803A21FD-865E-42C5-ACC3-79D8E239C373}" dt="2023-01-04T15:52:34.101" v="3247"/>
          <ac:spMkLst>
            <pc:docMk/>
            <pc:sldMk cId="619815647" sldId="330"/>
            <ac:spMk id="4" creationId="{D19EE4E4-7869-BC7F-D3E5-A2FCF9B3BE20}"/>
          </ac:spMkLst>
        </pc:spChg>
        <pc:spChg chg="mod">
          <ac:chgData name="Robert Groves" userId="18340ee5-2ee2-4523-a1bd-00715d104e64" providerId="ADAL" clId="{803A21FD-865E-42C5-ACC3-79D8E239C373}" dt="2023-01-10T17:06:55.866" v="4025" actId="20577"/>
          <ac:spMkLst>
            <pc:docMk/>
            <pc:sldMk cId="619815647" sldId="330"/>
            <ac:spMk id="5" creationId="{B73DD310-DB68-14A5-DBE5-92BC40AFF9F0}"/>
          </ac:spMkLst>
        </pc:spChg>
      </pc:sldChg>
      <pc:sldChg chg="addSp modSp mod modAnim modNotesTx">
        <pc:chgData name="Robert Groves" userId="18340ee5-2ee2-4523-a1bd-00715d104e64" providerId="ADAL" clId="{803A21FD-865E-42C5-ACC3-79D8E239C373}" dt="2023-01-10T18:43:37.242" v="4121"/>
        <pc:sldMkLst>
          <pc:docMk/>
          <pc:sldMk cId="1960885896" sldId="390"/>
        </pc:sldMkLst>
        <pc:spChg chg="add mod">
          <ac:chgData name="Robert Groves" userId="18340ee5-2ee2-4523-a1bd-00715d104e64" providerId="ADAL" clId="{803A21FD-865E-42C5-ACC3-79D8E239C373}" dt="2023-01-04T15:53:05.297" v="3282"/>
          <ac:spMkLst>
            <pc:docMk/>
            <pc:sldMk cId="1960885896" sldId="390"/>
            <ac:spMk id="2" creationId="{40433059-3861-1CBF-8305-90042E807823}"/>
          </ac:spMkLst>
        </pc:spChg>
        <pc:spChg chg="add mod">
          <ac:chgData name="Robert Groves" userId="18340ee5-2ee2-4523-a1bd-00715d104e64" providerId="ADAL" clId="{803A21FD-865E-42C5-ACC3-79D8E239C373}" dt="2023-01-04T15:53:11.098" v="3296" actId="20577"/>
          <ac:spMkLst>
            <pc:docMk/>
            <pc:sldMk cId="1960885896" sldId="390"/>
            <ac:spMk id="3" creationId="{78AC17C5-41BC-48DA-E88C-E46EB1BCCBF3}"/>
          </ac:spMkLst>
        </pc:spChg>
        <pc:spChg chg="add mod">
          <ac:chgData name="Robert Groves" userId="18340ee5-2ee2-4523-a1bd-00715d104e64" providerId="ADAL" clId="{803A21FD-865E-42C5-ACC3-79D8E239C373}" dt="2023-01-10T15:29:32.593" v="3627" actId="1076"/>
          <ac:spMkLst>
            <pc:docMk/>
            <pc:sldMk cId="1960885896" sldId="390"/>
            <ac:spMk id="5" creationId="{52DD76EA-98B5-413D-8925-232616E9EB52}"/>
          </ac:spMkLst>
        </pc:spChg>
        <pc:spChg chg="add mod">
          <ac:chgData name="Robert Groves" userId="18340ee5-2ee2-4523-a1bd-00715d104e64" providerId="ADAL" clId="{803A21FD-865E-42C5-ACC3-79D8E239C373}" dt="2023-01-10T15:29:44.675" v="3640" actId="20577"/>
          <ac:spMkLst>
            <pc:docMk/>
            <pc:sldMk cId="1960885896" sldId="390"/>
            <ac:spMk id="6" creationId="{A151585F-5A0D-2A78-ED5E-E703E049B940}"/>
          </ac:spMkLst>
        </pc:spChg>
        <pc:spChg chg="add mod">
          <ac:chgData name="Robert Groves" userId="18340ee5-2ee2-4523-a1bd-00715d104e64" providerId="ADAL" clId="{803A21FD-865E-42C5-ACC3-79D8E239C373}" dt="2023-01-10T15:29:56.529" v="3650" actId="1076"/>
          <ac:spMkLst>
            <pc:docMk/>
            <pc:sldMk cId="1960885896" sldId="390"/>
            <ac:spMk id="8" creationId="{C882DE6B-5C5F-3B80-88BF-68C9CC34A68F}"/>
          </ac:spMkLst>
        </pc:spChg>
        <pc:spChg chg="add mod">
          <ac:chgData name="Robert Groves" userId="18340ee5-2ee2-4523-a1bd-00715d104e64" providerId="ADAL" clId="{803A21FD-865E-42C5-ACC3-79D8E239C373}" dt="2023-01-10T15:30:03.202" v="3661" actId="20577"/>
          <ac:spMkLst>
            <pc:docMk/>
            <pc:sldMk cId="1960885896" sldId="390"/>
            <ac:spMk id="10" creationId="{CAFA2998-0EFC-8DA0-D9A8-F365C05A410F}"/>
          </ac:spMkLst>
        </pc:spChg>
      </pc:sldChg>
      <pc:sldChg chg="addSp modSp mod modNotesTx">
        <pc:chgData name="Robert Groves" userId="18340ee5-2ee2-4523-a1bd-00715d104e64" providerId="ADAL" clId="{803A21FD-865E-42C5-ACC3-79D8E239C373}" dt="2023-01-10T18:56:24.968" v="4175" actId="20577"/>
        <pc:sldMkLst>
          <pc:docMk/>
          <pc:sldMk cId="1218739993" sldId="391"/>
        </pc:sldMkLst>
        <pc:spChg chg="add mod">
          <ac:chgData name="Robert Groves" userId="18340ee5-2ee2-4523-a1bd-00715d104e64" providerId="ADAL" clId="{803A21FD-865E-42C5-ACC3-79D8E239C373}" dt="2023-01-04T15:52:53.797" v="3269"/>
          <ac:spMkLst>
            <pc:docMk/>
            <pc:sldMk cId="1218739993" sldId="391"/>
            <ac:spMk id="2" creationId="{0F6F9931-0A2B-C4BA-A831-FD03B953B776}"/>
          </ac:spMkLst>
        </pc:spChg>
        <pc:spChg chg="mod">
          <ac:chgData name="Robert Groves" userId="18340ee5-2ee2-4523-a1bd-00715d104e64" providerId="ADAL" clId="{803A21FD-865E-42C5-ACC3-79D8E239C373}" dt="2023-01-10T18:56:24.968" v="4175" actId="20577"/>
          <ac:spMkLst>
            <pc:docMk/>
            <pc:sldMk cId="1218739993" sldId="391"/>
            <ac:spMk id="6" creationId="{394344D7-8917-215E-A604-8F690F240819}"/>
          </ac:spMkLst>
        </pc:spChg>
        <pc:spChg chg="add mod">
          <ac:chgData name="Robert Groves" userId="18340ee5-2ee2-4523-a1bd-00715d104e64" providerId="ADAL" clId="{803A21FD-865E-42C5-ACC3-79D8E239C373}" dt="2023-01-04T15:52:58.131" v="3281" actId="20577"/>
          <ac:spMkLst>
            <pc:docMk/>
            <pc:sldMk cId="1218739993" sldId="391"/>
            <ac:spMk id="7" creationId="{FC66F92C-AFFE-2CFC-3140-A1F6B5A22C0E}"/>
          </ac:spMkLst>
        </pc:spChg>
      </pc:sldChg>
      <pc:sldChg chg="modSp del mod">
        <pc:chgData name="Robert Groves" userId="18340ee5-2ee2-4523-a1bd-00715d104e64" providerId="ADAL" clId="{803A21FD-865E-42C5-ACC3-79D8E239C373}" dt="2023-01-04T12:15:49.044" v="301" actId="47"/>
        <pc:sldMkLst>
          <pc:docMk/>
          <pc:sldMk cId="364669688" sldId="399"/>
        </pc:sldMkLst>
        <pc:spChg chg="mod">
          <ac:chgData name="Robert Groves" userId="18340ee5-2ee2-4523-a1bd-00715d104e64" providerId="ADAL" clId="{803A21FD-865E-42C5-ACC3-79D8E239C373}" dt="2023-01-04T12:14:58.847" v="300" actId="1076"/>
          <ac:spMkLst>
            <pc:docMk/>
            <pc:sldMk cId="364669688" sldId="399"/>
            <ac:spMk id="18" creationId="{8CB9A9F2-7482-4D9C-AEB6-914E4A3480EF}"/>
          </ac:spMkLst>
        </pc:spChg>
      </pc:sldChg>
      <pc:sldChg chg="addSp delSp modSp mod modNotesTx">
        <pc:chgData name="Robert Groves" userId="18340ee5-2ee2-4523-a1bd-00715d104e64" providerId="ADAL" clId="{803A21FD-865E-42C5-ACC3-79D8E239C373}" dt="2023-01-10T18:43:42.431" v="4125"/>
        <pc:sldMkLst>
          <pc:docMk/>
          <pc:sldMk cId="491668509" sldId="400"/>
        </pc:sldMkLst>
        <pc:spChg chg="add mod">
          <ac:chgData name="Robert Groves" userId="18340ee5-2ee2-4523-a1bd-00715d104e64" providerId="ADAL" clId="{803A21FD-865E-42C5-ACC3-79D8E239C373}" dt="2023-01-04T15:53:20.751" v="3297"/>
          <ac:spMkLst>
            <pc:docMk/>
            <pc:sldMk cId="491668509" sldId="400"/>
            <ac:spMk id="3" creationId="{95131D52-F6AF-8609-078B-58B836B07D9B}"/>
          </ac:spMkLst>
        </pc:spChg>
        <pc:spChg chg="add mod">
          <ac:chgData name="Robert Groves" userId="18340ee5-2ee2-4523-a1bd-00715d104e64" providerId="ADAL" clId="{803A21FD-865E-42C5-ACC3-79D8E239C373}" dt="2023-01-04T15:53:20.751" v="3297"/>
          <ac:spMkLst>
            <pc:docMk/>
            <pc:sldMk cId="491668509" sldId="400"/>
            <ac:spMk id="4" creationId="{2AB3AA20-93C0-C028-A9B8-A4A0B67672EB}"/>
          </ac:spMkLst>
        </pc:spChg>
        <pc:spChg chg="add del">
          <ac:chgData name="Robert Groves" userId="18340ee5-2ee2-4523-a1bd-00715d104e64" providerId="ADAL" clId="{803A21FD-865E-42C5-ACC3-79D8E239C373}" dt="2023-01-10T18:43:41.388" v="4124" actId="22"/>
          <ac:spMkLst>
            <pc:docMk/>
            <pc:sldMk cId="491668509" sldId="400"/>
            <ac:spMk id="7" creationId="{34E6007E-A40A-D2F5-AFE6-B9D56A9C7CCF}"/>
          </ac:spMkLst>
        </pc:spChg>
      </pc:sldChg>
      <pc:sldChg chg="addSp modSp modNotesTx">
        <pc:chgData name="Robert Groves" userId="18340ee5-2ee2-4523-a1bd-00715d104e64" providerId="ADAL" clId="{803A21FD-865E-42C5-ACC3-79D8E239C373}" dt="2023-01-10T18:43:45.601" v="4127"/>
        <pc:sldMkLst>
          <pc:docMk/>
          <pc:sldMk cId="4080185190" sldId="401"/>
        </pc:sldMkLst>
        <pc:spChg chg="add mod">
          <ac:chgData name="Robert Groves" userId="18340ee5-2ee2-4523-a1bd-00715d104e64" providerId="ADAL" clId="{803A21FD-865E-42C5-ACC3-79D8E239C373}" dt="2023-01-04T15:53:23.184" v="3299"/>
          <ac:spMkLst>
            <pc:docMk/>
            <pc:sldMk cId="4080185190" sldId="401"/>
            <ac:spMk id="2" creationId="{70930F3C-6E1D-B1AA-3A33-6E65658927CB}"/>
          </ac:spMkLst>
        </pc:spChg>
        <pc:spChg chg="add mod">
          <ac:chgData name="Robert Groves" userId="18340ee5-2ee2-4523-a1bd-00715d104e64" providerId="ADAL" clId="{803A21FD-865E-42C5-ACC3-79D8E239C373}" dt="2023-01-04T15:53:23.184" v="3299"/>
          <ac:spMkLst>
            <pc:docMk/>
            <pc:sldMk cId="4080185190" sldId="401"/>
            <ac:spMk id="3" creationId="{314CF525-CD0F-1743-7072-36E7E72DB532}"/>
          </ac:spMkLst>
        </pc:spChg>
      </pc:sldChg>
      <pc:sldChg chg="addSp modSp modNotesTx">
        <pc:chgData name="Robert Groves" userId="18340ee5-2ee2-4523-a1bd-00715d104e64" providerId="ADAL" clId="{803A21FD-865E-42C5-ACC3-79D8E239C373}" dt="2023-01-10T18:43:47.213" v="4128"/>
        <pc:sldMkLst>
          <pc:docMk/>
          <pc:sldMk cId="231046664" sldId="402"/>
        </pc:sldMkLst>
        <pc:spChg chg="add mod">
          <ac:chgData name="Robert Groves" userId="18340ee5-2ee2-4523-a1bd-00715d104e64" providerId="ADAL" clId="{803A21FD-865E-42C5-ACC3-79D8E239C373}" dt="2023-01-04T15:53:25.050" v="3300"/>
          <ac:spMkLst>
            <pc:docMk/>
            <pc:sldMk cId="231046664" sldId="402"/>
            <ac:spMk id="2" creationId="{16DC690F-0308-D2EB-53EC-5EB97A762640}"/>
          </ac:spMkLst>
        </pc:spChg>
        <pc:spChg chg="add mod">
          <ac:chgData name="Robert Groves" userId="18340ee5-2ee2-4523-a1bd-00715d104e64" providerId="ADAL" clId="{803A21FD-865E-42C5-ACC3-79D8E239C373}" dt="2023-01-04T15:53:25.050" v="3300"/>
          <ac:spMkLst>
            <pc:docMk/>
            <pc:sldMk cId="231046664" sldId="402"/>
            <ac:spMk id="3" creationId="{CED04643-72F7-E668-8E97-AE213F263C8C}"/>
          </ac:spMkLst>
        </pc:spChg>
      </pc:sldChg>
      <pc:sldChg chg="addSp modSp modNotesTx">
        <pc:chgData name="Robert Groves" userId="18340ee5-2ee2-4523-a1bd-00715d104e64" providerId="ADAL" clId="{803A21FD-865E-42C5-ACC3-79D8E239C373}" dt="2023-01-10T18:43:48.819" v="4129"/>
        <pc:sldMkLst>
          <pc:docMk/>
          <pc:sldMk cId="3462626158" sldId="403"/>
        </pc:sldMkLst>
        <pc:spChg chg="add mod">
          <ac:chgData name="Robert Groves" userId="18340ee5-2ee2-4523-a1bd-00715d104e64" providerId="ADAL" clId="{803A21FD-865E-42C5-ACC3-79D8E239C373}" dt="2023-01-04T15:53:26.502" v="3301"/>
          <ac:spMkLst>
            <pc:docMk/>
            <pc:sldMk cId="3462626158" sldId="403"/>
            <ac:spMk id="2" creationId="{EDA4EE12-00BC-85FF-0AF0-719AEE7BA949}"/>
          </ac:spMkLst>
        </pc:spChg>
        <pc:spChg chg="add mod">
          <ac:chgData name="Robert Groves" userId="18340ee5-2ee2-4523-a1bd-00715d104e64" providerId="ADAL" clId="{803A21FD-865E-42C5-ACC3-79D8E239C373}" dt="2023-01-04T15:53:26.502" v="3301"/>
          <ac:spMkLst>
            <pc:docMk/>
            <pc:sldMk cId="3462626158" sldId="403"/>
            <ac:spMk id="3" creationId="{F26C7387-3581-C1B6-520C-319765A9E301}"/>
          </ac:spMkLst>
        </pc:spChg>
      </pc:sldChg>
      <pc:sldChg chg="modNotesTx">
        <pc:chgData name="Robert Groves" userId="18340ee5-2ee2-4523-a1bd-00715d104e64" providerId="ADAL" clId="{803A21FD-865E-42C5-ACC3-79D8E239C373}" dt="2023-01-10T18:43:30.564" v="4119" actId="20577"/>
        <pc:sldMkLst>
          <pc:docMk/>
          <pc:sldMk cId="2404766332" sldId="412"/>
        </pc:sldMkLst>
      </pc:sldChg>
      <pc:sldChg chg="ord">
        <pc:chgData name="Robert Groves" userId="18340ee5-2ee2-4523-a1bd-00715d104e64" providerId="ADAL" clId="{803A21FD-865E-42C5-ACC3-79D8E239C373}" dt="2023-01-04T14:51:02.403" v="2067"/>
        <pc:sldMkLst>
          <pc:docMk/>
          <pc:sldMk cId="3515772382" sldId="415"/>
        </pc:sldMkLst>
      </pc:sldChg>
      <pc:sldChg chg="modSp mod ord modNotesTx">
        <pc:chgData name="Robert Groves" userId="18340ee5-2ee2-4523-a1bd-00715d104e64" providerId="ADAL" clId="{803A21FD-865E-42C5-ACC3-79D8E239C373}" dt="2023-01-10T18:44:04.192" v="4141" actId="20577"/>
        <pc:sldMkLst>
          <pc:docMk/>
          <pc:sldMk cId="753453728" sldId="416"/>
        </pc:sldMkLst>
        <pc:spChg chg="mod">
          <ac:chgData name="Robert Groves" userId="18340ee5-2ee2-4523-a1bd-00715d104e64" providerId="ADAL" clId="{803A21FD-865E-42C5-ACC3-79D8E239C373}" dt="2023-01-04T15:49:17.767" v="3182" actId="20577"/>
          <ac:spMkLst>
            <pc:docMk/>
            <pc:sldMk cId="753453728" sldId="416"/>
            <ac:spMk id="7" creationId="{F0E78806-A03B-0FBE-97E3-82CBD067D0C8}"/>
          </ac:spMkLst>
        </pc:spChg>
      </pc:sldChg>
      <pc:sldChg chg="modNotesTx">
        <pc:chgData name="Robert Groves" userId="18340ee5-2ee2-4523-a1bd-00715d104e64" providerId="ADAL" clId="{803A21FD-865E-42C5-ACC3-79D8E239C373}" dt="2023-01-10T18:44:18.558" v="4157" actId="20577"/>
        <pc:sldMkLst>
          <pc:docMk/>
          <pc:sldMk cId="1268214518" sldId="418"/>
        </pc:sldMkLst>
      </pc:sldChg>
      <pc:sldChg chg="addSp delSp modSp mod delCm modNotesTx">
        <pc:chgData name="Robert Groves" userId="18340ee5-2ee2-4523-a1bd-00715d104e64" providerId="ADAL" clId="{803A21FD-865E-42C5-ACC3-79D8E239C373}" dt="2023-01-10T18:44:15.359" v="4150" actId="20577"/>
        <pc:sldMkLst>
          <pc:docMk/>
          <pc:sldMk cId="2655394993" sldId="420"/>
        </pc:sldMkLst>
        <pc:spChg chg="mod">
          <ac:chgData name="Robert Groves" userId="18340ee5-2ee2-4523-a1bd-00715d104e64" providerId="ADAL" clId="{803A21FD-865E-42C5-ACC3-79D8E239C373}" dt="2023-01-10T17:07:46.857" v="4081" actId="20577"/>
          <ac:spMkLst>
            <pc:docMk/>
            <pc:sldMk cId="2655394993" sldId="420"/>
            <ac:spMk id="2" creationId="{CA3FB270-3770-4FAD-EEB0-18799BC09A20}"/>
          </ac:spMkLst>
        </pc:spChg>
        <pc:spChg chg="add del mod">
          <ac:chgData name="Robert Groves" userId="18340ee5-2ee2-4523-a1bd-00715d104e64" providerId="ADAL" clId="{803A21FD-865E-42C5-ACC3-79D8E239C373}" dt="2023-01-04T15:55:09.900" v="3401"/>
          <ac:spMkLst>
            <pc:docMk/>
            <pc:sldMk cId="2655394993" sldId="420"/>
            <ac:spMk id="5" creationId="{FF83FBBA-4996-0D80-9A7B-E1EE139607F2}"/>
          </ac:spMkLst>
        </pc:spChg>
        <pc:spChg chg="add del mod">
          <ac:chgData name="Robert Groves" userId="18340ee5-2ee2-4523-a1bd-00715d104e64" providerId="ADAL" clId="{803A21FD-865E-42C5-ACC3-79D8E239C373}" dt="2023-01-04T15:55:09.900" v="3401"/>
          <ac:spMkLst>
            <pc:docMk/>
            <pc:sldMk cId="2655394993" sldId="420"/>
            <ac:spMk id="7" creationId="{9FBAEE4F-692C-1AF9-06A3-6A3AD7AF0E56}"/>
          </ac:spMkLst>
        </pc:spChg>
        <pc:spChg chg="add mod">
          <ac:chgData name="Robert Groves" userId="18340ee5-2ee2-4523-a1bd-00715d104e64" providerId="ADAL" clId="{803A21FD-865E-42C5-ACC3-79D8E239C373}" dt="2023-01-04T15:55:12.525" v="3402"/>
          <ac:spMkLst>
            <pc:docMk/>
            <pc:sldMk cId="2655394993" sldId="420"/>
            <ac:spMk id="8" creationId="{9E5A511D-BAB1-D935-ADE5-EEC00E121D08}"/>
          </ac:spMkLst>
        </pc:spChg>
        <pc:spChg chg="add mod">
          <ac:chgData name="Robert Groves" userId="18340ee5-2ee2-4523-a1bd-00715d104e64" providerId="ADAL" clId="{803A21FD-865E-42C5-ACC3-79D8E239C373}" dt="2023-01-04T15:55:16.742" v="3412" actId="20577"/>
          <ac:spMkLst>
            <pc:docMk/>
            <pc:sldMk cId="2655394993" sldId="420"/>
            <ac:spMk id="9" creationId="{74833D64-A516-E158-42FC-E5DF83EB727A}"/>
          </ac:spMkLst>
        </pc:spChg>
      </pc:sldChg>
      <pc:sldChg chg="modSp add mod ord modNotesTx">
        <pc:chgData name="Robert Groves" userId="18340ee5-2ee2-4523-a1bd-00715d104e64" providerId="ADAL" clId="{803A21FD-865E-42C5-ACC3-79D8E239C373}" dt="2023-01-10T18:43:20.472" v="4103" actId="20577"/>
        <pc:sldMkLst>
          <pc:docMk/>
          <pc:sldMk cId="1005571856" sldId="421"/>
        </pc:sldMkLst>
        <pc:spChg chg="mod">
          <ac:chgData name="Robert Groves" userId="18340ee5-2ee2-4523-a1bd-00715d104e64" providerId="ADAL" clId="{803A21FD-865E-42C5-ACC3-79D8E239C373}" dt="2022-12-23T12:13:34.455" v="24" actId="20577"/>
          <ac:spMkLst>
            <pc:docMk/>
            <pc:sldMk cId="1005571856" sldId="421"/>
            <ac:spMk id="7" creationId="{F0E78806-A03B-0FBE-97E3-82CBD067D0C8}"/>
          </ac:spMkLst>
        </pc:spChg>
      </pc:sldChg>
      <pc:sldChg chg="modSp add del mod ord">
        <pc:chgData name="Robert Groves" userId="18340ee5-2ee2-4523-a1bd-00715d104e64" providerId="ADAL" clId="{803A21FD-865E-42C5-ACC3-79D8E239C373}" dt="2023-01-04T12:00:52.237" v="135" actId="47"/>
        <pc:sldMkLst>
          <pc:docMk/>
          <pc:sldMk cId="3122262304" sldId="422"/>
        </pc:sldMkLst>
        <pc:spChg chg="mod">
          <ac:chgData name="Robert Groves" userId="18340ee5-2ee2-4523-a1bd-00715d104e64" providerId="ADAL" clId="{803A21FD-865E-42C5-ACC3-79D8E239C373}" dt="2022-12-23T12:13:57.267" v="42" actId="20577"/>
          <ac:spMkLst>
            <pc:docMk/>
            <pc:sldMk cId="3122262304" sldId="422"/>
            <ac:spMk id="7" creationId="{F0E78806-A03B-0FBE-97E3-82CBD067D0C8}"/>
          </ac:spMkLst>
        </pc:spChg>
      </pc:sldChg>
      <pc:sldChg chg="modSp add mod ord modNotesTx">
        <pc:chgData name="Robert Groves" userId="18340ee5-2ee2-4523-a1bd-00715d104e64" providerId="ADAL" clId="{803A21FD-865E-42C5-ACC3-79D8E239C373}" dt="2023-01-10T18:43:04.077" v="4086" actId="20577"/>
        <pc:sldMkLst>
          <pc:docMk/>
          <pc:sldMk cId="3551613291" sldId="423"/>
        </pc:sldMkLst>
        <pc:spChg chg="mod">
          <ac:chgData name="Robert Groves" userId="18340ee5-2ee2-4523-a1bd-00715d104e64" providerId="ADAL" clId="{803A21FD-865E-42C5-ACC3-79D8E239C373}" dt="2023-01-04T15:49:24.440" v="3186" actId="20577"/>
          <ac:spMkLst>
            <pc:docMk/>
            <pc:sldMk cId="3551613291" sldId="423"/>
            <ac:spMk id="7" creationId="{F0E78806-A03B-0FBE-97E3-82CBD067D0C8}"/>
          </ac:spMkLst>
        </pc:spChg>
      </pc:sldChg>
      <pc:sldChg chg="addSp modSp modNotesTx">
        <pc:chgData name="Robert Groves" userId="18340ee5-2ee2-4523-a1bd-00715d104e64" providerId="ADAL" clId="{803A21FD-865E-42C5-ACC3-79D8E239C373}" dt="2023-01-10T18:43:44.555" v="4126"/>
        <pc:sldMkLst>
          <pc:docMk/>
          <pc:sldMk cId="1645501430" sldId="424"/>
        </pc:sldMkLst>
        <pc:spChg chg="add mod">
          <ac:chgData name="Robert Groves" userId="18340ee5-2ee2-4523-a1bd-00715d104e64" providerId="ADAL" clId="{803A21FD-865E-42C5-ACC3-79D8E239C373}" dt="2023-01-04T15:53:22.151" v="3298"/>
          <ac:spMkLst>
            <pc:docMk/>
            <pc:sldMk cId="1645501430" sldId="424"/>
            <ac:spMk id="2" creationId="{48D370C3-F33B-A800-8965-AE39001A28A0}"/>
          </ac:spMkLst>
        </pc:spChg>
        <pc:spChg chg="add mod">
          <ac:chgData name="Robert Groves" userId="18340ee5-2ee2-4523-a1bd-00715d104e64" providerId="ADAL" clId="{803A21FD-865E-42C5-ACC3-79D8E239C373}" dt="2023-01-04T15:53:22.151" v="3298"/>
          <ac:spMkLst>
            <pc:docMk/>
            <pc:sldMk cId="1645501430" sldId="424"/>
            <ac:spMk id="3" creationId="{EEC142E7-22AE-D95C-8D0E-DF5D839EE98B}"/>
          </ac:spMkLst>
        </pc:spChg>
      </pc:sldChg>
      <pc:sldChg chg="modSp add mod modNotesTx">
        <pc:chgData name="Robert Groves" userId="18340ee5-2ee2-4523-a1bd-00715d104e64" providerId="ADAL" clId="{803A21FD-865E-42C5-ACC3-79D8E239C373}" dt="2023-01-10T18:43:53.161" v="4132" actId="20577"/>
        <pc:sldMkLst>
          <pc:docMk/>
          <pc:sldMk cId="2078351723" sldId="425"/>
        </pc:sldMkLst>
        <pc:spChg chg="mod">
          <ac:chgData name="Robert Groves" userId="18340ee5-2ee2-4523-a1bd-00715d104e64" providerId="ADAL" clId="{803A21FD-865E-42C5-ACC3-79D8E239C373}" dt="2023-01-04T12:16:21.240" v="349" actId="20577"/>
          <ac:spMkLst>
            <pc:docMk/>
            <pc:sldMk cId="2078351723" sldId="425"/>
            <ac:spMk id="7" creationId="{F0E78806-A03B-0FBE-97E3-82CBD067D0C8}"/>
          </ac:spMkLst>
        </pc:spChg>
      </pc:sldChg>
      <pc:sldChg chg="addSp delSp modSp new mod ord modNotesTx">
        <pc:chgData name="Robert Groves" userId="18340ee5-2ee2-4523-a1bd-00715d104e64" providerId="ADAL" clId="{803A21FD-865E-42C5-ACC3-79D8E239C373}" dt="2023-01-10T19:31:33.359" v="4180"/>
        <pc:sldMkLst>
          <pc:docMk/>
          <pc:sldMk cId="1872765990" sldId="426"/>
        </pc:sldMkLst>
        <pc:spChg chg="del">
          <ac:chgData name="Robert Groves" userId="18340ee5-2ee2-4523-a1bd-00715d104e64" providerId="ADAL" clId="{803A21FD-865E-42C5-ACC3-79D8E239C373}" dt="2023-01-04T15:56:26.463" v="3414" actId="478"/>
          <ac:spMkLst>
            <pc:docMk/>
            <pc:sldMk cId="1872765990" sldId="426"/>
            <ac:spMk id="2" creationId="{D4492F4D-951A-67A4-00B0-0F575A2CFE20}"/>
          </ac:spMkLst>
        </pc:spChg>
        <pc:spChg chg="mod">
          <ac:chgData name="Robert Groves" userId="18340ee5-2ee2-4523-a1bd-00715d104e64" providerId="ADAL" clId="{803A21FD-865E-42C5-ACC3-79D8E239C373}" dt="2023-01-04T15:52:07.256" v="3223" actId="20577"/>
          <ac:spMkLst>
            <pc:docMk/>
            <pc:sldMk cId="1872765990" sldId="426"/>
            <ac:spMk id="3" creationId="{B0B6B046-80B9-4E4A-0C08-1747BFD98659}"/>
          </ac:spMkLst>
        </pc:spChg>
        <pc:spChg chg="mod">
          <ac:chgData name="Robert Groves" userId="18340ee5-2ee2-4523-a1bd-00715d104e64" providerId="ADAL" clId="{803A21FD-865E-42C5-ACC3-79D8E239C373}" dt="2023-01-04T15:52:22.197" v="3245" actId="20577"/>
          <ac:spMkLst>
            <pc:docMk/>
            <pc:sldMk cId="1872765990" sldId="426"/>
            <ac:spMk id="4" creationId="{0BDF429F-9CF2-35EE-974F-8AD7B6A8F6E9}"/>
          </ac:spMkLst>
        </pc:spChg>
        <pc:spChg chg="mod">
          <ac:chgData name="Robert Groves" userId="18340ee5-2ee2-4523-a1bd-00715d104e64" providerId="ADAL" clId="{803A21FD-865E-42C5-ACC3-79D8E239C373}" dt="2023-01-10T15:17:05.504" v="3620" actId="20577"/>
          <ac:spMkLst>
            <pc:docMk/>
            <pc:sldMk cId="1872765990" sldId="426"/>
            <ac:spMk id="5" creationId="{7CAB52E8-6929-24C4-1028-6D603265427A}"/>
          </ac:spMkLst>
        </pc:spChg>
        <pc:spChg chg="add del mod">
          <ac:chgData name="Robert Groves" userId="18340ee5-2ee2-4523-a1bd-00715d104e64" providerId="ADAL" clId="{803A21FD-865E-42C5-ACC3-79D8E239C373}" dt="2023-01-04T16:00:55.759" v="3471"/>
          <ac:spMkLst>
            <pc:docMk/>
            <pc:sldMk cId="1872765990" sldId="426"/>
            <ac:spMk id="8" creationId="{7854DDE2-7CE2-1A2D-13E7-D8CB55D785BC}"/>
          </ac:spMkLst>
        </pc:spChg>
        <pc:picChg chg="add mod ord">
          <ac:chgData name="Robert Groves" userId="18340ee5-2ee2-4523-a1bd-00715d104e64" providerId="ADAL" clId="{803A21FD-865E-42C5-ACC3-79D8E239C373}" dt="2023-01-04T15:58:53.492" v="3444" actId="1036"/>
          <ac:picMkLst>
            <pc:docMk/>
            <pc:sldMk cId="1872765990" sldId="426"/>
            <ac:picMk id="6" creationId="{06495095-018E-7E75-9D6A-B6E5CB098AF7}"/>
          </ac:picMkLst>
        </pc:picChg>
        <pc:picChg chg="add del mod">
          <ac:chgData name="Robert Groves" userId="18340ee5-2ee2-4523-a1bd-00715d104e64" providerId="ADAL" clId="{803A21FD-865E-42C5-ACC3-79D8E239C373}" dt="2023-01-04T15:58:49.312" v="3427" actId="478"/>
          <ac:picMkLst>
            <pc:docMk/>
            <pc:sldMk cId="1872765990" sldId="426"/>
            <ac:picMk id="7" creationId="{1897354C-77C4-35DC-D4EE-6081759C6F52}"/>
          </ac:picMkLst>
        </pc:picChg>
      </pc:sldChg>
      <pc:sldChg chg="add del ord">
        <pc:chgData name="Robert Groves" userId="18340ee5-2ee2-4523-a1bd-00715d104e64" providerId="ADAL" clId="{803A21FD-865E-42C5-ACC3-79D8E239C373}" dt="2023-01-04T12:16:38.703" v="353" actId="47"/>
        <pc:sldMkLst>
          <pc:docMk/>
          <pc:sldMk cId="2985087030" sldId="426"/>
        </pc:sldMkLst>
      </pc:sldChg>
      <pc:sldChg chg="add del ord">
        <pc:chgData name="Robert Groves" userId="18340ee5-2ee2-4523-a1bd-00715d104e64" providerId="ADAL" clId="{803A21FD-865E-42C5-ACC3-79D8E239C373}" dt="2023-01-04T12:32:18.805" v="357" actId="47"/>
        <pc:sldMkLst>
          <pc:docMk/>
          <pc:sldMk cId="3862665983" sldId="426"/>
        </pc:sldMkLst>
      </pc:sldChg>
      <pc:sldChg chg="modSp add mod ord modNotesTx">
        <pc:chgData name="Robert Groves" userId="18340ee5-2ee2-4523-a1bd-00715d104e64" providerId="ADAL" clId="{803A21FD-865E-42C5-ACC3-79D8E239C373}" dt="2023-01-10T18:43:14.940" v="4091" actId="20577"/>
        <pc:sldMkLst>
          <pc:docMk/>
          <pc:sldMk cId="1088107210" sldId="427"/>
        </pc:sldMkLst>
        <pc:spChg chg="mod">
          <ac:chgData name="Robert Groves" userId="18340ee5-2ee2-4523-a1bd-00715d104e64" providerId="ADAL" clId="{803A21FD-865E-42C5-ACC3-79D8E239C373}" dt="2023-01-04T12:41:52.431" v="920" actId="20577"/>
          <ac:spMkLst>
            <pc:docMk/>
            <pc:sldMk cId="1088107210" sldId="427"/>
            <ac:spMk id="7" creationId="{F0E78806-A03B-0FBE-97E3-82CBD067D0C8}"/>
          </ac:spMkLst>
        </pc:spChg>
      </pc:sldChg>
      <pc:sldChg chg="delSp modSp add del mod ord">
        <pc:chgData name="Robert Groves" userId="18340ee5-2ee2-4523-a1bd-00715d104e64" providerId="ADAL" clId="{803A21FD-865E-42C5-ACC3-79D8E239C373}" dt="2023-01-04T15:35:09.138" v="2657" actId="47"/>
        <pc:sldMkLst>
          <pc:docMk/>
          <pc:sldMk cId="509931021" sldId="428"/>
        </pc:sldMkLst>
        <pc:spChg chg="mod">
          <ac:chgData name="Robert Groves" userId="18340ee5-2ee2-4523-a1bd-00715d104e64" providerId="ADAL" clId="{803A21FD-865E-42C5-ACC3-79D8E239C373}" dt="2023-01-04T12:58:45.590" v="1701" actId="1076"/>
          <ac:spMkLst>
            <pc:docMk/>
            <pc:sldMk cId="509931021" sldId="428"/>
            <ac:spMk id="2" creationId="{0AA922C1-46C0-AA10-5879-445B6584738F}"/>
          </ac:spMkLst>
        </pc:spChg>
        <pc:spChg chg="del">
          <ac:chgData name="Robert Groves" userId="18340ee5-2ee2-4523-a1bd-00715d104e64" providerId="ADAL" clId="{803A21FD-865E-42C5-ACC3-79D8E239C373}" dt="2023-01-04T12:50:29.282" v="937" actId="478"/>
          <ac:spMkLst>
            <pc:docMk/>
            <pc:sldMk cId="509931021" sldId="428"/>
            <ac:spMk id="3" creationId="{0D81466F-63C0-6A78-2418-E1AC115D1A53}"/>
          </ac:spMkLst>
        </pc:spChg>
        <pc:spChg chg="del">
          <ac:chgData name="Robert Groves" userId="18340ee5-2ee2-4523-a1bd-00715d104e64" providerId="ADAL" clId="{803A21FD-865E-42C5-ACC3-79D8E239C373}" dt="2023-01-04T12:50:31.742" v="939" actId="478"/>
          <ac:spMkLst>
            <pc:docMk/>
            <pc:sldMk cId="509931021" sldId="428"/>
            <ac:spMk id="7" creationId="{5E4C1F7B-D942-E8F3-B7AC-4231691C7B1F}"/>
          </ac:spMkLst>
        </pc:spChg>
        <pc:cxnChg chg="del">
          <ac:chgData name="Robert Groves" userId="18340ee5-2ee2-4523-a1bd-00715d104e64" providerId="ADAL" clId="{803A21FD-865E-42C5-ACC3-79D8E239C373}" dt="2023-01-04T12:50:29.917" v="938" actId="478"/>
          <ac:cxnSpMkLst>
            <pc:docMk/>
            <pc:sldMk cId="509931021" sldId="428"/>
            <ac:cxnSpMk id="6" creationId="{7E15FF45-A322-3D56-8D85-D8577E557EB4}"/>
          </ac:cxnSpMkLst>
        </pc:cxnChg>
      </pc:sldChg>
      <pc:sldChg chg="add del ord">
        <pc:chgData name="Robert Groves" userId="18340ee5-2ee2-4523-a1bd-00715d104e64" providerId="ADAL" clId="{803A21FD-865E-42C5-ACC3-79D8E239C373}" dt="2023-01-04T15:04:38.787" v="2074" actId="2696"/>
        <pc:sldMkLst>
          <pc:docMk/>
          <pc:sldMk cId="2666557390" sldId="429"/>
        </pc:sldMkLst>
      </pc:sldChg>
      <pc:sldChg chg="addSp delSp modSp add mod ord modNotesTx">
        <pc:chgData name="Robert Groves" userId="18340ee5-2ee2-4523-a1bd-00715d104e64" providerId="ADAL" clId="{803A21FD-865E-42C5-ACC3-79D8E239C373}" dt="2023-01-10T18:43:57.583" v="4134"/>
        <pc:sldMkLst>
          <pc:docMk/>
          <pc:sldMk cId="3709383848" sldId="430"/>
        </pc:sldMkLst>
        <pc:spChg chg="mod">
          <ac:chgData name="Robert Groves" userId="18340ee5-2ee2-4523-a1bd-00715d104e64" providerId="ADAL" clId="{803A21FD-865E-42C5-ACC3-79D8E239C373}" dt="2023-01-04T15:05:20.866" v="2186" actId="20577"/>
          <ac:spMkLst>
            <pc:docMk/>
            <pc:sldMk cId="3709383848" sldId="430"/>
            <ac:spMk id="2" creationId="{0AA922C1-46C0-AA10-5879-445B6584738F}"/>
          </ac:spMkLst>
        </pc:spChg>
        <pc:spChg chg="mod">
          <ac:chgData name="Robert Groves" userId="18340ee5-2ee2-4523-a1bd-00715d104e64" providerId="ADAL" clId="{803A21FD-865E-42C5-ACC3-79D8E239C373}" dt="2023-01-04T15:24:30.166" v="2414" actId="20577"/>
          <ac:spMkLst>
            <pc:docMk/>
            <pc:sldMk cId="3709383848" sldId="430"/>
            <ac:spMk id="3" creationId="{0D81466F-63C0-6A78-2418-E1AC115D1A53}"/>
          </ac:spMkLst>
        </pc:spChg>
        <pc:spChg chg="del">
          <ac:chgData name="Robert Groves" userId="18340ee5-2ee2-4523-a1bd-00715d104e64" providerId="ADAL" clId="{803A21FD-865E-42C5-ACC3-79D8E239C373}" dt="2023-01-04T15:54:18.087" v="3359" actId="478"/>
          <ac:spMkLst>
            <pc:docMk/>
            <pc:sldMk cId="3709383848" sldId="430"/>
            <ac:spMk id="4" creationId="{7E028F8E-1525-D7AA-A064-14B6BDF40A2C}"/>
          </ac:spMkLst>
        </pc:spChg>
        <pc:spChg chg="del">
          <ac:chgData name="Robert Groves" userId="18340ee5-2ee2-4523-a1bd-00715d104e64" providerId="ADAL" clId="{803A21FD-865E-42C5-ACC3-79D8E239C373}" dt="2023-01-04T15:54:16.719" v="3358" actId="478"/>
          <ac:spMkLst>
            <pc:docMk/>
            <pc:sldMk cId="3709383848" sldId="430"/>
            <ac:spMk id="5" creationId="{3CDFDA6C-7BCE-FEA9-726C-DD6F55750F52}"/>
          </ac:spMkLst>
        </pc:spChg>
        <pc:spChg chg="mod">
          <ac:chgData name="Robert Groves" userId="18340ee5-2ee2-4523-a1bd-00715d104e64" providerId="ADAL" clId="{803A21FD-865E-42C5-ACC3-79D8E239C373}" dt="2023-01-04T15:06:05.081" v="2199" actId="20577"/>
          <ac:spMkLst>
            <pc:docMk/>
            <pc:sldMk cId="3709383848" sldId="430"/>
            <ac:spMk id="7" creationId="{5E4C1F7B-D942-E8F3-B7AC-4231691C7B1F}"/>
          </ac:spMkLst>
        </pc:spChg>
        <pc:spChg chg="add mod">
          <ac:chgData name="Robert Groves" userId="18340ee5-2ee2-4523-a1bd-00715d104e64" providerId="ADAL" clId="{803A21FD-865E-42C5-ACC3-79D8E239C373}" dt="2023-01-10T16:58:10.916" v="3769" actId="20577"/>
          <ac:spMkLst>
            <pc:docMk/>
            <pc:sldMk cId="3709383848" sldId="430"/>
            <ac:spMk id="8" creationId="{F29DC4D8-8F0F-19B2-A74C-E1D979826D3E}"/>
          </ac:spMkLst>
        </pc:spChg>
        <pc:spChg chg="add mod">
          <ac:chgData name="Robert Groves" userId="18340ee5-2ee2-4523-a1bd-00715d104e64" providerId="ADAL" clId="{803A21FD-865E-42C5-ACC3-79D8E239C373}" dt="2023-01-04T15:07:28.565" v="2233" actId="20577"/>
          <ac:spMkLst>
            <pc:docMk/>
            <pc:sldMk cId="3709383848" sldId="430"/>
            <ac:spMk id="9" creationId="{58FCF629-B1D5-F234-6D5D-424C9ADB3282}"/>
          </ac:spMkLst>
        </pc:spChg>
        <pc:spChg chg="add del mod">
          <ac:chgData name="Robert Groves" userId="18340ee5-2ee2-4523-a1bd-00715d104e64" providerId="ADAL" clId="{803A21FD-865E-42C5-ACC3-79D8E239C373}" dt="2023-01-04T15:54:27.806" v="3362" actId="478"/>
          <ac:spMkLst>
            <pc:docMk/>
            <pc:sldMk cId="3709383848" sldId="430"/>
            <ac:spMk id="11" creationId="{782D5438-D262-5A80-D68D-F626773A80C1}"/>
          </ac:spMkLst>
        </pc:spChg>
        <pc:spChg chg="add del mod">
          <ac:chgData name="Robert Groves" userId="18340ee5-2ee2-4523-a1bd-00715d104e64" providerId="ADAL" clId="{803A21FD-865E-42C5-ACC3-79D8E239C373}" dt="2023-01-04T15:54:26.304" v="3361" actId="478"/>
          <ac:spMkLst>
            <pc:docMk/>
            <pc:sldMk cId="3709383848" sldId="430"/>
            <ac:spMk id="13" creationId="{01340D07-BD96-B509-A0C9-95AC52F0EF98}"/>
          </ac:spMkLst>
        </pc:spChg>
        <pc:spChg chg="add mod">
          <ac:chgData name="Robert Groves" userId="18340ee5-2ee2-4523-a1bd-00715d104e64" providerId="ADAL" clId="{803A21FD-865E-42C5-ACC3-79D8E239C373}" dt="2023-01-04T15:54:19.511" v="3360"/>
          <ac:spMkLst>
            <pc:docMk/>
            <pc:sldMk cId="3709383848" sldId="430"/>
            <ac:spMk id="14" creationId="{5B460636-7110-7241-C341-EF262D639AE2}"/>
          </ac:spMkLst>
        </pc:spChg>
        <pc:spChg chg="add mod">
          <ac:chgData name="Robert Groves" userId="18340ee5-2ee2-4523-a1bd-00715d104e64" providerId="ADAL" clId="{803A21FD-865E-42C5-ACC3-79D8E239C373}" dt="2023-01-04T15:54:19.511" v="3360"/>
          <ac:spMkLst>
            <pc:docMk/>
            <pc:sldMk cId="3709383848" sldId="430"/>
            <ac:spMk id="15" creationId="{FE876777-1A45-76F3-2661-EF97CF02D76D}"/>
          </ac:spMkLst>
        </pc:spChg>
      </pc:sldChg>
      <pc:sldChg chg="add del">
        <pc:chgData name="Robert Groves" userId="18340ee5-2ee2-4523-a1bd-00715d104e64" providerId="ADAL" clId="{803A21FD-865E-42C5-ACC3-79D8E239C373}" dt="2023-01-04T15:22:44.128" v="2381" actId="47"/>
        <pc:sldMkLst>
          <pc:docMk/>
          <pc:sldMk cId="3827911449" sldId="431"/>
        </pc:sldMkLst>
      </pc:sldChg>
      <pc:sldChg chg="addSp delSp modSp add mod modNotesTx">
        <pc:chgData name="Robert Groves" userId="18340ee5-2ee2-4523-a1bd-00715d104e64" providerId="ADAL" clId="{803A21FD-865E-42C5-ACC3-79D8E239C373}" dt="2023-01-10T18:44:00.167" v="4136"/>
        <pc:sldMkLst>
          <pc:docMk/>
          <pc:sldMk cId="3951005309" sldId="431"/>
        </pc:sldMkLst>
        <pc:spChg chg="mod">
          <ac:chgData name="Robert Groves" userId="18340ee5-2ee2-4523-a1bd-00715d104e64" providerId="ADAL" clId="{803A21FD-865E-42C5-ACC3-79D8E239C373}" dt="2023-01-04T15:32:54.452" v="2513" actId="6549"/>
          <ac:spMkLst>
            <pc:docMk/>
            <pc:sldMk cId="3951005309" sldId="431"/>
            <ac:spMk id="3" creationId="{0D81466F-63C0-6A78-2418-E1AC115D1A53}"/>
          </ac:spMkLst>
        </pc:spChg>
        <pc:spChg chg="del">
          <ac:chgData name="Robert Groves" userId="18340ee5-2ee2-4523-a1bd-00715d104e64" providerId="ADAL" clId="{803A21FD-865E-42C5-ACC3-79D8E239C373}" dt="2023-01-04T15:54:44.459" v="3369" actId="478"/>
          <ac:spMkLst>
            <pc:docMk/>
            <pc:sldMk cId="3951005309" sldId="431"/>
            <ac:spMk id="4" creationId="{7E028F8E-1525-D7AA-A064-14B6BDF40A2C}"/>
          </ac:spMkLst>
        </pc:spChg>
        <pc:spChg chg="del">
          <ac:chgData name="Robert Groves" userId="18340ee5-2ee2-4523-a1bd-00715d104e64" providerId="ADAL" clId="{803A21FD-865E-42C5-ACC3-79D8E239C373}" dt="2023-01-04T15:54:43.516" v="3368" actId="478"/>
          <ac:spMkLst>
            <pc:docMk/>
            <pc:sldMk cId="3951005309" sldId="431"/>
            <ac:spMk id="5" creationId="{3CDFDA6C-7BCE-FEA9-726C-DD6F55750F52}"/>
          </ac:spMkLst>
        </pc:spChg>
        <pc:spChg chg="mod">
          <ac:chgData name="Robert Groves" userId="18340ee5-2ee2-4523-a1bd-00715d104e64" providerId="ADAL" clId="{803A21FD-865E-42C5-ACC3-79D8E239C373}" dt="2023-01-04T15:34:26.863" v="2653" actId="20577"/>
          <ac:spMkLst>
            <pc:docMk/>
            <pc:sldMk cId="3951005309" sldId="431"/>
            <ac:spMk id="8" creationId="{F29DC4D8-8F0F-19B2-A74C-E1D979826D3E}"/>
          </ac:spMkLst>
        </pc:spChg>
        <pc:spChg chg="add del mod">
          <ac:chgData name="Robert Groves" userId="18340ee5-2ee2-4523-a1bd-00715d104e64" providerId="ADAL" clId="{803A21FD-865E-42C5-ACC3-79D8E239C373}" dt="2023-01-04T15:54:46.427" v="3371" actId="478"/>
          <ac:spMkLst>
            <pc:docMk/>
            <pc:sldMk cId="3951005309" sldId="431"/>
            <ac:spMk id="11" creationId="{A3BAE837-BE51-BB68-9B05-E5C4263D286B}"/>
          </ac:spMkLst>
        </pc:spChg>
        <pc:spChg chg="add del mod">
          <ac:chgData name="Robert Groves" userId="18340ee5-2ee2-4523-a1bd-00715d104e64" providerId="ADAL" clId="{803A21FD-865E-42C5-ACC3-79D8E239C373}" dt="2023-01-04T15:54:45.259" v="3370" actId="478"/>
          <ac:spMkLst>
            <pc:docMk/>
            <pc:sldMk cId="3951005309" sldId="431"/>
            <ac:spMk id="13" creationId="{0EC1FA52-6A0D-6E03-8698-D09DDD517AE3}"/>
          </ac:spMkLst>
        </pc:spChg>
        <pc:spChg chg="add mod">
          <ac:chgData name="Robert Groves" userId="18340ee5-2ee2-4523-a1bd-00715d104e64" providerId="ADAL" clId="{803A21FD-865E-42C5-ACC3-79D8E239C373}" dt="2023-01-04T15:54:47.327" v="3372"/>
          <ac:spMkLst>
            <pc:docMk/>
            <pc:sldMk cId="3951005309" sldId="431"/>
            <ac:spMk id="14" creationId="{C81AE265-79A8-B0DF-AEF3-6EE9E7800988}"/>
          </ac:spMkLst>
        </pc:spChg>
        <pc:spChg chg="add mod">
          <ac:chgData name="Robert Groves" userId="18340ee5-2ee2-4523-a1bd-00715d104e64" providerId="ADAL" clId="{803A21FD-865E-42C5-ACC3-79D8E239C373}" dt="2023-01-04T15:54:47.327" v="3372"/>
          <ac:spMkLst>
            <pc:docMk/>
            <pc:sldMk cId="3951005309" sldId="431"/>
            <ac:spMk id="15" creationId="{E3F04B9B-7ADF-C1ED-A5E7-E6D336727678}"/>
          </ac:spMkLst>
        </pc:spChg>
      </pc:sldChg>
      <pc:sldChg chg="addSp delSp modSp add mod modNotesTx">
        <pc:chgData name="Robert Groves" userId="18340ee5-2ee2-4523-a1bd-00715d104e64" providerId="ADAL" clId="{803A21FD-865E-42C5-ACC3-79D8E239C373}" dt="2023-01-10T18:43:58.987" v="4135"/>
        <pc:sldMkLst>
          <pc:docMk/>
          <pc:sldMk cId="82898660" sldId="432"/>
        </pc:sldMkLst>
        <pc:spChg chg="mod">
          <ac:chgData name="Robert Groves" userId="18340ee5-2ee2-4523-a1bd-00715d104e64" providerId="ADAL" clId="{803A21FD-865E-42C5-ACC3-79D8E239C373}" dt="2023-01-04T15:32:20.413" v="2489" actId="1076"/>
          <ac:spMkLst>
            <pc:docMk/>
            <pc:sldMk cId="82898660" sldId="432"/>
            <ac:spMk id="3" creationId="{0D81466F-63C0-6A78-2418-E1AC115D1A53}"/>
          </ac:spMkLst>
        </pc:spChg>
        <pc:spChg chg="del">
          <ac:chgData name="Robert Groves" userId="18340ee5-2ee2-4523-a1bd-00715d104e64" providerId="ADAL" clId="{803A21FD-865E-42C5-ACC3-79D8E239C373}" dt="2023-01-04T15:54:35.053" v="3364" actId="478"/>
          <ac:spMkLst>
            <pc:docMk/>
            <pc:sldMk cId="82898660" sldId="432"/>
            <ac:spMk id="4" creationId="{7E028F8E-1525-D7AA-A064-14B6BDF40A2C}"/>
          </ac:spMkLst>
        </pc:spChg>
        <pc:spChg chg="del">
          <ac:chgData name="Robert Groves" userId="18340ee5-2ee2-4523-a1bd-00715d104e64" providerId="ADAL" clId="{803A21FD-865E-42C5-ACC3-79D8E239C373}" dt="2023-01-04T15:54:34.001" v="3363" actId="478"/>
          <ac:spMkLst>
            <pc:docMk/>
            <pc:sldMk cId="82898660" sldId="432"/>
            <ac:spMk id="5" creationId="{3CDFDA6C-7BCE-FEA9-726C-DD6F55750F52}"/>
          </ac:spMkLst>
        </pc:spChg>
        <pc:spChg chg="mod">
          <ac:chgData name="Robert Groves" userId="18340ee5-2ee2-4523-a1bd-00715d104e64" providerId="ADAL" clId="{803A21FD-865E-42C5-ACC3-79D8E239C373}" dt="2023-01-10T17:02:40.871" v="3952" actId="20577"/>
          <ac:spMkLst>
            <pc:docMk/>
            <pc:sldMk cId="82898660" sldId="432"/>
            <ac:spMk id="8" creationId="{F29DC4D8-8F0F-19B2-A74C-E1D979826D3E}"/>
          </ac:spMkLst>
        </pc:spChg>
        <pc:spChg chg="add del mod">
          <ac:chgData name="Robert Groves" userId="18340ee5-2ee2-4523-a1bd-00715d104e64" providerId="ADAL" clId="{803A21FD-865E-42C5-ACC3-79D8E239C373}" dt="2023-01-04T15:54:37.188" v="3366" actId="478"/>
          <ac:spMkLst>
            <pc:docMk/>
            <pc:sldMk cId="82898660" sldId="432"/>
            <ac:spMk id="11" creationId="{96B4F2E7-BA33-01B7-A5E5-F606BB7C50C5}"/>
          </ac:spMkLst>
        </pc:spChg>
        <pc:spChg chg="add del mod">
          <ac:chgData name="Robert Groves" userId="18340ee5-2ee2-4523-a1bd-00715d104e64" providerId="ADAL" clId="{803A21FD-865E-42C5-ACC3-79D8E239C373}" dt="2023-01-04T15:54:36.367" v="3365" actId="478"/>
          <ac:spMkLst>
            <pc:docMk/>
            <pc:sldMk cId="82898660" sldId="432"/>
            <ac:spMk id="13" creationId="{E902F02D-A33A-96BD-3988-C14F5884DAC3}"/>
          </ac:spMkLst>
        </pc:spChg>
        <pc:spChg chg="add mod">
          <ac:chgData name="Robert Groves" userId="18340ee5-2ee2-4523-a1bd-00715d104e64" providerId="ADAL" clId="{803A21FD-865E-42C5-ACC3-79D8E239C373}" dt="2023-01-04T15:54:38.229" v="3367"/>
          <ac:spMkLst>
            <pc:docMk/>
            <pc:sldMk cId="82898660" sldId="432"/>
            <ac:spMk id="14" creationId="{877A2FD6-04FA-B0F3-A587-6878E928A2D5}"/>
          </ac:spMkLst>
        </pc:spChg>
        <pc:spChg chg="add mod">
          <ac:chgData name="Robert Groves" userId="18340ee5-2ee2-4523-a1bd-00715d104e64" providerId="ADAL" clId="{803A21FD-865E-42C5-ACC3-79D8E239C373}" dt="2023-01-04T15:54:38.229" v="3367"/>
          <ac:spMkLst>
            <pc:docMk/>
            <pc:sldMk cId="82898660" sldId="432"/>
            <ac:spMk id="15" creationId="{1756BBF6-8863-CD94-EDB5-33CBE19ABF33}"/>
          </ac:spMkLst>
        </pc:spChg>
      </pc:sldChg>
      <pc:sldChg chg="addSp delSp modSp add mod ord modNotesTx">
        <pc:chgData name="Robert Groves" userId="18340ee5-2ee2-4523-a1bd-00715d104e64" providerId="ADAL" clId="{803A21FD-865E-42C5-ACC3-79D8E239C373}" dt="2023-01-10T18:44:07.313" v="4142"/>
        <pc:sldMkLst>
          <pc:docMk/>
          <pc:sldMk cId="1440352522" sldId="433"/>
        </pc:sldMkLst>
        <pc:spChg chg="del">
          <ac:chgData name="Robert Groves" userId="18340ee5-2ee2-4523-a1bd-00715d104e64" providerId="ADAL" clId="{803A21FD-865E-42C5-ACC3-79D8E239C373}" dt="2023-01-04T15:59:16.950" v="3445" actId="478"/>
          <ac:spMkLst>
            <pc:docMk/>
            <pc:sldMk cId="1440352522" sldId="433"/>
            <ac:spMk id="2" creationId="{D4492F4D-951A-67A4-00B0-0F575A2CFE20}"/>
          </ac:spMkLst>
        </pc:spChg>
        <pc:spChg chg="del">
          <ac:chgData name="Robert Groves" userId="18340ee5-2ee2-4523-a1bd-00715d104e64" providerId="ADAL" clId="{803A21FD-865E-42C5-ACC3-79D8E239C373}" dt="2023-01-04T15:54:52.628" v="3374" actId="478"/>
          <ac:spMkLst>
            <pc:docMk/>
            <pc:sldMk cId="1440352522" sldId="433"/>
            <ac:spMk id="3" creationId="{B0B6B046-80B9-4E4A-0C08-1747BFD98659}"/>
          </ac:spMkLst>
        </pc:spChg>
        <pc:spChg chg="del">
          <ac:chgData name="Robert Groves" userId="18340ee5-2ee2-4523-a1bd-00715d104e64" providerId="ADAL" clId="{803A21FD-865E-42C5-ACC3-79D8E239C373}" dt="2023-01-04T15:54:51.640" v="3373" actId="478"/>
          <ac:spMkLst>
            <pc:docMk/>
            <pc:sldMk cId="1440352522" sldId="433"/>
            <ac:spMk id="4" creationId="{0BDF429F-9CF2-35EE-974F-8AD7B6A8F6E9}"/>
          </ac:spMkLst>
        </pc:spChg>
        <pc:spChg chg="mod">
          <ac:chgData name="Robert Groves" userId="18340ee5-2ee2-4523-a1bd-00715d104e64" providerId="ADAL" clId="{803A21FD-865E-42C5-ACC3-79D8E239C373}" dt="2023-01-04T15:59:47.679" v="3453" actId="20577"/>
          <ac:spMkLst>
            <pc:docMk/>
            <pc:sldMk cId="1440352522" sldId="433"/>
            <ac:spMk id="5" creationId="{7CAB52E8-6929-24C4-1028-6D603265427A}"/>
          </ac:spMkLst>
        </pc:spChg>
        <pc:spChg chg="add mod">
          <ac:chgData name="Robert Groves" userId="18340ee5-2ee2-4523-a1bd-00715d104e64" providerId="ADAL" clId="{803A21FD-865E-42C5-ACC3-79D8E239C373}" dt="2023-01-04T15:54:53.515" v="3375"/>
          <ac:spMkLst>
            <pc:docMk/>
            <pc:sldMk cId="1440352522" sldId="433"/>
            <ac:spMk id="6" creationId="{9FD7285B-B4E3-9CC9-2A48-486D793950EC}"/>
          </ac:spMkLst>
        </pc:spChg>
        <pc:spChg chg="add mod">
          <ac:chgData name="Robert Groves" userId="18340ee5-2ee2-4523-a1bd-00715d104e64" providerId="ADAL" clId="{803A21FD-865E-42C5-ACC3-79D8E239C373}" dt="2023-01-04T15:55:01.714" v="3399" actId="313"/>
          <ac:spMkLst>
            <pc:docMk/>
            <pc:sldMk cId="1440352522" sldId="433"/>
            <ac:spMk id="7" creationId="{11D58A67-F15E-2A23-E089-39399D59D407}"/>
          </ac:spMkLst>
        </pc:spChg>
        <pc:picChg chg="add mod">
          <ac:chgData name="Robert Groves" userId="18340ee5-2ee2-4523-a1bd-00715d104e64" providerId="ADAL" clId="{803A21FD-865E-42C5-ACC3-79D8E239C373}" dt="2023-01-04T15:59:24.765" v="3447" actId="1076"/>
          <ac:picMkLst>
            <pc:docMk/>
            <pc:sldMk cId="1440352522" sldId="433"/>
            <ac:picMk id="8" creationId="{76FFD084-34DC-655A-5AD8-49A708BB473D}"/>
          </ac:picMkLst>
        </pc:picChg>
      </pc:sldChg>
      <pc:sldChg chg="modSp add mod ord">
        <pc:chgData name="Robert Groves" userId="18340ee5-2ee2-4523-a1bd-00715d104e64" providerId="ADAL" clId="{803A21FD-865E-42C5-ACC3-79D8E239C373}" dt="2023-01-04T15:47:51.528" v="3122" actId="20577"/>
        <pc:sldMkLst>
          <pc:docMk/>
          <pc:sldMk cId="537503232" sldId="434"/>
        </pc:sldMkLst>
        <pc:spChg chg="mod">
          <ac:chgData name="Robert Groves" userId="18340ee5-2ee2-4523-a1bd-00715d104e64" providerId="ADAL" clId="{803A21FD-865E-42C5-ACC3-79D8E239C373}" dt="2023-01-04T15:47:51.528" v="3122" actId="20577"/>
          <ac:spMkLst>
            <pc:docMk/>
            <pc:sldMk cId="537503232" sldId="434"/>
            <ac:spMk id="7" creationId="{F0E78806-A03B-0FBE-97E3-82CBD067D0C8}"/>
          </ac:spMkLst>
        </pc:spChg>
      </pc:sldChg>
      <pc:sldChg chg="modSp add mod ord modNotesTx">
        <pc:chgData name="Robert Groves" userId="18340ee5-2ee2-4523-a1bd-00715d104e64" providerId="ADAL" clId="{803A21FD-865E-42C5-ACC3-79D8E239C373}" dt="2023-01-10T18:44:10.173" v="4145" actId="20577"/>
        <pc:sldMkLst>
          <pc:docMk/>
          <pc:sldMk cId="2303376768" sldId="435"/>
        </pc:sldMkLst>
        <pc:spChg chg="mod">
          <ac:chgData name="Robert Groves" userId="18340ee5-2ee2-4523-a1bd-00715d104e64" providerId="ADAL" clId="{803A21FD-865E-42C5-ACC3-79D8E239C373}" dt="2023-01-04T15:49:13.488" v="3178" actId="20577"/>
          <ac:spMkLst>
            <pc:docMk/>
            <pc:sldMk cId="2303376768" sldId="435"/>
            <ac:spMk id="7" creationId="{F0E78806-A03B-0FBE-97E3-82CBD067D0C8}"/>
          </ac:spMkLst>
        </pc:spChg>
      </pc:sldChg>
      <pc:sldChg chg="delSp modSp add mod ord modNotesTx">
        <pc:chgData name="Robert Groves" userId="18340ee5-2ee2-4523-a1bd-00715d104e64" providerId="ADAL" clId="{803A21FD-865E-42C5-ACC3-79D8E239C373}" dt="2023-01-10T18:43:09.382" v="4087"/>
        <pc:sldMkLst>
          <pc:docMk/>
          <pc:sldMk cId="15875391" sldId="436"/>
        </pc:sldMkLst>
        <pc:spChg chg="mod">
          <ac:chgData name="Robert Groves" userId="18340ee5-2ee2-4523-a1bd-00715d104e64" providerId="ADAL" clId="{803A21FD-865E-42C5-ACC3-79D8E239C373}" dt="2023-01-04T16:38:36.513" v="3514" actId="207"/>
          <ac:spMkLst>
            <pc:docMk/>
            <pc:sldMk cId="15875391" sldId="436"/>
            <ac:spMk id="5" creationId="{7CAB52E8-6929-24C4-1028-6D603265427A}"/>
          </ac:spMkLst>
        </pc:spChg>
        <pc:picChg chg="del">
          <ac:chgData name="Robert Groves" userId="18340ee5-2ee2-4523-a1bd-00715d104e64" providerId="ADAL" clId="{803A21FD-865E-42C5-ACC3-79D8E239C373}" dt="2023-01-04T16:02:36.990" v="3498" actId="478"/>
          <ac:picMkLst>
            <pc:docMk/>
            <pc:sldMk cId="15875391" sldId="436"/>
            <ac:picMk id="6" creationId="{06495095-018E-7E75-9D6A-B6E5CB098AF7}"/>
          </ac:picMkLst>
        </pc:picChg>
      </pc:sldChg>
      <pc:sldChg chg="modSp add del mod">
        <pc:chgData name="Robert Groves" userId="18340ee5-2ee2-4523-a1bd-00715d104e64" providerId="ADAL" clId="{803A21FD-865E-42C5-ACC3-79D8E239C373}" dt="2023-01-10T14:31:23.449" v="3541" actId="47"/>
        <pc:sldMkLst>
          <pc:docMk/>
          <pc:sldMk cId="1044736758" sldId="437"/>
        </pc:sldMkLst>
        <pc:spChg chg="mod">
          <ac:chgData name="Robert Groves" userId="18340ee5-2ee2-4523-a1bd-00715d104e64" providerId="ADAL" clId="{803A21FD-865E-42C5-ACC3-79D8E239C373}" dt="2023-01-10T14:21:32.903" v="3540" actId="20577"/>
          <ac:spMkLst>
            <pc:docMk/>
            <pc:sldMk cId="1044736758" sldId="437"/>
            <ac:spMk id="8" creationId="{F29DC4D8-8F0F-19B2-A74C-E1D979826D3E}"/>
          </ac:spMkLst>
        </pc:spChg>
      </pc:sldChg>
      <pc:sldChg chg="addSp modSp modNotesTx">
        <pc:chgData name="Robert Groves" userId="18340ee5-2ee2-4523-a1bd-00715d104e64" providerId="ADAL" clId="{803A21FD-865E-42C5-ACC3-79D8E239C373}" dt="2023-01-10T18:43:39.101" v="4122"/>
        <pc:sldMkLst>
          <pc:docMk/>
          <pc:sldMk cId="868220005" sldId="438"/>
        </pc:sldMkLst>
        <pc:spChg chg="add mod">
          <ac:chgData name="Robert Groves" userId="18340ee5-2ee2-4523-a1bd-00715d104e64" providerId="ADAL" clId="{803A21FD-865E-42C5-ACC3-79D8E239C373}" dt="2023-01-10T14:31:40.651" v="3542"/>
          <ac:spMkLst>
            <pc:docMk/>
            <pc:sldMk cId="868220005" sldId="438"/>
            <ac:spMk id="2" creationId="{2E4C3893-F43B-63D4-7CC9-3A844AB10269}"/>
          </ac:spMkLst>
        </pc:spChg>
        <pc:spChg chg="add mod">
          <ac:chgData name="Robert Groves" userId="18340ee5-2ee2-4523-a1bd-00715d104e64" providerId="ADAL" clId="{803A21FD-865E-42C5-ACC3-79D8E239C373}" dt="2023-01-10T14:31:40.651" v="3542"/>
          <ac:spMkLst>
            <pc:docMk/>
            <pc:sldMk cId="868220005" sldId="438"/>
            <ac:spMk id="3" creationId="{CF9BCAAF-F8CF-2B57-9A93-296957B166BE}"/>
          </ac:spMkLst>
        </pc:spChg>
      </pc:sldChg>
      <pc:sldChg chg="modSp add del mod">
        <pc:chgData name="Robert Groves" userId="18340ee5-2ee2-4523-a1bd-00715d104e64" providerId="ADAL" clId="{803A21FD-865E-42C5-ACC3-79D8E239C373}" dt="2023-01-16T13:29:31.831" v="4525" actId="47"/>
        <pc:sldMkLst>
          <pc:docMk/>
          <pc:sldMk cId="887799948" sldId="439"/>
        </pc:sldMkLst>
        <pc:spChg chg="mod">
          <ac:chgData name="Robert Groves" userId="18340ee5-2ee2-4523-a1bd-00715d104e64" providerId="ADAL" clId="{803A21FD-865E-42C5-ACC3-79D8E239C373}" dt="2023-01-16T13:12:23.127" v="4292" actId="20577"/>
          <ac:spMkLst>
            <pc:docMk/>
            <pc:sldMk cId="887799948" sldId="439"/>
            <ac:spMk id="4" creationId="{8C1EAEB7-B331-C443-8021-BFFE8DD4BBBE}"/>
          </ac:spMkLst>
        </pc:spChg>
      </pc:sldChg>
      <pc:sldChg chg="modSp add del mod">
        <pc:chgData name="Robert Groves" userId="18340ee5-2ee2-4523-a1bd-00715d104e64" providerId="ADAL" clId="{803A21FD-865E-42C5-ACC3-79D8E239C373}" dt="2023-01-16T13:29:23.979" v="4522" actId="2890"/>
        <pc:sldMkLst>
          <pc:docMk/>
          <pc:sldMk cId="352147524" sldId="440"/>
        </pc:sldMkLst>
        <pc:spChg chg="mod">
          <ac:chgData name="Robert Groves" userId="18340ee5-2ee2-4523-a1bd-00715d104e64" providerId="ADAL" clId="{803A21FD-865E-42C5-ACC3-79D8E239C373}" dt="2023-01-16T13:29:23.784" v="4521" actId="20577"/>
          <ac:spMkLst>
            <pc:docMk/>
            <pc:sldMk cId="352147524" sldId="440"/>
            <ac:spMk id="3" creationId="{86867978-751F-5EE7-4D65-510323E7BD30}"/>
          </ac:spMkLst>
        </pc:spChg>
        <pc:spChg chg="mod">
          <ac:chgData name="Robert Groves" userId="18340ee5-2ee2-4523-a1bd-00715d104e64" providerId="ADAL" clId="{803A21FD-865E-42C5-ACC3-79D8E239C373}" dt="2023-01-16T13:29:21.607" v="4510" actId="6549"/>
          <ac:spMkLst>
            <pc:docMk/>
            <pc:sldMk cId="352147524" sldId="440"/>
            <ac:spMk id="4" creationId="{8C1EAEB7-B331-C443-8021-BFFE8DD4BBBE}"/>
          </ac:spMkLst>
        </pc:spChg>
      </pc:sldChg>
      <pc:sldChg chg="modSp add del mod">
        <pc:chgData name="Robert Groves" userId="18340ee5-2ee2-4523-a1bd-00715d104e64" providerId="ADAL" clId="{803A21FD-865E-42C5-ACC3-79D8E239C373}" dt="2023-01-16T13:29:21.065" v="4507" actId="2890"/>
        <pc:sldMkLst>
          <pc:docMk/>
          <pc:sldMk cId="2328345872" sldId="441"/>
        </pc:sldMkLst>
        <pc:spChg chg="mod">
          <ac:chgData name="Robert Groves" userId="18340ee5-2ee2-4523-a1bd-00715d104e64" providerId="ADAL" clId="{803A21FD-865E-42C5-ACC3-79D8E239C373}" dt="2023-01-16T13:29:20.689" v="4505" actId="20577"/>
          <ac:spMkLst>
            <pc:docMk/>
            <pc:sldMk cId="2328345872" sldId="441"/>
            <ac:spMk id="3" creationId="{86867978-751F-5EE7-4D65-510323E7BD30}"/>
          </ac:spMkLst>
        </pc:spChg>
      </pc:sldChg>
    </pc:docChg>
  </pc:docChgLst>
  <pc:docChgLst>
    <pc:chgData name="Kirsty Waugh" userId="S::kirsty.waugh@scouts.org.uk::3c8af125-a979-4ee5-804b-4b718550c0d7" providerId="AD" clId="Web-{E607BB7A-B561-E8EC-2685-5C18F72BBA96}"/>
    <pc:docChg chg="delSld modSld">
      <pc:chgData name="Kirsty Waugh" userId="S::kirsty.waugh@scouts.org.uk::3c8af125-a979-4ee5-804b-4b718550c0d7" providerId="AD" clId="Web-{E607BB7A-B561-E8EC-2685-5C18F72BBA96}" dt="2022-12-12T11:26:26.639" v="48"/>
      <pc:docMkLst>
        <pc:docMk/>
      </pc:docMkLst>
      <pc:sldChg chg="modSp">
        <pc:chgData name="Kirsty Waugh" userId="S::kirsty.waugh@scouts.org.uk::3c8af125-a979-4ee5-804b-4b718550c0d7" providerId="AD" clId="Web-{E607BB7A-B561-E8EC-2685-5C18F72BBA96}" dt="2022-12-12T11:22:08.913" v="22" actId="20577"/>
        <pc:sldMkLst>
          <pc:docMk/>
          <pc:sldMk cId="3981371974" sldId="329"/>
        </pc:sldMkLst>
        <pc:spChg chg="mod">
          <ac:chgData name="Kirsty Waugh" userId="S::kirsty.waugh@scouts.org.uk::3c8af125-a979-4ee5-804b-4b718550c0d7" providerId="AD" clId="Web-{E607BB7A-B561-E8EC-2685-5C18F72BBA96}" dt="2022-12-12T11:22:08.913" v="22" actId="20577"/>
          <ac:spMkLst>
            <pc:docMk/>
            <pc:sldMk cId="3981371974" sldId="329"/>
            <ac:spMk id="5" creationId="{00000000-0000-0000-0000-000000000000}"/>
          </ac:spMkLst>
        </pc:spChg>
      </pc:sldChg>
      <pc:sldChg chg="modSp">
        <pc:chgData name="Kirsty Waugh" userId="S::kirsty.waugh@scouts.org.uk::3c8af125-a979-4ee5-804b-4b718550c0d7" providerId="AD" clId="Web-{E607BB7A-B561-E8EC-2685-5C18F72BBA96}" dt="2022-12-12T11:25:00.339" v="28" actId="20577"/>
        <pc:sldMkLst>
          <pc:docMk/>
          <pc:sldMk cId="619815647" sldId="330"/>
        </pc:sldMkLst>
        <pc:spChg chg="mod">
          <ac:chgData name="Kirsty Waugh" userId="S::kirsty.waugh@scouts.org.uk::3c8af125-a979-4ee5-804b-4b718550c0d7" providerId="AD" clId="Web-{E607BB7A-B561-E8EC-2685-5C18F72BBA96}" dt="2022-12-12T11:25:00.339" v="28" actId="20577"/>
          <ac:spMkLst>
            <pc:docMk/>
            <pc:sldMk cId="619815647" sldId="330"/>
            <ac:spMk id="5" creationId="{B73DD310-DB68-14A5-DBE5-92BC40AFF9F0}"/>
          </ac:spMkLst>
        </pc:spChg>
      </pc:sldChg>
      <pc:sldChg chg="del">
        <pc:chgData name="Kirsty Waugh" userId="S::kirsty.waugh@scouts.org.uk::3c8af125-a979-4ee5-804b-4b718550c0d7" providerId="AD" clId="Web-{E607BB7A-B561-E8EC-2685-5C18F72BBA96}" dt="2022-12-12T11:26:17.810" v="45"/>
        <pc:sldMkLst>
          <pc:docMk/>
          <pc:sldMk cId="4032905344" sldId="341"/>
        </pc:sldMkLst>
      </pc:sldChg>
      <pc:sldChg chg="del">
        <pc:chgData name="Kirsty Waugh" userId="S::kirsty.waugh@scouts.org.uk::3c8af125-a979-4ee5-804b-4b718550c0d7" providerId="AD" clId="Web-{E607BB7A-B561-E8EC-2685-5C18F72BBA96}" dt="2022-12-12T11:25:58.216" v="37"/>
        <pc:sldMkLst>
          <pc:docMk/>
          <pc:sldMk cId="2651644052" sldId="346"/>
        </pc:sldMkLst>
      </pc:sldChg>
      <pc:sldChg chg="modSp">
        <pc:chgData name="Kirsty Waugh" userId="S::kirsty.waugh@scouts.org.uk::3c8af125-a979-4ee5-804b-4b718550c0d7" providerId="AD" clId="Web-{E607BB7A-B561-E8EC-2685-5C18F72BBA96}" dt="2022-12-12T11:25:05.261" v="29" actId="20577"/>
        <pc:sldMkLst>
          <pc:docMk/>
          <pc:sldMk cId="2404766332" sldId="412"/>
        </pc:sldMkLst>
        <pc:spChg chg="mod">
          <ac:chgData name="Kirsty Waugh" userId="S::kirsty.waugh@scouts.org.uk::3c8af125-a979-4ee5-804b-4b718550c0d7" providerId="AD" clId="Web-{E607BB7A-B561-E8EC-2685-5C18F72BBA96}" dt="2022-12-12T11:25:05.261" v="29" actId="20577"/>
          <ac:spMkLst>
            <pc:docMk/>
            <pc:sldMk cId="2404766332" sldId="412"/>
            <ac:spMk id="7" creationId="{F0E78806-A03B-0FBE-97E3-82CBD067D0C8}"/>
          </ac:spMkLst>
        </pc:spChg>
      </pc:sldChg>
      <pc:sldChg chg="modSp">
        <pc:chgData name="Kirsty Waugh" userId="S::kirsty.waugh@scouts.org.uk::3c8af125-a979-4ee5-804b-4b718550c0d7" providerId="AD" clId="Web-{E607BB7A-B561-E8EC-2685-5C18F72BBA96}" dt="2022-12-12T11:26:21.248" v="47" actId="20577"/>
        <pc:sldMkLst>
          <pc:docMk/>
          <pc:sldMk cId="753453728" sldId="416"/>
        </pc:sldMkLst>
        <pc:spChg chg="mod">
          <ac:chgData name="Kirsty Waugh" userId="S::kirsty.waugh@scouts.org.uk::3c8af125-a979-4ee5-804b-4b718550c0d7" providerId="AD" clId="Web-{E607BB7A-B561-E8EC-2685-5C18F72BBA96}" dt="2022-12-12T11:26:21.248" v="47" actId="20577"/>
          <ac:spMkLst>
            <pc:docMk/>
            <pc:sldMk cId="753453728" sldId="416"/>
            <ac:spMk id="7" creationId="{F0E78806-A03B-0FBE-97E3-82CBD067D0C8}"/>
          </ac:spMkLst>
        </pc:spChg>
      </pc:sldChg>
      <pc:sldChg chg="del">
        <pc:chgData name="Kirsty Waugh" userId="S::kirsty.waugh@scouts.org.uk::3c8af125-a979-4ee5-804b-4b718550c0d7" providerId="AD" clId="Web-{E607BB7A-B561-E8EC-2685-5C18F72BBA96}" dt="2022-12-12T11:26:18.545" v="46"/>
        <pc:sldMkLst>
          <pc:docMk/>
          <pc:sldMk cId="3628769382" sldId="457"/>
        </pc:sldMkLst>
      </pc:sldChg>
      <pc:sldChg chg="del">
        <pc:chgData name="Kirsty Waugh" userId="S::kirsty.waugh@scouts.org.uk::3c8af125-a979-4ee5-804b-4b718550c0d7" providerId="AD" clId="Web-{E607BB7A-B561-E8EC-2685-5C18F72BBA96}" dt="2022-12-12T11:25:17.527" v="36"/>
        <pc:sldMkLst>
          <pc:docMk/>
          <pc:sldMk cId="1915900789" sldId="458"/>
        </pc:sldMkLst>
      </pc:sldChg>
      <pc:sldChg chg="del">
        <pc:chgData name="Kirsty Waugh" userId="S::kirsty.waugh@scouts.org.uk::3c8af125-a979-4ee5-804b-4b718550c0d7" providerId="AD" clId="Web-{E607BB7A-B561-E8EC-2685-5C18F72BBA96}" dt="2022-12-12T11:25:06.824" v="30"/>
        <pc:sldMkLst>
          <pc:docMk/>
          <pc:sldMk cId="1657699549" sldId="460"/>
        </pc:sldMkLst>
      </pc:sldChg>
      <pc:sldChg chg="del">
        <pc:chgData name="Kirsty Waugh" userId="S::kirsty.waugh@scouts.org.uk::3c8af125-a979-4ee5-804b-4b718550c0d7" providerId="AD" clId="Web-{E607BB7A-B561-E8EC-2685-5C18F72BBA96}" dt="2022-12-12T11:25:07.715" v="31"/>
        <pc:sldMkLst>
          <pc:docMk/>
          <pc:sldMk cId="160429902" sldId="461"/>
        </pc:sldMkLst>
      </pc:sldChg>
      <pc:sldChg chg="del">
        <pc:chgData name="Kirsty Waugh" userId="S::kirsty.waugh@scouts.org.uk::3c8af125-a979-4ee5-804b-4b718550c0d7" providerId="AD" clId="Web-{E607BB7A-B561-E8EC-2685-5C18F72BBA96}" dt="2022-12-12T11:25:11.808" v="32"/>
        <pc:sldMkLst>
          <pc:docMk/>
          <pc:sldMk cId="4112379750" sldId="462"/>
        </pc:sldMkLst>
      </pc:sldChg>
      <pc:sldChg chg="del">
        <pc:chgData name="Kirsty Waugh" userId="S::kirsty.waugh@scouts.org.uk::3c8af125-a979-4ee5-804b-4b718550c0d7" providerId="AD" clId="Web-{E607BB7A-B561-E8EC-2685-5C18F72BBA96}" dt="2022-12-12T11:25:14.715" v="33"/>
        <pc:sldMkLst>
          <pc:docMk/>
          <pc:sldMk cId="267393686" sldId="463"/>
        </pc:sldMkLst>
      </pc:sldChg>
      <pc:sldChg chg="del">
        <pc:chgData name="Kirsty Waugh" userId="S::kirsty.waugh@scouts.org.uk::3c8af125-a979-4ee5-804b-4b718550c0d7" providerId="AD" clId="Web-{E607BB7A-B561-E8EC-2685-5C18F72BBA96}" dt="2022-12-12T11:25:15.605" v="34"/>
        <pc:sldMkLst>
          <pc:docMk/>
          <pc:sldMk cId="3708473277" sldId="464"/>
        </pc:sldMkLst>
      </pc:sldChg>
      <pc:sldChg chg="del">
        <pc:chgData name="Kirsty Waugh" userId="S::kirsty.waugh@scouts.org.uk::3c8af125-a979-4ee5-804b-4b718550c0d7" providerId="AD" clId="Web-{E607BB7A-B561-E8EC-2685-5C18F72BBA96}" dt="2022-12-12T11:25:16.246" v="35"/>
        <pc:sldMkLst>
          <pc:docMk/>
          <pc:sldMk cId="1952539436" sldId="465"/>
        </pc:sldMkLst>
      </pc:sldChg>
      <pc:sldChg chg="del">
        <pc:chgData name="Kirsty Waugh" userId="S::kirsty.waugh@scouts.org.uk::3c8af125-a979-4ee5-804b-4b718550c0d7" providerId="AD" clId="Web-{E607BB7A-B561-E8EC-2685-5C18F72BBA96}" dt="2022-12-12T11:26:26.639" v="48"/>
        <pc:sldMkLst>
          <pc:docMk/>
          <pc:sldMk cId="6136583" sldId="466"/>
        </pc:sldMkLst>
      </pc:sldChg>
      <pc:sldChg chg="del">
        <pc:chgData name="Kirsty Waugh" userId="S::kirsty.waugh@scouts.org.uk::3c8af125-a979-4ee5-804b-4b718550c0d7" providerId="AD" clId="Web-{E607BB7A-B561-E8EC-2685-5C18F72BBA96}" dt="2022-12-12T11:26:03.341" v="38"/>
        <pc:sldMkLst>
          <pc:docMk/>
          <pc:sldMk cId="2739034411" sldId="467"/>
        </pc:sldMkLst>
      </pc:sldChg>
      <pc:sldChg chg="del">
        <pc:chgData name="Kirsty Waugh" userId="S::kirsty.waugh@scouts.org.uk::3c8af125-a979-4ee5-804b-4b718550c0d7" providerId="AD" clId="Web-{E607BB7A-B561-E8EC-2685-5C18F72BBA96}" dt="2022-12-12T11:26:04.513" v="39"/>
        <pc:sldMkLst>
          <pc:docMk/>
          <pc:sldMk cId="2997480384" sldId="468"/>
        </pc:sldMkLst>
      </pc:sldChg>
      <pc:sldChg chg="del">
        <pc:chgData name="Kirsty Waugh" userId="S::kirsty.waugh@scouts.org.uk::3c8af125-a979-4ee5-804b-4b718550c0d7" providerId="AD" clId="Web-{E607BB7A-B561-E8EC-2685-5C18F72BBA96}" dt="2022-12-12T11:26:05.107" v="40"/>
        <pc:sldMkLst>
          <pc:docMk/>
          <pc:sldMk cId="3154584638" sldId="469"/>
        </pc:sldMkLst>
      </pc:sldChg>
      <pc:sldChg chg="del">
        <pc:chgData name="Kirsty Waugh" userId="S::kirsty.waugh@scouts.org.uk::3c8af125-a979-4ee5-804b-4b718550c0d7" providerId="AD" clId="Web-{E607BB7A-B561-E8EC-2685-5C18F72BBA96}" dt="2022-12-12T11:26:13.951" v="44"/>
        <pc:sldMkLst>
          <pc:docMk/>
          <pc:sldMk cId="528449156" sldId="470"/>
        </pc:sldMkLst>
      </pc:sldChg>
      <pc:sldChg chg="del">
        <pc:chgData name="Kirsty Waugh" userId="S::kirsty.waugh@scouts.org.uk::3c8af125-a979-4ee5-804b-4b718550c0d7" providerId="AD" clId="Web-{E607BB7A-B561-E8EC-2685-5C18F72BBA96}" dt="2022-12-12T11:26:13.951" v="43"/>
        <pc:sldMkLst>
          <pc:docMk/>
          <pc:sldMk cId="3035545653" sldId="471"/>
        </pc:sldMkLst>
      </pc:sldChg>
      <pc:sldChg chg="del">
        <pc:chgData name="Kirsty Waugh" userId="S::kirsty.waugh@scouts.org.uk::3c8af125-a979-4ee5-804b-4b718550c0d7" providerId="AD" clId="Web-{E607BB7A-B561-E8EC-2685-5C18F72BBA96}" dt="2022-12-12T11:26:13.951" v="42"/>
        <pc:sldMkLst>
          <pc:docMk/>
          <pc:sldMk cId="4110616942" sldId="472"/>
        </pc:sldMkLst>
      </pc:sldChg>
      <pc:sldChg chg="del">
        <pc:chgData name="Kirsty Waugh" userId="S::kirsty.waugh@scouts.org.uk::3c8af125-a979-4ee5-804b-4b718550c0d7" providerId="AD" clId="Web-{E607BB7A-B561-E8EC-2685-5C18F72BBA96}" dt="2022-12-12T11:26:13.935" v="41"/>
        <pc:sldMkLst>
          <pc:docMk/>
          <pc:sldMk cId="4203937007" sldId="4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16/01/2023</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Craig</a:t>
            </a:r>
          </a:p>
        </p:txBody>
      </p:sp>
      <p:sp>
        <p:nvSpPr>
          <p:cNvPr id="4" name="Slide Number Placeholder 3"/>
          <p:cNvSpPr>
            <a:spLocks noGrp="1"/>
          </p:cNvSpPr>
          <p:nvPr>
            <p:ph type="sldNum" sz="quarter" idx="5"/>
          </p:nvPr>
        </p:nvSpPr>
        <p:spPr/>
        <p:txBody>
          <a:bodyPr/>
          <a:lstStyle/>
          <a:p>
            <a:fld id="{DC81CCE8-8669-844C-8A1E-83EDDE9464AC}" type="slidenum">
              <a:rPr lang="en-GB" smtClean="0"/>
              <a:pPr/>
              <a:t>1</a:t>
            </a:fld>
            <a:endParaRPr lang="en-GB"/>
          </a:p>
        </p:txBody>
      </p:sp>
    </p:spTree>
    <p:extLst>
      <p:ext uri="{BB962C8B-B14F-4D97-AF65-F5344CB8AC3E}">
        <p14:creationId xmlns:p14="http://schemas.microsoft.com/office/powerpoint/2010/main" val="44626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Hamish</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10</a:t>
            </a:fld>
            <a:endParaRPr lang="en-GB"/>
          </a:p>
        </p:txBody>
      </p:sp>
    </p:spTree>
    <p:extLst>
      <p:ext uri="{BB962C8B-B14F-4D97-AF65-F5344CB8AC3E}">
        <p14:creationId xmlns:p14="http://schemas.microsoft.com/office/powerpoint/2010/main" val="3565033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Alison</a:t>
            </a:r>
          </a:p>
        </p:txBody>
      </p:sp>
      <p:sp>
        <p:nvSpPr>
          <p:cNvPr id="4" name="Slide Number Placeholder 3"/>
          <p:cNvSpPr>
            <a:spLocks noGrp="1"/>
          </p:cNvSpPr>
          <p:nvPr>
            <p:ph type="sldNum" sz="quarter" idx="5"/>
          </p:nvPr>
        </p:nvSpPr>
        <p:spPr/>
        <p:txBody>
          <a:bodyPr/>
          <a:lstStyle/>
          <a:p>
            <a:fld id="{DC81CCE8-8669-844C-8A1E-83EDDE9464AC}" type="slidenum">
              <a:rPr lang="en-GB" smtClean="0"/>
              <a:pPr/>
              <a:t>11</a:t>
            </a:fld>
            <a:endParaRPr lang="en-GB"/>
          </a:p>
        </p:txBody>
      </p:sp>
    </p:spTree>
    <p:extLst>
      <p:ext uri="{BB962C8B-B14F-4D97-AF65-F5344CB8AC3E}">
        <p14:creationId xmlns:p14="http://schemas.microsoft.com/office/powerpoint/2010/main" val="549675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Alison</a:t>
            </a:r>
          </a:p>
          <a:p>
            <a:endParaRPr lang="en-GB">
              <a:latin typeface="Nunito Sans"/>
            </a:endParaRPr>
          </a:p>
          <a:p>
            <a:r>
              <a:rPr lang="en-GB">
                <a:latin typeface="Nunito Sans"/>
              </a:rPr>
              <a:t>At the foundation of our plans to make volunteering a brilliant experience for everyone is the way in which our volunteers join us, how they are in control of their journey along with the appointments </a:t>
            </a:r>
            <a:endParaRPr lang="en-US">
              <a:latin typeface="Nunito Sans"/>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12</a:t>
            </a:fld>
            <a:endParaRPr lang="en-GB"/>
          </a:p>
        </p:txBody>
      </p:sp>
    </p:spTree>
    <p:extLst>
      <p:ext uri="{BB962C8B-B14F-4D97-AF65-F5344CB8AC3E}">
        <p14:creationId xmlns:p14="http://schemas.microsoft.com/office/powerpoint/2010/main" val="3358388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Alison</a:t>
            </a:r>
          </a:p>
          <a:p>
            <a:endParaRPr lang="en-GB">
              <a:latin typeface="Nunito Sans"/>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1640083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Alison</a:t>
            </a:r>
          </a:p>
          <a:p>
            <a:endParaRPr lang="en-GB">
              <a:latin typeface="Nunito Sans"/>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14</a:t>
            </a:fld>
            <a:endParaRPr lang="en-GB"/>
          </a:p>
        </p:txBody>
      </p:sp>
    </p:spTree>
    <p:extLst>
      <p:ext uri="{BB962C8B-B14F-4D97-AF65-F5344CB8AC3E}">
        <p14:creationId xmlns:p14="http://schemas.microsoft.com/office/powerpoint/2010/main" val="2911818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Alison</a:t>
            </a:r>
          </a:p>
          <a:p>
            <a:endParaRPr lang="en-GB">
              <a:latin typeface="Nunito Sans"/>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15</a:t>
            </a:fld>
            <a:endParaRPr lang="en-GB"/>
          </a:p>
        </p:txBody>
      </p:sp>
    </p:spTree>
    <p:extLst>
      <p:ext uri="{BB962C8B-B14F-4D97-AF65-F5344CB8AC3E}">
        <p14:creationId xmlns:p14="http://schemas.microsoft.com/office/powerpoint/2010/main" val="1947246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Alison</a:t>
            </a:r>
          </a:p>
          <a:p>
            <a:endParaRPr lang="en-GB">
              <a:latin typeface="Nunito Sans"/>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16</a:t>
            </a:fld>
            <a:endParaRPr lang="en-GB"/>
          </a:p>
        </p:txBody>
      </p:sp>
    </p:spTree>
    <p:extLst>
      <p:ext uri="{BB962C8B-B14F-4D97-AF65-F5344CB8AC3E}">
        <p14:creationId xmlns:p14="http://schemas.microsoft.com/office/powerpoint/2010/main" val="2639991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Alison</a:t>
            </a:r>
          </a:p>
          <a:p>
            <a:endParaRPr lang="en-GB">
              <a:latin typeface="Nunito Sans"/>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17</a:t>
            </a:fld>
            <a:endParaRPr lang="en-GB"/>
          </a:p>
        </p:txBody>
      </p:sp>
    </p:spTree>
    <p:extLst>
      <p:ext uri="{BB962C8B-B14F-4D97-AF65-F5344CB8AC3E}">
        <p14:creationId xmlns:p14="http://schemas.microsoft.com/office/powerpoint/2010/main" val="2313162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Alison</a:t>
            </a:r>
          </a:p>
          <a:p>
            <a:endParaRPr lang="en-GB">
              <a:latin typeface="Nunito Sans"/>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18</a:t>
            </a:fld>
            <a:endParaRPr lang="en-GB"/>
          </a:p>
        </p:txBody>
      </p:sp>
    </p:spTree>
    <p:extLst>
      <p:ext uri="{BB962C8B-B14F-4D97-AF65-F5344CB8AC3E}">
        <p14:creationId xmlns:p14="http://schemas.microsoft.com/office/powerpoint/2010/main" val="2225234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Craig</a:t>
            </a:r>
          </a:p>
        </p:txBody>
      </p:sp>
      <p:sp>
        <p:nvSpPr>
          <p:cNvPr id="4" name="Slide Number Placeholder 3"/>
          <p:cNvSpPr>
            <a:spLocks noGrp="1"/>
          </p:cNvSpPr>
          <p:nvPr>
            <p:ph type="sldNum" sz="quarter" idx="5"/>
          </p:nvPr>
        </p:nvSpPr>
        <p:spPr/>
        <p:txBody>
          <a:bodyPr/>
          <a:lstStyle/>
          <a:p>
            <a:fld id="{DC81CCE8-8669-844C-8A1E-83EDDE9464AC}" type="slidenum">
              <a:rPr lang="en-GB" smtClean="0"/>
              <a:pPr/>
              <a:t>19</a:t>
            </a:fld>
            <a:endParaRPr lang="en-GB"/>
          </a:p>
        </p:txBody>
      </p:sp>
    </p:spTree>
    <p:extLst>
      <p:ext uri="{BB962C8B-B14F-4D97-AF65-F5344CB8AC3E}">
        <p14:creationId xmlns:p14="http://schemas.microsoft.com/office/powerpoint/2010/main" val="423909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Craig</a:t>
            </a:r>
          </a:p>
        </p:txBody>
      </p:sp>
      <p:sp>
        <p:nvSpPr>
          <p:cNvPr id="4" name="Slide Number Placeholder 3"/>
          <p:cNvSpPr>
            <a:spLocks noGrp="1"/>
          </p:cNvSpPr>
          <p:nvPr>
            <p:ph type="sldNum" sz="quarter" idx="5"/>
          </p:nvPr>
        </p:nvSpPr>
        <p:spPr/>
        <p:txBody>
          <a:bodyPr/>
          <a:lstStyle/>
          <a:p>
            <a:fld id="{DC81CCE8-8669-844C-8A1E-83EDDE9464AC}" type="slidenum">
              <a:rPr lang="en-GB" smtClean="0"/>
              <a:pPr/>
              <a:t>2</a:t>
            </a:fld>
            <a:endParaRPr lang="en-GB"/>
          </a:p>
        </p:txBody>
      </p:sp>
    </p:spTree>
    <p:extLst>
      <p:ext uri="{BB962C8B-B14F-4D97-AF65-F5344CB8AC3E}">
        <p14:creationId xmlns:p14="http://schemas.microsoft.com/office/powerpoint/2010/main" val="2996331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Rob</a:t>
            </a:r>
          </a:p>
        </p:txBody>
      </p:sp>
      <p:sp>
        <p:nvSpPr>
          <p:cNvPr id="4" name="Slide Number Placeholder 3"/>
          <p:cNvSpPr>
            <a:spLocks noGrp="1"/>
          </p:cNvSpPr>
          <p:nvPr>
            <p:ph type="sldNum" sz="quarter" idx="5"/>
          </p:nvPr>
        </p:nvSpPr>
        <p:spPr/>
        <p:txBody>
          <a:bodyPr/>
          <a:lstStyle/>
          <a:p>
            <a:fld id="{DC81CCE8-8669-844C-8A1E-83EDDE9464AC}" type="slidenum">
              <a:rPr lang="en-GB" smtClean="0"/>
              <a:pPr/>
              <a:t>20</a:t>
            </a:fld>
            <a:endParaRPr lang="en-GB"/>
          </a:p>
        </p:txBody>
      </p:sp>
    </p:spTree>
    <p:extLst>
      <p:ext uri="{BB962C8B-B14F-4D97-AF65-F5344CB8AC3E}">
        <p14:creationId xmlns:p14="http://schemas.microsoft.com/office/powerpoint/2010/main" val="826069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Rob</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21</a:t>
            </a:fld>
            <a:endParaRPr lang="en-GB"/>
          </a:p>
        </p:txBody>
      </p:sp>
    </p:spTree>
    <p:extLst>
      <p:ext uri="{BB962C8B-B14F-4D97-AF65-F5344CB8AC3E}">
        <p14:creationId xmlns:p14="http://schemas.microsoft.com/office/powerpoint/2010/main" val="1152731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Rob</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22</a:t>
            </a:fld>
            <a:endParaRPr lang="en-GB"/>
          </a:p>
        </p:txBody>
      </p:sp>
    </p:spTree>
    <p:extLst>
      <p:ext uri="{BB962C8B-B14F-4D97-AF65-F5344CB8AC3E}">
        <p14:creationId xmlns:p14="http://schemas.microsoft.com/office/powerpoint/2010/main" val="3202687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Rob</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23</a:t>
            </a:fld>
            <a:endParaRPr lang="en-GB"/>
          </a:p>
        </p:txBody>
      </p:sp>
    </p:spTree>
    <p:extLst>
      <p:ext uri="{BB962C8B-B14F-4D97-AF65-F5344CB8AC3E}">
        <p14:creationId xmlns:p14="http://schemas.microsoft.com/office/powerpoint/2010/main" val="338705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Rob</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24</a:t>
            </a:fld>
            <a:endParaRPr lang="en-GB"/>
          </a:p>
        </p:txBody>
      </p:sp>
    </p:spTree>
    <p:extLst>
      <p:ext uri="{BB962C8B-B14F-4D97-AF65-F5344CB8AC3E}">
        <p14:creationId xmlns:p14="http://schemas.microsoft.com/office/powerpoint/2010/main" val="258080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Susan</a:t>
            </a:r>
          </a:p>
        </p:txBody>
      </p:sp>
      <p:sp>
        <p:nvSpPr>
          <p:cNvPr id="4" name="Slide Number Placeholder 3"/>
          <p:cNvSpPr>
            <a:spLocks noGrp="1"/>
          </p:cNvSpPr>
          <p:nvPr>
            <p:ph type="sldNum" sz="quarter" idx="5"/>
          </p:nvPr>
        </p:nvSpPr>
        <p:spPr/>
        <p:txBody>
          <a:bodyPr/>
          <a:lstStyle/>
          <a:p>
            <a:fld id="{DC81CCE8-8669-844C-8A1E-83EDDE9464AC}" type="slidenum">
              <a:rPr lang="en-GB" smtClean="0"/>
              <a:pPr/>
              <a:t>25</a:t>
            </a:fld>
            <a:endParaRPr lang="en-GB"/>
          </a:p>
        </p:txBody>
      </p:sp>
    </p:spTree>
    <p:extLst>
      <p:ext uri="{BB962C8B-B14F-4D97-AF65-F5344CB8AC3E}">
        <p14:creationId xmlns:p14="http://schemas.microsoft.com/office/powerpoint/2010/main" val="3178824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Susan</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26</a:t>
            </a:fld>
            <a:endParaRPr lang="en-GB"/>
          </a:p>
        </p:txBody>
      </p:sp>
    </p:spTree>
    <p:extLst>
      <p:ext uri="{BB962C8B-B14F-4D97-AF65-F5344CB8AC3E}">
        <p14:creationId xmlns:p14="http://schemas.microsoft.com/office/powerpoint/2010/main" val="60903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Rob</a:t>
            </a:r>
          </a:p>
        </p:txBody>
      </p:sp>
      <p:sp>
        <p:nvSpPr>
          <p:cNvPr id="4" name="Slide Number Placeholder 3"/>
          <p:cNvSpPr>
            <a:spLocks noGrp="1"/>
          </p:cNvSpPr>
          <p:nvPr>
            <p:ph type="sldNum" sz="quarter" idx="5"/>
          </p:nvPr>
        </p:nvSpPr>
        <p:spPr/>
        <p:txBody>
          <a:bodyPr/>
          <a:lstStyle/>
          <a:p>
            <a:fld id="{DC81CCE8-8669-844C-8A1E-83EDDE9464AC}" type="slidenum">
              <a:rPr lang="en-GB" smtClean="0"/>
              <a:pPr/>
              <a:t>27</a:t>
            </a:fld>
            <a:endParaRPr lang="en-GB"/>
          </a:p>
        </p:txBody>
      </p:sp>
    </p:spTree>
    <p:extLst>
      <p:ext uri="{BB962C8B-B14F-4D97-AF65-F5344CB8AC3E}">
        <p14:creationId xmlns:p14="http://schemas.microsoft.com/office/powerpoint/2010/main" val="195860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Craig</a:t>
            </a:r>
          </a:p>
        </p:txBody>
      </p:sp>
      <p:sp>
        <p:nvSpPr>
          <p:cNvPr id="4" name="Slide Number Placeholder 3"/>
          <p:cNvSpPr>
            <a:spLocks noGrp="1"/>
          </p:cNvSpPr>
          <p:nvPr>
            <p:ph type="sldNum" sz="quarter" idx="5"/>
          </p:nvPr>
        </p:nvSpPr>
        <p:spPr/>
        <p:txBody>
          <a:bodyPr/>
          <a:lstStyle/>
          <a:p>
            <a:fld id="{DC81CCE8-8669-844C-8A1E-83EDDE9464AC}" type="slidenum">
              <a:rPr lang="en-GB" smtClean="0"/>
              <a:pPr/>
              <a:t>28</a:t>
            </a:fld>
            <a:endParaRPr lang="en-GB"/>
          </a:p>
        </p:txBody>
      </p:sp>
    </p:spTree>
    <p:extLst>
      <p:ext uri="{BB962C8B-B14F-4D97-AF65-F5344CB8AC3E}">
        <p14:creationId xmlns:p14="http://schemas.microsoft.com/office/powerpoint/2010/main" val="1689391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Craig</a:t>
            </a:r>
          </a:p>
        </p:txBody>
      </p:sp>
      <p:sp>
        <p:nvSpPr>
          <p:cNvPr id="4" name="Slide Number Placeholder 3"/>
          <p:cNvSpPr>
            <a:spLocks noGrp="1"/>
          </p:cNvSpPr>
          <p:nvPr>
            <p:ph type="sldNum" sz="quarter" idx="5"/>
          </p:nvPr>
        </p:nvSpPr>
        <p:spPr/>
        <p:txBody>
          <a:bodyPr/>
          <a:lstStyle/>
          <a:p>
            <a:fld id="{DC81CCE8-8669-844C-8A1E-83EDDE9464AC}" type="slidenum">
              <a:rPr lang="en-GB" smtClean="0"/>
              <a:pPr/>
              <a:t>29</a:t>
            </a:fld>
            <a:endParaRPr lang="en-GB"/>
          </a:p>
        </p:txBody>
      </p:sp>
    </p:spTree>
    <p:extLst>
      <p:ext uri="{BB962C8B-B14F-4D97-AF65-F5344CB8AC3E}">
        <p14:creationId xmlns:p14="http://schemas.microsoft.com/office/powerpoint/2010/main" val="212424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Craig</a:t>
            </a:r>
          </a:p>
        </p:txBody>
      </p:sp>
      <p:sp>
        <p:nvSpPr>
          <p:cNvPr id="4" name="Slide Number Placeholder 3"/>
          <p:cNvSpPr>
            <a:spLocks noGrp="1"/>
          </p:cNvSpPr>
          <p:nvPr>
            <p:ph type="sldNum" sz="quarter" idx="5"/>
          </p:nvPr>
        </p:nvSpPr>
        <p:spPr/>
        <p:txBody>
          <a:bodyPr/>
          <a:lstStyle/>
          <a:p>
            <a:fld id="{A4DA806A-0AB2-4936-99EF-3BDC7353D85A}" type="slidenum">
              <a:rPr lang="en-GB" smtClean="0"/>
              <a:t>3</a:t>
            </a:fld>
            <a:endParaRPr lang="en-GB"/>
          </a:p>
        </p:txBody>
      </p:sp>
    </p:spTree>
    <p:extLst>
      <p:ext uri="{BB962C8B-B14F-4D97-AF65-F5344CB8AC3E}">
        <p14:creationId xmlns:p14="http://schemas.microsoft.com/office/powerpoint/2010/main" val="249215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Craig</a:t>
            </a:r>
          </a:p>
        </p:txBody>
      </p:sp>
      <p:sp>
        <p:nvSpPr>
          <p:cNvPr id="4" name="Slide Number Placeholder 3"/>
          <p:cNvSpPr>
            <a:spLocks noGrp="1"/>
          </p:cNvSpPr>
          <p:nvPr>
            <p:ph type="sldNum" sz="quarter" idx="5"/>
          </p:nvPr>
        </p:nvSpPr>
        <p:spPr/>
        <p:txBody>
          <a:bodyPr/>
          <a:lstStyle/>
          <a:p>
            <a:fld id="{DC81CCE8-8669-844C-8A1E-83EDDE9464AC}" type="slidenum">
              <a:rPr lang="en-GB" smtClean="0"/>
              <a:pPr/>
              <a:t>30</a:t>
            </a:fld>
            <a:endParaRPr lang="en-GB"/>
          </a:p>
        </p:txBody>
      </p:sp>
    </p:spTree>
    <p:extLst>
      <p:ext uri="{BB962C8B-B14F-4D97-AF65-F5344CB8AC3E}">
        <p14:creationId xmlns:p14="http://schemas.microsoft.com/office/powerpoint/2010/main" val="747332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Susan</a:t>
            </a:r>
          </a:p>
        </p:txBody>
      </p:sp>
      <p:sp>
        <p:nvSpPr>
          <p:cNvPr id="4" name="Slide Number Placeholder 3"/>
          <p:cNvSpPr>
            <a:spLocks noGrp="1"/>
          </p:cNvSpPr>
          <p:nvPr>
            <p:ph type="sldNum" sz="quarter" idx="5"/>
          </p:nvPr>
        </p:nvSpPr>
        <p:spPr/>
        <p:txBody>
          <a:bodyPr/>
          <a:lstStyle/>
          <a:p>
            <a:fld id="{DC81CCE8-8669-844C-8A1E-83EDDE9464AC}" type="slidenum">
              <a:rPr lang="en-GB" smtClean="0"/>
              <a:pPr/>
              <a:t>4</a:t>
            </a:fld>
            <a:endParaRPr lang="en-GB"/>
          </a:p>
        </p:txBody>
      </p:sp>
    </p:spTree>
    <p:extLst>
      <p:ext uri="{BB962C8B-B14F-4D97-AF65-F5344CB8AC3E}">
        <p14:creationId xmlns:p14="http://schemas.microsoft.com/office/powerpoint/2010/main" val="136369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Susan</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5</a:t>
            </a:fld>
            <a:endParaRPr lang="en-GB"/>
          </a:p>
        </p:txBody>
      </p:sp>
    </p:spTree>
    <p:extLst>
      <p:ext uri="{BB962C8B-B14F-4D97-AF65-F5344CB8AC3E}">
        <p14:creationId xmlns:p14="http://schemas.microsoft.com/office/powerpoint/2010/main" val="90856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Susan </a:t>
            </a:r>
          </a:p>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6</a:t>
            </a:fld>
            <a:endParaRPr lang="en-GB"/>
          </a:p>
        </p:txBody>
      </p:sp>
    </p:spTree>
    <p:extLst>
      <p:ext uri="{BB962C8B-B14F-4D97-AF65-F5344CB8AC3E}">
        <p14:creationId xmlns:p14="http://schemas.microsoft.com/office/powerpoint/2010/main" val="1109394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Rob</a:t>
            </a:r>
          </a:p>
        </p:txBody>
      </p:sp>
      <p:sp>
        <p:nvSpPr>
          <p:cNvPr id="4" name="Slide Number Placeholder 3"/>
          <p:cNvSpPr>
            <a:spLocks noGrp="1"/>
          </p:cNvSpPr>
          <p:nvPr>
            <p:ph type="sldNum" sz="quarter" idx="5"/>
          </p:nvPr>
        </p:nvSpPr>
        <p:spPr/>
        <p:txBody>
          <a:bodyPr/>
          <a:lstStyle/>
          <a:p>
            <a:fld id="{DC81CCE8-8669-844C-8A1E-83EDDE9464AC}" type="slidenum">
              <a:rPr lang="en-GB" smtClean="0"/>
              <a:pPr/>
              <a:t>7</a:t>
            </a:fld>
            <a:endParaRPr lang="en-GB"/>
          </a:p>
        </p:txBody>
      </p:sp>
    </p:spTree>
    <p:extLst>
      <p:ext uri="{BB962C8B-B14F-4D97-AF65-F5344CB8AC3E}">
        <p14:creationId xmlns:p14="http://schemas.microsoft.com/office/powerpoint/2010/main" val="356498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Hamish</a:t>
            </a:r>
          </a:p>
        </p:txBody>
      </p:sp>
      <p:sp>
        <p:nvSpPr>
          <p:cNvPr id="4" name="Slide Number Placeholder 3"/>
          <p:cNvSpPr>
            <a:spLocks noGrp="1"/>
          </p:cNvSpPr>
          <p:nvPr>
            <p:ph type="sldNum" sz="quarter" idx="5"/>
          </p:nvPr>
        </p:nvSpPr>
        <p:spPr/>
        <p:txBody>
          <a:bodyPr/>
          <a:lstStyle/>
          <a:p>
            <a:fld id="{DC81CCE8-8669-844C-8A1E-83EDDE9464AC}" type="slidenum">
              <a:rPr lang="en-GB" smtClean="0"/>
              <a:pPr/>
              <a:t>8</a:t>
            </a:fld>
            <a:endParaRPr lang="en-GB"/>
          </a:p>
        </p:txBody>
      </p:sp>
    </p:spTree>
    <p:extLst>
      <p:ext uri="{BB962C8B-B14F-4D97-AF65-F5344CB8AC3E}">
        <p14:creationId xmlns:p14="http://schemas.microsoft.com/office/powerpoint/2010/main" val="2684922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Hamish</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9</a:t>
            </a:fld>
            <a:endParaRPr lang="en-GB"/>
          </a:p>
        </p:txBody>
      </p:sp>
    </p:spTree>
    <p:extLst>
      <p:ext uri="{BB962C8B-B14F-4D97-AF65-F5344CB8AC3E}">
        <p14:creationId xmlns:p14="http://schemas.microsoft.com/office/powerpoint/2010/main" val="2647352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jpg"/><Relationship Id="rId4" Type="http://schemas.openxmlformats.org/officeDocument/2006/relationships/image" Target="../media/image10.jp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869" y="1586678"/>
            <a:ext cx="4834262" cy="35305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a:solidFill>
                  <a:srgbClr val="FFFFFF"/>
                </a:solidFill>
                <a:latin typeface="Nunito Sans Black" pitchFamily="2" charset="77"/>
                <a:ea typeface="Nunito Sans Black" charset="0"/>
                <a:cs typeface="Nunito Sans Black" charset="0"/>
              </a:rPr>
              <a:t>Thank</a:t>
            </a:r>
            <a:r>
              <a:rPr sz="4050" b="0" i="0" spc="-30">
                <a:solidFill>
                  <a:srgbClr val="FFFFFF"/>
                </a:solidFill>
                <a:latin typeface="Nunito Sans Black" pitchFamily="2" charset="77"/>
                <a:ea typeface="Nunito Sans Black" charset="0"/>
                <a:cs typeface="Nunito Sans Black" charset="0"/>
              </a:rPr>
              <a:t> </a:t>
            </a:r>
            <a:r>
              <a:rPr sz="4050" b="0" i="0" spc="-98">
                <a:solidFill>
                  <a:srgbClr val="FFFFFF"/>
                </a:solidFill>
                <a:latin typeface="Nunito Sans Black" pitchFamily="2" charset="77"/>
                <a:ea typeface="Nunito Sans Black" charset="0"/>
                <a:cs typeface="Nunito Sans Black" charset="0"/>
              </a:rPr>
              <a:t>you</a:t>
            </a:r>
            <a:endParaRPr sz="4050" b="0" i="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10857417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37085388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1/16/2023</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extLst>
      <p:ext uri="{BB962C8B-B14F-4D97-AF65-F5344CB8AC3E}">
        <p14:creationId xmlns:p14="http://schemas.microsoft.com/office/powerpoint/2010/main" val="29446619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52409" y="3957565"/>
            <a:ext cx="8687181" cy="623248"/>
          </a:xfrm>
          <a:prstGeom prst="rect">
            <a:avLst/>
          </a:prstGeom>
        </p:spPr>
        <p:txBody>
          <a:bodyPr wrap="square" lIns="0" tIns="0" rIns="0" bIns="0">
            <a:spAutoFit/>
          </a:bodyPr>
          <a:lstStyle>
            <a:lvl1pPr>
              <a:defRPr sz="4050" b="1" i="0">
                <a:solidFill>
                  <a:schemeClr val="bg1"/>
                </a:solidFill>
                <a:latin typeface="Nunito Sans Black"/>
                <a:cs typeface="Nunito Sans Black"/>
              </a:defRPr>
            </a:lvl1pPr>
          </a:lstStyle>
          <a:p>
            <a:endParaRPr/>
          </a:p>
        </p:txBody>
      </p:sp>
      <p:sp>
        <p:nvSpPr>
          <p:cNvPr id="3" name="Holder 3"/>
          <p:cNvSpPr>
            <a:spLocks noGrp="1"/>
          </p:cNvSpPr>
          <p:nvPr>
            <p:ph type="subTitle" idx="4"/>
          </p:nvPr>
        </p:nvSpPr>
        <p:spPr>
          <a:xfrm>
            <a:off x="1752409" y="3957565"/>
            <a:ext cx="8687181" cy="623248"/>
          </a:xfrm>
          <a:prstGeom prst="rect">
            <a:avLst/>
          </a:prstGeom>
        </p:spPr>
        <p:txBody>
          <a:bodyPr wrap="square" lIns="0" tIns="0" rIns="0" bIns="0">
            <a:spAutoFit/>
          </a:bodyPr>
          <a:lstStyle>
            <a:lvl1pPr>
              <a:defRPr sz="4050" b="1" i="0">
                <a:solidFill>
                  <a:schemeClr val="bg1"/>
                </a:solidFill>
                <a:latin typeface="Nunito Sans Black"/>
                <a:cs typeface="Nunito Sans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4A12C18-D1A5-40F6-9266-72CAC6BCF757}" type="datetime1">
              <a:rPr lang="en-US" smtClean="0"/>
              <a:t>1/16/2023</a:t>
            </a:fld>
            <a:endParaRPr lang="en-US"/>
          </a:p>
        </p:txBody>
      </p:sp>
      <p:sp>
        <p:nvSpPr>
          <p:cNvPr id="6" name="Holder 6"/>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type="body" idx="1"/>
          </p:nvPr>
        </p:nvSpPr>
        <p:spPr>
          <a:xfrm>
            <a:off x="520445" y="1816608"/>
            <a:ext cx="11151108" cy="461665"/>
          </a:xfrm>
        </p:spPr>
        <p:txBody>
          <a:bodyPr lIns="0" tIns="0" rIns="0" bIns="0"/>
          <a:lstStyle>
            <a:lvl1pPr>
              <a:defRPr sz="3000" b="0" i="0">
                <a:solidFill>
                  <a:schemeClr val="tx1"/>
                </a:solidFill>
                <a:latin typeface="Nunito Sans"/>
                <a:cs typeface="Nunito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17DE3A3-D4CB-4798-ACCC-E025244C8A4C}" type="datetime1">
              <a:rPr lang="en-US" smtClean="0"/>
              <a:t>1/16/2023</a:t>
            </a:fld>
            <a:endParaRPr lang="en-US"/>
          </a:p>
        </p:txBody>
      </p:sp>
      <p:sp>
        <p:nvSpPr>
          <p:cNvPr id="6" name="Holder 6"/>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sz="half" idx="2"/>
          </p:nvPr>
        </p:nvSpPr>
        <p:spPr>
          <a:xfrm>
            <a:off x="609600" y="1577340"/>
            <a:ext cx="5303520"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1555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F8142BD-2B4D-4946-91EB-FC31221DFEE5}" type="datetime1">
              <a:rPr lang="en-US" smtClean="0"/>
              <a:t>1/16/2023</a:t>
            </a:fld>
            <a:endParaRPr lang="en-US"/>
          </a:p>
        </p:txBody>
      </p:sp>
      <p:sp>
        <p:nvSpPr>
          <p:cNvPr id="7" name="Holder 7"/>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6256000" h="9144000">
                <a:moveTo>
                  <a:pt x="0" y="9144000"/>
                </a:moveTo>
                <a:lnTo>
                  <a:pt x="16255746" y="9144000"/>
                </a:lnTo>
                <a:lnTo>
                  <a:pt x="16255746" y="0"/>
                </a:lnTo>
                <a:lnTo>
                  <a:pt x="0" y="0"/>
                </a:lnTo>
                <a:lnTo>
                  <a:pt x="0" y="9144000"/>
                </a:lnTo>
                <a:close/>
              </a:path>
            </a:pathLst>
          </a:custGeom>
          <a:solidFill>
            <a:srgbClr val="7413DC"/>
          </a:solidFill>
        </p:spPr>
        <p:txBody>
          <a:bodyPr wrap="square" lIns="0" tIns="0" rIns="0" bIns="0" rtlCol="0"/>
          <a:lstStyle/>
          <a:p>
            <a:endParaRPr sz="1050"/>
          </a:p>
        </p:txBody>
      </p:sp>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FFFA35D-27D3-4C44-A44C-B71912A4B12C}" type="datetime1">
              <a:rPr lang="en-US" smtClean="0"/>
              <a:t>1/16/2023</a:t>
            </a:fld>
            <a:endParaRPr lang="en-US"/>
          </a:p>
        </p:txBody>
      </p:sp>
      <p:sp>
        <p:nvSpPr>
          <p:cNvPr id="5" name="Holder 5"/>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1/16/2023</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6" y="41859"/>
            <a:ext cx="5750325" cy="492443"/>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6" y="534301"/>
            <a:ext cx="5750325" cy="207749"/>
          </a:xfrm>
          <a:prstGeom prst="rect">
            <a:avLst/>
          </a:prstGeom>
        </p:spPr>
        <p:txBody>
          <a:bodyPr wrap="square" lIns="0" tIns="0" rIns="0" bIns="0" anchor="t">
            <a:spAutoFit/>
          </a:bodyPr>
          <a:lstStyle>
            <a:lvl1pPr>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783"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5527041" y="8503920"/>
            <a:ext cx="5201920"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solidFill>
                  <a:srgbClr val="FFFFFF"/>
                </a:solidFill>
              </a:rPr>
              <a:t>© </a:t>
            </a:r>
            <a:r>
              <a:rPr lang="en-US" spc="-4">
                <a:solidFill>
                  <a:srgbClr val="FFFFFF"/>
                </a:solidFill>
              </a:rPr>
              <a:t>The </a:t>
            </a:r>
            <a:r>
              <a:rPr lang="en-US" spc="-15">
                <a:solidFill>
                  <a:srgbClr val="FFFFFF"/>
                </a:solidFill>
              </a:rPr>
              <a:t>Scout Association</a:t>
            </a:r>
          </a:p>
        </p:txBody>
      </p:sp>
      <p:sp>
        <p:nvSpPr>
          <p:cNvPr id="5" name="Holder 5"/>
          <p:cNvSpPr>
            <a:spLocks noGrp="1"/>
          </p:cNvSpPr>
          <p:nvPr>
            <p:ph type="dt" sz="half" idx="6"/>
          </p:nvPr>
        </p:nvSpPr>
        <p:spPr>
          <a:xfrm>
            <a:off x="609600" y="6377941"/>
            <a:ext cx="2804160" cy="215444"/>
          </a:xfrm>
        </p:spPr>
        <p:txBody>
          <a:bodyPr lIns="0" tIns="0" rIns="0" bIns="0"/>
          <a:lstStyle>
            <a:lvl1pPr algn="l">
              <a:defRPr>
                <a:solidFill>
                  <a:schemeClr val="bg1"/>
                </a:solidFill>
              </a:defRPr>
            </a:lvl1pPr>
          </a:lstStyle>
          <a:p>
            <a:r>
              <a:rPr lang="mr-IN">
                <a:solidFill>
                  <a:srgbClr val="FFFFFF"/>
                </a:solidFill>
              </a:rPr>
              <a:t>18/02/2018</a:t>
            </a:r>
          </a:p>
        </p:txBody>
      </p:sp>
      <p:sp>
        <p:nvSpPr>
          <p:cNvPr id="6" name="Holder 6"/>
          <p:cNvSpPr>
            <a:spLocks noGrp="1"/>
          </p:cNvSpPr>
          <p:nvPr>
            <p:ph type="sldNum" sz="quarter" idx="7"/>
          </p:nvPr>
        </p:nvSpPr>
        <p:spPr>
          <a:xfrm>
            <a:off x="14522857" y="8691423"/>
            <a:ext cx="831215"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49">
              <a:spcBef>
                <a:spcPts val="83"/>
              </a:spcBef>
            </a:pPr>
            <a:fld id="{81D60167-4931-47E6-BA6A-407CBD079E47}" type="slidenum">
              <a:rPr lang="uk-UA" spc="26" smtClean="0">
                <a:solidFill>
                  <a:srgbClr val="FFFFFF"/>
                </a:solidFill>
              </a:rPr>
              <a:pPr marL="19049">
                <a:spcBef>
                  <a:spcPts val="83"/>
                </a:spcBef>
              </a:pPr>
              <a:t>‹#›</a:t>
            </a:fld>
            <a:endParaRPr lang="uk-UA" spc="26">
              <a:solidFill>
                <a:srgbClr val="FFFFFF"/>
              </a:solidFill>
            </a:endParaRPr>
          </a:p>
        </p:txBody>
      </p:sp>
      <p:grpSp>
        <p:nvGrpSpPr>
          <p:cNvPr id="20" name="Group 19">
            <a:extLst>
              <a:ext uri="{FF2B5EF4-FFF2-40B4-BE49-F238E27FC236}">
                <a16:creationId xmlns:a16="http://schemas.microsoft.com/office/drawing/2014/main" id="{0A31EF12-2A4A-2A4F-A864-E57F1522B63E}"/>
              </a:ext>
            </a:extLst>
          </p:cNvPr>
          <p:cNvGrpSpPr/>
          <p:nvPr userDrawn="1"/>
        </p:nvGrpSpPr>
        <p:grpSpPr>
          <a:xfrm>
            <a:off x="4206002" y="1581153"/>
            <a:ext cx="3787619" cy="2765276"/>
            <a:chOff x="1243080" y="996480"/>
            <a:chExt cx="7627680" cy="5568840"/>
          </a:xfrm>
          <a:solidFill>
            <a:schemeClr val="bg1"/>
          </a:solidFill>
        </p:grpSpPr>
        <p:sp>
          <p:nvSpPr>
            <p:cNvPr id="21" name="Freeform 1">
              <a:extLst>
                <a:ext uri="{FF2B5EF4-FFF2-40B4-BE49-F238E27FC236}">
                  <a16:creationId xmlns:a16="http://schemas.microsoft.com/office/drawing/2014/main" id="{DEB88F54-A389-4C45-A9A2-FF7AFC03E9E4}"/>
                </a:ext>
              </a:extLst>
            </p:cNvPr>
            <p:cNvSpPr/>
            <p:nvPr/>
          </p:nvSpPr>
          <p:spPr>
            <a:xfrm>
              <a:off x="1243080" y="4809960"/>
              <a:ext cx="1350360" cy="1744200"/>
            </a:xfrm>
            <a:custGeom>
              <a:avLst/>
              <a:gdLst/>
              <a:ahLst/>
              <a:cxnLst/>
              <a:rect l="0" t="0" r="r" b="b"/>
              <a:pathLst>
                <a:path w="3751" h="4845">
                  <a:moveTo>
                    <a:pt x="0" y="4094"/>
                  </a:moveTo>
                  <a:lnTo>
                    <a:pt x="0" y="4094"/>
                  </a:lnTo>
                  <a:cubicBezTo>
                    <a:pt x="625" y="3375"/>
                    <a:pt x="625" y="3375"/>
                    <a:pt x="625" y="3375"/>
                  </a:cubicBezTo>
                  <a:cubicBezTo>
                    <a:pt x="1063" y="3719"/>
                    <a:pt x="1500" y="3937"/>
                    <a:pt x="2032" y="3937"/>
                  </a:cubicBezTo>
                  <a:cubicBezTo>
                    <a:pt x="2469" y="3937"/>
                    <a:pt x="2719" y="3781"/>
                    <a:pt x="2719" y="3500"/>
                  </a:cubicBezTo>
                  <a:cubicBezTo>
                    <a:pt x="2719" y="3469"/>
                    <a:pt x="2719" y="3469"/>
                    <a:pt x="2719" y="3469"/>
                  </a:cubicBezTo>
                  <a:cubicBezTo>
                    <a:pt x="2719" y="3219"/>
                    <a:pt x="2563" y="3094"/>
                    <a:pt x="1782" y="2875"/>
                  </a:cubicBezTo>
                  <a:cubicBezTo>
                    <a:pt x="813" y="2625"/>
                    <a:pt x="188" y="2375"/>
                    <a:pt x="188" y="1437"/>
                  </a:cubicBezTo>
                  <a:cubicBezTo>
                    <a:pt x="188" y="1406"/>
                    <a:pt x="188" y="1406"/>
                    <a:pt x="188" y="1406"/>
                  </a:cubicBezTo>
                  <a:cubicBezTo>
                    <a:pt x="188" y="562"/>
                    <a:pt x="875" y="0"/>
                    <a:pt x="1844" y="0"/>
                  </a:cubicBezTo>
                  <a:cubicBezTo>
                    <a:pt x="2532" y="0"/>
                    <a:pt x="3125" y="219"/>
                    <a:pt x="3594" y="594"/>
                  </a:cubicBezTo>
                  <a:cubicBezTo>
                    <a:pt x="3063" y="1375"/>
                    <a:pt x="3063" y="1375"/>
                    <a:pt x="3063" y="1375"/>
                  </a:cubicBezTo>
                  <a:cubicBezTo>
                    <a:pt x="2656" y="1094"/>
                    <a:pt x="2250" y="906"/>
                    <a:pt x="1844" y="906"/>
                  </a:cubicBezTo>
                  <a:cubicBezTo>
                    <a:pt x="1438" y="906"/>
                    <a:pt x="1219" y="1094"/>
                    <a:pt x="1219" y="1312"/>
                  </a:cubicBezTo>
                  <a:cubicBezTo>
                    <a:pt x="1219" y="1344"/>
                    <a:pt x="1219" y="1344"/>
                    <a:pt x="1219" y="1344"/>
                  </a:cubicBezTo>
                  <a:cubicBezTo>
                    <a:pt x="1219" y="1656"/>
                    <a:pt x="1438" y="1750"/>
                    <a:pt x="2250" y="1969"/>
                  </a:cubicBezTo>
                  <a:cubicBezTo>
                    <a:pt x="3219" y="2219"/>
                    <a:pt x="3750" y="2562"/>
                    <a:pt x="3750" y="3375"/>
                  </a:cubicBezTo>
                  <a:lnTo>
                    <a:pt x="3750" y="3375"/>
                  </a:lnTo>
                  <a:cubicBezTo>
                    <a:pt x="3750" y="4312"/>
                    <a:pt x="3031" y="4844"/>
                    <a:pt x="2032" y="4844"/>
                  </a:cubicBezTo>
                  <a:cubicBezTo>
                    <a:pt x="1313" y="4844"/>
                    <a:pt x="563" y="4594"/>
                    <a:pt x="0" y="4094"/>
                  </a:cubicBezTo>
                </a:path>
              </a:pathLst>
            </a:custGeom>
            <a:grpFill/>
            <a:ln>
              <a:noFill/>
            </a:ln>
          </p:spPr>
        </p:sp>
        <p:sp>
          <p:nvSpPr>
            <p:cNvPr id="22" name="Freeform 2">
              <a:extLst>
                <a:ext uri="{FF2B5EF4-FFF2-40B4-BE49-F238E27FC236}">
                  <a16:creationId xmlns:a16="http://schemas.microsoft.com/office/drawing/2014/main" id="{6D1F7898-22B2-9145-9E39-DD14DEFDB648}"/>
                </a:ext>
              </a:extLst>
            </p:cNvPr>
            <p:cNvSpPr/>
            <p:nvPr/>
          </p:nvSpPr>
          <p:spPr>
            <a:xfrm>
              <a:off x="2728080" y="5203800"/>
              <a:ext cx="1215360" cy="1361520"/>
            </a:xfrm>
            <a:custGeom>
              <a:avLst/>
              <a:gdLst/>
              <a:ahLst/>
              <a:cxnLst/>
              <a:rect l="0" t="0" r="r" b="b"/>
              <a:pathLst>
                <a:path w="3376" h="3782">
                  <a:moveTo>
                    <a:pt x="0" y="1906"/>
                  </a:moveTo>
                  <a:lnTo>
                    <a:pt x="0" y="1906"/>
                  </a:lnTo>
                  <a:cubicBezTo>
                    <a:pt x="0" y="1875"/>
                    <a:pt x="0" y="1875"/>
                    <a:pt x="0" y="1875"/>
                  </a:cubicBezTo>
                  <a:cubicBezTo>
                    <a:pt x="0" y="843"/>
                    <a:pt x="813" y="0"/>
                    <a:pt x="1907" y="0"/>
                  </a:cubicBezTo>
                  <a:cubicBezTo>
                    <a:pt x="2594" y="0"/>
                    <a:pt x="3032" y="250"/>
                    <a:pt x="3344" y="625"/>
                  </a:cubicBezTo>
                  <a:cubicBezTo>
                    <a:pt x="2719" y="1281"/>
                    <a:pt x="2719" y="1281"/>
                    <a:pt x="2719" y="1281"/>
                  </a:cubicBezTo>
                  <a:cubicBezTo>
                    <a:pt x="2500" y="1031"/>
                    <a:pt x="2282" y="906"/>
                    <a:pt x="1907" y="906"/>
                  </a:cubicBezTo>
                  <a:cubicBezTo>
                    <a:pt x="1407" y="906"/>
                    <a:pt x="1032" y="1343"/>
                    <a:pt x="1032" y="1875"/>
                  </a:cubicBezTo>
                  <a:lnTo>
                    <a:pt x="1032" y="1875"/>
                  </a:lnTo>
                  <a:cubicBezTo>
                    <a:pt x="1032" y="2437"/>
                    <a:pt x="1375" y="2875"/>
                    <a:pt x="1938" y="2875"/>
                  </a:cubicBezTo>
                  <a:cubicBezTo>
                    <a:pt x="2282" y="2875"/>
                    <a:pt x="2532" y="2750"/>
                    <a:pt x="2782" y="2500"/>
                  </a:cubicBezTo>
                  <a:cubicBezTo>
                    <a:pt x="3375" y="3125"/>
                    <a:pt x="3375" y="3125"/>
                    <a:pt x="3375" y="3125"/>
                  </a:cubicBezTo>
                  <a:cubicBezTo>
                    <a:pt x="3032" y="3500"/>
                    <a:pt x="2625" y="3781"/>
                    <a:pt x="1907" y="3781"/>
                  </a:cubicBezTo>
                  <a:cubicBezTo>
                    <a:pt x="813" y="3781"/>
                    <a:pt x="0" y="2937"/>
                    <a:pt x="0" y="1906"/>
                  </a:cubicBezTo>
                </a:path>
              </a:pathLst>
            </a:custGeom>
            <a:grpFill/>
            <a:ln>
              <a:noFill/>
            </a:ln>
          </p:spPr>
        </p:sp>
        <p:sp>
          <p:nvSpPr>
            <p:cNvPr id="23" name="Freeform 3">
              <a:extLst>
                <a:ext uri="{FF2B5EF4-FFF2-40B4-BE49-F238E27FC236}">
                  <a16:creationId xmlns:a16="http://schemas.microsoft.com/office/drawing/2014/main" id="{6960CF06-76DC-0746-BE5A-1FA0408F5325}"/>
                </a:ext>
              </a:extLst>
            </p:cNvPr>
            <p:cNvSpPr/>
            <p:nvPr/>
          </p:nvSpPr>
          <p:spPr>
            <a:xfrm>
              <a:off x="4010760" y="5203800"/>
              <a:ext cx="1417320" cy="1361520"/>
            </a:xfrm>
            <a:custGeom>
              <a:avLst/>
              <a:gdLst/>
              <a:ahLst/>
              <a:cxnLst/>
              <a:rect l="0" t="0" r="r" b="b"/>
              <a:pathLst>
                <a:path w="3937" h="3782">
                  <a:moveTo>
                    <a:pt x="0" y="1906"/>
                  </a:moveTo>
                  <a:lnTo>
                    <a:pt x="0" y="1906"/>
                  </a:lnTo>
                  <a:cubicBezTo>
                    <a:pt x="0" y="1875"/>
                    <a:pt x="0" y="1875"/>
                    <a:pt x="0" y="1875"/>
                  </a:cubicBezTo>
                  <a:cubicBezTo>
                    <a:pt x="0" y="843"/>
                    <a:pt x="844" y="0"/>
                    <a:pt x="1969" y="0"/>
                  </a:cubicBezTo>
                  <a:cubicBezTo>
                    <a:pt x="3093" y="0"/>
                    <a:pt x="3936" y="843"/>
                    <a:pt x="3936" y="1875"/>
                  </a:cubicBezTo>
                  <a:lnTo>
                    <a:pt x="3936" y="1875"/>
                  </a:lnTo>
                  <a:cubicBezTo>
                    <a:pt x="3936" y="2937"/>
                    <a:pt x="3093" y="3781"/>
                    <a:pt x="1969" y="3781"/>
                  </a:cubicBezTo>
                  <a:cubicBezTo>
                    <a:pt x="844" y="3781"/>
                    <a:pt x="0" y="2937"/>
                    <a:pt x="0" y="1906"/>
                  </a:cubicBezTo>
                  <a:moveTo>
                    <a:pt x="2906" y="1906"/>
                  </a:moveTo>
                  <a:lnTo>
                    <a:pt x="2906" y="1906"/>
                  </a:lnTo>
                  <a:cubicBezTo>
                    <a:pt x="2906" y="1875"/>
                    <a:pt x="2906" y="1875"/>
                    <a:pt x="2906" y="1875"/>
                  </a:cubicBezTo>
                  <a:cubicBezTo>
                    <a:pt x="2906" y="1343"/>
                    <a:pt x="2531" y="906"/>
                    <a:pt x="1969" y="906"/>
                  </a:cubicBezTo>
                  <a:cubicBezTo>
                    <a:pt x="1375" y="906"/>
                    <a:pt x="1031" y="1343"/>
                    <a:pt x="1031" y="1875"/>
                  </a:cubicBezTo>
                  <a:lnTo>
                    <a:pt x="1031" y="1875"/>
                  </a:lnTo>
                  <a:cubicBezTo>
                    <a:pt x="1031" y="2437"/>
                    <a:pt x="1406" y="2875"/>
                    <a:pt x="1969" y="2875"/>
                  </a:cubicBezTo>
                  <a:cubicBezTo>
                    <a:pt x="2562" y="2875"/>
                    <a:pt x="2906" y="2437"/>
                    <a:pt x="2906" y="1906"/>
                  </a:cubicBezTo>
                </a:path>
              </a:pathLst>
            </a:custGeom>
            <a:grpFill/>
            <a:ln>
              <a:noFill/>
            </a:ln>
          </p:spPr>
        </p:sp>
        <p:sp>
          <p:nvSpPr>
            <p:cNvPr id="24" name="Freeform 4">
              <a:extLst>
                <a:ext uri="{FF2B5EF4-FFF2-40B4-BE49-F238E27FC236}">
                  <a16:creationId xmlns:a16="http://schemas.microsoft.com/office/drawing/2014/main" id="{432D0A89-4BCC-514C-AE92-8A39DD402801}"/>
                </a:ext>
              </a:extLst>
            </p:cNvPr>
            <p:cNvSpPr/>
            <p:nvPr/>
          </p:nvSpPr>
          <p:spPr>
            <a:xfrm>
              <a:off x="5574240" y="5226120"/>
              <a:ext cx="1192680" cy="1328040"/>
            </a:xfrm>
            <a:custGeom>
              <a:avLst/>
              <a:gdLst/>
              <a:ahLst/>
              <a:cxnLst/>
              <a:rect l="0" t="0" r="r" b="b"/>
              <a:pathLst>
                <a:path w="3313" h="3689">
                  <a:moveTo>
                    <a:pt x="0" y="2344"/>
                  </a:moveTo>
                  <a:lnTo>
                    <a:pt x="0" y="2344"/>
                  </a:lnTo>
                  <a:cubicBezTo>
                    <a:pt x="0" y="0"/>
                    <a:pt x="0" y="0"/>
                    <a:pt x="0" y="0"/>
                  </a:cubicBezTo>
                  <a:cubicBezTo>
                    <a:pt x="1000" y="0"/>
                    <a:pt x="1000" y="0"/>
                    <a:pt x="1000" y="0"/>
                  </a:cubicBezTo>
                  <a:cubicBezTo>
                    <a:pt x="1000" y="2031"/>
                    <a:pt x="1000" y="2031"/>
                    <a:pt x="1000" y="2031"/>
                  </a:cubicBezTo>
                  <a:cubicBezTo>
                    <a:pt x="1000" y="2531"/>
                    <a:pt x="1250" y="2781"/>
                    <a:pt x="1625" y="2781"/>
                  </a:cubicBezTo>
                  <a:cubicBezTo>
                    <a:pt x="2031" y="2781"/>
                    <a:pt x="2281" y="2531"/>
                    <a:pt x="2281" y="2031"/>
                  </a:cubicBezTo>
                  <a:cubicBezTo>
                    <a:pt x="2281" y="0"/>
                    <a:pt x="2281" y="0"/>
                    <a:pt x="2281" y="0"/>
                  </a:cubicBezTo>
                  <a:cubicBezTo>
                    <a:pt x="3312" y="0"/>
                    <a:pt x="3312" y="0"/>
                    <a:pt x="3312" y="0"/>
                  </a:cubicBezTo>
                  <a:cubicBezTo>
                    <a:pt x="3312" y="3625"/>
                    <a:pt x="3312" y="3625"/>
                    <a:pt x="3312" y="3625"/>
                  </a:cubicBezTo>
                  <a:cubicBezTo>
                    <a:pt x="2281" y="3625"/>
                    <a:pt x="2281" y="3625"/>
                    <a:pt x="2281" y="3625"/>
                  </a:cubicBezTo>
                  <a:cubicBezTo>
                    <a:pt x="2281" y="3125"/>
                    <a:pt x="2281" y="3125"/>
                    <a:pt x="2281" y="3125"/>
                  </a:cubicBezTo>
                  <a:cubicBezTo>
                    <a:pt x="2031" y="3406"/>
                    <a:pt x="1750" y="3688"/>
                    <a:pt x="1218" y="3688"/>
                  </a:cubicBezTo>
                  <a:cubicBezTo>
                    <a:pt x="437" y="3688"/>
                    <a:pt x="0" y="3188"/>
                    <a:pt x="0" y="2344"/>
                  </a:cubicBezTo>
                </a:path>
              </a:pathLst>
            </a:custGeom>
            <a:grpFill/>
            <a:ln>
              <a:noFill/>
            </a:ln>
          </p:spPr>
        </p:sp>
        <p:sp>
          <p:nvSpPr>
            <p:cNvPr id="25" name="Freeform 5">
              <a:extLst>
                <a:ext uri="{FF2B5EF4-FFF2-40B4-BE49-F238E27FC236}">
                  <a16:creationId xmlns:a16="http://schemas.microsoft.com/office/drawing/2014/main" id="{4B31D90D-D7AE-EE41-8772-2E4B0329C70F}"/>
                </a:ext>
              </a:extLst>
            </p:cNvPr>
            <p:cNvSpPr/>
            <p:nvPr/>
          </p:nvSpPr>
          <p:spPr>
            <a:xfrm>
              <a:off x="6980400" y="4899960"/>
              <a:ext cx="675360" cy="1654200"/>
            </a:xfrm>
            <a:custGeom>
              <a:avLst/>
              <a:gdLst/>
              <a:ahLst/>
              <a:cxnLst/>
              <a:rect l="0" t="0" r="r" b="b"/>
              <a:pathLst>
                <a:path w="1876" h="4595">
                  <a:moveTo>
                    <a:pt x="0" y="3500"/>
                  </a:moveTo>
                  <a:lnTo>
                    <a:pt x="0" y="3500"/>
                  </a:lnTo>
                  <a:cubicBezTo>
                    <a:pt x="0" y="0"/>
                    <a:pt x="0" y="0"/>
                    <a:pt x="0" y="0"/>
                  </a:cubicBezTo>
                  <a:cubicBezTo>
                    <a:pt x="1031" y="0"/>
                    <a:pt x="1031" y="0"/>
                    <a:pt x="1031" y="0"/>
                  </a:cubicBezTo>
                  <a:cubicBezTo>
                    <a:pt x="1031" y="906"/>
                    <a:pt x="1031" y="906"/>
                    <a:pt x="1031" y="906"/>
                  </a:cubicBezTo>
                  <a:cubicBezTo>
                    <a:pt x="1875" y="906"/>
                    <a:pt x="1875" y="906"/>
                    <a:pt x="1875" y="906"/>
                  </a:cubicBezTo>
                  <a:cubicBezTo>
                    <a:pt x="1875" y="1781"/>
                    <a:pt x="1875" y="1781"/>
                    <a:pt x="1875" y="1781"/>
                  </a:cubicBezTo>
                  <a:cubicBezTo>
                    <a:pt x="1031" y="1781"/>
                    <a:pt x="1031" y="1781"/>
                    <a:pt x="1031" y="1781"/>
                  </a:cubicBezTo>
                  <a:cubicBezTo>
                    <a:pt x="1031" y="3344"/>
                    <a:pt x="1031" y="3344"/>
                    <a:pt x="1031" y="3344"/>
                  </a:cubicBezTo>
                  <a:cubicBezTo>
                    <a:pt x="1031" y="3562"/>
                    <a:pt x="1125" y="3687"/>
                    <a:pt x="1344" y="3687"/>
                  </a:cubicBezTo>
                  <a:cubicBezTo>
                    <a:pt x="1531" y="3687"/>
                    <a:pt x="1719" y="3656"/>
                    <a:pt x="1844" y="3562"/>
                  </a:cubicBezTo>
                  <a:cubicBezTo>
                    <a:pt x="1844" y="4375"/>
                    <a:pt x="1844" y="4375"/>
                    <a:pt x="1844" y="4375"/>
                  </a:cubicBezTo>
                  <a:cubicBezTo>
                    <a:pt x="1656" y="4531"/>
                    <a:pt x="1406" y="4594"/>
                    <a:pt x="1031" y="4594"/>
                  </a:cubicBezTo>
                  <a:cubicBezTo>
                    <a:pt x="406" y="4594"/>
                    <a:pt x="0" y="4344"/>
                    <a:pt x="0" y="3500"/>
                  </a:cubicBezTo>
                </a:path>
              </a:pathLst>
            </a:custGeom>
            <a:grpFill/>
            <a:ln>
              <a:noFill/>
            </a:ln>
          </p:spPr>
        </p:sp>
        <p:sp>
          <p:nvSpPr>
            <p:cNvPr id="26" name="Freeform 6">
              <a:extLst>
                <a:ext uri="{FF2B5EF4-FFF2-40B4-BE49-F238E27FC236}">
                  <a16:creationId xmlns:a16="http://schemas.microsoft.com/office/drawing/2014/main" id="{F62C6D1A-96EE-7949-AF28-D36EB5E50BE0}"/>
                </a:ext>
              </a:extLst>
            </p:cNvPr>
            <p:cNvSpPr/>
            <p:nvPr/>
          </p:nvSpPr>
          <p:spPr>
            <a:xfrm>
              <a:off x="7812720" y="5214960"/>
              <a:ext cx="1058040" cy="1339200"/>
            </a:xfrm>
            <a:custGeom>
              <a:avLst/>
              <a:gdLst/>
              <a:ahLst/>
              <a:cxnLst/>
              <a:rect l="0" t="0" r="r" b="b"/>
              <a:pathLst>
                <a:path w="2939" h="3720">
                  <a:moveTo>
                    <a:pt x="0" y="3187"/>
                  </a:moveTo>
                  <a:lnTo>
                    <a:pt x="0" y="3187"/>
                  </a:lnTo>
                  <a:cubicBezTo>
                    <a:pt x="438" y="2500"/>
                    <a:pt x="438" y="2500"/>
                    <a:pt x="438" y="2500"/>
                  </a:cubicBezTo>
                  <a:cubicBezTo>
                    <a:pt x="844" y="2781"/>
                    <a:pt x="1250" y="2937"/>
                    <a:pt x="1594" y="2937"/>
                  </a:cubicBezTo>
                  <a:cubicBezTo>
                    <a:pt x="1875" y="2937"/>
                    <a:pt x="2032" y="2844"/>
                    <a:pt x="2032" y="2656"/>
                  </a:cubicBezTo>
                  <a:lnTo>
                    <a:pt x="2032" y="2656"/>
                  </a:lnTo>
                  <a:cubicBezTo>
                    <a:pt x="2032" y="2437"/>
                    <a:pt x="1657" y="2344"/>
                    <a:pt x="1282" y="2250"/>
                  </a:cubicBezTo>
                  <a:cubicBezTo>
                    <a:pt x="782" y="2094"/>
                    <a:pt x="188" y="1844"/>
                    <a:pt x="188" y="1156"/>
                  </a:cubicBezTo>
                  <a:cubicBezTo>
                    <a:pt x="188" y="1125"/>
                    <a:pt x="188" y="1125"/>
                    <a:pt x="188" y="1125"/>
                  </a:cubicBezTo>
                  <a:cubicBezTo>
                    <a:pt x="188" y="406"/>
                    <a:pt x="782" y="0"/>
                    <a:pt x="1532" y="0"/>
                  </a:cubicBezTo>
                  <a:cubicBezTo>
                    <a:pt x="1969" y="0"/>
                    <a:pt x="2469" y="156"/>
                    <a:pt x="2875" y="406"/>
                  </a:cubicBezTo>
                  <a:cubicBezTo>
                    <a:pt x="2469" y="1125"/>
                    <a:pt x="2469" y="1125"/>
                    <a:pt x="2469" y="1125"/>
                  </a:cubicBezTo>
                  <a:cubicBezTo>
                    <a:pt x="2125" y="906"/>
                    <a:pt x="1750" y="781"/>
                    <a:pt x="1500" y="781"/>
                  </a:cubicBezTo>
                  <a:cubicBezTo>
                    <a:pt x="1250" y="781"/>
                    <a:pt x="1125" y="875"/>
                    <a:pt x="1125" y="1031"/>
                  </a:cubicBezTo>
                  <a:lnTo>
                    <a:pt x="1125" y="1031"/>
                  </a:lnTo>
                  <a:cubicBezTo>
                    <a:pt x="1125" y="1250"/>
                    <a:pt x="1469" y="1344"/>
                    <a:pt x="1844" y="1469"/>
                  </a:cubicBezTo>
                  <a:cubicBezTo>
                    <a:pt x="2375" y="1656"/>
                    <a:pt x="2938" y="1875"/>
                    <a:pt x="2938" y="2562"/>
                  </a:cubicBezTo>
                  <a:lnTo>
                    <a:pt x="2938" y="2562"/>
                  </a:lnTo>
                  <a:cubicBezTo>
                    <a:pt x="2938" y="3375"/>
                    <a:pt x="2344" y="3719"/>
                    <a:pt x="1563" y="3719"/>
                  </a:cubicBezTo>
                  <a:cubicBezTo>
                    <a:pt x="1063" y="3719"/>
                    <a:pt x="500" y="3562"/>
                    <a:pt x="0" y="3187"/>
                  </a:cubicBezTo>
                </a:path>
              </a:pathLst>
            </a:custGeom>
            <a:grpFill/>
            <a:ln>
              <a:noFill/>
            </a:ln>
          </p:spPr>
        </p:sp>
        <p:sp>
          <p:nvSpPr>
            <p:cNvPr id="27" name="Freeform 7">
              <a:extLst>
                <a:ext uri="{FF2B5EF4-FFF2-40B4-BE49-F238E27FC236}">
                  <a16:creationId xmlns:a16="http://schemas.microsoft.com/office/drawing/2014/main" id="{C10398C2-BEC5-7F4A-BC5F-337A1FE6E5C1}"/>
                </a:ext>
              </a:extLst>
            </p:cNvPr>
            <p:cNvSpPr/>
            <p:nvPr/>
          </p:nvSpPr>
          <p:spPr>
            <a:xfrm>
              <a:off x="3144600" y="2076480"/>
              <a:ext cx="1395360" cy="934200"/>
            </a:xfrm>
            <a:custGeom>
              <a:avLst/>
              <a:gdLst/>
              <a:ahLst/>
              <a:cxnLst/>
              <a:rect l="0" t="0" r="r" b="b"/>
              <a:pathLst>
                <a:path w="3876" h="2595">
                  <a:moveTo>
                    <a:pt x="2843" y="1281"/>
                  </a:moveTo>
                  <a:lnTo>
                    <a:pt x="2843" y="1281"/>
                  </a:lnTo>
                  <a:cubicBezTo>
                    <a:pt x="3125" y="1750"/>
                    <a:pt x="3281" y="2250"/>
                    <a:pt x="3312" y="2594"/>
                  </a:cubicBezTo>
                  <a:cubicBezTo>
                    <a:pt x="3875" y="2594"/>
                    <a:pt x="3875" y="2594"/>
                    <a:pt x="3875" y="2594"/>
                  </a:cubicBezTo>
                  <a:cubicBezTo>
                    <a:pt x="3812" y="2188"/>
                    <a:pt x="3656" y="1563"/>
                    <a:pt x="3281" y="1000"/>
                  </a:cubicBezTo>
                  <a:cubicBezTo>
                    <a:pt x="2843" y="344"/>
                    <a:pt x="2312" y="0"/>
                    <a:pt x="1687" y="0"/>
                  </a:cubicBezTo>
                  <a:cubicBezTo>
                    <a:pt x="1656" y="0"/>
                    <a:pt x="1656" y="0"/>
                    <a:pt x="1656" y="0"/>
                  </a:cubicBezTo>
                  <a:cubicBezTo>
                    <a:pt x="1187" y="0"/>
                    <a:pt x="750" y="219"/>
                    <a:pt x="437" y="594"/>
                  </a:cubicBezTo>
                  <a:cubicBezTo>
                    <a:pt x="125" y="969"/>
                    <a:pt x="0" y="1500"/>
                    <a:pt x="125" y="1969"/>
                  </a:cubicBezTo>
                  <a:cubicBezTo>
                    <a:pt x="625" y="1875"/>
                    <a:pt x="625" y="1875"/>
                    <a:pt x="625" y="1875"/>
                  </a:cubicBezTo>
                  <a:cubicBezTo>
                    <a:pt x="562" y="1531"/>
                    <a:pt x="656" y="1188"/>
                    <a:pt x="843" y="906"/>
                  </a:cubicBezTo>
                  <a:cubicBezTo>
                    <a:pt x="1062" y="656"/>
                    <a:pt x="1343" y="531"/>
                    <a:pt x="1656" y="531"/>
                  </a:cubicBezTo>
                  <a:cubicBezTo>
                    <a:pt x="1687" y="531"/>
                    <a:pt x="1687" y="531"/>
                    <a:pt x="1687" y="531"/>
                  </a:cubicBezTo>
                  <a:cubicBezTo>
                    <a:pt x="2218" y="531"/>
                    <a:pt x="2625" y="938"/>
                    <a:pt x="2843" y="1281"/>
                  </a:cubicBezTo>
                </a:path>
              </a:pathLst>
            </a:custGeom>
            <a:grpFill/>
            <a:ln>
              <a:noFill/>
            </a:ln>
          </p:spPr>
        </p:sp>
        <p:sp>
          <p:nvSpPr>
            <p:cNvPr id="28" name="Freeform 8">
              <a:extLst>
                <a:ext uri="{FF2B5EF4-FFF2-40B4-BE49-F238E27FC236}">
                  <a16:creationId xmlns:a16="http://schemas.microsoft.com/office/drawing/2014/main" id="{03C6F4E2-F701-B743-8012-F7F5E389F747}"/>
                </a:ext>
              </a:extLst>
            </p:cNvPr>
            <p:cNvSpPr/>
            <p:nvPr/>
          </p:nvSpPr>
          <p:spPr>
            <a:xfrm>
              <a:off x="4528080" y="3539160"/>
              <a:ext cx="1057680" cy="900000"/>
            </a:xfrm>
            <a:custGeom>
              <a:avLst/>
              <a:gdLst/>
              <a:ahLst/>
              <a:cxnLst/>
              <a:rect l="0" t="0" r="r" b="b"/>
              <a:pathLst>
                <a:path w="2938" h="2500">
                  <a:moveTo>
                    <a:pt x="2843" y="936"/>
                  </a:moveTo>
                  <a:lnTo>
                    <a:pt x="2843" y="936"/>
                  </a:lnTo>
                  <a:cubicBezTo>
                    <a:pt x="2656" y="656"/>
                    <a:pt x="2499" y="312"/>
                    <a:pt x="2437" y="0"/>
                  </a:cubicBezTo>
                  <a:cubicBezTo>
                    <a:pt x="1874" y="0"/>
                    <a:pt x="1874" y="0"/>
                    <a:pt x="1874" y="0"/>
                  </a:cubicBezTo>
                  <a:cubicBezTo>
                    <a:pt x="1937" y="250"/>
                    <a:pt x="2031" y="656"/>
                    <a:pt x="2343" y="1124"/>
                  </a:cubicBezTo>
                  <a:cubicBezTo>
                    <a:pt x="2156" y="1436"/>
                    <a:pt x="1812" y="1717"/>
                    <a:pt x="1469" y="1905"/>
                  </a:cubicBezTo>
                  <a:lnTo>
                    <a:pt x="1469" y="1905"/>
                  </a:lnTo>
                  <a:lnTo>
                    <a:pt x="1469" y="1905"/>
                  </a:lnTo>
                  <a:cubicBezTo>
                    <a:pt x="1125" y="1717"/>
                    <a:pt x="813" y="1436"/>
                    <a:pt x="625" y="1124"/>
                  </a:cubicBezTo>
                  <a:cubicBezTo>
                    <a:pt x="907" y="656"/>
                    <a:pt x="1032" y="250"/>
                    <a:pt x="1063" y="0"/>
                  </a:cubicBezTo>
                  <a:cubicBezTo>
                    <a:pt x="532" y="0"/>
                    <a:pt x="532" y="0"/>
                    <a:pt x="532" y="0"/>
                  </a:cubicBezTo>
                  <a:cubicBezTo>
                    <a:pt x="469" y="312"/>
                    <a:pt x="313" y="656"/>
                    <a:pt x="94" y="936"/>
                  </a:cubicBezTo>
                  <a:cubicBezTo>
                    <a:pt x="0" y="1061"/>
                    <a:pt x="0" y="1061"/>
                    <a:pt x="0" y="1061"/>
                  </a:cubicBezTo>
                  <a:cubicBezTo>
                    <a:pt x="63" y="1217"/>
                    <a:pt x="63" y="1217"/>
                    <a:pt x="63" y="1217"/>
                  </a:cubicBezTo>
                  <a:cubicBezTo>
                    <a:pt x="313" y="1717"/>
                    <a:pt x="813" y="2186"/>
                    <a:pt x="1375" y="2436"/>
                  </a:cubicBezTo>
                  <a:cubicBezTo>
                    <a:pt x="1469" y="2499"/>
                    <a:pt x="1469" y="2499"/>
                    <a:pt x="1469" y="2499"/>
                  </a:cubicBezTo>
                  <a:lnTo>
                    <a:pt x="1469" y="2499"/>
                  </a:lnTo>
                  <a:lnTo>
                    <a:pt x="1469" y="2499"/>
                  </a:lnTo>
                  <a:cubicBezTo>
                    <a:pt x="1593" y="2436"/>
                    <a:pt x="1593" y="2436"/>
                    <a:pt x="1593" y="2436"/>
                  </a:cubicBezTo>
                  <a:cubicBezTo>
                    <a:pt x="2124" y="2186"/>
                    <a:pt x="2656" y="1717"/>
                    <a:pt x="2874" y="1217"/>
                  </a:cubicBezTo>
                  <a:cubicBezTo>
                    <a:pt x="2937" y="1061"/>
                    <a:pt x="2937" y="1061"/>
                    <a:pt x="2937" y="1061"/>
                  </a:cubicBezTo>
                  <a:lnTo>
                    <a:pt x="2843" y="936"/>
                  </a:lnTo>
                </a:path>
              </a:pathLst>
            </a:custGeom>
            <a:grpFill/>
            <a:ln>
              <a:noFill/>
            </a:ln>
          </p:spPr>
        </p:sp>
        <p:sp>
          <p:nvSpPr>
            <p:cNvPr id="29" name="Freeform 9">
              <a:extLst>
                <a:ext uri="{FF2B5EF4-FFF2-40B4-BE49-F238E27FC236}">
                  <a16:creationId xmlns:a16="http://schemas.microsoft.com/office/drawing/2014/main" id="{3D162103-1B09-5B48-904D-23A667E7BAED}"/>
                </a:ext>
              </a:extLst>
            </p:cNvPr>
            <p:cNvSpPr/>
            <p:nvPr/>
          </p:nvSpPr>
          <p:spPr>
            <a:xfrm>
              <a:off x="5585400" y="2076480"/>
              <a:ext cx="1384200" cy="934200"/>
            </a:xfrm>
            <a:custGeom>
              <a:avLst/>
              <a:gdLst/>
              <a:ahLst/>
              <a:cxnLst/>
              <a:rect l="0" t="0" r="r" b="b"/>
              <a:pathLst>
                <a:path w="3845" h="2595">
                  <a:moveTo>
                    <a:pt x="1031" y="1281"/>
                  </a:moveTo>
                  <a:lnTo>
                    <a:pt x="1031" y="1281"/>
                  </a:lnTo>
                  <a:cubicBezTo>
                    <a:pt x="719" y="1750"/>
                    <a:pt x="594" y="2250"/>
                    <a:pt x="531" y="2594"/>
                  </a:cubicBezTo>
                  <a:cubicBezTo>
                    <a:pt x="0" y="2594"/>
                    <a:pt x="0" y="2594"/>
                    <a:pt x="0" y="2594"/>
                  </a:cubicBezTo>
                  <a:cubicBezTo>
                    <a:pt x="62" y="2188"/>
                    <a:pt x="219" y="1563"/>
                    <a:pt x="594" y="1000"/>
                  </a:cubicBezTo>
                  <a:cubicBezTo>
                    <a:pt x="1000" y="344"/>
                    <a:pt x="1562" y="0"/>
                    <a:pt x="2187" y="0"/>
                  </a:cubicBezTo>
                  <a:lnTo>
                    <a:pt x="2187" y="0"/>
                  </a:lnTo>
                  <a:cubicBezTo>
                    <a:pt x="2656" y="0"/>
                    <a:pt x="3125" y="219"/>
                    <a:pt x="3406" y="594"/>
                  </a:cubicBezTo>
                  <a:cubicBezTo>
                    <a:pt x="3750" y="969"/>
                    <a:pt x="3844" y="1500"/>
                    <a:pt x="3750" y="1969"/>
                  </a:cubicBezTo>
                  <a:cubicBezTo>
                    <a:pt x="3219" y="1875"/>
                    <a:pt x="3219" y="1875"/>
                    <a:pt x="3219" y="1875"/>
                  </a:cubicBezTo>
                  <a:cubicBezTo>
                    <a:pt x="3312" y="1531"/>
                    <a:pt x="3219" y="1188"/>
                    <a:pt x="3000" y="906"/>
                  </a:cubicBezTo>
                  <a:cubicBezTo>
                    <a:pt x="2812" y="656"/>
                    <a:pt x="2500" y="531"/>
                    <a:pt x="2187" y="531"/>
                  </a:cubicBezTo>
                  <a:lnTo>
                    <a:pt x="2187" y="531"/>
                  </a:lnTo>
                  <a:cubicBezTo>
                    <a:pt x="1625" y="531"/>
                    <a:pt x="1250" y="938"/>
                    <a:pt x="1031" y="1281"/>
                  </a:cubicBezTo>
                </a:path>
              </a:pathLst>
            </a:custGeom>
            <a:grpFill/>
            <a:ln>
              <a:noFill/>
            </a:ln>
          </p:spPr>
        </p:sp>
        <p:sp>
          <p:nvSpPr>
            <p:cNvPr id="30" name="Freeform 10">
              <a:extLst>
                <a:ext uri="{FF2B5EF4-FFF2-40B4-BE49-F238E27FC236}">
                  <a16:creationId xmlns:a16="http://schemas.microsoft.com/office/drawing/2014/main" id="{57A6DEAB-B584-364B-A8DA-8D001296BD57}"/>
                </a:ext>
              </a:extLst>
            </p:cNvPr>
            <p:cNvSpPr/>
            <p:nvPr/>
          </p:nvSpPr>
          <p:spPr>
            <a:xfrm>
              <a:off x="4393080" y="996480"/>
              <a:ext cx="1338840" cy="2014200"/>
            </a:xfrm>
            <a:custGeom>
              <a:avLst/>
              <a:gdLst/>
              <a:ahLst/>
              <a:cxnLst/>
              <a:rect l="0" t="0" r="r" b="b"/>
              <a:pathLst>
                <a:path w="3719" h="5595">
                  <a:moveTo>
                    <a:pt x="938" y="5594"/>
                  </a:moveTo>
                  <a:lnTo>
                    <a:pt x="938" y="5594"/>
                  </a:lnTo>
                  <a:cubicBezTo>
                    <a:pt x="1469" y="5594"/>
                    <a:pt x="1469" y="5594"/>
                    <a:pt x="1469" y="5594"/>
                  </a:cubicBezTo>
                  <a:cubicBezTo>
                    <a:pt x="1407" y="5000"/>
                    <a:pt x="1157" y="4438"/>
                    <a:pt x="938" y="3969"/>
                  </a:cubicBezTo>
                  <a:cubicBezTo>
                    <a:pt x="719" y="3500"/>
                    <a:pt x="532" y="3063"/>
                    <a:pt x="532" y="2594"/>
                  </a:cubicBezTo>
                  <a:cubicBezTo>
                    <a:pt x="532" y="2094"/>
                    <a:pt x="813" y="1563"/>
                    <a:pt x="1313" y="1219"/>
                  </a:cubicBezTo>
                  <a:cubicBezTo>
                    <a:pt x="1407" y="1125"/>
                    <a:pt x="1625" y="969"/>
                    <a:pt x="1844" y="750"/>
                  </a:cubicBezTo>
                  <a:cubicBezTo>
                    <a:pt x="2062" y="969"/>
                    <a:pt x="2312" y="1125"/>
                    <a:pt x="2406" y="1219"/>
                  </a:cubicBezTo>
                  <a:cubicBezTo>
                    <a:pt x="2874" y="1563"/>
                    <a:pt x="3187" y="2094"/>
                    <a:pt x="3187" y="2594"/>
                  </a:cubicBezTo>
                  <a:cubicBezTo>
                    <a:pt x="3187" y="3063"/>
                    <a:pt x="2968" y="3500"/>
                    <a:pt x="2781" y="3969"/>
                  </a:cubicBezTo>
                  <a:cubicBezTo>
                    <a:pt x="2562" y="4438"/>
                    <a:pt x="2312" y="5000"/>
                    <a:pt x="2249" y="5594"/>
                  </a:cubicBezTo>
                  <a:cubicBezTo>
                    <a:pt x="2781" y="5594"/>
                    <a:pt x="2781" y="5594"/>
                    <a:pt x="2781" y="5594"/>
                  </a:cubicBezTo>
                  <a:cubicBezTo>
                    <a:pt x="2843" y="5094"/>
                    <a:pt x="3062" y="4625"/>
                    <a:pt x="3249" y="4188"/>
                  </a:cubicBezTo>
                  <a:cubicBezTo>
                    <a:pt x="3499" y="3656"/>
                    <a:pt x="3718" y="3156"/>
                    <a:pt x="3718" y="2594"/>
                  </a:cubicBezTo>
                  <a:cubicBezTo>
                    <a:pt x="3718" y="1938"/>
                    <a:pt x="3343" y="1250"/>
                    <a:pt x="2718" y="781"/>
                  </a:cubicBezTo>
                  <a:cubicBezTo>
                    <a:pt x="2656" y="719"/>
                    <a:pt x="2281" y="438"/>
                    <a:pt x="2062" y="188"/>
                  </a:cubicBezTo>
                  <a:cubicBezTo>
                    <a:pt x="1844" y="0"/>
                    <a:pt x="1844" y="0"/>
                    <a:pt x="1844" y="0"/>
                  </a:cubicBezTo>
                  <a:cubicBezTo>
                    <a:pt x="1657" y="188"/>
                    <a:pt x="1657" y="188"/>
                    <a:pt x="1657" y="188"/>
                  </a:cubicBezTo>
                  <a:cubicBezTo>
                    <a:pt x="1438" y="438"/>
                    <a:pt x="1063" y="719"/>
                    <a:pt x="1000" y="781"/>
                  </a:cubicBezTo>
                  <a:cubicBezTo>
                    <a:pt x="375" y="1250"/>
                    <a:pt x="0" y="1938"/>
                    <a:pt x="0" y="2594"/>
                  </a:cubicBezTo>
                  <a:cubicBezTo>
                    <a:pt x="0" y="3156"/>
                    <a:pt x="219" y="3656"/>
                    <a:pt x="469" y="4188"/>
                  </a:cubicBezTo>
                  <a:cubicBezTo>
                    <a:pt x="657" y="4625"/>
                    <a:pt x="875" y="5094"/>
                    <a:pt x="938" y="5594"/>
                  </a:cubicBezTo>
                </a:path>
              </a:pathLst>
            </a:custGeom>
            <a:grpFill/>
            <a:ln>
              <a:noFill/>
            </a:ln>
          </p:spPr>
        </p:sp>
        <p:sp>
          <p:nvSpPr>
            <p:cNvPr id="31" name="Freeform 11">
              <a:extLst>
                <a:ext uri="{FF2B5EF4-FFF2-40B4-BE49-F238E27FC236}">
                  <a16:creationId xmlns:a16="http://schemas.microsoft.com/office/drawing/2014/main" id="{F27CDA6D-C6BF-8747-A748-820356AE67A1}"/>
                </a:ext>
              </a:extLst>
            </p:cNvPr>
            <p:cNvSpPr/>
            <p:nvPr/>
          </p:nvSpPr>
          <p:spPr>
            <a:xfrm>
              <a:off x="3965760" y="3179160"/>
              <a:ext cx="2182320" cy="191520"/>
            </a:xfrm>
            <a:custGeom>
              <a:avLst/>
              <a:gdLst/>
              <a:ahLst/>
              <a:cxnLst/>
              <a:rect l="0" t="0" r="r" b="b"/>
              <a:pathLst>
                <a:path w="6062" h="532">
                  <a:moveTo>
                    <a:pt x="0" y="531"/>
                  </a:moveTo>
                  <a:lnTo>
                    <a:pt x="6061" y="531"/>
                  </a:lnTo>
                  <a:lnTo>
                    <a:pt x="6061" y="0"/>
                  </a:lnTo>
                  <a:lnTo>
                    <a:pt x="0" y="0"/>
                  </a:lnTo>
                  <a:lnTo>
                    <a:pt x="0" y="531"/>
                  </a:lnTo>
                </a:path>
              </a:pathLst>
            </a:custGeom>
            <a:grpFill/>
            <a:ln>
              <a:noFill/>
            </a:ln>
          </p:spPr>
        </p:sp>
      </p:gr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9" y="4569518"/>
            <a:ext cx="8229325" cy="1019175"/>
          </a:xfrm>
        </p:spPr>
        <p:txBody>
          <a:bodyPr>
            <a:noAutofit/>
          </a:bodyPr>
          <a:lstStyle>
            <a:lvl1pPr marL="0" algn="ctr" defTabSz="685783" rtl="0" eaLnBrk="1" latinLnBrk="0" hangingPunct="1">
              <a:defRPr lang="en-US" sz="4050" b="1" kern="1200" dirty="0" smtClean="0">
                <a:solidFill>
                  <a:schemeClr val="bg1"/>
                </a:solidFill>
                <a:latin typeface="Nunito Sans ExtraBold" pitchFamily="2" charset="77"/>
                <a:ea typeface="+mn-ea"/>
                <a:cs typeface="+mn-cs"/>
              </a:defRPr>
            </a:lvl1pPr>
          </a:lstStyle>
          <a:p>
            <a:pPr lvl="0"/>
            <a:r>
              <a:rPr lang="en-US"/>
              <a:t>Insert name here</a:t>
            </a:r>
          </a:p>
        </p:txBody>
      </p:sp>
    </p:spTree>
    <p:extLst>
      <p:ext uri="{BB962C8B-B14F-4D97-AF65-F5344CB8AC3E}">
        <p14:creationId xmlns:p14="http://schemas.microsoft.com/office/powerpoint/2010/main" val="2661897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2505670"/>
            <a:ext cx="6096000" cy="1846659"/>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6" y="41859"/>
            <a:ext cx="5750325" cy="492443"/>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6" y="534301"/>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783"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3108960" y="4783455"/>
            <a:ext cx="2926080" cy="115416"/>
          </a:xfrm>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solidFill>
                  <a:srgbClr val="000000"/>
                </a:solidFill>
              </a:rPr>
              <a:t>© </a:t>
            </a:r>
            <a:r>
              <a:rPr lang="en-US" spc="-4">
                <a:solidFill>
                  <a:srgbClr val="000000"/>
                </a:solidFill>
              </a:rPr>
              <a:t>The </a:t>
            </a:r>
            <a:r>
              <a:rPr lang="en-US" spc="-15">
                <a:solidFill>
                  <a:srgbClr val="000000"/>
                </a:solidFill>
              </a:rPr>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rgbClr val="000000"/>
                </a:solidFill>
              </a:rPr>
              <a:t>18/02/2018</a:t>
            </a:r>
          </a:p>
        </p:txBody>
      </p:sp>
      <p:sp>
        <p:nvSpPr>
          <p:cNvPr id="6" name="Holder 6"/>
          <p:cNvSpPr>
            <a:spLocks noGrp="1"/>
          </p:cNvSpPr>
          <p:nvPr>
            <p:ph type="sldNum" sz="quarter" idx="7"/>
          </p:nvPr>
        </p:nvSpPr>
        <p:spPr>
          <a:xfrm>
            <a:off x="8169108" y="4888925"/>
            <a:ext cx="467558" cy="115416"/>
          </a:xfrm>
        </p:spPr>
        <p:txBody>
          <a:bodyPr lIns="0" tIns="0" rIns="0" bIns="0"/>
          <a:lstStyle>
            <a:lvl1pPr>
              <a:defRPr sz="750" b="1" i="0">
                <a:solidFill>
                  <a:schemeClr val="tx1"/>
                </a:solidFill>
                <a:latin typeface="Nunito Sans" charset="0"/>
                <a:ea typeface="Nunito Sans" charset="0"/>
                <a:cs typeface="Nunito Sans" charset="0"/>
              </a:defRPr>
            </a:lvl1pPr>
          </a:lstStyle>
          <a:p>
            <a:pPr marL="19049">
              <a:spcBef>
                <a:spcPts val="83"/>
              </a:spcBef>
            </a:pPr>
            <a:fld id="{81D60167-4931-47E6-BA6A-407CBD079E47}" type="slidenum">
              <a:rPr lang="uk-UA" spc="26" smtClean="0">
                <a:solidFill>
                  <a:srgbClr val="000000"/>
                </a:solidFill>
              </a:rPr>
              <a:pPr marL="19049">
                <a:spcBef>
                  <a:spcPts val="83"/>
                </a:spcBef>
              </a:pPr>
              <a:t>‹#›</a:t>
            </a:fld>
            <a:endParaRPr lang="uk-UA" spc="26">
              <a:solidFill>
                <a:srgbClr val="000000"/>
              </a:solidFill>
            </a:endParaRPr>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2" y="1620001"/>
            <a:ext cx="3767138" cy="295465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801" cy="492324"/>
          </a:xfrm>
          <a:prstGeom prst="rect">
            <a:avLst/>
          </a:prstGeom>
        </p:spPr>
      </p:pic>
    </p:spTree>
    <p:extLst>
      <p:ext uri="{BB962C8B-B14F-4D97-AF65-F5344CB8AC3E}">
        <p14:creationId xmlns:p14="http://schemas.microsoft.com/office/powerpoint/2010/main" val="267798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a:t>18/02/2018</a:t>
            </a:r>
            <a:endParaRPr lang="mr-IN"/>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cSld>
  <p:clrMap bg1="lt1" tx1="dk1" bg2="lt2" tx2="dk2" accent1="accent1" accent2="accent2" accent3="accent3" accent4="accent4" accent5="accent5" accent6="accent6" hlink="hlink" folHlink="folHlink"/>
  <p:sldLayoutIdLst>
    <p:sldLayoutId id="2147483859" r:id="rId1"/>
    <p:sldLayoutId id="2147483706" r:id="rId2"/>
    <p:sldLayoutId id="2147483891" r:id="rId3"/>
    <p:sldLayoutId id="2147483691" r:id="rId4"/>
    <p:sldLayoutId id="2147483864" r:id="rId5"/>
    <p:sldLayoutId id="2147483865" r:id="rId6"/>
    <p:sldLayoutId id="2147483866" r:id="rId7"/>
    <p:sldLayoutId id="2147483860" r:id="rId8"/>
    <p:sldLayoutId id="2147483867" r:id="rId9"/>
    <p:sldLayoutId id="2147483868" r:id="rId10"/>
    <p:sldLayoutId id="2147483869" r:id="rId11"/>
    <p:sldLayoutId id="2147483870" r:id="rId12"/>
    <p:sldLayoutId id="2147483871" r:id="rId13"/>
    <p:sldLayoutId id="2147483872" r:id="rId14"/>
    <p:sldLayoutId id="2147483873" r:id="rId15"/>
    <p:sldLayoutId id="2147483713" r:id="rId16"/>
    <p:sldLayoutId id="2147483874" r:id="rId17"/>
    <p:sldLayoutId id="2147483714" r:id="rId18"/>
    <p:sldLayoutId id="2147483875" r:id="rId19"/>
    <p:sldLayoutId id="2147483715" r:id="rId20"/>
    <p:sldLayoutId id="2147483721" r:id="rId21"/>
    <p:sldLayoutId id="2147483876" r:id="rId22"/>
    <p:sldLayoutId id="2147483681" r:id="rId23"/>
    <p:sldLayoutId id="2147483877" r:id="rId24"/>
    <p:sldLayoutId id="2147483692" r:id="rId25"/>
    <p:sldLayoutId id="2147483711" r:id="rId26"/>
    <p:sldLayoutId id="2147483878" r:id="rId27"/>
    <p:sldLayoutId id="2147483683" r:id="rId28"/>
    <p:sldLayoutId id="2147483707" r:id="rId29"/>
    <p:sldLayoutId id="2147483697" r:id="rId30"/>
    <p:sldLayoutId id="2147483708" r:id="rId31"/>
    <p:sldLayoutId id="2147483701" r:id="rId32"/>
    <p:sldLayoutId id="2147483709" r:id="rId33"/>
    <p:sldLayoutId id="2147483702" r:id="rId34"/>
    <p:sldLayoutId id="2147483710" r:id="rId35"/>
    <p:sldLayoutId id="2147483687" r:id="rId36"/>
    <p:sldLayoutId id="2147483712" r:id="rId37"/>
    <p:sldLayoutId id="2147483699" r:id="rId38"/>
    <p:sldLayoutId id="2147483716" r:id="rId39"/>
    <p:sldLayoutId id="2147483717" r:id="rId40"/>
    <p:sldLayoutId id="2147483698" r:id="rId41"/>
    <p:sldLayoutId id="2147483722" r:id="rId42"/>
    <p:sldLayoutId id="2147483723" r:id="rId43"/>
    <p:sldLayoutId id="2147483700" r:id="rId44"/>
    <p:sldLayoutId id="2147483718" r:id="rId45"/>
    <p:sldLayoutId id="2147483719" r:id="rId46"/>
    <p:sldLayoutId id="2147483720" r:id="rId47"/>
    <p:sldLayoutId id="2147483689" r:id="rId48"/>
    <p:sldLayoutId id="2147483696" r:id="rId49"/>
    <p:sldLayoutId id="2147483703" r:id="rId50"/>
    <p:sldLayoutId id="2147483704" r:id="rId51"/>
    <p:sldLayoutId id="2147483705" r:id="rId52"/>
    <p:sldLayoutId id="2147483724" r:id="rId53"/>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23023" y="986599"/>
            <a:ext cx="4945952" cy="492443"/>
          </a:xfrm>
          <a:prstGeom prst="rect">
            <a:avLst/>
          </a:prstGeom>
        </p:spPr>
        <p:txBody>
          <a:bodyPr wrap="square" lIns="0" tIns="0" rIns="0" bIns="0">
            <a:spAutoFit/>
          </a:bodyPr>
          <a:lstStyle>
            <a:lvl1pPr>
              <a:defRPr sz="3200" b="1" i="0">
                <a:solidFill>
                  <a:srgbClr val="7413DC"/>
                </a:solidFill>
                <a:latin typeface="Nunito Sans Black"/>
                <a:cs typeface="Nunito Sans Black"/>
              </a:defRPr>
            </a:lvl1pPr>
          </a:lstStyle>
          <a:p>
            <a:endParaRPr/>
          </a:p>
        </p:txBody>
      </p:sp>
      <p:sp>
        <p:nvSpPr>
          <p:cNvPr id="3" name="Holder 3"/>
          <p:cNvSpPr>
            <a:spLocks noGrp="1"/>
          </p:cNvSpPr>
          <p:nvPr>
            <p:ph type="body" idx="1"/>
          </p:nvPr>
        </p:nvSpPr>
        <p:spPr>
          <a:xfrm>
            <a:off x="520445" y="1816608"/>
            <a:ext cx="11151108" cy="615553"/>
          </a:xfrm>
          <a:prstGeom prst="rect">
            <a:avLst/>
          </a:prstGeom>
        </p:spPr>
        <p:txBody>
          <a:bodyPr wrap="square" lIns="0" tIns="0" rIns="0" bIns="0">
            <a:spAutoFit/>
          </a:bodyPr>
          <a:lstStyle>
            <a:lvl1pPr>
              <a:defRPr sz="4000" b="0" i="0">
                <a:solidFill>
                  <a:schemeClr val="tx1"/>
                </a:solidFill>
                <a:latin typeface="Nunito Sans"/>
                <a:cs typeface="Nunito Sans"/>
              </a:defRPr>
            </a:lvl1pPr>
          </a:lstStyle>
          <a:p>
            <a:endParaRPr/>
          </a:p>
        </p:txBody>
      </p:sp>
      <p:sp>
        <p:nvSpPr>
          <p:cNvPr id="4" name="Holder 4"/>
          <p:cNvSpPr>
            <a:spLocks noGrp="1"/>
          </p:cNvSpPr>
          <p:nvPr>
            <p:ph type="ftr" sz="quarter" idx="5"/>
          </p:nvPr>
        </p:nvSpPr>
        <p:spPr>
          <a:xfrm>
            <a:off x="4145280" y="6377940"/>
            <a:ext cx="390144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15444"/>
          </a:xfrm>
          <a:prstGeom prst="rect">
            <a:avLst/>
          </a:prstGeom>
        </p:spPr>
        <p:txBody>
          <a:bodyPr wrap="square" lIns="0" tIns="0" rIns="0" bIns="0">
            <a:spAutoFit/>
          </a:bodyPr>
          <a:lstStyle>
            <a:lvl1pPr algn="l">
              <a:defRPr>
                <a:solidFill>
                  <a:schemeClr val="tx1">
                    <a:tint val="75000"/>
                  </a:schemeClr>
                </a:solidFill>
              </a:defRPr>
            </a:lvl1pPr>
          </a:lstStyle>
          <a:p>
            <a:fld id="{B294464F-98B3-404C-85F7-DFE056AC4D6F}" type="datetime1">
              <a:rPr lang="en-US" smtClean="0"/>
              <a:t>1/16/2023</a:t>
            </a:fld>
            <a:endParaRPr lang="en-US"/>
          </a:p>
        </p:txBody>
      </p:sp>
      <p:sp>
        <p:nvSpPr>
          <p:cNvPr id="6" name="Holder 6"/>
          <p:cNvSpPr>
            <a:spLocks noGrp="1"/>
          </p:cNvSpPr>
          <p:nvPr>
            <p:ph type="sldNum" sz="quarter" idx="7"/>
          </p:nvPr>
        </p:nvSpPr>
        <p:spPr>
          <a:xfrm>
            <a:off x="10892143" y="6518567"/>
            <a:ext cx="623411" cy="230832"/>
          </a:xfrm>
          <a:prstGeom prst="rect">
            <a:avLst/>
          </a:prstGeom>
        </p:spPr>
        <p:txBody>
          <a:bodyPr wrap="square" lIns="0" tIns="0" rIns="0" bIns="0">
            <a:spAutoFit/>
          </a:bodyPr>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861" r:id="rId3"/>
    <p:sldLayoutId id="2147483862" r:id="rId4"/>
    <p:sldLayoutId id="2147483863" r:id="rId5"/>
    <p:sldLayoutId id="2147483781" r:id="rId6"/>
    <p:sldLayoutId id="2147483728" r:id="rId7"/>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mailto:Transformation.Leads@scouts.org.uk" TargetMode="External"/><Relationship Id="rId2" Type="http://schemas.openxmlformats.org/officeDocument/2006/relationships/notesSlide" Target="../notesSlides/notesSlide29.xml"/><Relationship Id="rId1" Type="http://schemas.openxmlformats.org/officeDocument/2006/relationships/slideLayout" Target="../slideLayouts/slideLayout60.xml"/><Relationship Id="rId5" Type="http://schemas.openxmlformats.org/officeDocument/2006/relationships/hyperlink" Target="https://www.facebook.com/groups/scoutstransformation" TargetMode="Externa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1EAEB7-B331-C443-8021-BFFE8DD4BBBE}"/>
              </a:ext>
            </a:extLst>
          </p:cNvPr>
          <p:cNvSpPr>
            <a:spLocks noGrp="1"/>
          </p:cNvSpPr>
          <p:nvPr>
            <p:ph type="body" sz="quarter" idx="10"/>
          </p:nvPr>
        </p:nvSpPr>
        <p:spPr/>
        <p:txBody>
          <a:bodyPr vert="horz" lIns="0" tIns="0" rIns="0" bIns="0" rtlCol="0" anchor="t">
            <a:noAutofit/>
          </a:bodyPr>
          <a:lstStyle/>
          <a:p>
            <a:r>
              <a:rPr lang="en-GB">
                <a:latin typeface="Nunito Sans Black"/>
              </a:rPr>
              <a:t>Welcome to the </a:t>
            </a:r>
            <a:endParaRPr lang="en-GB"/>
          </a:p>
          <a:p>
            <a:r>
              <a:rPr lang="en-GB">
                <a:latin typeface="Nunito Sans Black"/>
              </a:rPr>
              <a:t>Transformation Leads call</a:t>
            </a:r>
          </a:p>
        </p:txBody>
      </p:sp>
    </p:spTree>
    <p:extLst>
      <p:ext uri="{BB962C8B-B14F-4D97-AF65-F5344CB8AC3E}">
        <p14:creationId xmlns:p14="http://schemas.microsoft.com/office/powerpoint/2010/main" val="915844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4344D7-8917-215E-A604-8F690F240819}"/>
              </a:ext>
            </a:extLst>
          </p:cNvPr>
          <p:cNvSpPr txBox="1"/>
          <p:nvPr/>
        </p:nvSpPr>
        <p:spPr>
          <a:xfrm>
            <a:off x="490330" y="834475"/>
            <a:ext cx="6096000" cy="584775"/>
          </a:xfrm>
          <a:prstGeom prst="rect">
            <a:avLst/>
          </a:prstGeom>
          <a:noFill/>
        </p:spPr>
        <p:txBody>
          <a:bodyPr wrap="square">
            <a:spAutoFit/>
          </a:bodyPr>
          <a:lstStyle/>
          <a:p>
            <a:pPr marL="64770">
              <a:spcBef>
                <a:spcPts val="2145"/>
              </a:spcBef>
            </a:pPr>
            <a:r>
              <a:rPr lang="en-GB" sz="3000" b="1">
                <a:solidFill>
                  <a:srgbClr val="7413DC"/>
                </a:solidFill>
                <a:latin typeface="Nunito Sans Black"/>
                <a:cs typeface="Nunito Sans Black"/>
              </a:rPr>
              <a:t>POR Timeline</a:t>
            </a:r>
            <a:r>
              <a:rPr lang="en-GB" sz="3200" b="1">
                <a:solidFill>
                  <a:srgbClr val="7413DC"/>
                </a:solidFill>
                <a:latin typeface="Nunito Sans Black"/>
                <a:cs typeface="Nunito Sans Black"/>
              </a:rPr>
              <a:t> </a:t>
            </a:r>
            <a:r>
              <a:rPr lang="en-GB" sz="1800" b="1">
                <a:solidFill>
                  <a:srgbClr val="7413DC"/>
                </a:solidFill>
                <a:latin typeface="Nunito Sans Black"/>
                <a:cs typeface="Nunito Sans Black"/>
              </a:rPr>
              <a:t>@ January 2023</a:t>
            </a:r>
            <a:endParaRPr lang="en-GB" sz="3000" b="1">
              <a:solidFill>
                <a:srgbClr val="7413DC"/>
              </a:solidFill>
              <a:latin typeface="Nunito Sans Black"/>
              <a:cs typeface="Nunito Sans Black"/>
            </a:endParaRPr>
          </a:p>
        </p:txBody>
      </p:sp>
      <p:sp>
        <p:nvSpPr>
          <p:cNvPr id="12" name="Rectangle: Rounded Corners 11">
            <a:extLst>
              <a:ext uri="{FF2B5EF4-FFF2-40B4-BE49-F238E27FC236}">
                <a16:creationId xmlns:a16="http://schemas.microsoft.com/office/drawing/2014/main" id="{D284C378-2CFD-E8DC-7C28-7EC18946F26C}"/>
              </a:ext>
            </a:extLst>
          </p:cNvPr>
          <p:cNvSpPr/>
          <p:nvPr/>
        </p:nvSpPr>
        <p:spPr>
          <a:xfrm>
            <a:off x="569843" y="1656521"/>
            <a:ext cx="7454347" cy="4631635"/>
          </a:xfrm>
          <a:prstGeom prst="roundRect">
            <a:avLst/>
          </a:prstGeom>
          <a:noFill/>
          <a:ln>
            <a:solidFill>
              <a:srgbClr val="7414D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a:solidFill>
                  <a:schemeClr val="tx1"/>
                </a:solidFill>
              </a:rPr>
              <a:t>Oct 2023</a:t>
            </a:r>
          </a:p>
          <a:p>
            <a:pPr algn="ctr"/>
            <a:r>
              <a:rPr lang="en-GB">
                <a:solidFill>
                  <a:schemeClr val="tx1"/>
                </a:solidFill>
              </a:rPr>
              <a:t>Publication - w/c 16</a:t>
            </a:r>
            <a:r>
              <a:rPr lang="en-GB" baseline="30000">
                <a:solidFill>
                  <a:schemeClr val="tx1"/>
                </a:solidFill>
              </a:rPr>
              <a:t>th</a:t>
            </a:r>
            <a:r>
              <a:rPr lang="en-GB">
                <a:solidFill>
                  <a:schemeClr val="tx1"/>
                </a:solidFill>
              </a:rPr>
              <a:t> Oct</a:t>
            </a:r>
          </a:p>
          <a:p>
            <a:endParaRPr lang="en-GB">
              <a:solidFill>
                <a:schemeClr val="tx1"/>
              </a:solidFill>
            </a:endParaRPr>
          </a:p>
          <a:p>
            <a:r>
              <a:rPr lang="en-GB" b="1">
                <a:solidFill>
                  <a:schemeClr val="tx1"/>
                </a:solidFill>
              </a:rPr>
              <a:t>Volunteer Experience Changes: </a:t>
            </a:r>
            <a:br>
              <a:rPr lang="en-GB" b="1"/>
            </a:br>
            <a:endParaRPr lang="en-GB" b="1">
              <a:solidFill>
                <a:schemeClr val="tx1"/>
              </a:solidFill>
            </a:endParaRPr>
          </a:p>
          <a:p>
            <a:r>
              <a:rPr lang="en-GB">
                <a:solidFill>
                  <a:schemeClr val="tx1"/>
                </a:solidFill>
              </a:rPr>
              <a:t>All changes needed by a County from the point of their transition.  This will particularly affect chapters 3, 4, 5 and 16.  And any chapter where there is mention of current roles that are becoming accreditations (e.g., chapter 9)</a:t>
            </a:r>
          </a:p>
          <a:p>
            <a:pPr marL="285750" indent="-285750">
              <a:buFont typeface="Arial" panose="020B0604020202020204" pitchFamily="34" charset="0"/>
              <a:buChar char="•"/>
            </a:pPr>
            <a:endParaRPr lang="en-GB">
              <a:solidFill>
                <a:schemeClr val="tx1"/>
              </a:solidFill>
            </a:endParaRPr>
          </a:p>
          <a:p>
            <a:r>
              <a:rPr lang="en-GB" b="1">
                <a:solidFill>
                  <a:schemeClr val="tx1"/>
                </a:solidFill>
              </a:rPr>
              <a:t>Important Note: </a:t>
            </a:r>
            <a:br>
              <a:rPr lang="en-GB" b="1"/>
            </a:br>
            <a:endParaRPr lang="en-GB" b="1">
              <a:solidFill>
                <a:schemeClr val="tx1"/>
              </a:solidFill>
            </a:endParaRPr>
          </a:p>
          <a:p>
            <a:r>
              <a:rPr lang="en-GB">
                <a:solidFill>
                  <a:schemeClr val="tx1"/>
                </a:solidFill>
              </a:rPr>
              <a:t>This will be the version of POR for Counties to use from the time of their transition.</a:t>
            </a:r>
          </a:p>
          <a:p>
            <a:endParaRPr lang="en-GB">
              <a:solidFill>
                <a:schemeClr val="tx1"/>
              </a:solidFill>
            </a:endParaRPr>
          </a:p>
          <a:p>
            <a:r>
              <a:rPr lang="en-GB" b="1">
                <a:solidFill>
                  <a:schemeClr val="tx1"/>
                </a:solidFill>
              </a:rPr>
              <a:t>Draft Version:</a:t>
            </a:r>
            <a:br>
              <a:rPr lang="en-GB" b="1"/>
            </a:br>
            <a:endParaRPr lang="en-GB" b="1">
              <a:solidFill>
                <a:schemeClr val="tx1"/>
              </a:solidFill>
            </a:endParaRPr>
          </a:p>
          <a:p>
            <a:r>
              <a:rPr lang="en-GB">
                <a:solidFill>
                  <a:schemeClr val="tx1"/>
                </a:solidFill>
              </a:rPr>
              <a:t>A “good draft” of this version will be made available to Early Adopters in </a:t>
            </a:r>
            <a:r>
              <a:rPr lang="en-GB" b="1">
                <a:solidFill>
                  <a:schemeClr val="tx1"/>
                </a:solidFill>
              </a:rPr>
              <a:t>July 2023</a:t>
            </a:r>
            <a:r>
              <a:rPr lang="en-GB">
                <a:solidFill>
                  <a:schemeClr val="tx1"/>
                </a:solidFill>
              </a:rPr>
              <a:t>.  This will support Early Adopters in their planning but will not come into effect until the point of each County's transition.  The time between June and October will also be used for a pre-publication check so that clarifications can be made to POR prior to formal publication.</a:t>
            </a:r>
          </a:p>
          <a:p>
            <a:endParaRPr lang="en-GB">
              <a:solidFill>
                <a:schemeClr val="accent5"/>
              </a:solidFill>
            </a:endParaRPr>
          </a:p>
        </p:txBody>
      </p:sp>
      <p:sp>
        <p:nvSpPr>
          <p:cNvPr id="5" name="Rectangle: Rounded Corners 4">
            <a:extLst>
              <a:ext uri="{FF2B5EF4-FFF2-40B4-BE49-F238E27FC236}">
                <a16:creationId xmlns:a16="http://schemas.microsoft.com/office/drawing/2014/main" id="{5BCECF3B-5061-ACEF-1DD0-73F79D6CB95E}"/>
              </a:ext>
            </a:extLst>
          </p:cNvPr>
          <p:cNvSpPr/>
          <p:nvPr/>
        </p:nvSpPr>
        <p:spPr>
          <a:xfrm>
            <a:off x="8355496" y="1656522"/>
            <a:ext cx="3266661" cy="4631635"/>
          </a:xfrm>
          <a:prstGeom prst="roundRect">
            <a:avLst/>
          </a:prstGeom>
          <a:noFill/>
          <a:ln>
            <a:solidFill>
              <a:srgbClr val="7414D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a:solidFill>
                  <a:schemeClr val="tx1"/>
                </a:solidFill>
              </a:rPr>
              <a:t>2024</a:t>
            </a:r>
          </a:p>
          <a:p>
            <a:pPr algn="ctr"/>
            <a:endParaRPr lang="en-GB" sz="1400" b="1">
              <a:solidFill>
                <a:schemeClr val="tx1"/>
              </a:solidFill>
            </a:endParaRPr>
          </a:p>
          <a:p>
            <a:pPr algn="ctr"/>
            <a:endParaRPr lang="en-GB" sz="1400" b="1">
              <a:solidFill>
                <a:schemeClr val="tx1"/>
              </a:solidFill>
            </a:endParaRPr>
          </a:p>
          <a:p>
            <a:pPr algn="ctr"/>
            <a:endParaRPr lang="en-GB" sz="1400" b="1">
              <a:solidFill>
                <a:schemeClr val="tx1"/>
              </a:solidFill>
            </a:endParaRPr>
          </a:p>
          <a:p>
            <a:pPr algn="ctr"/>
            <a:endParaRPr lang="en-GB" sz="1400" b="1">
              <a:solidFill>
                <a:schemeClr val="tx1"/>
              </a:solidFill>
            </a:endParaRPr>
          </a:p>
          <a:p>
            <a:pPr algn="ctr">
              <a:lnSpc>
                <a:spcPct val="107000"/>
              </a:lnSpc>
              <a:spcBef>
                <a:spcPts val="600"/>
              </a:spcBef>
              <a:spcAft>
                <a:spcPts val="600"/>
              </a:spcAft>
            </a:pPr>
            <a:endParaRPr lang="en-GB">
              <a:solidFill>
                <a:schemeClr val="tx1"/>
              </a:solidFill>
              <a:effectLst/>
              <a:ea typeface="Calibri" panose="020F0502020204030204" pitchFamily="34" charset="0"/>
              <a:cs typeface="Arial" panose="020B0604020202020204" pitchFamily="34" charset="0"/>
            </a:endParaRPr>
          </a:p>
          <a:p>
            <a:pPr algn="ctr">
              <a:lnSpc>
                <a:spcPct val="107000"/>
              </a:lnSpc>
              <a:spcBef>
                <a:spcPts val="600"/>
              </a:spcBef>
              <a:spcAft>
                <a:spcPts val="600"/>
              </a:spcAft>
            </a:pPr>
            <a:r>
              <a:rPr lang="en-GB">
                <a:solidFill>
                  <a:schemeClr val="tx1"/>
                </a:solidFill>
                <a:effectLst/>
                <a:ea typeface="Calibri" panose="020F0502020204030204" pitchFamily="34" charset="0"/>
                <a:cs typeface="Arial"/>
              </a:rPr>
              <a:t>There will be </a:t>
            </a:r>
            <a:r>
              <a:rPr lang="en-GB">
                <a:solidFill>
                  <a:schemeClr val="tx1"/>
                </a:solidFill>
                <a:ea typeface="Calibri" panose="020F0502020204030204" pitchFamily="34" charset="0"/>
                <a:cs typeface="Arial"/>
              </a:rPr>
              <a:t>two editions of POR - in April and October.</a:t>
            </a:r>
            <a:endParaRPr lang="en-US">
              <a:solidFill>
                <a:schemeClr val="tx1"/>
              </a:solidFill>
              <a:ea typeface="+mn-lt"/>
              <a:cs typeface="Arial"/>
            </a:endParaRPr>
          </a:p>
          <a:p>
            <a:pPr algn="ctr"/>
            <a:endParaRPr lang="en-GB">
              <a:solidFill>
                <a:schemeClr val="tx1"/>
              </a:solidFill>
              <a:ea typeface="Calibri" panose="020F0502020204030204" pitchFamily="34" charset="0"/>
              <a:cs typeface="Arial"/>
            </a:endParaRPr>
          </a:p>
          <a:p>
            <a:pPr algn="ctr"/>
            <a:r>
              <a:rPr lang="en-GB">
                <a:solidFill>
                  <a:schemeClr val="tx1"/>
                </a:solidFill>
                <a:ea typeface="Calibri" panose="020F0502020204030204" pitchFamily="34" charset="0"/>
                <a:cs typeface="Arial"/>
              </a:rPr>
              <a:t>There will be </a:t>
            </a:r>
            <a:r>
              <a:rPr lang="en-GB">
                <a:solidFill>
                  <a:schemeClr val="tx1"/>
                </a:solidFill>
                <a:effectLst/>
                <a:ea typeface="Calibri" panose="020F0502020204030204" pitchFamily="34" charset="0"/>
                <a:cs typeface="Arial"/>
              </a:rPr>
              <a:t>NO January or July editions of POR</a:t>
            </a:r>
            <a:endParaRPr lang="en-GB">
              <a:solidFill>
                <a:schemeClr val="tx1"/>
              </a:solidFill>
              <a:cs typeface="Arial"/>
            </a:endParaRPr>
          </a:p>
          <a:p>
            <a:pPr algn="ctr">
              <a:lnSpc>
                <a:spcPct val="107000"/>
              </a:lnSpc>
              <a:spcBef>
                <a:spcPts val="600"/>
              </a:spcBef>
              <a:spcAft>
                <a:spcPts val="600"/>
              </a:spcAft>
            </a:pPr>
            <a:endParaRPr lang="en-GB">
              <a:solidFill>
                <a:schemeClr val="tx1"/>
              </a:solidFill>
              <a:effectLst/>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18272512-4FD2-B7F3-00E8-6672658D452D}"/>
              </a:ext>
            </a:extLst>
          </p:cNvPr>
          <p:cNvSpPr txBox="1"/>
          <p:nvPr/>
        </p:nvSpPr>
        <p:spPr>
          <a:xfrm>
            <a:off x="566350" y="6435810"/>
            <a:ext cx="7053647"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IMPORTANT:  The above is subject to change but is our current best understanding!!</a:t>
            </a:r>
          </a:p>
        </p:txBody>
      </p:sp>
      <p:pic>
        <p:nvPicPr>
          <p:cNvPr id="4" name="Picture 6">
            <a:extLst>
              <a:ext uri="{FF2B5EF4-FFF2-40B4-BE49-F238E27FC236}">
                <a16:creationId xmlns:a16="http://schemas.microsoft.com/office/drawing/2014/main" id="{CA5A965B-F76C-E6DE-BECD-585B673F2F9A}"/>
              </a:ext>
            </a:extLst>
          </p:cNvPr>
          <p:cNvPicPr>
            <a:picLocks noChangeAspect="1"/>
          </p:cNvPicPr>
          <p:nvPr/>
        </p:nvPicPr>
        <p:blipFill>
          <a:blip r:embed="rId3"/>
          <a:stretch>
            <a:fillRect/>
          </a:stretch>
        </p:blipFill>
        <p:spPr>
          <a:xfrm>
            <a:off x="9581764" y="6396552"/>
            <a:ext cx="2543175" cy="428625"/>
          </a:xfrm>
          <a:prstGeom prst="rect">
            <a:avLst/>
          </a:prstGeom>
        </p:spPr>
      </p:pic>
      <p:sp>
        <p:nvSpPr>
          <p:cNvPr id="2" name="Title 2">
            <a:extLst>
              <a:ext uri="{FF2B5EF4-FFF2-40B4-BE49-F238E27FC236}">
                <a16:creationId xmlns:a16="http://schemas.microsoft.com/office/drawing/2014/main" id="{0F6F9931-0A2B-C4BA-A831-FD03B953B776}"/>
              </a:ext>
            </a:extLst>
          </p:cNvPr>
          <p:cNvSpPr>
            <a:spLocks noGrp="1"/>
          </p:cNvSpPr>
          <p:nvPr>
            <p:ph type="ctrTitle"/>
          </p:nvPr>
        </p:nvSpPr>
        <p:spPr>
          <a:xfrm>
            <a:off x="345675" y="326552"/>
            <a:ext cx="5750325" cy="207749"/>
          </a:xfrm>
        </p:spPr>
        <p:txBody>
          <a:bodyPr/>
          <a:lstStyle/>
          <a:p>
            <a:r>
              <a:rPr lang="en-GB"/>
              <a:t>Transformation Lead Call - January 23</a:t>
            </a:r>
          </a:p>
        </p:txBody>
      </p:sp>
      <p:sp>
        <p:nvSpPr>
          <p:cNvPr id="7" name="Subtitle 3">
            <a:extLst>
              <a:ext uri="{FF2B5EF4-FFF2-40B4-BE49-F238E27FC236}">
                <a16:creationId xmlns:a16="http://schemas.microsoft.com/office/drawing/2014/main" id="{FC66F92C-AFFE-2CFC-3140-A1F6B5A22C0E}"/>
              </a:ext>
            </a:extLst>
          </p:cNvPr>
          <p:cNvSpPr>
            <a:spLocks noGrp="1"/>
          </p:cNvSpPr>
          <p:nvPr>
            <p:ph type="subTitle" idx="4"/>
          </p:nvPr>
        </p:nvSpPr>
        <p:spPr>
          <a:xfrm>
            <a:off x="345675" y="534300"/>
            <a:ext cx="5750325" cy="207749"/>
          </a:xfrm>
        </p:spPr>
        <p:txBody>
          <a:bodyPr/>
          <a:lstStyle/>
          <a:p>
            <a:r>
              <a:rPr lang="en-GB"/>
              <a:t>POR Timeline</a:t>
            </a:r>
          </a:p>
        </p:txBody>
      </p:sp>
    </p:spTree>
    <p:extLst>
      <p:ext uri="{BB962C8B-B14F-4D97-AF65-F5344CB8AC3E}">
        <p14:creationId xmlns:p14="http://schemas.microsoft.com/office/powerpoint/2010/main" val="121873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Welcome Update</a:t>
            </a:r>
            <a:endParaRPr lang="en-US"/>
          </a:p>
        </p:txBody>
      </p:sp>
    </p:spTree>
    <p:extLst>
      <p:ext uri="{BB962C8B-B14F-4D97-AF65-F5344CB8AC3E}">
        <p14:creationId xmlns:p14="http://schemas.microsoft.com/office/powerpoint/2010/main" val="2404766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C443A37D-7BB4-197B-7E70-39E06639F929}"/>
              </a:ext>
            </a:extLst>
          </p:cNvPr>
          <p:cNvSpPr/>
          <p:nvPr/>
        </p:nvSpPr>
        <p:spPr>
          <a:xfrm>
            <a:off x="3781565" y="2892359"/>
            <a:ext cx="2160000" cy="3240000"/>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000" b="1">
                <a:solidFill>
                  <a:schemeClr val="tx1"/>
                </a:solidFill>
              </a:rPr>
              <a:t>Appointment</a:t>
            </a:r>
          </a:p>
          <a:p>
            <a:pPr algn="ctr"/>
            <a:endParaRPr lang="en-US" sz="2000">
              <a:solidFill>
                <a:schemeClr val="tx1"/>
              </a:solidFill>
            </a:endParaRPr>
          </a:p>
          <a:p>
            <a:pPr algn="ctr"/>
            <a:r>
              <a:rPr lang="en-US" sz="1600">
                <a:solidFill>
                  <a:srgbClr val="242424"/>
                </a:solidFill>
              </a:rPr>
              <a:t>A self-service appointment process that makes volunteers feel welcomed and valued but also ensures that volunteers are appointed safely</a:t>
            </a:r>
            <a:endParaRPr lang="en-US" sz="1600"/>
          </a:p>
        </p:txBody>
      </p:sp>
      <p:sp>
        <p:nvSpPr>
          <p:cNvPr id="7" name="Rectangle: Rounded Corners 6">
            <a:extLst>
              <a:ext uri="{FF2B5EF4-FFF2-40B4-BE49-F238E27FC236}">
                <a16:creationId xmlns:a16="http://schemas.microsoft.com/office/drawing/2014/main" id="{3E20DB2E-B629-FB22-1FFE-0252B8B6FB27}"/>
              </a:ext>
            </a:extLst>
          </p:cNvPr>
          <p:cNvSpPr/>
          <p:nvPr/>
        </p:nvSpPr>
        <p:spPr>
          <a:xfrm>
            <a:off x="6323939" y="2892359"/>
            <a:ext cx="2160000" cy="3240000"/>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000" b="1">
                <a:solidFill>
                  <a:schemeClr val="tx1"/>
                </a:solidFill>
              </a:rPr>
              <a:t>Joining</a:t>
            </a:r>
          </a:p>
          <a:p>
            <a:pPr algn="ctr"/>
            <a:endParaRPr lang="en-US" sz="2000">
              <a:solidFill>
                <a:schemeClr val="tx1"/>
              </a:solidFill>
            </a:endParaRPr>
          </a:p>
          <a:p>
            <a:pPr algn="ctr"/>
            <a:r>
              <a:rPr lang="en-US" sz="1600">
                <a:solidFill>
                  <a:srgbClr val="242424"/>
                </a:solidFill>
              </a:rPr>
              <a:t>A transparent joining process by enabling new volunteers to have clarity of what is required of them through a simple and visually articulated journey</a:t>
            </a:r>
            <a:endParaRPr lang="en-US" sz="2000"/>
          </a:p>
          <a:p>
            <a:pPr algn="ctr"/>
            <a:endParaRPr lang="en-US" sz="2000">
              <a:solidFill>
                <a:schemeClr val="tx1"/>
              </a:solidFill>
            </a:endParaRPr>
          </a:p>
        </p:txBody>
      </p:sp>
      <p:sp>
        <p:nvSpPr>
          <p:cNvPr id="9" name="Isosceles Triangle 8">
            <a:extLst>
              <a:ext uri="{FF2B5EF4-FFF2-40B4-BE49-F238E27FC236}">
                <a16:creationId xmlns:a16="http://schemas.microsoft.com/office/drawing/2014/main" id="{F5C3C743-68A1-0801-8CE7-D34A0DE01440}"/>
              </a:ext>
            </a:extLst>
          </p:cNvPr>
          <p:cNvSpPr/>
          <p:nvPr/>
        </p:nvSpPr>
        <p:spPr>
          <a:xfrm>
            <a:off x="1169527" y="725641"/>
            <a:ext cx="9933153" cy="1811121"/>
          </a:xfrm>
          <a:prstGeom prst="triangle">
            <a:avLst>
              <a:gd name="adj" fmla="val 50334"/>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algn="ctr"/>
            <a:endParaRPr lang="en-US" sz="2000">
              <a:solidFill>
                <a:schemeClr val="tx1"/>
              </a:solidFill>
            </a:endParaRPr>
          </a:p>
        </p:txBody>
      </p:sp>
      <p:sp>
        <p:nvSpPr>
          <p:cNvPr id="15" name="TextBox 14">
            <a:extLst>
              <a:ext uri="{FF2B5EF4-FFF2-40B4-BE49-F238E27FC236}">
                <a16:creationId xmlns:a16="http://schemas.microsoft.com/office/drawing/2014/main" id="{6106A4E9-DAF1-821A-EB82-F71431450B9A}"/>
              </a:ext>
            </a:extLst>
          </p:cNvPr>
          <p:cNvSpPr txBox="1"/>
          <p:nvPr/>
        </p:nvSpPr>
        <p:spPr>
          <a:xfrm>
            <a:off x="4800415" y="1755034"/>
            <a:ext cx="2836061" cy="400110"/>
          </a:xfrm>
          <a:prstGeom prst="rect">
            <a:avLst/>
          </a:prstGeom>
          <a:noFill/>
        </p:spPr>
        <p:txBody>
          <a:bodyPr wrap="square" rtlCol="0">
            <a:spAutoFit/>
          </a:bodyPr>
          <a:lstStyle/>
          <a:p>
            <a:r>
              <a:rPr lang="en-GB" sz="2000" b="1"/>
              <a:t>A Warmer Welcome</a:t>
            </a:r>
          </a:p>
        </p:txBody>
      </p:sp>
      <p:sp>
        <p:nvSpPr>
          <p:cNvPr id="19" name="Rectangle: Rounded Corners 18">
            <a:extLst>
              <a:ext uri="{FF2B5EF4-FFF2-40B4-BE49-F238E27FC236}">
                <a16:creationId xmlns:a16="http://schemas.microsoft.com/office/drawing/2014/main" id="{EDBDC824-84C2-B894-B685-494E600ECA9A}"/>
              </a:ext>
            </a:extLst>
          </p:cNvPr>
          <p:cNvSpPr/>
          <p:nvPr/>
        </p:nvSpPr>
        <p:spPr>
          <a:xfrm>
            <a:off x="1169396" y="2892359"/>
            <a:ext cx="2160000" cy="3240000"/>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000" b="1">
                <a:solidFill>
                  <a:schemeClr val="tx1"/>
                </a:solidFill>
              </a:rPr>
              <a:t>Attraction</a:t>
            </a:r>
            <a:br>
              <a:rPr lang="en-US" sz="2000">
                <a:solidFill>
                  <a:schemeClr val="tx1"/>
                </a:solidFill>
              </a:rPr>
            </a:br>
            <a:br>
              <a:rPr lang="en-US" sz="1600">
                <a:solidFill>
                  <a:schemeClr val="tx1"/>
                </a:solidFill>
              </a:rPr>
            </a:br>
            <a:endParaRPr lang="en-US" sz="1600">
              <a:solidFill>
                <a:schemeClr val="tx1"/>
              </a:solidFill>
            </a:endParaRPr>
          </a:p>
          <a:p>
            <a:pPr algn="ctr"/>
            <a:endParaRPr lang="en-US" sz="1600">
              <a:solidFill>
                <a:schemeClr val="tx1"/>
              </a:solidFill>
            </a:endParaRPr>
          </a:p>
          <a:p>
            <a:pPr algn="ctr"/>
            <a:r>
              <a:rPr lang="en-US" sz="1600">
                <a:solidFill>
                  <a:srgbClr val="242424"/>
                </a:solidFill>
              </a:rPr>
              <a:t>A simple process to support attracting volunteers to opportunities </a:t>
            </a:r>
            <a:endParaRPr lang="en-US" sz="2000">
              <a:solidFill>
                <a:srgbClr val="242424"/>
              </a:solidFill>
            </a:endParaRPr>
          </a:p>
          <a:p>
            <a:pPr algn="ctr"/>
            <a:endParaRPr lang="en-US" sz="2000">
              <a:solidFill>
                <a:schemeClr val="tx1"/>
              </a:solidFill>
            </a:endParaRPr>
          </a:p>
          <a:p>
            <a:pPr algn="ctr"/>
            <a:endParaRPr lang="en-US" sz="2000">
              <a:solidFill>
                <a:schemeClr val="tx1"/>
              </a:solidFill>
            </a:endParaRPr>
          </a:p>
        </p:txBody>
      </p:sp>
      <p:sp>
        <p:nvSpPr>
          <p:cNvPr id="22" name="Rectangle: Rounded Corners 21">
            <a:extLst>
              <a:ext uri="{FF2B5EF4-FFF2-40B4-BE49-F238E27FC236}">
                <a16:creationId xmlns:a16="http://schemas.microsoft.com/office/drawing/2014/main" id="{13EA8333-54B8-C549-A17A-E4CCDDF121CF}"/>
              </a:ext>
            </a:extLst>
          </p:cNvPr>
          <p:cNvSpPr/>
          <p:nvPr/>
        </p:nvSpPr>
        <p:spPr>
          <a:xfrm>
            <a:off x="8859184" y="2892359"/>
            <a:ext cx="2160000" cy="3240000"/>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000" b="1">
                <a:solidFill>
                  <a:schemeClr val="tx1"/>
                </a:solidFill>
              </a:rPr>
              <a:t>Induction</a:t>
            </a:r>
          </a:p>
          <a:p>
            <a:pPr algn="ctr"/>
            <a:endParaRPr lang="en-US" sz="2000">
              <a:solidFill>
                <a:schemeClr val="tx1"/>
              </a:solidFill>
            </a:endParaRPr>
          </a:p>
          <a:p>
            <a:pPr algn="ctr"/>
            <a:r>
              <a:rPr lang="en-US" sz="1600">
                <a:solidFill>
                  <a:srgbClr val="242424"/>
                </a:solidFill>
              </a:rPr>
              <a:t>Making sure we provide a new volunteer with all the skills they need to undertake their role in a way that complements future learning</a:t>
            </a:r>
            <a:endParaRPr lang="en-US" sz="1600"/>
          </a:p>
        </p:txBody>
      </p:sp>
      <p:sp>
        <p:nvSpPr>
          <p:cNvPr id="2" name="Title 2">
            <a:extLst>
              <a:ext uri="{FF2B5EF4-FFF2-40B4-BE49-F238E27FC236}">
                <a16:creationId xmlns:a16="http://schemas.microsoft.com/office/drawing/2014/main" id="{40433059-3861-1CBF-8305-90042E807823}"/>
              </a:ext>
            </a:extLst>
          </p:cNvPr>
          <p:cNvSpPr>
            <a:spLocks noGrp="1"/>
          </p:cNvSpPr>
          <p:nvPr>
            <p:ph type="ctrTitle"/>
          </p:nvPr>
        </p:nvSpPr>
        <p:spPr>
          <a:xfrm>
            <a:off x="345675" y="326552"/>
            <a:ext cx="5750325" cy="207749"/>
          </a:xfrm>
        </p:spPr>
        <p:txBody>
          <a:bodyPr/>
          <a:lstStyle/>
          <a:p>
            <a:r>
              <a:rPr lang="en-GB"/>
              <a:t>Transformation Lead Call - January 23</a:t>
            </a:r>
          </a:p>
        </p:txBody>
      </p:sp>
      <p:sp>
        <p:nvSpPr>
          <p:cNvPr id="3" name="Subtitle 3">
            <a:extLst>
              <a:ext uri="{FF2B5EF4-FFF2-40B4-BE49-F238E27FC236}">
                <a16:creationId xmlns:a16="http://schemas.microsoft.com/office/drawing/2014/main" id="{78AC17C5-41BC-48DA-E88C-E46EB1BCCBF3}"/>
              </a:ext>
            </a:extLst>
          </p:cNvPr>
          <p:cNvSpPr>
            <a:spLocks noGrp="1"/>
          </p:cNvSpPr>
          <p:nvPr>
            <p:ph type="subTitle" idx="4"/>
          </p:nvPr>
        </p:nvSpPr>
        <p:spPr>
          <a:xfrm>
            <a:off x="345675" y="534300"/>
            <a:ext cx="5750325" cy="207749"/>
          </a:xfrm>
        </p:spPr>
        <p:txBody>
          <a:bodyPr/>
          <a:lstStyle/>
          <a:p>
            <a:r>
              <a:rPr lang="en-GB"/>
              <a:t>Welcome Update</a:t>
            </a:r>
          </a:p>
        </p:txBody>
      </p:sp>
      <p:sp>
        <p:nvSpPr>
          <p:cNvPr id="5" name="Rectangle: Rounded Corners 4">
            <a:extLst>
              <a:ext uri="{FF2B5EF4-FFF2-40B4-BE49-F238E27FC236}">
                <a16:creationId xmlns:a16="http://schemas.microsoft.com/office/drawing/2014/main" id="{52DD76EA-98B5-413D-8925-232616E9EB52}"/>
              </a:ext>
            </a:extLst>
          </p:cNvPr>
          <p:cNvSpPr/>
          <p:nvPr/>
        </p:nvSpPr>
        <p:spPr>
          <a:xfrm>
            <a:off x="1169396" y="2892359"/>
            <a:ext cx="2160000" cy="3240000"/>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rPr>
              <a:t>Attraction</a:t>
            </a:r>
            <a:endParaRPr lang="en-US" sz="2000">
              <a:solidFill>
                <a:schemeClr val="tx1"/>
              </a:solidFill>
            </a:endParaRPr>
          </a:p>
          <a:p>
            <a:pPr algn="ctr"/>
            <a:endParaRPr lang="en-US" sz="2000">
              <a:solidFill>
                <a:schemeClr val="tx1"/>
              </a:solidFill>
            </a:endParaRPr>
          </a:p>
        </p:txBody>
      </p:sp>
      <p:sp>
        <p:nvSpPr>
          <p:cNvPr id="6" name="Rectangle: Rounded Corners 5">
            <a:extLst>
              <a:ext uri="{FF2B5EF4-FFF2-40B4-BE49-F238E27FC236}">
                <a16:creationId xmlns:a16="http://schemas.microsoft.com/office/drawing/2014/main" id="{A151585F-5A0D-2A78-ED5E-E703E049B940}"/>
              </a:ext>
            </a:extLst>
          </p:cNvPr>
          <p:cNvSpPr/>
          <p:nvPr/>
        </p:nvSpPr>
        <p:spPr>
          <a:xfrm>
            <a:off x="3788694" y="2892359"/>
            <a:ext cx="2160000" cy="3240000"/>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rPr>
              <a:t>Appointment</a:t>
            </a:r>
            <a:endParaRPr lang="en-US" sz="2000">
              <a:solidFill>
                <a:schemeClr val="tx1"/>
              </a:solidFill>
            </a:endParaRPr>
          </a:p>
          <a:p>
            <a:pPr algn="ctr"/>
            <a:endParaRPr lang="en-US" sz="2000">
              <a:solidFill>
                <a:schemeClr val="tx1"/>
              </a:solidFill>
            </a:endParaRPr>
          </a:p>
        </p:txBody>
      </p:sp>
      <p:sp>
        <p:nvSpPr>
          <p:cNvPr id="8" name="Rectangle: Rounded Corners 7">
            <a:extLst>
              <a:ext uri="{FF2B5EF4-FFF2-40B4-BE49-F238E27FC236}">
                <a16:creationId xmlns:a16="http://schemas.microsoft.com/office/drawing/2014/main" id="{C882DE6B-5C5F-3B80-88BF-68C9CC34A68F}"/>
              </a:ext>
            </a:extLst>
          </p:cNvPr>
          <p:cNvSpPr/>
          <p:nvPr/>
        </p:nvSpPr>
        <p:spPr>
          <a:xfrm>
            <a:off x="6323939" y="2892359"/>
            <a:ext cx="2160000" cy="3240000"/>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rPr>
              <a:t>Joining</a:t>
            </a:r>
            <a:endParaRPr lang="en-US" sz="2000">
              <a:solidFill>
                <a:schemeClr val="tx1"/>
              </a:solidFill>
            </a:endParaRPr>
          </a:p>
          <a:p>
            <a:pPr algn="ctr"/>
            <a:endParaRPr lang="en-US" sz="2000">
              <a:solidFill>
                <a:schemeClr val="tx1"/>
              </a:solidFill>
            </a:endParaRPr>
          </a:p>
        </p:txBody>
      </p:sp>
      <p:sp>
        <p:nvSpPr>
          <p:cNvPr id="10" name="Rectangle: Rounded Corners 9">
            <a:extLst>
              <a:ext uri="{FF2B5EF4-FFF2-40B4-BE49-F238E27FC236}">
                <a16:creationId xmlns:a16="http://schemas.microsoft.com/office/drawing/2014/main" id="{CAFA2998-0EFC-8DA0-D9A8-F365C05A410F}"/>
              </a:ext>
            </a:extLst>
          </p:cNvPr>
          <p:cNvSpPr/>
          <p:nvPr/>
        </p:nvSpPr>
        <p:spPr>
          <a:xfrm>
            <a:off x="8859184" y="2892359"/>
            <a:ext cx="2160000" cy="3240000"/>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rPr>
              <a:t>Induction</a:t>
            </a:r>
            <a:endParaRPr lang="en-US" sz="2000">
              <a:solidFill>
                <a:schemeClr val="tx1"/>
              </a:solidFill>
            </a:endParaRPr>
          </a:p>
          <a:p>
            <a:pPr algn="ctr"/>
            <a:endParaRPr lang="en-US" sz="2000">
              <a:solidFill>
                <a:schemeClr val="tx1"/>
              </a:solidFill>
            </a:endParaRPr>
          </a:p>
        </p:txBody>
      </p:sp>
    </p:spTree>
    <p:extLst>
      <p:ext uri="{BB962C8B-B14F-4D97-AF65-F5344CB8AC3E}">
        <p14:creationId xmlns:p14="http://schemas.microsoft.com/office/powerpoint/2010/main" val="196088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Chevron 15">
            <a:extLst>
              <a:ext uri="{FF2B5EF4-FFF2-40B4-BE49-F238E27FC236}">
                <a16:creationId xmlns:a16="http://schemas.microsoft.com/office/drawing/2014/main" id="{0C51FA6F-AEEF-F312-22FF-DF756E3E24B7}"/>
              </a:ext>
            </a:extLst>
          </p:cNvPr>
          <p:cNvSpPr/>
          <p:nvPr/>
        </p:nvSpPr>
        <p:spPr>
          <a:xfrm>
            <a:off x="5457977" y="2584958"/>
            <a:ext cx="1156778" cy="2314743"/>
          </a:xfrm>
          <a:prstGeom prst="chevron">
            <a:avLst/>
          </a:prstGeom>
          <a:solidFill>
            <a:schemeClr val="tx2"/>
          </a:solidFill>
          <a:ln>
            <a:solidFill>
              <a:srgbClr val="741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Nunito Sans"/>
              <a:ea typeface="+mn-ea"/>
              <a:cs typeface="+mn-cs"/>
            </a:endParaRPr>
          </a:p>
        </p:txBody>
      </p:sp>
      <p:sp>
        <p:nvSpPr>
          <p:cNvPr id="18" name="Content Placeholder 3">
            <a:extLst>
              <a:ext uri="{FF2B5EF4-FFF2-40B4-BE49-F238E27FC236}">
                <a16:creationId xmlns:a16="http://schemas.microsoft.com/office/drawing/2014/main" id="{8CB9A9F2-7482-4D9C-AEB6-914E4A3480EF}"/>
              </a:ext>
            </a:extLst>
          </p:cNvPr>
          <p:cNvSpPr txBox="1">
            <a:spLocks/>
          </p:cNvSpPr>
          <p:nvPr/>
        </p:nvSpPr>
        <p:spPr>
          <a:xfrm>
            <a:off x="6840461" y="1965129"/>
            <a:ext cx="4947255" cy="26762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Nunito Sans"/>
                <a:ea typeface="+mn-lt"/>
                <a:cs typeface="+mn-lt"/>
              </a:rPr>
              <a:t>We are achieving this by?</a:t>
            </a:r>
          </a:p>
          <a:p>
            <a:pPr marL="228600" marR="0" lvl="0" indent="-228600" algn="l" defTabSz="914400" rtl="0" eaLnBrk="1" fontAlgn="auto" latinLnBrk="0" hangingPunct="1">
              <a:lnSpc>
                <a:spcPct val="90000"/>
              </a:lnSpc>
              <a:spcBef>
                <a:spcPts val="1000"/>
              </a:spcBef>
              <a:spcAft>
                <a:spcPts val="0"/>
              </a:spcAft>
              <a:buClr>
                <a:srgbClr val="7414DC"/>
              </a:buClr>
              <a:buSzPct val="125000"/>
              <a:buFont typeface="Arial"/>
              <a:buChar char="•"/>
              <a:tabLst/>
              <a:defRPr/>
            </a:pPr>
            <a:r>
              <a:rPr kumimoji="0" lang="en-US" sz="2800" b="0" i="0" u="none" strike="noStrike" kern="1200" cap="none" spc="0" normalizeH="0" baseline="0" noProof="0">
                <a:ln>
                  <a:noFill/>
                </a:ln>
                <a:solidFill>
                  <a:srgbClr val="000000"/>
                </a:solidFill>
                <a:effectLst/>
                <a:uLnTx/>
                <a:uFillTx/>
                <a:latin typeface="Nunito Sans"/>
                <a:ea typeface="+mn-lt"/>
                <a:cs typeface="+mn-lt"/>
              </a:rPr>
              <a:t>New digital recruitment tool</a:t>
            </a:r>
          </a:p>
          <a:p>
            <a:pPr marL="228600" marR="0" lvl="0" indent="-228600" algn="l" defTabSz="914400" rtl="0" eaLnBrk="1" fontAlgn="auto" latinLnBrk="0" hangingPunct="1">
              <a:lnSpc>
                <a:spcPct val="90000"/>
              </a:lnSpc>
              <a:spcBef>
                <a:spcPts val="1000"/>
              </a:spcBef>
              <a:spcAft>
                <a:spcPts val="0"/>
              </a:spcAft>
              <a:buClr>
                <a:srgbClr val="7414DC"/>
              </a:buClr>
              <a:buSzPct val="125000"/>
              <a:buFont typeface="Arial"/>
              <a:buChar char="•"/>
              <a:tabLst/>
              <a:defRPr/>
            </a:pPr>
            <a:r>
              <a:rPr kumimoji="0" lang="en-US" sz="2800" b="0" i="0" u="none" strike="noStrike" kern="1200" cap="none" spc="0" normalizeH="0" baseline="0" noProof="0">
                <a:ln>
                  <a:noFill/>
                </a:ln>
                <a:solidFill>
                  <a:srgbClr val="000000"/>
                </a:solidFill>
                <a:effectLst/>
                <a:uLnTx/>
                <a:uFillTx/>
                <a:latin typeface="Nunito Sans"/>
                <a:ea typeface="+mn-lt"/>
                <a:cs typeface="+mn-lt"/>
              </a:rPr>
              <a:t>Existing volunteers recruiting to share 'adverts' to help reach new people</a:t>
            </a:r>
            <a:endParaRPr kumimoji="0" lang="en-US" sz="2800" b="0" i="0" u="none" strike="noStrike" kern="1200" cap="none" spc="0" normalizeH="0" baseline="0" noProof="0">
              <a:ln>
                <a:noFill/>
              </a:ln>
              <a:solidFill>
                <a:srgbClr val="000000"/>
              </a:solidFill>
              <a:effectLst/>
              <a:uLnTx/>
              <a:uFillTx/>
              <a:latin typeface="Nunito 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004C95"/>
              </a:solidFill>
              <a:effectLst/>
              <a:uLnTx/>
              <a:uFillTx/>
              <a:latin typeface="Calibri"/>
              <a:ea typeface="Calibri"/>
              <a:cs typeface="Calibri"/>
            </a:endParaRPr>
          </a:p>
        </p:txBody>
      </p:sp>
      <p:sp>
        <p:nvSpPr>
          <p:cNvPr id="20" name="Content Placeholder 3">
            <a:extLst>
              <a:ext uri="{FF2B5EF4-FFF2-40B4-BE49-F238E27FC236}">
                <a16:creationId xmlns:a16="http://schemas.microsoft.com/office/drawing/2014/main" id="{AFC46E5A-9977-50EB-AA73-F6C61BB0AD61}"/>
              </a:ext>
            </a:extLst>
          </p:cNvPr>
          <p:cNvSpPr txBox="1">
            <a:spLocks/>
          </p:cNvSpPr>
          <p:nvPr/>
        </p:nvSpPr>
        <p:spPr>
          <a:xfrm>
            <a:off x="404284" y="1965129"/>
            <a:ext cx="5234516" cy="35544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Nunito Sans"/>
                <a:ea typeface="+mn-lt"/>
                <a:cs typeface="+mn-lt"/>
              </a:rPr>
              <a:t>Our vision</a:t>
            </a:r>
          </a:p>
          <a:p>
            <a:pPr marL="228600" marR="0" lvl="0" indent="-228600" algn="l" defTabSz="914400" rtl="0" eaLnBrk="1" fontAlgn="auto" latinLnBrk="0" hangingPunct="1">
              <a:lnSpc>
                <a:spcPct val="90000"/>
              </a:lnSpc>
              <a:spcBef>
                <a:spcPts val="1000"/>
              </a:spcBef>
              <a:spcAft>
                <a:spcPts val="0"/>
              </a:spcAft>
              <a:buClr>
                <a:srgbClr val="7414DC"/>
              </a:buClr>
              <a:buSzPct val="125000"/>
              <a:buFont typeface="Arial"/>
              <a:buChar char="•"/>
              <a:tabLst/>
              <a:defRPr/>
            </a:pPr>
            <a:r>
              <a:rPr kumimoji="0" lang="en-US" sz="2800" b="0" i="0" u="none" strike="noStrike" kern="1200" cap="none" spc="0" normalizeH="0" baseline="0" noProof="0">
                <a:ln>
                  <a:noFill/>
                </a:ln>
                <a:solidFill>
                  <a:srgbClr val="000000"/>
                </a:solidFill>
                <a:effectLst/>
                <a:uLnTx/>
                <a:uFillTx/>
                <a:latin typeface="Nunito Sans"/>
                <a:ea typeface="+mn-lt"/>
                <a:cs typeface="+mn-lt"/>
              </a:rPr>
              <a:t>Allow existing and new volunteers to explore and find out about roles available</a:t>
            </a:r>
          </a:p>
          <a:p>
            <a:pPr marL="228600" marR="0" lvl="0" indent="-228600" algn="l" defTabSz="914400" rtl="0" eaLnBrk="1" fontAlgn="auto" latinLnBrk="0" hangingPunct="1">
              <a:lnSpc>
                <a:spcPct val="90000"/>
              </a:lnSpc>
              <a:spcBef>
                <a:spcPts val="1000"/>
              </a:spcBef>
              <a:spcAft>
                <a:spcPts val="0"/>
              </a:spcAft>
              <a:buClr>
                <a:srgbClr val="7414DC"/>
              </a:buClr>
              <a:buSzPct val="125000"/>
              <a:buFont typeface="Arial"/>
              <a:buChar char="•"/>
              <a:tabLst/>
              <a:defRPr/>
            </a:pPr>
            <a:r>
              <a:rPr kumimoji="0" lang="en-US" sz="2800" b="0" i="0" u="none" strike="noStrike" kern="1200" cap="none" spc="0" normalizeH="0" baseline="0" noProof="0">
                <a:ln>
                  <a:noFill/>
                </a:ln>
                <a:solidFill>
                  <a:srgbClr val="000000"/>
                </a:solidFill>
                <a:effectLst/>
                <a:uLnTx/>
                <a:uFillTx/>
                <a:latin typeface="Nunito Sans"/>
                <a:ea typeface="+mn-lt"/>
                <a:cs typeface="+mn-lt"/>
              </a:rPr>
              <a:t>De-mystify Scouting and be more transparent </a:t>
            </a:r>
          </a:p>
          <a:p>
            <a:pPr marL="228600" marR="0" lvl="0" indent="-228600" algn="l" defTabSz="914400" rtl="0" eaLnBrk="1" fontAlgn="auto" latinLnBrk="0" hangingPunct="1">
              <a:lnSpc>
                <a:spcPct val="90000"/>
              </a:lnSpc>
              <a:spcBef>
                <a:spcPts val="1000"/>
              </a:spcBef>
              <a:spcAft>
                <a:spcPts val="0"/>
              </a:spcAft>
              <a:buClr>
                <a:srgbClr val="7414DC"/>
              </a:buClr>
              <a:buSzPct val="125000"/>
              <a:buFont typeface="Arial"/>
              <a:buChar char="•"/>
              <a:tabLst/>
              <a:defRPr/>
            </a:pPr>
            <a:r>
              <a:rPr kumimoji="0" lang="en-US" sz="2800" b="0" i="0" u="none" strike="noStrike" kern="1200" cap="none" spc="0" normalizeH="0" baseline="0" noProof="0">
                <a:ln>
                  <a:noFill/>
                </a:ln>
                <a:solidFill>
                  <a:srgbClr val="000000"/>
                </a:solidFill>
                <a:effectLst/>
                <a:uLnTx/>
                <a:uFillTx/>
                <a:latin typeface="Nunito Sans"/>
                <a:ea typeface="+mn-lt"/>
                <a:cs typeface="+mn-lt"/>
              </a:rPr>
              <a:t>Flexible volunteering</a:t>
            </a:r>
            <a:endParaRPr kumimoji="0" lang="en-US" sz="2800" b="0" i="0" u="none" strike="noStrike" kern="1200" cap="none" spc="0" normalizeH="0" baseline="0" noProof="0">
              <a:ln>
                <a:noFill/>
              </a:ln>
              <a:solidFill>
                <a:srgbClr val="004C95"/>
              </a:solidFill>
              <a:effectLst/>
              <a:uLnTx/>
              <a:uFillTx/>
              <a:latin typeface="Calibri"/>
              <a:ea typeface="Calibri"/>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2400" b="1" i="0" u="none" strike="noStrike" kern="1200" cap="none" spc="0" normalizeH="0" baseline="0" noProof="0">
              <a:ln>
                <a:noFill/>
              </a:ln>
              <a:solidFill>
                <a:srgbClr val="004C95"/>
              </a:solidFill>
              <a:effectLst/>
              <a:uLnTx/>
              <a:uFillTx/>
              <a:latin typeface="Nunito Sans"/>
              <a:ea typeface="Calibri"/>
              <a:cs typeface="Calibri"/>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1" i="0" u="none" strike="noStrike" kern="1200" cap="none" spc="0" normalizeH="0" baseline="0" noProof="0">
              <a:ln>
                <a:noFill/>
              </a:ln>
              <a:solidFill>
                <a:srgbClr val="000000"/>
              </a:solidFill>
              <a:effectLst/>
              <a:uLnTx/>
              <a:uFillTx/>
              <a:latin typeface="Calibri"/>
              <a:ea typeface="Calibri"/>
              <a:cs typeface="Calibri"/>
            </a:endParaRPr>
          </a:p>
        </p:txBody>
      </p:sp>
      <p:sp>
        <p:nvSpPr>
          <p:cNvPr id="22" name="Title 1">
            <a:extLst>
              <a:ext uri="{FF2B5EF4-FFF2-40B4-BE49-F238E27FC236}">
                <a16:creationId xmlns:a16="http://schemas.microsoft.com/office/drawing/2014/main" id="{2B1178C9-E086-7707-5F0B-1283E3CD0B49}"/>
              </a:ext>
            </a:extLst>
          </p:cNvPr>
          <p:cNvSpPr txBox="1">
            <a:spLocks/>
          </p:cNvSpPr>
          <p:nvPr/>
        </p:nvSpPr>
        <p:spPr>
          <a:xfrm>
            <a:off x="404284" y="808038"/>
            <a:ext cx="3571368" cy="461665"/>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pPr marL="64770" marR="0" lvl="0" indent="0" algn="l" defTabSz="685800" rtl="0" eaLnBrk="1" fontAlgn="auto" latinLnBrk="0" hangingPunct="1">
              <a:lnSpc>
                <a:spcPct val="100000"/>
              </a:lnSpc>
              <a:spcBef>
                <a:spcPts val="2145"/>
              </a:spcBef>
              <a:spcAft>
                <a:spcPts val="0"/>
              </a:spcAft>
              <a:buClrTx/>
              <a:buSzTx/>
              <a:buFontTx/>
              <a:buNone/>
              <a:tabLst/>
              <a:defRPr/>
            </a:pPr>
            <a:r>
              <a:rPr kumimoji="0" lang="en-GB" sz="3000" b="1" i="0" u="none" strike="noStrike" kern="1200" cap="none" spc="-4" normalizeH="0" baseline="0" noProof="0">
                <a:ln>
                  <a:noFill/>
                </a:ln>
                <a:solidFill>
                  <a:srgbClr val="7413DC"/>
                </a:solidFill>
                <a:effectLst/>
                <a:uLnTx/>
                <a:uFillTx/>
                <a:latin typeface="Nunito Sans Black"/>
                <a:cs typeface="Nunito Sans Black"/>
              </a:rPr>
              <a:t>Attraction</a:t>
            </a:r>
          </a:p>
        </p:txBody>
      </p:sp>
      <p:pic>
        <p:nvPicPr>
          <p:cNvPr id="24" name="Picture 23" descr="A picture containing text&#10;&#10;Description automatically generated">
            <a:extLst>
              <a:ext uri="{FF2B5EF4-FFF2-40B4-BE49-F238E27FC236}">
                <a16:creationId xmlns:a16="http://schemas.microsoft.com/office/drawing/2014/main" id="{67BB00E6-3FB9-50F6-6FF4-61F891272492}"/>
              </a:ext>
            </a:extLst>
          </p:cNvPr>
          <p:cNvPicPr>
            <a:picLocks noChangeAspect="1"/>
          </p:cNvPicPr>
          <p:nvPr/>
        </p:nvPicPr>
        <p:blipFill>
          <a:blip r:embed="rId3"/>
          <a:stretch>
            <a:fillRect/>
          </a:stretch>
        </p:blipFill>
        <p:spPr>
          <a:xfrm>
            <a:off x="9491108" y="4711266"/>
            <a:ext cx="2535240" cy="2199742"/>
          </a:xfrm>
          <a:prstGeom prst="rect">
            <a:avLst/>
          </a:prstGeom>
        </p:spPr>
      </p:pic>
      <p:sp>
        <p:nvSpPr>
          <p:cNvPr id="2" name="Title 2">
            <a:extLst>
              <a:ext uri="{FF2B5EF4-FFF2-40B4-BE49-F238E27FC236}">
                <a16:creationId xmlns:a16="http://schemas.microsoft.com/office/drawing/2014/main" id="{2E4C3893-F43B-63D4-7CC9-3A844AB10269}"/>
              </a:ext>
            </a:extLst>
          </p:cNvPr>
          <p:cNvSpPr>
            <a:spLocks noGrp="1"/>
          </p:cNvSpPr>
          <p:nvPr>
            <p:ph type="ctrTitle"/>
          </p:nvPr>
        </p:nvSpPr>
        <p:spPr>
          <a:xfrm>
            <a:off x="345675" y="326552"/>
            <a:ext cx="5750325" cy="207749"/>
          </a:xfrm>
        </p:spPr>
        <p:txBody>
          <a:bodyPr/>
          <a:lstStyle/>
          <a:p>
            <a:r>
              <a:rPr lang="en-GB"/>
              <a:t>Transformation Lead Call - January 23</a:t>
            </a:r>
          </a:p>
        </p:txBody>
      </p:sp>
      <p:sp>
        <p:nvSpPr>
          <p:cNvPr id="3" name="Subtitle 3">
            <a:extLst>
              <a:ext uri="{FF2B5EF4-FFF2-40B4-BE49-F238E27FC236}">
                <a16:creationId xmlns:a16="http://schemas.microsoft.com/office/drawing/2014/main" id="{CF9BCAAF-F8CF-2B57-9A93-296957B166BE}"/>
              </a:ext>
            </a:extLst>
          </p:cNvPr>
          <p:cNvSpPr>
            <a:spLocks noGrp="1"/>
          </p:cNvSpPr>
          <p:nvPr>
            <p:ph type="subTitle" idx="4"/>
          </p:nvPr>
        </p:nvSpPr>
        <p:spPr>
          <a:xfrm>
            <a:off x="345675" y="534300"/>
            <a:ext cx="5750325" cy="207749"/>
          </a:xfrm>
        </p:spPr>
        <p:txBody>
          <a:bodyPr/>
          <a:lstStyle/>
          <a:p>
            <a:r>
              <a:rPr lang="en-GB"/>
              <a:t>Welcome Update</a:t>
            </a:r>
          </a:p>
        </p:txBody>
      </p:sp>
    </p:spTree>
    <p:extLst>
      <p:ext uri="{BB962C8B-B14F-4D97-AF65-F5344CB8AC3E}">
        <p14:creationId xmlns:p14="http://schemas.microsoft.com/office/powerpoint/2010/main" val="868220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0649F0B1-4D30-EEDB-2E89-F5875606C756}"/>
              </a:ext>
            </a:extLst>
          </p:cNvPr>
          <p:cNvSpPr txBox="1">
            <a:spLocks/>
          </p:cNvSpPr>
          <p:nvPr/>
        </p:nvSpPr>
        <p:spPr>
          <a:xfrm>
            <a:off x="838200" y="1825625"/>
            <a:ext cx="1038163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2"/>
              </a:buClr>
              <a:buSzPct val="125000"/>
            </a:pPr>
            <a:r>
              <a:rPr lang="en-US">
                <a:solidFill>
                  <a:srgbClr val="000000"/>
                </a:solidFill>
                <a:latin typeface="Nunito Sans"/>
                <a:ea typeface="+mn-lt"/>
                <a:cs typeface="+mn-lt"/>
              </a:rPr>
              <a:t>Deliver new digital tool to support volunteers with attraction, both those seeking an opportunity and those recruiting.</a:t>
            </a:r>
          </a:p>
          <a:p>
            <a:pPr>
              <a:buClr>
                <a:schemeClr val="tx2"/>
              </a:buClr>
              <a:buSzPct val="125000"/>
            </a:pPr>
            <a:r>
              <a:rPr lang="en-US">
                <a:solidFill>
                  <a:srgbClr val="000000"/>
                </a:solidFill>
                <a:latin typeface="Nunito Sans"/>
                <a:ea typeface="+mn-lt"/>
                <a:cs typeface="+mn-lt"/>
              </a:rPr>
              <a:t>Tool will enable us to link better with the wider volunteering community.</a:t>
            </a:r>
          </a:p>
          <a:p>
            <a:pPr>
              <a:buClr>
                <a:schemeClr val="tx2"/>
              </a:buClr>
              <a:buSzPct val="125000"/>
            </a:pPr>
            <a:r>
              <a:rPr lang="en-US">
                <a:solidFill>
                  <a:srgbClr val="000000"/>
                </a:solidFill>
                <a:latin typeface="Nunito Sans"/>
                <a:ea typeface="+mn-lt"/>
                <a:cs typeface="+mn-lt"/>
              </a:rPr>
              <a:t>Will work for those joining from outside the movement but also for those who already have an attachment to Scouting</a:t>
            </a:r>
            <a:endParaRPr lang="en-US">
              <a:solidFill>
                <a:srgbClr val="000000"/>
              </a:solidFill>
              <a:latin typeface="Nunito Sans"/>
              <a:cs typeface="Calibri"/>
            </a:endParaRPr>
          </a:p>
        </p:txBody>
      </p:sp>
      <p:sp>
        <p:nvSpPr>
          <p:cNvPr id="8" name="Title 1">
            <a:extLst>
              <a:ext uri="{FF2B5EF4-FFF2-40B4-BE49-F238E27FC236}">
                <a16:creationId xmlns:a16="http://schemas.microsoft.com/office/drawing/2014/main" id="{7AD9B88F-8196-86B8-0644-BF024F2AE2EC}"/>
              </a:ext>
            </a:extLst>
          </p:cNvPr>
          <p:cNvSpPr txBox="1">
            <a:spLocks/>
          </p:cNvSpPr>
          <p:nvPr/>
        </p:nvSpPr>
        <p:spPr>
          <a:xfrm>
            <a:off x="404284" y="808038"/>
            <a:ext cx="3571368" cy="461665"/>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pPr marL="64770">
              <a:spcBef>
                <a:spcPts val="2145"/>
              </a:spcBef>
            </a:pPr>
            <a:r>
              <a:rPr lang="en-GB" sz="3000" b="1">
                <a:solidFill>
                  <a:srgbClr val="7413DC"/>
                </a:solidFill>
                <a:latin typeface="Nunito Sans Black"/>
                <a:cs typeface="Nunito Sans Black"/>
              </a:rPr>
              <a:t>Attraction</a:t>
            </a:r>
          </a:p>
        </p:txBody>
      </p:sp>
      <p:pic>
        <p:nvPicPr>
          <p:cNvPr id="2" name="Picture 1" descr="A picture containing text&#10;&#10;Description automatically generated">
            <a:extLst>
              <a:ext uri="{FF2B5EF4-FFF2-40B4-BE49-F238E27FC236}">
                <a16:creationId xmlns:a16="http://schemas.microsoft.com/office/drawing/2014/main" id="{E67EEA9E-5F7E-B930-8124-ABE665E19F93}"/>
              </a:ext>
            </a:extLst>
          </p:cNvPr>
          <p:cNvPicPr>
            <a:picLocks noChangeAspect="1"/>
          </p:cNvPicPr>
          <p:nvPr/>
        </p:nvPicPr>
        <p:blipFill>
          <a:blip r:embed="rId3"/>
          <a:stretch>
            <a:fillRect/>
          </a:stretch>
        </p:blipFill>
        <p:spPr>
          <a:xfrm>
            <a:off x="9491108" y="4711266"/>
            <a:ext cx="2535240" cy="2199742"/>
          </a:xfrm>
          <a:prstGeom prst="rect">
            <a:avLst/>
          </a:prstGeom>
        </p:spPr>
      </p:pic>
      <p:sp>
        <p:nvSpPr>
          <p:cNvPr id="3" name="Title 2">
            <a:extLst>
              <a:ext uri="{FF2B5EF4-FFF2-40B4-BE49-F238E27FC236}">
                <a16:creationId xmlns:a16="http://schemas.microsoft.com/office/drawing/2014/main" id="{95131D52-F6AF-8609-078B-58B836B07D9B}"/>
              </a:ext>
            </a:extLst>
          </p:cNvPr>
          <p:cNvSpPr>
            <a:spLocks noGrp="1"/>
          </p:cNvSpPr>
          <p:nvPr>
            <p:ph type="ctrTitle"/>
          </p:nvPr>
        </p:nvSpPr>
        <p:spPr>
          <a:xfrm>
            <a:off x="345675" y="326552"/>
            <a:ext cx="5750325" cy="207749"/>
          </a:xfrm>
        </p:spPr>
        <p:txBody>
          <a:bodyPr/>
          <a:lstStyle/>
          <a:p>
            <a:r>
              <a:rPr lang="en-GB"/>
              <a:t>Transformation Lead Call - January 23</a:t>
            </a:r>
          </a:p>
        </p:txBody>
      </p:sp>
      <p:sp>
        <p:nvSpPr>
          <p:cNvPr id="4" name="Subtitle 3">
            <a:extLst>
              <a:ext uri="{FF2B5EF4-FFF2-40B4-BE49-F238E27FC236}">
                <a16:creationId xmlns:a16="http://schemas.microsoft.com/office/drawing/2014/main" id="{2AB3AA20-93C0-C028-A9B8-A4A0B67672EB}"/>
              </a:ext>
            </a:extLst>
          </p:cNvPr>
          <p:cNvSpPr>
            <a:spLocks noGrp="1"/>
          </p:cNvSpPr>
          <p:nvPr>
            <p:ph type="subTitle" idx="4"/>
          </p:nvPr>
        </p:nvSpPr>
        <p:spPr>
          <a:xfrm>
            <a:off x="345675" y="534300"/>
            <a:ext cx="5750325" cy="207749"/>
          </a:xfrm>
        </p:spPr>
        <p:txBody>
          <a:bodyPr/>
          <a:lstStyle/>
          <a:p>
            <a:r>
              <a:rPr lang="en-GB"/>
              <a:t>Welcome Update</a:t>
            </a:r>
          </a:p>
        </p:txBody>
      </p:sp>
    </p:spTree>
    <p:extLst>
      <p:ext uri="{BB962C8B-B14F-4D97-AF65-F5344CB8AC3E}">
        <p14:creationId xmlns:p14="http://schemas.microsoft.com/office/powerpoint/2010/main" val="49166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0649F0B1-4D30-EEDB-2E89-F5875606C756}"/>
              </a:ext>
            </a:extLst>
          </p:cNvPr>
          <p:cNvSpPr txBox="1">
            <a:spLocks/>
          </p:cNvSpPr>
          <p:nvPr/>
        </p:nvSpPr>
        <p:spPr>
          <a:xfrm>
            <a:off x="838200" y="1825625"/>
            <a:ext cx="1038163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2"/>
              </a:buClr>
              <a:buSzPct val="125000"/>
            </a:pPr>
            <a:r>
              <a:rPr lang="en-US">
                <a:solidFill>
                  <a:srgbClr val="000000"/>
                </a:solidFill>
                <a:latin typeface="Nunito Sans"/>
                <a:ea typeface="+mn-lt"/>
                <a:cs typeface="+mn-lt"/>
              </a:rPr>
              <a:t>We will have a more welcoming, easy to complete and consistent process.</a:t>
            </a:r>
          </a:p>
          <a:p>
            <a:pPr>
              <a:buClr>
                <a:schemeClr val="tx2"/>
              </a:buClr>
              <a:buSzPct val="125000"/>
            </a:pPr>
            <a:r>
              <a:rPr lang="en-US">
                <a:solidFill>
                  <a:srgbClr val="000000"/>
                </a:solidFill>
                <a:latin typeface="Nunito Sans"/>
                <a:cs typeface="Calibri"/>
              </a:rPr>
              <a:t>We are removing the pre-provisional appointment to make it simpler</a:t>
            </a:r>
          </a:p>
          <a:p>
            <a:pPr>
              <a:buClr>
                <a:schemeClr val="tx2"/>
              </a:buClr>
              <a:buSzPct val="125000"/>
            </a:pPr>
            <a:r>
              <a:rPr lang="en-US">
                <a:solidFill>
                  <a:srgbClr val="000000"/>
                </a:solidFill>
                <a:latin typeface="Nunito Sans"/>
                <a:cs typeface="Calibri"/>
              </a:rPr>
              <a:t>We are removing the 'Commissioner approval' step</a:t>
            </a:r>
          </a:p>
          <a:p>
            <a:pPr>
              <a:buClr>
                <a:schemeClr val="tx2"/>
              </a:buClr>
              <a:buSzPct val="125000"/>
            </a:pPr>
            <a:r>
              <a:rPr lang="en-US">
                <a:solidFill>
                  <a:srgbClr val="000000"/>
                </a:solidFill>
                <a:latin typeface="Nunito Sans"/>
                <a:cs typeface="Calibri"/>
              </a:rPr>
              <a:t>Volunteers will have one welcome conversation when they join Scouting</a:t>
            </a:r>
          </a:p>
        </p:txBody>
      </p:sp>
      <p:pic>
        <p:nvPicPr>
          <p:cNvPr id="7" name="Picture 35" descr="A picture containing text&#10;&#10;Description automatically generated">
            <a:extLst>
              <a:ext uri="{FF2B5EF4-FFF2-40B4-BE49-F238E27FC236}">
                <a16:creationId xmlns:a16="http://schemas.microsoft.com/office/drawing/2014/main" id="{917C87AE-A747-13CE-90EE-50A942E8A9F7}"/>
              </a:ext>
            </a:extLst>
          </p:cNvPr>
          <p:cNvPicPr>
            <a:picLocks noChangeAspect="1"/>
          </p:cNvPicPr>
          <p:nvPr/>
        </p:nvPicPr>
        <p:blipFill>
          <a:blip r:embed="rId3"/>
          <a:stretch>
            <a:fillRect/>
          </a:stretch>
        </p:blipFill>
        <p:spPr>
          <a:xfrm>
            <a:off x="9903172" y="4581979"/>
            <a:ext cx="2284872" cy="2274292"/>
          </a:xfrm>
          <a:prstGeom prst="rect">
            <a:avLst/>
          </a:prstGeom>
        </p:spPr>
      </p:pic>
      <p:sp>
        <p:nvSpPr>
          <p:cNvPr id="8" name="Title 1">
            <a:extLst>
              <a:ext uri="{FF2B5EF4-FFF2-40B4-BE49-F238E27FC236}">
                <a16:creationId xmlns:a16="http://schemas.microsoft.com/office/drawing/2014/main" id="{7AD9B88F-8196-86B8-0644-BF024F2AE2EC}"/>
              </a:ext>
            </a:extLst>
          </p:cNvPr>
          <p:cNvSpPr txBox="1">
            <a:spLocks/>
          </p:cNvSpPr>
          <p:nvPr/>
        </p:nvSpPr>
        <p:spPr>
          <a:xfrm>
            <a:off x="404284" y="808038"/>
            <a:ext cx="3571368" cy="461665"/>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pPr marL="64770">
              <a:spcBef>
                <a:spcPts val="2145"/>
              </a:spcBef>
            </a:pPr>
            <a:r>
              <a:rPr lang="en-GB" sz="3000" b="1">
                <a:solidFill>
                  <a:srgbClr val="7413DC"/>
                </a:solidFill>
                <a:latin typeface="Nunito Sans Black"/>
                <a:cs typeface="Nunito Sans Black"/>
              </a:rPr>
              <a:t>Appointment</a:t>
            </a:r>
          </a:p>
        </p:txBody>
      </p:sp>
      <p:sp>
        <p:nvSpPr>
          <p:cNvPr id="2" name="Title 2">
            <a:extLst>
              <a:ext uri="{FF2B5EF4-FFF2-40B4-BE49-F238E27FC236}">
                <a16:creationId xmlns:a16="http://schemas.microsoft.com/office/drawing/2014/main" id="{48D370C3-F33B-A800-8965-AE39001A28A0}"/>
              </a:ext>
            </a:extLst>
          </p:cNvPr>
          <p:cNvSpPr>
            <a:spLocks noGrp="1"/>
          </p:cNvSpPr>
          <p:nvPr>
            <p:ph type="ctrTitle"/>
          </p:nvPr>
        </p:nvSpPr>
        <p:spPr>
          <a:xfrm>
            <a:off x="345675" y="326552"/>
            <a:ext cx="5750325" cy="207749"/>
          </a:xfrm>
        </p:spPr>
        <p:txBody>
          <a:bodyPr/>
          <a:lstStyle/>
          <a:p>
            <a:r>
              <a:rPr lang="en-GB"/>
              <a:t>Transformation Lead Call - January 23</a:t>
            </a:r>
          </a:p>
        </p:txBody>
      </p:sp>
      <p:sp>
        <p:nvSpPr>
          <p:cNvPr id="3" name="Subtitle 3">
            <a:extLst>
              <a:ext uri="{FF2B5EF4-FFF2-40B4-BE49-F238E27FC236}">
                <a16:creationId xmlns:a16="http://schemas.microsoft.com/office/drawing/2014/main" id="{EEC142E7-22AE-D95C-8D0E-DF5D839EE98B}"/>
              </a:ext>
            </a:extLst>
          </p:cNvPr>
          <p:cNvSpPr>
            <a:spLocks noGrp="1"/>
          </p:cNvSpPr>
          <p:nvPr>
            <p:ph type="subTitle" idx="4"/>
          </p:nvPr>
        </p:nvSpPr>
        <p:spPr>
          <a:xfrm>
            <a:off x="345675" y="534300"/>
            <a:ext cx="5750325" cy="207749"/>
          </a:xfrm>
        </p:spPr>
        <p:txBody>
          <a:bodyPr/>
          <a:lstStyle/>
          <a:p>
            <a:r>
              <a:rPr lang="en-GB"/>
              <a:t>Welcome Update</a:t>
            </a:r>
          </a:p>
        </p:txBody>
      </p:sp>
    </p:spTree>
    <p:extLst>
      <p:ext uri="{BB962C8B-B14F-4D97-AF65-F5344CB8AC3E}">
        <p14:creationId xmlns:p14="http://schemas.microsoft.com/office/powerpoint/2010/main" val="1645501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5" descr="A picture containing text&#10;&#10;Description automatically generated">
            <a:extLst>
              <a:ext uri="{FF2B5EF4-FFF2-40B4-BE49-F238E27FC236}">
                <a16:creationId xmlns:a16="http://schemas.microsoft.com/office/drawing/2014/main" id="{917C87AE-A747-13CE-90EE-50A942E8A9F7}"/>
              </a:ext>
            </a:extLst>
          </p:cNvPr>
          <p:cNvPicPr>
            <a:picLocks noChangeAspect="1"/>
          </p:cNvPicPr>
          <p:nvPr/>
        </p:nvPicPr>
        <p:blipFill>
          <a:blip r:embed="rId3"/>
          <a:stretch>
            <a:fillRect/>
          </a:stretch>
        </p:blipFill>
        <p:spPr>
          <a:xfrm>
            <a:off x="9903172" y="4581979"/>
            <a:ext cx="2284872" cy="2274292"/>
          </a:xfrm>
          <a:prstGeom prst="rect">
            <a:avLst/>
          </a:prstGeom>
        </p:spPr>
      </p:pic>
      <p:sp>
        <p:nvSpPr>
          <p:cNvPr id="6" name="Content Placeholder 3">
            <a:extLst>
              <a:ext uri="{FF2B5EF4-FFF2-40B4-BE49-F238E27FC236}">
                <a16:creationId xmlns:a16="http://schemas.microsoft.com/office/drawing/2014/main" id="{483A65B8-5DA2-5D1F-2EC5-363B45B4E3DB}"/>
              </a:ext>
            </a:extLst>
          </p:cNvPr>
          <p:cNvSpPr txBox="1">
            <a:spLocks/>
          </p:cNvSpPr>
          <p:nvPr/>
        </p:nvSpPr>
        <p:spPr>
          <a:xfrm>
            <a:off x="838200" y="1825625"/>
            <a:ext cx="10381631" cy="43513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000000"/>
                </a:solidFill>
                <a:latin typeface="Nunito Sans"/>
                <a:ea typeface="+mn-lt"/>
                <a:cs typeface="+mn-lt"/>
              </a:rPr>
              <a:t>We will have 6 step process*</a:t>
            </a:r>
          </a:p>
          <a:p>
            <a:pPr>
              <a:buClr>
                <a:schemeClr val="tx2"/>
              </a:buClr>
              <a:buSzPct val="125000"/>
              <a:buFont typeface="Arial"/>
              <a:buChar char="•"/>
            </a:pPr>
            <a:r>
              <a:rPr lang="en-US">
                <a:solidFill>
                  <a:srgbClr val="000000"/>
                </a:solidFill>
                <a:latin typeface="Nunito Sans"/>
                <a:ea typeface="+mn-lt"/>
                <a:cs typeface="+mn-lt"/>
              </a:rPr>
              <a:t>Disclosure check (in England &amp; Wales we can use a mobile friendly version)</a:t>
            </a:r>
          </a:p>
          <a:p>
            <a:pPr>
              <a:buClr>
                <a:schemeClr val="tx2"/>
              </a:buClr>
              <a:buSzPct val="125000"/>
              <a:buFont typeface="Arial"/>
              <a:buChar char="•"/>
            </a:pPr>
            <a:r>
              <a:rPr lang="en-US">
                <a:solidFill>
                  <a:srgbClr val="000000"/>
                </a:solidFill>
                <a:latin typeface="Nunito Sans"/>
                <a:ea typeface="+mn-lt"/>
                <a:cs typeface="+mn-lt"/>
              </a:rPr>
              <a:t>Streamlined CE checks where a flag is found</a:t>
            </a:r>
          </a:p>
          <a:p>
            <a:pPr>
              <a:buClr>
                <a:schemeClr val="tx2"/>
              </a:buClr>
              <a:buSzPct val="125000"/>
              <a:buFont typeface="Arial"/>
              <a:buChar char="•"/>
            </a:pPr>
            <a:r>
              <a:rPr lang="en-US">
                <a:solidFill>
                  <a:srgbClr val="000000"/>
                </a:solidFill>
                <a:latin typeface="Nunito Sans"/>
                <a:ea typeface="+mn-lt"/>
                <a:cs typeface="+mn-lt"/>
              </a:rPr>
              <a:t>A welcome conversation that is supportive and friendly</a:t>
            </a:r>
          </a:p>
          <a:p>
            <a:pPr>
              <a:buClr>
                <a:schemeClr val="tx2"/>
              </a:buClr>
              <a:buSzPct val="125000"/>
              <a:buFont typeface="Arial"/>
              <a:buChar char="•"/>
            </a:pPr>
            <a:r>
              <a:rPr lang="en-US">
                <a:solidFill>
                  <a:srgbClr val="000000"/>
                </a:solidFill>
                <a:latin typeface="Nunito Sans"/>
                <a:ea typeface="+mn-lt"/>
                <a:cs typeface="+mn-lt"/>
              </a:rPr>
              <a:t>A referencing system that is mobile friendly and automated</a:t>
            </a:r>
            <a:endParaRPr lang="en-US">
              <a:solidFill>
                <a:srgbClr val="000000"/>
              </a:solidFill>
              <a:latin typeface="Nunito Sans"/>
            </a:endParaRPr>
          </a:p>
          <a:p>
            <a:pPr>
              <a:buClr>
                <a:schemeClr val="tx2"/>
              </a:buClr>
              <a:buSzPct val="125000"/>
              <a:buFont typeface="Arial"/>
              <a:buChar char="•"/>
            </a:pPr>
            <a:r>
              <a:rPr lang="en-US">
                <a:solidFill>
                  <a:srgbClr val="000000"/>
                </a:solidFill>
                <a:latin typeface="Nunito Sans"/>
                <a:cs typeface="Calibri"/>
              </a:rPr>
              <a:t>Updated Declarations dependent on role</a:t>
            </a:r>
          </a:p>
          <a:p>
            <a:pPr>
              <a:buClr>
                <a:schemeClr val="tx2"/>
              </a:buClr>
              <a:buSzPct val="125000"/>
              <a:buFont typeface="Arial"/>
              <a:buChar char="•"/>
            </a:pPr>
            <a:r>
              <a:rPr lang="en-US">
                <a:solidFill>
                  <a:srgbClr val="000000"/>
                </a:solidFill>
                <a:latin typeface="Nunito Sans"/>
                <a:cs typeface="Calibri"/>
              </a:rPr>
              <a:t>Core learning</a:t>
            </a:r>
          </a:p>
          <a:p>
            <a:pPr marL="457200" lvl="1" indent="0">
              <a:buNone/>
            </a:pPr>
            <a:endParaRPr lang="en-US">
              <a:solidFill>
                <a:srgbClr val="000000"/>
              </a:solidFill>
              <a:latin typeface="Nunito Sans"/>
              <a:cs typeface="Calibri"/>
            </a:endParaRPr>
          </a:p>
          <a:p>
            <a:pPr marL="457200" lvl="1" indent="0">
              <a:buNone/>
            </a:pPr>
            <a:r>
              <a:rPr lang="en-US">
                <a:solidFill>
                  <a:srgbClr val="000000"/>
                </a:solidFill>
                <a:latin typeface="Nunito Sans"/>
                <a:cs typeface="Calibri"/>
              </a:rPr>
              <a:t>*For trustee roles there will be an additional step</a:t>
            </a:r>
            <a:endParaRPr kumimoji="0" lang="en-US" sz="3200" b="1" i="0" u="none" strike="noStrike" kern="1200" cap="none" spc="0" normalizeH="0" baseline="0" noProof="0">
              <a:ln>
                <a:noFill/>
              </a:ln>
              <a:solidFill>
                <a:srgbClr val="004C95"/>
              </a:solidFill>
              <a:effectLst/>
              <a:uLnTx/>
              <a:uFillTx/>
              <a:latin typeface="Nunito Sans"/>
              <a:ea typeface="+mn-ea"/>
              <a:cs typeface="Calibri"/>
            </a:endParaRPr>
          </a:p>
          <a:p>
            <a:pPr marL="457200" lvl="1" indent="0">
              <a:buFont typeface="Arial" panose="020B0604020202020204" pitchFamily="34" charset="0"/>
              <a:buNone/>
            </a:pPr>
            <a:endParaRPr lang="en-US" b="1">
              <a:solidFill>
                <a:srgbClr val="000000"/>
              </a:solidFill>
              <a:latin typeface="Calibri"/>
              <a:cs typeface="Calibri"/>
            </a:endParaRPr>
          </a:p>
        </p:txBody>
      </p:sp>
      <p:sp>
        <p:nvSpPr>
          <p:cNvPr id="8" name="Title 1">
            <a:extLst>
              <a:ext uri="{FF2B5EF4-FFF2-40B4-BE49-F238E27FC236}">
                <a16:creationId xmlns:a16="http://schemas.microsoft.com/office/drawing/2014/main" id="{66C8BB11-B2FF-CB3D-E1D5-395E015EF5F9}"/>
              </a:ext>
            </a:extLst>
          </p:cNvPr>
          <p:cNvSpPr txBox="1">
            <a:spLocks/>
          </p:cNvSpPr>
          <p:nvPr/>
        </p:nvSpPr>
        <p:spPr>
          <a:xfrm>
            <a:off x="404284" y="808038"/>
            <a:ext cx="5221264" cy="461665"/>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pPr marL="64770">
              <a:spcBef>
                <a:spcPts val="2145"/>
              </a:spcBef>
            </a:pPr>
            <a:r>
              <a:rPr lang="en-GB" sz="3000" b="1">
                <a:solidFill>
                  <a:srgbClr val="7413DC"/>
                </a:solidFill>
                <a:latin typeface="Nunito Sans Black"/>
                <a:cs typeface="Nunito Sans Black"/>
              </a:rPr>
              <a:t>Full Appointment Process</a:t>
            </a:r>
          </a:p>
        </p:txBody>
      </p:sp>
      <p:sp>
        <p:nvSpPr>
          <p:cNvPr id="2" name="Title 2">
            <a:extLst>
              <a:ext uri="{FF2B5EF4-FFF2-40B4-BE49-F238E27FC236}">
                <a16:creationId xmlns:a16="http://schemas.microsoft.com/office/drawing/2014/main" id="{70930F3C-6E1D-B1AA-3A33-6E65658927CB}"/>
              </a:ext>
            </a:extLst>
          </p:cNvPr>
          <p:cNvSpPr>
            <a:spLocks noGrp="1"/>
          </p:cNvSpPr>
          <p:nvPr>
            <p:ph type="ctrTitle"/>
          </p:nvPr>
        </p:nvSpPr>
        <p:spPr>
          <a:xfrm>
            <a:off x="345675" y="326552"/>
            <a:ext cx="5750325" cy="207749"/>
          </a:xfrm>
        </p:spPr>
        <p:txBody>
          <a:bodyPr/>
          <a:lstStyle/>
          <a:p>
            <a:r>
              <a:rPr lang="en-GB"/>
              <a:t>Transformation Lead Call - January 23</a:t>
            </a:r>
          </a:p>
        </p:txBody>
      </p:sp>
      <p:sp>
        <p:nvSpPr>
          <p:cNvPr id="3" name="Subtitle 3">
            <a:extLst>
              <a:ext uri="{FF2B5EF4-FFF2-40B4-BE49-F238E27FC236}">
                <a16:creationId xmlns:a16="http://schemas.microsoft.com/office/drawing/2014/main" id="{314CF525-CD0F-1743-7072-36E7E72DB532}"/>
              </a:ext>
            </a:extLst>
          </p:cNvPr>
          <p:cNvSpPr>
            <a:spLocks noGrp="1"/>
          </p:cNvSpPr>
          <p:nvPr>
            <p:ph type="subTitle" idx="4"/>
          </p:nvPr>
        </p:nvSpPr>
        <p:spPr>
          <a:xfrm>
            <a:off x="345675" y="534300"/>
            <a:ext cx="5750325" cy="207749"/>
          </a:xfrm>
        </p:spPr>
        <p:txBody>
          <a:bodyPr/>
          <a:lstStyle/>
          <a:p>
            <a:r>
              <a:rPr lang="en-GB"/>
              <a:t>Welcome Update</a:t>
            </a:r>
          </a:p>
        </p:txBody>
      </p:sp>
    </p:spTree>
    <p:extLst>
      <p:ext uri="{BB962C8B-B14F-4D97-AF65-F5344CB8AC3E}">
        <p14:creationId xmlns:p14="http://schemas.microsoft.com/office/powerpoint/2010/main" val="4080185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534CF05B-4850-21D2-13CD-9B0CBB40D9B6}"/>
              </a:ext>
            </a:extLst>
          </p:cNvPr>
          <p:cNvSpPr txBox="1">
            <a:spLocks/>
          </p:cNvSpPr>
          <p:nvPr/>
        </p:nvSpPr>
        <p:spPr>
          <a:xfrm>
            <a:off x="838200" y="1465531"/>
            <a:ext cx="495238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000000"/>
                </a:solidFill>
                <a:latin typeface="Nunito Sans"/>
              </a:rPr>
              <a:t>Our vision</a:t>
            </a:r>
          </a:p>
          <a:p>
            <a:pPr>
              <a:buClr>
                <a:schemeClr val="tx2"/>
              </a:buClr>
              <a:buSzPct val="125000"/>
              <a:buFont typeface="Arial"/>
              <a:buChar char="•"/>
            </a:pPr>
            <a:r>
              <a:rPr lang="en-US">
                <a:solidFill>
                  <a:srgbClr val="000000"/>
                </a:solidFill>
                <a:latin typeface="Nunito Sans"/>
              </a:rPr>
              <a:t>A transparent joining process, allowing volunteers, and line managers to track their progress</a:t>
            </a:r>
            <a:endParaRPr lang="en-US">
              <a:solidFill>
                <a:srgbClr val="000000"/>
              </a:solidFill>
              <a:latin typeface="Nunito Sans" pitchFamily="2" charset="77"/>
            </a:endParaRPr>
          </a:p>
          <a:p>
            <a:pPr>
              <a:buClr>
                <a:schemeClr val="tx2"/>
              </a:buClr>
              <a:buSzPct val="125000"/>
              <a:buFont typeface="Arial"/>
              <a:buChar char="•"/>
            </a:pPr>
            <a:r>
              <a:rPr lang="en-US">
                <a:solidFill>
                  <a:srgbClr val="000000"/>
                </a:solidFill>
                <a:latin typeface="Nunito Sans"/>
              </a:rPr>
              <a:t>Working with volunteers to help them understand the details of their roles &amp; responsibilities</a:t>
            </a:r>
            <a:endParaRPr lang="en-US">
              <a:solidFill>
                <a:srgbClr val="000000"/>
              </a:solidFill>
              <a:latin typeface="Nunito Sans" pitchFamily="2" charset="77"/>
            </a:endParaRPr>
          </a:p>
          <a:p>
            <a:pPr lvl="1">
              <a:buFont typeface="Arial"/>
              <a:buChar char="•"/>
            </a:pPr>
            <a:endParaRPr lang="en-US" b="1">
              <a:solidFill>
                <a:srgbClr val="004C95"/>
              </a:solidFill>
              <a:latin typeface="Nunito Sans"/>
            </a:endParaRPr>
          </a:p>
          <a:p>
            <a:pPr marL="457200" lvl="1" indent="0">
              <a:buFont typeface="Arial" panose="020B0604020202020204" pitchFamily="34" charset="0"/>
              <a:buNone/>
            </a:pPr>
            <a:endParaRPr lang="en-US" b="1">
              <a:solidFill>
                <a:srgbClr val="000000"/>
              </a:solidFill>
              <a:latin typeface="Calibri"/>
              <a:cs typeface="Calibri"/>
            </a:endParaRPr>
          </a:p>
        </p:txBody>
      </p:sp>
      <p:sp>
        <p:nvSpPr>
          <p:cNvPr id="9" name="Arrow: Chevron 8">
            <a:extLst>
              <a:ext uri="{FF2B5EF4-FFF2-40B4-BE49-F238E27FC236}">
                <a16:creationId xmlns:a16="http://schemas.microsoft.com/office/drawing/2014/main" id="{32B26394-F753-6F80-02EE-F8F2CCD8BDCB}"/>
              </a:ext>
            </a:extLst>
          </p:cNvPr>
          <p:cNvSpPr/>
          <p:nvPr/>
        </p:nvSpPr>
        <p:spPr>
          <a:xfrm>
            <a:off x="5939947" y="2035704"/>
            <a:ext cx="934528" cy="1739295"/>
          </a:xfrm>
          <a:prstGeom prst="chevron">
            <a:avLst/>
          </a:prstGeom>
          <a:solidFill>
            <a:schemeClr val="tx2"/>
          </a:solidFill>
          <a:ln>
            <a:solidFill>
              <a:srgbClr val="741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ontent Placeholder 3">
            <a:extLst>
              <a:ext uri="{FF2B5EF4-FFF2-40B4-BE49-F238E27FC236}">
                <a16:creationId xmlns:a16="http://schemas.microsoft.com/office/drawing/2014/main" id="{2DBBFD7C-7094-BCE3-C28D-B28320165673}"/>
              </a:ext>
            </a:extLst>
          </p:cNvPr>
          <p:cNvSpPr txBox="1">
            <a:spLocks/>
          </p:cNvSpPr>
          <p:nvPr/>
        </p:nvSpPr>
        <p:spPr>
          <a:xfrm>
            <a:off x="7537006" y="1465531"/>
            <a:ext cx="3726682" cy="29206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000000"/>
                </a:solidFill>
                <a:latin typeface="Nunito Sans"/>
              </a:rPr>
              <a:t>How will we achieve this?</a:t>
            </a:r>
          </a:p>
          <a:p>
            <a:pPr>
              <a:buClr>
                <a:schemeClr val="tx2"/>
              </a:buClr>
              <a:buSzPct val="125000"/>
              <a:buFont typeface="Arial"/>
              <a:buChar char="•"/>
            </a:pPr>
            <a:r>
              <a:rPr lang="en-US">
                <a:solidFill>
                  <a:srgbClr val="000000"/>
                </a:solidFill>
                <a:latin typeface="Nunito Sans"/>
              </a:rPr>
              <a:t>Developing a new 'self-service' recruitment process through the digital system</a:t>
            </a:r>
            <a:endParaRPr lang="en-US">
              <a:solidFill>
                <a:srgbClr val="000000"/>
              </a:solidFill>
              <a:latin typeface="Nunito Sans" pitchFamily="2" charset="77"/>
            </a:endParaRPr>
          </a:p>
        </p:txBody>
      </p:sp>
      <p:pic>
        <p:nvPicPr>
          <p:cNvPr id="13" name="Picture 34" descr="A picture containing text&#10;&#10;Description automatically generated">
            <a:extLst>
              <a:ext uri="{FF2B5EF4-FFF2-40B4-BE49-F238E27FC236}">
                <a16:creationId xmlns:a16="http://schemas.microsoft.com/office/drawing/2014/main" id="{F6A2C6E7-47DC-1F92-F6C4-CE463B7776DF}"/>
              </a:ext>
            </a:extLst>
          </p:cNvPr>
          <p:cNvPicPr>
            <a:picLocks noChangeAspect="1"/>
          </p:cNvPicPr>
          <p:nvPr/>
        </p:nvPicPr>
        <p:blipFill>
          <a:blip r:embed="rId3"/>
          <a:stretch>
            <a:fillRect/>
          </a:stretch>
        </p:blipFill>
        <p:spPr>
          <a:xfrm>
            <a:off x="9111618" y="3941710"/>
            <a:ext cx="3177807" cy="3018065"/>
          </a:xfrm>
          <a:prstGeom prst="rect">
            <a:avLst/>
          </a:prstGeom>
        </p:spPr>
      </p:pic>
      <p:sp>
        <p:nvSpPr>
          <p:cNvPr id="7" name="Title 1">
            <a:extLst>
              <a:ext uri="{FF2B5EF4-FFF2-40B4-BE49-F238E27FC236}">
                <a16:creationId xmlns:a16="http://schemas.microsoft.com/office/drawing/2014/main" id="{A1123215-25C4-54C9-68BB-7B667DB8A5EC}"/>
              </a:ext>
            </a:extLst>
          </p:cNvPr>
          <p:cNvSpPr txBox="1">
            <a:spLocks/>
          </p:cNvSpPr>
          <p:nvPr/>
        </p:nvSpPr>
        <p:spPr>
          <a:xfrm>
            <a:off x="404284" y="808038"/>
            <a:ext cx="3571368" cy="461665"/>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pPr marL="64770">
              <a:spcBef>
                <a:spcPts val="2145"/>
              </a:spcBef>
            </a:pPr>
            <a:r>
              <a:rPr lang="en-GB" sz="3000" b="1">
                <a:solidFill>
                  <a:srgbClr val="7413DC"/>
                </a:solidFill>
                <a:latin typeface="Nunito Sans Black"/>
                <a:cs typeface="Nunito Sans Black"/>
              </a:rPr>
              <a:t>Joining</a:t>
            </a:r>
          </a:p>
        </p:txBody>
      </p:sp>
      <p:sp>
        <p:nvSpPr>
          <p:cNvPr id="2" name="Title 2">
            <a:extLst>
              <a:ext uri="{FF2B5EF4-FFF2-40B4-BE49-F238E27FC236}">
                <a16:creationId xmlns:a16="http://schemas.microsoft.com/office/drawing/2014/main" id="{16DC690F-0308-D2EB-53EC-5EB97A762640}"/>
              </a:ext>
            </a:extLst>
          </p:cNvPr>
          <p:cNvSpPr>
            <a:spLocks noGrp="1"/>
          </p:cNvSpPr>
          <p:nvPr>
            <p:ph type="ctrTitle"/>
          </p:nvPr>
        </p:nvSpPr>
        <p:spPr>
          <a:xfrm>
            <a:off x="345675" y="326552"/>
            <a:ext cx="5750325" cy="207749"/>
          </a:xfrm>
        </p:spPr>
        <p:txBody>
          <a:bodyPr/>
          <a:lstStyle/>
          <a:p>
            <a:r>
              <a:rPr lang="en-GB"/>
              <a:t>Transformation Lead Call - January 23</a:t>
            </a:r>
          </a:p>
        </p:txBody>
      </p:sp>
      <p:sp>
        <p:nvSpPr>
          <p:cNvPr id="3" name="Subtitle 3">
            <a:extLst>
              <a:ext uri="{FF2B5EF4-FFF2-40B4-BE49-F238E27FC236}">
                <a16:creationId xmlns:a16="http://schemas.microsoft.com/office/drawing/2014/main" id="{CED04643-72F7-E668-8E97-AE213F263C8C}"/>
              </a:ext>
            </a:extLst>
          </p:cNvPr>
          <p:cNvSpPr>
            <a:spLocks noGrp="1"/>
          </p:cNvSpPr>
          <p:nvPr>
            <p:ph type="subTitle" idx="4"/>
          </p:nvPr>
        </p:nvSpPr>
        <p:spPr>
          <a:xfrm>
            <a:off x="345675" y="534300"/>
            <a:ext cx="5750325" cy="207749"/>
          </a:xfrm>
        </p:spPr>
        <p:txBody>
          <a:bodyPr/>
          <a:lstStyle/>
          <a:p>
            <a:r>
              <a:rPr lang="en-GB"/>
              <a:t>Welcome Update</a:t>
            </a:r>
          </a:p>
        </p:txBody>
      </p:sp>
    </p:spTree>
    <p:extLst>
      <p:ext uri="{BB962C8B-B14F-4D97-AF65-F5344CB8AC3E}">
        <p14:creationId xmlns:p14="http://schemas.microsoft.com/office/powerpoint/2010/main" val="231046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6" descr="A picture containing text, vector graphics&#10;&#10;Description automatically generated">
            <a:extLst>
              <a:ext uri="{FF2B5EF4-FFF2-40B4-BE49-F238E27FC236}">
                <a16:creationId xmlns:a16="http://schemas.microsoft.com/office/drawing/2014/main" id="{DF5C7C10-C7A3-F0B4-CD43-0A1E91458297}"/>
              </a:ext>
            </a:extLst>
          </p:cNvPr>
          <p:cNvPicPr>
            <a:picLocks noChangeAspect="1"/>
          </p:cNvPicPr>
          <p:nvPr/>
        </p:nvPicPr>
        <p:blipFill>
          <a:blip r:embed="rId3"/>
          <a:stretch>
            <a:fillRect/>
          </a:stretch>
        </p:blipFill>
        <p:spPr>
          <a:xfrm>
            <a:off x="4377039" y="4195867"/>
            <a:ext cx="2390160" cy="2543041"/>
          </a:xfrm>
          <a:prstGeom prst="rect">
            <a:avLst/>
          </a:prstGeom>
        </p:spPr>
      </p:pic>
      <p:sp>
        <p:nvSpPr>
          <p:cNvPr id="8" name="Content Placeholder 3">
            <a:extLst>
              <a:ext uri="{FF2B5EF4-FFF2-40B4-BE49-F238E27FC236}">
                <a16:creationId xmlns:a16="http://schemas.microsoft.com/office/drawing/2014/main" id="{9C5EC305-686C-A698-D969-76B99A7920E5}"/>
              </a:ext>
            </a:extLst>
          </p:cNvPr>
          <p:cNvSpPr txBox="1">
            <a:spLocks/>
          </p:cNvSpPr>
          <p:nvPr/>
        </p:nvSpPr>
        <p:spPr>
          <a:xfrm>
            <a:off x="838200" y="1825625"/>
            <a:ext cx="4800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000000"/>
                </a:solidFill>
                <a:latin typeface="Nunito Sans"/>
              </a:rPr>
              <a:t>Our vision</a:t>
            </a:r>
          </a:p>
          <a:p>
            <a:pPr marL="285750" indent="-285750">
              <a:buClr>
                <a:schemeClr val="tx2"/>
              </a:buClr>
              <a:buSzPct val="125000"/>
              <a:buFont typeface="Arial,Sans-Serif"/>
              <a:buChar char="•"/>
            </a:pPr>
            <a:r>
              <a:rPr lang="en-US">
                <a:solidFill>
                  <a:srgbClr val="000000"/>
                </a:solidFill>
                <a:latin typeface="Nunito Sans"/>
                <a:ea typeface="+mn-lt"/>
                <a:cs typeface="+mn-lt"/>
              </a:rPr>
              <a:t>Every volunteer is welcomed and supported</a:t>
            </a:r>
          </a:p>
          <a:p>
            <a:pPr marL="285750" indent="-285750">
              <a:buClr>
                <a:schemeClr val="tx2"/>
              </a:buClr>
              <a:buSzPct val="125000"/>
              <a:buFont typeface="Arial,Sans-Serif"/>
              <a:buChar char="•"/>
            </a:pPr>
            <a:r>
              <a:rPr lang="en-US">
                <a:solidFill>
                  <a:srgbClr val="000000"/>
                </a:solidFill>
                <a:latin typeface="Nunito Sans"/>
                <a:ea typeface="+mn-lt"/>
                <a:cs typeface="+mn-lt"/>
              </a:rPr>
              <a:t>Central information and support, with key knowledge being shared with you</a:t>
            </a:r>
          </a:p>
          <a:p>
            <a:pPr marL="285750" indent="-285750">
              <a:buFont typeface="Arial,Sans-Serif"/>
              <a:buChar char="•"/>
            </a:pPr>
            <a:endParaRPr lang="en-US">
              <a:solidFill>
                <a:srgbClr val="004C95"/>
              </a:solidFill>
              <a:ea typeface="+mn-lt"/>
              <a:cs typeface="+mn-lt"/>
            </a:endParaRPr>
          </a:p>
          <a:p>
            <a:pPr marL="285750" indent="-285750">
              <a:buFont typeface="Arial,Sans-Serif"/>
              <a:buChar char="•"/>
            </a:pPr>
            <a:endParaRPr lang="en-US">
              <a:solidFill>
                <a:srgbClr val="004C95"/>
              </a:solidFill>
              <a:latin typeface="Calibri"/>
              <a:ea typeface="Calibri"/>
              <a:cs typeface="Calibri"/>
            </a:endParaRPr>
          </a:p>
          <a:p>
            <a:pPr lvl="1">
              <a:buFont typeface="Arial"/>
              <a:buChar char="•"/>
            </a:pPr>
            <a:endParaRPr lang="en-US" b="1">
              <a:solidFill>
                <a:srgbClr val="004C95"/>
              </a:solidFill>
              <a:latin typeface="Nunito Sans"/>
              <a:ea typeface="Calibri"/>
              <a:cs typeface="Calibri"/>
            </a:endParaRPr>
          </a:p>
          <a:p>
            <a:pPr marL="457200" lvl="1" indent="0">
              <a:buFont typeface="Arial" panose="020B0604020202020204" pitchFamily="34" charset="0"/>
              <a:buNone/>
            </a:pPr>
            <a:endParaRPr lang="en-US" b="1">
              <a:solidFill>
                <a:srgbClr val="000000"/>
              </a:solidFill>
              <a:latin typeface="Calibri"/>
              <a:ea typeface="Calibri"/>
              <a:cs typeface="Calibri"/>
            </a:endParaRPr>
          </a:p>
        </p:txBody>
      </p:sp>
      <p:sp>
        <p:nvSpPr>
          <p:cNvPr id="12" name="Arrow: Chevron 11">
            <a:extLst>
              <a:ext uri="{FF2B5EF4-FFF2-40B4-BE49-F238E27FC236}">
                <a16:creationId xmlns:a16="http://schemas.microsoft.com/office/drawing/2014/main" id="{19DC56DF-BBBD-EBAA-63DB-90CD2252F5A8}"/>
              </a:ext>
            </a:extLst>
          </p:cNvPr>
          <p:cNvSpPr/>
          <p:nvPr/>
        </p:nvSpPr>
        <p:spPr>
          <a:xfrm>
            <a:off x="5939947" y="2035704"/>
            <a:ext cx="934528" cy="1739295"/>
          </a:xfrm>
          <a:prstGeom prst="chevron">
            <a:avLst/>
          </a:prstGeom>
          <a:solidFill>
            <a:schemeClr val="tx2"/>
          </a:solidFill>
          <a:ln>
            <a:solidFill>
              <a:srgbClr val="741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Content Placeholder 3">
            <a:extLst>
              <a:ext uri="{FF2B5EF4-FFF2-40B4-BE49-F238E27FC236}">
                <a16:creationId xmlns:a16="http://schemas.microsoft.com/office/drawing/2014/main" id="{5478710E-8BF3-1BB1-7702-96527388D097}"/>
              </a:ext>
            </a:extLst>
          </p:cNvPr>
          <p:cNvSpPr txBox="1">
            <a:spLocks/>
          </p:cNvSpPr>
          <p:nvPr/>
        </p:nvSpPr>
        <p:spPr>
          <a:xfrm>
            <a:off x="7667473" y="1825625"/>
            <a:ext cx="40461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000000"/>
                </a:solidFill>
                <a:latin typeface="Nunito Sans"/>
                <a:ea typeface="Calibri"/>
                <a:cs typeface="Calibri"/>
              </a:rPr>
              <a:t>How will we achieve this?</a:t>
            </a:r>
          </a:p>
          <a:p>
            <a:pPr>
              <a:buClr>
                <a:schemeClr val="tx2"/>
              </a:buClr>
              <a:buSzPct val="125000"/>
              <a:buFont typeface="Arial"/>
              <a:buChar char="•"/>
            </a:pPr>
            <a:r>
              <a:rPr lang="en-US">
                <a:solidFill>
                  <a:srgbClr val="000000"/>
                </a:solidFill>
                <a:latin typeface="Nunito Sans"/>
                <a:ea typeface="Calibri"/>
                <a:cs typeface="Calibri"/>
              </a:rPr>
              <a:t>Local welcome with a buddy to help you</a:t>
            </a:r>
          </a:p>
          <a:p>
            <a:pPr>
              <a:buClr>
                <a:schemeClr val="tx2"/>
              </a:buClr>
              <a:buSzPct val="125000"/>
              <a:buFont typeface="Arial"/>
              <a:buChar char="•"/>
            </a:pPr>
            <a:r>
              <a:rPr lang="en-US">
                <a:solidFill>
                  <a:srgbClr val="000000"/>
                </a:solidFill>
                <a:latin typeface="Nunito Sans"/>
                <a:ea typeface="Calibri"/>
                <a:cs typeface="Calibri"/>
              </a:rPr>
              <a:t>Provide information that a new volunteer requires to be successful</a:t>
            </a:r>
          </a:p>
          <a:p>
            <a:pPr>
              <a:buClr>
                <a:schemeClr val="tx2"/>
              </a:buClr>
              <a:buSzPct val="125000"/>
              <a:buFont typeface="Arial"/>
              <a:buChar char="•"/>
            </a:pPr>
            <a:r>
              <a:rPr lang="en-US">
                <a:solidFill>
                  <a:srgbClr val="000000"/>
                </a:solidFill>
                <a:latin typeface="Nunito Sans"/>
                <a:ea typeface="Calibri"/>
                <a:cs typeface="Calibri"/>
              </a:rPr>
              <a:t>Core learning</a:t>
            </a:r>
          </a:p>
          <a:p>
            <a:pPr marL="0" indent="0">
              <a:buNone/>
            </a:pPr>
            <a:endParaRPr lang="en-US">
              <a:solidFill>
                <a:srgbClr val="004C95"/>
              </a:solidFill>
              <a:latin typeface="Calibri"/>
              <a:ea typeface="Calibri"/>
              <a:cs typeface="Calibri"/>
            </a:endParaRPr>
          </a:p>
          <a:p>
            <a:pPr lvl="1">
              <a:buFont typeface="Arial"/>
              <a:buChar char="•"/>
            </a:pPr>
            <a:endParaRPr lang="en-US" b="1">
              <a:solidFill>
                <a:srgbClr val="004C95"/>
              </a:solidFill>
              <a:latin typeface="Nunito Sans"/>
              <a:ea typeface="Calibri"/>
              <a:cs typeface="Calibri"/>
            </a:endParaRPr>
          </a:p>
          <a:p>
            <a:pPr marL="457200" lvl="1" indent="0">
              <a:buNone/>
            </a:pPr>
            <a:endParaRPr lang="en-US" b="1">
              <a:solidFill>
                <a:srgbClr val="000000"/>
              </a:solidFill>
              <a:latin typeface="Calibri"/>
              <a:ea typeface="Calibri"/>
              <a:cs typeface="Calibri"/>
            </a:endParaRPr>
          </a:p>
        </p:txBody>
      </p:sp>
      <p:sp>
        <p:nvSpPr>
          <p:cNvPr id="7" name="Title 1">
            <a:extLst>
              <a:ext uri="{FF2B5EF4-FFF2-40B4-BE49-F238E27FC236}">
                <a16:creationId xmlns:a16="http://schemas.microsoft.com/office/drawing/2014/main" id="{31E060B2-F265-8D15-7948-60BDE6F11258}"/>
              </a:ext>
            </a:extLst>
          </p:cNvPr>
          <p:cNvSpPr txBox="1">
            <a:spLocks/>
          </p:cNvSpPr>
          <p:nvPr/>
        </p:nvSpPr>
        <p:spPr>
          <a:xfrm>
            <a:off x="404284" y="808038"/>
            <a:ext cx="3571368" cy="461665"/>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pPr marL="64770">
              <a:spcBef>
                <a:spcPts val="2145"/>
              </a:spcBef>
            </a:pPr>
            <a:r>
              <a:rPr lang="en-GB" sz="3000" b="1">
                <a:solidFill>
                  <a:srgbClr val="7413DC"/>
                </a:solidFill>
                <a:latin typeface="Nunito Sans Black"/>
                <a:cs typeface="Nunito Sans Black"/>
              </a:rPr>
              <a:t>Induction</a:t>
            </a:r>
          </a:p>
        </p:txBody>
      </p:sp>
      <p:sp>
        <p:nvSpPr>
          <p:cNvPr id="2" name="Title 2">
            <a:extLst>
              <a:ext uri="{FF2B5EF4-FFF2-40B4-BE49-F238E27FC236}">
                <a16:creationId xmlns:a16="http://schemas.microsoft.com/office/drawing/2014/main" id="{EDA4EE12-00BC-85FF-0AF0-719AEE7BA949}"/>
              </a:ext>
            </a:extLst>
          </p:cNvPr>
          <p:cNvSpPr>
            <a:spLocks noGrp="1"/>
          </p:cNvSpPr>
          <p:nvPr>
            <p:ph type="ctrTitle"/>
          </p:nvPr>
        </p:nvSpPr>
        <p:spPr>
          <a:xfrm>
            <a:off x="345675" y="326552"/>
            <a:ext cx="5750325" cy="207749"/>
          </a:xfrm>
        </p:spPr>
        <p:txBody>
          <a:bodyPr/>
          <a:lstStyle/>
          <a:p>
            <a:r>
              <a:rPr lang="en-GB"/>
              <a:t>Transformation Lead Call - January 23</a:t>
            </a:r>
          </a:p>
        </p:txBody>
      </p:sp>
      <p:sp>
        <p:nvSpPr>
          <p:cNvPr id="3" name="Subtitle 3">
            <a:extLst>
              <a:ext uri="{FF2B5EF4-FFF2-40B4-BE49-F238E27FC236}">
                <a16:creationId xmlns:a16="http://schemas.microsoft.com/office/drawing/2014/main" id="{F26C7387-3581-C1B6-520C-319765A9E301}"/>
              </a:ext>
            </a:extLst>
          </p:cNvPr>
          <p:cNvSpPr>
            <a:spLocks noGrp="1"/>
          </p:cNvSpPr>
          <p:nvPr>
            <p:ph type="subTitle" idx="4"/>
          </p:nvPr>
        </p:nvSpPr>
        <p:spPr>
          <a:xfrm>
            <a:off x="345675" y="534300"/>
            <a:ext cx="5750325" cy="207749"/>
          </a:xfrm>
        </p:spPr>
        <p:txBody>
          <a:bodyPr/>
          <a:lstStyle/>
          <a:p>
            <a:r>
              <a:rPr lang="en-GB"/>
              <a:t>Welcome Update</a:t>
            </a:r>
          </a:p>
        </p:txBody>
      </p:sp>
    </p:spTree>
    <p:extLst>
      <p:ext uri="{BB962C8B-B14F-4D97-AF65-F5344CB8AC3E}">
        <p14:creationId xmlns:p14="http://schemas.microsoft.com/office/powerpoint/2010/main" val="3462626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Open Forum Q&amp;A</a:t>
            </a:r>
            <a:endParaRPr lang="en-US"/>
          </a:p>
        </p:txBody>
      </p:sp>
    </p:spTree>
    <p:extLst>
      <p:ext uri="{BB962C8B-B14F-4D97-AF65-F5344CB8AC3E}">
        <p14:creationId xmlns:p14="http://schemas.microsoft.com/office/powerpoint/2010/main" val="351577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56245" y="1170580"/>
            <a:ext cx="6233237" cy="4814780"/>
          </a:xfrm>
          <a:prstGeom prst="rect">
            <a:avLst/>
          </a:prstGeom>
        </p:spPr>
        <p:txBody>
          <a:bodyPr vert="horz" wrap="square" lIns="0" tIns="272415" rIns="0" bIns="0" rtlCol="0" anchor="t">
            <a:spAutoFit/>
          </a:bodyPr>
          <a:lstStyle/>
          <a:p>
            <a:pPr marL="285750" lvl="1" indent="-285750">
              <a:spcBef>
                <a:spcPts val="1500"/>
              </a:spcBef>
              <a:buClr>
                <a:srgbClr val="7414DC"/>
              </a:buClr>
              <a:buSzPct val="125000"/>
              <a:buFont typeface="Arial"/>
              <a:buChar char="•"/>
              <a:tabLst>
                <a:tab pos="523399" algn="l"/>
                <a:tab pos="523875" algn="l"/>
              </a:tabLst>
            </a:pPr>
            <a:r>
              <a:rPr lang="en-GB" sz="2200" b="1" dirty="0">
                <a:latin typeface="Nunito Sans"/>
              </a:rPr>
              <a:t>Craig Turpie</a:t>
            </a:r>
            <a:r>
              <a:rPr lang="en-GB" sz="2200" dirty="0">
                <a:latin typeface="Nunito Sans"/>
              </a:rPr>
              <a:t>, Deputy UK Chief Commissioner</a:t>
            </a:r>
          </a:p>
          <a:p>
            <a:pPr marL="285750" lvl="1" indent="-285750">
              <a:spcBef>
                <a:spcPts val="1500"/>
              </a:spcBef>
              <a:buClr>
                <a:srgbClr val="7414DC"/>
              </a:buClr>
              <a:buSzPct val="125000"/>
              <a:buFont typeface="Arial"/>
              <a:buChar char="•"/>
              <a:tabLst>
                <a:tab pos="523399" algn="l"/>
                <a:tab pos="523875" algn="l"/>
              </a:tabLst>
            </a:pPr>
            <a:r>
              <a:rPr lang="en-GB" sz="2200" b="1" spc="-4" dirty="0">
                <a:latin typeface="Nunito Sans"/>
              </a:rPr>
              <a:t>Hamish Stout, </a:t>
            </a:r>
            <a:r>
              <a:rPr lang="en-GB" sz="2200" spc="-4" dirty="0">
                <a:latin typeface="Nunito Sans"/>
              </a:rPr>
              <a:t>Deputy UK Commissioner for People (Transformation)</a:t>
            </a:r>
          </a:p>
          <a:p>
            <a:pPr marL="285750" lvl="1" indent="-285750">
              <a:spcBef>
                <a:spcPts val="1500"/>
              </a:spcBef>
              <a:buClr>
                <a:srgbClr val="7414DC"/>
              </a:buClr>
              <a:buSzPct val="125000"/>
              <a:buFont typeface="Arial"/>
              <a:buChar char="•"/>
              <a:tabLst>
                <a:tab pos="523399" algn="l"/>
                <a:tab pos="523875" algn="l"/>
              </a:tabLst>
            </a:pPr>
            <a:r>
              <a:rPr lang="en-GB" sz="2200" b="1" dirty="0">
                <a:latin typeface="Nunito Sans"/>
              </a:rPr>
              <a:t>Andrew Sutherland, </a:t>
            </a:r>
            <a:r>
              <a:rPr lang="en-GB" sz="2200" dirty="0">
                <a:latin typeface="Nunito Sans"/>
              </a:rPr>
              <a:t>Deputy Programme Sponsor for Volunteer Experience</a:t>
            </a:r>
            <a:endParaRPr lang="en-US" sz="2200" dirty="0">
              <a:latin typeface="Calibri"/>
              <a:cs typeface="Calibri"/>
            </a:endParaRPr>
          </a:p>
          <a:p>
            <a:pPr marL="285750" lvl="1" indent="-285750">
              <a:spcBef>
                <a:spcPts val="1500"/>
              </a:spcBef>
              <a:buClr>
                <a:srgbClr val="7414DC"/>
              </a:buClr>
              <a:buSzPct val="125000"/>
              <a:buFont typeface="Arial"/>
              <a:buChar char="•"/>
              <a:tabLst>
                <a:tab pos="523399" algn="l"/>
                <a:tab pos="523875" algn="l"/>
              </a:tabLst>
            </a:pPr>
            <a:r>
              <a:rPr lang="en-GB" sz="2200" b="1" spc="-4" dirty="0">
                <a:latin typeface="Nunito Sans"/>
              </a:rPr>
              <a:t>Alison Fell</a:t>
            </a:r>
            <a:r>
              <a:rPr lang="en-GB" sz="2200" spc="-4" dirty="0">
                <a:latin typeface="Nunito Sans"/>
              </a:rPr>
              <a:t>, Lead Volunteer, Welcome Project</a:t>
            </a:r>
          </a:p>
          <a:p>
            <a:pPr marL="285750" lvl="1" indent="-285750">
              <a:spcBef>
                <a:spcPts val="1500"/>
              </a:spcBef>
              <a:buClr>
                <a:srgbClr val="7414DC"/>
              </a:buClr>
              <a:buSzPct val="125000"/>
              <a:buFont typeface="Arial"/>
              <a:buChar char="•"/>
              <a:tabLst>
                <a:tab pos="523399" algn="l"/>
                <a:tab pos="523875" algn="l"/>
              </a:tabLst>
            </a:pPr>
            <a:r>
              <a:rPr lang="en-GB" sz="2200" b="1" dirty="0">
                <a:latin typeface="Nunito Sans"/>
              </a:rPr>
              <a:t>Helen Mitchell</a:t>
            </a:r>
            <a:r>
              <a:rPr lang="en-GB" sz="2200" dirty="0">
                <a:latin typeface="Nunito Sans"/>
              </a:rPr>
              <a:t>, Interim Communications Manager</a:t>
            </a:r>
          </a:p>
          <a:p>
            <a:pPr marL="285750" lvl="1" indent="-285750">
              <a:spcBef>
                <a:spcPts val="1500"/>
              </a:spcBef>
              <a:buClr>
                <a:srgbClr val="7414DC"/>
              </a:buClr>
              <a:buSzPct val="125000"/>
              <a:buFont typeface="Arial"/>
              <a:buChar char="•"/>
              <a:tabLst>
                <a:tab pos="523399" algn="l"/>
                <a:tab pos="523875" algn="l"/>
              </a:tabLst>
            </a:pPr>
            <a:r>
              <a:rPr lang="en-GB" sz="2200" b="1" dirty="0">
                <a:latin typeface="Nunito Sans"/>
              </a:rPr>
              <a:t>Susan Wallace, </a:t>
            </a:r>
            <a:r>
              <a:rPr lang="en-GB" sz="2200" dirty="0">
                <a:latin typeface="Nunito Sans"/>
              </a:rPr>
              <a:t>Change Manager</a:t>
            </a:r>
          </a:p>
          <a:p>
            <a:pPr marL="285750" lvl="1" indent="-285750">
              <a:spcBef>
                <a:spcPts val="1500"/>
              </a:spcBef>
              <a:buClr>
                <a:srgbClr val="7414DC"/>
              </a:buClr>
              <a:buSzPct val="125000"/>
              <a:buFont typeface="Arial"/>
              <a:buChar char="•"/>
              <a:tabLst>
                <a:tab pos="523399" algn="l"/>
                <a:tab pos="523875" algn="l"/>
              </a:tabLst>
            </a:pPr>
            <a:r>
              <a:rPr lang="en-GB" sz="2200" b="1" dirty="0">
                <a:latin typeface="Nunito Sans"/>
              </a:rPr>
              <a:t>Rob Groves</a:t>
            </a:r>
            <a:r>
              <a:rPr lang="en-GB" sz="2200" dirty="0">
                <a:latin typeface="Nunito Sans"/>
              </a:rPr>
              <a:t>, Change Manager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4650" y="1371600"/>
            <a:ext cx="4682939" cy="4682939"/>
          </a:xfrm>
          <a:prstGeom prst="rect">
            <a:avLst/>
          </a:prstGeom>
        </p:spPr>
      </p:pic>
      <p:sp>
        <p:nvSpPr>
          <p:cNvPr id="3" name="TextBox 2">
            <a:extLst>
              <a:ext uri="{FF2B5EF4-FFF2-40B4-BE49-F238E27FC236}">
                <a16:creationId xmlns:a16="http://schemas.microsoft.com/office/drawing/2014/main" id="{C442F3DC-9009-C8F9-A8ED-6C3994E56C41}"/>
              </a:ext>
            </a:extLst>
          </p:cNvPr>
          <p:cNvSpPr txBox="1"/>
          <p:nvPr/>
        </p:nvSpPr>
        <p:spPr>
          <a:xfrm>
            <a:off x="261612" y="563027"/>
            <a:ext cx="3936678" cy="584775"/>
          </a:xfrm>
          <a:prstGeom prst="rect">
            <a:avLst/>
          </a:prstGeom>
          <a:noFill/>
        </p:spPr>
        <p:txBody>
          <a:bodyPr wrap="square">
            <a:spAutoFit/>
          </a:bodyPr>
          <a:lstStyle/>
          <a:p>
            <a:pPr marL="64770">
              <a:spcBef>
                <a:spcPts val="2145"/>
              </a:spcBef>
            </a:pPr>
            <a:r>
              <a:rPr lang="en-GB" sz="3200">
                <a:solidFill>
                  <a:srgbClr val="7413DC"/>
                </a:solidFill>
                <a:latin typeface="Nunito Sans Black" panose="00000A00000000000000" pitchFamily="2" charset="0"/>
                <a:cs typeface="Nunito Sans Black"/>
              </a:rPr>
              <a:t>Who's on the call?</a:t>
            </a:r>
          </a:p>
        </p:txBody>
      </p:sp>
    </p:spTree>
    <p:extLst>
      <p:ext uri="{BB962C8B-B14F-4D97-AF65-F5344CB8AC3E}">
        <p14:creationId xmlns:p14="http://schemas.microsoft.com/office/powerpoint/2010/main" val="3981371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Transformation Lead Survey Feedback</a:t>
            </a:r>
            <a:endParaRPr lang="en-US"/>
          </a:p>
        </p:txBody>
      </p:sp>
    </p:spTree>
    <p:extLst>
      <p:ext uri="{BB962C8B-B14F-4D97-AF65-F5344CB8AC3E}">
        <p14:creationId xmlns:p14="http://schemas.microsoft.com/office/powerpoint/2010/main" val="2078351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62AA-6E90-A6CC-52A9-0F56067A6803}"/>
              </a:ext>
            </a:extLst>
          </p:cNvPr>
          <p:cNvSpPr>
            <a:spLocks noGrp="1"/>
          </p:cNvSpPr>
          <p:nvPr>
            <p:ph type="ctrTitle"/>
          </p:nvPr>
        </p:nvSpPr>
        <p:spPr/>
        <p:txBody>
          <a:bodyPr/>
          <a:lstStyle/>
          <a:p>
            <a:r>
              <a:rPr lang="en-US">
                <a:latin typeface="Nunito Sans"/>
              </a:rPr>
              <a:t>Transformation Lead Call - January 23</a:t>
            </a:r>
            <a:endParaRPr lang="en-US"/>
          </a:p>
        </p:txBody>
      </p:sp>
      <p:sp>
        <p:nvSpPr>
          <p:cNvPr id="3" name="Subtitle 2">
            <a:extLst>
              <a:ext uri="{FF2B5EF4-FFF2-40B4-BE49-F238E27FC236}">
                <a16:creationId xmlns:a16="http://schemas.microsoft.com/office/drawing/2014/main" id="{B277089B-95C7-ABA8-DEA0-E2660667E862}"/>
              </a:ext>
            </a:extLst>
          </p:cNvPr>
          <p:cNvSpPr>
            <a:spLocks noGrp="1"/>
          </p:cNvSpPr>
          <p:nvPr>
            <p:ph type="subTitle" idx="4"/>
          </p:nvPr>
        </p:nvSpPr>
        <p:spPr/>
        <p:txBody>
          <a:bodyPr/>
          <a:lstStyle/>
          <a:p>
            <a:r>
              <a:rPr lang="en-US"/>
              <a:t>Transformation Lead Survey Feedback</a:t>
            </a:r>
          </a:p>
        </p:txBody>
      </p:sp>
      <p:grpSp>
        <p:nvGrpSpPr>
          <p:cNvPr id="8" name="Group 7">
            <a:extLst>
              <a:ext uri="{FF2B5EF4-FFF2-40B4-BE49-F238E27FC236}">
                <a16:creationId xmlns:a16="http://schemas.microsoft.com/office/drawing/2014/main" id="{4F0C6F4B-0548-3992-D1C5-2F2AF93FECE2}"/>
              </a:ext>
            </a:extLst>
          </p:cNvPr>
          <p:cNvGrpSpPr/>
          <p:nvPr/>
        </p:nvGrpSpPr>
        <p:grpSpPr>
          <a:xfrm>
            <a:off x="960646" y="5271448"/>
            <a:ext cx="9875520" cy="1260000"/>
            <a:chOff x="960646" y="4992338"/>
            <a:chExt cx="9875520" cy="1469346"/>
          </a:xfrm>
        </p:grpSpPr>
        <p:sp>
          <p:nvSpPr>
            <p:cNvPr id="5" name="Rectangle: Rounded Corners 4">
              <a:extLst>
                <a:ext uri="{FF2B5EF4-FFF2-40B4-BE49-F238E27FC236}">
                  <a16:creationId xmlns:a16="http://schemas.microsoft.com/office/drawing/2014/main" id="{3B279461-BD71-53A2-A212-AC0A452042F6}"/>
                </a:ext>
              </a:extLst>
            </p:cNvPr>
            <p:cNvSpPr/>
            <p:nvPr/>
          </p:nvSpPr>
          <p:spPr>
            <a:xfrm>
              <a:off x="960646" y="4992338"/>
              <a:ext cx="9875520" cy="146934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Nunito Sans"/>
                <a:ea typeface="+mn-ea"/>
                <a:cs typeface="+mn-cs"/>
              </a:endParaRPr>
            </a:p>
          </p:txBody>
        </p:sp>
        <p:sp>
          <p:nvSpPr>
            <p:cNvPr id="6" name="Rectangle: Rounded Corners 5">
              <a:extLst>
                <a:ext uri="{FF2B5EF4-FFF2-40B4-BE49-F238E27FC236}">
                  <a16:creationId xmlns:a16="http://schemas.microsoft.com/office/drawing/2014/main" id="{3FDCE51A-EDBA-2732-2A9F-A3EE0FFF8A43}"/>
                </a:ext>
              </a:extLst>
            </p:cNvPr>
            <p:cNvSpPr/>
            <p:nvPr/>
          </p:nvSpPr>
          <p:spPr>
            <a:xfrm>
              <a:off x="8803465" y="4992338"/>
              <a:ext cx="2032701" cy="146934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FFFFFF"/>
                  </a:solidFill>
                  <a:effectLst/>
                  <a:uLnTx/>
                  <a:uFillTx/>
                  <a:latin typeface="Nunito Sans"/>
                  <a:ea typeface="+mn-ea"/>
                  <a:cs typeface="+mn-cs"/>
                </a:rPr>
                <a:t>3</a:t>
              </a:r>
            </a:p>
          </p:txBody>
        </p:sp>
        <p:sp>
          <p:nvSpPr>
            <p:cNvPr id="7" name="TextBox 6">
              <a:extLst>
                <a:ext uri="{FF2B5EF4-FFF2-40B4-BE49-F238E27FC236}">
                  <a16:creationId xmlns:a16="http://schemas.microsoft.com/office/drawing/2014/main" id="{8A20D884-DDDB-E0EB-6385-96F8197B78A7}"/>
                </a:ext>
              </a:extLst>
            </p:cNvPr>
            <p:cNvSpPr txBox="1"/>
            <p:nvPr/>
          </p:nvSpPr>
          <p:spPr>
            <a:xfrm>
              <a:off x="1370200" y="5356246"/>
              <a:ext cx="6873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Nunito Sans"/>
                  <a:ea typeface="+mn-ea"/>
                  <a:cs typeface="+mn-cs"/>
                </a:rPr>
                <a:t>Red </a:t>
              </a:r>
              <a:r>
                <a:rPr kumimoji="0" lang="en-US" sz="1800" b="0" i="0" u="none" strike="noStrike" kern="1200" cap="none" spc="0" normalizeH="0" baseline="0" noProof="0">
                  <a:ln>
                    <a:noFill/>
                  </a:ln>
                  <a:solidFill>
                    <a:srgbClr val="FFFFFF"/>
                  </a:solidFill>
                  <a:effectLst/>
                  <a:uLnTx/>
                  <a:uFillTx/>
                  <a:latin typeface="Nunito Sans"/>
                  <a:ea typeface="+mn-ea"/>
                  <a:cs typeface="+mn-cs"/>
                </a:rPr>
                <a:t>- We've encountered an issue(s) that is more challenging or taking much longer than planned</a:t>
              </a:r>
              <a:endParaRPr kumimoji="0" lang="en-GB" sz="1800" b="0" i="0" u="none" strike="noStrike" kern="1200" cap="none" spc="0" normalizeH="0" baseline="0" noProof="0">
                <a:ln>
                  <a:noFill/>
                </a:ln>
                <a:solidFill>
                  <a:srgbClr val="FFFFFF"/>
                </a:solidFill>
                <a:effectLst/>
                <a:uLnTx/>
                <a:uFillTx/>
                <a:latin typeface="Nunito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Nunito Sans"/>
                <a:ea typeface="+mn-ea"/>
                <a:cs typeface="+mn-cs"/>
              </a:endParaRPr>
            </a:p>
          </p:txBody>
        </p:sp>
      </p:grpSp>
      <p:grpSp>
        <p:nvGrpSpPr>
          <p:cNvPr id="9" name="Group 8">
            <a:extLst>
              <a:ext uri="{FF2B5EF4-FFF2-40B4-BE49-F238E27FC236}">
                <a16:creationId xmlns:a16="http://schemas.microsoft.com/office/drawing/2014/main" id="{16CB13FD-4C67-5DF9-5871-A3983937828C}"/>
              </a:ext>
            </a:extLst>
          </p:cNvPr>
          <p:cNvGrpSpPr/>
          <p:nvPr/>
        </p:nvGrpSpPr>
        <p:grpSpPr>
          <a:xfrm>
            <a:off x="960646" y="3893123"/>
            <a:ext cx="9875520" cy="1260000"/>
            <a:chOff x="960646" y="4992338"/>
            <a:chExt cx="9875520" cy="1469346"/>
          </a:xfrm>
          <a:solidFill>
            <a:srgbClr val="FF9900"/>
          </a:solidFill>
        </p:grpSpPr>
        <p:sp>
          <p:nvSpPr>
            <p:cNvPr id="10" name="Rectangle: Rounded Corners 9">
              <a:extLst>
                <a:ext uri="{FF2B5EF4-FFF2-40B4-BE49-F238E27FC236}">
                  <a16:creationId xmlns:a16="http://schemas.microsoft.com/office/drawing/2014/main" id="{6844AB2D-2F48-CEBA-EE61-C75F1EB561DE}"/>
                </a:ext>
              </a:extLst>
            </p:cNvPr>
            <p:cNvSpPr/>
            <p:nvPr/>
          </p:nvSpPr>
          <p:spPr>
            <a:xfrm>
              <a:off x="960646" y="4992338"/>
              <a:ext cx="9875520" cy="146934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Nunito Sans"/>
                <a:ea typeface="+mn-ea"/>
                <a:cs typeface="+mn-cs"/>
              </a:endParaRPr>
            </a:p>
          </p:txBody>
        </p:sp>
        <p:sp>
          <p:nvSpPr>
            <p:cNvPr id="11" name="Rectangle: Rounded Corners 10">
              <a:extLst>
                <a:ext uri="{FF2B5EF4-FFF2-40B4-BE49-F238E27FC236}">
                  <a16:creationId xmlns:a16="http://schemas.microsoft.com/office/drawing/2014/main" id="{BE31D52F-8DC4-66E6-F37E-33937B26990D}"/>
                </a:ext>
              </a:extLst>
            </p:cNvPr>
            <p:cNvSpPr/>
            <p:nvPr/>
          </p:nvSpPr>
          <p:spPr>
            <a:xfrm>
              <a:off x="8803465" y="4992338"/>
              <a:ext cx="2032701" cy="146934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FFFFFF"/>
                  </a:solidFill>
                  <a:effectLst/>
                  <a:uLnTx/>
                  <a:uFillTx/>
                  <a:latin typeface="Nunito Sans"/>
                  <a:ea typeface="+mn-ea"/>
                  <a:cs typeface="+mn-cs"/>
                </a:rPr>
                <a:t>28</a:t>
              </a:r>
            </a:p>
          </p:txBody>
        </p:sp>
        <p:sp>
          <p:nvSpPr>
            <p:cNvPr id="12" name="TextBox 11">
              <a:extLst>
                <a:ext uri="{FF2B5EF4-FFF2-40B4-BE49-F238E27FC236}">
                  <a16:creationId xmlns:a16="http://schemas.microsoft.com/office/drawing/2014/main" id="{0F6945DD-866D-339E-3711-6383009332B0}"/>
                </a:ext>
              </a:extLst>
            </p:cNvPr>
            <p:cNvSpPr txBox="1"/>
            <p:nvPr/>
          </p:nvSpPr>
          <p:spPr>
            <a:xfrm>
              <a:off x="1344569" y="5195881"/>
              <a:ext cx="6873766" cy="1076739"/>
            </a:xfrm>
            <a:prstGeom prst="rect">
              <a:avLst/>
            </a:prstGeom>
            <a:grpFill/>
          </p:spPr>
          <p:txBody>
            <a:bodyPr wrap="square" rtlCol="0">
              <a:spAutoFit/>
            </a:bodyPr>
            <a:lstStyle/>
            <a:p>
              <a:pPr marL="1778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Nunito Sans"/>
                  <a:ea typeface="+mn-ea"/>
                  <a:cs typeface="+mn-cs"/>
                </a:rPr>
                <a:t>Amber </a:t>
              </a:r>
              <a:r>
                <a:rPr kumimoji="0" lang="en-US" sz="1800" b="0" i="0" u="none" strike="noStrike" kern="1200" cap="none" spc="0" normalizeH="0" baseline="0" noProof="0">
                  <a:ln>
                    <a:noFill/>
                  </a:ln>
                  <a:solidFill>
                    <a:srgbClr val="FFFFFF"/>
                  </a:solidFill>
                  <a:effectLst/>
                  <a:uLnTx/>
                  <a:uFillTx/>
                  <a:latin typeface="Nunito Sans"/>
                  <a:ea typeface="+mn-ea"/>
                  <a:cs typeface="+mn-cs"/>
                </a:rPr>
                <a:t>- Most things are going according to plan, but some things are taking longer or are more challenging than planned and this might affect the expected timescales.</a:t>
              </a:r>
              <a:endParaRPr kumimoji="0" lang="en-GB" sz="1800" b="0" i="0" u="none" strike="noStrike" kern="1200" cap="none" spc="0" normalizeH="0" baseline="0" noProof="0">
                <a:ln>
                  <a:noFill/>
                </a:ln>
                <a:solidFill>
                  <a:srgbClr val="000000"/>
                </a:solidFill>
                <a:effectLst/>
                <a:uLnTx/>
                <a:uFillTx/>
                <a:latin typeface="Nunito Sans"/>
                <a:ea typeface="+mn-ea"/>
                <a:cs typeface="+mn-cs"/>
              </a:endParaRPr>
            </a:p>
          </p:txBody>
        </p:sp>
      </p:grpSp>
      <p:grpSp>
        <p:nvGrpSpPr>
          <p:cNvPr id="13" name="Group 12">
            <a:extLst>
              <a:ext uri="{FF2B5EF4-FFF2-40B4-BE49-F238E27FC236}">
                <a16:creationId xmlns:a16="http://schemas.microsoft.com/office/drawing/2014/main" id="{D1597891-53B1-5EE3-3B7C-DC6AC12FD72C}"/>
              </a:ext>
            </a:extLst>
          </p:cNvPr>
          <p:cNvGrpSpPr/>
          <p:nvPr/>
        </p:nvGrpSpPr>
        <p:grpSpPr>
          <a:xfrm>
            <a:off x="986277" y="2514798"/>
            <a:ext cx="9875520" cy="1260000"/>
            <a:chOff x="960646" y="4992338"/>
            <a:chExt cx="9875520" cy="1469346"/>
          </a:xfrm>
          <a:solidFill>
            <a:srgbClr val="00B050"/>
          </a:solidFill>
        </p:grpSpPr>
        <p:sp>
          <p:nvSpPr>
            <p:cNvPr id="14" name="Rectangle: Rounded Corners 13">
              <a:extLst>
                <a:ext uri="{FF2B5EF4-FFF2-40B4-BE49-F238E27FC236}">
                  <a16:creationId xmlns:a16="http://schemas.microsoft.com/office/drawing/2014/main" id="{99E2637E-7087-862E-3DE1-A418A24FDF78}"/>
                </a:ext>
              </a:extLst>
            </p:cNvPr>
            <p:cNvSpPr/>
            <p:nvPr/>
          </p:nvSpPr>
          <p:spPr>
            <a:xfrm>
              <a:off x="960646" y="4992338"/>
              <a:ext cx="9875520" cy="146934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Nunito Sans"/>
                <a:ea typeface="+mn-ea"/>
                <a:cs typeface="+mn-cs"/>
              </a:endParaRPr>
            </a:p>
          </p:txBody>
        </p:sp>
        <p:sp>
          <p:nvSpPr>
            <p:cNvPr id="15" name="Rectangle: Rounded Corners 14">
              <a:extLst>
                <a:ext uri="{FF2B5EF4-FFF2-40B4-BE49-F238E27FC236}">
                  <a16:creationId xmlns:a16="http://schemas.microsoft.com/office/drawing/2014/main" id="{A8BD895C-2D99-7B4F-AE26-1EB01A5CBA2F}"/>
                </a:ext>
              </a:extLst>
            </p:cNvPr>
            <p:cNvSpPr/>
            <p:nvPr/>
          </p:nvSpPr>
          <p:spPr>
            <a:xfrm>
              <a:off x="8803465" y="4992338"/>
              <a:ext cx="2032701" cy="146934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FFFFFF"/>
                  </a:solidFill>
                  <a:effectLst/>
                  <a:uLnTx/>
                  <a:uFillTx/>
                  <a:latin typeface="Nunito Sans"/>
                  <a:ea typeface="+mn-ea"/>
                  <a:cs typeface="+mn-cs"/>
                </a:rPr>
                <a:t>14</a:t>
              </a:r>
            </a:p>
          </p:txBody>
        </p:sp>
        <p:sp>
          <p:nvSpPr>
            <p:cNvPr id="16" name="TextBox 15">
              <a:extLst>
                <a:ext uri="{FF2B5EF4-FFF2-40B4-BE49-F238E27FC236}">
                  <a16:creationId xmlns:a16="http://schemas.microsoft.com/office/drawing/2014/main" id="{466C6BD9-6297-3B7C-2FE8-C043AD5DF83B}"/>
                </a:ext>
              </a:extLst>
            </p:cNvPr>
            <p:cNvSpPr txBox="1"/>
            <p:nvPr/>
          </p:nvSpPr>
          <p:spPr>
            <a:xfrm>
              <a:off x="1344569" y="5403846"/>
              <a:ext cx="6873766" cy="646331"/>
            </a:xfrm>
            <a:prstGeom prst="rect">
              <a:avLst/>
            </a:prstGeom>
            <a:grpFill/>
          </p:spPr>
          <p:txBody>
            <a:bodyPr wrap="square" rtlCol="0">
              <a:spAutoFit/>
            </a:bodyPr>
            <a:lstStyle/>
            <a:p>
              <a:pPr marL="1778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Nunito Sans"/>
                  <a:ea typeface="+mn-ea"/>
                  <a:cs typeface="+mn-cs"/>
                </a:rPr>
                <a:t>Green </a:t>
              </a:r>
              <a:r>
                <a:rPr kumimoji="0" lang="en-US" sz="1800" b="0" i="0" u="none" strike="noStrike" kern="1200" cap="none" spc="0" normalizeH="0" baseline="0" noProof="0">
                  <a:ln>
                    <a:noFill/>
                  </a:ln>
                  <a:solidFill>
                    <a:srgbClr val="FFFFFF"/>
                  </a:solidFill>
                  <a:effectLst/>
                  <a:uLnTx/>
                  <a:uFillTx/>
                  <a:latin typeface="Nunito Sans"/>
                  <a:ea typeface="+mn-ea"/>
                  <a:cs typeface="+mn-cs"/>
                </a:rPr>
                <a:t>- Everything is going according to plan and meeting the expected timescales.</a:t>
              </a:r>
            </a:p>
          </p:txBody>
        </p:sp>
      </p:grpSp>
      <p:grpSp>
        <p:nvGrpSpPr>
          <p:cNvPr id="19" name="Group 18">
            <a:extLst>
              <a:ext uri="{FF2B5EF4-FFF2-40B4-BE49-F238E27FC236}">
                <a16:creationId xmlns:a16="http://schemas.microsoft.com/office/drawing/2014/main" id="{221B62BE-7D3A-CB6B-48BC-27090040E151}"/>
              </a:ext>
            </a:extLst>
          </p:cNvPr>
          <p:cNvGrpSpPr/>
          <p:nvPr/>
        </p:nvGrpSpPr>
        <p:grpSpPr>
          <a:xfrm>
            <a:off x="986277" y="1137743"/>
            <a:ext cx="2032702" cy="1260000"/>
            <a:chOff x="1634764" y="1078359"/>
            <a:chExt cx="2032702" cy="1260000"/>
          </a:xfrm>
        </p:grpSpPr>
        <p:sp>
          <p:nvSpPr>
            <p:cNvPr id="17" name="Rectangle: Rounded Corners 16">
              <a:extLst>
                <a:ext uri="{FF2B5EF4-FFF2-40B4-BE49-F238E27FC236}">
                  <a16:creationId xmlns:a16="http://schemas.microsoft.com/office/drawing/2014/main" id="{5BBE4F4A-C33F-9642-BDD1-D573C597D757}"/>
                </a:ext>
              </a:extLst>
            </p:cNvPr>
            <p:cNvSpPr/>
            <p:nvPr/>
          </p:nvSpPr>
          <p:spPr>
            <a:xfrm>
              <a:off x="1634765" y="1078359"/>
              <a:ext cx="2032701" cy="1260000"/>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Nunito Sans"/>
                  <a:ea typeface="+mn-ea"/>
                  <a:cs typeface="+mn-cs"/>
                </a:rPr>
                <a:t>Areas Responded</a:t>
              </a:r>
            </a:p>
          </p:txBody>
        </p:sp>
        <p:sp>
          <p:nvSpPr>
            <p:cNvPr id="18" name="Rectangle: Rounded Corners 17">
              <a:extLst>
                <a:ext uri="{FF2B5EF4-FFF2-40B4-BE49-F238E27FC236}">
                  <a16:creationId xmlns:a16="http://schemas.microsoft.com/office/drawing/2014/main" id="{9B2B11C0-1EE8-F13F-AFD5-804941360B60}"/>
                </a:ext>
              </a:extLst>
            </p:cNvPr>
            <p:cNvSpPr/>
            <p:nvPr/>
          </p:nvSpPr>
          <p:spPr>
            <a:xfrm>
              <a:off x="1634764" y="1488265"/>
              <a:ext cx="2032701" cy="837482"/>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Nunito Sans"/>
                  <a:ea typeface="+mn-ea"/>
                  <a:cs typeface="+mn-cs"/>
                </a:rPr>
                <a:t>45</a:t>
              </a:r>
            </a:p>
          </p:txBody>
        </p:sp>
      </p:grpSp>
      <p:grpSp>
        <p:nvGrpSpPr>
          <p:cNvPr id="20" name="Group 19">
            <a:extLst>
              <a:ext uri="{FF2B5EF4-FFF2-40B4-BE49-F238E27FC236}">
                <a16:creationId xmlns:a16="http://schemas.microsoft.com/office/drawing/2014/main" id="{8E3521BF-73B6-4018-D8D2-9EEBAC09E70B}"/>
              </a:ext>
            </a:extLst>
          </p:cNvPr>
          <p:cNvGrpSpPr/>
          <p:nvPr/>
        </p:nvGrpSpPr>
        <p:grpSpPr>
          <a:xfrm>
            <a:off x="3137745" y="1137743"/>
            <a:ext cx="2032702" cy="1260000"/>
            <a:chOff x="1634764" y="1078359"/>
            <a:chExt cx="2032702" cy="1260000"/>
          </a:xfrm>
        </p:grpSpPr>
        <p:sp>
          <p:nvSpPr>
            <p:cNvPr id="21" name="Rectangle: Rounded Corners 20">
              <a:extLst>
                <a:ext uri="{FF2B5EF4-FFF2-40B4-BE49-F238E27FC236}">
                  <a16:creationId xmlns:a16="http://schemas.microsoft.com/office/drawing/2014/main" id="{9BDBA093-2FAE-3C00-F3F1-AB4E1802D8B9}"/>
                </a:ext>
              </a:extLst>
            </p:cNvPr>
            <p:cNvSpPr/>
            <p:nvPr/>
          </p:nvSpPr>
          <p:spPr>
            <a:xfrm>
              <a:off x="1634765" y="1078359"/>
              <a:ext cx="2032701" cy="1260000"/>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Nunito Sans"/>
                  <a:ea typeface="+mn-ea"/>
                  <a:cs typeface="+mn-cs"/>
                </a:rPr>
                <a:t>Outstanding</a:t>
              </a:r>
            </a:p>
          </p:txBody>
        </p:sp>
        <p:sp>
          <p:nvSpPr>
            <p:cNvPr id="22" name="Rectangle: Rounded Corners 21">
              <a:extLst>
                <a:ext uri="{FF2B5EF4-FFF2-40B4-BE49-F238E27FC236}">
                  <a16:creationId xmlns:a16="http://schemas.microsoft.com/office/drawing/2014/main" id="{DE368E5E-6D64-83CD-35E0-A11870BC5770}"/>
                </a:ext>
              </a:extLst>
            </p:cNvPr>
            <p:cNvSpPr/>
            <p:nvPr/>
          </p:nvSpPr>
          <p:spPr>
            <a:xfrm>
              <a:off x="1634764" y="1488265"/>
              <a:ext cx="2032701" cy="837482"/>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Nunito Sans"/>
                  <a:ea typeface="+mn-ea"/>
                  <a:cs typeface="+mn-cs"/>
                </a:rPr>
                <a:t>43</a:t>
              </a:r>
            </a:p>
          </p:txBody>
        </p:sp>
      </p:grpSp>
      <p:grpSp>
        <p:nvGrpSpPr>
          <p:cNvPr id="23" name="Group 22">
            <a:extLst>
              <a:ext uri="{FF2B5EF4-FFF2-40B4-BE49-F238E27FC236}">
                <a16:creationId xmlns:a16="http://schemas.microsoft.com/office/drawing/2014/main" id="{696407BA-4690-BAE5-CF43-16A115015BBC}"/>
              </a:ext>
            </a:extLst>
          </p:cNvPr>
          <p:cNvGrpSpPr/>
          <p:nvPr/>
        </p:nvGrpSpPr>
        <p:grpSpPr>
          <a:xfrm>
            <a:off x="6651996" y="1135555"/>
            <a:ext cx="2032702" cy="1260000"/>
            <a:chOff x="1634764" y="1078359"/>
            <a:chExt cx="2032702" cy="1260000"/>
          </a:xfrm>
        </p:grpSpPr>
        <p:sp>
          <p:nvSpPr>
            <p:cNvPr id="24" name="Rectangle: Rounded Corners 23">
              <a:extLst>
                <a:ext uri="{FF2B5EF4-FFF2-40B4-BE49-F238E27FC236}">
                  <a16:creationId xmlns:a16="http://schemas.microsoft.com/office/drawing/2014/main" id="{D4CBAC2C-E3DD-3838-B6BA-7EA15AAB2313}"/>
                </a:ext>
              </a:extLst>
            </p:cNvPr>
            <p:cNvSpPr/>
            <p:nvPr/>
          </p:nvSpPr>
          <p:spPr>
            <a:xfrm>
              <a:off x="1634765" y="1078359"/>
              <a:ext cx="2032701" cy="1260000"/>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Nunito Sans"/>
                  <a:ea typeface="+mn-ea"/>
                  <a:cs typeface="+mn-cs"/>
                </a:rPr>
                <a:t>Facebook Group</a:t>
              </a:r>
            </a:p>
          </p:txBody>
        </p:sp>
        <p:sp>
          <p:nvSpPr>
            <p:cNvPr id="25" name="Rectangle: Rounded Corners 24">
              <a:extLst>
                <a:ext uri="{FF2B5EF4-FFF2-40B4-BE49-F238E27FC236}">
                  <a16:creationId xmlns:a16="http://schemas.microsoft.com/office/drawing/2014/main" id="{517534B4-1471-73BD-BA7E-3A51FF05D703}"/>
                </a:ext>
              </a:extLst>
            </p:cNvPr>
            <p:cNvSpPr/>
            <p:nvPr/>
          </p:nvSpPr>
          <p:spPr>
            <a:xfrm>
              <a:off x="1634764" y="1488265"/>
              <a:ext cx="2032701" cy="837482"/>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Nunito Sans"/>
                  <a:ea typeface="+mn-ea"/>
                  <a:cs typeface="+mn-cs"/>
                </a:rPr>
                <a:t>40</a:t>
              </a:r>
            </a:p>
          </p:txBody>
        </p:sp>
      </p:grpSp>
      <p:grpSp>
        <p:nvGrpSpPr>
          <p:cNvPr id="26" name="Group 25">
            <a:extLst>
              <a:ext uri="{FF2B5EF4-FFF2-40B4-BE49-F238E27FC236}">
                <a16:creationId xmlns:a16="http://schemas.microsoft.com/office/drawing/2014/main" id="{5857ABB2-7F4E-11A5-5C23-ECCAFA95849B}"/>
              </a:ext>
            </a:extLst>
          </p:cNvPr>
          <p:cNvGrpSpPr/>
          <p:nvPr/>
        </p:nvGrpSpPr>
        <p:grpSpPr>
          <a:xfrm>
            <a:off x="8803464" y="1137743"/>
            <a:ext cx="2032702" cy="1260000"/>
            <a:chOff x="1634764" y="1078359"/>
            <a:chExt cx="2032702" cy="1260000"/>
          </a:xfrm>
        </p:grpSpPr>
        <p:sp>
          <p:nvSpPr>
            <p:cNvPr id="27" name="Rectangle: Rounded Corners 26">
              <a:extLst>
                <a:ext uri="{FF2B5EF4-FFF2-40B4-BE49-F238E27FC236}">
                  <a16:creationId xmlns:a16="http://schemas.microsoft.com/office/drawing/2014/main" id="{30179D9B-09AD-220C-4C20-28CA402EE215}"/>
                </a:ext>
              </a:extLst>
            </p:cNvPr>
            <p:cNvSpPr/>
            <p:nvPr/>
          </p:nvSpPr>
          <p:spPr>
            <a:xfrm>
              <a:off x="1634765" y="1078359"/>
              <a:ext cx="2032701" cy="1260000"/>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Nunito Sans"/>
                  <a:ea typeface="+mn-ea"/>
                  <a:cs typeface="+mn-cs"/>
                </a:rPr>
                <a:t>Not on Facebook</a:t>
              </a:r>
            </a:p>
          </p:txBody>
        </p:sp>
        <p:sp>
          <p:nvSpPr>
            <p:cNvPr id="28" name="Rectangle: Rounded Corners 27">
              <a:extLst>
                <a:ext uri="{FF2B5EF4-FFF2-40B4-BE49-F238E27FC236}">
                  <a16:creationId xmlns:a16="http://schemas.microsoft.com/office/drawing/2014/main" id="{DDC200EB-59B7-3D38-1463-4E90B9754846}"/>
                </a:ext>
              </a:extLst>
            </p:cNvPr>
            <p:cNvSpPr/>
            <p:nvPr/>
          </p:nvSpPr>
          <p:spPr>
            <a:xfrm>
              <a:off x="1634764" y="1488265"/>
              <a:ext cx="2032701" cy="837482"/>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Nunito Sans"/>
                  <a:ea typeface="+mn-ea"/>
                  <a:cs typeface="+mn-cs"/>
                </a:rPr>
                <a:t>5</a:t>
              </a:r>
            </a:p>
          </p:txBody>
        </p:sp>
      </p:grpSp>
    </p:spTree>
    <p:extLst>
      <p:ext uri="{BB962C8B-B14F-4D97-AF65-F5344CB8AC3E}">
        <p14:creationId xmlns:p14="http://schemas.microsoft.com/office/powerpoint/2010/main" val="1110314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0AA922C1-46C0-AA10-5879-445B6584738F}"/>
              </a:ext>
            </a:extLst>
          </p:cNvPr>
          <p:cNvSpPr txBox="1">
            <a:spLocks/>
          </p:cNvSpPr>
          <p:nvPr/>
        </p:nvSpPr>
        <p:spPr>
          <a:xfrm>
            <a:off x="444815" y="1043441"/>
            <a:ext cx="10755008" cy="1050288"/>
          </a:xfrm>
          <a:prstGeom prst="rect">
            <a:avLst/>
          </a:prstGeom>
        </p:spPr>
        <p:txBody>
          <a:bodyPr vert="horz" wrap="square" lIns="0" tIns="0" rIns="0" bIns="0" rtlCol="0" anchor="t">
            <a:spAutoFit/>
          </a:bodyPr>
          <a:lstStyle>
            <a:lvl1pPr marL="18000" indent="0" eaLnBrk="1" hangingPunct="1">
              <a:lnSpc>
                <a:spcPts val="2700"/>
              </a:lnSpc>
              <a:buClr>
                <a:schemeClr val="tx2"/>
              </a:buClr>
              <a:buSzPct val="125000"/>
              <a:buFont typeface="Arial" panose="020B0604020202020204" pitchFamily="34" charset="0"/>
              <a:buNone/>
              <a:tabLst/>
              <a:defRPr sz="2550" b="0" i="0">
                <a:latin typeface="Nunito Sans" charset="0"/>
                <a:ea typeface="Nunito Sans" charset="0"/>
                <a:cs typeface="Nunito Sans" charset="0"/>
              </a:defRPr>
            </a:lvl1pPr>
            <a:lvl2pPr marL="18000" indent="0" eaLnBrk="1" hangingPunct="1">
              <a:lnSpc>
                <a:spcPts val="2700"/>
              </a:lnSpc>
              <a:buClr>
                <a:schemeClr val="tx2"/>
              </a:buClr>
              <a:buSzPct val="125000"/>
              <a:buFont typeface="Arial" panose="020B0604020202020204" pitchFamily="34" charset="0"/>
              <a:buNone/>
              <a:tabLst/>
              <a:defRPr sz="2550" b="0" i="0">
                <a:latin typeface="Nunito Sans Black" pitchFamily="2" charset="77"/>
                <a:ea typeface="+mn-ea"/>
                <a:cs typeface="+mn-cs"/>
              </a:defRPr>
            </a:lvl2pPr>
            <a:lvl3pPr marL="18000" indent="0" eaLnBrk="1" hangingPunct="1">
              <a:lnSpc>
                <a:spcPts val="2700"/>
              </a:lnSpc>
              <a:buClr>
                <a:schemeClr val="tx1"/>
              </a:buClr>
              <a:buSzPct val="125000"/>
              <a:buFont typeface="Arial" panose="020B0604020202020204" pitchFamily="34" charset="0"/>
              <a:buNone/>
              <a:tabLst/>
              <a:defRPr sz="2550">
                <a:solidFill>
                  <a:schemeClr val="tx2"/>
                </a:solidFill>
                <a:latin typeface="+mn-lt"/>
                <a:ea typeface="+mn-ea"/>
                <a:cs typeface="+mn-cs"/>
              </a:defRPr>
            </a:lvl3pPr>
            <a:lvl4pPr marL="18000" indent="0" eaLnBrk="1" hangingPunct="1">
              <a:lnSpc>
                <a:spcPts val="2700"/>
              </a:lnSpc>
              <a:buClr>
                <a:schemeClr val="tx1"/>
              </a:buClr>
              <a:buSzPct val="125000"/>
              <a:buFont typeface="Arial" panose="020B0604020202020204" pitchFamily="34" charset="0"/>
              <a:buNone/>
              <a:tabLst/>
              <a:defRPr sz="2550" b="0" i="0">
                <a:solidFill>
                  <a:schemeClr val="tx2"/>
                </a:solidFill>
                <a:latin typeface="Nunito Sans Black" pitchFamily="2" charset="77"/>
                <a:ea typeface="+mn-ea"/>
                <a:cs typeface="+mn-cs"/>
              </a:defRPr>
            </a:lvl4pPr>
            <a:lvl5pPr marL="18000" indent="0" eaLnBrk="1" hangingPunct="1">
              <a:lnSpc>
                <a:spcPts val="2700"/>
              </a:lnSpc>
              <a:spcBef>
                <a:spcPts val="1950"/>
              </a:spcBef>
              <a:buClr>
                <a:schemeClr val="tx2"/>
              </a:buClr>
              <a:buSzPct val="125000"/>
              <a:buFont typeface="Arial" panose="020B0604020202020204" pitchFamily="34" charset="0"/>
              <a:buNone/>
              <a:tabLst/>
              <a:defRPr sz="255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7780" marR="0" lvl="0" indent="0" algn="l" defTabSz="914400" rtl="0" eaLnBrk="1" fontAlgn="auto" latinLnBrk="0" hangingPunct="1">
              <a:lnSpc>
                <a:spcPts val="2700"/>
              </a:lnSpc>
              <a:spcBef>
                <a:spcPts val="0"/>
              </a:spcBef>
              <a:spcAft>
                <a:spcPts val="0"/>
              </a:spcAft>
              <a:buClr>
                <a:srgbClr val="7414DC"/>
              </a:buClr>
              <a:buSzPct val="125000"/>
              <a:buFont typeface="Arial" panose="020B0604020202020204" pitchFamily="34" charset="0"/>
              <a:buNone/>
              <a:tabLst/>
              <a:defRPr/>
            </a:pPr>
            <a:r>
              <a:rPr kumimoji="0" lang="en-US" sz="2550" b="0" i="0" u="none" strike="noStrike" kern="0" cap="none" spc="0" normalizeH="0" baseline="0" noProof="0">
                <a:ln>
                  <a:noFill/>
                </a:ln>
                <a:solidFill>
                  <a:srgbClr val="000000"/>
                </a:solidFill>
                <a:effectLst/>
                <a:uLnTx/>
                <a:uFillTx/>
                <a:latin typeface="Nunito Sans"/>
              </a:rPr>
              <a:t>We asked...</a:t>
            </a:r>
            <a:endParaRPr kumimoji="0" lang="en-US" sz="2550" b="0" i="0" u="none" strike="noStrike" kern="0" cap="none" spc="0" normalizeH="0" baseline="0" noProof="0">
              <a:ln>
                <a:noFill/>
              </a:ln>
              <a:solidFill>
                <a:srgbClr val="000000"/>
              </a:solidFill>
              <a:effectLst/>
              <a:uLnTx/>
              <a:uFillTx/>
              <a:latin typeface="Nunito Sans" charset="0"/>
            </a:endParaRPr>
          </a:p>
          <a:p>
            <a:pPr marL="17780" marR="0" lvl="0" indent="0" algn="l" defTabSz="914400" rtl="0" eaLnBrk="1" fontAlgn="auto" latinLnBrk="0" hangingPunct="1">
              <a:lnSpc>
                <a:spcPts val="2700"/>
              </a:lnSpc>
              <a:spcBef>
                <a:spcPts val="0"/>
              </a:spcBef>
              <a:spcAft>
                <a:spcPts val="0"/>
              </a:spcAft>
              <a:buClr>
                <a:srgbClr val="7414DC"/>
              </a:buClr>
              <a:buSzPct val="125000"/>
              <a:buFont typeface="Arial" panose="020B0604020202020204" pitchFamily="34" charset="0"/>
              <a:buNone/>
              <a:tabLst/>
              <a:defRPr/>
            </a:pPr>
            <a:r>
              <a:rPr kumimoji="0" lang="en-US" sz="2550" b="1" i="0" u="none" strike="noStrike" kern="0" cap="none" spc="0" normalizeH="0" baseline="0" noProof="0">
                <a:ln>
                  <a:noFill/>
                </a:ln>
                <a:solidFill>
                  <a:srgbClr val="7414DC"/>
                </a:solidFill>
                <a:effectLst/>
                <a:uLnTx/>
                <a:uFillTx/>
                <a:latin typeface="Nunito Sans"/>
              </a:rPr>
              <a:t>What challenges/barrier you have, What additional support or information you might need going forwards</a:t>
            </a:r>
            <a:endParaRPr kumimoji="0" lang="en-US" sz="2550" b="1" i="0" u="none" strike="noStrike" kern="0" cap="none" spc="0" normalizeH="0" baseline="0" noProof="0">
              <a:ln>
                <a:noFill/>
              </a:ln>
              <a:solidFill>
                <a:srgbClr val="7414DC"/>
              </a:solidFill>
              <a:effectLst/>
              <a:uLnTx/>
              <a:uFillTx/>
              <a:latin typeface="Nunito Sans" charset="0"/>
            </a:endParaRPr>
          </a:p>
        </p:txBody>
      </p:sp>
      <p:sp>
        <p:nvSpPr>
          <p:cNvPr id="3" name="TextBox 2">
            <a:extLst>
              <a:ext uri="{FF2B5EF4-FFF2-40B4-BE49-F238E27FC236}">
                <a16:creationId xmlns:a16="http://schemas.microsoft.com/office/drawing/2014/main" id="{0D81466F-63C0-6A78-2418-E1AC115D1A53}"/>
              </a:ext>
            </a:extLst>
          </p:cNvPr>
          <p:cNvSpPr txBox="1"/>
          <p:nvPr/>
        </p:nvSpPr>
        <p:spPr>
          <a:xfrm>
            <a:off x="249323" y="2833922"/>
            <a:ext cx="5415977" cy="3307557"/>
          </a:xfrm>
          <a:prstGeom prst="rect">
            <a:avLst/>
          </a:prstGeom>
          <a:noFill/>
        </p:spPr>
        <p:txBody>
          <a:bodyPr wrap="square" numCol="1" rtlCol="0" anchor="ctr">
            <a:noAutofit/>
          </a:bodyPr>
          <a:lstStyle/>
          <a:p>
            <a:pPr marL="891450" marR="0" lvl="0" indent="-457200" algn="l" defTabSz="914400" rtl="0" eaLnBrk="1" fontAlgn="auto" latinLnBrk="0" hangingPunct="1">
              <a:lnSpc>
                <a:spcPct val="100000"/>
              </a:lnSpc>
              <a:spcBef>
                <a:spcPts val="600"/>
              </a:spcBef>
              <a:spcAft>
                <a:spcPts val="600"/>
              </a:spcAft>
              <a:buClr>
                <a:srgbClr val="7414DC"/>
              </a:buClr>
              <a:buSzPct val="125000"/>
              <a:buFont typeface="Arial" panose="020B0604020202020204" pitchFamily="34" charset="0"/>
              <a:buChar char="•"/>
              <a:tabLst/>
              <a:defRPr/>
            </a:pPr>
            <a:r>
              <a:rPr kumimoji="0" lang="en-GB" sz="2400" b="0" i="0" u="none" strike="noStrike" kern="1200" cap="none" spc="0" normalizeH="0" baseline="0" noProof="0">
                <a:ln>
                  <a:noFill/>
                </a:ln>
                <a:solidFill>
                  <a:srgbClr val="000000"/>
                </a:solidFill>
                <a:effectLst/>
                <a:uLnTx/>
                <a:uFillTx/>
                <a:latin typeface="Nunito Sans"/>
                <a:ea typeface="+mn-ea"/>
                <a:cs typeface="+mn-cs"/>
              </a:rPr>
              <a:t>A detailed timeline which informs what changes are coming when and what we should be doing</a:t>
            </a:r>
          </a:p>
          <a:p>
            <a:pPr marL="891450" indent="-457200" defTabSz="914400">
              <a:spcBef>
                <a:spcPts val="600"/>
              </a:spcBef>
              <a:spcAft>
                <a:spcPts val="600"/>
              </a:spcAft>
              <a:buClr>
                <a:srgbClr val="7414DC"/>
              </a:buClr>
              <a:buSzPct val="125000"/>
              <a:buFont typeface="Arial" panose="020B0604020202020204" pitchFamily="34" charset="0"/>
              <a:buChar char="•"/>
              <a:defRPr/>
            </a:pPr>
            <a:r>
              <a:rPr kumimoji="0" lang="en-GB" sz="2400" b="0" i="0" u="none" strike="noStrike" kern="1200" cap="none" spc="0" normalizeH="0" baseline="0" noProof="0">
                <a:ln>
                  <a:noFill/>
                </a:ln>
                <a:solidFill>
                  <a:srgbClr val="000000"/>
                </a:solidFill>
                <a:effectLst/>
                <a:uLnTx/>
                <a:uFillTx/>
                <a:latin typeface="Nunito Sans"/>
                <a:ea typeface="+mn-ea"/>
                <a:cs typeface="+mn-cs"/>
              </a:rPr>
              <a:t>More cohesive slide decks rather than having to build slide decks to present from lots of different places</a:t>
            </a:r>
          </a:p>
        </p:txBody>
      </p:sp>
      <p:cxnSp>
        <p:nvCxnSpPr>
          <p:cNvPr id="6" name="Straight Connector 5">
            <a:extLst>
              <a:ext uri="{FF2B5EF4-FFF2-40B4-BE49-F238E27FC236}">
                <a16:creationId xmlns:a16="http://schemas.microsoft.com/office/drawing/2014/main" id="{7E15FF45-A322-3D56-8D85-D8577E557EB4}"/>
              </a:ext>
            </a:extLst>
          </p:cNvPr>
          <p:cNvCxnSpPr>
            <a:cxnSpLocks/>
          </p:cNvCxnSpPr>
          <p:nvPr/>
        </p:nvCxnSpPr>
        <p:spPr>
          <a:xfrm>
            <a:off x="5806391" y="2754548"/>
            <a:ext cx="0" cy="3307557"/>
          </a:xfrm>
          <a:prstGeom prst="line">
            <a:avLst/>
          </a:prstGeom>
          <a:ln w="1905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E4C1F7B-D942-E8F3-B7AC-4231691C7B1F}"/>
              </a:ext>
            </a:extLst>
          </p:cNvPr>
          <p:cNvSpPr txBox="1"/>
          <p:nvPr/>
        </p:nvSpPr>
        <p:spPr>
          <a:xfrm>
            <a:off x="444815" y="2395121"/>
            <a:ext cx="29323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Nunito Sans"/>
                <a:ea typeface="+mn-ea"/>
                <a:cs typeface="+mn-cs"/>
              </a:rPr>
              <a:t>You Responded</a:t>
            </a:r>
            <a:r>
              <a:rPr kumimoji="0" lang="en-GB" sz="1800" b="0" i="0" u="none" strike="noStrike" kern="1200" cap="none" spc="0" normalizeH="0" baseline="0" noProof="0">
                <a:ln>
                  <a:noFill/>
                </a:ln>
                <a:solidFill>
                  <a:srgbClr val="000000"/>
                </a:solidFill>
                <a:effectLst/>
                <a:uLnTx/>
                <a:uFillTx/>
                <a:latin typeface="Nunito Sans"/>
                <a:ea typeface="+mn-ea"/>
                <a:cs typeface="+mn-cs"/>
              </a:rPr>
              <a:t>:</a:t>
            </a:r>
          </a:p>
        </p:txBody>
      </p:sp>
      <p:sp>
        <p:nvSpPr>
          <p:cNvPr id="8" name="TextBox 7">
            <a:extLst>
              <a:ext uri="{FF2B5EF4-FFF2-40B4-BE49-F238E27FC236}">
                <a16:creationId xmlns:a16="http://schemas.microsoft.com/office/drawing/2014/main" id="{F29DC4D8-8F0F-19B2-A74C-E1D979826D3E}"/>
              </a:ext>
            </a:extLst>
          </p:cNvPr>
          <p:cNvSpPr txBox="1"/>
          <p:nvPr/>
        </p:nvSpPr>
        <p:spPr>
          <a:xfrm>
            <a:off x="5665300" y="2833923"/>
            <a:ext cx="5936978" cy="3307557"/>
          </a:xfrm>
          <a:prstGeom prst="rect">
            <a:avLst/>
          </a:prstGeom>
          <a:noFill/>
        </p:spPr>
        <p:txBody>
          <a:bodyPr wrap="square" numCol="1" rtlCol="0" anchor="ctr">
            <a:noAutofit/>
          </a:bodyPr>
          <a:lstStyle/>
          <a:p>
            <a:pPr marL="719455" indent="-285750">
              <a:spcBef>
                <a:spcPts val="600"/>
              </a:spcBef>
              <a:spcAft>
                <a:spcPts val="600"/>
              </a:spcAft>
              <a:buClr>
                <a:schemeClr val="tx2"/>
              </a:buClr>
              <a:buSzPct val="125000"/>
              <a:buFont typeface="Arial" panose="020B0604020202020204" pitchFamily="34" charset="0"/>
              <a:buChar char="•"/>
            </a:pPr>
            <a:r>
              <a:rPr lang="en-GB" sz="2400"/>
              <a:t>Work towards delivering a detailed timeline </a:t>
            </a:r>
            <a:r>
              <a:rPr lang="en-GB" sz="2000"/>
              <a:t>[first iteration in February 2023 TL call]</a:t>
            </a:r>
          </a:p>
          <a:p>
            <a:pPr marL="719455" indent="-285750">
              <a:spcBef>
                <a:spcPts val="600"/>
              </a:spcBef>
              <a:spcAft>
                <a:spcPts val="600"/>
              </a:spcAft>
              <a:buClr>
                <a:schemeClr val="tx2"/>
              </a:buClr>
              <a:buSzPct val="125000"/>
              <a:buFont typeface="Arial" panose="020B0604020202020204" pitchFamily="34" charset="0"/>
              <a:buChar char="•"/>
            </a:pPr>
            <a:r>
              <a:rPr lang="en-GB" sz="2400"/>
              <a:t>Create a series of slide decks which collate the information about the changes </a:t>
            </a:r>
            <a:r>
              <a:rPr lang="en-GB" sz="2000"/>
              <a:t>[Overview on TL Hub, further slide decks coming]</a:t>
            </a:r>
          </a:p>
        </p:txBody>
      </p:sp>
      <p:sp>
        <p:nvSpPr>
          <p:cNvPr id="9" name="TextBox 8">
            <a:extLst>
              <a:ext uri="{FF2B5EF4-FFF2-40B4-BE49-F238E27FC236}">
                <a16:creationId xmlns:a16="http://schemas.microsoft.com/office/drawing/2014/main" id="{58FCF629-B1D5-F234-6D5D-424C9ADB3282}"/>
              </a:ext>
            </a:extLst>
          </p:cNvPr>
          <p:cNvSpPr txBox="1"/>
          <p:nvPr/>
        </p:nvSpPr>
        <p:spPr>
          <a:xfrm>
            <a:off x="5806391" y="2418203"/>
            <a:ext cx="29323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Nunito Sans"/>
                <a:ea typeface="+mn-ea"/>
                <a:cs typeface="+mn-cs"/>
              </a:rPr>
              <a:t>We are going to</a:t>
            </a:r>
            <a:r>
              <a:rPr kumimoji="0" lang="en-GB" sz="1800" b="0" i="0" u="none" strike="noStrike" kern="1200" cap="none" spc="0" normalizeH="0" baseline="0" noProof="0">
                <a:ln>
                  <a:noFill/>
                </a:ln>
                <a:solidFill>
                  <a:srgbClr val="000000"/>
                </a:solidFill>
                <a:effectLst/>
                <a:uLnTx/>
                <a:uFillTx/>
                <a:latin typeface="Nunito Sans"/>
                <a:ea typeface="+mn-ea"/>
                <a:cs typeface="+mn-cs"/>
              </a:rPr>
              <a:t>:</a:t>
            </a:r>
          </a:p>
        </p:txBody>
      </p:sp>
      <p:sp>
        <p:nvSpPr>
          <p:cNvPr id="14" name="Title 1">
            <a:extLst>
              <a:ext uri="{FF2B5EF4-FFF2-40B4-BE49-F238E27FC236}">
                <a16:creationId xmlns:a16="http://schemas.microsoft.com/office/drawing/2014/main" id="{5B460636-7110-7241-C341-EF262D639AE2}"/>
              </a:ext>
            </a:extLst>
          </p:cNvPr>
          <p:cNvSpPr txBox="1">
            <a:spLocks/>
          </p:cNvSpPr>
          <p:nvPr/>
        </p:nvSpPr>
        <p:spPr>
          <a:xfrm>
            <a:off x="498075" y="478952"/>
            <a:ext cx="5750325" cy="207749"/>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r>
              <a:rPr lang="en-GB">
                <a:latin typeface="Nunito Sans"/>
              </a:rPr>
              <a:t>Transformation Lead Call - January 23</a:t>
            </a:r>
            <a:endParaRPr lang="en-GB"/>
          </a:p>
        </p:txBody>
      </p:sp>
      <p:sp>
        <p:nvSpPr>
          <p:cNvPr id="15" name="Subtitle 2">
            <a:extLst>
              <a:ext uri="{FF2B5EF4-FFF2-40B4-BE49-F238E27FC236}">
                <a16:creationId xmlns:a16="http://schemas.microsoft.com/office/drawing/2014/main" id="{FE876777-1A45-76F3-2661-EF97CF02D76D}"/>
              </a:ext>
            </a:extLst>
          </p:cNvPr>
          <p:cNvSpPr txBox="1">
            <a:spLocks/>
          </p:cNvSpPr>
          <p:nvPr/>
        </p:nvSpPr>
        <p:spPr>
          <a:xfrm>
            <a:off x="498075" y="686700"/>
            <a:ext cx="5750325" cy="207749"/>
          </a:xfrm>
          <a:prstGeom prst="rect">
            <a:avLst/>
          </a:prstGeom>
        </p:spPr>
        <p:txBody>
          <a:bodyPr vert="horz" wrap="square" lIns="0" tIns="0" rIns="0" bIns="0" rtlCol="0" anchor="t">
            <a:spAutoFit/>
          </a:bodyPr>
          <a:lstStyle>
            <a:lvl1pPr marL="0" indent="0" eaLnBrk="1" hangingPunct="1">
              <a:buClr>
                <a:schemeClr val="tx2"/>
              </a:buClr>
              <a:buSzPct val="125000"/>
              <a:buFont typeface="Arial" panose="020B0604020202020204" pitchFamily="34" charset="0"/>
              <a:buNone/>
              <a:tabLst/>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GB"/>
              <a:t>Transformation Lead Survey Feedback</a:t>
            </a:r>
          </a:p>
        </p:txBody>
      </p:sp>
    </p:spTree>
    <p:extLst>
      <p:ext uri="{BB962C8B-B14F-4D97-AF65-F5344CB8AC3E}">
        <p14:creationId xmlns:p14="http://schemas.microsoft.com/office/powerpoint/2010/main" val="3709383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0AA922C1-46C0-AA10-5879-445B6584738F}"/>
              </a:ext>
            </a:extLst>
          </p:cNvPr>
          <p:cNvSpPr txBox="1">
            <a:spLocks/>
          </p:cNvSpPr>
          <p:nvPr/>
        </p:nvSpPr>
        <p:spPr>
          <a:xfrm>
            <a:off x="444815" y="1043441"/>
            <a:ext cx="10755008" cy="1050288"/>
          </a:xfrm>
          <a:prstGeom prst="rect">
            <a:avLst/>
          </a:prstGeom>
        </p:spPr>
        <p:txBody>
          <a:bodyPr vert="horz" wrap="square" lIns="0" tIns="0" rIns="0" bIns="0" rtlCol="0" anchor="t">
            <a:spAutoFit/>
          </a:bodyPr>
          <a:lstStyle>
            <a:lvl1pPr marL="18000" indent="0" eaLnBrk="1" hangingPunct="1">
              <a:lnSpc>
                <a:spcPts val="2700"/>
              </a:lnSpc>
              <a:buClr>
                <a:schemeClr val="tx2"/>
              </a:buClr>
              <a:buSzPct val="125000"/>
              <a:buFont typeface="Arial" panose="020B0604020202020204" pitchFamily="34" charset="0"/>
              <a:buNone/>
              <a:tabLst/>
              <a:defRPr sz="2550" b="0" i="0">
                <a:latin typeface="Nunito Sans" charset="0"/>
                <a:ea typeface="Nunito Sans" charset="0"/>
                <a:cs typeface="Nunito Sans" charset="0"/>
              </a:defRPr>
            </a:lvl1pPr>
            <a:lvl2pPr marL="18000" indent="0" eaLnBrk="1" hangingPunct="1">
              <a:lnSpc>
                <a:spcPts val="2700"/>
              </a:lnSpc>
              <a:buClr>
                <a:schemeClr val="tx2"/>
              </a:buClr>
              <a:buSzPct val="125000"/>
              <a:buFont typeface="Arial" panose="020B0604020202020204" pitchFamily="34" charset="0"/>
              <a:buNone/>
              <a:tabLst/>
              <a:defRPr sz="2550" b="0" i="0">
                <a:latin typeface="Nunito Sans Black" pitchFamily="2" charset="77"/>
                <a:ea typeface="+mn-ea"/>
                <a:cs typeface="+mn-cs"/>
              </a:defRPr>
            </a:lvl2pPr>
            <a:lvl3pPr marL="18000" indent="0" eaLnBrk="1" hangingPunct="1">
              <a:lnSpc>
                <a:spcPts val="2700"/>
              </a:lnSpc>
              <a:buClr>
                <a:schemeClr val="tx1"/>
              </a:buClr>
              <a:buSzPct val="125000"/>
              <a:buFont typeface="Arial" panose="020B0604020202020204" pitchFamily="34" charset="0"/>
              <a:buNone/>
              <a:tabLst/>
              <a:defRPr sz="2550">
                <a:solidFill>
                  <a:schemeClr val="tx2"/>
                </a:solidFill>
                <a:latin typeface="+mn-lt"/>
                <a:ea typeface="+mn-ea"/>
                <a:cs typeface="+mn-cs"/>
              </a:defRPr>
            </a:lvl3pPr>
            <a:lvl4pPr marL="18000" indent="0" eaLnBrk="1" hangingPunct="1">
              <a:lnSpc>
                <a:spcPts val="2700"/>
              </a:lnSpc>
              <a:buClr>
                <a:schemeClr val="tx1"/>
              </a:buClr>
              <a:buSzPct val="125000"/>
              <a:buFont typeface="Arial" panose="020B0604020202020204" pitchFamily="34" charset="0"/>
              <a:buNone/>
              <a:tabLst/>
              <a:defRPr sz="2550" b="0" i="0">
                <a:solidFill>
                  <a:schemeClr val="tx2"/>
                </a:solidFill>
                <a:latin typeface="Nunito Sans Black" pitchFamily="2" charset="77"/>
                <a:ea typeface="+mn-ea"/>
                <a:cs typeface="+mn-cs"/>
              </a:defRPr>
            </a:lvl4pPr>
            <a:lvl5pPr marL="18000" indent="0" eaLnBrk="1" hangingPunct="1">
              <a:lnSpc>
                <a:spcPts val="2700"/>
              </a:lnSpc>
              <a:spcBef>
                <a:spcPts val="1950"/>
              </a:spcBef>
              <a:buClr>
                <a:schemeClr val="tx2"/>
              </a:buClr>
              <a:buSzPct val="125000"/>
              <a:buFont typeface="Arial" panose="020B0604020202020204" pitchFamily="34" charset="0"/>
              <a:buNone/>
              <a:tabLst/>
              <a:defRPr sz="255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7780" marR="0" lvl="0" indent="0" algn="l" defTabSz="914400" rtl="0" eaLnBrk="1" fontAlgn="auto" latinLnBrk="0" hangingPunct="1">
              <a:lnSpc>
                <a:spcPts val="2700"/>
              </a:lnSpc>
              <a:spcBef>
                <a:spcPts val="0"/>
              </a:spcBef>
              <a:spcAft>
                <a:spcPts val="0"/>
              </a:spcAft>
              <a:buClr>
                <a:srgbClr val="7414DC"/>
              </a:buClr>
              <a:buSzPct val="125000"/>
              <a:buFont typeface="Arial" panose="020B0604020202020204" pitchFamily="34" charset="0"/>
              <a:buNone/>
              <a:tabLst/>
              <a:defRPr/>
            </a:pPr>
            <a:r>
              <a:rPr kumimoji="0" lang="en-US" sz="2550" b="0" i="0" u="none" strike="noStrike" kern="0" cap="none" spc="0" normalizeH="0" baseline="0" noProof="0">
                <a:ln>
                  <a:noFill/>
                </a:ln>
                <a:solidFill>
                  <a:srgbClr val="000000"/>
                </a:solidFill>
                <a:effectLst/>
                <a:uLnTx/>
                <a:uFillTx/>
                <a:latin typeface="Nunito Sans"/>
              </a:rPr>
              <a:t>We asked...</a:t>
            </a:r>
            <a:endParaRPr kumimoji="0" lang="en-US" sz="2550" b="0" i="0" u="none" strike="noStrike" kern="0" cap="none" spc="0" normalizeH="0" baseline="0" noProof="0">
              <a:ln>
                <a:noFill/>
              </a:ln>
              <a:solidFill>
                <a:srgbClr val="000000"/>
              </a:solidFill>
              <a:effectLst/>
              <a:uLnTx/>
              <a:uFillTx/>
              <a:latin typeface="Nunito Sans" charset="0"/>
            </a:endParaRPr>
          </a:p>
          <a:p>
            <a:pPr marL="17780" marR="0" lvl="0" indent="0" algn="l" defTabSz="914400" rtl="0" eaLnBrk="1" fontAlgn="auto" latinLnBrk="0" hangingPunct="1">
              <a:lnSpc>
                <a:spcPts val="2700"/>
              </a:lnSpc>
              <a:spcBef>
                <a:spcPts val="0"/>
              </a:spcBef>
              <a:spcAft>
                <a:spcPts val="0"/>
              </a:spcAft>
              <a:buClr>
                <a:srgbClr val="7414DC"/>
              </a:buClr>
              <a:buSzPct val="125000"/>
              <a:buFont typeface="Arial" panose="020B0604020202020204" pitchFamily="34" charset="0"/>
              <a:buNone/>
              <a:tabLst/>
              <a:defRPr/>
            </a:pPr>
            <a:r>
              <a:rPr kumimoji="0" lang="en-US" sz="2550" b="1" i="0" u="none" strike="noStrike" kern="0" cap="none" spc="0" normalizeH="0" baseline="0" noProof="0">
                <a:ln>
                  <a:noFill/>
                </a:ln>
                <a:solidFill>
                  <a:srgbClr val="7414DC"/>
                </a:solidFill>
                <a:effectLst/>
                <a:uLnTx/>
                <a:uFillTx/>
                <a:latin typeface="Nunito Sans"/>
              </a:rPr>
              <a:t>What challenges/barrier you have, What additional support or information you might need going forwards</a:t>
            </a:r>
            <a:endParaRPr kumimoji="0" lang="en-US" sz="2550" b="1" i="0" u="none" strike="noStrike" kern="0" cap="none" spc="0" normalizeH="0" baseline="0" noProof="0">
              <a:ln>
                <a:noFill/>
              </a:ln>
              <a:solidFill>
                <a:srgbClr val="7414DC"/>
              </a:solidFill>
              <a:effectLst/>
              <a:uLnTx/>
              <a:uFillTx/>
              <a:latin typeface="Nunito Sans" charset="0"/>
            </a:endParaRPr>
          </a:p>
        </p:txBody>
      </p:sp>
      <p:sp>
        <p:nvSpPr>
          <p:cNvPr id="3" name="TextBox 2">
            <a:extLst>
              <a:ext uri="{FF2B5EF4-FFF2-40B4-BE49-F238E27FC236}">
                <a16:creationId xmlns:a16="http://schemas.microsoft.com/office/drawing/2014/main" id="{0D81466F-63C0-6A78-2418-E1AC115D1A53}"/>
              </a:ext>
            </a:extLst>
          </p:cNvPr>
          <p:cNvSpPr txBox="1"/>
          <p:nvPr/>
        </p:nvSpPr>
        <p:spPr>
          <a:xfrm>
            <a:off x="249323" y="2833923"/>
            <a:ext cx="5415977" cy="3307557"/>
          </a:xfrm>
          <a:prstGeom prst="rect">
            <a:avLst/>
          </a:prstGeom>
          <a:noFill/>
        </p:spPr>
        <p:txBody>
          <a:bodyPr wrap="square" numCol="1" rtlCol="0" anchor="ctr">
            <a:noAutofit/>
          </a:bodyPr>
          <a:lstStyle/>
          <a:p>
            <a:pPr marL="720000" marR="0" lvl="0" indent="-285750" algn="l" defTabSz="914400" rtl="0" eaLnBrk="1" fontAlgn="auto" latinLnBrk="0" hangingPunct="1">
              <a:lnSpc>
                <a:spcPct val="100000"/>
              </a:lnSpc>
              <a:spcBef>
                <a:spcPts val="600"/>
              </a:spcBef>
              <a:spcAft>
                <a:spcPts val="600"/>
              </a:spcAft>
              <a:buClr>
                <a:srgbClr val="7414DC"/>
              </a:buClr>
              <a:buSzPct val="125000"/>
              <a:buFont typeface="Arial" panose="020B0604020202020204" pitchFamily="34" charset="0"/>
              <a:buChar char="•"/>
              <a:tabLst/>
              <a:defRPr/>
            </a:pPr>
            <a:r>
              <a:rPr kumimoji="0" lang="en-GB" sz="2400" b="0" i="0" u="none" strike="noStrike" kern="1200" cap="none" spc="0" normalizeH="0" baseline="0" noProof="0">
                <a:ln>
                  <a:noFill/>
                </a:ln>
                <a:solidFill>
                  <a:srgbClr val="000000"/>
                </a:solidFill>
                <a:effectLst/>
                <a:uLnTx/>
                <a:uFillTx/>
                <a:latin typeface="Nunito Sans"/>
                <a:ea typeface="+mn-ea"/>
                <a:cs typeface="+mn-cs"/>
              </a:rPr>
              <a:t>Clarity of reasoning for the changes, particularly the role title changes</a:t>
            </a:r>
          </a:p>
          <a:p>
            <a:pPr marL="720000" marR="0" lvl="0" indent="-285750" algn="l" defTabSz="914400" rtl="0" eaLnBrk="1" fontAlgn="auto" latinLnBrk="0" hangingPunct="1">
              <a:lnSpc>
                <a:spcPct val="100000"/>
              </a:lnSpc>
              <a:spcBef>
                <a:spcPts val="600"/>
              </a:spcBef>
              <a:spcAft>
                <a:spcPts val="600"/>
              </a:spcAft>
              <a:buClr>
                <a:srgbClr val="7414DC"/>
              </a:buClr>
              <a:buSzPct val="125000"/>
              <a:buFont typeface="Arial" panose="020B0604020202020204" pitchFamily="34" charset="0"/>
              <a:buChar char="•"/>
              <a:tabLst/>
              <a:defRPr/>
            </a:pPr>
            <a:r>
              <a:rPr lang="en-GB" sz="2400">
                <a:solidFill>
                  <a:srgbClr val="000000"/>
                </a:solidFill>
                <a:latin typeface="Nunito Sans"/>
              </a:rPr>
              <a:t>Questions we don’t know the answer to </a:t>
            </a:r>
          </a:p>
        </p:txBody>
      </p:sp>
      <p:cxnSp>
        <p:nvCxnSpPr>
          <p:cNvPr id="6" name="Straight Connector 5">
            <a:extLst>
              <a:ext uri="{FF2B5EF4-FFF2-40B4-BE49-F238E27FC236}">
                <a16:creationId xmlns:a16="http://schemas.microsoft.com/office/drawing/2014/main" id="{7E15FF45-A322-3D56-8D85-D8577E557EB4}"/>
              </a:ext>
            </a:extLst>
          </p:cNvPr>
          <p:cNvCxnSpPr>
            <a:cxnSpLocks/>
          </p:cNvCxnSpPr>
          <p:nvPr/>
        </p:nvCxnSpPr>
        <p:spPr>
          <a:xfrm>
            <a:off x="5806391" y="2754548"/>
            <a:ext cx="0" cy="3307557"/>
          </a:xfrm>
          <a:prstGeom prst="line">
            <a:avLst/>
          </a:prstGeom>
          <a:ln w="1905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E4C1F7B-D942-E8F3-B7AC-4231691C7B1F}"/>
              </a:ext>
            </a:extLst>
          </p:cNvPr>
          <p:cNvSpPr txBox="1"/>
          <p:nvPr/>
        </p:nvSpPr>
        <p:spPr>
          <a:xfrm>
            <a:off x="444815" y="2395121"/>
            <a:ext cx="29323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Nunito Sans"/>
                <a:ea typeface="+mn-ea"/>
                <a:cs typeface="+mn-cs"/>
              </a:rPr>
              <a:t>You Responded</a:t>
            </a:r>
            <a:r>
              <a:rPr kumimoji="0" lang="en-GB" sz="1800" b="0" i="0" u="none" strike="noStrike" kern="1200" cap="none" spc="0" normalizeH="0" baseline="0" noProof="0">
                <a:ln>
                  <a:noFill/>
                </a:ln>
                <a:solidFill>
                  <a:srgbClr val="000000"/>
                </a:solidFill>
                <a:effectLst/>
                <a:uLnTx/>
                <a:uFillTx/>
                <a:latin typeface="Nunito Sans"/>
                <a:ea typeface="+mn-ea"/>
                <a:cs typeface="+mn-cs"/>
              </a:rPr>
              <a:t>:</a:t>
            </a:r>
          </a:p>
        </p:txBody>
      </p:sp>
      <p:sp>
        <p:nvSpPr>
          <p:cNvPr id="8" name="TextBox 7">
            <a:extLst>
              <a:ext uri="{FF2B5EF4-FFF2-40B4-BE49-F238E27FC236}">
                <a16:creationId xmlns:a16="http://schemas.microsoft.com/office/drawing/2014/main" id="{F29DC4D8-8F0F-19B2-A74C-E1D979826D3E}"/>
              </a:ext>
            </a:extLst>
          </p:cNvPr>
          <p:cNvSpPr txBox="1"/>
          <p:nvPr/>
        </p:nvSpPr>
        <p:spPr>
          <a:xfrm>
            <a:off x="5665300" y="2833923"/>
            <a:ext cx="5936978" cy="3307557"/>
          </a:xfrm>
          <a:prstGeom prst="rect">
            <a:avLst/>
          </a:prstGeom>
          <a:noFill/>
        </p:spPr>
        <p:txBody>
          <a:bodyPr wrap="square" numCol="1" rtlCol="0" anchor="ctr">
            <a:noAutofit/>
          </a:bodyPr>
          <a:lstStyle/>
          <a:p>
            <a:pPr marL="719455" indent="-285750">
              <a:spcBef>
                <a:spcPts val="600"/>
              </a:spcBef>
              <a:spcAft>
                <a:spcPts val="600"/>
              </a:spcAft>
              <a:buClr>
                <a:schemeClr val="tx2"/>
              </a:buClr>
              <a:buSzPct val="125000"/>
              <a:buFont typeface="Arial" panose="020B0604020202020204" pitchFamily="34" charset="0"/>
              <a:buChar char="•"/>
            </a:pPr>
            <a:r>
              <a:rPr lang="en-GB" sz="2400"/>
              <a:t>Provide more detail on the ‘why’ behind the changes, particularly for role title changes </a:t>
            </a:r>
            <a:r>
              <a:rPr lang="en-GB" sz="2000"/>
              <a:t>[Being added to new slide packs and specific resources for role titles created]</a:t>
            </a:r>
            <a:endParaRPr lang="en-GB" sz="2400"/>
          </a:p>
          <a:p>
            <a:pPr marL="719455" indent="-285750">
              <a:spcBef>
                <a:spcPts val="600"/>
              </a:spcBef>
              <a:spcAft>
                <a:spcPts val="600"/>
              </a:spcAft>
              <a:buClr>
                <a:schemeClr val="tx2"/>
              </a:buClr>
              <a:buSzPct val="125000"/>
              <a:buFont typeface="Arial" panose="020B0604020202020204" pitchFamily="34" charset="0"/>
              <a:buChar char="•"/>
            </a:pPr>
            <a:r>
              <a:rPr lang="en-GB" sz="2400"/>
              <a:t>Develop a clear strategy for managing questions </a:t>
            </a:r>
            <a:r>
              <a:rPr lang="en-GB" sz="2000"/>
              <a:t>[Ready in February]</a:t>
            </a:r>
            <a:endParaRPr kumimoji="0" lang="en-GB" sz="2000" b="0" i="0" u="none" strike="noStrike" kern="1200" cap="none" spc="0" normalizeH="0" baseline="0" noProof="0">
              <a:ln>
                <a:noFill/>
              </a:ln>
              <a:solidFill>
                <a:srgbClr val="000000"/>
              </a:solidFill>
              <a:effectLst/>
              <a:uLnTx/>
              <a:uFillTx/>
              <a:latin typeface="Nunito Sans"/>
              <a:ea typeface="+mn-ea"/>
              <a:cs typeface="+mn-cs"/>
            </a:endParaRPr>
          </a:p>
        </p:txBody>
      </p:sp>
      <p:sp>
        <p:nvSpPr>
          <p:cNvPr id="9" name="TextBox 8">
            <a:extLst>
              <a:ext uri="{FF2B5EF4-FFF2-40B4-BE49-F238E27FC236}">
                <a16:creationId xmlns:a16="http://schemas.microsoft.com/office/drawing/2014/main" id="{58FCF629-B1D5-F234-6D5D-424C9ADB3282}"/>
              </a:ext>
            </a:extLst>
          </p:cNvPr>
          <p:cNvSpPr txBox="1"/>
          <p:nvPr/>
        </p:nvSpPr>
        <p:spPr>
          <a:xfrm>
            <a:off x="5806391" y="2418203"/>
            <a:ext cx="29323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Nunito Sans"/>
                <a:ea typeface="+mn-ea"/>
                <a:cs typeface="+mn-cs"/>
              </a:rPr>
              <a:t>We are going to</a:t>
            </a:r>
            <a:r>
              <a:rPr kumimoji="0" lang="en-GB" sz="1800" b="0" i="0" u="none" strike="noStrike" kern="1200" cap="none" spc="0" normalizeH="0" baseline="0" noProof="0">
                <a:ln>
                  <a:noFill/>
                </a:ln>
                <a:solidFill>
                  <a:srgbClr val="000000"/>
                </a:solidFill>
                <a:effectLst/>
                <a:uLnTx/>
                <a:uFillTx/>
                <a:latin typeface="Nunito Sans"/>
                <a:ea typeface="+mn-ea"/>
                <a:cs typeface="+mn-cs"/>
              </a:rPr>
              <a:t>:</a:t>
            </a:r>
          </a:p>
        </p:txBody>
      </p:sp>
      <p:sp>
        <p:nvSpPr>
          <p:cNvPr id="14" name="Title 1">
            <a:extLst>
              <a:ext uri="{FF2B5EF4-FFF2-40B4-BE49-F238E27FC236}">
                <a16:creationId xmlns:a16="http://schemas.microsoft.com/office/drawing/2014/main" id="{877A2FD6-04FA-B0F3-A587-6878E928A2D5}"/>
              </a:ext>
            </a:extLst>
          </p:cNvPr>
          <p:cNvSpPr>
            <a:spLocks noGrp="1"/>
          </p:cNvSpPr>
          <p:nvPr>
            <p:ph type="ctrTitle"/>
          </p:nvPr>
        </p:nvSpPr>
        <p:spPr>
          <a:xfrm>
            <a:off x="345675" y="326552"/>
            <a:ext cx="5750325" cy="207749"/>
          </a:xfrm>
        </p:spPr>
        <p:txBody>
          <a:bodyPr/>
          <a:lstStyle/>
          <a:p>
            <a:r>
              <a:rPr lang="en-US">
                <a:latin typeface="Nunito Sans"/>
              </a:rPr>
              <a:t>Transformation Lead Call - January 23</a:t>
            </a:r>
            <a:endParaRPr lang="en-US"/>
          </a:p>
        </p:txBody>
      </p:sp>
      <p:sp>
        <p:nvSpPr>
          <p:cNvPr id="15" name="Subtitle 2">
            <a:extLst>
              <a:ext uri="{FF2B5EF4-FFF2-40B4-BE49-F238E27FC236}">
                <a16:creationId xmlns:a16="http://schemas.microsoft.com/office/drawing/2014/main" id="{1756BBF6-8863-CD94-EDB5-33CBE19ABF33}"/>
              </a:ext>
            </a:extLst>
          </p:cNvPr>
          <p:cNvSpPr>
            <a:spLocks noGrp="1"/>
          </p:cNvSpPr>
          <p:nvPr>
            <p:ph type="subTitle" idx="4"/>
          </p:nvPr>
        </p:nvSpPr>
        <p:spPr>
          <a:xfrm>
            <a:off x="345675" y="534300"/>
            <a:ext cx="5750325" cy="207749"/>
          </a:xfrm>
        </p:spPr>
        <p:txBody>
          <a:bodyPr/>
          <a:lstStyle/>
          <a:p>
            <a:r>
              <a:rPr lang="en-US"/>
              <a:t>Transformation Lead Survey Feedback</a:t>
            </a:r>
          </a:p>
        </p:txBody>
      </p:sp>
    </p:spTree>
    <p:extLst>
      <p:ext uri="{BB962C8B-B14F-4D97-AF65-F5344CB8AC3E}">
        <p14:creationId xmlns:p14="http://schemas.microsoft.com/office/powerpoint/2010/main" val="82898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0AA922C1-46C0-AA10-5879-445B6584738F}"/>
              </a:ext>
            </a:extLst>
          </p:cNvPr>
          <p:cNvSpPr txBox="1">
            <a:spLocks/>
          </p:cNvSpPr>
          <p:nvPr/>
        </p:nvSpPr>
        <p:spPr>
          <a:xfrm>
            <a:off x="444815" y="1043441"/>
            <a:ext cx="10755008" cy="1050288"/>
          </a:xfrm>
          <a:prstGeom prst="rect">
            <a:avLst/>
          </a:prstGeom>
        </p:spPr>
        <p:txBody>
          <a:bodyPr vert="horz" wrap="square" lIns="0" tIns="0" rIns="0" bIns="0" rtlCol="0" anchor="t">
            <a:spAutoFit/>
          </a:bodyPr>
          <a:lstStyle>
            <a:lvl1pPr marL="18000" indent="0" eaLnBrk="1" hangingPunct="1">
              <a:lnSpc>
                <a:spcPts val="2700"/>
              </a:lnSpc>
              <a:buClr>
                <a:schemeClr val="tx2"/>
              </a:buClr>
              <a:buSzPct val="125000"/>
              <a:buFont typeface="Arial" panose="020B0604020202020204" pitchFamily="34" charset="0"/>
              <a:buNone/>
              <a:tabLst/>
              <a:defRPr sz="2550" b="0" i="0">
                <a:latin typeface="Nunito Sans" charset="0"/>
                <a:ea typeface="Nunito Sans" charset="0"/>
                <a:cs typeface="Nunito Sans" charset="0"/>
              </a:defRPr>
            </a:lvl1pPr>
            <a:lvl2pPr marL="18000" indent="0" eaLnBrk="1" hangingPunct="1">
              <a:lnSpc>
                <a:spcPts val="2700"/>
              </a:lnSpc>
              <a:buClr>
                <a:schemeClr val="tx2"/>
              </a:buClr>
              <a:buSzPct val="125000"/>
              <a:buFont typeface="Arial" panose="020B0604020202020204" pitchFamily="34" charset="0"/>
              <a:buNone/>
              <a:tabLst/>
              <a:defRPr sz="2550" b="0" i="0">
                <a:latin typeface="Nunito Sans Black" pitchFamily="2" charset="77"/>
                <a:ea typeface="+mn-ea"/>
                <a:cs typeface="+mn-cs"/>
              </a:defRPr>
            </a:lvl2pPr>
            <a:lvl3pPr marL="18000" indent="0" eaLnBrk="1" hangingPunct="1">
              <a:lnSpc>
                <a:spcPts val="2700"/>
              </a:lnSpc>
              <a:buClr>
                <a:schemeClr val="tx1"/>
              </a:buClr>
              <a:buSzPct val="125000"/>
              <a:buFont typeface="Arial" panose="020B0604020202020204" pitchFamily="34" charset="0"/>
              <a:buNone/>
              <a:tabLst/>
              <a:defRPr sz="2550">
                <a:solidFill>
                  <a:schemeClr val="tx2"/>
                </a:solidFill>
                <a:latin typeface="+mn-lt"/>
                <a:ea typeface="+mn-ea"/>
                <a:cs typeface="+mn-cs"/>
              </a:defRPr>
            </a:lvl3pPr>
            <a:lvl4pPr marL="18000" indent="0" eaLnBrk="1" hangingPunct="1">
              <a:lnSpc>
                <a:spcPts val="2700"/>
              </a:lnSpc>
              <a:buClr>
                <a:schemeClr val="tx1"/>
              </a:buClr>
              <a:buSzPct val="125000"/>
              <a:buFont typeface="Arial" panose="020B0604020202020204" pitchFamily="34" charset="0"/>
              <a:buNone/>
              <a:tabLst/>
              <a:defRPr sz="2550" b="0" i="0">
                <a:solidFill>
                  <a:schemeClr val="tx2"/>
                </a:solidFill>
                <a:latin typeface="Nunito Sans Black" pitchFamily="2" charset="77"/>
                <a:ea typeface="+mn-ea"/>
                <a:cs typeface="+mn-cs"/>
              </a:defRPr>
            </a:lvl4pPr>
            <a:lvl5pPr marL="18000" indent="0" eaLnBrk="1" hangingPunct="1">
              <a:lnSpc>
                <a:spcPts val="2700"/>
              </a:lnSpc>
              <a:spcBef>
                <a:spcPts val="1950"/>
              </a:spcBef>
              <a:buClr>
                <a:schemeClr val="tx2"/>
              </a:buClr>
              <a:buSzPct val="125000"/>
              <a:buFont typeface="Arial" panose="020B0604020202020204" pitchFamily="34" charset="0"/>
              <a:buNone/>
              <a:tabLst/>
              <a:defRPr sz="255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7780" marR="0" lvl="0" indent="0" algn="l" defTabSz="914400" rtl="0" eaLnBrk="1" fontAlgn="auto" latinLnBrk="0" hangingPunct="1">
              <a:lnSpc>
                <a:spcPts val="2700"/>
              </a:lnSpc>
              <a:spcBef>
                <a:spcPts val="0"/>
              </a:spcBef>
              <a:spcAft>
                <a:spcPts val="0"/>
              </a:spcAft>
              <a:buClr>
                <a:srgbClr val="7414DC"/>
              </a:buClr>
              <a:buSzPct val="125000"/>
              <a:buFont typeface="Arial" panose="020B0604020202020204" pitchFamily="34" charset="0"/>
              <a:buNone/>
              <a:tabLst/>
              <a:defRPr/>
            </a:pPr>
            <a:r>
              <a:rPr kumimoji="0" lang="en-US" sz="2550" b="0" i="0" u="none" strike="noStrike" kern="0" cap="none" spc="0" normalizeH="0" baseline="0" noProof="0">
                <a:ln>
                  <a:noFill/>
                </a:ln>
                <a:solidFill>
                  <a:srgbClr val="000000"/>
                </a:solidFill>
                <a:effectLst/>
                <a:uLnTx/>
                <a:uFillTx/>
                <a:latin typeface="Nunito Sans"/>
              </a:rPr>
              <a:t>We asked...</a:t>
            </a:r>
            <a:endParaRPr kumimoji="0" lang="en-US" sz="2550" b="0" i="0" u="none" strike="noStrike" kern="0" cap="none" spc="0" normalizeH="0" baseline="0" noProof="0">
              <a:ln>
                <a:noFill/>
              </a:ln>
              <a:solidFill>
                <a:srgbClr val="000000"/>
              </a:solidFill>
              <a:effectLst/>
              <a:uLnTx/>
              <a:uFillTx/>
              <a:latin typeface="Nunito Sans" charset="0"/>
            </a:endParaRPr>
          </a:p>
          <a:p>
            <a:pPr marL="17780" marR="0" lvl="0" indent="0" algn="l" defTabSz="914400" rtl="0" eaLnBrk="1" fontAlgn="auto" latinLnBrk="0" hangingPunct="1">
              <a:lnSpc>
                <a:spcPts val="2700"/>
              </a:lnSpc>
              <a:spcBef>
                <a:spcPts val="0"/>
              </a:spcBef>
              <a:spcAft>
                <a:spcPts val="0"/>
              </a:spcAft>
              <a:buClr>
                <a:srgbClr val="7414DC"/>
              </a:buClr>
              <a:buSzPct val="125000"/>
              <a:buFont typeface="Arial" panose="020B0604020202020204" pitchFamily="34" charset="0"/>
              <a:buNone/>
              <a:tabLst/>
              <a:defRPr/>
            </a:pPr>
            <a:r>
              <a:rPr kumimoji="0" lang="en-US" sz="2550" b="1" i="0" u="none" strike="noStrike" kern="0" cap="none" spc="0" normalizeH="0" baseline="0" noProof="0">
                <a:ln>
                  <a:noFill/>
                </a:ln>
                <a:solidFill>
                  <a:srgbClr val="7414DC"/>
                </a:solidFill>
                <a:effectLst/>
                <a:uLnTx/>
                <a:uFillTx/>
                <a:latin typeface="Nunito Sans"/>
              </a:rPr>
              <a:t>What challenges/barrier you have, What additional support or information you might need going forwards</a:t>
            </a:r>
            <a:endParaRPr kumimoji="0" lang="en-US" sz="2550" b="1" i="0" u="none" strike="noStrike" kern="0" cap="none" spc="0" normalizeH="0" baseline="0" noProof="0">
              <a:ln>
                <a:noFill/>
              </a:ln>
              <a:solidFill>
                <a:srgbClr val="7414DC"/>
              </a:solidFill>
              <a:effectLst/>
              <a:uLnTx/>
              <a:uFillTx/>
              <a:latin typeface="Nunito Sans" charset="0"/>
            </a:endParaRPr>
          </a:p>
        </p:txBody>
      </p:sp>
      <p:sp>
        <p:nvSpPr>
          <p:cNvPr id="3" name="TextBox 2">
            <a:extLst>
              <a:ext uri="{FF2B5EF4-FFF2-40B4-BE49-F238E27FC236}">
                <a16:creationId xmlns:a16="http://schemas.microsoft.com/office/drawing/2014/main" id="{0D81466F-63C0-6A78-2418-E1AC115D1A53}"/>
              </a:ext>
            </a:extLst>
          </p:cNvPr>
          <p:cNvSpPr txBox="1"/>
          <p:nvPr/>
        </p:nvSpPr>
        <p:spPr>
          <a:xfrm>
            <a:off x="249323" y="2833924"/>
            <a:ext cx="5415977" cy="3307557"/>
          </a:xfrm>
          <a:prstGeom prst="rect">
            <a:avLst/>
          </a:prstGeom>
          <a:noFill/>
        </p:spPr>
        <p:txBody>
          <a:bodyPr wrap="square" numCol="1" rtlCol="0" anchor="ctr">
            <a:noAutofit/>
          </a:bodyPr>
          <a:lstStyle/>
          <a:p>
            <a:pPr marL="720000" marR="0" lvl="0" indent="-285750" algn="l" defTabSz="914400" rtl="0" eaLnBrk="1" fontAlgn="auto" latinLnBrk="0" hangingPunct="1">
              <a:lnSpc>
                <a:spcPct val="100000"/>
              </a:lnSpc>
              <a:spcBef>
                <a:spcPts val="600"/>
              </a:spcBef>
              <a:spcAft>
                <a:spcPts val="600"/>
              </a:spcAft>
              <a:buClr>
                <a:srgbClr val="7414DC"/>
              </a:buClr>
              <a:buSzPct val="125000"/>
              <a:buFont typeface="Arial" panose="020B0604020202020204" pitchFamily="34" charset="0"/>
              <a:buChar char="•"/>
              <a:tabLst/>
              <a:defRPr/>
            </a:pPr>
            <a:r>
              <a:rPr kumimoji="0" lang="en-GB" sz="2400" b="0" i="0" u="none" strike="noStrike" kern="1200" cap="none" spc="0" normalizeH="0" baseline="0" noProof="0">
                <a:ln>
                  <a:noFill/>
                </a:ln>
                <a:solidFill>
                  <a:srgbClr val="000000"/>
                </a:solidFill>
                <a:effectLst/>
                <a:uLnTx/>
                <a:uFillTx/>
                <a:latin typeface="Nunito Sans"/>
                <a:ea typeface="+mn-ea"/>
                <a:cs typeface="+mn-cs"/>
              </a:rPr>
              <a:t>Information about what other areas are doing</a:t>
            </a:r>
          </a:p>
          <a:p>
            <a:pPr marL="720000" marR="0" lvl="0" indent="-285750" algn="l" defTabSz="914400" rtl="0" eaLnBrk="1" fontAlgn="auto" latinLnBrk="0" hangingPunct="1">
              <a:lnSpc>
                <a:spcPct val="100000"/>
              </a:lnSpc>
              <a:spcBef>
                <a:spcPts val="600"/>
              </a:spcBef>
              <a:spcAft>
                <a:spcPts val="600"/>
              </a:spcAft>
              <a:buClr>
                <a:srgbClr val="7414DC"/>
              </a:buClr>
              <a:buSzPct val="125000"/>
              <a:buFont typeface="Arial" panose="020B0604020202020204" pitchFamily="34" charset="0"/>
              <a:buChar char="•"/>
              <a:tabLst/>
              <a:defRPr/>
            </a:pPr>
            <a:r>
              <a:rPr kumimoji="0" lang="en-GB" sz="2400" b="0" i="0" u="none" strike="noStrike" kern="1200" cap="none" spc="0" normalizeH="0" baseline="0" noProof="0">
                <a:ln>
                  <a:noFill/>
                </a:ln>
                <a:solidFill>
                  <a:srgbClr val="000000"/>
                </a:solidFill>
                <a:effectLst/>
                <a:uLnTx/>
                <a:uFillTx/>
                <a:latin typeface="Nunito Sans"/>
                <a:ea typeface="+mn-ea"/>
                <a:cs typeface="+mn-cs"/>
              </a:rPr>
              <a:t>Having breakout sessions to discuss with other Transformation Leads </a:t>
            </a:r>
            <a:endParaRPr kumimoji="0" lang="en-GB" sz="2000" b="0" i="0" u="none" strike="noStrike" kern="1200" cap="none" spc="0" normalizeH="0" baseline="0" noProof="0">
              <a:ln>
                <a:noFill/>
              </a:ln>
              <a:solidFill>
                <a:srgbClr val="000000"/>
              </a:solidFill>
              <a:effectLst/>
              <a:uLnTx/>
              <a:uFillTx/>
              <a:latin typeface="Nunito Sans"/>
              <a:ea typeface="+mn-ea"/>
              <a:cs typeface="+mn-cs"/>
            </a:endParaRPr>
          </a:p>
        </p:txBody>
      </p:sp>
      <p:cxnSp>
        <p:nvCxnSpPr>
          <p:cNvPr id="6" name="Straight Connector 5">
            <a:extLst>
              <a:ext uri="{FF2B5EF4-FFF2-40B4-BE49-F238E27FC236}">
                <a16:creationId xmlns:a16="http://schemas.microsoft.com/office/drawing/2014/main" id="{7E15FF45-A322-3D56-8D85-D8577E557EB4}"/>
              </a:ext>
            </a:extLst>
          </p:cNvPr>
          <p:cNvCxnSpPr>
            <a:cxnSpLocks/>
          </p:cNvCxnSpPr>
          <p:nvPr/>
        </p:nvCxnSpPr>
        <p:spPr>
          <a:xfrm>
            <a:off x="5806391" y="2754548"/>
            <a:ext cx="0" cy="3307557"/>
          </a:xfrm>
          <a:prstGeom prst="line">
            <a:avLst/>
          </a:prstGeom>
          <a:ln w="1905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E4C1F7B-D942-E8F3-B7AC-4231691C7B1F}"/>
              </a:ext>
            </a:extLst>
          </p:cNvPr>
          <p:cNvSpPr txBox="1"/>
          <p:nvPr/>
        </p:nvSpPr>
        <p:spPr>
          <a:xfrm>
            <a:off x="444815" y="2395121"/>
            <a:ext cx="29323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Nunito Sans"/>
                <a:ea typeface="+mn-ea"/>
                <a:cs typeface="+mn-cs"/>
              </a:rPr>
              <a:t>You Responded</a:t>
            </a:r>
            <a:r>
              <a:rPr kumimoji="0" lang="en-GB" sz="1800" b="0" i="0" u="none" strike="noStrike" kern="1200" cap="none" spc="0" normalizeH="0" baseline="0" noProof="0">
                <a:ln>
                  <a:noFill/>
                </a:ln>
                <a:solidFill>
                  <a:srgbClr val="000000"/>
                </a:solidFill>
                <a:effectLst/>
                <a:uLnTx/>
                <a:uFillTx/>
                <a:latin typeface="Nunito Sans"/>
                <a:ea typeface="+mn-ea"/>
                <a:cs typeface="+mn-cs"/>
              </a:rPr>
              <a:t>:</a:t>
            </a:r>
          </a:p>
        </p:txBody>
      </p:sp>
      <p:sp>
        <p:nvSpPr>
          <p:cNvPr id="8" name="TextBox 7">
            <a:extLst>
              <a:ext uri="{FF2B5EF4-FFF2-40B4-BE49-F238E27FC236}">
                <a16:creationId xmlns:a16="http://schemas.microsoft.com/office/drawing/2014/main" id="{F29DC4D8-8F0F-19B2-A74C-E1D979826D3E}"/>
              </a:ext>
            </a:extLst>
          </p:cNvPr>
          <p:cNvSpPr txBox="1"/>
          <p:nvPr/>
        </p:nvSpPr>
        <p:spPr>
          <a:xfrm>
            <a:off x="5665300" y="2833923"/>
            <a:ext cx="5936978" cy="3307557"/>
          </a:xfrm>
          <a:prstGeom prst="rect">
            <a:avLst/>
          </a:prstGeom>
          <a:noFill/>
        </p:spPr>
        <p:txBody>
          <a:bodyPr wrap="square" numCol="1" rtlCol="0" anchor="ctr">
            <a:noAutofit/>
          </a:bodyPr>
          <a:lstStyle/>
          <a:p>
            <a:pPr marL="719455" indent="-285750">
              <a:spcBef>
                <a:spcPts val="600"/>
              </a:spcBef>
              <a:spcAft>
                <a:spcPts val="600"/>
              </a:spcAft>
              <a:buClr>
                <a:schemeClr val="tx2"/>
              </a:buClr>
              <a:buSzPct val="125000"/>
              <a:buFont typeface="Arial" panose="020B0604020202020204" pitchFamily="34" charset="0"/>
              <a:buChar char="•"/>
            </a:pPr>
            <a:r>
              <a:rPr lang="en-GB" sz="2400"/>
              <a:t>Utilise different engagement methods on Transformation Leads calls</a:t>
            </a:r>
          </a:p>
          <a:p>
            <a:pPr marL="719455" indent="-285750">
              <a:spcBef>
                <a:spcPts val="600"/>
              </a:spcBef>
              <a:spcAft>
                <a:spcPts val="600"/>
              </a:spcAft>
              <a:buClr>
                <a:schemeClr val="tx2"/>
              </a:buClr>
              <a:buSzPct val="125000"/>
              <a:buFont typeface="Arial" panose="020B0604020202020204" pitchFamily="34" charset="0"/>
              <a:buChar char="•"/>
            </a:pPr>
            <a:r>
              <a:rPr kumimoji="0" lang="en-GB" sz="2400" b="0" i="0" u="none" strike="noStrike" kern="1200" cap="none" spc="0" normalizeH="0" baseline="0" noProof="0">
                <a:ln>
                  <a:noFill/>
                </a:ln>
                <a:solidFill>
                  <a:srgbClr val="000000"/>
                </a:solidFill>
                <a:effectLst/>
                <a:uLnTx/>
                <a:uFillTx/>
                <a:latin typeface="Nunito Sans"/>
                <a:ea typeface="+mn-ea"/>
                <a:cs typeface="+mn-cs"/>
              </a:rPr>
              <a:t>Improve opportunities for engagement outside of Transformation Lead calls for neighbouring areas</a:t>
            </a:r>
            <a:endParaRPr kumimoji="0" lang="en-GB" sz="2000" b="0" i="0" u="none" strike="noStrike" kern="1200" cap="none" spc="0" normalizeH="0" baseline="0" noProof="0">
              <a:ln>
                <a:noFill/>
              </a:ln>
              <a:solidFill>
                <a:srgbClr val="000000"/>
              </a:solidFill>
              <a:effectLst/>
              <a:uLnTx/>
              <a:uFillTx/>
              <a:latin typeface="Nunito Sans"/>
              <a:ea typeface="+mn-ea"/>
              <a:cs typeface="+mn-cs"/>
            </a:endParaRPr>
          </a:p>
        </p:txBody>
      </p:sp>
      <p:sp>
        <p:nvSpPr>
          <p:cNvPr id="9" name="TextBox 8">
            <a:extLst>
              <a:ext uri="{FF2B5EF4-FFF2-40B4-BE49-F238E27FC236}">
                <a16:creationId xmlns:a16="http://schemas.microsoft.com/office/drawing/2014/main" id="{58FCF629-B1D5-F234-6D5D-424C9ADB3282}"/>
              </a:ext>
            </a:extLst>
          </p:cNvPr>
          <p:cNvSpPr txBox="1"/>
          <p:nvPr/>
        </p:nvSpPr>
        <p:spPr>
          <a:xfrm>
            <a:off x="5806391" y="2418203"/>
            <a:ext cx="29323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Nunito Sans"/>
                <a:ea typeface="+mn-ea"/>
                <a:cs typeface="+mn-cs"/>
              </a:rPr>
              <a:t>We are going to</a:t>
            </a:r>
            <a:r>
              <a:rPr kumimoji="0" lang="en-GB" sz="1800" b="0" i="0" u="none" strike="noStrike" kern="1200" cap="none" spc="0" normalizeH="0" baseline="0" noProof="0">
                <a:ln>
                  <a:noFill/>
                </a:ln>
                <a:solidFill>
                  <a:srgbClr val="000000"/>
                </a:solidFill>
                <a:effectLst/>
                <a:uLnTx/>
                <a:uFillTx/>
                <a:latin typeface="Nunito Sans"/>
                <a:ea typeface="+mn-ea"/>
                <a:cs typeface="+mn-cs"/>
              </a:rPr>
              <a:t>:</a:t>
            </a:r>
          </a:p>
        </p:txBody>
      </p:sp>
      <p:sp>
        <p:nvSpPr>
          <p:cNvPr id="14" name="Title 1">
            <a:extLst>
              <a:ext uri="{FF2B5EF4-FFF2-40B4-BE49-F238E27FC236}">
                <a16:creationId xmlns:a16="http://schemas.microsoft.com/office/drawing/2014/main" id="{C81AE265-79A8-B0DF-AEF3-6EE9E7800988}"/>
              </a:ext>
            </a:extLst>
          </p:cNvPr>
          <p:cNvSpPr>
            <a:spLocks noGrp="1"/>
          </p:cNvSpPr>
          <p:nvPr>
            <p:ph type="ctrTitle"/>
          </p:nvPr>
        </p:nvSpPr>
        <p:spPr>
          <a:xfrm>
            <a:off x="345675" y="326552"/>
            <a:ext cx="5750325" cy="207749"/>
          </a:xfrm>
        </p:spPr>
        <p:txBody>
          <a:bodyPr/>
          <a:lstStyle/>
          <a:p>
            <a:r>
              <a:rPr lang="en-US">
                <a:latin typeface="Nunito Sans"/>
              </a:rPr>
              <a:t>Transformation Lead Call - January 23</a:t>
            </a:r>
            <a:endParaRPr lang="en-US"/>
          </a:p>
        </p:txBody>
      </p:sp>
      <p:sp>
        <p:nvSpPr>
          <p:cNvPr id="15" name="Subtitle 2">
            <a:extLst>
              <a:ext uri="{FF2B5EF4-FFF2-40B4-BE49-F238E27FC236}">
                <a16:creationId xmlns:a16="http://schemas.microsoft.com/office/drawing/2014/main" id="{E3F04B9B-7ADF-C1ED-A5E7-E6D336727678}"/>
              </a:ext>
            </a:extLst>
          </p:cNvPr>
          <p:cNvSpPr>
            <a:spLocks noGrp="1"/>
          </p:cNvSpPr>
          <p:nvPr>
            <p:ph type="subTitle" idx="4"/>
          </p:nvPr>
        </p:nvSpPr>
        <p:spPr>
          <a:xfrm>
            <a:off x="345675" y="534300"/>
            <a:ext cx="5750325" cy="207749"/>
          </a:xfrm>
        </p:spPr>
        <p:txBody>
          <a:bodyPr/>
          <a:lstStyle/>
          <a:p>
            <a:r>
              <a:rPr lang="en-US"/>
              <a:t>Transformation Lead Survey Feedback</a:t>
            </a:r>
          </a:p>
        </p:txBody>
      </p:sp>
    </p:spTree>
    <p:extLst>
      <p:ext uri="{BB962C8B-B14F-4D97-AF65-F5344CB8AC3E}">
        <p14:creationId xmlns:p14="http://schemas.microsoft.com/office/powerpoint/2010/main" val="3951005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Networking Session Two</a:t>
            </a:r>
            <a:endParaRPr lang="en-US"/>
          </a:p>
        </p:txBody>
      </p:sp>
    </p:spTree>
    <p:extLst>
      <p:ext uri="{BB962C8B-B14F-4D97-AF65-F5344CB8AC3E}">
        <p14:creationId xmlns:p14="http://schemas.microsoft.com/office/powerpoint/2010/main" val="753453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CAB52E8-6929-24C4-1028-6D603265427A}"/>
              </a:ext>
            </a:extLst>
          </p:cNvPr>
          <p:cNvSpPr>
            <a:spLocks noGrp="1"/>
          </p:cNvSpPr>
          <p:nvPr>
            <p:ph type="body" sz="quarter" idx="10"/>
          </p:nvPr>
        </p:nvSpPr>
        <p:spPr>
          <a:xfrm>
            <a:off x="568277" y="1643270"/>
            <a:ext cx="5030766" cy="4306956"/>
          </a:xfrm>
        </p:spPr>
        <p:txBody>
          <a:bodyPr vert="horz" lIns="0" tIns="0" rIns="0" bIns="0" rtlCol="0" anchor="t">
            <a:noAutofit/>
          </a:bodyPr>
          <a:lstStyle/>
          <a:p>
            <a:pPr marL="10795"/>
            <a:r>
              <a:rPr lang="en-GB" sz="2400">
                <a:latin typeface="Nunito Sans"/>
              </a:rPr>
              <a:t>Same breakout rooms as before</a:t>
            </a:r>
            <a:endParaRPr lang="en-US">
              <a:latin typeface="Nunito Sans"/>
            </a:endParaRPr>
          </a:p>
          <a:p>
            <a:pPr marL="10795"/>
            <a:endParaRPr lang="en-GB" sz="2400"/>
          </a:p>
          <a:p>
            <a:pPr marL="10795"/>
            <a:endParaRPr lang="en-GB" sz="2400"/>
          </a:p>
          <a:p>
            <a:pPr marL="10795"/>
            <a:r>
              <a:rPr lang="en-GB" sz="2400">
                <a:latin typeface="Nunito Sans"/>
              </a:rPr>
              <a:t>Discuss; </a:t>
            </a:r>
          </a:p>
          <a:p>
            <a:pPr marL="10795"/>
            <a:endParaRPr lang="en-GB" sz="2400"/>
          </a:p>
          <a:p>
            <a:r>
              <a:rPr lang="en-GB" sz="2400">
                <a:latin typeface="Nunito Sans"/>
              </a:rPr>
              <a:t>What else would you want to add to the list of actions we’ve pulled together? </a:t>
            </a:r>
            <a:endParaRPr lang="en-GB" sz="2400"/>
          </a:p>
          <a:p>
            <a:pPr marL="296545" indent="-285750">
              <a:buFont typeface="Arial" panose="020B0604020202020204" pitchFamily="34" charset="0"/>
              <a:buChar char="•"/>
            </a:pPr>
            <a:endParaRPr lang="en-GB" sz="2400"/>
          </a:p>
          <a:p>
            <a:pPr marL="296545" indent="-285750">
              <a:buFont typeface="Arial" panose="020B0604020202020204" pitchFamily="34" charset="0"/>
              <a:buChar char="•"/>
            </a:pPr>
            <a:r>
              <a:rPr lang="en-GB" sz="2400">
                <a:latin typeface="Nunito Sans"/>
              </a:rPr>
              <a:t>What else would you like to see on future Transformation Leads calls in terms of function and format (More networking sessions etc.)</a:t>
            </a:r>
          </a:p>
          <a:p>
            <a:pPr marL="296545" indent="-285750">
              <a:buFont typeface="Arial" panose="020B0604020202020204" pitchFamily="34" charset="0"/>
              <a:buChar char="•"/>
            </a:pPr>
            <a:endParaRPr lang="en-GB" sz="2400"/>
          </a:p>
          <a:p>
            <a:pPr marL="296545" indent="-285750">
              <a:buFont typeface="Arial" panose="020B0604020202020204" pitchFamily="34" charset="0"/>
              <a:buChar char="•"/>
            </a:pPr>
            <a:r>
              <a:rPr lang="en-GB" sz="2400">
                <a:latin typeface="Nunito Sans"/>
              </a:rPr>
              <a:t>What resources have you created to support your local area? </a:t>
            </a:r>
            <a:endParaRPr lang="en-GB" sz="2400"/>
          </a:p>
        </p:txBody>
      </p:sp>
      <p:sp>
        <p:nvSpPr>
          <p:cNvPr id="6" name="Title 1">
            <a:extLst>
              <a:ext uri="{FF2B5EF4-FFF2-40B4-BE49-F238E27FC236}">
                <a16:creationId xmlns:a16="http://schemas.microsoft.com/office/drawing/2014/main" id="{9FD7285B-B4E3-9CC9-2A48-486D793950EC}"/>
              </a:ext>
            </a:extLst>
          </p:cNvPr>
          <p:cNvSpPr>
            <a:spLocks noGrp="1"/>
          </p:cNvSpPr>
          <p:nvPr>
            <p:ph type="ctrTitle"/>
          </p:nvPr>
        </p:nvSpPr>
        <p:spPr>
          <a:xfrm>
            <a:off x="345675" y="326552"/>
            <a:ext cx="5750325" cy="207749"/>
          </a:xfrm>
        </p:spPr>
        <p:txBody>
          <a:bodyPr/>
          <a:lstStyle/>
          <a:p>
            <a:r>
              <a:rPr lang="en-US">
                <a:latin typeface="Nunito Sans"/>
              </a:rPr>
              <a:t>Transformation Lead Call - January 23</a:t>
            </a:r>
            <a:endParaRPr lang="en-US"/>
          </a:p>
        </p:txBody>
      </p:sp>
      <p:sp>
        <p:nvSpPr>
          <p:cNvPr id="7" name="Subtitle 2">
            <a:extLst>
              <a:ext uri="{FF2B5EF4-FFF2-40B4-BE49-F238E27FC236}">
                <a16:creationId xmlns:a16="http://schemas.microsoft.com/office/drawing/2014/main" id="{11D58A67-F15E-2A23-E089-39399D59D407}"/>
              </a:ext>
            </a:extLst>
          </p:cNvPr>
          <p:cNvSpPr>
            <a:spLocks noGrp="1"/>
          </p:cNvSpPr>
          <p:nvPr>
            <p:ph type="subTitle" idx="4"/>
          </p:nvPr>
        </p:nvSpPr>
        <p:spPr>
          <a:xfrm>
            <a:off x="345675" y="534300"/>
            <a:ext cx="5750325" cy="207749"/>
          </a:xfrm>
        </p:spPr>
        <p:txBody>
          <a:bodyPr/>
          <a:lstStyle/>
          <a:p>
            <a:r>
              <a:rPr lang="en-US"/>
              <a:t>Networking Session Two</a:t>
            </a:r>
          </a:p>
        </p:txBody>
      </p:sp>
      <p:pic>
        <p:nvPicPr>
          <p:cNvPr id="8" name="Picture 7" descr="A picture containing person, crowd&#10;&#10;Description automatically generated">
            <a:extLst>
              <a:ext uri="{FF2B5EF4-FFF2-40B4-BE49-F238E27FC236}">
                <a16:creationId xmlns:a16="http://schemas.microsoft.com/office/drawing/2014/main" id="{76FFD084-34DC-655A-5AD8-49A708BB473D}"/>
              </a:ext>
            </a:extLst>
          </p:cNvPr>
          <p:cNvPicPr>
            <a:picLocks noChangeAspect="1"/>
          </p:cNvPicPr>
          <p:nvPr/>
        </p:nvPicPr>
        <p:blipFill rotWithShape="1">
          <a:blip r:embed="rId3"/>
          <a:srcRect l="19525" r="19525"/>
          <a:stretch/>
        </p:blipFill>
        <p:spPr>
          <a:xfrm>
            <a:off x="6638973" y="989865"/>
            <a:ext cx="4984750" cy="5607844"/>
          </a:xfrm>
          <a:prstGeom prst="rect">
            <a:avLst/>
          </a:prstGeom>
        </p:spPr>
      </p:pic>
    </p:spTree>
    <p:extLst>
      <p:ext uri="{BB962C8B-B14F-4D97-AF65-F5344CB8AC3E}">
        <p14:creationId xmlns:p14="http://schemas.microsoft.com/office/powerpoint/2010/main" val="1440352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Feedback Session</a:t>
            </a:r>
            <a:endParaRPr lang="en-US"/>
          </a:p>
        </p:txBody>
      </p:sp>
    </p:spTree>
    <p:extLst>
      <p:ext uri="{BB962C8B-B14F-4D97-AF65-F5344CB8AC3E}">
        <p14:creationId xmlns:p14="http://schemas.microsoft.com/office/powerpoint/2010/main" val="2303376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Next Steps</a:t>
            </a:r>
            <a:endParaRPr lang="en-US"/>
          </a:p>
        </p:txBody>
      </p:sp>
    </p:spTree>
    <p:extLst>
      <p:ext uri="{BB962C8B-B14F-4D97-AF65-F5344CB8AC3E}">
        <p14:creationId xmlns:p14="http://schemas.microsoft.com/office/powerpoint/2010/main" val="537503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070DC908-3191-58D8-6655-620E2932D20E}"/>
              </a:ext>
            </a:extLst>
          </p:cNvPr>
          <p:cNvSpPr txBox="1"/>
          <p:nvPr/>
        </p:nvSpPr>
        <p:spPr>
          <a:xfrm>
            <a:off x="426282" y="558131"/>
            <a:ext cx="6058556" cy="736740"/>
          </a:xfrm>
          <a:prstGeom prst="rect">
            <a:avLst/>
          </a:prstGeom>
        </p:spPr>
        <p:txBody>
          <a:bodyPr vert="horz" wrap="square" lIns="0" tIns="272415" rIns="0" bIns="0" rtlCol="0" anchor="t">
            <a:spAutoFit/>
          </a:bodyPr>
          <a:lstStyle/>
          <a:p>
            <a:pPr marL="0" lvl="1" defTabSz="685784"/>
            <a:r>
              <a:rPr lang="en-GB" sz="3000" kern="0">
                <a:solidFill>
                  <a:srgbClr val="7413DC"/>
                </a:solidFill>
                <a:latin typeface="Nunito Sans Black"/>
                <a:ea typeface="Calibri"/>
                <a:cs typeface="Calibri"/>
              </a:rPr>
              <a:t>Next Steps</a:t>
            </a:r>
            <a:endParaRPr lang="en-US"/>
          </a:p>
        </p:txBody>
      </p:sp>
      <p:sp>
        <p:nvSpPr>
          <p:cNvPr id="2" name="TextBox 1">
            <a:extLst>
              <a:ext uri="{FF2B5EF4-FFF2-40B4-BE49-F238E27FC236}">
                <a16:creationId xmlns:a16="http://schemas.microsoft.com/office/drawing/2014/main" id="{CA3FB270-3770-4FAD-EEB0-18799BC09A20}"/>
              </a:ext>
            </a:extLst>
          </p:cNvPr>
          <p:cNvSpPr txBox="1"/>
          <p:nvPr/>
        </p:nvSpPr>
        <p:spPr>
          <a:xfrm>
            <a:off x="261766" y="1541338"/>
            <a:ext cx="6391707" cy="4224233"/>
          </a:xfrm>
          <a:prstGeom prst="rect">
            <a:avLst/>
          </a:prstGeom>
          <a:noFill/>
        </p:spPr>
        <p:txBody>
          <a:bodyPr wrap="square" lIns="68580" tIns="34290" rIns="68580" bIns="34290" rtlCol="0" anchor="t">
            <a:spAutoFit/>
          </a:bodyPr>
          <a:lstStyle/>
          <a:p>
            <a:pPr marL="719455" indent="-285750">
              <a:spcBef>
                <a:spcPts val="600"/>
              </a:spcBef>
              <a:spcAft>
                <a:spcPts val="600"/>
              </a:spcAft>
              <a:buClr>
                <a:srgbClr val="7414DC"/>
              </a:buClr>
              <a:buSzPct val="125000"/>
              <a:buFont typeface="Arial" panose="020B0604020202020204" pitchFamily="34" charset="0"/>
              <a:buChar char="•"/>
            </a:pPr>
            <a:r>
              <a:rPr lang="en-GB" sz="2400">
                <a:latin typeface="Nunito Sans" panose="00000500000000000000" pitchFamily="2" charset="0"/>
              </a:rPr>
              <a:t>Use resources and tools to build understanding locally including "Is My Patch Ready for Change?“</a:t>
            </a:r>
          </a:p>
          <a:p>
            <a:pPr marL="719455" indent="-285750">
              <a:spcBef>
                <a:spcPts val="600"/>
              </a:spcBef>
              <a:spcAft>
                <a:spcPts val="600"/>
              </a:spcAft>
              <a:buClr>
                <a:srgbClr val="7414DC"/>
              </a:buClr>
              <a:buSzPct val="125000"/>
              <a:buFont typeface="Arial" panose="020B0604020202020204" pitchFamily="34" charset="0"/>
              <a:buChar char="•"/>
            </a:pPr>
            <a:r>
              <a:rPr lang="en-GB" sz="2400">
                <a:latin typeface="Nunito Sans" panose="00000500000000000000" pitchFamily="2" charset="0"/>
              </a:rPr>
              <a:t>Continue sharing information in your local areas</a:t>
            </a:r>
          </a:p>
          <a:p>
            <a:pPr marL="719455" indent="-285750">
              <a:spcBef>
                <a:spcPts val="600"/>
              </a:spcBef>
              <a:spcAft>
                <a:spcPts val="600"/>
              </a:spcAft>
              <a:buClr>
                <a:srgbClr val="7414DC"/>
              </a:buClr>
              <a:buSzPct val="125000"/>
              <a:buFont typeface="Arial" panose="020B0604020202020204" pitchFamily="34" charset="0"/>
              <a:buChar char="•"/>
            </a:pPr>
            <a:r>
              <a:rPr lang="en-GB" sz="2400">
                <a:latin typeface="Nunito Sans" panose="00000500000000000000" pitchFamily="2" charset="0"/>
              </a:rPr>
              <a:t>Continue getting Compass data up to date</a:t>
            </a:r>
          </a:p>
          <a:p>
            <a:pPr marL="719455" indent="-285750">
              <a:spcBef>
                <a:spcPts val="600"/>
              </a:spcBef>
              <a:spcAft>
                <a:spcPts val="600"/>
              </a:spcAft>
              <a:buClr>
                <a:srgbClr val="7414DC"/>
              </a:buClr>
              <a:buSzPct val="125000"/>
              <a:buFont typeface="Arial" panose="020B0604020202020204" pitchFamily="34" charset="0"/>
              <a:buChar char="•"/>
            </a:pPr>
            <a:r>
              <a:rPr lang="en-GB" sz="2400">
                <a:latin typeface="Nunito Sans" panose="00000500000000000000" pitchFamily="2" charset="0"/>
              </a:rPr>
              <a:t> Join the Facebook group and/or use </a:t>
            </a:r>
            <a:r>
              <a:rPr lang="en-GB" sz="2400">
                <a:latin typeface="Nunito Sans" panose="00000500000000000000" pitchFamily="2" charset="0"/>
                <a:hlinkClick r:id="rId3">
                  <a:extLst>
                    <a:ext uri="{A12FA001-AC4F-418D-AE19-62706E023703}">
                      <ahyp:hlinkClr xmlns:ahyp="http://schemas.microsoft.com/office/drawing/2018/hyperlinkcolor" val="tx"/>
                    </a:ext>
                  </a:extLst>
                </a:hlinkClick>
              </a:rPr>
              <a:t>Transformation.Leads@scouts.org.uk</a:t>
            </a:r>
            <a:r>
              <a:rPr lang="en-GB" sz="2400">
                <a:latin typeface="Nunito Sans" panose="00000500000000000000" pitchFamily="2" charset="0"/>
              </a:rPr>
              <a:t> for questions and support</a:t>
            </a:r>
          </a:p>
        </p:txBody>
      </p:sp>
      <p:pic>
        <p:nvPicPr>
          <p:cNvPr id="3" name="Picture 6" descr="Graphical user interface&#10;&#10;Description automatically generated">
            <a:extLst>
              <a:ext uri="{FF2B5EF4-FFF2-40B4-BE49-F238E27FC236}">
                <a16:creationId xmlns:a16="http://schemas.microsoft.com/office/drawing/2014/main" id="{630AE62B-65B5-9B09-5D57-0CC912ED0DA3}"/>
              </a:ext>
            </a:extLst>
          </p:cNvPr>
          <p:cNvPicPr>
            <a:picLocks noChangeAspect="1"/>
          </p:cNvPicPr>
          <p:nvPr/>
        </p:nvPicPr>
        <p:blipFill>
          <a:blip r:embed="rId4"/>
          <a:stretch>
            <a:fillRect/>
          </a:stretch>
        </p:blipFill>
        <p:spPr>
          <a:xfrm>
            <a:off x="6762330" y="1511074"/>
            <a:ext cx="5108968" cy="3341864"/>
          </a:xfrm>
          <a:prstGeom prst="rect">
            <a:avLst/>
          </a:prstGeom>
        </p:spPr>
      </p:pic>
      <p:sp>
        <p:nvSpPr>
          <p:cNvPr id="6" name="TextBox 5">
            <a:extLst>
              <a:ext uri="{FF2B5EF4-FFF2-40B4-BE49-F238E27FC236}">
                <a16:creationId xmlns:a16="http://schemas.microsoft.com/office/drawing/2014/main" id="{04D15104-7F18-1397-F634-8310A2E1AD4F}"/>
              </a:ext>
            </a:extLst>
          </p:cNvPr>
          <p:cNvSpPr txBox="1"/>
          <p:nvPr/>
        </p:nvSpPr>
        <p:spPr>
          <a:xfrm>
            <a:off x="6706671" y="4876791"/>
            <a:ext cx="5331604" cy="338554"/>
          </a:xfrm>
          <a:prstGeom prst="rect">
            <a:avLst/>
          </a:prstGeom>
          <a:noFill/>
        </p:spPr>
        <p:txBody>
          <a:bodyPr wrap="square">
            <a:spAutoFit/>
          </a:bodyPr>
          <a:lstStyle/>
          <a:p>
            <a:r>
              <a:rPr lang="en-GB" sz="1600">
                <a:solidFill>
                  <a:srgbClr val="00B8B8"/>
                </a:solidFill>
                <a:latin typeface="Nunito Sans" panose="00000500000000000000" pitchFamily="2" charset="0"/>
                <a:cs typeface="Segoe UI"/>
                <a:hlinkClick r:id="rId5"/>
              </a:rPr>
              <a:t>https://www.facebook.com/groups/scoutstransformation</a:t>
            </a:r>
            <a:endParaRPr lang="en-US" sz="1600">
              <a:latin typeface="Nunito Sans" panose="00000500000000000000" pitchFamily="2" charset="0"/>
            </a:endParaRPr>
          </a:p>
        </p:txBody>
      </p:sp>
      <p:sp>
        <p:nvSpPr>
          <p:cNvPr id="8" name="Title 1">
            <a:extLst>
              <a:ext uri="{FF2B5EF4-FFF2-40B4-BE49-F238E27FC236}">
                <a16:creationId xmlns:a16="http://schemas.microsoft.com/office/drawing/2014/main" id="{9E5A511D-BAB1-D935-ADE5-EEC00E121D08}"/>
              </a:ext>
            </a:extLst>
          </p:cNvPr>
          <p:cNvSpPr txBox="1">
            <a:spLocks/>
          </p:cNvSpPr>
          <p:nvPr/>
        </p:nvSpPr>
        <p:spPr>
          <a:xfrm>
            <a:off x="345675" y="326552"/>
            <a:ext cx="5750325" cy="207749"/>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lang="en-GB" sz="1350" b="0" i="0" u="none" strike="noStrike" kern="1200" cap="none" spc="-4" normalizeH="0" baseline="0" noProof="0">
                <a:ln>
                  <a:noFill/>
                </a:ln>
                <a:solidFill>
                  <a:srgbClr val="000000"/>
                </a:solidFill>
                <a:effectLst/>
                <a:uLnTx/>
                <a:uFillTx/>
                <a:latin typeface="Nunito Sans"/>
              </a:rPr>
              <a:t>Transformation Lead Call - January 23</a:t>
            </a:r>
            <a:endParaRPr kumimoji="0" lang="en-GB" sz="1350" b="0" i="0" u="none" strike="noStrike" kern="1200" cap="none" spc="-4" normalizeH="0" baseline="0" noProof="0">
              <a:ln>
                <a:noFill/>
              </a:ln>
              <a:solidFill>
                <a:srgbClr val="000000"/>
              </a:solidFill>
              <a:effectLst/>
              <a:uLnTx/>
              <a:uFillTx/>
              <a:latin typeface="Nunito Sans" charset="0"/>
            </a:endParaRPr>
          </a:p>
        </p:txBody>
      </p:sp>
      <p:sp>
        <p:nvSpPr>
          <p:cNvPr id="9" name="Subtitle 2">
            <a:extLst>
              <a:ext uri="{FF2B5EF4-FFF2-40B4-BE49-F238E27FC236}">
                <a16:creationId xmlns:a16="http://schemas.microsoft.com/office/drawing/2014/main" id="{74833D64-A516-E158-42FC-E5DF83EB727A}"/>
              </a:ext>
            </a:extLst>
          </p:cNvPr>
          <p:cNvSpPr txBox="1">
            <a:spLocks/>
          </p:cNvSpPr>
          <p:nvPr/>
        </p:nvSpPr>
        <p:spPr>
          <a:xfrm>
            <a:off x="345675" y="534300"/>
            <a:ext cx="5750325" cy="207749"/>
          </a:xfrm>
          <a:prstGeom prst="rect">
            <a:avLst/>
          </a:prstGeom>
        </p:spPr>
        <p:txBody>
          <a:bodyPr vert="horz" wrap="square" lIns="0" tIns="0" rIns="0" bIns="0" rtlCol="0" anchor="t">
            <a:spAutoFit/>
          </a:bodyPr>
          <a:lstStyle>
            <a:lvl1pPr marL="0" indent="0" eaLnBrk="1" hangingPunct="1">
              <a:buClr>
                <a:schemeClr val="tx2"/>
              </a:buClr>
              <a:buSzPct val="125000"/>
              <a:buFont typeface="Arial" panose="020B0604020202020204" pitchFamily="34" charset="0"/>
              <a:buNone/>
              <a:tabLst/>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
                <a:srgbClr val="7414DC"/>
              </a:buClr>
              <a:buSzPct val="125000"/>
              <a:buFont typeface="Arial" panose="020B0604020202020204" pitchFamily="34" charset="0"/>
              <a:buNone/>
              <a:tabLst/>
              <a:defRPr/>
            </a:pPr>
            <a:r>
              <a:rPr kumimoji="0" lang="en-GB" sz="1350" b="0" i="0" u="none" strike="noStrike" kern="1200" cap="none" spc="-4" normalizeH="0" baseline="0" noProof="0">
                <a:ln>
                  <a:noFill/>
                </a:ln>
                <a:solidFill>
                  <a:srgbClr val="000000"/>
                </a:solidFill>
                <a:effectLst/>
                <a:uLnTx/>
                <a:uFillTx/>
                <a:latin typeface="Nunito Sans Black" pitchFamily="2" charset="77"/>
              </a:rPr>
              <a:t>Next Steps</a:t>
            </a:r>
          </a:p>
        </p:txBody>
      </p:sp>
    </p:spTree>
    <p:extLst>
      <p:ext uri="{BB962C8B-B14F-4D97-AF65-F5344CB8AC3E}">
        <p14:creationId xmlns:p14="http://schemas.microsoft.com/office/powerpoint/2010/main" val="265539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945036" cy="6858000"/>
          </a:xfrm>
          <a:prstGeom prst="rect">
            <a:avLst/>
          </a:prstGeom>
        </p:spPr>
      </p:pic>
      <p:sp>
        <p:nvSpPr>
          <p:cNvPr id="5" name="object 5">
            <a:extLst>
              <a:ext uri="{FF2B5EF4-FFF2-40B4-BE49-F238E27FC236}">
                <a16:creationId xmlns:a16="http://schemas.microsoft.com/office/drawing/2014/main" id="{B73DD310-DB68-14A5-DBE5-92BC40AFF9F0}"/>
              </a:ext>
            </a:extLst>
          </p:cNvPr>
          <p:cNvSpPr txBox="1"/>
          <p:nvPr/>
        </p:nvSpPr>
        <p:spPr>
          <a:xfrm>
            <a:off x="6246966" y="1777773"/>
            <a:ext cx="5727185" cy="4014561"/>
          </a:xfrm>
          <a:prstGeom prst="rect">
            <a:avLst/>
          </a:prstGeom>
        </p:spPr>
        <p:txBody>
          <a:bodyPr vert="horz" wrap="square" lIns="0" tIns="272415" rIns="0" bIns="0" rtlCol="0" anchor="t">
            <a:spAutoFit/>
          </a:bodyPr>
          <a:lstStyle/>
          <a:p>
            <a:pPr marL="285750" lvl="1" indent="-285750">
              <a:spcBef>
                <a:spcPts val="1500"/>
              </a:spcBef>
              <a:buClr>
                <a:srgbClr val="7414DC"/>
              </a:buClr>
              <a:buSzPct val="125000"/>
              <a:buFont typeface="Arial"/>
              <a:buChar char="•"/>
              <a:tabLst>
                <a:tab pos="523399" algn="l"/>
                <a:tab pos="523875" algn="l"/>
              </a:tabLst>
            </a:pPr>
            <a:r>
              <a:rPr lang="en-GB" sz="2400">
                <a:latin typeface="Nunito Sans"/>
                <a:cs typeface="Calibri"/>
              </a:rPr>
              <a:t>Networking Session One</a:t>
            </a:r>
          </a:p>
          <a:p>
            <a:pPr marL="285750" lvl="1" indent="-285750">
              <a:spcBef>
                <a:spcPts val="1500"/>
              </a:spcBef>
              <a:buClr>
                <a:srgbClr val="7414DC"/>
              </a:buClr>
              <a:buSzPct val="125000"/>
              <a:buFont typeface="Arial"/>
              <a:buChar char="•"/>
              <a:tabLst>
                <a:tab pos="523399" algn="l"/>
                <a:tab pos="523875" algn="l"/>
              </a:tabLst>
              <a:defRPr/>
            </a:pPr>
            <a:r>
              <a:rPr lang="en-GB" sz="2400">
                <a:solidFill>
                  <a:prstClr val="black"/>
                </a:solidFill>
                <a:latin typeface="Nunito Sans"/>
              </a:rPr>
              <a:t>POR Timeline</a:t>
            </a:r>
            <a:endParaRPr kumimoji="0" lang="en-GB" sz="2400" b="0" i="0" u="none" strike="noStrike" kern="1200" cap="none" spc="0" normalizeH="0" baseline="0" noProof="0">
              <a:ln>
                <a:noFill/>
              </a:ln>
              <a:solidFill>
                <a:prstClr val="black"/>
              </a:solidFill>
              <a:effectLst/>
              <a:uLnTx/>
              <a:uFillTx/>
              <a:latin typeface="Nunito Sans"/>
              <a:ea typeface="+mn-ea"/>
              <a:cs typeface="+mn-cs"/>
            </a:endParaRPr>
          </a:p>
          <a:p>
            <a:pPr marL="285750" marR="0" lvl="1" indent="-285750" algn="l" defTabSz="685800" rtl="0" eaLnBrk="1" fontAlgn="auto" latinLnBrk="0" hangingPunct="1">
              <a:lnSpc>
                <a:spcPct val="100000"/>
              </a:lnSpc>
              <a:spcBef>
                <a:spcPts val="1500"/>
              </a:spcBef>
              <a:spcAft>
                <a:spcPts val="0"/>
              </a:spcAft>
              <a:buClr>
                <a:srgbClr val="7414DC"/>
              </a:buClr>
              <a:buSzPct val="125000"/>
              <a:buFont typeface="Arial"/>
              <a:buChar char="•"/>
              <a:tabLst>
                <a:tab pos="523399" algn="l"/>
                <a:tab pos="523875" algn="l"/>
              </a:tabLst>
              <a:defRPr/>
            </a:pPr>
            <a:r>
              <a:rPr kumimoji="0" lang="en-GB" sz="2400" b="0" i="0" u="none" strike="noStrike" kern="1200" cap="none" spc="0" normalizeH="0" baseline="0" noProof="0">
                <a:ln>
                  <a:noFill/>
                </a:ln>
                <a:solidFill>
                  <a:prstClr val="black"/>
                </a:solidFill>
                <a:effectLst/>
                <a:uLnTx/>
                <a:uFillTx/>
                <a:latin typeface="Nunito Sans"/>
                <a:ea typeface="+mn-ea"/>
                <a:cs typeface="+mn-cs"/>
              </a:rPr>
              <a:t>Welcome Update</a:t>
            </a:r>
          </a:p>
          <a:p>
            <a:pPr marL="285750" lvl="1" indent="-285750">
              <a:spcBef>
                <a:spcPts val="1500"/>
              </a:spcBef>
              <a:buClr>
                <a:srgbClr val="7414DC"/>
              </a:buClr>
              <a:buSzPct val="125000"/>
              <a:buFont typeface="Arial"/>
              <a:buChar char="•"/>
              <a:tabLst>
                <a:tab pos="523399" algn="l"/>
                <a:tab pos="523875" algn="l"/>
              </a:tabLst>
              <a:defRPr/>
            </a:pPr>
            <a:r>
              <a:rPr lang="en-GB" sz="2400">
                <a:latin typeface="Nunito Sans"/>
              </a:rPr>
              <a:t>Open Forum</a:t>
            </a:r>
            <a:endParaRPr lang="en-GB" sz="2400">
              <a:solidFill>
                <a:prstClr val="black"/>
              </a:solidFill>
              <a:latin typeface="Nunito Sans"/>
            </a:endParaRPr>
          </a:p>
          <a:p>
            <a:pPr marL="285750" marR="0" lvl="1" indent="-285750" algn="l" defTabSz="685800" rtl="0" eaLnBrk="1" fontAlgn="auto" latinLnBrk="0" hangingPunct="1">
              <a:lnSpc>
                <a:spcPct val="100000"/>
              </a:lnSpc>
              <a:spcBef>
                <a:spcPts val="1500"/>
              </a:spcBef>
              <a:spcAft>
                <a:spcPts val="0"/>
              </a:spcAft>
              <a:buClr>
                <a:srgbClr val="7414DC"/>
              </a:buClr>
              <a:buSzPct val="125000"/>
              <a:buFont typeface="Arial"/>
              <a:buChar char="•"/>
              <a:tabLst>
                <a:tab pos="523399" algn="l"/>
                <a:tab pos="523875" algn="l"/>
              </a:tabLst>
              <a:defRPr/>
            </a:pPr>
            <a:r>
              <a:rPr lang="en-GB" sz="2400">
                <a:solidFill>
                  <a:prstClr val="black"/>
                </a:solidFill>
                <a:latin typeface="Nunito Sans"/>
              </a:rPr>
              <a:t>Transformation Lead Survey</a:t>
            </a:r>
          </a:p>
          <a:p>
            <a:pPr marL="285750" marR="0" lvl="1" indent="-285750" algn="l" defTabSz="685800" rtl="0" eaLnBrk="1" fontAlgn="auto" latinLnBrk="0" hangingPunct="1">
              <a:lnSpc>
                <a:spcPct val="100000"/>
              </a:lnSpc>
              <a:spcBef>
                <a:spcPts val="1500"/>
              </a:spcBef>
              <a:spcAft>
                <a:spcPts val="0"/>
              </a:spcAft>
              <a:buClr>
                <a:srgbClr val="7414DC"/>
              </a:buClr>
              <a:buSzPct val="125000"/>
              <a:buFont typeface="Arial"/>
              <a:buChar char="•"/>
              <a:tabLst>
                <a:tab pos="523399" algn="l"/>
                <a:tab pos="523875" algn="l"/>
              </a:tabLst>
              <a:defRPr/>
            </a:pPr>
            <a:r>
              <a:rPr lang="en-GB" sz="2400">
                <a:solidFill>
                  <a:prstClr val="black"/>
                </a:solidFill>
                <a:latin typeface="Nunito Sans"/>
                <a:cs typeface="Calibri"/>
              </a:rPr>
              <a:t>Networking Session Two</a:t>
            </a:r>
            <a:endParaRPr lang="en-GB">
              <a:cs typeface="Calibri"/>
            </a:endParaRPr>
          </a:p>
          <a:p>
            <a:pPr marL="285750" lvl="1" indent="-285750">
              <a:spcBef>
                <a:spcPts val="1500"/>
              </a:spcBef>
              <a:buClr>
                <a:srgbClr val="7414DC"/>
              </a:buClr>
              <a:buSzPct val="125000"/>
              <a:buFont typeface="Arial"/>
              <a:buChar char="•"/>
              <a:tabLst>
                <a:tab pos="523399" algn="l"/>
                <a:tab pos="523875" algn="l"/>
              </a:tabLst>
            </a:pPr>
            <a:r>
              <a:rPr lang="en-GB" sz="2400">
                <a:latin typeface="Nunito Sans"/>
              </a:rPr>
              <a:t>Next Steps </a:t>
            </a:r>
          </a:p>
        </p:txBody>
      </p:sp>
      <p:sp>
        <p:nvSpPr>
          <p:cNvPr id="6" name="TextBox 5">
            <a:extLst>
              <a:ext uri="{FF2B5EF4-FFF2-40B4-BE49-F238E27FC236}">
                <a16:creationId xmlns:a16="http://schemas.microsoft.com/office/drawing/2014/main" id="{41E59FF2-C726-488B-BBCC-68D8F603E4E6}"/>
              </a:ext>
            </a:extLst>
          </p:cNvPr>
          <p:cNvSpPr txBox="1"/>
          <p:nvPr/>
        </p:nvSpPr>
        <p:spPr>
          <a:xfrm>
            <a:off x="6246966" y="860739"/>
            <a:ext cx="6094854" cy="584775"/>
          </a:xfrm>
          <a:prstGeom prst="rect">
            <a:avLst/>
          </a:prstGeom>
          <a:noFill/>
        </p:spPr>
        <p:txBody>
          <a:bodyPr wrap="square">
            <a:spAutoFit/>
          </a:bodyPr>
          <a:lstStyle/>
          <a:p>
            <a:pPr marL="8890">
              <a:spcBef>
                <a:spcPts val="1500"/>
              </a:spcBef>
              <a:buClr>
                <a:srgbClr val="7030A0"/>
              </a:buClr>
              <a:buSzPct val="140625"/>
              <a:tabLst>
                <a:tab pos="523399" algn="l"/>
                <a:tab pos="523875" algn="l"/>
              </a:tabLst>
            </a:pPr>
            <a:r>
              <a:rPr lang="en-GB" sz="3200">
                <a:solidFill>
                  <a:srgbClr val="7413DC"/>
                </a:solidFill>
                <a:latin typeface="Nunito Sans Black" panose="00000A00000000000000" pitchFamily="2" charset="0"/>
              </a:rPr>
              <a:t>Purpose</a:t>
            </a:r>
            <a:endParaRPr lang="en-US" sz="3200">
              <a:solidFill>
                <a:srgbClr val="7413DC"/>
              </a:solidFill>
              <a:latin typeface="Nunito Sans Black" panose="00000A00000000000000" pitchFamily="2" charset="0"/>
              <a:cs typeface="Calibri"/>
            </a:endParaRPr>
          </a:p>
        </p:txBody>
      </p:sp>
    </p:spTree>
    <p:extLst>
      <p:ext uri="{BB962C8B-B14F-4D97-AF65-F5344CB8AC3E}">
        <p14:creationId xmlns:p14="http://schemas.microsoft.com/office/powerpoint/2010/main" val="619815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FF6106-33DE-FE7B-557C-BB31090F30EA}"/>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Thank You</a:t>
            </a:r>
            <a:endParaRPr lang="en-US"/>
          </a:p>
        </p:txBody>
      </p:sp>
    </p:spTree>
    <p:extLst>
      <p:ext uri="{BB962C8B-B14F-4D97-AF65-F5344CB8AC3E}">
        <p14:creationId xmlns:p14="http://schemas.microsoft.com/office/powerpoint/2010/main" val="126821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Networking Session One</a:t>
            </a:r>
            <a:endParaRPr lang="en-US"/>
          </a:p>
        </p:txBody>
      </p:sp>
    </p:spTree>
    <p:extLst>
      <p:ext uri="{BB962C8B-B14F-4D97-AF65-F5344CB8AC3E}">
        <p14:creationId xmlns:p14="http://schemas.microsoft.com/office/powerpoint/2010/main" val="3551613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B6B046-80B9-4E4A-0C08-1747BFD98659}"/>
              </a:ext>
            </a:extLst>
          </p:cNvPr>
          <p:cNvSpPr>
            <a:spLocks noGrp="1"/>
          </p:cNvSpPr>
          <p:nvPr>
            <p:ph type="ctrTitle"/>
          </p:nvPr>
        </p:nvSpPr>
        <p:spPr/>
        <p:txBody>
          <a:bodyPr/>
          <a:lstStyle/>
          <a:p>
            <a:r>
              <a:rPr lang="en-GB"/>
              <a:t>Transformation Lead Call - January 23</a:t>
            </a:r>
          </a:p>
        </p:txBody>
      </p:sp>
      <p:sp>
        <p:nvSpPr>
          <p:cNvPr id="4" name="Subtitle 3">
            <a:extLst>
              <a:ext uri="{FF2B5EF4-FFF2-40B4-BE49-F238E27FC236}">
                <a16:creationId xmlns:a16="http://schemas.microsoft.com/office/drawing/2014/main" id="{0BDF429F-9CF2-35EE-974F-8AD7B6A8F6E9}"/>
              </a:ext>
            </a:extLst>
          </p:cNvPr>
          <p:cNvSpPr>
            <a:spLocks noGrp="1"/>
          </p:cNvSpPr>
          <p:nvPr>
            <p:ph type="subTitle" idx="4"/>
          </p:nvPr>
        </p:nvSpPr>
        <p:spPr/>
        <p:txBody>
          <a:bodyPr/>
          <a:lstStyle/>
          <a:p>
            <a:r>
              <a:rPr lang="en-GB"/>
              <a:t>Networking Session One</a:t>
            </a:r>
          </a:p>
        </p:txBody>
      </p:sp>
      <p:sp>
        <p:nvSpPr>
          <p:cNvPr id="5" name="Text Placeholder 4">
            <a:extLst>
              <a:ext uri="{FF2B5EF4-FFF2-40B4-BE49-F238E27FC236}">
                <a16:creationId xmlns:a16="http://schemas.microsoft.com/office/drawing/2014/main" id="{7CAB52E8-6929-24C4-1028-6D603265427A}"/>
              </a:ext>
            </a:extLst>
          </p:cNvPr>
          <p:cNvSpPr>
            <a:spLocks noGrp="1"/>
          </p:cNvSpPr>
          <p:nvPr>
            <p:ph type="body" sz="quarter" idx="10"/>
          </p:nvPr>
        </p:nvSpPr>
        <p:spPr>
          <a:xfrm>
            <a:off x="2486047" y="2975112"/>
            <a:ext cx="7219905" cy="1676401"/>
          </a:xfrm>
        </p:spPr>
        <p:txBody>
          <a:bodyPr anchor="ctr"/>
          <a:lstStyle/>
          <a:p>
            <a:pPr algn="ctr"/>
            <a:r>
              <a:rPr lang="en-GB" sz="8800">
                <a:solidFill>
                  <a:schemeClr val="tx2"/>
                </a:solidFill>
              </a:rPr>
              <a:t>Mural Tutorial</a:t>
            </a:r>
          </a:p>
        </p:txBody>
      </p:sp>
    </p:spTree>
    <p:extLst>
      <p:ext uri="{BB962C8B-B14F-4D97-AF65-F5344CB8AC3E}">
        <p14:creationId xmlns:p14="http://schemas.microsoft.com/office/powerpoint/2010/main" val="1587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id="{06495095-018E-7E75-9D6A-B6E5CB098AF7}"/>
              </a:ext>
            </a:extLst>
          </p:cNvPr>
          <p:cNvPicPr>
            <a:picLocks noChangeAspect="1"/>
          </p:cNvPicPr>
          <p:nvPr/>
        </p:nvPicPr>
        <p:blipFill rotWithShape="1">
          <a:blip r:embed="rId3"/>
          <a:srcRect l="17088" r="17088"/>
          <a:stretch/>
        </p:blipFill>
        <p:spPr>
          <a:xfrm>
            <a:off x="6718851" y="999821"/>
            <a:ext cx="5111631" cy="5500369"/>
          </a:xfrm>
          <a:prstGeom prst="rect">
            <a:avLst/>
          </a:prstGeom>
        </p:spPr>
      </p:pic>
      <p:sp>
        <p:nvSpPr>
          <p:cNvPr id="3" name="Title 2">
            <a:extLst>
              <a:ext uri="{FF2B5EF4-FFF2-40B4-BE49-F238E27FC236}">
                <a16:creationId xmlns:a16="http://schemas.microsoft.com/office/drawing/2014/main" id="{B0B6B046-80B9-4E4A-0C08-1747BFD98659}"/>
              </a:ext>
            </a:extLst>
          </p:cNvPr>
          <p:cNvSpPr>
            <a:spLocks noGrp="1"/>
          </p:cNvSpPr>
          <p:nvPr>
            <p:ph type="ctrTitle"/>
          </p:nvPr>
        </p:nvSpPr>
        <p:spPr/>
        <p:txBody>
          <a:bodyPr/>
          <a:lstStyle/>
          <a:p>
            <a:r>
              <a:rPr lang="en-GB"/>
              <a:t>Transformation Lead Call - January 23</a:t>
            </a:r>
          </a:p>
        </p:txBody>
      </p:sp>
      <p:sp>
        <p:nvSpPr>
          <p:cNvPr id="4" name="Subtitle 3">
            <a:extLst>
              <a:ext uri="{FF2B5EF4-FFF2-40B4-BE49-F238E27FC236}">
                <a16:creationId xmlns:a16="http://schemas.microsoft.com/office/drawing/2014/main" id="{0BDF429F-9CF2-35EE-974F-8AD7B6A8F6E9}"/>
              </a:ext>
            </a:extLst>
          </p:cNvPr>
          <p:cNvSpPr>
            <a:spLocks noGrp="1"/>
          </p:cNvSpPr>
          <p:nvPr>
            <p:ph type="subTitle" idx="4"/>
          </p:nvPr>
        </p:nvSpPr>
        <p:spPr/>
        <p:txBody>
          <a:bodyPr/>
          <a:lstStyle/>
          <a:p>
            <a:r>
              <a:rPr lang="en-GB"/>
              <a:t>Networking Session One</a:t>
            </a:r>
          </a:p>
        </p:txBody>
      </p:sp>
      <p:sp>
        <p:nvSpPr>
          <p:cNvPr id="5" name="Text Placeholder 4">
            <a:extLst>
              <a:ext uri="{FF2B5EF4-FFF2-40B4-BE49-F238E27FC236}">
                <a16:creationId xmlns:a16="http://schemas.microsoft.com/office/drawing/2014/main" id="{7CAB52E8-6929-24C4-1028-6D603265427A}"/>
              </a:ext>
            </a:extLst>
          </p:cNvPr>
          <p:cNvSpPr>
            <a:spLocks noGrp="1"/>
          </p:cNvSpPr>
          <p:nvPr>
            <p:ph type="body" sz="quarter" idx="10"/>
          </p:nvPr>
        </p:nvSpPr>
        <p:spPr>
          <a:xfrm>
            <a:off x="574903" y="1168526"/>
            <a:ext cx="5030766" cy="5013612"/>
          </a:xfrm>
        </p:spPr>
        <p:txBody>
          <a:bodyPr vert="horz" lIns="0" tIns="0" rIns="0" bIns="0" rtlCol="0" anchor="t">
            <a:noAutofit/>
          </a:bodyPr>
          <a:lstStyle/>
          <a:p>
            <a:pPr marL="10795"/>
            <a:r>
              <a:rPr lang="en-GB">
                <a:latin typeface="Nunito Sans"/>
              </a:rPr>
              <a:t>Breakout rooms of 4-5 Transformation Leads</a:t>
            </a:r>
            <a:endParaRPr lang="en-US"/>
          </a:p>
          <a:p>
            <a:pPr marL="10795"/>
            <a:endParaRPr lang="en-GB"/>
          </a:p>
          <a:p>
            <a:pPr marL="10795"/>
            <a:r>
              <a:rPr lang="en-GB">
                <a:latin typeface="Nunito Sans"/>
              </a:rPr>
              <a:t>When the pop-up appears in Zoom select to go into your breakout room</a:t>
            </a:r>
          </a:p>
          <a:p>
            <a:pPr marL="10795"/>
            <a:endParaRPr lang="en-GB"/>
          </a:p>
          <a:p>
            <a:pPr marL="10795"/>
            <a:r>
              <a:rPr lang="en-GB">
                <a:latin typeface="Nunito Sans"/>
              </a:rPr>
              <a:t>Take two minutes each to;</a:t>
            </a:r>
          </a:p>
          <a:p>
            <a:pPr marL="10795"/>
            <a:endParaRPr lang="en-GB"/>
          </a:p>
          <a:p>
            <a:pPr marL="296545" indent="-285750">
              <a:buFont typeface="Arial" panose="020B0604020202020204" pitchFamily="34" charset="0"/>
              <a:buChar char="•"/>
            </a:pPr>
            <a:r>
              <a:rPr lang="en-GB">
                <a:latin typeface="Nunito Sans"/>
              </a:rPr>
              <a:t>Introduce yourselves</a:t>
            </a:r>
          </a:p>
          <a:p>
            <a:pPr marL="296545" indent="-285750">
              <a:buFont typeface="Arial" panose="020B0604020202020204" pitchFamily="34" charset="0"/>
              <a:buChar char="•"/>
            </a:pPr>
            <a:r>
              <a:rPr lang="en-GB">
                <a:latin typeface="Nunito Sans"/>
              </a:rPr>
              <a:t>What have you been doing in your area so far? </a:t>
            </a:r>
          </a:p>
          <a:p>
            <a:pPr marL="296550" indent="-285750">
              <a:buFont typeface="Arial" panose="020B0604020202020204" pitchFamily="34" charset="0"/>
              <a:buChar char="•"/>
            </a:pPr>
            <a:r>
              <a:rPr lang="en-GB">
                <a:latin typeface="Nunito Sans"/>
              </a:rPr>
              <a:t>What has gone well?</a:t>
            </a:r>
          </a:p>
          <a:p>
            <a:pPr marL="296545" indent="-285750">
              <a:buFont typeface="Arial" panose="020B0604020202020204" pitchFamily="34" charset="0"/>
              <a:buChar char="•"/>
            </a:pPr>
            <a:r>
              <a:rPr lang="en-GB">
                <a:latin typeface="Nunito Sans"/>
              </a:rPr>
              <a:t>What have you found most challenging?</a:t>
            </a:r>
          </a:p>
          <a:p>
            <a:pPr marL="296545" indent="-285750">
              <a:buFont typeface="Arial" panose="020B0604020202020204" pitchFamily="34" charset="0"/>
              <a:buChar char="•"/>
            </a:pPr>
            <a:endParaRPr lang="en-GB"/>
          </a:p>
          <a:p>
            <a:pPr marL="10795"/>
            <a:r>
              <a:rPr lang="en-GB">
                <a:latin typeface="Nunito Sans"/>
              </a:rPr>
              <a:t>Be ready to feedback; </a:t>
            </a:r>
            <a:endParaRPr lang="en-GB"/>
          </a:p>
          <a:p>
            <a:pPr marL="10795"/>
            <a:endParaRPr lang="en-GB"/>
          </a:p>
          <a:p>
            <a:pPr marL="296545" indent="-285750">
              <a:buFont typeface="Arial" panose="020B0604020202020204" pitchFamily="34" charset="0"/>
              <a:buChar char="•"/>
            </a:pPr>
            <a:r>
              <a:rPr lang="en-GB">
                <a:latin typeface="Nunito Sans"/>
              </a:rPr>
              <a:t>One thing from your breakout room that has gone well which would be beneficial to share with others</a:t>
            </a:r>
          </a:p>
        </p:txBody>
      </p:sp>
    </p:spTree>
    <p:extLst>
      <p:ext uri="{BB962C8B-B14F-4D97-AF65-F5344CB8AC3E}">
        <p14:creationId xmlns:p14="http://schemas.microsoft.com/office/powerpoint/2010/main" val="187276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Feedback Session</a:t>
            </a:r>
            <a:endParaRPr lang="en-US"/>
          </a:p>
        </p:txBody>
      </p:sp>
    </p:spTree>
    <p:extLst>
      <p:ext uri="{BB962C8B-B14F-4D97-AF65-F5344CB8AC3E}">
        <p14:creationId xmlns:p14="http://schemas.microsoft.com/office/powerpoint/2010/main" val="108810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POR Timeline</a:t>
            </a:r>
            <a:endParaRPr lang="en-US"/>
          </a:p>
        </p:txBody>
      </p:sp>
    </p:spTree>
    <p:extLst>
      <p:ext uri="{BB962C8B-B14F-4D97-AF65-F5344CB8AC3E}">
        <p14:creationId xmlns:p14="http://schemas.microsoft.com/office/powerpoint/2010/main" val="100557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4344D7-8917-215E-A604-8F690F240819}"/>
              </a:ext>
            </a:extLst>
          </p:cNvPr>
          <p:cNvSpPr txBox="1"/>
          <p:nvPr/>
        </p:nvSpPr>
        <p:spPr>
          <a:xfrm>
            <a:off x="490330" y="834475"/>
            <a:ext cx="6713837" cy="553998"/>
          </a:xfrm>
          <a:prstGeom prst="rect">
            <a:avLst/>
          </a:prstGeom>
          <a:noFill/>
        </p:spPr>
        <p:txBody>
          <a:bodyPr wrap="square" lIns="91440" tIns="45720" rIns="91440" bIns="45720" anchor="t">
            <a:spAutoFit/>
          </a:bodyPr>
          <a:lstStyle/>
          <a:p>
            <a:pPr marL="64770">
              <a:spcBef>
                <a:spcPts val="2145"/>
              </a:spcBef>
            </a:pPr>
            <a:r>
              <a:rPr lang="en-GB" sz="3000" b="1">
                <a:solidFill>
                  <a:srgbClr val="7413DC"/>
                </a:solidFill>
                <a:latin typeface="Nunito Sans Black"/>
                <a:cs typeface="Nunito Sans Black"/>
              </a:rPr>
              <a:t>POR Timeline </a:t>
            </a:r>
            <a:r>
              <a:rPr lang="en-GB" sz="1800" b="1">
                <a:solidFill>
                  <a:srgbClr val="7413DC"/>
                </a:solidFill>
                <a:latin typeface="Nunito Sans Black"/>
                <a:cs typeface="Nunito Sans Black"/>
              </a:rPr>
              <a:t>@ January 2023</a:t>
            </a:r>
          </a:p>
        </p:txBody>
      </p:sp>
      <p:sp>
        <p:nvSpPr>
          <p:cNvPr id="9" name="Rectangle: Rounded Corners 8">
            <a:extLst>
              <a:ext uri="{FF2B5EF4-FFF2-40B4-BE49-F238E27FC236}">
                <a16:creationId xmlns:a16="http://schemas.microsoft.com/office/drawing/2014/main" id="{E329E356-CE54-5872-B9EA-F5DBD74B58FE}"/>
              </a:ext>
            </a:extLst>
          </p:cNvPr>
          <p:cNvSpPr/>
          <p:nvPr/>
        </p:nvSpPr>
        <p:spPr>
          <a:xfrm>
            <a:off x="569843" y="1656522"/>
            <a:ext cx="3253409" cy="4631635"/>
          </a:xfrm>
          <a:prstGeom prst="roundRect">
            <a:avLst/>
          </a:prstGeom>
          <a:noFill/>
          <a:ln>
            <a:solidFill>
              <a:srgbClr val="7414D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a:solidFill>
                  <a:schemeClr val="tx1"/>
                </a:solidFill>
              </a:rPr>
              <a:t>Jan 2023</a:t>
            </a:r>
          </a:p>
          <a:p>
            <a:pPr algn="ctr"/>
            <a:r>
              <a:rPr lang="en-GB">
                <a:solidFill>
                  <a:schemeClr val="tx1"/>
                </a:solidFill>
              </a:rPr>
              <a:t>Publication - w/c 30</a:t>
            </a:r>
            <a:r>
              <a:rPr lang="en-GB" baseline="30000">
                <a:solidFill>
                  <a:schemeClr val="tx1"/>
                </a:solidFill>
              </a:rPr>
              <a:t>th</a:t>
            </a:r>
            <a:r>
              <a:rPr lang="en-GB">
                <a:solidFill>
                  <a:schemeClr val="tx1"/>
                </a:solidFill>
              </a:rPr>
              <a:t> Jan</a:t>
            </a:r>
          </a:p>
          <a:p>
            <a:endParaRPr lang="en-GB">
              <a:solidFill>
                <a:schemeClr val="tx1"/>
              </a:solidFill>
            </a:endParaRPr>
          </a:p>
          <a:p>
            <a:r>
              <a:rPr lang="en-GB" b="1">
                <a:solidFill>
                  <a:schemeClr val="tx1"/>
                </a:solidFill>
              </a:rPr>
              <a:t>Changes:</a:t>
            </a:r>
          </a:p>
          <a:p>
            <a:pPr marL="285750" indent="-285750">
              <a:buFont typeface="Arial" panose="020B0604020202020204" pitchFamily="34" charset="0"/>
              <a:buChar char="•"/>
            </a:pPr>
            <a:r>
              <a:rPr lang="en-GB">
                <a:solidFill>
                  <a:schemeClr val="tx1"/>
                </a:solidFill>
              </a:rPr>
              <a:t>Complete the process to move all chapters to new numbering format (Chapters 3,4,5,15)</a:t>
            </a:r>
          </a:p>
          <a:p>
            <a:pPr marL="285750" indent="-285750">
              <a:buFont typeface="Arial" panose="020B0604020202020204" pitchFamily="34" charset="0"/>
              <a:buChar char="•"/>
            </a:pPr>
            <a:r>
              <a:rPr lang="en-GB">
                <a:solidFill>
                  <a:schemeClr val="tx1"/>
                </a:solidFill>
              </a:rPr>
              <a:t>Restructuring of Chapters 3, 4 and 5</a:t>
            </a:r>
          </a:p>
          <a:p>
            <a:pPr marL="285750" indent="-285750">
              <a:buFont typeface="Arial" panose="020B0604020202020204" pitchFamily="34" charset="0"/>
              <a:buChar char="•"/>
            </a:pPr>
            <a:endParaRPr lang="en-GB">
              <a:solidFill>
                <a:schemeClr val="tx1"/>
              </a:solidFill>
            </a:endParaRPr>
          </a:p>
          <a:p>
            <a:r>
              <a:rPr lang="en-GB" b="1">
                <a:solidFill>
                  <a:schemeClr val="tx1"/>
                </a:solidFill>
              </a:rPr>
              <a:t>Volunteer Experience changes: </a:t>
            </a:r>
          </a:p>
          <a:p>
            <a:r>
              <a:rPr lang="en-GB">
                <a:solidFill>
                  <a:schemeClr val="tx1"/>
                </a:solidFill>
              </a:rPr>
              <a:t>Removal of Associate Member status</a:t>
            </a:r>
          </a:p>
          <a:p>
            <a:endParaRPr lang="en-GB" b="1">
              <a:solidFill>
                <a:schemeClr val="tx1"/>
              </a:solidFill>
            </a:endParaRPr>
          </a:p>
          <a:p>
            <a:r>
              <a:rPr lang="en-GB" b="1">
                <a:solidFill>
                  <a:schemeClr val="tx1"/>
                </a:solidFill>
              </a:rPr>
              <a:t>Other notified changes: </a:t>
            </a:r>
          </a:p>
          <a:p>
            <a:pPr marL="285750" indent="-285750">
              <a:buFont typeface="Arial" panose="020B0604020202020204" pitchFamily="34" charset="0"/>
              <a:buChar char="•"/>
            </a:pPr>
            <a:r>
              <a:rPr lang="en-GB">
                <a:solidFill>
                  <a:schemeClr val="tx1"/>
                </a:solidFill>
              </a:rPr>
              <a:t>Activities changes</a:t>
            </a:r>
          </a:p>
          <a:p>
            <a:pPr marL="285750" indent="-285750">
              <a:buFont typeface="Arial" panose="020B0604020202020204" pitchFamily="34" charset="0"/>
              <a:buChar char="•"/>
            </a:pPr>
            <a:r>
              <a:rPr lang="en-GB">
                <a:solidFill>
                  <a:schemeClr val="tx1"/>
                </a:solidFill>
              </a:rPr>
              <a:t>Updating uniform requirements (remove items not now stocked)</a:t>
            </a:r>
          </a:p>
          <a:p>
            <a:pPr marL="285750" indent="-285750">
              <a:buFont typeface="Arial" panose="020B0604020202020204" pitchFamily="34" charset="0"/>
              <a:buChar char="•"/>
            </a:pPr>
            <a:r>
              <a:rPr lang="en-GB">
                <a:solidFill>
                  <a:schemeClr val="tx1"/>
                </a:solidFill>
              </a:rPr>
              <a:t>Move youth suspension/dismissal from Ch15 to Ch3</a:t>
            </a:r>
          </a:p>
          <a:p>
            <a:pPr marL="285750" indent="-285750">
              <a:buFont typeface="Arial" panose="020B0604020202020204" pitchFamily="34" charset="0"/>
              <a:buChar char="•"/>
            </a:pPr>
            <a:endParaRPr lang="en-GB">
              <a:solidFill>
                <a:schemeClr val="accent5"/>
              </a:solidFill>
            </a:endParaRPr>
          </a:p>
        </p:txBody>
      </p:sp>
      <p:sp>
        <p:nvSpPr>
          <p:cNvPr id="10" name="Rectangle: Rounded Corners 9">
            <a:extLst>
              <a:ext uri="{FF2B5EF4-FFF2-40B4-BE49-F238E27FC236}">
                <a16:creationId xmlns:a16="http://schemas.microsoft.com/office/drawing/2014/main" id="{8F7A4959-1FD9-DC7A-99D8-948C8C8561D4}"/>
              </a:ext>
            </a:extLst>
          </p:cNvPr>
          <p:cNvSpPr/>
          <p:nvPr/>
        </p:nvSpPr>
        <p:spPr>
          <a:xfrm>
            <a:off x="4462669" y="1663148"/>
            <a:ext cx="3240000" cy="4631635"/>
          </a:xfrm>
          <a:prstGeom prst="roundRect">
            <a:avLst/>
          </a:prstGeom>
          <a:noFill/>
          <a:ln>
            <a:solidFill>
              <a:srgbClr val="7414D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a:solidFill>
                  <a:schemeClr val="tx1"/>
                </a:solidFill>
              </a:rPr>
              <a:t>April 2023</a:t>
            </a:r>
          </a:p>
          <a:p>
            <a:pPr algn="ctr"/>
            <a:r>
              <a:rPr lang="en-GB">
                <a:solidFill>
                  <a:schemeClr val="tx1"/>
                </a:solidFill>
              </a:rPr>
              <a:t>Publication - w/c 10</a:t>
            </a:r>
            <a:r>
              <a:rPr lang="en-GB" baseline="30000">
                <a:solidFill>
                  <a:schemeClr val="tx1"/>
                </a:solidFill>
              </a:rPr>
              <a:t>th</a:t>
            </a:r>
            <a:r>
              <a:rPr lang="en-GB">
                <a:solidFill>
                  <a:schemeClr val="tx1"/>
                </a:solidFill>
              </a:rPr>
              <a:t> April</a:t>
            </a:r>
          </a:p>
          <a:p>
            <a:endParaRPr lang="en-GB">
              <a:solidFill>
                <a:schemeClr val="tx1"/>
              </a:solidFill>
            </a:endParaRPr>
          </a:p>
          <a:p>
            <a:r>
              <a:rPr lang="en-GB" b="1">
                <a:solidFill>
                  <a:schemeClr val="tx1"/>
                </a:solidFill>
              </a:rPr>
              <a:t>Volunteer Experience changes: </a:t>
            </a:r>
          </a:p>
          <a:p>
            <a:pPr marL="285750" indent="-285750">
              <a:buFont typeface="Arial" panose="020B0604020202020204" pitchFamily="34" charset="0"/>
              <a:buChar char="•"/>
            </a:pPr>
            <a:r>
              <a:rPr lang="en-GB">
                <a:solidFill>
                  <a:schemeClr val="tx1"/>
                </a:solidFill>
              </a:rPr>
              <a:t>Trustee Board/Constitutions changes (chapter 5)</a:t>
            </a:r>
          </a:p>
          <a:p>
            <a:endParaRPr lang="en-GB">
              <a:solidFill>
                <a:schemeClr val="tx1"/>
              </a:solidFill>
            </a:endParaRPr>
          </a:p>
          <a:p>
            <a:r>
              <a:rPr lang="en-GB" b="1">
                <a:solidFill>
                  <a:schemeClr val="tx1"/>
                </a:solidFill>
              </a:rPr>
              <a:t>Other notified changes:</a:t>
            </a:r>
          </a:p>
          <a:p>
            <a:pPr marL="285750" indent="-285750">
              <a:buFont typeface="Arial" panose="020B0604020202020204" pitchFamily="34" charset="0"/>
              <a:buChar char="•"/>
            </a:pPr>
            <a:r>
              <a:rPr lang="en-GB">
                <a:solidFill>
                  <a:schemeClr val="tx1"/>
                </a:solidFill>
              </a:rPr>
              <a:t>Updating charity finance rules (chapter 5)</a:t>
            </a:r>
          </a:p>
        </p:txBody>
      </p:sp>
      <p:sp>
        <p:nvSpPr>
          <p:cNvPr id="11" name="Rectangle: Rounded Corners 10">
            <a:extLst>
              <a:ext uri="{FF2B5EF4-FFF2-40B4-BE49-F238E27FC236}">
                <a16:creationId xmlns:a16="http://schemas.microsoft.com/office/drawing/2014/main" id="{866F811B-930D-0322-DACF-748DD75FE861}"/>
              </a:ext>
            </a:extLst>
          </p:cNvPr>
          <p:cNvSpPr/>
          <p:nvPr/>
        </p:nvSpPr>
        <p:spPr>
          <a:xfrm>
            <a:off x="8355496" y="1656522"/>
            <a:ext cx="3266661" cy="4631635"/>
          </a:xfrm>
          <a:prstGeom prst="roundRect">
            <a:avLst/>
          </a:prstGeom>
          <a:noFill/>
          <a:ln>
            <a:solidFill>
              <a:srgbClr val="7414D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a:solidFill>
                  <a:schemeClr val="tx1"/>
                </a:solidFill>
              </a:rPr>
              <a:t>July 2023</a:t>
            </a:r>
          </a:p>
          <a:p>
            <a:pPr algn="ctr"/>
            <a:r>
              <a:rPr lang="en-GB">
                <a:solidFill>
                  <a:schemeClr val="tx1"/>
                </a:solidFill>
              </a:rPr>
              <a:t>Publication - w/c 10</a:t>
            </a:r>
            <a:r>
              <a:rPr lang="en-GB" baseline="30000">
                <a:solidFill>
                  <a:schemeClr val="tx1"/>
                </a:solidFill>
              </a:rPr>
              <a:t>th</a:t>
            </a:r>
            <a:r>
              <a:rPr lang="en-GB">
                <a:solidFill>
                  <a:schemeClr val="tx1"/>
                </a:solidFill>
              </a:rPr>
              <a:t> July</a:t>
            </a:r>
          </a:p>
          <a:p>
            <a:endParaRPr lang="en-GB">
              <a:solidFill>
                <a:schemeClr val="tx1"/>
              </a:solidFill>
            </a:endParaRPr>
          </a:p>
          <a:p>
            <a:r>
              <a:rPr lang="en-GB" b="1">
                <a:solidFill>
                  <a:schemeClr val="tx1"/>
                </a:solidFill>
              </a:rPr>
              <a:t>Changes:</a:t>
            </a:r>
          </a:p>
          <a:p>
            <a:pPr marL="285750" indent="-285750">
              <a:buFont typeface="Arial" panose="020B0604020202020204" pitchFamily="34" charset="0"/>
              <a:buChar char="•"/>
            </a:pPr>
            <a:r>
              <a:rPr lang="en-GB">
                <a:solidFill>
                  <a:schemeClr val="tx1"/>
                </a:solidFill>
              </a:rPr>
              <a:t>None notified as yet </a:t>
            </a:r>
          </a:p>
          <a:p>
            <a:pPr marL="285750" indent="-285750">
              <a:buFont typeface="Arial" panose="020B0604020202020204" pitchFamily="34" charset="0"/>
              <a:buChar char="•"/>
            </a:pPr>
            <a:endParaRPr lang="en-GB">
              <a:solidFill>
                <a:schemeClr val="tx1"/>
              </a:solidFill>
            </a:endParaRPr>
          </a:p>
          <a:p>
            <a:r>
              <a:rPr lang="en-GB" b="1">
                <a:solidFill>
                  <a:schemeClr val="tx1"/>
                </a:solidFill>
              </a:rPr>
              <a:t>Important Note: </a:t>
            </a:r>
            <a:br>
              <a:rPr lang="en-GB" b="1">
                <a:solidFill>
                  <a:schemeClr val="tx1"/>
                </a:solidFill>
              </a:rPr>
            </a:br>
            <a:endParaRPr lang="en-GB" b="1">
              <a:solidFill>
                <a:schemeClr val="tx1"/>
              </a:solidFill>
            </a:endParaRPr>
          </a:p>
          <a:p>
            <a:pPr algn="ctr"/>
            <a:r>
              <a:rPr lang="en-GB">
                <a:solidFill>
                  <a:schemeClr val="tx1"/>
                </a:solidFill>
              </a:rPr>
              <a:t>This will be the final version of POR for Counties to use prior to their transition and will apply in every County until the date of their transition</a:t>
            </a:r>
          </a:p>
        </p:txBody>
      </p:sp>
      <p:sp>
        <p:nvSpPr>
          <p:cNvPr id="2" name="TextBox 1">
            <a:extLst>
              <a:ext uri="{FF2B5EF4-FFF2-40B4-BE49-F238E27FC236}">
                <a16:creationId xmlns:a16="http://schemas.microsoft.com/office/drawing/2014/main" id="{6D948308-0287-7439-1383-94DBE4F33586}"/>
              </a:ext>
            </a:extLst>
          </p:cNvPr>
          <p:cNvSpPr txBox="1"/>
          <p:nvPr/>
        </p:nvSpPr>
        <p:spPr>
          <a:xfrm>
            <a:off x="566350" y="6435810"/>
            <a:ext cx="7053647"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IMPORTANT:  The above is subject to change but is our current best understanding!!</a:t>
            </a:r>
          </a:p>
        </p:txBody>
      </p:sp>
      <p:pic>
        <p:nvPicPr>
          <p:cNvPr id="4" name="Picture 6">
            <a:extLst>
              <a:ext uri="{FF2B5EF4-FFF2-40B4-BE49-F238E27FC236}">
                <a16:creationId xmlns:a16="http://schemas.microsoft.com/office/drawing/2014/main" id="{DB6E1D96-0D2A-D581-7E0A-13441E6D6E4F}"/>
              </a:ext>
            </a:extLst>
          </p:cNvPr>
          <p:cNvPicPr>
            <a:picLocks noChangeAspect="1"/>
          </p:cNvPicPr>
          <p:nvPr/>
        </p:nvPicPr>
        <p:blipFill>
          <a:blip r:embed="rId3"/>
          <a:stretch>
            <a:fillRect/>
          </a:stretch>
        </p:blipFill>
        <p:spPr>
          <a:xfrm>
            <a:off x="9581764" y="6396552"/>
            <a:ext cx="2543175" cy="428625"/>
          </a:xfrm>
          <a:prstGeom prst="rect">
            <a:avLst/>
          </a:prstGeom>
        </p:spPr>
      </p:pic>
      <p:sp>
        <p:nvSpPr>
          <p:cNvPr id="3" name="Title 2">
            <a:extLst>
              <a:ext uri="{FF2B5EF4-FFF2-40B4-BE49-F238E27FC236}">
                <a16:creationId xmlns:a16="http://schemas.microsoft.com/office/drawing/2014/main" id="{34D6AA0D-2C79-334C-01A8-D7A5246DBEEA}"/>
              </a:ext>
            </a:extLst>
          </p:cNvPr>
          <p:cNvSpPr>
            <a:spLocks noGrp="1"/>
          </p:cNvSpPr>
          <p:nvPr>
            <p:ph type="ctrTitle"/>
          </p:nvPr>
        </p:nvSpPr>
        <p:spPr>
          <a:xfrm>
            <a:off x="345675" y="326552"/>
            <a:ext cx="5750325" cy="207749"/>
          </a:xfrm>
        </p:spPr>
        <p:txBody>
          <a:bodyPr/>
          <a:lstStyle/>
          <a:p>
            <a:r>
              <a:rPr lang="en-GB"/>
              <a:t>Transformation Lead Call - January 23</a:t>
            </a:r>
          </a:p>
        </p:txBody>
      </p:sp>
      <p:sp>
        <p:nvSpPr>
          <p:cNvPr id="5" name="Subtitle 3">
            <a:extLst>
              <a:ext uri="{FF2B5EF4-FFF2-40B4-BE49-F238E27FC236}">
                <a16:creationId xmlns:a16="http://schemas.microsoft.com/office/drawing/2014/main" id="{18D8FFA6-5EA6-6948-BA7E-1B90D72C7053}"/>
              </a:ext>
            </a:extLst>
          </p:cNvPr>
          <p:cNvSpPr>
            <a:spLocks noGrp="1"/>
          </p:cNvSpPr>
          <p:nvPr>
            <p:ph type="subTitle" idx="4"/>
          </p:nvPr>
        </p:nvSpPr>
        <p:spPr>
          <a:xfrm>
            <a:off x="345675" y="534300"/>
            <a:ext cx="5750325" cy="207749"/>
          </a:xfrm>
        </p:spPr>
        <p:txBody>
          <a:bodyPr/>
          <a:lstStyle/>
          <a:p>
            <a:r>
              <a:rPr lang="en-GB"/>
              <a:t>POR Timeline</a:t>
            </a:r>
          </a:p>
        </p:txBody>
      </p:sp>
    </p:spTree>
    <p:extLst>
      <p:ext uri="{BB962C8B-B14F-4D97-AF65-F5344CB8AC3E}">
        <p14:creationId xmlns:p14="http://schemas.microsoft.com/office/powerpoint/2010/main" val="126212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a0024ab-ab65-466d-9e06-7d1947fad7d8">
      <UserInfo>
        <DisplayName>Katie Miller</DisplayName>
        <AccountId>18</AccountId>
        <AccountType/>
      </UserInfo>
      <UserInfo>
        <DisplayName>Jack Caine</DisplayName>
        <AccountId>56</AccountId>
        <AccountType/>
      </UserInfo>
      <UserInfo>
        <DisplayName>Matthew Cobble</DisplayName>
        <AccountId>146</AccountId>
        <AccountType/>
      </UserInfo>
      <UserInfo>
        <DisplayName>Hamish Stout</DisplayName>
        <AccountId>192</AccountId>
        <AccountType/>
      </UserInfo>
      <UserInfo>
        <DisplayName>Hermione Clulow</DisplayName>
        <AccountId>204</AccountId>
        <AccountType/>
      </UserInfo>
      <UserInfo>
        <DisplayName>Sam Morris</DisplayName>
        <AccountId>422</AccountId>
        <AccountType/>
      </UserInfo>
      <UserInfo>
        <DisplayName>Alex Harvey</DisplayName>
        <AccountId>982</AccountId>
        <AccountType/>
      </UserInfo>
      <UserInfo>
        <DisplayName>Melissa Gannaway</DisplayName>
        <AccountId>1073</AccountId>
        <AccountType/>
      </UserInfo>
      <UserInfo>
        <DisplayName>Eleanor Coker</DisplayName>
        <AccountId>1402</AccountId>
        <AccountType/>
      </UserInfo>
      <UserInfo>
        <DisplayName>Craig Turpie</DisplayName>
        <AccountId>2230</AccountId>
        <AccountType/>
      </UserInfo>
      <UserInfo>
        <DisplayName>Rich Bennett</DisplayName>
        <AccountId>2325</AccountId>
        <AccountType/>
      </UserInfo>
      <UserInfo>
        <DisplayName>Pete Jeffreys</DisplayName>
        <AccountId>2326</AccountId>
        <AccountType/>
      </UserInfo>
      <UserInfo>
        <DisplayName>James Booker</DisplayName>
        <AccountId>2373</AccountId>
        <AccountType/>
      </UserInfo>
      <UserInfo>
        <DisplayName>Shaid Karim</DisplayName>
        <AccountId>2483</AccountId>
        <AccountType/>
      </UserInfo>
      <UserInfo>
        <DisplayName>Susan Wallace</DisplayName>
        <AccountId>2533</AccountId>
        <AccountType/>
      </UserInfo>
      <UserInfo>
        <DisplayName>Kirsty Waugh</DisplayName>
        <AccountId>2552</AccountId>
        <AccountType/>
      </UserInfo>
      <UserInfo>
        <DisplayName>Robert Groves</DisplayName>
        <AccountId>2596</AccountId>
        <AccountType/>
      </UserInfo>
      <UserInfo>
        <DisplayName>Nicki McCluskey</DisplayName>
        <AccountId>2556</AccountId>
        <AccountType/>
      </UserInfo>
      <UserInfo>
        <DisplayName>Andrew Sutherland</DisplayName>
        <AccountId>72</AccountId>
        <AccountType/>
      </UserInfo>
      <UserInfo>
        <DisplayName>Anders Wulff</DisplayName>
        <AccountId>2108</AccountId>
        <AccountType/>
      </UserInfo>
      <UserInfo>
        <DisplayName>Helen Mitchell</DisplayName>
        <AccountId>2776</AccountId>
        <AccountType/>
      </UserInfo>
      <UserInfo>
        <DisplayName>Alison Fell</DisplayName>
        <AccountId>2340</AccountId>
        <AccountType/>
      </UserInfo>
    </SharedWithUsers>
    <lcf76f155ced4ddcb4097134ff3c332f xmlns="b8794ff2-5743-48aa-b936-75e29ee18ac3">
      <Terms xmlns="http://schemas.microsoft.com/office/infopath/2007/PartnerControls"/>
    </lcf76f155ced4ddcb4097134ff3c332f>
    <TaxCatchAll xmlns="ea0024ab-ab65-466d-9e06-7d1947fad7d8" xsi:nil="true"/>
    <MediaLengthInSeconds xmlns="b8794ff2-5743-48aa-b936-75e29ee18ac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7EFE293DA0574781BC2ECE904F4719" ma:contentTypeVersion="15" ma:contentTypeDescription="Create a new document." ma:contentTypeScope="" ma:versionID="24094689abf715c71ad285220361ada2">
  <xsd:schema xmlns:xsd="http://www.w3.org/2001/XMLSchema" xmlns:xs="http://www.w3.org/2001/XMLSchema" xmlns:p="http://schemas.microsoft.com/office/2006/metadata/properties" xmlns:ns2="b8794ff2-5743-48aa-b936-75e29ee18ac3" xmlns:ns3="ea0024ab-ab65-466d-9e06-7d1947fad7d8" targetNamespace="http://schemas.microsoft.com/office/2006/metadata/properties" ma:root="true" ma:fieldsID="415ceebd380b213ff777fbee1240e748" ns2:_="" ns3:_="">
    <xsd:import namespace="b8794ff2-5743-48aa-b936-75e29ee18ac3"/>
    <xsd:import namespace="ea0024ab-ab65-466d-9e06-7d1947fad7d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794ff2-5743-48aa-b936-75e29ee18a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a56231d-6d57-4d01-be4e-eaa0c39de8a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0024ab-ab65-466d-9e06-7d1947fad7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a9ff760-f50c-480b-83ab-bde4803c26e0}" ma:internalName="TaxCatchAll" ma:showField="CatchAllData" ma:web="ea0024ab-ab65-466d-9e06-7d1947fad7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C12B90-76D4-46D2-9FB0-4A1733A9F42D}">
  <ds:schemaRefs>
    <ds:schemaRef ds:uri="http://schemas.microsoft.com/sharepoint/v3/contenttype/forms"/>
  </ds:schemaRefs>
</ds:datastoreItem>
</file>

<file path=customXml/itemProps2.xml><?xml version="1.0" encoding="utf-8"?>
<ds:datastoreItem xmlns:ds="http://schemas.openxmlformats.org/officeDocument/2006/customXml" ds:itemID="{8E3F7C96-A926-416F-8489-B53183D70031}">
  <ds:schemaRefs>
    <ds:schemaRef ds:uri="http://purl.org/dc/elements/1.1/"/>
    <ds:schemaRef ds:uri="http://schemas.openxmlformats.org/package/2006/metadata/core-properties"/>
    <ds:schemaRef ds:uri="http://schemas.microsoft.com/office/2006/metadata/properties"/>
    <ds:schemaRef ds:uri="ea0024ab-ab65-466d-9e06-7d1947fad7d8"/>
    <ds:schemaRef ds:uri="http://schemas.microsoft.com/office/infopath/2007/PartnerControls"/>
    <ds:schemaRef ds:uri="http://www.w3.org/XML/1998/namespace"/>
    <ds:schemaRef ds:uri="http://purl.org/dc/terms/"/>
    <ds:schemaRef ds:uri="http://schemas.microsoft.com/office/2006/documentManagement/types"/>
    <ds:schemaRef ds:uri="http://purl.org/dc/dcmitype/"/>
    <ds:schemaRef ds:uri="b8794ff2-5743-48aa-b936-75e29ee18ac3"/>
  </ds:schemaRefs>
</ds:datastoreItem>
</file>

<file path=customXml/itemProps3.xml><?xml version="1.0" encoding="utf-8"?>
<ds:datastoreItem xmlns:ds="http://schemas.openxmlformats.org/officeDocument/2006/customXml" ds:itemID="{66561593-8B03-4BD2-8318-E08E6CA12AEB}">
  <ds:schemaRefs>
    <ds:schemaRef ds:uri="b8794ff2-5743-48aa-b936-75e29ee18ac3"/>
    <ds:schemaRef ds:uri="ea0024ab-ab65-466d-9e06-7d1947fad7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scouts-powerpoint-template-small-file</Template>
  <TotalTime>0</TotalTime>
  <Words>1646</Words>
  <Application>Microsoft Office PowerPoint</Application>
  <PresentationFormat>Widescreen</PresentationFormat>
  <Paragraphs>308</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Nunito Sans Black</vt:lpstr>
      <vt:lpstr>Calibri</vt:lpstr>
      <vt:lpstr>Nunito Sans ExtraBold</vt:lpstr>
      <vt:lpstr>Arial</vt:lpstr>
      <vt:lpstr>Arial,Sans-Serif</vt:lpstr>
      <vt:lpstr>Nunito Sans</vt:lpstr>
      <vt:lpstr>Office Theme</vt:lpstr>
      <vt:lpstr>Office Theme</vt:lpstr>
      <vt:lpstr>PowerPoint Presentation</vt:lpstr>
      <vt:lpstr>PowerPoint Presentation</vt:lpstr>
      <vt:lpstr>PowerPoint Presentation</vt:lpstr>
      <vt:lpstr>PowerPoint Presentation</vt:lpstr>
      <vt:lpstr>Transformation Lead Call - January 23</vt:lpstr>
      <vt:lpstr>Transformation Lead Call - January 23</vt:lpstr>
      <vt:lpstr>PowerPoint Presentation</vt:lpstr>
      <vt:lpstr>PowerPoint Presentation</vt:lpstr>
      <vt:lpstr>Transformation Lead Call - January 23</vt:lpstr>
      <vt:lpstr>Transformation Lead Call - January 23</vt:lpstr>
      <vt:lpstr>PowerPoint Presentation</vt:lpstr>
      <vt:lpstr>Transformation Lead Call - January 23</vt:lpstr>
      <vt:lpstr>Transformation Lead Call - January 23</vt:lpstr>
      <vt:lpstr>Transformation Lead Call - January 23</vt:lpstr>
      <vt:lpstr>Transformation Lead Call - January 23</vt:lpstr>
      <vt:lpstr>Transformation Lead Call - January 23</vt:lpstr>
      <vt:lpstr>Transformation Lead Call - January 23</vt:lpstr>
      <vt:lpstr>Transformation Lead Call - January 23</vt:lpstr>
      <vt:lpstr>PowerPoint Presentation</vt:lpstr>
      <vt:lpstr>PowerPoint Presentation</vt:lpstr>
      <vt:lpstr>Transformation Lead Call - January 23</vt:lpstr>
      <vt:lpstr>PowerPoint Presentation</vt:lpstr>
      <vt:lpstr>Transformation Lead Call - January 23</vt:lpstr>
      <vt:lpstr>Transformation Lead Call - January 23</vt:lpstr>
      <vt:lpstr>PowerPoint Presentation</vt:lpstr>
      <vt:lpstr>Transformation Lead Call - January 23</vt:lpstr>
      <vt:lpstr>PowerPoint Presentation</vt:lpstr>
      <vt:lpstr>PowerPoint Presentation</vt:lpstr>
      <vt:lpstr>PowerPoint Presentation</vt:lpstr>
      <vt:lpstr>PowerPoint Presentation</vt:lpstr>
    </vt:vector>
  </TitlesOfParts>
  <Company>The Scout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Gannaway</dc:creator>
  <cp:lastModifiedBy>Robert Groves</cp:lastModifiedBy>
  <cp:revision>1</cp:revision>
  <dcterms:created xsi:type="dcterms:W3CDTF">2019-10-08T08:48:13Z</dcterms:created>
  <dcterms:modified xsi:type="dcterms:W3CDTF">2023-01-16T13:29:34Z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y fmtid="{D5CDD505-2E9C-101B-9397-08002B2CF9AE}" pid="5" name="ContentTypeId">
    <vt:lpwstr>0x0101001D7EFE293DA0574781BC2ECE904F4719</vt:lpwstr>
  </property>
  <property fmtid="{D5CDD505-2E9C-101B-9397-08002B2CF9AE}" pid="6" name="xd_ProgID">
    <vt:lpwstr/>
  </property>
  <property fmtid="{D5CDD505-2E9C-101B-9397-08002B2CF9AE}" pid="7" name="MediaServiceImageTags">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ies>
</file>