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5.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834" r:id="rId4"/>
    <p:sldMasterId id="2147483782" r:id="rId5"/>
  </p:sldMasterIdLst>
  <p:notesMasterIdLst>
    <p:notesMasterId r:id="rId55"/>
  </p:notesMasterIdLst>
  <p:sldIdLst>
    <p:sldId id="320" r:id="rId6"/>
    <p:sldId id="329" r:id="rId7"/>
    <p:sldId id="330" r:id="rId8"/>
    <p:sldId id="443" r:id="rId9"/>
    <p:sldId id="421" r:id="rId10"/>
    <p:sldId id="659" r:id="rId11"/>
    <p:sldId id="662" r:id="rId12"/>
    <p:sldId id="660" r:id="rId13"/>
    <p:sldId id="679" r:id="rId14"/>
    <p:sldId id="661" r:id="rId15"/>
    <p:sldId id="680" r:id="rId16"/>
    <p:sldId id="664" r:id="rId17"/>
    <p:sldId id="474" r:id="rId18"/>
    <p:sldId id="665" r:id="rId19"/>
    <p:sldId id="666" r:id="rId20"/>
    <p:sldId id="667" r:id="rId21"/>
    <p:sldId id="668" r:id="rId22"/>
    <p:sldId id="669" r:id="rId23"/>
    <p:sldId id="670" r:id="rId24"/>
    <p:sldId id="691" r:id="rId25"/>
    <p:sldId id="489" r:id="rId26"/>
    <p:sldId id="671" r:id="rId27"/>
    <p:sldId id="488" r:id="rId28"/>
    <p:sldId id="677" r:id="rId29"/>
    <p:sldId id="458" r:id="rId30"/>
    <p:sldId id="459" r:id="rId31"/>
    <p:sldId id="654" r:id="rId32"/>
    <p:sldId id="672" r:id="rId33"/>
    <p:sldId id="646" r:id="rId34"/>
    <p:sldId id="658" r:id="rId35"/>
    <p:sldId id="678" r:id="rId36"/>
    <p:sldId id="415" r:id="rId37"/>
    <p:sldId id="491" r:id="rId38"/>
    <p:sldId id="673" r:id="rId39"/>
    <p:sldId id="676" r:id="rId40"/>
    <p:sldId id="487" r:id="rId41"/>
    <p:sldId id="681" r:id="rId42"/>
    <p:sldId id="682" r:id="rId43"/>
    <p:sldId id="683" r:id="rId44"/>
    <p:sldId id="684" r:id="rId45"/>
    <p:sldId id="685" r:id="rId46"/>
    <p:sldId id="686" r:id="rId47"/>
    <p:sldId id="688" r:id="rId48"/>
    <p:sldId id="689" r:id="rId49"/>
    <p:sldId id="690" r:id="rId50"/>
    <p:sldId id="434" r:id="rId51"/>
    <p:sldId id="675" r:id="rId52"/>
    <p:sldId id="481" r:id="rId53"/>
    <p:sldId id="418" r:id="rId54"/>
  </p:sldIdLst>
  <p:sldSz cx="12192000" cy="6858000"/>
  <p:notesSz cx="16256000" cy="9144000"/>
  <p:embeddedFontLst>
    <p:embeddedFont>
      <p:font typeface="Calibri" panose="020F0502020204030204" pitchFamily="34" charset="0"/>
      <p:regular r:id="rId56"/>
      <p:bold r:id="rId57"/>
      <p:italic r:id="rId58"/>
      <p:boldItalic r:id="rId59"/>
    </p:embeddedFont>
    <p:embeddedFont>
      <p:font typeface="Nunito Sans" panose="00000500000000000000" pitchFamily="2" charset="0"/>
      <p:regular r:id="rId60"/>
      <p:bold r:id="rId61"/>
      <p:italic r:id="rId62"/>
      <p:boldItalic r:id="rId63"/>
    </p:embeddedFont>
    <p:embeddedFont>
      <p:font typeface="Nunito Sans Black" panose="00000A00000000000000" pitchFamily="2" charset="0"/>
      <p:bold r:id="rId64"/>
      <p:boldItalic r:id="rId65"/>
    </p:embeddedFont>
    <p:embeddedFont>
      <p:font typeface="Nunito Sans ExtraBold" panose="00000900000000000000" pitchFamily="2" charset="0"/>
      <p:bold r:id="rId66"/>
      <p:boldItalic r:id="rId67"/>
    </p:embeddedFont>
  </p:embeddedFontLst>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162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CA3D208-6267-342F-996D-0ED919789A35}" name="Susan Wallace" initials="SW" userId="S::susan.wallace@scouts.org.uk::1dea21a4-a711-4ebc-9773-2fb79bc4550e" providerId="AD"/>
  <p188:author id="{3C815923-39DB-63F5-A443-18923E457571}" name="Pete Jeffreys" initials="PJ" userId="S::Pete.Jeffreys@scouts.org.uk::25ad60b4-1396-428f-a660-10ca608ac5be" providerId="AD"/>
  <p188:author id="{E1DBFD33-56EB-8CE8-DD2C-D9FF7E16F56F}" name="Pete Jeffreys" initials="PJ" userId="S::pete.jeffreys@scouts.org.uk::25ad60b4-1396-428f-a660-10ca608ac5be" providerId="AD"/>
  <p188:author id="{1EDE143A-CD14-B44C-8B24-E7A126DBF7FE}" name="Robert Groves" initials="RG" userId="Robert Groves" providerId="None"/>
  <p188:author id="{75DB3E5F-BCEB-C059-68D6-BC99F48451FF}" name="Andrew Sutherland" initials="AS" userId="S::andrew.sutherland@scouts.org.uk::f84dd9ed-16dd-4604-8524-05c73fa146fc" providerId="AD"/>
  <p188:author id="{874E6E74-72D9-576B-FBA3-9BE0DB0285FC}" name="James Booker" initials="JB" userId="S::james.booker@scouts.org.uk::201249a4-d410-4cab-99cc-746650975179" providerId="AD"/>
  <p188:author id="{49AAC8C7-16BA-D461-223F-9B2126E520F6}" name="Anders Wulff" initials="AW" userId="S::anders.wulff@scouts.org.uk::712cb9ff-b7b2-40ee-9b23-9483bf4b62f6" providerId="AD"/>
  <p188:author id="{3D79F3C7-D0F4-A591-84AB-43B7BEC64F9F}" name="Craig Turpie" initials="CT" userId="S::craig.turpie@scouts.org.uk::0a9270cd-ff07-4281-8a79-9ac34e6992a5" providerId="AD"/>
  <p188:author id="{544CD2D0-1776-E026-85BB-ED66046B37CD}" name="Eleanor Coker" initials="EC" userId="S::eleanor.coker@scouts.org.uk::f2e34377-7a42-4171-897d-815de199653d" providerId="AD"/>
  <p188:author id="{ED1FD4DE-6FB5-8603-65E2-74F7500488B7}" name="Kirsty Waugh" initials="KW" userId="S::kirsty.waugh@scouts.org.uk::3c8af125-a979-4ee5-804b-4b718550c0d7" providerId="AD"/>
  <p188:author id="{DA38F2E9-F69D-34CD-27F0-99B9E7CC527C}" name="Lauren Golding" initials="LG" userId="S::lauren.golding@scouts.org.uk::5ecf11f9-6101-44b0-9678-ad82d7c1bed9" providerId="AD"/>
  <p188:author id="{BCA007F3-E7CA-0934-D7EC-8256E13732B6}" name="Robert Groves" initials="RG" userId="S::Robert.Groves@scouts.org.uk::18340ee5-2ee2-4523-a1bd-00715d104e64" providerId="AD"/>
  <p188:author id="{1A9ADFFA-76F0-13C9-E8AC-813C7AFD6AFD}" name="Hamish Stout" initials="HS" userId="S::hamish.stout@scouts.org.uk::15f0d1f2-19d0-420e-bacb-e7d8d634b31c" providerId="AD"/>
  <p188:author id="{B306D6FF-6E8A-051B-9139-7245D0F1B46A}" name="Pete Jeffreys" initials="PJ" userId="Pete Jeffreys"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414DC"/>
    <a:srgbClr val="00A793"/>
    <a:srgbClr val="003982"/>
    <a:srgbClr val="23A9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CF7B8EF-0F05-47F9-BCDD-BF76A641B314}" v="2" dt="2023-03-15T15:41:40.521"/>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5" d="100"/>
          <a:sy n="115" d="100"/>
        </p:scale>
        <p:origin x="706" y="72"/>
      </p:cViewPr>
      <p:guideLst>
        <p:guide orient="horz" pos="2160"/>
        <p:guide pos="162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font" Target="fonts/font8.fntdata"/><Relationship Id="rId6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font" Target="fonts/font3.fntdata"/><Relationship Id="rId66" Type="http://schemas.openxmlformats.org/officeDocument/2006/relationships/font" Target="fonts/font11.fntdata"/><Relationship Id="rId5" Type="http://schemas.openxmlformats.org/officeDocument/2006/relationships/slideMaster" Target="slideMasters/slideMaster2.xml"/><Relationship Id="rId61" Type="http://schemas.openxmlformats.org/officeDocument/2006/relationships/font" Target="fonts/font6.fntdata"/><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font" Target="fonts/font1.fntdata"/><Relationship Id="rId64" Type="http://schemas.openxmlformats.org/officeDocument/2006/relationships/font" Target="fonts/font9.fntdata"/><Relationship Id="rId69"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slide" Target="slides/slide46.xml"/><Relationship Id="rId72"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font" Target="fonts/font4.fntdata"/><Relationship Id="rId67" Type="http://schemas.openxmlformats.org/officeDocument/2006/relationships/font" Target="fonts/font12.fntdata"/><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font" Target="fonts/font7.fntdata"/><Relationship Id="rId7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font" Target="fonts/font2.fntdata"/><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font" Target="fonts/font5.fntdata"/><Relationship Id="rId65" Type="http://schemas.openxmlformats.org/officeDocument/2006/relationships/font" Target="fonts/font10.fntdata"/><Relationship Id="rId73"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notesMaster" Target="notesMasters/notesMaster1.xml"/><Relationship Id="rId7" Type="http://schemas.openxmlformats.org/officeDocument/2006/relationships/slide" Target="slides/slide2.xml"/><Relationship Id="rId71"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AB56090-9F20-4B5F-B495-50D0082A9771}" type="doc">
      <dgm:prSet loTypeId="urn:microsoft.com/office/officeart/2005/8/layout/venn1" loCatId="relationship" qsTypeId="urn:microsoft.com/office/officeart/2005/8/quickstyle/simple1" qsCatId="simple" csTypeId="urn:microsoft.com/office/officeart/2005/8/colors/colorful2" csCatId="colorful" phldr="1"/>
      <dgm:spPr/>
    </dgm:pt>
    <dgm:pt modelId="{D13D3E94-80AF-46E4-BA7E-97E8FCA7944A}">
      <dgm:prSet phldrT="[Text]"/>
      <dgm:spPr/>
      <dgm:t>
        <a:bodyPr/>
        <a:lstStyle/>
        <a:p>
          <a:r>
            <a:rPr lang="en-GB" b="1"/>
            <a:t>Name</a:t>
          </a:r>
        </a:p>
      </dgm:t>
    </dgm:pt>
    <dgm:pt modelId="{D6B6193C-1E12-4952-88BF-482D0D1496B4}" type="parTrans" cxnId="{1DEB1638-2457-4B95-83F3-8752238E845F}">
      <dgm:prSet/>
      <dgm:spPr/>
      <dgm:t>
        <a:bodyPr/>
        <a:lstStyle/>
        <a:p>
          <a:endParaRPr lang="en-GB"/>
        </a:p>
      </dgm:t>
    </dgm:pt>
    <dgm:pt modelId="{DBE2C2D0-BD8D-4426-9B7E-F3F4C822C240}" type="sibTrans" cxnId="{1DEB1638-2457-4B95-83F3-8752238E845F}">
      <dgm:prSet/>
      <dgm:spPr/>
      <dgm:t>
        <a:bodyPr/>
        <a:lstStyle/>
        <a:p>
          <a:endParaRPr lang="en-GB"/>
        </a:p>
      </dgm:t>
    </dgm:pt>
    <dgm:pt modelId="{F2193EFE-DE5A-4A99-929B-B5A4C9F3402C}">
      <dgm:prSet phldrT="[Text]"/>
      <dgm:spPr/>
      <dgm:t>
        <a:bodyPr/>
        <a:lstStyle/>
        <a:p>
          <a:r>
            <a:rPr lang="en-GB" b="1"/>
            <a:t>Membership</a:t>
          </a:r>
        </a:p>
      </dgm:t>
    </dgm:pt>
    <dgm:pt modelId="{13E893DF-276A-44C6-BB65-BB3AF29A8E8E}" type="parTrans" cxnId="{9739F29D-C274-406E-83A5-9381A120A4C8}">
      <dgm:prSet/>
      <dgm:spPr/>
      <dgm:t>
        <a:bodyPr/>
        <a:lstStyle/>
        <a:p>
          <a:endParaRPr lang="en-GB"/>
        </a:p>
      </dgm:t>
    </dgm:pt>
    <dgm:pt modelId="{A3ECFE56-B326-4416-8860-6857B3EE3B61}" type="sibTrans" cxnId="{9739F29D-C274-406E-83A5-9381A120A4C8}">
      <dgm:prSet/>
      <dgm:spPr/>
      <dgm:t>
        <a:bodyPr/>
        <a:lstStyle/>
        <a:p>
          <a:endParaRPr lang="en-GB"/>
        </a:p>
      </dgm:t>
    </dgm:pt>
    <dgm:pt modelId="{84C73EA5-05A6-4ABD-83EC-8F966D82DAEB}">
      <dgm:prSet phldrT="[Text]"/>
      <dgm:spPr/>
      <dgm:t>
        <a:bodyPr/>
        <a:lstStyle/>
        <a:p>
          <a:r>
            <a:rPr lang="en-GB" b="1"/>
            <a:t>Purpose</a:t>
          </a:r>
        </a:p>
      </dgm:t>
    </dgm:pt>
    <dgm:pt modelId="{0641DA40-0264-41A7-A37D-8E83562F57D4}" type="parTrans" cxnId="{DC6DB8E5-EE49-4E7C-BC1E-D220B4807B95}">
      <dgm:prSet/>
      <dgm:spPr/>
      <dgm:t>
        <a:bodyPr/>
        <a:lstStyle/>
        <a:p>
          <a:endParaRPr lang="en-GB"/>
        </a:p>
      </dgm:t>
    </dgm:pt>
    <dgm:pt modelId="{5B120FBF-D67F-4334-84EF-931828F376E6}" type="sibTrans" cxnId="{DC6DB8E5-EE49-4E7C-BC1E-D220B4807B95}">
      <dgm:prSet/>
      <dgm:spPr/>
      <dgm:t>
        <a:bodyPr/>
        <a:lstStyle/>
        <a:p>
          <a:endParaRPr lang="en-GB"/>
        </a:p>
      </dgm:t>
    </dgm:pt>
    <dgm:pt modelId="{AB3C6948-F83C-4928-9664-ECC0F8664F7E}" type="pres">
      <dgm:prSet presAssocID="{EAB56090-9F20-4B5F-B495-50D0082A9771}" presName="compositeShape" presStyleCnt="0">
        <dgm:presLayoutVars>
          <dgm:chMax val="7"/>
          <dgm:dir/>
          <dgm:resizeHandles val="exact"/>
        </dgm:presLayoutVars>
      </dgm:prSet>
      <dgm:spPr/>
    </dgm:pt>
    <dgm:pt modelId="{EA831B5C-4C58-451E-8221-9D0B73AC6612}" type="pres">
      <dgm:prSet presAssocID="{D13D3E94-80AF-46E4-BA7E-97E8FCA7944A}" presName="circ1" presStyleLbl="vennNode1" presStyleIdx="0" presStyleCnt="3"/>
      <dgm:spPr/>
    </dgm:pt>
    <dgm:pt modelId="{5C8B81DD-5E11-4587-90AF-40210C12B836}" type="pres">
      <dgm:prSet presAssocID="{D13D3E94-80AF-46E4-BA7E-97E8FCA7944A}" presName="circ1Tx" presStyleLbl="revTx" presStyleIdx="0" presStyleCnt="0">
        <dgm:presLayoutVars>
          <dgm:chMax val="0"/>
          <dgm:chPref val="0"/>
          <dgm:bulletEnabled val="1"/>
        </dgm:presLayoutVars>
      </dgm:prSet>
      <dgm:spPr/>
    </dgm:pt>
    <dgm:pt modelId="{D8147250-DE62-49C5-B7CB-8F98D49F4689}" type="pres">
      <dgm:prSet presAssocID="{F2193EFE-DE5A-4A99-929B-B5A4C9F3402C}" presName="circ2" presStyleLbl="vennNode1" presStyleIdx="1" presStyleCnt="3"/>
      <dgm:spPr/>
    </dgm:pt>
    <dgm:pt modelId="{BFC5E676-1217-43C9-8472-6B0AFDCF8700}" type="pres">
      <dgm:prSet presAssocID="{F2193EFE-DE5A-4A99-929B-B5A4C9F3402C}" presName="circ2Tx" presStyleLbl="revTx" presStyleIdx="0" presStyleCnt="0">
        <dgm:presLayoutVars>
          <dgm:chMax val="0"/>
          <dgm:chPref val="0"/>
          <dgm:bulletEnabled val="1"/>
        </dgm:presLayoutVars>
      </dgm:prSet>
      <dgm:spPr/>
    </dgm:pt>
    <dgm:pt modelId="{13771106-11DA-4F38-9B85-D01B20760612}" type="pres">
      <dgm:prSet presAssocID="{84C73EA5-05A6-4ABD-83EC-8F966D82DAEB}" presName="circ3" presStyleLbl="vennNode1" presStyleIdx="2" presStyleCnt="3"/>
      <dgm:spPr/>
    </dgm:pt>
    <dgm:pt modelId="{3325139C-B142-47E9-97DD-80FBFF654DB5}" type="pres">
      <dgm:prSet presAssocID="{84C73EA5-05A6-4ABD-83EC-8F966D82DAEB}" presName="circ3Tx" presStyleLbl="revTx" presStyleIdx="0" presStyleCnt="0">
        <dgm:presLayoutVars>
          <dgm:chMax val="0"/>
          <dgm:chPref val="0"/>
          <dgm:bulletEnabled val="1"/>
        </dgm:presLayoutVars>
      </dgm:prSet>
      <dgm:spPr/>
    </dgm:pt>
  </dgm:ptLst>
  <dgm:cxnLst>
    <dgm:cxn modelId="{9B108609-8751-4A11-93CE-AE98CA68ACF0}" type="presOf" srcId="{D13D3E94-80AF-46E4-BA7E-97E8FCA7944A}" destId="{EA831B5C-4C58-451E-8221-9D0B73AC6612}" srcOrd="0" destOrd="0" presId="urn:microsoft.com/office/officeart/2005/8/layout/venn1"/>
    <dgm:cxn modelId="{26F0C90E-531D-4D25-8A3A-1C1B1B2BDB6C}" type="presOf" srcId="{84C73EA5-05A6-4ABD-83EC-8F966D82DAEB}" destId="{3325139C-B142-47E9-97DD-80FBFF654DB5}" srcOrd="1" destOrd="0" presId="urn:microsoft.com/office/officeart/2005/8/layout/venn1"/>
    <dgm:cxn modelId="{68D0A42E-2EC0-431D-8F8D-EDB763AE75B1}" type="presOf" srcId="{84C73EA5-05A6-4ABD-83EC-8F966D82DAEB}" destId="{13771106-11DA-4F38-9B85-D01B20760612}" srcOrd="0" destOrd="0" presId="urn:microsoft.com/office/officeart/2005/8/layout/venn1"/>
    <dgm:cxn modelId="{1DEB1638-2457-4B95-83F3-8752238E845F}" srcId="{EAB56090-9F20-4B5F-B495-50D0082A9771}" destId="{D13D3E94-80AF-46E4-BA7E-97E8FCA7944A}" srcOrd="0" destOrd="0" parTransId="{D6B6193C-1E12-4952-88BF-482D0D1496B4}" sibTransId="{DBE2C2D0-BD8D-4426-9B7E-F3F4C822C240}"/>
    <dgm:cxn modelId="{7BFF088D-BFEC-4953-9680-D24FE49C7FD0}" type="presOf" srcId="{F2193EFE-DE5A-4A99-929B-B5A4C9F3402C}" destId="{D8147250-DE62-49C5-B7CB-8F98D49F4689}" srcOrd="0" destOrd="0" presId="urn:microsoft.com/office/officeart/2005/8/layout/venn1"/>
    <dgm:cxn modelId="{9739F29D-C274-406E-83A5-9381A120A4C8}" srcId="{EAB56090-9F20-4B5F-B495-50D0082A9771}" destId="{F2193EFE-DE5A-4A99-929B-B5A4C9F3402C}" srcOrd="1" destOrd="0" parTransId="{13E893DF-276A-44C6-BB65-BB3AF29A8E8E}" sibTransId="{A3ECFE56-B326-4416-8860-6857B3EE3B61}"/>
    <dgm:cxn modelId="{1CCB75A0-927E-4B15-9606-9FF9BF7FAEE9}" type="presOf" srcId="{EAB56090-9F20-4B5F-B495-50D0082A9771}" destId="{AB3C6948-F83C-4928-9664-ECC0F8664F7E}" srcOrd="0" destOrd="0" presId="urn:microsoft.com/office/officeart/2005/8/layout/venn1"/>
    <dgm:cxn modelId="{927B6CC9-55BC-4339-9F75-F02B20095647}" type="presOf" srcId="{F2193EFE-DE5A-4A99-929B-B5A4C9F3402C}" destId="{BFC5E676-1217-43C9-8472-6B0AFDCF8700}" srcOrd="1" destOrd="0" presId="urn:microsoft.com/office/officeart/2005/8/layout/venn1"/>
    <dgm:cxn modelId="{00BF30CD-6891-490B-BDDC-6D7DE919F440}" type="presOf" srcId="{D13D3E94-80AF-46E4-BA7E-97E8FCA7944A}" destId="{5C8B81DD-5E11-4587-90AF-40210C12B836}" srcOrd="1" destOrd="0" presId="urn:microsoft.com/office/officeart/2005/8/layout/venn1"/>
    <dgm:cxn modelId="{DC6DB8E5-EE49-4E7C-BC1E-D220B4807B95}" srcId="{EAB56090-9F20-4B5F-B495-50D0082A9771}" destId="{84C73EA5-05A6-4ABD-83EC-8F966D82DAEB}" srcOrd="2" destOrd="0" parTransId="{0641DA40-0264-41A7-A37D-8E83562F57D4}" sibTransId="{5B120FBF-D67F-4334-84EF-931828F376E6}"/>
    <dgm:cxn modelId="{52C721D1-C035-442D-AC45-ECF4F57D1F76}" type="presParOf" srcId="{AB3C6948-F83C-4928-9664-ECC0F8664F7E}" destId="{EA831B5C-4C58-451E-8221-9D0B73AC6612}" srcOrd="0" destOrd="0" presId="urn:microsoft.com/office/officeart/2005/8/layout/venn1"/>
    <dgm:cxn modelId="{7058FC8D-5522-4D5C-8B5F-CA9692EF0768}" type="presParOf" srcId="{AB3C6948-F83C-4928-9664-ECC0F8664F7E}" destId="{5C8B81DD-5E11-4587-90AF-40210C12B836}" srcOrd="1" destOrd="0" presId="urn:microsoft.com/office/officeart/2005/8/layout/venn1"/>
    <dgm:cxn modelId="{E2F5790A-E5CD-439B-A08F-A65FD229C82A}" type="presParOf" srcId="{AB3C6948-F83C-4928-9664-ECC0F8664F7E}" destId="{D8147250-DE62-49C5-B7CB-8F98D49F4689}" srcOrd="2" destOrd="0" presId="urn:microsoft.com/office/officeart/2005/8/layout/venn1"/>
    <dgm:cxn modelId="{55132EB0-72D2-4A18-BD95-FA18753D23DC}" type="presParOf" srcId="{AB3C6948-F83C-4928-9664-ECC0F8664F7E}" destId="{BFC5E676-1217-43C9-8472-6B0AFDCF8700}" srcOrd="3" destOrd="0" presId="urn:microsoft.com/office/officeart/2005/8/layout/venn1"/>
    <dgm:cxn modelId="{09C285C5-952F-4A35-8CC8-C8447DED610A}" type="presParOf" srcId="{AB3C6948-F83C-4928-9664-ECC0F8664F7E}" destId="{13771106-11DA-4F38-9B85-D01B20760612}" srcOrd="4" destOrd="0" presId="urn:microsoft.com/office/officeart/2005/8/layout/venn1"/>
    <dgm:cxn modelId="{09CEAA7D-B782-4418-BB42-DC26C14D8CDE}" type="presParOf" srcId="{AB3C6948-F83C-4928-9664-ECC0F8664F7E}" destId="{3325139C-B142-47E9-97DD-80FBFF654DB5}" srcOrd="5" destOrd="0" presId="urn:microsoft.com/office/officeart/2005/8/layout/ven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AB56090-9F20-4B5F-B495-50D0082A9771}" type="doc">
      <dgm:prSet loTypeId="urn:microsoft.com/office/officeart/2005/8/layout/venn1" loCatId="relationship" qsTypeId="urn:microsoft.com/office/officeart/2005/8/quickstyle/simple1" qsCatId="simple" csTypeId="urn:microsoft.com/office/officeart/2005/8/colors/colorful2" csCatId="colorful" phldr="1"/>
      <dgm:spPr/>
    </dgm:pt>
    <dgm:pt modelId="{D13D3E94-80AF-46E4-BA7E-97E8FCA7944A}">
      <dgm:prSet phldrT="[Text]" custT="1"/>
      <dgm:spPr/>
      <dgm:t>
        <a:bodyPr/>
        <a:lstStyle/>
        <a:p>
          <a:r>
            <a:rPr lang="en-GB" sz="1200" b="1">
              <a:solidFill>
                <a:srgbClr val="FF0000"/>
              </a:solidFill>
            </a:rPr>
            <a:t>Name</a:t>
          </a:r>
        </a:p>
      </dgm:t>
    </dgm:pt>
    <dgm:pt modelId="{D6B6193C-1E12-4952-88BF-482D0D1496B4}" type="parTrans" cxnId="{1DEB1638-2457-4B95-83F3-8752238E845F}">
      <dgm:prSet/>
      <dgm:spPr/>
      <dgm:t>
        <a:bodyPr/>
        <a:lstStyle/>
        <a:p>
          <a:endParaRPr lang="en-GB"/>
        </a:p>
      </dgm:t>
    </dgm:pt>
    <dgm:pt modelId="{DBE2C2D0-BD8D-4426-9B7E-F3F4C822C240}" type="sibTrans" cxnId="{1DEB1638-2457-4B95-83F3-8752238E845F}">
      <dgm:prSet/>
      <dgm:spPr/>
      <dgm:t>
        <a:bodyPr/>
        <a:lstStyle/>
        <a:p>
          <a:endParaRPr lang="en-GB"/>
        </a:p>
      </dgm:t>
    </dgm:pt>
    <dgm:pt modelId="{F2193EFE-DE5A-4A99-929B-B5A4C9F3402C}">
      <dgm:prSet phldrT="[Text]"/>
      <dgm:spPr/>
      <dgm:t>
        <a:bodyPr/>
        <a:lstStyle/>
        <a:p>
          <a:r>
            <a:rPr lang="en-GB"/>
            <a:t>Membership</a:t>
          </a:r>
        </a:p>
      </dgm:t>
    </dgm:pt>
    <dgm:pt modelId="{13E893DF-276A-44C6-BB65-BB3AF29A8E8E}" type="parTrans" cxnId="{9739F29D-C274-406E-83A5-9381A120A4C8}">
      <dgm:prSet/>
      <dgm:spPr/>
      <dgm:t>
        <a:bodyPr/>
        <a:lstStyle/>
        <a:p>
          <a:endParaRPr lang="en-GB"/>
        </a:p>
      </dgm:t>
    </dgm:pt>
    <dgm:pt modelId="{A3ECFE56-B326-4416-8860-6857B3EE3B61}" type="sibTrans" cxnId="{9739F29D-C274-406E-83A5-9381A120A4C8}">
      <dgm:prSet/>
      <dgm:spPr/>
      <dgm:t>
        <a:bodyPr/>
        <a:lstStyle/>
        <a:p>
          <a:endParaRPr lang="en-GB"/>
        </a:p>
      </dgm:t>
    </dgm:pt>
    <dgm:pt modelId="{84C73EA5-05A6-4ABD-83EC-8F966D82DAEB}">
      <dgm:prSet phldrT="[Text]"/>
      <dgm:spPr/>
      <dgm:t>
        <a:bodyPr/>
        <a:lstStyle/>
        <a:p>
          <a:r>
            <a:rPr lang="en-GB"/>
            <a:t>Purpose</a:t>
          </a:r>
        </a:p>
      </dgm:t>
    </dgm:pt>
    <dgm:pt modelId="{0641DA40-0264-41A7-A37D-8E83562F57D4}" type="parTrans" cxnId="{DC6DB8E5-EE49-4E7C-BC1E-D220B4807B95}">
      <dgm:prSet/>
      <dgm:spPr/>
      <dgm:t>
        <a:bodyPr/>
        <a:lstStyle/>
        <a:p>
          <a:endParaRPr lang="en-GB"/>
        </a:p>
      </dgm:t>
    </dgm:pt>
    <dgm:pt modelId="{5B120FBF-D67F-4334-84EF-931828F376E6}" type="sibTrans" cxnId="{DC6DB8E5-EE49-4E7C-BC1E-D220B4807B95}">
      <dgm:prSet/>
      <dgm:spPr/>
      <dgm:t>
        <a:bodyPr/>
        <a:lstStyle/>
        <a:p>
          <a:endParaRPr lang="en-GB"/>
        </a:p>
      </dgm:t>
    </dgm:pt>
    <dgm:pt modelId="{AB3C6948-F83C-4928-9664-ECC0F8664F7E}" type="pres">
      <dgm:prSet presAssocID="{EAB56090-9F20-4B5F-B495-50D0082A9771}" presName="compositeShape" presStyleCnt="0">
        <dgm:presLayoutVars>
          <dgm:chMax val="7"/>
          <dgm:dir/>
          <dgm:resizeHandles val="exact"/>
        </dgm:presLayoutVars>
      </dgm:prSet>
      <dgm:spPr/>
    </dgm:pt>
    <dgm:pt modelId="{EA831B5C-4C58-451E-8221-9D0B73AC6612}" type="pres">
      <dgm:prSet presAssocID="{D13D3E94-80AF-46E4-BA7E-97E8FCA7944A}" presName="circ1" presStyleLbl="vennNode1" presStyleIdx="0" presStyleCnt="3"/>
      <dgm:spPr/>
    </dgm:pt>
    <dgm:pt modelId="{5C8B81DD-5E11-4587-90AF-40210C12B836}" type="pres">
      <dgm:prSet presAssocID="{D13D3E94-80AF-46E4-BA7E-97E8FCA7944A}" presName="circ1Tx" presStyleLbl="revTx" presStyleIdx="0" presStyleCnt="0">
        <dgm:presLayoutVars>
          <dgm:chMax val="0"/>
          <dgm:chPref val="0"/>
          <dgm:bulletEnabled val="1"/>
        </dgm:presLayoutVars>
      </dgm:prSet>
      <dgm:spPr/>
    </dgm:pt>
    <dgm:pt modelId="{D8147250-DE62-49C5-B7CB-8F98D49F4689}" type="pres">
      <dgm:prSet presAssocID="{F2193EFE-DE5A-4A99-929B-B5A4C9F3402C}" presName="circ2" presStyleLbl="vennNode1" presStyleIdx="1" presStyleCnt="3"/>
      <dgm:spPr/>
    </dgm:pt>
    <dgm:pt modelId="{BFC5E676-1217-43C9-8472-6B0AFDCF8700}" type="pres">
      <dgm:prSet presAssocID="{F2193EFE-DE5A-4A99-929B-B5A4C9F3402C}" presName="circ2Tx" presStyleLbl="revTx" presStyleIdx="0" presStyleCnt="0">
        <dgm:presLayoutVars>
          <dgm:chMax val="0"/>
          <dgm:chPref val="0"/>
          <dgm:bulletEnabled val="1"/>
        </dgm:presLayoutVars>
      </dgm:prSet>
      <dgm:spPr/>
    </dgm:pt>
    <dgm:pt modelId="{13771106-11DA-4F38-9B85-D01B20760612}" type="pres">
      <dgm:prSet presAssocID="{84C73EA5-05A6-4ABD-83EC-8F966D82DAEB}" presName="circ3" presStyleLbl="vennNode1" presStyleIdx="2" presStyleCnt="3"/>
      <dgm:spPr/>
    </dgm:pt>
    <dgm:pt modelId="{3325139C-B142-47E9-97DD-80FBFF654DB5}" type="pres">
      <dgm:prSet presAssocID="{84C73EA5-05A6-4ABD-83EC-8F966D82DAEB}" presName="circ3Tx" presStyleLbl="revTx" presStyleIdx="0" presStyleCnt="0">
        <dgm:presLayoutVars>
          <dgm:chMax val="0"/>
          <dgm:chPref val="0"/>
          <dgm:bulletEnabled val="1"/>
        </dgm:presLayoutVars>
      </dgm:prSet>
      <dgm:spPr/>
    </dgm:pt>
  </dgm:ptLst>
  <dgm:cxnLst>
    <dgm:cxn modelId="{9B108609-8751-4A11-93CE-AE98CA68ACF0}" type="presOf" srcId="{D13D3E94-80AF-46E4-BA7E-97E8FCA7944A}" destId="{EA831B5C-4C58-451E-8221-9D0B73AC6612}" srcOrd="0" destOrd="0" presId="urn:microsoft.com/office/officeart/2005/8/layout/venn1"/>
    <dgm:cxn modelId="{26F0C90E-531D-4D25-8A3A-1C1B1B2BDB6C}" type="presOf" srcId="{84C73EA5-05A6-4ABD-83EC-8F966D82DAEB}" destId="{3325139C-B142-47E9-97DD-80FBFF654DB5}" srcOrd="1" destOrd="0" presId="urn:microsoft.com/office/officeart/2005/8/layout/venn1"/>
    <dgm:cxn modelId="{68D0A42E-2EC0-431D-8F8D-EDB763AE75B1}" type="presOf" srcId="{84C73EA5-05A6-4ABD-83EC-8F966D82DAEB}" destId="{13771106-11DA-4F38-9B85-D01B20760612}" srcOrd="0" destOrd="0" presId="urn:microsoft.com/office/officeart/2005/8/layout/venn1"/>
    <dgm:cxn modelId="{1DEB1638-2457-4B95-83F3-8752238E845F}" srcId="{EAB56090-9F20-4B5F-B495-50D0082A9771}" destId="{D13D3E94-80AF-46E4-BA7E-97E8FCA7944A}" srcOrd="0" destOrd="0" parTransId="{D6B6193C-1E12-4952-88BF-482D0D1496B4}" sibTransId="{DBE2C2D0-BD8D-4426-9B7E-F3F4C822C240}"/>
    <dgm:cxn modelId="{7BFF088D-BFEC-4953-9680-D24FE49C7FD0}" type="presOf" srcId="{F2193EFE-DE5A-4A99-929B-B5A4C9F3402C}" destId="{D8147250-DE62-49C5-B7CB-8F98D49F4689}" srcOrd="0" destOrd="0" presId="urn:microsoft.com/office/officeart/2005/8/layout/venn1"/>
    <dgm:cxn modelId="{9739F29D-C274-406E-83A5-9381A120A4C8}" srcId="{EAB56090-9F20-4B5F-B495-50D0082A9771}" destId="{F2193EFE-DE5A-4A99-929B-B5A4C9F3402C}" srcOrd="1" destOrd="0" parTransId="{13E893DF-276A-44C6-BB65-BB3AF29A8E8E}" sibTransId="{A3ECFE56-B326-4416-8860-6857B3EE3B61}"/>
    <dgm:cxn modelId="{1CCB75A0-927E-4B15-9606-9FF9BF7FAEE9}" type="presOf" srcId="{EAB56090-9F20-4B5F-B495-50D0082A9771}" destId="{AB3C6948-F83C-4928-9664-ECC0F8664F7E}" srcOrd="0" destOrd="0" presId="urn:microsoft.com/office/officeart/2005/8/layout/venn1"/>
    <dgm:cxn modelId="{927B6CC9-55BC-4339-9F75-F02B20095647}" type="presOf" srcId="{F2193EFE-DE5A-4A99-929B-B5A4C9F3402C}" destId="{BFC5E676-1217-43C9-8472-6B0AFDCF8700}" srcOrd="1" destOrd="0" presId="urn:microsoft.com/office/officeart/2005/8/layout/venn1"/>
    <dgm:cxn modelId="{00BF30CD-6891-490B-BDDC-6D7DE919F440}" type="presOf" srcId="{D13D3E94-80AF-46E4-BA7E-97E8FCA7944A}" destId="{5C8B81DD-5E11-4587-90AF-40210C12B836}" srcOrd="1" destOrd="0" presId="urn:microsoft.com/office/officeart/2005/8/layout/venn1"/>
    <dgm:cxn modelId="{DC6DB8E5-EE49-4E7C-BC1E-D220B4807B95}" srcId="{EAB56090-9F20-4B5F-B495-50D0082A9771}" destId="{84C73EA5-05A6-4ABD-83EC-8F966D82DAEB}" srcOrd="2" destOrd="0" parTransId="{0641DA40-0264-41A7-A37D-8E83562F57D4}" sibTransId="{5B120FBF-D67F-4334-84EF-931828F376E6}"/>
    <dgm:cxn modelId="{52C721D1-C035-442D-AC45-ECF4F57D1F76}" type="presParOf" srcId="{AB3C6948-F83C-4928-9664-ECC0F8664F7E}" destId="{EA831B5C-4C58-451E-8221-9D0B73AC6612}" srcOrd="0" destOrd="0" presId="urn:microsoft.com/office/officeart/2005/8/layout/venn1"/>
    <dgm:cxn modelId="{7058FC8D-5522-4D5C-8B5F-CA9692EF0768}" type="presParOf" srcId="{AB3C6948-F83C-4928-9664-ECC0F8664F7E}" destId="{5C8B81DD-5E11-4587-90AF-40210C12B836}" srcOrd="1" destOrd="0" presId="urn:microsoft.com/office/officeart/2005/8/layout/venn1"/>
    <dgm:cxn modelId="{E2F5790A-E5CD-439B-A08F-A65FD229C82A}" type="presParOf" srcId="{AB3C6948-F83C-4928-9664-ECC0F8664F7E}" destId="{D8147250-DE62-49C5-B7CB-8F98D49F4689}" srcOrd="2" destOrd="0" presId="urn:microsoft.com/office/officeart/2005/8/layout/venn1"/>
    <dgm:cxn modelId="{55132EB0-72D2-4A18-BD95-FA18753D23DC}" type="presParOf" srcId="{AB3C6948-F83C-4928-9664-ECC0F8664F7E}" destId="{BFC5E676-1217-43C9-8472-6B0AFDCF8700}" srcOrd="3" destOrd="0" presId="urn:microsoft.com/office/officeart/2005/8/layout/venn1"/>
    <dgm:cxn modelId="{09C285C5-952F-4A35-8CC8-C8447DED610A}" type="presParOf" srcId="{AB3C6948-F83C-4928-9664-ECC0F8664F7E}" destId="{13771106-11DA-4F38-9B85-D01B20760612}" srcOrd="4" destOrd="0" presId="urn:microsoft.com/office/officeart/2005/8/layout/venn1"/>
    <dgm:cxn modelId="{09CEAA7D-B782-4418-BB42-DC26C14D8CDE}" type="presParOf" srcId="{AB3C6948-F83C-4928-9664-ECC0F8664F7E}" destId="{3325139C-B142-47E9-97DD-80FBFF654DB5}"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AB56090-9F20-4B5F-B495-50D0082A9771}" type="doc">
      <dgm:prSet loTypeId="urn:microsoft.com/office/officeart/2005/8/layout/venn1" loCatId="relationship" qsTypeId="urn:microsoft.com/office/officeart/2005/8/quickstyle/simple1" qsCatId="simple" csTypeId="urn:microsoft.com/office/officeart/2005/8/colors/colorful2" csCatId="colorful" phldr="1"/>
      <dgm:spPr/>
    </dgm:pt>
    <dgm:pt modelId="{D13D3E94-80AF-46E4-BA7E-97E8FCA7944A}">
      <dgm:prSet phldrT="[Text]" custT="1"/>
      <dgm:spPr/>
      <dgm:t>
        <a:bodyPr/>
        <a:lstStyle/>
        <a:p>
          <a:r>
            <a:rPr lang="en-GB" sz="900" b="0">
              <a:solidFill>
                <a:schemeClr val="tx1"/>
              </a:solidFill>
            </a:rPr>
            <a:t>Name</a:t>
          </a:r>
        </a:p>
      </dgm:t>
    </dgm:pt>
    <dgm:pt modelId="{D6B6193C-1E12-4952-88BF-482D0D1496B4}" type="parTrans" cxnId="{1DEB1638-2457-4B95-83F3-8752238E845F}">
      <dgm:prSet/>
      <dgm:spPr/>
      <dgm:t>
        <a:bodyPr/>
        <a:lstStyle/>
        <a:p>
          <a:endParaRPr lang="en-GB"/>
        </a:p>
      </dgm:t>
    </dgm:pt>
    <dgm:pt modelId="{DBE2C2D0-BD8D-4426-9B7E-F3F4C822C240}" type="sibTrans" cxnId="{1DEB1638-2457-4B95-83F3-8752238E845F}">
      <dgm:prSet/>
      <dgm:spPr/>
      <dgm:t>
        <a:bodyPr/>
        <a:lstStyle/>
        <a:p>
          <a:endParaRPr lang="en-GB"/>
        </a:p>
      </dgm:t>
    </dgm:pt>
    <dgm:pt modelId="{F2193EFE-DE5A-4A99-929B-B5A4C9F3402C}">
      <dgm:prSet phldrT="[Text]"/>
      <dgm:spPr/>
      <dgm:t>
        <a:bodyPr/>
        <a:lstStyle/>
        <a:p>
          <a:r>
            <a:rPr lang="en-GB"/>
            <a:t>Membership</a:t>
          </a:r>
        </a:p>
      </dgm:t>
    </dgm:pt>
    <dgm:pt modelId="{13E893DF-276A-44C6-BB65-BB3AF29A8E8E}" type="parTrans" cxnId="{9739F29D-C274-406E-83A5-9381A120A4C8}">
      <dgm:prSet/>
      <dgm:spPr/>
      <dgm:t>
        <a:bodyPr/>
        <a:lstStyle/>
        <a:p>
          <a:endParaRPr lang="en-GB"/>
        </a:p>
      </dgm:t>
    </dgm:pt>
    <dgm:pt modelId="{A3ECFE56-B326-4416-8860-6857B3EE3B61}" type="sibTrans" cxnId="{9739F29D-C274-406E-83A5-9381A120A4C8}">
      <dgm:prSet/>
      <dgm:spPr/>
      <dgm:t>
        <a:bodyPr/>
        <a:lstStyle/>
        <a:p>
          <a:endParaRPr lang="en-GB"/>
        </a:p>
      </dgm:t>
    </dgm:pt>
    <dgm:pt modelId="{84C73EA5-05A6-4ABD-83EC-8F966D82DAEB}">
      <dgm:prSet phldrT="[Text]" custT="1"/>
      <dgm:spPr/>
      <dgm:t>
        <a:bodyPr/>
        <a:lstStyle/>
        <a:p>
          <a:r>
            <a:rPr lang="en-GB" sz="1200" b="1">
              <a:solidFill>
                <a:srgbClr val="FF0000"/>
              </a:solidFill>
            </a:rPr>
            <a:t>Purpose</a:t>
          </a:r>
        </a:p>
      </dgm:t>
    </dgm:pt>
    <dgm:pt modelId="{0641DA40-0264-41A7-A37D-8E83562F57D4}" type="parTrans" cxnId="{DC6DB8E5-EE49-4E7C-BC1E-D220B4807B95}">
      <dgm:prSet/>
      <dgm:spPr/>
      <dgm:t>
        <a:bodyPr/>
        <a:lstStyle/>
        <a:p>
          <a:endParaRPr lang="en-GB"/>
        </a:p>
      </dgm:t>
    </dgm:pt>
    <dgm:pt modelId="{5B120FBF-D67F-4334-84EF-931828F376E6}" type="sibTrans" cxnId="{DC6DB8E5-EE49-4E7C-BC1E-D220B4807B95}">
      <dgm:prSet/>
      <dgm:spPr/>
      <dgm:t>
        <a:bodyPr/>
        <a:lstStyle/>
        <a:p>
          <a:endParaRPr lang="en-GB"/>
        </a:p>
      </dgm:t>
    </dgm:pt>
    <dgm:pt modelId="{AB3C6948-F83C-4928-9664-ECC0F8664F7E}" type="pres">
      <dgm:prSet presAssocID="{EAB56090-9F20-4B5F-B495-50D0082A9771}" presName="compositeShape" presStyleCnt="0">
        <dgm:presLayoutVars>
          <dgm:chMax val="7"/>
          <dgm:dir/>
          <dgm:resizeHandles val="exact"/>
        </dgm:presLayoutVars>
      </dgm:prSet>
      <dgm:spPr/>
    </dgm:pt>
    <dgm:pt modelId="{EA831B5C-4C58-451E-8221-9D0B73AC6612}" type="pres">
      <dgm:prSet presAssocID="{D13D3E94-80AF-46E4-BA7E-97E8FCA7944A}" presName="circ1" presStyleLbl="vennNode1" presStyleIdx="0" presStyleCnt="3"/>
      <dgm:spPr/>
    </dgm:pt>
    <dgm:pt modelId="{5C8B81DD-5E11-4587-90AF-40210C12B836}" type="pres">
      <dgm:prSet presAssocID="{D13D3E94-80AF-46E4-BA7E-97E8FCA7944A}" presName="circ1Tx" presStyleLbl="revTx" presStyleIdx="0" presStyleCnt="0">
        <dgm:presLayoutVars>
          <dgm:chMax val="0"/>
          <dgm:chPref val="0"/>
          <dgm:bulletEnabled val="1"/>
        </dgm:presLayoutVars>
      </dgm:prSet>
      <dgm:spPr/>
    </dgm:pt>
    <dgm:pt modelId="{D8147250-DE62-49C5-B7CB-8F98D49F4689}" type="pres">
      <dgm:prSet presAssocID="{F2193EFE-DE5A-4A99-929B-B5A4C9F3402C}" presName="circ2" presStyleLbl="vennNode1" presStyleIdx="1" presStyleCnt="3"/>
      <dgm:spPr/>
    </dgm:pt>
    <dgm:pt modelId="{BFC5E676-1217-43C9-8472-6B0AFDCF8700}" type="pres">
      <dgm:prSet presAssocID="{F2193EFE-DE5A-4A99-929B-B5A4C9F3402C}" presName="circ2Tx" presStyleLbl="revTx" presStyleIdx="0" presStyleCnt="0">
        <dgm:presLayoutVars>
          <dgm:chMax val="0"/>
          <dgm:chPref val="0"/>
          <dgm:bulletEnabled val="1"/>
        </dgm:presLayoutVars>
      </dgm:prSet>
      <dgm:spPr/>
    </dgm:pt>
    <dgm:pt modelId="{13771106-11DA-4F38-9B85-D01B20760612}" type="pres">
      <dgm:prSet presAssocID="{84C73EA5-05A6-4ABD-83EC-8F966D82DAEB}" presName="circ3" presStyleLbl="vennNode1" presStyleIdx="2" presStyleCnt="3"/>
      <dgm:spPr/>
    </dgm:pt>
    <dgm:pt modelId="{3325139C-B142-47E9-97DD-80FBFF654DB5}" type="pres">
      <dgm:prSet presAssocID="{84C73EA5-05A6-4ABD-83EC-8F966D82DAEB}" presName="circ3Tx" presStyleLbl="revTx" presStyleIdx="0" presStyleCnt="0">
        <dgm:presLayoutVars>
          <dgm:chMax val="0"/>
          <dgm:chPref val="0"/>
          <dgm:bulletEnabled val="1"/>
        </dgm:presLayoutVars>
      </dgm:prSet>
      <dgm:spPr/>
    </dgm:pt>
  </dgm:ptLst>
  <dgm:cxnLst>
    <dgm:cxn modelId="{9B108609-8751-4A11-93CE-AE98CA68ACF0}" type="presOf" srcId="{D13D3E94-80AF-46E4-BA7E-97E8FCA7944A}" destId="{EA831B5C-4C58-451E-8221-9D0B73AC6612}" srcOrd="0" destOrd="0" presId="urn:microsoft.com/office/officeart/2005/8/layout/venn1"/>
    <dgm:cxn modelId="{26F0C90E-531D-4D25-8A3A-1C1B1B2BDB6C}" type="presOf" srcId="{84C73EA5-05A6-4ABD-83EC-8F966D82DAEB}" destId="{3325139C-B142-47E9-97DD-80FBFF654DB5}" srcOrd="1" destOrd="0" presId="urn:microsoft.com/office/officeart/2005/8/layout/venn1"/>
    <dgm:cxn modelId="{68D0A42E-2EC0-431D-8F8D-EDB763AE75B1}" type="presOf" srcId="{84C73EA5-05A6-4ABD-83EC-8F966D82DAEB}" destId="{13771106-11DA-4F38-9B85-D01B20760612}" srcOrd="0" destOrd="0" presId="urn:microsoft.com/office/officeart/2005/8/layout/venn1"/>
    <dgm:cxn modelId="{1DEB1638-2457-4B95-83F3-8752238E845F}" srcId="{EAB56090-9F20-4B5F-B495-50D0082A9771}" destId="{D13D3E94-80AF-46E4-BA7E-97E8FCA7944A}" srcOrd="0" destOrd="0" parTransId="{D6B6193C-1E12-4952-88BF-482D0D1496B4}" sibTransId="{DBE2C2D0-BD8D-4426-9B7E-F3F4C822C240}"/>
    <dgm:cxn modelId="{7BFF088D-BFEC-4953-9680-D24FE49C7FD0}" type="presOf" srcId="{F2193EFE-DE5A-4A99-929B-B5A4C9F3402C}" destId="{D8147250-DE62-49C5-B7CB-8F98D49F4689}" srcOrd="0" destOrd="0" presId="urn:microsoft.com/office/officeart/2005/8/layout/venn1"/>
    <dgm:cxn modelId="{9739F29D-C274-406E-83A5-9381A120A4C8}" srcId="{EAB56090-9F20-4B5F-B495-50D0082A9771}" destId="{F2193EFE-DE5A-4A99-929B-B5A4C9F3402C}" srcOrd="1" destOrd="0" parTransId="{13E893DF-276A-44C6-BB65-BB3AF29A8E8E}" sibTransId="{A3ECFE56-B326-4416-8860-6857B3EE3B61}"/>
    <dgm:cxn modelId="{1CCB75A0-927E-4B15-9606-9FF9BF7FAEE9}" type="presOf" srcId="{EAB56090-9F20-4B5F-B495-50D0082A9771}" destId="{AB3C6948-F83C-4928-9664-ECC0F8664F7E}" srcOrd="0" destOrd="0" presId="urn:microsoft.com/office/officeart/2005/8/layout/venn1"/>
    <dgm:cxn modelId="{927B6CC9-55BC-4339-9F75-F02B20095647}" type="presOf" srcId="{F2193EFE-DE5A-4A99-929B-B5A4C9F3402C}" destId="{BFC5E676-1217-43C9-8472-6B0AFDCF8700}" srcOrd="1" destOrd="0" presId="urn:microsoft.com/office/officeart/2005/8/layout/venn1"/>
    <dgm:cxn modelId="{00BF30CD-6891-490B-BDDC-6D7DE919F440}" type="presOf" srcId="{D13D3E94-80AF-46E4-BA7E-97E8FCA7944A}" destId="{5C8B81DD-5E11-4587-90AF-40210C12B836}" srcOrd="1" destOrd="0" presId="urn:microsoft.com/office/officeart/2005/8/layout/venn1"/>
    <dgm:cxn modelId="{DC6DB8E5-EE49-4E7C-BC1E-D220B4807B95}" srcId="{EAB56090-9F20-4B5F-B495-50D0082A9771}" destId="{84C73EA5-05A6-4ABD-83EC-8F966D82DAEB}" srcOrd="2" destOrd="0" parTransId="{0641DA40-0264-41A7-A37D-8E83562F57D4}" sibTransId="{5B120FBF-D67F-4334-84EF-931828F376E6}"/>
    <dgm:cxn modelId="{52C721D1-C035-442D-AC45-ECF4F57D1F76}" type="presParOf" srcId="{AB3C6948-F83C-4928-9664-ECC0F8664F7E}" destId="{EA831B5C-4C58-451E-8221-9D0B73AC6612}" srcOrd="0" destOrd="0" presId="urn:microsoft.com/office/officeart/2005/8/layout/venn1"/>
    <dgm:cxn modelId="{7058FC8D-5522-4D5C-8B5F-CA9692EF0768}" type="presParOf" srcId="{AB3C6948-F83C-4928-9664-ECC0F8664F7E}" destId="{5C8B81DD-5E11-4587-90AF-40210C12B836}" srcOrd="1" destOrd="0" presId="urn:microsoft.com/office/officeart/2005/8/layout/venn1"/>
    <dgm:cxn modelId="{E2F5790A-E5CD-439B-A08F-A65FD229C82A}" type="presParOf" srcId="{AB3C6948-F83C-4928-9664-ECC0F8664F7E}" destId="{D8147250-DE62-49C5-B7CB-8F98D49F4689}" srcOrd="2" destOrd="0" presId="urn:microsoft.com/office/officeart/2005/8/layout/venn1"/>
    <dgm:cxn modelId="{55132EB0-72D2-4A18-BD95-FA18753D23DC}" type="presParOf" srcId="{AB3C6948-F83C-4928-9664-ECC0F8664F7E}" destId="{BFC5E676-1217-43C9-8472-6B0AFDCF8700}" srcOrd="3" destOrd="0" presId="urn:microsoft.com/office/officeart/2005/8/layout/venn1"/>
    <dgm:cxn modelId="{09C285C5-952F-4A35-8CC8-C8447DED610A}" type="presParOf" srcId="{AB3C6948-F83C-4928-9664-ECC0F8664F7E}" destId="{13771106-11DA-4F38-9B85-D01B20760612}" srcOrd="4" destOrd="0" presId="urn:microsoft.com/office/officeart/2005/8/layout/venn1"/>
    <dgm:cxn modelId="{09CEAA7D-B782-4418-BB42-DC26C14D8CDE}" type="presParOf" srcId="{AB3C6948-F83C-4928-9664-ECC0F8664F7E}" destId="{3325139C-B142-47E9-97DD-80FBFF654DB5}" srcOrd="5" destOrd="0" presId="urn:microsoft.com/office/officeart/2005/8/layout/ven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AB56090-9F20-4B5F-B495-50D0082A9771}" type="doc">
      <dgm:prSet loTypeId="urn:microsoft.com/office/officeart/2005/8/layout/venn1" loCatId="relationship" qsTypeId="urn:microsoft.com/office/officeart/2005/8/quickstyle/simple1" qsCatId="simple" csTypeId="urn:microsoft.com/office/officeart/2005/8/colors/colorful2" csCatId="colorful" phldr="1"/>
      <dgm:spPr/>
    </dgm:pt>
    <dgm:pt modelId="{D13D3E94-80AF-46E4-BA7E-97E8FCA7944A}">
      <dgm:prSet phldrT="[Text]" custT="1"/>
      <dgm:spPr/>
      <dgm:t>
        <a:bodyPr/>
        <a:lstStyle/>
        <a:p>
          <a:r>
            <a:rPr lang="en-GB" sz="900" b="0">
              <a:solidFill>
                <a:schemeClr val="tx1"/>
              </a:solidFill>
            </a:rPr>
            <a:t>Name</a:t>
          </a:r>
        </a:p>
      </dgm:t>
    </dgm:pt>
    <dgm:pt modelId="{D6B6193C-1E12-4952-88BF-482D0D1496B4}" type="parTrans" cxnId="{1DEB1638-2457-4B95-83F3-8752238E845F}">
      <dgm:prSet/>
      <dgm:spPr/>
      <dgm:t>
        <a:bodyPr/>
        <a:lstStyle/>
        <a:p>
          <a:endParaRPr lang="en-GB"/>
        </a:p>
      </dgm:t>
    </dgm:pt>
    <dgm:pt modelId="{DBE2C2D0-BD8D-4426-9B7E-F3F4C822C240}" type="sibTrans" cxnId="{1DEB1638-2457-4B95-83F3-8752238E845F}">
      <dgm:prSet/>
      <dgm:spPr/>
      <dgm:t>
        <a:bodyPr/>
        <a:lstStyle/>
        <a:p>
          <a:endParaRPr lang="en-GB"/>
        </a:p>
      </dgm:t>
    </dgm:pt>
    <dgm:pt modelId="{F2193EFE-DE5A-4A99-929B-B5A4C9F3402C}">
      <dgm:prSet phldrT="[Text]"/>
      <dgm:spPr/>
      <dgm:t>
        <a:bodyPr/>
        <a:lstStyle/>
        <a:p>
          <a:r>
            <a:rPr lang="en-GB"/>
            <a:t>Membership</a:t>
          </a:r>
        </a:p>
      </dgm:t>
    </dgm:pt>
    <dgm:pt modelId="{13E893DF-276A-44C6-BB65-BB3AF29A8E8E}" type="parTrans" cxnId="{9739F29D-C274-406E-83A5-9381A120A4C8}">
      <dgm:prSet/>
      <dgm:spPr/>
      <dgm:t>
        <a:bodyPr/>
        <a:lstStyle/>
        <a:p>
          <a:endParaRPr lang="en-GB"/>
        </a:p>
      </dgm:t>
    </dgm:pt>
    <dgm:pt modelId="{A3ECFE56-B326-4416-8860-6857B3EE3B61}" type="sibTrans" cxnId="{9739F29D-C274-406E-83A5-9381A120A4C8}">
      <dgm:prSet/>
      <dgm:spPr/>
      <dgm:t>
        <a:bodyPr/>
        <a:lstStyle/>
        <a:p>
          <a:endParaRPr lang="en-GB"/>
        </a:p>
      </dgm:t>
    </dgm:pt>
    <dgm:pt modelId="{84C73EA5-05A6-4ABD-83EC-8F966D82DAEB}">
      <dgm:prSet phldrT="[Text]" custT="1"/>
      <dgm:spPr/>
      <dgm:t>
        <a:bodyPr/>
        <a:lstStyle/>
        <a:p>
          <a:r>
            <a:rPr lang="en-GB" sz="1200" b="1">
              <a:solidFill>
                <a:srgbClr val="FF0000"/>
              </a:solidFill>
            </a:rPr>
            <a:t>Purpose</a:t>
          </a:r>
        </a:p>
      </dgm:t>
    </dgm:pt>
    <dgm:pt modelId="{0641DA40-0264-41A7-A37D-8E83562F57D4}" type="parTrans" cxnId="{DC6DB8E5-EE49-4E7C-BC1E-D220B4807B95}">
      <dgm:prSet/>
      <dgm:spPr/>
      <dgm:t>
        <a:bodyPr/>
        <a:lstStyle/>
        <a:p>
          <a:endParaRPr lang="en-GB"/>
        </a:p>
      </dgm:t>
    </dgm:pt>
    <dgm:pt modelId="{5B120FBF-D67F-4334-84EF-931828F376E6}" type="sibTrans" cxnId="{DC6DB8E5-EE49-4E7C-BC1E-D220B4807B95}">
      <dgm:prSet/>
      <dgm:spPr/>
      <dgm:t>
        <a:bodyPr/>
        <a:lstStyle/>
        <a:p>
          <a:endParaRPr lang="en-GB"/>
        </a:p>
      </dgm:t>
    </dgm:pt>
    <dgm:pt modelId="{AB3C6948-F83C-4928-9664-ECC0F8664F7E}" type="pres">
      <dgm:prSet presAssocID="{EAB56090-9F20-4B5F-B495-50D0082A9771}" presName="compositeShape" presStyleCnt="0">
        <dgm:presLayoutVars>
          <dgm:chMax val="7"/>
          <dgm:dir/>
          <dgm:resizeHandles val="exact"/>
        </dgm:presLayoutVars>
      </dgm:prSet>
      <dgm:spPr/>
    </dgm:pt>
    <dgm:pt modelId="{EA831B5C-4C58-451E-8221-9D0B73AC6612}" type="pres">
      <dgm:prSet presAssocID="{D13D3E94-80AF-46E4-BA7E-97E8FCA7944A}" presName="circ1" presStyleLbl="vennNode1" presStyleIdx="0" presStyleCnt="3"/>
      <dgm:spPr/>
    </dgm:pt>
    <dgm:pt modelId="{5C8B81DD-5E11-4587-90AF-40210C12B836}" type="pres">
      <dgm:prSet presAssocID="{D13D3E94-80AF-46E4-BA7E-97E8FCA7944A}" presName="circ1Tx" presStyleLbl="revTx" presStyleIdx="0" presStyleCnt="0">
        <dgm:presLayoutVars>
          <dgm:chMax val="0"/>
          <dgm:chPref val="0"/>
          <dgm:bulletEnabled val="1"/>
        </dgm:presLayoutVars>
      </dgm:prSet>
      <dgm:spPr/>
    </dgm:pt>
    <dgm:pt modelId="{D8147250-DE62-49C5-B7CB-8F98D49F4689}" type="pres">
      <dgm:prSet presAssocID="{F2193EFE-DE5A-4A99-929B-B5A4C9F3402C}" presName="circ2" presStyleLbl="vennNode1" presStyleIdx="1" presStyleCnt="3"/>
      <dgm:spPr/>
    </dgm:pt>
    <dgm:pt modelId="{BFC5E676-1217-43C9-8472-6B0AFDCF8700}" type="pres">
      <dgm:prSet presAssocID="{F2193EFE-DE5A-4A99-929B-B5A4C9F3402C}" presName="circ2Tx" presStyleLbl="revTx" presStyleIdx="0" presStyleCnt="0">
        <dgm:presLayoutVars>
          <dgm:chMax val="0"/>
          <dgm:chPref val="0"/>
          <dgm:bulletEnabled val="1"/>
        </dgm:presLayoutVars>
      </dgm:prSet>
      <dgm:spPr/>
    </dgm:pt>
    <dgm:pt modelId="{13771106-11DA-4F38-9B85-D01B20760612}" type="pres">
      <dgm:prSet presAssocID="{84C73EA5-05A6-4ABD-83EC-8F966D82DAEB}" presName="circ3" presStyleLbl="vennNode1" presStyleIdx="2" presStyleCnt="3"/>
      <dgm:spPr/>
    </dgm:pt>
    <dgm:pt modelId="{3325139C-B142-47E9-97DD-80FBFF654DB5}" type="pres">
      <dgm:prSet presAssocID="{84C73EA5-05A6-4ABD-83EC-8F966D82DAEB}" presName="circ3Tx" presStyleLbl="revTx" presStyleIdx="0" presStyleCnt="0">
        <dgm:presLayoutVars>
          <dgm:chMax val="0"/>
          <dgm:chPref val="0"/>
          <dgm:bulletEnabled val="1"/>
        </dgm:presLayoutVars>
      </dgm:prSet>
      <dgm:spPr/>
    </dgm:pt>
  </dgm:ptLst>
  <dgm:cxnLst>
    <dgm:cxn modelId="{9B108609-8751-4A11-93CE-AE98CA68ACF0}" type="presOf" srcId="{D13D3E94-80AF-46E4-BA7E-97E8FCA7944A}" destId="{EA831B5C-4C58-451E-8221-9D0B73AC6612}" srcOrd="0" destOrd="0" presId="urn:microsoft.com/office/officeart/2005/8/layout/venn1"/>
    <dgm:cxn modelId="{26F0C90E-531D-4D25-8A3A-1C1B1B2BDB6C}" type="presOf" srcId="{84C73EA5-05A6-4ABD-83EC-8F966D82DAEB}" destId="{3325139C-B142-47E9-97DD-80FBFF654DB5}" srcOrd="1" destOrd="0" presId="urn:microsoft.com/office/officeart/2005/8/layout/venn1"/>
    <dgm:cxn modelId="{68D0A42E-2EC0-431D-8F8D-EDB763AE75B1}" type="presOf" srcId="{84C73EA5-05A6-4ABD-83EC-8F966D82DAEB}" destId="{13771106-11DA-4F38-9B85-D01B20760612}" srcOrd="0" destOrd="0" presId="urn:microsoft.com/office/officeart/2005/8/layout/venn1"/>
    <dgm:cxn modelId="{1DEB1638-2457-4B95-83F3-8752238E845F}" srcId="{EAB56090-9F20-4B5F-B495-50D0082A9771}" destId="{D13D3E94-80AF-46E4-BA7E-97E8FCA7944A}" srcOrd="0" destOrd="0" parTransId="{D6B6193C-1E12-4952-88BF-482D0D1496B4}" sibTransId="{DBE2C2D0-BD8D-4426-9B7E-F3F4C822C240}"/>
    <dgm:cxn modelId="{7BFF088D-BFEC-4953-9680-D24FE49C7FD0}" type="presOf" srcId="{F2193EFE-DE5A-4A99-929B-B5A4C9F3402C}" destId="{D8147250-DE62-49C5-B7CB-8F98D49F4689}" srcOrd="0" destOrd="0" presId="urn:microsoft.com/office/officeart/2005/8/layout/venn1"/>
    <dgm:cxn modelId="{9739F29D-C274-406E-83A5-9381A120A4C8}" srcId="{EAB56090-9F20-4B5F-B495-50D0082A9771}" destId="{F2193EFE-DE5A-4A99-929B-B5A4C9F3402C}" srcOrd="1" destOrd="0" parTransId="{13E893DF-276A-44C6-BB65-BB3AF29A8E8E}" sibTransId="{A3ECFE56-B326-4416-8860-6857B3EE3B61}"/>
    <dgm:cxn modelId="{1CCB75A0-927E-4B15-9606-9FF9BF7FAEE9}" type="presOf" srcId="{EAB56090-9F20-4B5F-B495-50D0082A9771}" destId="{AB3C6948-F83C-4928-9664-ECC0F8664F7E}" srcOrd="0" destOrd="0" presId="urn:microsoft.com/office/officeart/2005/8/layout/venn1"/>
    <dgm:cxn modelId="{927B6CC9-55BC-4339-9F75-F02B20095647}" type="presOf" srcId="{F2193EFE-DE5A-4A99-929B-B5A4C9F3402C}" destId="{BFC5E676-1217-43C9-8472-6B0AFDCF8700}" srcOrd="1" destOrd="0" presId="urn:microsoft.com/office/officeart/2005/8/layout/venn1"/>
    <dgm:cxn modelId="{00BF30CD-6891-490B-BDDC-6D7DE919F440}" type="presOf" srcId="{D13D3E94-80AF-46E4-BA7E-97E8FCA7944A}" destId="{5C8B81DD-5E11-4587-90AF-40210C12B836}" srcOrd="1" destOrd="0" presId="urn:microsoft.com/office/officeart/2005/8/layout/venn1"/>
    <dgm:cxn modelId="{DC6DB8E5-EE49-4E7C-BC1E-D220B4807B95}" srcId="{EAB56090-9F20-4B5F-B495-50D0082A9771}" destId="{84C73EA5-05A6-4ABD-83EC-8F966D82DAEB}" srcOrd="2" destOrd="0" parTransId="{0641DA40-0264-41A7-A37D-8E83562F57D4}" sibTransId="{5B120FBF-D67F-4334-84EF-931828F376E6}"/>
    <dgm:cxn modelId="{52C721D1-C035-442D-AC45-ECF4F57D1F76}" type="presParOf" srcId="{AB3C6948-F83C-4928-9664-ECC0F8664F7E}" destId="{EA831B5C-4C58-451E-8221-9D0B73AC6612}" srcOrd="0" destOrd="0" presId="urn:microsoft.com/office/officeart/2005/8/layout/venn1"/>
    <dgm:cxn modelId="{7058FC8D-5522-4D5C-8B5F-CA9692EF0768}" type="presParOf" srcId="{AB3C6948-F83C-4928-9664-ECC0F8664F7E}" destId="{5C8B81DD-5E11-4587-90AF-40210C12B836}" srcOrd="1" destOrd="0" presId="urn:microsoft.com/office/officeart/2005/8/layout/venn1"/>
    <dgm:cxn modelId="{E2F5790A-E5CD-439B-A08F-A65FD229C82A}" type="presParOf" srcId="{AB3C6948-F83C-4928-9664-ECC0F8664F7E}" destId="{D8147250-DE62-49C5-B7CB-8F98D49F4689}" srcOrd="2" destOrd="0" presId="urn:microsoft.com/office/officeart/2005/8/layout/venn1"/>
    <dgm:cxn modelId="{55132EB0-72D2-4A18-BD95-FA18753D23DC}" type="presParOf" srcId="{AB3C6948-F83C-4928-9664-ECC0F8664F7E}" destId="{BFC5E676-1217-43C9-8472-6B0AFDCF8700}" srcOrd="3" destOrd="0" presId="urn:microsoft.com/office/officeart/2005/8/layout/venn1"/>
    <dgm:cxn modelId="{09C285C5-952F-4A35-8CC8-C8447DED610A}" type="presParOf" srcId="{AB3C6948-F83C-4928-9664-ECC0F8664F7E}" destId="{13771106-11DA-4F38-9B85-D01B20760612}" srcOrd="4" destOrd="0" presId="urn:microsoft.com/office/officeart/2005/8/layout/venn1"/>
    <dgm:cxn modelId="{09CEAA7D-B782-4418-BB42-DC26C14D8CDE}" type="presParOf" srcId="{AB3C6948-F83C-4928-9664-ECC0F8664F7E}" destId="{3325139C-B142-47E9-97DD-80FBFF654DB5}"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AB56090-9F20-4B5F-B495-50D0082A9771}" type="doc">
      <dgm:prSet loTypeId="urn:microsoft.com/office/officeart/2005/8/layout/venn1" loCatId="relationship" qsTypeId="urn:microsoft.com/office/officeart/2005/8/quickstyle/simple1" qsCatId="simple" csTypeId="urn:microsoft.com/office/officeart/2005/8/colors/colorful2" csCatId="colorful" phldr="1"/>
      <dgm:spPr/>
    </dgm:pt>
    <dgm:pt modelId="{D13D3E94-80AF-46E4-BA7E-97E8FCA7944A}">
      <dgm:prSet phldrT="[Text]" custT="1"/>
      <dgm:spPr/>
      <dgm:t>
        <a:bodyPr/>
        <a:lstStyle/>
        <a:p>
          <a:r>
            <a:rPr lang="en-GB" sz="1200" b="0">
              <a:solidFill>
                <a:schemeClr val="tx1"/>
              </a:solidFill>
            </a:rPr>
            <a:t>Name</a:t>
          </a:r>
        </a:p>
      </dgm:t>
    </dgm:pt>
    <dgm:pt modelId="{D6B6193C-1E12-4952-88BF-482D0D1496B4}" type="parTrans" cxnId="{1DEB1638-2457-4B95-83F3-8752238E845F}">
      <dgm:prSet/>
      <dgm:spPr/>
      <dgm:t>
        <a:bodyPr/>
        <a:lstStyle/>
        <a:p>
          <a:endParaRPr lang="en-GB"/>
        </a:p>
      </dgm:t>
    </dgm:pt>
    <dgm:pt modelId="{DBE2C2D0-BD8D-4426-9B7E-F3F4C822C240}" type="sibTrans" cxnId="{1DEB1638-2457-4B95-83F3-8752238E845F}">
      <dgm:prSet/>
      <dgm:spPr/>
      <dgm:t>
        <a:bodyPr/>
        <a:lstStyle/>
        <a:p>
          <a:endParaRPr lang="en-GB"/>
        </a:p>
      </dgm:t>
    </dgm:pt>
    <dgm:pt modelId="{F2193EFE-DE5A-4A99-929B-B5A4C9F3402C}">
      <dgm:prSet phldrT="[Text]" custT="1"/>
      <dgm:spPr/>
      <dgm:t>
        <a:bodyPr/>
        <a:lstStyle/>
        <a:p>
          <a:r>
            <a:rPr lang="en-GB" sz="800" b="0">
              <a:solidFill>
                <a:schemeClr val="tx1"/>
              </a:solidFill>
            </a:rPr>
            <a:t>Membership</a:t>
          </a:r>
        </a:p>
      </dgm:t>
    </dgm:pt>
    <dgm:pt modelId="{13E893DF-276A-44C6-BB65-BB3AF29A8E8E}" type="parTrans" cxnId="{9739F29D-C274-406E-83A5-9381A120A4C8}">
      <dgm:prSet/>
      <dgm:spPr/>
      <dgm:t>
        <a:bodyPr/>
        <a:lstStyle/>
        <a:p>
          <a:endParaRPr lang="en-GB"/>
        </a:p>
      </dgm:t>
    </dgm:pt>
    <dgm:pt modelId="{A3ECFE56-B326-4416-8860-6857B3EE3B61}" type="sibTrans" cxnId="{9739F29D-C274-406E-83A5-9381A120A4C8}">
      <dgm:prSet/>
      <dgm:spPr/>
      <dgm:t>
        <a:bodyPr/>
        <a:lstStyle/>
        <a:p>
          <a:endParaRPr lang="en-GB"/>
        </a:p>
      </dgm:t>
    </dgm:pt>
    <dgm:pt modelId="{84C73EA5-05A6-4ABD-83EC-8F966D82DAEB}">
      <dgm:prSet phldrT="[Text]" custT="1"/>
      <dgm:spPr/>
      <dgm:t>
        <a:bodyPr/>
        <a:lstStyle/>
        <a:p>
          <a:r>
            <a:rPr lang="en-GB" sz="1200" b="0">
              <a:solidFill>
                <a:schemeClr val="tx1"/>
              </a:solidFill>
            </a:rPr>
            <a:t>Purpose</a:t>
          </a:r>
        </a:p>
      </dgm:t>
    </dgm:pt>
    <dgm:pt modelId="{0641DA40-0264-41A7-A37D-8E83562F57D4}" type="parTrans" cxnId="{DC6DB8E5-EE49-4E7C-BC1E-D220B4807B95}">
      <dgm:prSet/>
      <dgm:spPr/>
      <dgm:t>
        <a:bodyPr/>
        <a:lstStyle/>
        <a:p>
          <a:endParaRPr lang="en-GB"/>
        </a:p>
      </dgm:t>
    </dgm:pt>
    <dgm:pt modelId="{5B120FBF-D67F-4334-84EF-931828F376E6}" type="sibTrans" cxnId="{DC6DB8E5-EE49-4E7C-BC1E-D220B4807B95}">
      <dgm:prSet/>
      <dgm:spPr/>
      <dgm:t>
        <a:bodyPr/>
        <a:lstStyle/>
        <a:p>
          <a:endParaRPr lang="en-GB"/>
        </a:p>
      </dgm:t>
    </dgm:pt>
    <dgm:pt modelId="{AB3C6948-F83C-4928-9664-ECC0F8664F7E}" type="pres">
      <dgm:prSet presAssocID="{EAB56090-9F20-4B5F-B495-50D0082A9771}" presName="compositeShape" presStyleCnt="0">
        <dgm:presLayoutVars>
          <dgm:chMax val="7"/>
          <dgm:dir/>
          <dgm:resizeHandles val="exact"/>
        </dgm:presLayoutVars>
      </dgm:prSet>
      <dgm:spPr/>
    </dgm:pt>
    <dgm:pt modelId="{EA831B5C-4C58-451E-8221-9D0B73AC6612}" type="pres">
      <dgm:prSet presAssocID="{D13D3E94-80AF-46E4-BA7E-97E8FCA7944A}" presName="circ1" presStyleLbl="vennNode1" presStyleIdx="0" presStyleCnt="3"/>
      <dgm:spPr/>
    </dgm:pt>
    <dgm:pt modelId="{5C8B81DD-5E11-4587-90AF-40210C12B836}" type="pres">
      <dgm:prSet presAssocID="{D13D3E94-80AF-46E4-BA7E-97E8FCA7944A}" presName="circ1Tx" presStyleLbl="revTx" presStyleIdx="0" presStyleCnt="0">
        <dgm:presLayoutVars>
          <dgm:chMax val="0"/>
          <dgm:chPref val="0"/>
          <dgm:bulletEnabled val="1"/>
        </dgm:presLayoutVars>
      </dgm:prSet>
      <dgm:spPr/>
    </dgm:pt>
    <dgm:pt modelId="{D8147250-DE62-49C5-B7CB-8F98D49F4689}" type="pres">
      <dgm:prSet presAssocID="{F2193EFE-DE5A-4A99-929B-B5A4C9F3402C}" presName="circ2" presStyleLbl="vennNode1" presStyleIdx="1" presStyleCnt="3"/>
      <dgm:spPr/>
    </dgm:pt>
    <dgm:pt modelId="{BFC5E676-1217-43C9-8472-6B0AFDCF8700}" type="pres">
      <dgm:prSet presAssocID="{F2193EFE-DE5A-4A99-929B-B5A4C9F3402C}" presName="circ2Tx" presStyleLbl="revTx" presStyleIdx="0" presStyleCnt="0">
        <dgm:presLayoutVars>
          <dgm:chMax val="0"/>
          <dgm:chPref val="0"/>
          <dgm:bulletEnabled val="1"/>
        </dgm:presLayoutVars>
      </dgm:prSet>
      <dgm:spPr/>
    </dgm:pt>
    <dgm:pt modelId="{13771106-11DA-4F38-9B85-D01B20760612}" type="pres">
      <dgm:prSet presAssocID="{84C73EA5-05A6-4ABD-83EC-8F966D82DAEB}" presName="circ3" presStyleLbl="vennNode1" presStyleIdx="2" presStyleCnt="3"/>
      <dgm:spPr/>
    </dgm:pt>
    <dgm:pt modelId="{3325139C-B142-47E9-97DD-80FBFF654DB5}" type="pres">
      <dgm:prSet presAssocID="{84C73EA5-05A6-4ABD-83EC-8F966D82DAEB}" presName="circ3Tx" presStyleLbl="revTx" presStyleIdx="0" presStyleCnt="0">
        <dgm:presLayoutVars>
          <dgm:chMax val="0"/>
          <dgm:chPref val="0"/>
          <dgm:bulletEnabled val="1"/>
        </dgm:presLayoutVars>
      </dgm:prSet>
      <dgm:spPr/>
    </dgm:pt>
  </dgm:ptLst>
  <dgm:cxnLst>
    <dgm:cxn modelId="{9B108609-8751-4A11-93CE-AE98CA68ACF0}" type="presOf" srcId="{D13D3E94-80AF-46E4-BA7E-97E8FCA7944A}" destId="{EA831B5C-4C58-451E-8221-9D0B73AC6612}" srcOrd="0" destOrd="0" presId="urn:microsoft.com/office/officeart/2005/8/layout/venn1"/>
    <dgm:cxn modelId="{26F0C90E-531D-4D25-8A3A-1C1B1B2BDB6C}" type="presOf" srcId="{84C73EA5-05A6-4ABD-83EC-8F966D82DAEB}" destId="{3325139C-B142-47E9-97DD-80FBFF654DB5}" srcOrd="1" destOrd="0" presId="urn:microsoft.com/office/officeart/2005/8/layout/venn1"/>
    <dgm:cxn modelId="{68D0A42E-2EC0-431D-8F8D-EDB763AE75B1}" type="presOf" srcId="{84C73EA5-05A6-4ABD-83EC-8F966D82DAEB}" destId="{13771106-11DA-4F38-9B85-D01B20760612}" srcOrd="0" destOrd="0" presId="urn:microsoft.com/office/officeart/2005/8/layout/venn1"/>
    <dgm:cxn modelId="{1DEB1638-2457-4B95-83F3-8752238E845F}" srcId="{EAB56090-9F20-4B5F-B495-50D0082A9771}" destId="{D13D3E94-80AF-46E4-BA7E-97E8FCA7944A}" srcOrd="0" destOrd="0" parTransId="{D6B6193C-1E12-4952-88BF-482D0D1496B4}" sibTransId="{DBE2C2D0-BD8D-4426-9B7E-F3F4C822C240}"/>
    <dgm:cxn modelId="{7BFF088D-BFEC-4953-9680-D24FE49C7FD0}" type="presOf" srcId="{F2193EFE-DE5A-4A99-929B-B5A4C9F3402C}" destId="{D8147250-DE62-49C5-B7CB-8F98D49F4689}" srcOrd="0" destOrd="0" presId="urn:microsoft.com/office/officeart/2005/8/layout/venn1"/>
    <dgm:cxn modelId="{9739F29D-C274-406E-83A5-9381A120A4C8}" srcId="{EAB56090-9F20-4B5F-B495-50D0082A9771}" destId="{F2193EFE-DE5A-4A99-929B-B5A4C9F3402C}" srcOrd="1" destOrd="0" parTransId="{13E893DF-276A-44C6-BB65-BB3AF29A8E8E}" sibTransId="{A3ECFE56-B326-4416-8860-6857B3EE3B61}"/>
    <dgm:cxn modelId="{1CCB75A0-927E-4B15-9606-9FF9BF7FAEE9}" type="presOf" srcId="{EAB56090-9F20-4B5F-B495-50D0082A9771}" destId="{AB3C6948-F83C-4928-9664-ECC0F8664F7E}" srcOrd="0" destOrd="0" presId="urn:microsoft.com/office/officeart/2005/8/layout/venn1"/>
    <dgm:cxn modelId="{927B6CC9-55BC-4339-9F75-F02B20095647}" type="presOf" srcId="{F2193EFE-DE5A-4A99-929B-B5A4C9F3402C}" destId="{BFC5E676-1217-43C9-8472-6B0AFDCF8700}" srcOrd="1" destOrd="0" presId="urn:microsoft.com/office/officeart/2005/8/layout/venn1"/>
    <dgm:cxn modelId="{00BF30CD-6891-490B-BDDC-6D7DE919F440}" type="presOf" srcId="{D13D3E94-80AF-46E4-BA7E-97E8FCA7944A}" destId="{5C8B81DD-5E11-4587-90AF-40210C12B836}" srcOrd="1" destOrd="0" presId="urn:microsoft.com/office/officeart/2005/8/layout/venn1"/>
    <dgm:cxn modelId="{DC6DB8E5-EE49-4E7C-BC1E-D220B4807B95}" srcId="{EAB56090-9F20-4B5F-B495-50D0082A9771}" destId="{84C73EA5-05A6-4ABD-83EC-8F966D82DAEB}" srcOrd="2" destOrd="0" parTransId="{0641DA40-0264-41A7-A37D-8E83562F57D4}" sibTransId="{5B120FBF-D67F-4334-84EF-931828F376E6}"/>
    <dgm:cxn modelId="{52C721D1-C035-442D-AC45-ECF4F57D1F76}" type="presParOf" srcId="{AB3C6948-F83C-4928-9664-ECC0F8664F7E}" destId="{EA831B5C-4C58-451E-8221-9D0B73AC6612}" srcOrd="0" destOrd="0" presId="urn:microsoft.com/office/officeart/2005/8/layout/venn1"/>
    <dgm:cxn modelId="{7058FC8D-5522-4D5C-8B5F-CA9692EF0768}" type="presParOf" srcId="{AB3C6948-F83C-4928-9664-ECC0F8664F7E}" destId="{5C8B81DD-5E11-4587-90AF-40210C12B836}" srcOrd="1" destOrd="0" presId="urn:microsoft.com/office/officeart/2005/8/layout/venn1"/>
    <dgm:cxn modelId="{E2F5790A-E5CD-439B-A08F-A65FD229C82A}" type="presParOf" srcId="{AB3C6948-F83C-4928-9664-ECC0F8664F7E}" destId="{D8147250-DE62-49C5-B7CB-8F98D49F4689}" srcOrd="2" destOrd="0" presId="urn:microsoft.com/office/officeart/2005/8/layout/venn1"/>
    <dgm:cxn modelId="{55132EB0-72D2-4A18-BD95-FA18753D23DC}" type="presParOf" srcId="{AB3C6948-F83C-4928-9664-ECC0F8664F7E}" destId="{BFC5E676-1217-43C9-8472-6B0AFDCF8700}" srcOrd="3" destOrd="0" presId="urn:microsoft.com/office/officeart/2005/8/layout/venn1"/>
    <dgm:cxn modelId="{09C285C5-952F-4A35-8CC8-C8447DED610A}" type="presParOf" srcId="{AB3C6948-F83C-4928-9664-ECC0F8664F7E}" destId="{13771106-11DA-4F38-9B85-D01B20760612}" srcOrd="4" destOrd="0" presId="urn:microsoft.com/office/officeart/2005/8/layout/venn1"/>
    <dgm:cxn modelId="{09CEAA7D-B782-4418-BB42-DC26C14D8CDE}" type="presParOf" srcId="{AB3C6948-F83C-4928-9664-ECC0F8664F7E}" destId="{3325139C-B142-47E9-97DD-80FBFF654DB5}"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AB56090-9F20-4B5F-B495-50D0082A9771}" type="doc">
      <dgm:prSet loTypeId="urn:microsoft.com/office/officeart/2005/8/layout/venn1" loCatId="relationship" qsTypeId="urn:microsoft.com/office/officeart/2005/8/quickstyle/simple1" qsCatId="simple" csTypeId="urn:microsoft.com/office/officeart/2005/8/colors/colorful2" csCatId="colorful" phldr="1"/>
      <dgm:spPr/>
    </dgm:pt>
    <dgm:pt modelId="{D13D3E94-80AF-46E4-BA7E-97E8FCA7944A}">
      <dgm:prSet phldrT="[Text]" custT="1"/>
      <dgm:spPr/>
      <dgm:t>
        <a:bodyPr/>
        <a:lstStyle/>
        <a:p>
          <a:r>
            <a:rPr lang="en-GB" sz="900" b="0">
              <a:solidFill>
                <a:schemeClr val="tx1"/>
              </a:solidFill>
            </a:rPr>
            <a:t>Name</a:t>
          </a:r>
        </a:p>
      </dgm:t>
    </dgm:pt>
    <dgm:pt modelId="{D6B6193C-1E12-4952-88BF-482D0D1496B4}" type="parTrans" cxnId="{1DEB1638-2457-4B95-83F3-8752238E845F}">
      <dgm:prSet/>
      <dgm:spPr/>
      <dgm:t>
        <a:bodyPr/>
        <a:lstStyle/>
        <a:p>
          <a:endParaRPr lang="en-GB"/>
        </a:p>
      </dgm:t>
    </dgm:pt>
    <dgm:pt modelId="{DBE2C2D0-BD8D-4426-9B7E-F3F4C822C240}" type="sibTrans" cxnId="{1DEB1638-2457-4B95-83F3-8752238E845F}">
      <dgm:prSet/>
      <dgm:spPr/>
      <dgm:t>
        <a:bodyPr/>
        <a:lstStyle/>
        <a:p>
          <a:endParaRPr lang="en-GB"/>
        </a:p>
      </dgm:t>
    </dgm:pt>
    <dgm:pt modelId="{F2193EFE-DE5A-4A99-929B-B5A4C9F3402C}">
      <dgm:prSet phldrT="[Text]" custT="1"/>
      <dgm:spPr/>
      <dgm:t>
        <a:bodyPr/>
        <a:lstStyle/>
        <a:p>
          <a:r>
            <a:rPr lang="en-GB" sz="900" b="0">
              <a:solidFill>
                <a:schemeClr val="tx1"/>
              </a:solidFill>
              <a:latin typeface="Nunito Sans"/>
            </a:rPr>
            <a:t>Membership</a:t>
          </a:r>
          <a:endParaRPr lang="en-GB" sz="900" b="0">
            <a:solidFill>
              <a:schemeClr val="tx1"/>
            </a:solidFill>
          </a:endParaRPr>
        </a:p>
      </dgm:t>
    </dgm:pt>
    <dgm:pt modelId="{13E893DF-276A-44C6-BB65-BB3AF29A8E8E}" type="parTrans" cxnId="{9739F29D-C274-406E-83A5-9381A120A4C8}">
      <dgm:prSet/>
      <dgm:spPr/>
      <dgm:t>
        <a:bodyPr/>
        <a:lstStyle/>
        <a:p>
          <a:endParaRPr lang="en-GB"/>
        </a:p>
      </dgm:t>
    </dgm:pt>
    <dgm:pt modelId="{A3ECFE56-B326-4416-8860-6857B3EE3B61}" type="sibTrans" cxnId="{9739F29D-C274-406E-83A5-9381A120A4C8}">
      <dgm:prSet/>
      <dgm:spPr/>
      <dgm:t>
        <a:bodyPr/>
        <a:lstStyle/>
        <a:p>
          <a:endParaRPr lang="en-GB"/>
        </a:p>
      </dgm:t>
    </dgm:pt>
    <dgm:pt modelId="{84C73EA5-05A6-4ABD-83EC-8F966D82DAEB}">
      <dgm:prSet phldrT="[Text]" custT="1"/>
      <dgm:spPr/>
      <dgm:t>
        <a:bodyPr/>
        <a:lstStyle/>
        <a:p>
          <a:r>
            <a:rPr lang="en-GB" sz="900"/>
            <a:t>Purpose</a:t>
          </a:r>
        </a:p>
      </dgm:t>
    </dgm:pt>
    <dgm:pt modelId="{0641DA40-0264-41A7-A37D-8E83562F57D4}" type="parTrans" cxnId="{DC6DB8E5-EE49-4E7C-BC1E-D220B4807B95}">
      <dgm:prSet/>
      <dgm:spPr/>
      <dgm:t>
        <a:bodyPr/>
        <a:lstStyle/>
        <a:p>
          <a:endParaRPr lang="en-GB"/>
        </a:p>
      </dgm:t>
    </dgm:pt>
    <dgm:pt modelId="{5B120FBF-D67F-4334-84EF-931828F376E6}" type="sibTrans" cxnId="{DC6DB8E5-EE49-4E7C-BC1E-D220B4807B95}">
      <dgm:prSet/>
      <dgm:spPr/>
      <dgm:t>
        <a:bodyPr/>
        <a:lstStyle/>
        <a:p>
          <a:endParaRPr lang="en-GB"/>
        </a:p>
      </dgm:t>
    </dgm:pt>
    <dgm:pt modelId="{AB3C6948-F83C-4928-9664-ECC0F8664F7E}" type="pres">
      <dgm:prSet presAssocID="{EAB56090-9F20-4B5F-B495-50D0082A9771}" presName="compositeShape" presStyleCnt="0">
        <dgm:presLayoutVars>
          <dgm:chMax val="7"/>
          <dgm:dir/>
          <dgm:resizeHandles val="exact"/>
        </dgm:presLayoutVars>
      </dgm:prSet>
      <dgm:spPr/>
    </dgm:pt>
    <dgm:pt modelId="{EA831B5C-4C58-451E-8221-9D0B73AC6612}" type="pres">
      <dgm:prSet presAssocID="{D13D3E94-80AF-46E4-BA7E-97E8FCA7944A}" presName="circ1" presStyleLbl="vennNode1" presStyleIdx="0" presStyleCnt="3"/>
      <dgm:spPr/>
    </dgm:pt>
    <dgm:pt modelId="{5C8B81DD-5E11-4587-90AF-40210C12B836}" type="pres">
      <dgm:prSet presAssocID="{D13D3E94-80AF-46E4-BA7E-97E8FCA7944A}" presName="circ1Tx" presStyleLbl="revTx" presStyleIdx="0" presStyleCnt="0">
        <dgm:presLayoutVars>
          <dgm:chMax val="0"/>
          <dgm:chPref val="0"/>
          <dgm:bulletEnabled val="1"/>
        </dgm:presLayoutVars>
      </dgm:prSet>
      <dgm:spPr/>
    </dgm:pt>
    <dgm:pt modelId="{D8147250-DE62-49C5-B7CB-8F98D49F4689}" type="pres">
      <dgm:prSet presAssocID="{F2193EFE-DE5A-4A99-929B-B5A4C9F3402C}" presName="circ2" presStyleLbl="vennNode1" presStyleIdx="1" presStyleCnt="3"/>
      <dgm:spPr/>
    </dgm:pt>
    <dgm:pt modelId="{BFC5E676-1217-43C9-8472-6B0AFDCF8700}" type="pres">
      <dgm:prSet presAssocID="{F2193EFE-DE5A-4A99-929B-B5A4C9F3402C}" presName="circ2Tx" presStyleLbl="revTx" presStyleIdx="0" presStyleCnt="0">
        <dgm:presLayoutVars>
          <dgm:chMax val="0"/>
          <dgm:chPref val="0"/>
          <dgm:bulletEnabled val="1"/>
        </dgm:presLayoutVars>
      </dgm:prSet>
      <dgm:spPr/>
    </dgm:pt>
    <dgm:pt modelId="{13771106-11DA-4F38-9B85-D01B20760612}" type="pres">
      <dgm:prSet presAssocID="{84C73EA5-05A6-4ABD-83EC-8F966D82DAEB}" presName="circ3" presStyleLbl="vennNode1" presStyleIdx="2" presStyleCnt="3"/>
      <dgm:spPr/>
    </dgm:pt>
    <dgm:pt modelId="{3325139C-B142-47E9-97DD-80FBFF654DB5}" type="pres">
      <dgm:prSet presAssocID="{84C73EA5-05A6-4ABD-83EC-8F966D82DAEB}" presName="circ3Tx" presStyleLbl="revTx" presStyleIdx="0" presStyleCnt="0">
        <dgm:presLayoutVars>
          <dgm:chMax val="0"/>
          <dgm:chPref val="0"/>
          <dgm:bulletEnabled val="1"/>
        </dgm:presLayoutVars>
      </dgm:prSet>
      <dgm:spPr/>
    </dgm:pt>
  </dgm:ptLst>
  <dgm:cxnLst>
    <dgm:cxn modelId="{9B108609-8751-4A11-93CE-AE98CA68ACF0}" type="presOf" srcId="{D13D3E94-80AF-46E4-BA7E-97E8FCA7944A}" destId="{EA831B5C-4C58-451E-8221-9D0B73AC6612}" srcOrd="0" destOrd="0" presId="urn:microsoft.com/office/officeart/2005/8/layout/venn1"/>
    <dgm:cxn modelId="{26F0C90E-531D-4D25-8A3A-1C1B1B2BDB6C}" type="presOf" srcId="{84C73EA5-05A6-4ABD-83EC-8F966D82DAEB}" destId="{3325139C-B142-47E9-97DD-80FBFF654DB5}" srcOrd="1" destOrd="0" presId="urn:microsoft.com/office/officeart/2005/8/layout/venn1"/>
    <dgm:cxn modelId="{68D0A42E-2EC0-431D-8F8D-EDB763AE75B1}" type="presOf" srcId="{84C73EA5-05A6-4ABD-83EC-8F966D82DAEB}" destId="{13771106-11DA-4F38-9B85-D01B20760612}" srcOrd="0" destOrd="0" presId="urn:microsoft.com/office/officeart/2005/8/layout/venn1"/>
    <dgm:cxn modelId="{1DEB1638-2457-4B95-83F3-8752238E845F}" srcId="{EAB56090-9F20-4B5F-B495-50D0082A9771}" destId="{D13D3E94-80AF-46E4-BA7E-97E8FCA7944A}" srcOrd="0" destOrd="0" parTransId="{D6B6193C-1E12-4952-88BF-482D0D1496B4}" sibTransId="{DBE2C2D0-BD8D-4426-9B7E-F3F4C822C240}"/>
    <dgm:cxn modelId="{7BFF088D-BFEC-4953-9680-D24FE49C7FD0}" type="presOf" srcId="{F2193EFE-DE5A-4A99-929B-B5A4C9F3402C}" destId="{D8147250-DE62-49C5-B7CB-8F98D49F4689}" srcOrd="0" destOrd="0" presId="urn:microsoft.com/office/officeart/2005/8/layout/venn1"/>
    <dgm:cxn modelId="{9739F29D-C274-406E-83A5-9381A120A4C8}" srcId="{EAB56090-9F20-4B5F-B495-50D0082A9771}" destId="{F2193EFE-DE5A-4A99-929B-B5A4C9F3402C}" srcOrd="1" destOrd="0" parTransId="{13E893DF-276A-44C6-BB65-BB3AF29A8E8E}" sibTransId="{A3ECFE56-B326-4416-8860-6857B3EE3B61}"/>
    <dgm:cxn modelId="{1CCB75A0-927E-4B15-9606-9FF9BF7FAEE9}" type="presOf" srcId="{EAB56090-9F20-4B5F-B495-50D0082A9771}" destId="{AB3C6948-F83C-4928-9664-ECC0F8664F7E}" srcOrd="0" destOrd="0" presId="urn:microsoft.com/office/officeart/2005/8/layout/venn1"/>
    <dgm:cxn modelId="{927B6CC9-55BC-4339-9F75-F02B20095647}" type="presOf" srcId="{F2193EFE-DE5A-4A99-929B-B5A4C9F3402C}" destId="{BFC5E676-1217-43C9-8472-6B0AFDCF8700}" srcOrd="1" destOrd="0" presId="urn:microsoft.com/office/officeart/2005/8/layout/venn1"/>
    <dgm:cxn modelId="{00BF30CD-6891-490B-BDDC-6D7DE919F440}" type="presOf" srcId="{D13D3E94-80AF-46E4-BA7E-97E8FCA7944A}" destId="{5C8B81DD-5E11-4587-90AF-40210C12B836}" srcOrd="1" destOrd="0" presId="urn:microsoft.com/office/officeart/2005/8/layout/venn1"/>
    <dgm:cxn modelId="{DC6DB8E5-EE49-4E7C-BC1E-D220B4807B95}" srcId="{EAB56090-9F20-4B5F-B495-50D0082A9771}" destId="{84C73EA5-05A6-4ABD-83EC-8F966D82DAEB}" srcOrd="2" destOrd="0" parTransId="{0641DA40-0264-41A7-A37D-8E83562F57D4}" sibTransId="{5B120FBF-D67F-4334-84EF-931828F376E6}"/>
    <dgm:cxn modelId="{52C721D1-C035-442D-AC45-ECF4F57D1F76}" type="presParOf" srcId="{AB3C6948-F83C-4928-9664-ECC0F8664F7E}" destId="{EA831B5C-4C58-451E-8221-9D0B73AC6612}" srcOrd="0" destOrd="0" presId="urn:microsoft.com/office/officeart/2005/8/layout/venn1"/>
    <dgm:cxn modelId="{7058FC8D-5522-4D5C-8B5F-CA9692EF0768}" type="presParOf" srcId="{AB3C6948-F83C-4928-9664-ECC0F8664F7E}" destId="{5C8B81DD-5E11-4587-90AF-40210C12B836}" srcOrd="1" destOrd="0" presId="urn:microsoft.com/office/officeart/2005/8/layout/venn1"/>
    <dgm:cxn modelId="{E2F5790A-E5CD-439B-A08F-A65FD229C82A}" type="presParOf" srcId="{AB3C6948-F83C-4928-9664-ECC0F8664F7E}" destId="{D8147250-DE62-49C5-B7CB-8F98D49F4689}" srcOrd="2" destOrd="0" presId="urn:microsoft.com/office/officeart/2005/8/layout/venn1"/>
    <dgm:cxn modelId="{55132EB0-72D2-4A18-BD95-FA18753D23DC}" type="presParOf" srcId="{AB3C6948-F83C-4928-9664-ECC0F8664F7E}" destId="{BFC5E676-1217-43C9-8472-6B0AFDCF8700}" srcOrd="3" destOrd="0" presId="urn:microsoft.com/office/officeart/2005/8/layout/venn1"/>
    <dgm:cxn modelId="{09C285C5-952F-4A35-8CC8-C8447DED610A}" type="presParOf" srcId="{AB3C6948-F83C-4928-9664-ECC0F8664F7E}" destId="{13771106-11DA-4F38-9B85-D01B20760612}" srcOrd="4" destOrd="0" presId="urn:microsoft.com/office/officeart/2005/8/layout/venn1"/>
    <dgm:cxn modelId="{09CEAA7D-B782-4418-BB42-DC26C14D8CDE}" type="presParOf" srcId="{AB3C6948-F83C-4928-9664-ECC0F8664F7E}" destId="{3325139C-B142-47E9-97DD-80FBFF654DB5}" srcOrd="5" destOrd="0" presId="urn:microsoft.com/office/officeart/2005/8/layout/ven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08AE7B7-FF47-461A-904D-9A6E56E03D1C}"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GB"/>
        </a:p>
      </dgm:t>
    </dgm:pt>
    <dgm:pt modelId="{C3C6604F-7831-4067-9FB3-609D590B6D36}">
      <dgm:prSet phldrT="[Text]" custT="1"/>
      <dgm:spPr>
        <a:solidFill>
          <a:schemeClr val="bg2"/>
        </a:solidFill>
        <a:ln>
          <a:solidFill>
            <a:schemeClr val="bg2"/>
          </a:solidFill>
        </a:ln>
      </dgm:spPr>
      <dgm:t>
        <a:bodyPr/>
        <a:lstStyle/>
        <a:p>
          <a:r>
            <a:rPr lang="en-GB" sz="1800" b="1"/>
            <a:t>Data Protection in Scouts</a:t>
          </a:r>
        </a:p>
      </dgm:t>
    </dgm:pt>
    <dgm:pt modelId="{78341AA0-34AA-4B3E-AB66-E3458020BBE3}" type="parTrans" cxnId="{E7211F8A-2162-495B-9BBB-9EDE4D00906C}">
      <dgm:prSet/>
      <dgm:spPr/>
      <dgm:t>
        <a:bodyPr/>
        <a:lstStyle/>
        <a:p>
          <a:endParaRPr lang="en-GB" sz="1800"/>
        </a:p>
      </dgm:t>
    </dgm:pt>
    <dgm:pt modelId="{4BB7F06F-0142-4379-BDC8-05A216F4F236}" type="sibTrans" cxnId="{E7211F8A-2162-495B-9BBB-9EDE4D00906C}">
      <dgm:prSet/>
      <dgm:spPr/>
      <dgm:t>
        <a:bodyPr/>
        <a:lstStyle/>
        <a:p>
          <a:endParaRPr lang="en-GB" sz="1800"/>
        </a:p>
      </dgm:t>
    </dgm:pt>
    <dgm:pt modelId="{0BBA2E3F-67F2-4E4F-A71D-71CB530863F9}">
      <dgm:prSet phldrT="[Text]" custT="1"/>
      <dgm:spPr>
        <a:solidFill>
          <a:srgbClr val="D4F2EF"/>
        </a:solidFill>
        <a:ln>
          <a:solidFill>
            <a:srgbClr val="D4F2EF">
              <a:alpha val="90000"/>
            </a:srgbClr>
          </a:solidFill>
        </a:ln>
      </dgm:spPr>
      <dgm:t>
        <a:bodyPr/>
        <a:lstStyle/>
        <a:p>
          <a:r>
            <a:rPr lang="en-GB" sz="1800"/>
            <a:t>Data breaches &amp; deleting data</a:t>
          </a:r>
        </a:p>
      </dgm:t>
    </dgm:pt>
    <dgm:pt modelId="{E18F1EEE-8610-4016-AF90-83C862D38B73}" type="parTrans" cxnId="{5D942813-DF64-4D4E-99A2-31329BC0AF99}">
      <dgm:prSet/>
      <dgm:spPr/>
      <dgm:t>
        <a:bodyPr/>
        <a:lstStyle/>
        <a:p>
          <a:endParaRPr lang="en-GB" sz="1800"/>
        </a:p>
      </dgm:t>
    </dgm:pt>
    <dgm:pt modelId="{BE8FA80A-92CE-43F0-A9F5-AB47FF5B8EF0}" type="sibTrans" cxnId="{5D942813-DF64-4D4E-99A2-31329BC0AF99}">
      <dgm:prSet/>
      <dgm:spPr/>
      <dgm:t>
        <a:bodyPr/>
        <a:lstStyle/>
        <a:p>
          <a:endParaRPr lang="en-GB" sz="1800"/>
        </a:p>
      </dgm:t>
    </dgm:pt>
    <dgm:pt modelId="{EA89FD9A-EB2C-4A3D-A279-86249D933E45}">
      <dgm:prSet phldrT="[Text]" custT="1"/>
      <dgm:spPr>
        <a:solidFill>
          <a:schemeClr val="bg2"/>
        </a:solidFill>
        <a:ln>
          <a:solidFill>
            <a:schemeClr val="bg2"/>
          </a:solidFill>
        </a:ln>
      </dgm:spPr>
      <dgm:t>
        <a:bodyPr/>
        <a:lstStyle/>
        <a:p>
          <a:r>
            <a:rPr lang="en-GB" sz="1800" b="1"/>
            <a:t>What we do &amp; How we do it</a:t>
          </a:r>
        </a:p>
      </dgm:t>
    </dgm:pt>
    <dgm:pt modelId="{5F7885D4-7301-4D5F-BF16-F0736F38CC28}" type="parTrans" cxnId="{4314258D-A261-4A73-A5D9-5961CE173F6E}">
      <dgm:prSet/>
      <dgm:spPr/>
      <dgm:t>
        <a:bodyPr/>
        <a:lstStyle/>
        <a:p>
          <a:endParaRPr lang="en-GB" sz="1800"/>
        </a:p>
      </dgm:t>
    </dgm:pt>
    <dgm:pt modelId="{149E99BA-2934-483E-9CC3-D2109787B738}" type="sibTrans" cxnId="{4314258D-A261-4A73-A5D9-5961CE173F6E}">
      <dgm:prSet/>
      <dgm:spPr/>
      <dgm:t>
        <a:bodyPr/>
        <a:lstStyle/>
        <a:p>
          <a:endParaRPr lang="en-GB" sz="1800"/>
        </a:p>
      </dgm:t>
    </dgm:pt>
    <dgm:pt modelId="{B7F86866-B18B-4CF6-9329-CBF4664B5973}">
      <dgm:prSet phldrT="[Text]" custT="1"/>
      <dgm:spPr>
        <a:solidFill>
          <a:srgbClr val="D4F2EF">
            <a:alpha val="90000"/>
          </a:srgbClr>
        </a:solidFill>
        <a:ln>
          <a:solidFill>
            <a:srgbClr val="D4F2EF">
              <a:alpha val="90000"/>
            </a:srgbClr>
          </a:solidFill>
        </a:ln>
      </dgm:spPr>
      <dgm:t>
        <a:bodyPr/>
        <a:lstStyle/>
        <a:p>
          <a:r>
            <a:rPr lang="en-GB" sz="1800"/>
            <a:t>Purpose and values</a:t>
          </a:r>
        </a:p>
      </dgm:t>
    </dgm:pt>
    <dgm:pt modelId="{B4F5EC5A-663A-4787-A1C2-F6C66D04AA75}" type="parTrans" cxnId="{237CAA63-D898-42D2-9026-31CD73BE7B5E}">
      <dgm:prSet/>
      <dgm:spPr/>
      <dgm:t>
        <a:bodyPr/>
        <a:lstStyle/>
        <a:p>
          <a:endParaRPr lang="en-GB" sz="1800"/>
        </a:p>
      </dgm:t>
    </dgm:pt>
    <dgm:pt modelId="{FDDB531A-F4F5-4513-8C48-CBC9C9450081}" type="sibTrans" cxnId="{237CAA63-D898-42D2-9026-31CD73BE7B5E}">
      <dgm:prSet/>
      <dgm:spPr/>
      <dgm:t>
        <a:bodyPr/>
        <a:lstStyle/>
        <a:p>
          <a:endParaRPr lang="en-GB" sz="1800"/>
        </a:p>
      </dgm:t>
    </dgm:pt>
    <dgm:pt modelId="{E6892DDE-3A7D-4C09-BB29-0254B0AD8369}">
      <dgm:prSet phldrT="[Text]" custT="1"/>
      <dgm:spPr>
        <a:solidFill>
          <a:schemeClr val="bg2"/>
        </a:solidFill>
        <a:ln>
          <a:solidFill>
            <a:schemeClr val="bg2"/>
          </a:solidFill>
        </a:ln>
      </dgm:spPr>
      <dgm:t>
        <a:bodyPr/>
        <a:lstStyle/>
        <a:p>
          <a:r>
            <a:rPr lang="en-GB" sz="1800" b="1"/>
            <a:t>Creating Inclusion</a:t>
          </a:r>
        </a:p>
      </dgm:t>
    </dgm:pt>
    <dgm:pt modelId="{5F1DB9C8-5C64-47FE-88A6-B6E6F1B3581A}" type="parTrans" cxnId="{2D92B75B-AA37-490A-AA36-5D1F2D8BAEA5}">
      <dgm:prSet/>
      <dgm:spPr/>
      <dgm:t>
        <a:bodyPr/>
        <a:lstStyle/>
        <a:p>
          <a:endParaRPr lang="en-GB" sz="1800"/>
        </a:p>
      </dgm:t>
    </dgm:pt>
    <dgm:pt modelId="{46778760-F3C8-474E-9EE5-A79524D08608}" type="sibTrans" cxnId="{2D92B75B-AA37-490A-AA36-5D1F2D8BAEA5}">
      <dgm:prSet/>
      <dgm:spPr/>
      <dgm:t>
        <a:bodyPr/>
        <a:lstStyle/>
        <a:p>
          <a:endParaRPr lang="en-GB" sz="1800"/>
        </a:p>
      </dgm:t>
    </dgm:pt>
    <dgm:pt modelId="{A43A5505-545D-4717-8C4C-025217CE2F7F}">
      <dgm:prSet phldrT="[Text]" custT="1"/>
      <dgm:spPr>
        <a:solidFill>
          <a:srgbClr val="D4F2EF">
            <a:alpha val="90000"/>
          </a:srgbClr>
        </a:solidFill>
        <a:ln>
          <a:solidFill>
            <a:srgbClr val="D4F2EF">
              <a:alpha val="90000"/>
            </a:srgbClr>
          </a:solidFill>
        </a:ln>
      </dgm:spPr>
      <dgm:t>
        <a:bodyPr/>
        <a:lstStyle/>
        <a:p>
          <a:r>
            <a:rPr lang="en-GB" sz="1800"/>
            <a:t>Self-awareness</a:t>
          </a:r>
        </a:p>
      </dgm:t>
    </dgm:pt>
    <dgm:pt modelId="{35BBAEF5-F282-45DD-886F-45D11EE38A3D}" type="parTrans" cxnId="{DA9CEF32-61C5-42C6-9E7A-91924EA725A6}">
      <dgm:prSet/>
      <dgm:spPr/>
      <dgm:t>
        <a:bodyPr/>
        <a:lstStyle/>
        <a:p>
          <a:endParaRPr lang="en-GB" sz="1800"/>
        </a:p>
      </dgm:t>
    </dgm:pt>
    <dgm:pt modelId="{D74F52F7-C996-4F01-9674-FF967E33C833}" type="sibTrans" cxnId="{DA9CEF32-61C5-42C6-9E7A-91924EA725A6}">
      <dgm:prSet/>
      <dgm:spPr/>
      <dgm:t>
        <a:bodyPr/>
        <a:lstStyle/>
        <a:p>
          <a:endParaRPr lang="en-GB" sz="1800"/>
        </a:p>
      </dgm:t>
    </dgm:pt>
    <dgm:pt modelId="{81449354-0EA3-4976-9677-2CC7D2737DA3}">
      <dgm:prSet custT="1"/>
      <dgm:spPr>
        <a:solidFill>
          <a:schemeClr val="bg2"/>
        </a:solidFill>
        <a:ln>
          <a:solidFill>
            <a:schemeClr val="bg2"/>
          </a:solidFill>
        </a:ln>
      </dgm:spPr>
      <dgm:t>
        <a:bodyPr/>
        <a:lstStyle/>
        <a:p>
          <a:r>
            <a:rPr lang="en-GB" sz="1800" b="1"/>
            <a:t>Safe Scouting</a:t>
          </a:r>
        </a:p>
      </dgm:t>
    </dgm:pt>
    <dgm:pt modelId="{E2A6ABF9-802D-4298-9199-EE9575D9DE8D}" type="parTrans" cxnId="{33F7ACBD-9386-434F-AC13-3082140E8D06}">
      <dgm:prSet/>
      <dgm:spPr/>
      <dgm:t>
        <a:bodyPr/>
        <a:lstStyle/>
        <a:p>
          <a:endParaRPr lang="en-GB" sz="1800"/>
        </a:p>
      </dgm:t>
    </dgm:pt>
    <dgm:pt modelId="{1C9B7492-E785-4E3A-A6EE-57D9AF693462}" type="sibTrans" cxnId="{33F7ACBD-9386-434F-AC13-3082140E8D06}">
      <dgm:prSet/>
      <dgm:spPr/>
      <dgm:t>
        <a:bodyPr/>
        <a:lstStyle/>
        <a:p>
          <a:endParaRPr lang="en-GB" sz="1800"/>
        </a:p>
      </dgm:t>
    </dgm:pt>
    <dgm:pt modelId="{A341481B-1927-4A0A-8C56-CF2F957A61F5}">
      <dgm:prSet phldrT="[Text]" custT="1"/>
      <dgm:spPr>
        <a:solidFill>
          <a:srgbClr val="D4F2EF"/>
        </a:solidFill>
        <a:ln>
          <a:solidFill>
            <a:srgbClr val="D4F2EF">
              <a:alpha val="90000"/>
            </a:srgbClr>
          </a:solidFill>
        </a:ln>
      </dgm:spPr>
      <dgm:t>
        <a:bodyPr/>
        <a:lstStyle/>
        <a:p>
          <a:r>
            <a:rPr lang="en-GB" sz="1800"/>
            <a:t>Storing &amp; sharing data</a:t>
          </a:r>
        </a:p>
      </dgm:t>
    </dgm:pt>
    <dgm:pt modelId="{D1EB22E0-45B8-4F53-8F21-32D9E43CE789}" type="parTrans" cxnId="{751AB869-8E5F-409E-B484-6A5E86371B92}">
      <dgm:prSet/>
      <dgm:spPr/>
      <dgm:t>
        <a:bodyPr/>
        <a:lstStyle/>
        <a:p>
          <a:endParaRPr lang="en-GB" sz="1800"/>
        </a:p>
      </dgm:t>
    </dgm:pt>
    <dgm:pt modelId="{1EF2F26F-C6AA-4AA9-BE5A-1BDB3D83CCE5}" type="sibTrans" cxnId="{751AB869-8E5F-409E-B484-6A5E86371B92}">
      <dgm:prSet/>
      <dgm:spPr/>
      <dgm:t>
        <a:bodyPr/>
        <a:lstStyle/>
        <a:p>
          <a:endParaRPr lang="en-GB" sz="1800"/>
        </a:p>
      </dgm:t>
    </dgm:pt>
    <dgm:pt modelId="{9BC6ADB3-99DE-41D0-92EA-D794E5808885}">
      <dgm:prSet phldrT="[Text]" custT="1"/>
      <dgm:spPr>
        <a:solidFill>
          <a:srgbClr val="D4F2EF">
            <a:alpha val="90000"/>
          </a:srgbClr>
        </a:solidFill>
        <a:ln>
          <a:solidFill>
            <a:srgbClr val="D4F2EF">
              <a:alpha val="90000"/>
            </a:srgbClr>
          </a:solidFill>
        </a:ln>
      </dgm:spPr>
      <dgm:t>
        <a:bodyPr/>
        <a:lstStyle/>
        <a:p>
          <a:r>
            <a:rPr lang="en-GB" sz="1800"/>
            <a:t>Working with others</a:t>
          </a:r>
        </a:p>
      </dgm:t>
    </dgm:pt>
    <dgm:pt modelId="{DEC38F8F-5E88-4DAE-9534-E2FD6A43349D}" type="parTrans" cxnId="{3910EF42-8E91-4030-85B7-C0A16E8A0FD7}">
      <dgm:prSet/>
      <dgm:spPr/>
      <dgm:t>
        <a:bodyPr/>
        <a:lstStyle/>
        <a:p>
          <a:endParaRPr lang="en-GB" sz="1800"/>
        </a:p>
      </dgm:t>
    </dgm:pt>
    <dgm:pt modelId="{54C7820A-C817-4EB5-B55A-5B8F14ACAA98}" type="sibTrans" cxnId="{3910EF42-8E91-4030-85B7-C0A16E8A0FD7}">
      <dgm:prSet/>
      <dgm:spPr/>
      <dgm:t>
        <a:bodyPr/>
        <a:lstStyle/>
        <a:p>
          <a:endParaRPr lang="en-GB" sz="1800"/>
        </a:p>
      </dgm:t>
    </dgm:pt>
    <dgm:pt modelId="{85F4238B-9CEF-4195-9876-734305A86F96}">
      <dgm:prSet phldrT="[Text]" custT="1"/>
      <dgm:spPr>
        <a:solidFill>
          <a:srgbClr val="D4F2EF">
            <a:alpha val="90000"/>
          </a:srgbClr>
        </a:solidFill>
        <a:ln>
          <a:solidFill>
            <a:srgbClr val="D4F2EF">
              <a:alpha val="90000"/>
            </a:srgbClr>
          </a:solidFill>
        </a:ln>
      </dgm:spPr>
      <dgm:t>
        <a:bodyPr/>
        <a:lstStyle/>
        <a:p>
          <a:r>
            <a:rPr lang="en-GB" sz="1800"/>
            <a:t>Good communication</a:t>
          </a:r>
        </a:p>
      </dgm:t>
    </dgm:pt>
    <dgm:pt modelId="{FB2D151B-478D-4CB6-8DED-5F871CBBBE4B}" type="parTrans" cxnId="{23E06057-876E-4956-BD8F-A7619297223A}">
      <dgm:prSet/>
      <dgm:spPr/>
      <dgm:t>
        <a:bodyPr/>
        <a:lstStyle/>
        <a:p>
          <a:endParaRPr lang="en-GB" sz="1800"/>
        </a:p>
      </dgm:t>
    </dgm:pt>
    <dgm:pt modelId="{7215A704-F33D-4410-820B-73FFB7ADDB72}" type="sibTrans" cxnId="{23E06057-876E-4956-BD8F-A7619297223A}">
      <dgm:prSet/>
      <dgm:spPr/>
      <dgm:t>
        <a:bodyPr/>
        <a:lstStyle/>
        <a:p>
          <a:endParaRPr lang="en-GB" sz="1800"/>
        </a:p>
      </dgm:t>
    </dgm:pt>
    <dgm:pt modelId="{BB5E926B-D90E-42AE-BF22-07742E59D1D0}">
      <dgm:prSet phldrT="[Text]" custT="1"/>
      <dgm:spPr>
        <a:solidFill>
          <a:srgbClr val="D4F2EF">
            <a:alpha val="90000"/>
          </a:srgbClr>
        </a:solidFill>
        <a:ln>
          <a:solidFill>
            <a:srgbClr val="D4F2EF">
              <a:alpha val="90000"/>
            </a:srgbClr>
          </a:solidFill>
        </a:ln>
      </dgm:spPr>
      <dgm:t>
        <a:bodyPr/>
        <a:lstStyle/>
        <a:p>
          <a:r>
            <a:rPr lang="en-GB" sz="1800"/>
            <a:t>Running our programme (The basics)</a:t>
          </a:r>
        </a:p>
      </dgm:t>
    </dgm:pt>
    <dgm:pt modelId="{19CCBE63-0863-4D57-A15B-6EB5A49063D2}" type="parTrans" cxnId="{46C29EA3-89AB-40D8-9233-9ABAA8DADE5A}">
      <dgm:prSet/>
      <dgm:spPr/>
      <dgm:t>
        <a:bodyPr/>
        <a:lstStyle/>
        <a:p>
          <a:endParaRPr lang="en-GB" sz="1800"/>
        </a:p>
      </dgm:t>
    </dgm:pt>
    <dgm:pt modelId="{85CF2663-9E70-44FD-8AD8-CDCA6D62B141}" type="sibTrans" cxnId="{46C29EA3-89AB-40D8-9233-9ABAA8DADE5A}">
      <dgm:prSet/>
      <dgm:spPr/>
      <dgm:t>
        <a:bodyPr/>
        <a:lstStyle/>
        <a:p>
          <a:endParaRPr lang="en-GB" sz="1800"/>
        </a:p>
      </dgm:t>
    </dgm:pt>
    <dgm:pt modelId="{58D7D188-05F7-4F2B-BCAF-5F9703D2FE7C}">
      <dgm:prSet phldrT="[Text]" custT="1"/>
      <dgm:spPr>
        <a:solidFill>
          <a:srgbClr val="D4F2EF">
            <a:alpha val="90000"/>
          </a:srgbClr>
        </a:solidFill>
        <a:ln>
          <a:solidFill>
            <a:srgbClr val="D4F2EF">
              <a:alpha val="90000"/>
            </a:srgbClr>
          </a:solidFill>
        </a:ln>
      </dgm:spPr>
      <dgm:t>
        <a:bodyPr/>
        <a:lstStyle/>
        <a:p>
          <a:r>
            <a:rPr lang="en-GB" sz="1800"/>
            <a:t>Self-care</a:t>
          </a:r>
        </a:p>
      </dgm:t>
    </dgm:pt>
    <dgm:pt modelId="{317B5095-FAC7-4EA9-A105-1D95DD2C5353}" type="parTrans" cxnId="{6143BE12-3E76-464D-8093-83E9C62741E3}">
      <dgm:prSet/>
      <dgm:spPr/>
      <dgm:t>
        <a:bodyPr/>
        <a:lstStyle/>
        <a:p>
          <a:endParaRPr lang="en-GB" sz="1800"/>
        </a:p>
      </dgm:t>
    </dgm:pt>
    <dgm:pt modelId="{8362F394-73B2-4551-82DF-ED59689F04BE}" type="sibTrans" cxnId="{6143BE12-3E76-464D-8093-83E9C62741E3}">
      <dgm:prSet/>
      <dgm:spPr/>
      <dgm:t>
        <a:bodyPr/>
        <a:lstStyle/>
        <a:p>
          <a:endParaRPr lang="en-GB" sz="1800"/>
        </a:p>
      </dgm:t>
    </dgm:pt>
    <dgm:pt modelId="{FD96BD61-3B26-4A69-91AA-4800948ACD81}">
      <dgm:prSet phldrT="[Text]" custT="1"/>
      <dgm:spPr>
        <a:solidFill>
          <a:srgbClr val="D4F2EF">
            <a:alpha val="90000"/>
          </a:srgbClr>
        </a:solidFill>
        <a:ln>
          <a:solidFill>
            <a:srgbClr val="D4F2EF">
              <a:alpha val="90000"/>
            </a:srgbClr>
          </a:solidFill>
        </a:ln>
      </dgm:spPr>
      <dgm:t>
        <a:bodyPr/>
        <a:lstStyle/>
        <a:p>
          <a:r>
            <a:rPr lang="en-GB" sz="1800"/>
            <a:t>Creating inclusive spaces</a:t>
          </a:r>
        </a:p>
      </dgm:t>
    </dgm:pt>
    <dgm:pt modelId="{2C8446EC-13D8-452D-982E-731027AB5E0B}" type="parTrans" cxnId="{FC0D3319-D354-47EE-BCA1-FE3A049AD6D7}">
      <dgm:prSet/>
      <dgm:spPr/>
      <dgm:t>
        <a:bodyPr/>
        <a:lstStyle/>
        <a:p>
          <a:endParaRPr lang="en-GB" sz="1800"/>
        </a:p>
      </dgm:t>
    </dgm:pt>
    <dgm:pt modelId="{5B3970B7-CC03-47F8-9E72-D69220628F55}" type="sibTrans" cxnId="{FC0D3319-D354-47EE-BCA1-FE3A049AD6D7}">
      <dgm:prSet/>
      <dgm:spPr/>
      <dgm:t>
        <a:bodyPr/>
        <a:lstStyle/>
        <a:p>
          <a:endParaRPr lang="en-GB" sz="1800"/>
        </a:p>
      </dgm:t>
    </dgm:pt>
    <dgm:pt modelId="{B0722DFC-D5C5-4897-B1E2-B9C925B72C57}">
      <dgm:prSet phldrT="[Text]" custT="1"/>
      <dgm:spPr>
        <a:solidFill>
          <a:srgbClr val="D4F2EF">
            <a:alpha val="90000"/>
          </a:srgbClr>
        </a:solidFill>
        <a:ln>
          <a:solidFill>
            <a:srgbClr val="D4F2EF">
              <a:alpha val="90000"/>
            </a:srgbClr>
          </a:solidFill>
        </a:ln>
      </dgm:spPr>
      <dgm:t>
        <a:bodyPr/>
        <a:lstStyle/>
        <a:p>
          <a:r>
            <a:rPr lang="en-GB" sz="1800"/>
            <a:t>Supporting specific needs</a:t>
          </a:r>
        </a:p>
      </dgm:t>
    </dgm:pt>
    <dgm:pt modelId="{D276A933-2D47-4371-8BC6-25C1D9721744}" type="parTrans" cxnId="{65137142-B325-4C75-B883-0B58B9453A02}">
      <dgm:prSet/>
      <dgm:spPr/>
      <dgm:t>
        <a:bodyPr/>
        <a:lstStyle/>
        <a:p>
          <a:endParaRPr lang="en-GB" sz="1800"/>
        </a:p>
      </dgm:t>
    </dgm:pt>
    <dgm:pt modelId="{89F3669E-3CAA-469E-846F-F5181BFB91FE}" type="sibTrans" cxnId="{65137142-B325-4C75-B883-0B58B9453A02}">
      <dgm:prSet/>
      <dgm:spPr/>
      <dgm:t>
        <a:bodyPr/>
        <a:lstStyle/>
        <a:p>
          <a:endParaRPr lang="en-GB" sz="1800"/>
        </a:p>
      </dgm:t>
    </dgm:pt>
    <dgm:pt modelId="{29BFDE1D-2FF2-4CFD-9F60-54D85E17B4B0}">
      <dgm:prSet phldrT="[Text]" custT="1"/>
      <dgm:spPr>
        <a:solidFill>
          <a:srgbClr val="D4F2EF">
            <a:alpha val="90000"/>
          </a:srgbClr>
        </a:solidFill>
        <a:ln>
          <a:solidFill>
            <a:srgbClr val="D4F2EF">
              <a:alpha val="90000"/>
            </a:srgbClr>
          </a:solidFill>
        </a:ln>
      </dgm:spPr>
      <dgm:t>
        <a:bodyPr/>
        <a:lstStyle/>
        <a:p>
          <a:r>
            <a:rPr lang="en-GB" sz="1800"/>
            <a:t>Challenging bias and discrimination</a:t>
          </a:r>
        </a:p>
      </dgm:t>
    </dgm:pt>
    <dgm:pt modelId="{D20FCDBB-06A7-49DD-A5E4-50054B30ACFA}" type="parTrans" cxnId="{5B25EC82-3B5C-445B-AA3A-6050A046355B}">
      <dgm:prSet/>
      <dgm:spPr/>
      <dgm:t>
        <a:bodyPr/>
        <a:lstStyle/>
        <a:p>
          <a:endParaRPr lang="en-GB" sz="1800"/>
        </a:p>
      </dgm:t>
    </dgm:pt>
    <dgm:pt modelId="{7E129213-2229-4FD2-949C-B28C580DD6D0}" type="sibTrans" cxnId="{5B25EC82-3B5C-445B-AA3A-6050A046355B}">
      <dgm:prSet/>
      <dgm:spPr/>
      <dgm:t>
        <a:bodyPr/>
        <a:lstStyle/>
        <a:p>
          <a:endParaRPr lang="en-GB" sz="1800"/>
        </a:p>
      </dgm:t>
    </dgm:pt>
    <dgm:pt modelId="{C8F199C4-B321-4019-8BD7-04BB672F5B53}">
      <dgm:prSet custT="1"/>
      <dgm:spPr>
        <a:solidFill>
          <a:srgbClr val="D4F2EF">
            <a:alpha val="90000"/>
          </a:srgbClr>
        </a:solidFill>
        <a:ln>
          <a:solidFill>
            <a:srgbClr val="D4F2EF">
              <a:alpha val="90000"/>
            </a:srgbClr>
          </a:solidFill>
        </a:ln>
      </dgm:spPr>
      <dgm:t>
        <a:bodyPr/>
        <a:lstStyle/>
        <a:p>
          <a:r>
            <a:rPr lang="en-GB" sz="1800"/>
            <a:t>E-Safety</a:t>
          </a:r>
        </a:p>
      </dgm:t>
    </dgm:pt>
    <dgm:pt modelId="{632CEEA6-F918-4C30-BF2D-7B85913836CD}" type="parTrans" cxnId="{BA282CD5-EEE3-4177-849B-D4BD7DAB0219}">
      <dgm:prSet/>
      <dgm:spPr/>
      <dgm:t>
        <a:bodyPr/>
        <a:lstStyle/>
        <a:p>
          <a:endParaRPr lang="en-GB" sz="1800"/>
        </a:p>
      </dgm:t>
    </dgm:pt>
    <dgm:pt modelId="{EF14F481-99A7-4140-88CE-F673C014A4FA}" type="sibTrans" cxnId="{BA282CD5-EEE3-4177-849B-D4BD7DAB0219}">
      <dgm:prSet/>
      <dgm:spPr/>
      <dgm:t>
        <a:bodyPr/>
        <a:lstStyle/>
        <a:p>
          <a:endParaRPr lang="en-GB" sz="1800"/>
        </a:p>
      </dgm:t>
    </dgm:pt>
    <dgm:pt modelId="{502B0A2B-05D6-45FD-BF69-D848F5DE8A98}">
      <dgm:prSet custT="1"/>
      <dgm:spPr>
        <a:solidFill>
          <a:srgbClr val="D4F2EF">
            <a:alpha val="90000"/>
          </a:srgbClr>
        </a:solidFill>
        <a:ln>
          <a:solidFill>
            <a:srgbClr val="D4F2EF">
              <a:alpha val="90000"/>
            </a:srgbClr>
          </a:solidFill>
        </a:ln>
      </dgm:spPr>
      <dgm:t>
        <a:bodyPr/>
        <a:lstStyle/>
        <a:p>
          <a:r>
            <a:rPr lang="en-GB" sz="1800"/>
            <a:t>Assessing and Managing risk</a:t>
          </a:r>
        </a:p>
      </dgm:t>
    </dgm:pt>
    <dgm:pt modelId="{0B3773C2-B233-462E-939B-75B42F56BC61}" type="parTrans" cxnId="{A7155C3A-1F44-4D6A-B119-96F5E714F266}">
      <dgm:prSet/>
      <dgm:spPr/>
      <dgm:t>
        <a:bodyPr/>
        <a:lstStyle/>
        <a:p>
          <a:endParaRPr lang="en-GB" sz="1800"/>
        </a:p>
      </dgm:t>
    </dgm:pt>
    <dgm:pt modelId="{BAA626BC-E8DE-4062-A5E7-4074B5017AC0}" type="sibTrans" cxnId="{A7155C3A-1F44-4D6A-B119-96F5E714F266}">
      <dgm:prSet/>
      <dgm:spPr/>
      <dgm:t>
        <a:bodyPr/>
        <a:lstStyle/>
        <a:p>
          <a:endParaRPr lang="en-GB" sz="1800"/>
        </a:p>
      </dgm:t>
    </dgm:pt>
    <dgm:pt modelId="{52267495-EA01-45CE-9415-491BBFD95F57}">
      <dgm:prSet custT="1"/>
      <dgm:spPr>
        <a:solidFill>
          <a:srgbClr val="D4F2EF">
            <a:alpha val="90000"/>
          </a:srgbClr>
        </a:solidFill>
        <a:ln>
          <a:solidFill>
            <a:srgbClr val="D4F2EF">
              <a:alpha val="90000"/>
            </a:srgbClr>
          </a:solidFill>
        </a:ln>
      </dgm:spPr>
      <dgm:t>
        <a:bodyPr/>
        <a:lstStyle/>
        <a:p>
          <a:pPr rtl="0"/>
          <a:r>
            <a:rPr lang="en-GB" sz="1800">
              <a:latin typeface="Nunito Sans"/>
            </a:rPr>
            <a:t>Incidents - respond</a:t>
          </a:r>
          <a:r>
            <a:rPr lang="en-GB" sz="1800"/>
            <a:t> and report</a:t>
          </a:r>
        </a:p>
      </dgm:t>
    </dgm:pt>
    <dgm:pt modelId="{47BBC771-A60F-45E4-ACB8-91A773BCA1F1}" type="parTrans" cxnId="{AE0C7525-A5DB-418A-B302-37E8FBA8E1AB}">
      <dgm:prSet/>
      <dgm:spPr/>
      <dgm:t>
        <a:bodyPr/>
        <a:lstStyle/>
        <a:p>
          <a:endParaRPr lang="en-GB" sz="1800"/>
        </a:p>
      </dgm:t>
    </dgm:pt>
    <dgm:pt modelId="{77D20E4B-790A-4F46-98AF-6D45844BC03E}" type="sibTrans" cxnId="{AE0C7525-A5DB-418A-B302-37E8FBA8E1AB}">
      <dgm:prSet/>
      <dgm:spPr/>
      <dgm:t>
        <a:bodyPr/>
        <a:lstStyle/>
        <a:p>
          <a:endParaRPr lang="en-GB" sz="1800"/>
        </a:p>
      </dgm:t>
    </dgm:pt>
    <dgm:pt modelId="{E6944491-34EE-42D6-B4B3-1BF62C269AFE}">
      <dgm:prSet custT="1"/>
      <dgm:spPr>
        <a:solidFill>
          <a:srgbClr val="D4F2EF">
            <a:alpha val="90000"/>
          </a:srgbClr>
        </a:solidFill>
        <a:ln>
          <a:solidFill>
            <a:srgbClr val="D4F2EF">
              <a:alpha val="90000"/>
            </a:srgbClr>
          </a:solidFill>
        </a:ln>
      </dgm:spPr>
      <dgm:t>
        <a:bodyPr/>
        <a:lstStyle/>
        <a:p>
          <a:pPr rtl="0"/>
          <a:r>
            <a:rPr lang="en-GB" sz="1800"/>
            <a:t>Mental Health</a:t>
          </a:r>
          <a:r>
            <a:rPr lang="en-GB" sz="1800">
              <a:latin typeface="Nunito Sans"/>
            </a:rPr>
            <a:t> Awareness</a:t>
          </a:r>
          <a:endParaRPr lang="en-GB" sz="1800"/>
        </a:p>
      </dgm:t>
    </dgm:pt>
    <dgm:pt modelId="{68C93097-E931-4DDA-81A8-971540665EE4}" type="parTrans" cxnId="{85358864-8B64-43C6-B6D5-CA359662EBA3}">
      <dgm:prSet/>
      <dgm:spPr/>
      <dgm:t>
        <a:bodyPr/>
        <a:lstStyle/>
        <a:p>
          <a:endParaRPr lang="en-GB" sz="1800"/>
        </a:p>
      </dgm:t>
    </dgm:pt>
    <dgm:pt modelId="{AAC844A5-2383-4516-BABE-08654ED55493}" type="sibTrans" cxnId="{85358864-8B64-43C6-B6D5-CA359662EBA3}">
      <dgm:prSet/>
      <dgm:spPr/>
      <dgm:t>
        <a:bodyPr/>
        <a:lstStyle/>
        <a:p>
          <a:endParaRPr lang="en-GB" sz="1800"/>
        </a:p>
      </dgm:t>
    </dgm:pt>
    <dgm:pt modelId="{BB265164-F101-44B8-B948-7483F5170E93}">
      <dgm:prSet custT="1"/>
      <dgm:spPr>
        <a:solidFill>
          <a:srgbClr val="D4F2EF">
            <a:alpha val="90000"/>
          </a:srgbClr>
        </a:solidFill>
        <a:ln>
          <a:solidFill>
            <a:srgbClr val="D4F2EF">
              <a:alpha val="90000"/>
            </a:srgbClr>
          </a:solidFill>
        </a:ln>
      </dgm:spPr>
      <dgm:t>
        <a:bodyPr/>
        <a:lstStyle/>
        <a:p>
          <a:r>
            <a:rPr lang="en-GB" sz="1800"/>
            <a:t>Safeguarding</a:t>
          </a:r>
        </a:p>
      </dgm:t>
    </dgm:pt>
    <dgm:pt modelId="{923D1762-9074-461D-BD72-644556D40328}" type="parTrans" cxnId="{E51E81DD-8D73-4D5C-B699-7711AAB995D5}">
      <dgm:prSet/>
      <dgm:spPr/>
      <dgm:t>
        <a:bodyPr/>
        <a:lstStyle/>
        <a:p>
          <a:endParaRPr lang="en-GB" sz="1800"/>
        </a:p>
      </dgm:t>
    </dgm:pt>
    <dgm:pt modelId="{4CEA28CC-DCA7-4701-86F5-389C602B8552}" type="sibTrans" cxnId="{E51E81DD-8D73-4D5C-B699-7711AAB995D5}">
      <dgm:prSet/>
      <dgm:spPr/>
      <dgm:t>
        <a:bodyPr/>
        <a:lstStyle/>
        <a:p>
          <a:endParaRPr lang="en-GB" sz="1800"/>
        </a:p>
      </dgm:t>
    </dgm:pt>
    <dgm:pt modelId="{9E48B829-D95E-4A03-AC0F-1B84247EA7B7}">
      <dgm:prSet phldrT="[Text]" custT="1"/>
      <dgm:spPr>
        <a:solidFill>
          <a:srgbClr val="D4F2EF"/>
        </a:solidFill>
        <a:ln>
          <a:solidFill>
            <a:srgbClr val="D4F2EF">
              <a:alpha val="90000"/>
            </a:srgbClr>
          </a:solidFill>
        </a:ln>
      </dgm:spPr>
      <dgm:t>
        <a:bodyPr/>
        <a:lstStyle/>
        <a:p>
          <a:r>
            <a:rPr lang="en-GB" sz="1800"/>
            <a:t>Gathering data</a:t>
          </a:r>
        </a:p>
      </dgm:t>
    </dgm:pt>
    <dgm:pt modelId="{7CE44E3D-E5A4-4553-887C-2F3A57B26C33}" type="parTrans" cxnId="{B135AB5D-F3B5-4668-8824-18510B076B5E}">
      <dgm:prSet/>
      <dgm:spPr/>
      <dgm:t>
        <a:bodyPr/>
        <a:lstStyle/>
        <a:p>
          <a:endParaRPr lang="en-GB"/>
        </a:p>
      </dgm:t>
    </dgm:pt>
    <dgm:pt modelId="{1491B0E7-7094-4A39-94BB-0BB7CC6852D2}" type="sibTrans" cxnId="{B135AB5D-F3B5-4668-8824-18510B076B5E}">
      <dgm:prSet/>
      <dgm:spPr/>
      <dgm:t>
        <a:bodyPr/>
        <a:lstStyle/>
        <a:p>
          <a:endParaRPr lang="en-GB"/>
        </a:p>
      </dgm:t>
    </dgm:pt>
    <dgm:pt modelId="{3F0D5405-B316-4440-B3BB-4A4DF843E52C}" type="pres">
      <dgm:prSet presAssocID="{608AE7B7-FF47-461A-904D-9A6E56E03D1C}" presName="Name0" presStyleCnt="0">
        <dgm:presLayoutVars>
          <dgm:dir/>
          <dgm:animLvl val="lvl"/>
          <dgm:resizeHandles val="exact"/>
        </dgm:presLayoutVars>
      </dgm:prSet>
      <dgm:spPr/>
    </dgm:pt>
    <dgm:pt modelId="{6DFF3317-B83F-4DDF-8037-E7D9962909A4}" type="pres">
      <dgm:prSet presAssocID="{C3C6604F-7831-4067-9FB3-609D590B6D36}" presName="composite" presStyleCnt="0"/>
      <dgm:spPr/>
    </dgm:pt>
    <dgm:pt modelId="{DF8DB3FF-2503-48AC-9B3D-A66E9061B8F5}" type="pres">
      <dgm:prSet presAssocID="{C3C6604F-7831-4067-9FB3-609D590B6D36}" presName="parTx" presStyleLbl="alignNode1" presStyleIdx="0" presStyleCnt="4">
        <dgm:presLayoutVars>
          <dgm:chMax val="0"/>
          <dgm:chPref val="0"/>
          <dgm:bulletEnabled val="1"/>
        </dgm:presLayoutVars>
      </dgm:prSet>
      <dgm:spPr/>
    </dgm:pt>
    <dgm:pt modelId="{F5987CC3-AC08-4DB9-8C65-7D7CC7F6DD98}" type="pres">
      <dgm:prSet presAssocID="{C3C6604F-7831-4067-9FB3-609D590B6D36}" presName="desTx" presStyleLbl="alignAccFollowNode1" presStyleIdx="0" presStyleCnt="4">
        <dgm:presLayoutVars>
          <dgm:bulletEnabled val="1"/>
        </dgm:presLayoutVars>
      </dgm:prSet>
      <dgm:spPr/>
    </dgm:pt>
    <dgm:pt modelId="{64C2DBA9-8645-4975-B86D-874B013CE7CC}" type="pres">
      <dgm:prSet presAssocID="{4BB7F06F-0142-4379-BDC8-05A216F4F236}" presName="space" presStyleCnt="0"/>
      <dgm:spPr/>
    </dgm:pt>
    <dgm:pt modelId="{489135DF-5773-446F-B3E0-701AC669F77F}" type="pres">
      <dgm:prSet presAssocID="{EA89FD9A-EB2C-4A3D-A279-86249D933E45}" presName="composite" presStyleCnt="0"/>
      <dgm:spPr/>
    </dgm:pt>
    <dgm:pt modelId="{025C460E-6F3B-4587-A136-183C3C47A55F}" type="pres">
      <dgm:prSet presAssocID="{EA89FD9A-EB2C-4A3D-A279-86249D933E45}" presName="parTx" presStyleLbl="alignNode1" presStyleIdx="1" presStyleCnt="4">
        <dgm:presLayoutVars>
          <dgm:chMax val="0"/>
          <dgm:chPref val="0"/>
          <dgm:bulletEnabled val="1"/>
        </dgm:presLayoutVars>
      </dgm:prSet>
      <dgm:spPr/>
    </dgm:pt>
    <dgm:pt modelId="{AAA0E7AC-8A99-4B48-AEEB-E6497F3054DA}" type="pres">
      <dgm:prSet presAssocID="{EA89FD9A-EB2C-4A3D-A279-86249D933E45}" presName="desTx" presStyleLbl="alignAccFollowNode1" presStyleIdx="1" presStyleCnt="4">
        <dgm:presLayoutVars>
          <dgm:bulletEnabled val="1"/>
        </dgm:presLayoutVars>
      </dgm:prSet>
      <dgm:spPr/>
    </dgm:pt>
    <dgm:pt modelId="{BE2FD7AB-8D2A-4232-8E6F-4E895964DF62}" type="pres">
      <dgm:prSet presAssocID="{149E99BA-2934-483E-9CC3-D2109787B738}" presName="space" presStyleCnt="0"/>
      <dgm:spPr/>
    </dgm:pt>
    <dgm:pt modelId="{4D5B568C-9CDB-4872-8789-901BB6209576}" type="pres">
      <dgm:prSet presAssocID="{E6892DDE-3A7D-4C09-BB29-0254B0AD8369}" presName="composite" presStyleCnt="0"/>
      <dgm:spPr/>
    </dgm:pt>
    <dgm:pt modelId="{801F7527-B3F9-47C2-97EB-B3BE088C5B48}" type="pres">
      <dgm:prSet presAssocID="{E6892DDE-3A7D-4C09-BB29-0254B0AD8369}" presName="parTx" presStyleLbl="alignNode1" presStyleIdx="2" presStyleCnt="4">
        <dgm:presLayoutVars>
          <dgm:chMax val="0"/>
          <dgm:chPref val="0"/>
          <dgm:bulletEnabled val="1"/>
        </dgm:presLayoutVars>
      </dgm:prSet>
      <dgm:spPr/>
    </dgm:pt>
    <dgm:pt modelId="{6DCB326A-1E6C-4673-A572-B8FEDD05C775}" type="pres">
      <dgm:prSet presAssocID="{E6892DDE-3A7D-4C09-BB29-0254B0AD8369}" presName="desTx" presStyleLbl="alignAccFollowNode1" presStyleIdx="2" presStyleCnt="4">
        <dgm:presLayoutVars>
          <dgm:bulletEnabled val="1"/>
        </dgm:presLayoutVars>
      </dgm:prSet>
      <dgm:spPr/>
    </dgm:pt>
    <dgm:pt modelId="{9D1B4853-8F9E-404F-9283-DF392C905981}" type="pres">
      <dgm:prSet presAssocID="{46778760-F3C8-474E-9EE5-A79524D08608}" presName="space" presStyleCnt="0"/>
      <dgm:spPr/>
    </dgm:pt>
    <dgm:pt modelId="{81CA3284-5086-4CAA-9452-ECE636C5075F}" type="pres">
      <dgm:prSet presAssocID="{81449354-0EA3-4976-9677-2CC7D2737DA3}" presName="composite" presStyleCnt="0"/>
      <dgm:spPr/>
    </dgm:pt>
    <dgm:pt modelId="{DDB349BE-29F2-4529-9869-51FC218AA09A}" type="pres">
      <dgm:prSet presAssocID="{81449354-0EA3-4976-9677-2CC7D2737DA3}" presName="parTx" presStyleLbl="alignNode1" presStyleIdx="3" presStyleCnt="4">
        <dgm:presLayoutVars>
          <dgm:chMax val="0"/>
          <dgm:chPref val="0"/>
          <dgm:bulletEnabled val="1"/>
        </dgm:presLayoutVars>
      </dgm:prSet>
      <dgm:spPr/>
    </dgm:pt>
    <dgm:pt modelId="{16357907-0BE2-4D6C-B30A-80B773E0A7E1}" type="pres">
      <dgm:prSet presAssocID="{81449354-0EA3-4976-9677-2CC7D2737DA3}" presName="desTx" presStyleLbl="alignAccFollowNode1" presStyleIdx="3" presStyleCnt="4">
        <dgm:presLayoutVars>
          <dgm:bulletEnabled val="1"/>
        </dgm:presLayoutVars>
      </dgm:prSet>
      <dgm:spPr/>
    </dgm:pt>
  </dgm:ptLst>
  <dgm:cxnLst>
    <dgm:cxn modelId="{200B3900-59AC-47FD-B058-97A7ACC830D5}" type="presOf" srcId="{81449354-0EA3-4976-9677-2CC7D2737DA3}" destId="{DDB349BE-29F2-4529-9869-51FC218AA09A}" srcOrd="0" destOrd="0" presId="urn:microsoft.com/office/officeart/2005/8/layout/hList1"/>
    <dgm:cxn modelId="{6143BE12-3E76-464D-8093-83E9C62741E3}" srcId="{EA89FD9A-EB2C-4A3D-A279-86249D933E45}" destId="{58D7D188-05F7-4F2B-BCAF-5F9703D2FE7C}" srcOrd="4" destOrd="0" parTransId="{317B5095-FAC7-4EA9-A105-1D95DD2C5353}" sibTransId="{8362F394-73B2-4551-82DF-ED59689F04BE}"/>
    <dgm:cxn modelId="{5D942813-DF64-4D4E-99A2-31329BC0AF99}" srcId="{C3C6604F-7831-4067-9FB3-609D590B6D36}" destId="{0BBA2E3F-67F2-4E4F-A71D-71CB530863F9}" srcOrd="2" destOrd="0" parTransId="{E18F1EEE-8610-4016-AF90-83C862D38B73}" sibTransId="{BE8FA80A-92CE-43F0-A9F5-AB47FF5B8EF0}"/>
    <dgm:cxn modelId="{4C74E816-E533-4097-B080-03BC6273EFF5}" type="presOf" srcId="{FD96BD61-3B26-4A69-91AA-4800948ACD81}" destId="{6DCB326A-1E6C-4673-A572-B8FEDD05C775}" srcOrd="0" destOrd="1" presId="urn:microsoft.com/office/officeart/2005/8/layout/hList1"/>
    <dgm:cxn modelId="{D1934917-1AAE-41B0-8D01-165ABD98D0C4}" type="presOf" srcId="{E6944491-34EE-42D6-B4B3-1BF62C269AFE}" destId="{16357907-0BE2-4D6C-B30A-80B773E0A7E1}" srcOrd="0" destOrd="3" presId="urn:microsoft.com/office/officeart/2005/8/layout/hList1"/>
    <dgm:cxn modelId="{FC0D3319-D354-47EE-BCA1-FE3A049AD6D7}" srcId="{E6892DDE-3A7D-4C09-BB29-0254B0AD8369}" destId="{FD96BD61-3B26-4A69-91AA-4800948ACD81}" srcOrd="1" destOrd="0" parTransId="{2C8446EC-13D8-452D-982E-731027AB5E0B}" sibTransId="{5B3970B7-CC03-47F8-9E72-D69220628F55}"/>
    <dgm:cxn modelId="{BD8C4521-97EE-4456-BB4C-96C9E65DDC0E}" type="presOf" srcId="{B0722DFC-D5C5-4897-B1E2-B9C925B72C57}" destId="{6DCB326A-1E6C-4673-A572-B8FEDD05C775}" srcOrd="0" destOrd="2" presId="urn:microsoft.com/office/officeart/2005/8/layout/hList1"/>
    <dgm:cxn modelId="{0E60DD23-F75B-41B5-BBC8-BC6EDAF95827}" type="presOf" srcId="{85F4238B-9CEF-4195-9876-734305A86F96}" destId="{AAA0E7AC-8A99-4B48-AEEB-E6497F3054DA}" srcOrd="0" destOrd="2" presId="urn:microsoft.com/office/officeart/2005/8/layout/hList1"/>
    <dgm:cxn modelId="{AE0C7525-A5DB-418A-B302-37E8FBA8E1AB}" srcId="{81449354-0EA3-4976-9677-2CC7D2737DA3}" destId="{52267495-EA01-45CE-9415-491BBFD95F57}" srcOrd="2" destOrd="0" parTransId="{47BBC771-A60F-45E4-ACB8-91A773BCA1F1}" sibTransId="{77D20E4B-790A-4F46-98AF-6D45844BC03E}"/>
    <dgm:cxn modelId="{AEAD2B30-6D5D-4014-B6F3-07B079568E14}" type="presOf" srcId="{9BC6ADB3-99DE-41D0-92EA-D794E5808885}" destId="{AAA0E7AC-8A99-4B48-AEEB-E6497F3054DA}" srcOrd="0" destOrd="1" presId="urn:microsoft.com/office/officeart/2005/8/layout/hList1"/>
    <dgm:cxn modelId="{DA9CEF32-61C5-42C6-9E7A-91924EA725A6}" srcId="{E6892DDE-3A7D-4C09-BB29-0254B0AD8369}" destId="{A43A5505-545D-4717-8C4C-025217CE2F7F}" srcOrd="0" destOrd="0" parTransId="{35BBAEF5-F282-45DD-886F-45D11EE38A3D}" sibTransId="{D74F52F7-C996-4F01-9674-FF967E33C833}"/>
    <dgm:cxn modelId="{A7155C3A-1F44-4D6A-B119-96F5E714F266}" srcId="{81449354-0EA3-4976-9677-2CC7D2737DA3}" destId="{502B0A2B-05D6-45FD-BF69-D848F5DE8A98}" srcOrd="1" destOrd="0" parTransId="{0B3773C2-B233-462E-939B-75B42F56BC61}" sibTransId="{BAA626BC-E8DE-4062-A5E7-4074B5017AC0}"/>
    <dgm:cxn modelId="{2D92B75B-AA37-490A-AA36-5D1F2D8BAEA5}" srcId="{608AE7B7-FF47-461A-904D-9A6E56E03D1C}" destId="{E6892DDE-3A7D-4C09-BB29-0254B0AD8369}" srcOrd="2" destOrd="0" parTransId="{5F1DB9C8-5C64-47FE-88A6-B6E6F1B3581A}" sibTransId="{46778760-F3C8-474E-9EE5-A79524D08608}"/>
    <dgm:cxn modelId="{B135AB5D-F3B5-4668-8824-18510B076B5E}" srcId="{C3C6604F-7831-4067-9FB3-609D590B6D36}" destId="{9E48B829-D95E-4A03-AC0F-1B84247EA7B7}" srcOrd="0" destOrd="0" parTransId="{7CE44E3D-E5A4-4553-887C-2F3A57B26C33}" sibTransId="{1491B0E7-7094-4A39-94BB-0BB7CC6852D2}"/>
    <dgm:cxn modelId="{65137142-B325-4C75-B883-0B58B9453A02}" srcId="{E6892DDE-3A7D-4C09-BB29-0254B0AD8369}" destId="{B0722DFC-D5C5-4897-B1E2-B9C925B72C57}" srcOrd="2" destOrd="0" parTransId="{D276A933-2D47-4371-8BC6-25C1D9721744}" sibTransId="{89F3669E-3CAA-469E-846F-F5181BFB91FE}"/>
    <dgm:cxn modelId="{3910EF42-8E91-4030-85B7-C0A16E8A0FD7}" srcId="{EA89FD9A-EB2C-4A3D-A279-86249D933E45}" destId="{9BC6ADB3-99DE-41D0-92EA-D794E5808885}" srcOrd="1" destOrd="0" parTransId="{DEC38F8F-5E88-4DAE-9534-E2FD6A43349D}" sibTransId="{54C7820A-C817-4EB5-B55A-5B8F14ACAA98}"/>
    <dgm:cxn modelId="{E77F2343-4E6F-4279-BA80-37EA2634B25C}" type="presOf" srcId="{A341481B-1927-4A0A-8C56-CF2F957A61F5}" destId="{F5987CC3-AC08-4DB9-8C65-7D7CC7F6DD98}" srcOrd="0" destOrd="1" presId="urn:microsoft.com/office/officeart/2005/8/layout/hList1"/>
    <dgm:cxn modelId="{237CAA63-D898-42D2-9026-31CD73BE7B5E}" srcId="{EA89FD9A-EB2C-4A3D-A279-86249D933E45}" destId="{B7F86866-B18B-4CF6-9329-CBF4664B5973}" srcOrd="0" destOrd="0" parTransId="{B4F5EC5A-663A-4787-A1C2-F6C66D04AA75}" sibTransId="{FDDB531A-F4F5-4513-8C48-CBC9C9450081}"/>
    <dgm:cxn modelId="{85358864-8B64-43C6-B6D5-CA359662EBA3}" srcId="{81449354-0EA3-4976-9677-2CC7D2737DA3}" destId="{E6944491-34EE-42D6-B4B3-1BF62C269AFE}" srcOrd="3" destOrd="0" parTransId="{68C93097-E931-4DDA-81A8-971540665EE4}" sibTransId="{AAC844A5-2383-4516-BABE-08654ED55493}"/>
    <dgm:cxn modelId="{751AB869-8E5F-409E-B484-6A5E86371B92}" srcId="{C3C6604F-7831-4067-9FB3-609D590B6D36}" destId="{A341481B-1927-4A0A-8C56-CF2F957A61F5}" srcOrd="1" destOrd="0" parTransId="{D1EB22E0-45B8-4F53-8F21-32D9E43CE789}" sibTransId="{1EF2F26F-C6AA-4AA9-BE5A-1BDB3D83CCE5}"/>
    <dgm:cxn modelId="{A82F7E6E-76AE-45B0-8726-7AB1E25423B3}" type="presOf" srcId="{EA89FD9A-EB2C-4A3D-A279-86249D933E45}" destId="{025C460E-6F3B-4587-A136-183C3C47A55F}" srcOrd="0" destOrd="0" presId="urn:microsoft.com/office/officeart/2005/8/layout/hList1"/>
    <dgm:cxn modelId="{A9140C72-E7E5-477A-B7A8-CF790D3393CC}" type="presOf" srcId="{E6892DDE-3A7D-4C09-BB29-0254B0AD8369}" destId="{801F7527-B3F9-47C2-97EB-B3BE088C5B48}" srcOrd="0" destOrd="0" presId="urn:microsoft.com/office/officeart/2005/8/layout/hList1"/>
    <dgm:cxn modelId="{A9F12172-6AC0-4079-8A91-E39361DAFFF2}" type="presOf" srcId="{C8F199C4-B321-4019-8BD7-04BB672F5B53}" destId="{16357907-0BE2-4D6C-B30A-80B773E0A7E1}" srcOrd="0" destOrd="0" presId="urn:microsoft.com/office/officeart/2005/8/layout/hList1"/>
    <dgm:cxn modelId="{09FD5D56-E211-4456-A01E-7B3D8B744FA6}" type="presOf" srcId="{608AE7B7-FF47-461A-904D-9A6E56E03D1C}" destId="{3F0D5405-B316-4440-B3BB-4A4DF843E52C}" srcOrd="0" destOrd="0" presId="urn:microsoft.com/office/officeart/2005/8/layout/hList1"/>
    <dgm:cxn modelId="{23E06057-876E-4956-BD8F-A7619297223A}" srcId="{EA89FD9A-EB2C-4A3D-A279-86249D933E45}" destId="{85F4238B-9CEF-4195-9876-734305A86F96}" srcOrd="2" destOrd="0" parTransId="{FB2D151B-478D-4CB6-8DED-5F871CBBBE4B}" sibTransId="{7215A704-F33D-4410-820B-73FFB7ADDB72}"/>
    <dgm:cxn modelId="{65FF2182-B86F-4FD6-8BC5-2E804FE28979}" type="presOf" srcId="{B7F86866-B18B-4CF6-9329-CBF4664B5973}" destId="{AAA0E7AC-8A99-4B48-AEEB-E6497F3054DA}" srcOrd="0" destOrd="0" presId="urn:microsoft.com/office/officeart/2005/8/layout/hList1"/>
    <dgm:cxn modelId="{5B25EC82-3B5C-445B-AA3A-6050A046355B}" srcId="{E6892DDE-3A7D-4C09-BB29-0254B0AD8369}" destId="{29BFDE1D-2FF2-4CFD-9F60-54D85E17B4B0}" srcOrd="3" destOrd="0" parTransId="{D20FCDBB-06A7-49DD-A5E4-50054B30ACFA}" sibTransId="{7E129213-2229-4FD2-949C-B28C580DD6D0}"/>
    <dgm:cxn modelId="{9B40C284-6A94-44E9-9E56-2EBE5601F419}" type="presOf" srcId="{0BBA2E3F-67F2-4E4F-A71D-71CB530863F9}" destId="{F5987CC3-AC08-4DB9-8C65-7D7CC7F6DD98}" srcOrd="0" destOrd="2" presId="urn:microsoft.com/office/officeart/2005/8/layout/hList1"/>
    <dgm:cxn modelId="{9B205B86-6AF4-4776-861D-720D7A20A02F}" type="presOf" srcId="{BB265164-F101-44B8-B948-7483F5170E93}" destId="{16357907-0BE2-4D6C-B30A-80B773E0A7E1}" srcOrd="0" destOrd="4" presId="urn:microsoft.com/office/officeart/2005/8/layout/hList1"/>
    <dgm:cxn modelId="{E7211F8A-2162-495B-9BBB-9EDE4D00906C}" srcId="{608AE7B7-FF47-461A-904D-9A6E56E03D1C}" destId="{C3C6604F-7831-4067-9FB3-609D590B6D36}" srcOrd="0" destOrd="0" parTransId="{78341AA0-34AA-4B3E-AB66-E3458020BBE3}" sibTransId="{4BB7F06F-0142-4379-BDC8-05A216F4F236}"/>
    <dgm:cxn modelId="{4314258D-A261-4A73-A5D9-5961CE173F6E}" srcId="{608AE7B7-FF47-461A-904D-9A6E56E03D1C}" destId="{EA89FD9A-EB2C-4A3D-A279-86249D933E45}" srcOrd="1" destOrd="0" parTransId="{5F7885D4-7301-4D5F-BF16-F0736F38CC28}" sibTransId="{149E99BA-2934-483E-9CC3-D2109787B738}"/>
    <dgm:cxn modelId="{19CE2A98-40E9-4244-8D3D-40D32C78BD09}" type="presOf" srcId="{502B0A2B-05D6-45FD-BF69-D848F5DE8A98}" destId="{16357907-0BE2-4D6C-B30A-80B773E0A7E1}" srcOrd="0" destOrd="1" presId="urn:microsoft.com/office/officeart/2005/8/layout/hList1"/>
    <dgm:cxn modelId="{46C29EA3-89AB-40D8-9233-9ABAA8DADE5A}" srcId="{EA89FD9A-EB2C-4A3D-A279-86249D933E45}" destId="{BB5E926B-D90E-42AE-BF22-07742E59D1D0}" srcOrd="3" destOrd="0" parTransId="{19CCBE63-0863-4D57-A15B-6EB5A49063D2}" sibTransId="{85CF2663-9E70-44FD-8AD8-CDCA6D62B141}"/>
    <dgm:cxn modelId="{F22CC0AE-5755-412F-8E2A-A7EAC595C855}" type="presOf" srcId="{29BFDE1D-2FF2-4CFD-9F60-54D85E17B4B0}" destId="{6DCB326A-1E6C-4673-A572-B8FEDD05C775}" srcOrd="0" destOrd="3" presId="urn:microsoft.com/office/officeart/2005/8/layout/hList1"/>
    <dgm:cxn modelId="{66E5FEB4-DE07-4F13-A92B-6E85A544FE43}" type="presOf" srcId="{52267495-EA01-45CE-9415-491BBFD95F57}" destId="{16357907-0BE2-4D6C-B30A-80B773E0A7E1}" srcOrd="0" destOrd="2" presId="urn:microsoft.com/office/officeart/2005/8/layout/hList1"/>
    <dgm:cxn modelId="{33F7ACBD-9386-434F-AC13-3082140E8D06}" srcId="{608AE7B7-FF47-461A-904D-9A6E56E03D1C}" destId="{81449354-0EA3-4976-9677-2CC7D2737DA3}" srcOrd="3" destOrd="0" parTransId="{E2A6ABF9-802D-4298-9199-EE9575D9DE8D}" sibTransId="{1C9B7492-E785-4E3A-A6EE-57D9AF693462}"/>
    <dgm:cxn modelId="{92D7F4C7-F7FF-46EC-9D86-2682F94D7A8A}" type="presOf" srcId="{58D7D188-05F7-4F2B-BCAF-5F9703D2FE7C}" destId="{AAA0E7AC-8A99-4B48-AEEB-E6497F3054DA}" srcOrd="0" destOrd="4" presId="urn:microsoft.com/office/officeart/2005/8/layout/hList1"/>
    <dgm:cxn modelId="{BA282CD5-EEE3-4177-849B-D4BD7DAB0219}" srcId="{81449354-0EA3-4976-9677-2CC7D2737DA3}" destId="{C8F199C4-B321-4019-8BD7-04BB672F5B53}" srcOrd="0" destOrd="0" parTransId="{632CEEA6-F918-4C30-BF2D-7B85913836CD}" sibTransId="{EF14F481-99A7-4140-88CE-F673C014A4FA}"/>
    <dgm:cxn modelId="{E51E81DD-8D73-4D5C-B699-7711AAB995D5}" srcId="{81449354-0EA3-4976-9677-2CC7D2737DA3}" destId="{BB265164-F101-44B8-B948-7483F5170E93}" srcOrd="4" destOrd="0" parTransId="{923D1762-9074-461D-BD72-644556D40328}" sibTransId="{4CEA28CC-DCA7-4701-86F5-389C602B8552}"/>
    <dgm:cxn modelId="{98CCE0E7-0DE4-4D4F-99C8-E189DD5CA965}" type="presOf" srcId="{A43A5505-545D-4717-8C4C-025217CE2F7F}" destId="{6DCB326A-1E6C-4673-A572-B8FEDD05C775}" srcOrd="0" destOrd="0" presId="urn:microsoft.com/office/officeart/2005/8/layout/hList1"/>
    <dgm:cxn modelId="{CDB476F9-9986-424C-9EAE-44E8525C9BB6}" type="presOf" srcId="{BB5E926B-D90E-42AE-BF22-07742E59D1D0}" destId="{AAA0E7AC-8A99-4B48-AEEB-E6497F3054DA}" srcOrd="0" destOrd="3" presId="urn:microsoft.com/office/officeart/2005/8/layout/hList1"/>
    <dgm:cxn modelId="{EACAF5FA-8C7B-488C-AC0F-33FF508731D3}" type="presOf" srcId="{C3C6604F-7831-4067-9FB3-609D590B6D36}" destId="{DF8DB3FF-2503-48AC-9B3D-A66E9061B8F5}" srcOrd="0" destOrd="0" presId="urn:microsoft.com/office/officeart/2005/8/layout/hList1"/>
    <dgm:cxn modelId="{DA288BFC-AAEA-41F0-836B-C81EC3512326}" type="presOf" srcId="{9E48B829-D95E-4A03-AC0F-1B84247EA7B7}" destId="{F5987CC3-AC08-4DB9-8C65-7D7CC7F6DD98}" srcOrd="0" destOrd="0" presId="urn:microsoft.com/office/officeart/2005/8/layout/hList1"/>
    <dgm:cxn modelId="{8D3EB78B-CE96-457A-BEA5-1D5CF5EB5F22}" type="presParOf" srcId="{3F0D5405-B316-4440-B3BB-4A4DF843E52C}" destId="{6DFF3317-B83F-4DDF-8037-E7D9962909A4}" srcOrd="0" destOrd="0" presId="urn:microsoft.com/office/officeart/2005/8/layout/hList1"/>
    <dgm:cxn modelId="{2BA2834B-241A-4775-BE30-682D8F54A9AD}" type="presParOf" srcId="{6DFF3317-B83F-4DDF-8037-E7D9962909A4}" destId="{DF8DB3FF-2503-48AC-9B3D-A66E9061B8F5}" srcOrd="0" destOrd="0" presId="urn:microsoft.com/office/officeart/2005/8/layout/hList1"/>
    <dgm:cxn modelId="{94BDE8B7-BB6E-4557-8CF0-487351FA1E5B}" type="presParOf" srcId="{6DFF3317-B83F-4DDF-8037-E7D9962909A4}" destId="{F5987CC3-AC08-4DB9-8C65-7D7CC7F6DD98}" srcOrd="1" destOrd="0" presId="urn:microsoft.com/office/officeart/2005/8/layout/hList1"/>
    <dgm:cxn modelId="{0703595B-D35A-4892-923F-9FEABBB1D267}" type="presParOf" srcId="{3F0D5405-B316-4440-B3BB-4A4DF843E52C}" destId="{64C2DBA9-8645-4975-B86D-874B013CE7CC}" srcOrd="1" destOrd="0" presId="urn:microsoft.com/office/officeart/2005/8/layout/hList1"/>
    <dgm:cxn modelId="{B5145B67-33D1-4A5B-8D37-17903ED02B85}" type="presParOf" srcId="{3F0D5405-B316-4440-B3BB-4A4DF843E52C}" destId="{489135DF-5773-446F-B3E0-701AC669F77F}" srcOrd="2" destOrd="0" presId="urn:microsoft.com/office/officeart/2005/8/layout/hList1"/>
    <dgm:cxn modelId="{5F7998DC-0A6C-4F17-A448-10EF6DD63225}" type="presParOf" srcId="{489135DF-5773-446F-B3E0-701AC669F77F}" destId="{025C460E-6F3B-4587-A136-183C3C47A55F}" srcOrd="0" destOrd="0" presId="urn:microsoft.com/office/officeart/2005/8/layout/hList1"/>
    <dgm:cxn modelId="{9A7A545C-85FF-4FF4-8410-930398D392A5}" type="presParOf" srcId="{489135DF-5773-446F-B3E0-701AC669F77F}" destId="{AAA0E7AC-8A99-4B48-AEEB-E6497F3054DA}" srcOrd="1" destOrd="0" presId="urn:microsoft.com/office/officeart/2005/8/layout/hList1"/>
    <dgm:cxn modelId="{C35D9558-BAB0-4FF6-9290-CD4E95463AFD}" type="presParOf" srcId="{3F0D5405-B316-4440-B3BB-4A4DF843E52C}" destId="{BE2FD7AB-8D2A-4232-8E6F-4E895964DF62}" srcOrd="3" destOrd="0" presId="urn:microsoft.com/office/officeart/2005/8/layout/hList1"/>
    <dgm:cxn modelId="{3307D162-E23A-49F7-A29D-C170E8949CCF}" type="presParOf" srcId="{3F0D5405-B316-4440-B3BB-4A4DF843E52C}" destId="{4D5B568C-9CDB-4872-8789-901BB6209576}" srcOrd="4" destOrd="0" presId="urn:microsoft.com/office/officeart/2005/8/layout/hList1"/>
    <dgm:cxn modelId="{301D4D21-FCCA-4DA4-9E57-BFD5FBEAD3AD}" type="presParOf" srcId="{4D5B568C-9CDB-4872-8789-901BB6209576}" destId="{801F7527-B3F9-47C2-97EB-B3BE088C5B48}" srcOrd="0" destOrd="0" presId="urn:microsoft.com/office/officeart/2005/8/layout/hList1"/>
    <dgm:cxn modelId="{4DA3117C-7A94-4210-BCE8-A564647D773D}" type="presParOf" srcId="{4D5B568C-9CDB-4872-8789-901BB6209576}" destId="{6DCB326A-1E6C-4673-A572-B8FEDD05C775}" srcOrd="1" destOrd="0" presId="urn:microsoft.com/office/officeart/2005/8/layout/hList1"/>
    <dgm:cxn modelId="{84F32E92-71A7-42FF-837E-34DCCA361A9A}" type="presParOf" srcId="{3F0D5405-B316-4440-B3BB-4A4DF843E52C}" destId="{9D1B4853-8F9E-404F-9283-DF392C905981}" srcOrd="5" destOrd="0" presId="urn:microsoft.com/office/officeart/2005/8/layout/hList1"/>
    <dgm:cxn modelId="{6A435549-011B-4A81-9E84-3B1C4E4892E7}" type="presParOf" srcId="{3F0D5405-B316-4440-B3BB-4A4DF843E52C}" destId="{81CA3284-5086-4CAA-9452-ECE636C5075F}" srcOrd="6" destOrd="0" presId="urn:microsoft.com/office/officeart/2005/8/layout/hList1"/>
    <dgm:cxn modelId="{F5C1F823-9A52-4EEC-8344-B25FDC73280B}" type="presParOf" srcId="{81CA3284-5086-4CAA-9452-ECE636C5075F}" destId="{DDB349BE-29F2-4529-9869-51FC218AA09A}" srcOrd="0" destOrd="0" presId="urn:microsoft.com/office/officeart/2005/8/layout/hList1"/>
    <dgm:cxn modelId="{19DA39B1-DE98-4074-BFFF-5DE74DF881C6}" type="presParOf" srcId="{81CA3284-5086-4CAA-9452-ECE636C5075F}" destId="{16357907-0BE2-4D6C-B30A-80B773E0A7E1}"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08AE7B7-FF47-461A-904D-9A6E56E03D1C}"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GB"/>
        </a:p>
      </dgm:t>
    </dgm:pt>
    <dgm:pt modelId="{C3C6604F-7831-4067-9FB3-609D590B6D36}">
      <dgm:prSet phldrT="[Text]" custT="1"/>
      <dgm:spPr>
        <a:solidFill>
          <a:schemeClr val="bg2"/>
        </a:solidFill>
        <a:ln>
          <a:solidFill>
            <a:schemeClr val="bg2"/>
          </a:solidFill>
        </a:ln>
      </dgm:spPr>
      <dgm:t>
        <a:bodyPr/>
        <a:lstStyle/>
        <a:p>
          <a:r>
            <a:rPr lang="en-GB" sz="1800" b="1">
              <a:latin typeface="Nunito Sans"/>
            </a:rPr>
            <a:t>"</a:t>
          </a:r>
          <a:r>
            <a:rPr lang="en-GB" sz="1800" b="1"/>
            <a:t>Delivery</a:t>
          </a:r>
          <a:r>
            <a:rPr lang="en-GB" sz="1800" b="1">
              <a:latin typeface="Nunito Sans"/>
            </a:rPr>
            <a:t>"</a:t>
          </a:r>
          <a:endParaRPr lang="en-GB" sz="1800" b="1"/>
        </a:p>
        <a:p>
          <a:r>
            <a:rPr lang="en-GB" sz="1400" b="0"/>
            <a:t>Section Teams</a:t>
          </a:r>
        </a:p>
      </dgm:t>
    </dgm:pt>
    <dgm:pt modelId="{78341AA0-34AA-4B3E-AB66-E3458020BBE3}" type="parTrans" cxnId="{E7211F8A-2162-495B-9BBB-9EDE4D00906C}">
      <dgm:prSet/>
      <dgm:spPr/>
      <dgm:t>
        <a:bodyPr/>
        <a:lstStyle/>
        <a:p>
          <a:endParaRPr lang="en-GB" sz="1800"/>
        </a:p>
      </dgm:t>
    </dgm:pt>
    <dgm:pt modelId="{4BB7F06F-0142-4379-BDC8-05A216F4F236}" type="sibTrans" cxnId="{E7211F8A-2162-495B-9BBB-9EDE4D00906C}">
      <dgm:prSet/>
      <dgm:spPr/>
      <dgm:t>
        <a:bodyPr/>
        <a:lstStyle/>
        <a:p>
          <a:endParaRPr lang="en-GB" sz="1800"/>
        </a:p>
      </dgm:t>
    </dgm:pt>
    <dgm:pt modelId="{1B6F3BEC-E344-4EAC-AD0B-6FD6C7144FE6}">
      <dgm:prSet phldrT="[Text]" custT="1"/>
      <dgm:spPr>
        <a:solidFill>
          <a:srgbClr val="D4F2EF"/>
        </a:solidFill>
        <a:ln>
          <a:solidFill>
            <a:srgbClr val="D4F2EF">
              <a:alpha val="90000"/>
            </a:srgbClr>
          </a:solidFill>
        </a:ln>
      </dgm:spPr>
      <dgm:t>
        <a:bodyPr/>
        <a:lstStyle/>
        <a:p>
          <a:r>
            <a:rPr lang="en-GB" sz="1800"/>
            <a:t>How to work with parents/guardians</a:t>
          </a:r>
        </a:p>
      </dgm:t>
    </dgm:pt>
    <dgm:pt modelId="{B6A9E3B0-96DF-4EB9-86A8-9F48313FE97B}" type="parTrans" cxnId="{E8DB23DF-B767-4583-B480-FD06BAE08C87}">
      <dgm:prSet/>
      <dgm:spPr/>
      <dgm:t>
        <a:bodyPr/>
        <a:lstStyle/>
        <a:p>
          <a:endParaRPr lang="en-GB" sz="1800"/>
        </a:p>
      </dgm:t>
    </dgm:pt>
    <dgm:pt modelId="{FD05D08A-412C-4641-94B5-55D5B7C975C8}" type="sibTrans" cxnId="{E8DB23DF-B767-4583-B480-FD06BAE08C87}">
      <dgm:prSet/>
      <dgm:spPr/>
      <dgm:t>
        <a:bodyPr/>
        <a:lstStyle/>
        <a:p>
          <a:endParaRPr lang="en-GB" sz="1800"/>
        </a:p>
      </dgm:t>
    </dgm:pt>
    <dgm:pt modelId="{EA89FD9A-EB2C-4A3D-A279-86249D933E45}">
      <dgm:prSet phldrT="[Text]" custT="1"/>
      <dgm:spPr>
        <a:solidFill>
          <a:schemeClr val="bg2"/>
        </a:solidFill>
        <a:ln>
          <a:solidFill>
            <a:schemeClr val="bg2"/>
          </a:solidFill>
        </a:ln>
      </dgm:spPr>
      <dgm:t>
        <a:bodyPr/>
        <a:lstStyle/>
        <a:p>
          <a:r>
            <a:rPr lang="en-GB" sz="1800" b="1">
              <a:latin typeface="Nunito Sans"/>
            </a:rPr>
            <a:t>"</a:t>
          </a:r>
          <a:r>
            <a:rPr lang="en-GB" sz="1800" b="1"/>
            <a:t>Trustee</a:t>
          </a:r>
          <a:r>
            <a:rPr lang="en-GB" sz="1800" b="1">
              <a:latin typeface="Nunito Sans"/>
            </a:rPr>
            <a:t>"</a:t>
          </a:r>
          <a:endParaRPr lang="en-GB" sz="1800" b="1"/>
        </a:p>
        <a:p>
          <a:r>
            <a:rPr lang="en-GB" sz="1400" b="0"/>
            <a:t>Trustees</a:t>
          </a:r>
          <a:endParaRPr lang="en-GB" sz="1800" b="1"/>
        </a:p>
      </dgm:t>
    </dgm:pt>
    <dgm:pt modelId="{5F7885D4-7301-4D5F-BF16-F0736F38CC28}" type="parTrans" cxnId="{4314258D-A261-4A73-A5D9-5961CE173F6E}">
      <dgm:prSet/>
      <dgm:spPr/>
      <dgm:t>
        <a:bodyPr/>
        <a:lstStyle/>
        <a:p>
          <a:endParaRPr lang="en-GB" sz="1800"/>
        </a:p>
      </dgm:t>
    </dgm:pt>
    <dgm:pt modelId="{149E99BA-2934-483E-9CC3-D2109787B738}" type="sibTrans" cxnId="{4314258D-A261-4A73-A5D9-5961CE173F6E}">
      <dgm:prSet/>
      <dgm:spPr/>
      <dgm:t>
        <a:bodyPr/>
        <a:lstStyle/>
        <a:p>
          <a:endParaRPr lang="en-GB" sz="1800"/>
        </a:p>
      </dgm:t>
    </dgm:pt>
    <dgm:pt modelId="{B7F86866-B18B-4CF6-9329-CBF4664B5973}">
      <dgm:prSet phldrT="[Text]" custT="1"/>
      <dgm:spPr>
        <a:solidFill>
          <a:srgbClr val="D4F2EF">
            <a:alpha val="90000"/>
          </a:srgbClr>
        </a:solidFill>
        <a:ln>
          <a:solidFill>
            <a:srgbClr val="D4F2EF">
              <a:alpha val="90000"/>
            </a:srgbClr>
          </a:solidFill>
        </a:ln>
      </dgm:spPr>
      <dgm:t>
        <a:bodyPr/>
        <a:lstStyle/>
        <a:p>
          <a:pPr rtl="0"/>
          <a:r>
            <a:rPr lang="en-GB" sz="1800"/>
            <a:t>Charity </a:t>
          </a:r>
          <a:r>
            <a:rPr lang="en-GB" sz="1800">
              <a:latin typeface="Nunito Sans"/>
            </a:rPr>
            <a:t>regulator processes</a:t>
          </a:r>
          <a:endParaRPr lang="en-GB" sz="1800"/>
        </a:p>
      </dgm:t>
    </dgm:pt>
    <dgm:pt modelId="{B4F5EC5A-663A-4787-A1C2-F6C66D04AA75}" type="parTrans" cxnId="{237CAA63-D898-42D2-9026-31CD73BE7B5E}">
      <dgm:prSet/>
      <dgm:spPr/>
      <dgm:t>
        <a:bodyPr/>
        <a:lstStyle/>
        <a:p>
          <a:endParaRPr lang="en-GB" sz="1800"/>
        </a:p>
      </dgm:t>
    </dgm:pt>
    <dgm:pt modelId="{FDDB531A-F4F5-4513-8C48-CBC9C9450081}" type="sibTrans" cxnId="{237CAA63-D898-42D2-9026-31CD73BE7B5E}">
      <dgm:prSet/>
      <dgm:spPr/>
      <dgm:t>
        <a:bodyPr/>
        <a:lstStyle/>
        <a:p>
          <a:endParaRPr lang="en-GB" sz="1800"/>
        </a:p>
      </dgm:t>
    </dgm:pt>
    <dgm:pt modelId="{E6892DDE-3A7D-4C09-BB29-0254B0AD8369}">
      <dgm:prSet phldrT="[Text]" custT="1"/>
      <dgm:spPr>
        <a:solidFill>
          <a:schemeClr val="bg2"/>
        </a:solidFill>
        <a:ln>
          <a:solidFill>
            <a:schemeClr val="bg2"/>
          </a:solidFill>
        </a:ln>
      </dgm:spPr>
      <dgm:t>
        <a:bodyPr/>
        <a:lstStyle/>
        <a:p>
          <a:r>
            <a:rPr lang="en-GB" sz="1800" b="1">
              <a:latin typeface="Nunito Sans"/>
            </a:rPr>
            <a:t>”Leading Local Scouting"</a:t>
          </a:r>
          <a:endParaRPr lang="en-GB" sz="1800" b="1"/>
        </a:p>
        <a:p>
          <a:r>
            <a:rPr lang="en-GB" sz="1400" b="0"/>
            <a:t>Team Leaders, Lead Volunteers</a:t>
          </a:r>
          <a:endParaRPr lang="en-GB" sz="1100" b="0"/>
        </a:p>
      </dgm:t>
    </dgm:pt>
    <dgm:pt modelId="{5F1DB9C8-5C64-47FE-88A6-B6E6F1B3581A}" type="parTrans" cxnId="{2D92B75B-AA37-490A-AA36-5D1F2D8BAEA5}">
      <dgm:prSet/>
      <dgm:spPr/>
      <dgm:t>
        <a:bodyPr/>
        <a:lstStyle/>
        <a:p>
          <a:endParaRPr lang="en-GB" sz="1800"/>
        </a:p>
      </dgm:t>
    </dgm:pt>
    <dgm:pt modelId="{46778760-F3C8-474E-9EE5-A79524D08608}" type="sibTrans" cxnId="{2D92B75B-AA37-490A-AA36-5D1F2D8BAEA5}">
      <dgm:prSet/>
      <dgm:spPr/>
      <dgm:t>
        <a:bodyPr/>
        <a:lstStyle/>
        <a:p>
          <a:endParaRPr lang="en-GB" sz="1800"/>
        </a:p>
      </dgm:t>
    </dgm:pt>
    <dgm:pt modelId="{A43A5505-545D-4717-8C4C-025217CE2F7F}">
      <dgm:prSet phldrT="[Text]" custT="1"/>
      <dgm:spPr>
        <a:solidFill>
          <a:srgbClr val="D4F2EF">
            <a:alpha val="90000"/>
          </a:srgbClr>
        </a:solidFill>
        <a:ln>
          <a:solidFill>
            <a:srgbClr val="D4F2EF">
              <a:alpha val="90000"/>
            </a:srgbClr>
          </a:solidFill>
        </a:ln>
      </dgm:spPr>
      <dgm:t>
        <a:bodyPr/>
        <a:lstStyle/>
        <a:p>
          <a:r>
            <a:rPr lang="en-GB" sz="1800"/>
            <a:t>Teamwork, inclusion and conflict from a management perspective</a:t>
          </a:r>
        </a:p>
      </dgm:t>
    </dgm:pt>
    <dgm:pt modelId="{35BBAEF5-F282-45DD-886F-45D11EE38A3D}" type="parTrans" cxnId="{DA9CEF32-61C5-42C6-9E7A-91924EA725A6}">
      <dgm:prSet/>
      <dgm:spPr/>
      <dgm:t>
        <a:bodyPr/>
        <a:lstStyle/>
        <a:p>
          <a:endParaRPr lang="en-GB" sz="1800"/>
        </a:p>
      </dgm:t>
    </dgm:pt>
    <dgm:pt modelId="{D74F52F7-C996-4F01-9674-FF967E33C833}" type="sibTrans" cxnId="{DA9CEF32-61C5-42C6-9E7A-91924EA725A6}">
      <dgm:prSet/>
      <dgm:spPr/>
      <dgm:t>
        <a:bodyPr/>
        <a:lstStyle/>
        <a:p>
          <a:endParaRPr lang="en-GB" sz="1800"/>
        </a:p>
      </dgm:t>
    </dgm:pt>
    <dgm:pt modelId="{F5DF43A1-7A4F-4F51-8E25-07DF5B0CE6F4}">
      <dgm:prSet phldrT="[Text]" custT="1"/>
      <dgm:spPr>
        <a:solidFill>
          <a:srgbClr val="D4F2EF"/>
        </a:solidFill>
        <a:ln>
          <a:solidFill>
            <a:srgbClr val="D4F2EF">
              <a:alpha val="90000"/>
            </a:srgbClr>
          </a:solidFill>
        </a:ln>
      </dgm:spPr>
      <dgm:t>
        <a:bodyPr/>
        <a:lstStyle/>
        <a:p>
          <a:r>
            <a:rPr lang="en-GB" sz="1800"/>
            <a:t>How to actively involve young people</a:t>
          </a:r>
        </a:p>
      </dgm:t>
    </dgm:pt>
    <dgm:pt modelId="{AAA7AF29-4663-4EAF-9398-F9589492BDDB}" type="parTrans" cxnId="{F1F0BFD6-208D-41A6-88CE-566E3FB38B96}">
      <dgm:prSet/>
      <dgm:spPr/>
      <dgm:t>
        <a:bodyPr/>
        <a:lstStyle/>
        <a:p>
          <a:endParaRPr lang="en-GB"/>
        </a:p>
      </dgm:t>
    </dgm:pt>
    <dgm:pt modelId="{21F7B596-2B36-4605-B52B-CD995918B6E8}" type="sibTrans" cxnId="{F1F0BFD6-208D-41A6-88CE-566E3FB38B96}">
      <dgm:prSet/>
      <dgm:spPr/>
      <dgm:t>
        <a:bodyPr/>
        <a:lstStyle/>
        <a:p>
          <a:endParaRPr lang="en-GB"/>
        </a:p>
      </dgm:t>
    </dgm:pt>
    <dgm:pt modelId="{3B72A530-84D6-43B4-9150-8ACF978B0571}">
      <dgm:prSet phldrT="[Text]" custT="1"/>
      <dgm:spPr>
        <a:solidFill>
          <a:srgbClr val="D4F2EF"/>
        </a:solidFill>
        <a:ln>
          <a:solidFill>
            <a:srgbClr val="D4F2EF">
              <a:alpha val="90000"/>
            </a:srgbClr>
          </a:solidFill>
        </a:ln>
      </dgm:spPr>
      <dgm:t>
        <a:bodyPr/>
        <a:lstStyle/>
        <a:p>
          <a:r>
            <a:rPr lang="en-GB" sz="1800"/>
            <a:t>Running our programme (In practice)</a:t>
          </a:r>
        </a:p>
      </dgm:t>
    </dgm:pt>
    <dgm:pt modelId="{786F57DC-C1F9-4D7B-890E-EB1A3BA308CB}" type="parTrans" cxnId="{A959C724-FC79-42DD-9C3A-DDB464E56528}">
      <dgm:prSet/>
      <dgm:spPr/>
      <dgm:t>
        <a:bodyPr/>
        <a:lstStyle/>
        <a:p>
          <a:endParaRPr lang="en-GB"/>
        </a:p>
      </dgm:t>
    </dgm:pt>
    <dgm:pt modelId="{8CCA8F41-A0E9-4B31-9045-2FA33195D68C}" type="sibTrans" cxnId="{A959C724-FC79-42DD-9C3A-DDB464E56528}">
      <dgm:prSet/>
      <dgm:spPr/>
      <dgm:t>
        <a:bodyPr/>
        <a:lstStyle/>
        <a:p>
          <a:endParaRPr lang="en-GB"/>
        </a:p>
      </dgm:t>
    </dgm:pt>
    <dgm:pt modelId="{1F208C99-2619-4DAA-903E-4D25302F0257}">
      <dgm:prSet phldrT="[Text]" custT="1"/>
      <dgm:spPr>
        <a:solidFill>
          <a:srgbClr val="D4F2EF">
            <a:alpha val="90000"/>
          </a:srgbClr>
        </a:solidFill>
        <a:ln>
          <a:solidFill>
            <a:srgbClr val="D4F2EF">
              <a:alpha val="90000"/>
            </a:srgbClr>
          </a:solidFill>
        </a:ln>
      </dgm:spPr>
      <dgm:t>
        <a:bodyPr/>
        <a:lstStyle/>
        <a:p>
          <a:pPr rtl="0"/>
          <a:r>
            <a:rPr lang="en-GB" sz="1800"/>
            <a:t>Insurance, legal responsibilities (Inc. GDPR), </a:t>
          </a:r>
          <a:r>
            <a:rPr lang="en-GB" sz="1800">
              <a:latin typeface="Nunito Sans"/>
            </a:rPr>
            <a:t>equality impact</a:t>
          </a:r>
          <a:r>
            <a:rPr lang="en-GB" sz="1800"/>
            <a:t> assessments</a:t>
          </a:r>
        </a:p>
      </dgm:t>
    </dgm:pt>
    <dgm:pt modelId="{B02D4429-8369-4ADA-9A84-25AB6EF5B0D4}" type="parTrans" cxnId="{0C9890B1-A331-45D8-982F-25BB26B14070}">
      <dgm:prSet/>
      <dgm:spPr/>
      <dgm:t>
        <a:bodyPr/>
        <a:lstStyle/>
        <a:p>
          <a:endParaRPr lang="en-GB"/>
        </a:p>
      </dgm:t>
    </dgm:pt>
    <dgm:pt modelId="{4C7ECE39-C2E1-4954-B3C2-0591CF64629D}" type="sibTrans" cxnId="{0C9890B1-A331-45D8-982F-25BB26B14070}">
      <dgm:prSet/>
      <dgm:spPr/>
      <dgm:t>
        <a:bodyPr/>
        <a:lstStyle/>
        <a:p>
          <a:endParaRPr lang="en-GB"/>
        </a:p>
      </dgm:t>
    </dgm:pt>
    <dgm:pt modelId="{DD4552A7-2E3F-4A2E-B91C-9F07D9FCB351}">
      <dgm:prSet phldrT="[Text]" custT="1"/>
      <dgm:spPr>
        <a:solidFill>
          <a:srgbClr val="D4F2EF">
            <a:alpha val="90000"/>
          </a:srgbClr>
        </a:solidFill>
        <a:ln>
          <a:solidFill>
            <a:srgbClr val="D4F2EF">
              <a:alpha val="90000"/>
            </a:srgbClr>
          </a:solidFill>
        </a:ln>
      </dgm:spPr>
      <dgm:t>
        <a:bodyPr/>
        <a:lstStyle/>
        <a:p>
          <a:r>
            <a:rPr lang="en-GB" sz="1800"/>
            <a:t>Finance and asset management</a:t>
          </a:r>
        </a:p>
      </dgm:t>
    </dgm:pt>
    <dgm:pt modelId="{948DC2A7-BBC5-4B3B-A8DA-AB9BFA6D12D3}" type="parTrans" cxnId="{B68050EC-BDE6-45FA-89AF-0E94D33C0627}">
      <dgm:prSet/>
      <dgm:spPr/>
      <dgm:t>
        <a:bodyPr/>
        <a:lstStyle/>
        <a:p>
          <a:endParaRPr lang="en-GB"/>
        </a:p>
      </dgm:t>
    </dgm:pt>
    <dgm:pt modelId="{7DE2185D-E268-484D-BEE9-E0C482DAABC2}" type="sibTrans" cxnId="{B68050EC-BDE6-45FA-89AF-0E94D33C0627}">
      <dgm:prSet/>
      <dgm:spPr/>
      <dgm:t>
        <a:bodyPr/>
        <a:lstStyle/>
        <a:p>
          <a:endParaRPr lang="en-GB"/>
        </a:p>
      </dgm:t>
    </dgm:pt>
    <dgm:pt modelId="{797943E8-99E0-4E8C-A620-5799C86BD1F3}">
      <dgm:prSet phldrT="[Text]" custT="1"/>
      <dgm:spPr>
        <a:solidFill>
          <a:srgbClr val="D4F2EF">
            <a:alpha val="90000"/>
          </a:srgbClr>
        </a:solidFill>
        <a:ln>
          <a:solidFill>
            <a:srgbClr val="D4F2EF">
              <a:alpha val="90000"/>
            </a:srgbClr>
          </a:solidFill>
        </a:ln>
      </dgm:spPr>
      <dgm:t>
        <a:bodyPr/>
        <a:lstStyle/>
        <a:p>
          <a:r>
            <a:rPr lang="en-GB" sz="1800"/>
            <a:t>Complaints, suspensions,  difficult conversations</a:t>
          </a:r>
        </a:p>
      </dgm:t>
    </dgm:pt>
    <dgm:pt modelId="{837AB6B2-95ED-4CD6-9D45-8C93840D1F5D}" type="parTrans" cxnId="{36815211-A265-4395-B603-CE85594A537D}">
      <dgm:prSet/>
      <dgm:spPr/>
      <dgm:t>
        <a:bodyPr/>
        <a:lstStyle/>
        <a:p>
          <a:endParaRPr lang="en-GB"/>
        </a:p>
      </dgm:t>
    </dgm:pt>
    <dgm:pt modelId="{2C9CDDF0-4D61-42A3-B7CC-766312DD8C15}" type="sibTrans" cxnId="{36815211-A265-4395-B603-CE85594A537D}">
      <dgm:prSet/>
      <dgm:spPr/>
      <dgm:t>
        <a:bodyPr/>
        <a:lstStyle/>
        <a:p>
          <a:endParaRPr lang="en-GB"/>
        </a:p>
      </dgm:t>
    </dgm:pt>
    <dgm:pt modelId="{67A59FD9-98F7-4AB0-80FB-7775F0678A4A}">
      <dgm:prSet phldrT="[Text]" custT="1"/>
      <dgm:spPr>
        <a:solidFill>
          <a:srgbClr val="D4F2EF">
            <a:alpha val="90000"/>
          </a:srgbClr>
        </a:solidFill>
        <a:ln>
          <a:solidFill>
            <a:srgbClr val="D4F2EF">
              <a:alpha val="90000"/>
            </a:srgbClr>
          </a:solidFill>
        </a:ln>
      </dgm:spPr>
      <dgm:t>
        <a:bodyPr/>
        <a:lstStyle/>
        <a:p>
          <a:r>
            <a:rPr lang="en-GB" sz="1800"/>
            <a:t>Delegation and external relationships</a:t>
          </a:r>
        </a:p>
      </dgm:t>
    </dgm:pt>
    <dgm:pt modelId="{D0E71F71-61D8-489E-8DB1-FD440090D7E9}" type="parTrans" cxnId="{8FC96F2C-EA60-40AA-930F-DCF4A5B79CF1}">
      <dgm:prSet/>
      <dgm:spPr/>
      <dgm:t>
        <a:bodyPr/>
        <a:lstStyle/>
        <a:p>
          <a:endParaRPr lang="en-GB"/>
        </a:p>
      </dgm:t>
    </dgm:pt>
    <dgm:pt modelId="{6FD57C49-7575-4248-9241-A86F1AD9DDCC}" type="sibTrans" cxnId="{8FC96F2C-EA60-40AA-930F-DCF4A5B79CF1}">
      <dgm:prSet/>
      <dgm:spPr/>
      <dgm:t>
        <a:bodyPr/>
        <a:lstStyle/>
        <a:p>
          <a:endParaRPr lang="en-GB"/>
        </a:p>
      </dgm:t>
    </dgm:pt>
    <dgm:pt modelId="{E9A0478D-5841-4548-97A1-7DE7DA38B0DA}">
      <dgm:prSet phldrT="[Text]" custT="1"/>
      <dgm:spPr>
        <a:solidFill>
          <a:srgbClr val="D4F2EF"/>
        </a:solidFill>
        <a:ln>
          <a:solidFill>
            <a:srgbClr val="D4F2EF">
              <a:alpha val="90000"/>
            </a:srgbClr>
          </a:solidFill>
        </a:ln>
      </dgm:spPr>
      <dgm:t>
        <a:bodyPr/>
        <a:lstStyle/>
        <a:p>
          <a:endParaRPr lang="en-GB" sz="1800"/>
        </a:p>
      </dgm:t>
    </dgm:pt>
    <dgm:pt modelId="{BBE316E5-6568-4A6A-88B0-526D16B7FAF7}" type="parTrans" cxnId="{E03BD978-6956-475C-A352-A2C75BD0EF9A}">
      <dgm:prSet/>
      <dgm:spPr/>
      <dgm:t>
        <a:bodyPr/>
        <a:lstStyle/>
        <a:p>
          <a:endParaRPr lang="en-GB"/>
        </a:p>
      </dgm:t>
    </dgm:pt>
    <dgm:pt modelId="{7DEFB01A-FD5C-480F-9E4A-CF88B6AFB82F}" type="sibTrans" cxnId="{E03BD978-6956-475C-A352-A2C75BD0EF9A}">
      <dgm:prSet/>
      <dgm:spPr/>
      <dgm:t>
        <a:bodyPr/>
        <a:lstStyle/>
        <a:p>
          <a:endParaRPr lang="en-GB"/>
        </a:p>
      </dgm:t>
    </dgm:pt>
    <dgm:pt modelId="{8A01F49E-4EF5-4993-A134-E952A4D224E5}">
      <dgm:prSet phldrT="[Text]" custT="1"/>
      <dgm:spPr>
        <a:solidFill>
          <a:srgbClr val="D4F2EF">
            <a:alpha val="90000"/>
          </a:srgbClr>
        </a:solidFill>
        <a:ln>
          <a:solidFill>
            <a:srgbClr val="D4F2EF">
              <a:alpha val="90000"/>
            </a:srgbClr>
          </a:solidFill>
        </a:ln>
      </dgm:spPr>
      <dgm:t>
        <a:bodyPr/>
        <a:lstStyle/>
        <a:p>
          <a:endParaRPr lang="en-GB" sz="1800"/>
        </a:p>
      </dgm:t>
    </dgm:pt>
    <dgm:pt modelId="{A4F12259-79AF-4920-838C-4330E1B811EC}" type="parTrans" cxnId="{BC723DB6-37E0-49AB-A03A-01F827734C96}">
      <dgm:prSet/>
      <dgm:spPr/>
      <dgm:t>
        <a:bodyPr/>
        <a:lstStyle/>
        <a:p>
          <a:endParaRPr lang="en-GB"/>
        </a:p>
      </dgm:t>
    </dgm:pt>
    <dgm:pt modelId="{4CAB7B50-3A4B-40D9-A4C4-7A69CE58CEDA}" type="sibTrans" cxnId="{BC723DB6-37E0-49AB-A03A-01F827734C96}">
      <dgm:prSet/>
      <dgm:spPr/>
      <dgm:t>
        <a:bodyPr/>
        <a:lstStyle/>
        <a:p>
          <a:endParaRPr lang="en-GB"/>
        </a:p>
      </dgm:t>
    </dgm:pt>
    <dgm:pt modelId="{B9104134-838F-4815-8B34-FF8DEDD2C13A}">
      <dgm:prSet phldrT="[Text]" custT="1"/>
      <dgm:spPr>
        <a:solidFill>
          <a:srgbClr val="D4F2EF">
            <a:alpha val="90000"/>
          </a:srgbClr>
        </a:solidFill>
        <a:ln>
          <a:solidFill>
            <a:srgbClr val="D4F2EF">
              <a:alpha val="90000"/>
            </a:srgbClr>
          </a:solidFill>
        </a:ln>
      </dgm:spPr>
      <dgm:t>
        <a:bodyPr/>
        <a:lstStyle/>
        <a:p>
          <a:endParaRPr lang="en-GB" sz="1800"/>
        </a:p>
      </dgm:t>
    </dgm:pt>
    <dgm:pt modelId="{A53B92C4-41E0-49D9-A697-F6F28112552B}" type="parTrans" cxnId="{9A361D7B-D541-40D4-A2C9-FC232042FC7B}">
      <dgm:prSet/>
      <dgm:spPr/>
      <dgm:t>
        <a:bodyPr/>
        <a:lstStyle/>
        <a:p>
          <a:endParaRPr lang="en-GB"/>
        </a:p>
      </dgm:t>
    </dgm:pt>
    <dgm:pt modelId="{80045230-CD6C-4045-8D49-A21955074201}" type="sibTrans" cxnId="{9A361D7B-D541-40D4-A2C9-FC232042FC7B}">
      <dgm:prSet/>
      <dgm:spPr/>
      <dgm:t>
        <a:bodyPr/>
        <a:lstStyle/>
        <a:p>
          <a:endParaRPr lang="en-GB"/>
        </a:p>
      </dgm:t>
    </dgm:pt>
    <dgm:pt modelId="{3F0D5405-B316-4440-B3BB-4A4DF843E52C}" type="pres">
      <dgm:prSet presAssocID="{608AE7B7-FF47-461A-904D-9A6E56E03D1C}" presName="Name0" presStyleCnt="0">
        <dgm:presLayoutVars>
          <dgm:dir/>
          <dgm:animLvl val="lvl"/>
          <dgm:resizeHandles val="exact"/>
        </dgm:presLayoutVars>
      </dgm:prSet>
      <dgm:spPr/>
    </dgm:pt>
    <dgm:pt modelId="{6DFF3317-B83F-4DDF-8037-E7D9962909A4}" type="pres">
      <dgm:prSet presAssocID="{C3C6604F-7831-4067-9FB3-609D590B6D36}" presName="composite" presStyleCnt="0"/>
      <dgm:spPr/>
    </dgm:pt>
    <dgm:pt modelId="{DF8DB3FF-2503-48AC-9B3D-A66E9061B8F5}" type="pres">
      <dgm:prSet presAssocID="{C3C6604F-7831-4067-9FB3-609D590B6D36}" presName="parTx" presStyleLbl="alignNode1" presStyleIdx="0" presStyleCnt="3">
        <dgm:presLayoutVars>
          <dgm:chMax val="0"/>
          <dgm:chPref val="0"/>
          <dgm:bulletEnabled val="1"/>
        </dgm:presLayoutVars>
      </dgm:prSet>
      <dgm:spPr/>
    </dgm:pt>
    <dgm:pt modelId="{F5987CC3-AC08-4DB9-8C65-7D7CC7F6DD98}" type="pres">
      <dgm:prSet presAssocID="{C3C6604F-7831-4067-9FB3-609D590B6D36}" presName="desTx" presStyleLbl="alignAccFollowNode1" presStyleIdx="0" presStyleCnt="3">
        <dgm:presLayoutVars>
          <dgm:bulletEnabled val="1"/>
        </dgm:presLayoutVars>
      </dgm:prSet>
      <dgm:spPr/>
    </dgm:pt>
    <dgm:pt modelId="{64C2DBA9-8645-4975-B86D-874B013CE7CC}" type="pres">
      <dgm:prSet presAssocID="{4BB7F06F-0142-4379-BDC8-05A216F4F236}" presName="space" presStyleCnt="0"/>
      <dgm:spPr/>
    </dgm:pt>
    <dgm:pt modelId="{489135DF-5773-446F-B3E0-701AC669F77F}" type="pres">
      <dgm:prSet presAssocID="{EA89FD9A-EB2C-4A3D-A279-86249D933E45}" presName="composite" presStyleCnt="0"/>
      <dgm:spPr/>
    </dgm:pt>
    <dgm:pt modelId="{025C460E-6F3B-4587-A136-183C3C47A55F}" type="pres">
      <dgm:prSet presAssocID="{EA89FD9A-EB2C-4A3D-A279-86249D933E45}" presName="parTx" presStyleLbl="alignNode1" presStyleIdx="1" presStyleCnt="3">
        <dgm:presLayoutVars>
          <dgm:chMax val="0"/>
          <dgm:chPref val="0"/>
          <dgm:bulletEnabled val="1"/>
        </dgm:presLayoutVars>
      </dgm:prSet>
      <dgm:spPr/>
    </dgm:pt>
    <dgm:pt modelId="{AAA0E7AC-8A99-4B48-AEEB-E6497F3054DA}" type="pres">
      <dgm:prSet presAssocID="{EA89FD9A-EB2C-4A3D-A279-86249D933E45}" presName="desTx" presStyleLbl="alignAccFollowNode1" presStyleIdx="1" presStyleCnt="3">
        <dgm:presLayoutVars>
          <dgm:bulletEnabled val="1"/>
        </dgm:presLayoutVars>
      </dgm:prSet>
      <dgm:spPr/>
    </dgm:pt>
    <dgm:pt modelId="{BE2FD7AB-8D2A-4232-8E6F-4E895964DF62}" type="pres">
      <dgm:prSet presAssocID="{149E99BA-2934-483E-9CC3-D2109787B738}" presName="space" presStyleCnt="0"/>
      <dgm:spPr/>
    </dgm:pt>
    <dgm:pt modelId="{4D5B568C-9CDB-4872-8789-901BB6209576}" type="pres">
      <dgm:prSet presAssocID="{E6892DDE-3A7D-4C09-BB29-0254B0AD8369}" presName="composite" presStyleCnt="0"/>
      <dgm:spPr/>
    </dgm:pt>
    <dgm:pt modelId="{801F7527-B3F9-47C2-97EB-B3BE088C5B48}" type="pres">
      <dgm:prSet presAssocID="{E6892DDE-3A7D-4C09-BB29-0254B0AD8369}" presName="parTx" presStyleLbl="alignNode1" presStyleIdx="2" presStyleCnt="3">
        <dgm:presLayoutVars>
          <dgm:chMax val="0"/>
          <dgm:chPref val="0"/>
          <dgm:bulletEnabled val="1"/>
        </dgm:presLayoutVars>
      </dgm:prSet>
      <dgm:spPr/>
    </dgm:pt>
    <dgm:pt modelId="{6DCB326A-1E6C-4673-A572-B8FEDD05C775}" type="pres">
      <dgm:prSet presAssocID="{E6892DDE-3A7D-4C09-BB29-0254B0AD8369}" presName="desTx" presStyleLbl="alignAccFollowNode1" presStyleIdx="2" presStyleCnt="3">
        <dgm:presLayoutVars>
          <dgm:bulletEnabled val="1"/>
        </dgm:presLayoutVars>
      </dgm:prSet>
      <dgm:spPr/>
    </dgm:pt>
  </dgm:ptLst>
  <dgm:cxnLst>
    <dgm:cxn modelId="{FE61750C-21D5-4851-8089-5354B804830D}" type="presOf" srcId="{B9104134-838F-4815-8B34-FF8DEDD2C13A}" destId="{6DCB326A-1E6C-4673-A572-B8FEDD05C775}" srcOrd="0" destOrd="0" presId="urn:microsoft.com/office/officeart/2005/8/layout/hList1"/>
    <dgm:cxn modelId="{EED5200F-361C-41B3-90FC-4DEE88486F5C}" type="presOf" srcId="{C3C6604F-7831-4067-9FB3-609D590B6D36}" destId="{DF8DB3FF-2503-48AC-9B3D-A66E9061B8F5}" srcOrd="0" destOrd="0" presId="urn:microsoft.com/office/officeart/2005/8/layout/hList1"/>
    <dgm:cxn modelId="{042A6910-4819-42BB-9B2F-5A00AA4F8782}" type="presOf" srcId="{797943E8-99E0-4E8C-A620-5799C86BD1F3}" destId="{6DCB326A-1E6C-4673-A572-B8FEDD05C775}" srcOrd="0" destOrd="2" presId="urn:microsoft.com/office/officeart/2005/8/layout/hList1"/>
    <dgm:cxn modelId="{36815211-A265-4395-B603-CE85594A537D}" srcId="{E6892DDE-3A7D-4C09-BB29-0254B0AD8369}" destId="{797943E8-99E0-4E8C-A620-5799C86BD1F3}" srcOrd="2" destOrd="0" parTransId="{837AB6B2-95ED-4CD6-9D45-8C93840D1F5D}" sibTransId="{2C9CDDF0-4D61-42A3-B7CC-766312DD8C15}"/>
    <dgm:cxn modelId="{A174A114-FCBE-4315-AD8E-58627F9E7C21}" type="presOf" srcId="{E6892DDE-3A7D-4C09-BB29-0254B0AD8369}" destId="{801F7527-B3F9-47C2-97EB-B3BE088C5B48}" srcOrd="0" destOrd="0" presId="urn:microsoft.com/office/officeart/2005/8/layout/hList1"/>
    <dgm:cxn modelId="{A959C724-FC79-42DD-9C3A-DDB464E56528}" srcId="{C3C6604F-7831-4067-9FB3-609D590B6D36}" destId="{3B72A530-84D6-43B4-9150-8ACF978B0571}" srcOrd="3" destOrd="0" parTransId="{786F57DC-C1F9-4D7B-890E-EB1A3BA308CB}" sibTransId="{8CCA8F41-A0E9-4B31-9045-2FA33195D68C}"/>
    <dgm:cxn modelId="{8FC96F2C-EA60-40AA-930F-DCF4A5B79CF1}" srcId="{E6892DDE-3A7D-4C09-BB29-0254B0AD8369}" destId="{67A59FD9-98F7-4AB0-80FB-7775F0678A4A}" srcOrd="3" destOrd="0" parTransId="{D0E71F71-61D8-489E-8DB1-FD440090D7E9}" sibTransId="{6FD57C49-7575-4248-9241-A86F1AD9DDCC}"/>
    <dgm:cxn modelId="{DA9CEF32-61C5-42C6-9E7A-91924EA725A6}" srcId="{E6892DDE-3A7D-4C09-BB29-0254B0AD8369}" destId="{A43A5505-545D-4717-8C4C-025217CE2F7F}" srcOrd="1" destOrd="0" parTransId="{35BBAEF5-F282-45DD-886F-45D11EE38A3D}" sibTransId="{D74F52F7-C996-4F01-9674-FF967E33C833}"/>
    <dgm:cxn modelId="{2D92B75B-AA37-490A-AA36-5D1F2D8BAEA5}" srcId="{608AE7B7-FF47-461A-904D-9A6E56E03D1C}" destId="{E6892DDE-3A7D-4C09-BB29-0254B0AD8369}" srcOrd="2" destOrd="0" parTransId="{5F1DB9C8-5C64-47FE-88A6-B6E6F1B3581A}" sibTransId="{46778760-F3C8-474E-9EE5-A79524D08608}"/>
    <dgm:cxn modelId="{237CAA63-D898-42D2-9026-31CD73BE7B5E}" srcId="{EA89FD9A-EB2C-4A3D-A279-86249D933E45}" destId="{B7F86866-B18B-4CF6-9329-CBF4664B5973}" srcOrd="1" destOrd="0" parTransId="{B4F5EC5A-663A-4787-A1C2-F6C66D04AA75}" sibTransId="{FDDB531A-F4F5-4513-8C48-CBC9C9450081}"/>
    <dgm:cxn modelId="{DC1DCE6F-BC3A-419C-8365-2F19701DECD3}" type="presOf" srcId="{608AE7B7-FF47-461A-904D-9A6E56E03D1C}" destId="{3F0D5405-B316-4440-B3BB-4A4DF843E52C}" srcOrd="0" destOrd="0" presId="urn:microsoft.com/office/officeart/2005/8/layout/hList1"/>
    <dgm:cxn modelId="{89110972-9855-4D74-A3FA-C63D18D7051E}" type="presOf" srcId="{A43A5505-545D-4717-8C4C-025217CE2F7F}" destId="{6DCB326A-1E6C-4673-A572-B8FEDD05C775}" srcOrd="0" destOrd="1" presId="urn:microsoft.com/office/officeart/2005/8/layout/hList1"/>
    <dgm:cxn modelId="{17E19175-3C45-402E-8204-1DBF6272BDFC}" type="presOf" srcId="{EA89FD9A-EB2C-4A3D-A279-86249D933E45}" destId="{025C460E-6F3B-4587-A136-183C3C47A55F}" srcOrd="0" destOrd="0" presId="urn:microsoft.com/office/officeart/2005/8/layout/hList1"/>
    <dgm:cxn modelId="{E03BD978-6956-475C-A352-A2C75BD0EF9A}" srcId="{C3C6604F-7831-4067-9FB3-609D590B6D36}" destId="{E9A0478D-5841-4548-97A1-7DE7DA38B0DA}" srcOrd="0" destOrd="0" parTransId="{BBE316E5-6568-4A6A-88B0-526D16B7FAF7}" sibTransId="{7DEFB01A-FD5C-480F-9E4A-CF88B6AFB82F}"/>
    <dgm:cxn modelId="{9A361D7B-D541-40D4-A2C9-FC232042FC7B}" srcId="{E6892DDE-3A7D-4C09-BB29-0254B0AD8369}" destId="{B9104134-838F-4815-8B34-FF8DEDD2C13A}" srcOrd="0" destOrd="0" parTransId="{A53B92C4-41E0-49D9-A697-F6F28112552B}" sibTransId="{80045230-CD6C-4045-8D49-A21955074201}"/>
    <dgm:cxn modelId="{E7211F8A-2162-495B-9BBB-9EDE4D00906C}" srcId="{608AE7B7-FF47-461A-904D-9A6E56E03D1C}" destId="{C3C6604F-7831-4067-9FB3-609D590B6D36}" srcOrd="0" destOrd="0" parTransId="{78341AA0-34AA-4B3E-AB66-E3458020BBE3}" sibTransId="{4BB7F06F-0142-4379-BDC8-05A216F4F236}"/>
    <dgm:cxn modelId="{4314258D-A261-4A73-A5D9-5961CE173F6E}" srcId="{608AE7B7-FF47-461A-904D-9A6E56E03D1C}" destId="{EA89FD9A-EB2C-4A3D-A279-86249D933E45}" srcOrd="1" destOrd="0" parTransId="{5F7885D4-7301-4D5F-BF16-F0736F38CC28}" sibTransId="{149E99BA-2934-483E-9CC3-D2109787B738}"/>
    <dgm:cxn modelId="{20828C93-2BEC-43E4-B7D0-4757296D6722}" type="presOf" srcId="{8A01F49E-4EF5-4993-A134-E952A4D224E5}" destId="{AAA0E7AC-8A99-4B48-AEEB-E6497F3054DA}" srcOrd="0" destOrd="0" presId="urn:microsoft.com/office/officeart/2005/8/layout/hList1"/>
    <dgm:cxn modelId="{C5FFE1AB-C567-4000-85D6-0CC743E5D377}" type="presOf" srcId="{E9A0478D-5841-4548-97A1-7DE7DA38B0DA}" destId="{F5987CC3-AC08-4DB9-8C65-7D7CC7F6DD98}" srcOrd="0" destOrd="0" presId="urn:microsoft.com/office/officeart/2005/8/layout/hList1"/>
    <dgm:cxn modelId="{0C9890B1-A331-45D8-982F-25BB26B14070}" srcId="{EA89FD9A-EB2C-4A3D-A279-86249D933E45}" destId="{1F208C99-2619-4DAA-903E-4D25302F0257}" srcOrd="2" destOrd="0" parTransId="{B02D4429-8369-4ADA-9A84-25AB6EF5B0D4}" sibTransId="{4C7ECE39-C2E1-4954-B3C2-0591CF64629D}"/>
    <dgm:cxn modelId="{BC723DB6-37E0-49AB-A03A-01F827734C96}" srcId="{EA89FD9A-EB2C-4A3D-A279-86249D933E45}" destId="{8A01F49E-4EF5-4993-A134-E952A4D224E5}" srcOrd="0" destOrd="0" parTransId="{A4F12259-79AF-4920-838C-4330E1B811EC}" sibTransId="{4CAB7B50-3A4B-40D9-A4C4-7A69CE58CEDA}"/>
    <dgm:cxn modelId="{2F8CE9BB-49C8-4DB7-999B-2F0076652ABF}" type="presOf" srcId="{F5DF43A1-7A4F-4F51-8E25-07DF5B0CE6F4}" destId="{F5987CC3-AC08-4DB9-8C65-7D7CC7F6DD98}" srcOrd="0" destOrd="2" presId="urn:microsoft.com/office/officeart/2005/8/layout/hList1"/>
    <dgm:cxn modelId="{EAACBCCA-232F-4566-AFCA-2A2D603A1FEB}" type="presOf" srcId="{1F208C99-2619-4DAA-903E-4D25302F0257}" destId="{AAA0E7AC-8A99-4B48-AEEB-E6497F3054DA}" srcOrd="0" destOrd="2" presId="urn:microsoft.com/office/officeart/2005/8/layout/hList1"/>
    <dgm:cxn modelId="{7C058ECD-41AE-4D7A-A1A2-FF495441A08D}" type="presOf" srcId="{DD4552A7-2E3F-4A2E-B91C-9F07D9FCB351}" destId="{AAA0E7AC-8A99-4B48-AEEB-E6497F3054DA}" srcOrd="0" destOrd="3" presId="urn:microsoft.com/office/officeart/2005/8/layout/hList1"/>
    <dgm:cxn modelId="{88126BD4-FA9F-4F42-AE87-CCE6E5924D1C}" type="presOf" srcId="{67A59FD9-98F7-4AB0-80FB-7775F0678A4A}" destId="{6DCB326A-1E6C-4673-A572-B8FEDD05C775}" srcOrd="0" destOrd="3" presId="urn:microsoft.com/office/officeart/2005/8/layout/hList1"/>
    <dgm:cxn modelId="{F1F0BFD6-208D-41A6-88CE-566E3FB38B96}" srcId="{C3C6604F-7831-4067-9FB3-609D590B6D36}" destId="{F5DF43A1-7A4F-4F51-8E25-07DF5B0CE6F4}" srcOrd="2" destOrd="0" parTransId="{AAA7AF29-4663-4EAF-9398-F9589492BDDB}" sibTransId="{21F7B596-2B36-4605-B52B-CD995918B6E8}"/>
    <dgm:cxn modelId="{E8DB23DF-B767-4583-B480-FD06BAE08C87}" srcId="{C3C6604F-7831-4067-9FB3-609D590B6D36}" destId="{1B6F3BEC-E344-4EAC-AD0B-6FD6C7144FE6}" srcOrd="1" destOrd="0" parTransId="{B6A9E3B0-96DF-4EB9-86A8-9F48313FE97B}" sibTransId="{FD05D08A-412C-4641-94B5-55D5B7C975C8}"/>
    <dgm:cxn modelId="{A6031AE4-4743-4F83-8527-E779293024FF}" type="presOf" srcId="{3B72A530-84D6-43B4-9150-8ACF978B0571}" destId="{F5987CC3-AC08-4DB9-8C65-7D7CC7F6DD98}" srcOrd="0" destOrd="3" presId="urn:microsoft.com/office/officeart/2005/8/layout/hList1"/>
    <dgm:cxn modelId="{AAB7BAE7-896C-4C81-8446-C88FBEA6B62D}" type="presOf" srcId="{B7F86866-B18B-4CF6-9329-CBF4664B5973}" destId="{AAA0E7AC-8A99-4B48-AEEB-E6497F3054DA}" srcOrd="0" destOrd="1" presId="urn:microsoft.com/office/officeart/2005/8/layout/hList1"/>
    <dgm:cxn modelId="{B68050EC-BDE6-45FA-89AF-0E94D33C0627}" srcId="{EA89FD9A-EB2C-4A3D-A279-86249D933E45}" destId="{DD4552A7-2E3F-4A2E-B91C-9F07D9FCB351}" srcOrd="3" destOrd="0" parTransId="{948DC2A7-BBC5-4B3B-A8DA-AB9BFA6D12D3}" sibTransId="{7DE2185D-E268-484D-BEE9-E0C482DAABC2}"/>
    <dgm:cxn modelId="{13C19AED-EEC9-490D-92CC-1D631CA41CC7}" type="presOf" srcId="{1B6F3BEC-E344-4EAC-AD0B-6FD6C7144FE6}" destId="{F5987CC3-AC08-4DB9-8C65-7D7CC7F6DD98}" srcOrd="0" destOrd="1" presId="urn:microsoft.com/office/officeart/2005/8/layout/hList1"/>
    <dgm:cxn modelId="{25A7893B-7108-4516-B4B2-2DE9D042FB04}" type="presParOf" srcId="{3F0D5405-B316-4440-B3BB-4A4DF843E52C}" destId="{6DFF3317-B83F-4DDF-8037-E7D9962909A4}" srcOrd="0" destOrd="0" presId="urn:microsoft.com/office/officeart/2005/8/layout/hList1"/>
    <dgm:cxn modelId="{6672FF14-130A-43D5-9647-6E7B8CB385D2}" type="presParOf" srcId="{6DFF3317-B83F-4DDF-8037-E7D9962909A4}" destId="{DF8DB3FF-2503-48AC-9B3D-A66E9061B8F5}" srcOrd="0" destOrd="0" presId="urn:microsoft.com/office/officeart/2005/8/layout/hList1"/>
    <dgm:cxn modelId="{CD4FDF2D-F745-4379-B073-F9FCF35496B2}" type="presParOf" srcId="{6DFF3317-B83F-4DDF-8037-E7D9962909A4}" destId="{F5987CC3-AC08-4DB9-8C65-7D7CC7F6DD98}" srcOrd="1" destOrd="0" presId="urn:microsoft.com/office/officeart/2005/8/layout/hList1"/>
    <dgm:cxn modelId="{7E41CD53-8DB5-4D77-A4D1-1445281245C8}" type="presParOf" srcId="{3F0D5405-B316-4440-B3BB-4A4DF843E52C}" destId="{64C2DBA9-8645-4975-B86D-874B013CE7CC}" srcOrd="1" destOrd="0" presId="urn:microsoft.com/office/officeart/2005/8/layout/hList1"/>
    <dgm:cxn modelId="{24BA3705-8195-46E4-A4A3-6F1F096A32B6}" type="presParOf" srcId="{3F0D5405-B316-4440-B3BB-4A4DF843E52C}" destId="{489135DF-5773-446F-B3E0-701AC669F77F}" srcOrd="2" destOrd="0" presId="urn:microsoft.com/office/officeart/2005/8/layout/hList1"/>
    <dgm:cxn modelId="{6AA9F9B5-FEC4-43AA-AACE-5946926B93BC}" type="presParOf" srcId="{489135DF-5773-446F-B3E0-701AC669F77F}" destId="{025C460E-6F3B-4587-A136-183C3C47A55F}" srcOrd="0" destOrd="0" presId="urn:microsoft.com/office/officeart/2005/8/layout/hList1"/>
    <dgm:cxn modelId="{6202A6BA-EDD2-42D9-80AC-CD10C3F1BB80}" type="presParOf" srcId="{489135DF-5773-446F-B3E0-701AC669F77F}" destId="{AAA0E7AC-8A99-4B48-AEEB-E6497F3054DA}" srcOrd="1" destOrd="0" presId="urn:microsoft.com/office/officeart/2005/8/layout/hList1"/>
    <dgm:cxn modelId="{5D3BC713-8782-4D60-9EBD-1C7F0EF04867}" type="presParOf" srcId="{3F0D5405-B316-4440-B3BB-4A4DF843E52C}" destId="{BE2FD7AB-8D2A-4232-8E6F-4E895964DF62}" srcOrd="3" destOrd="0" presId="urn:microsoft.com/office/officeart/2005/8/layout/hList1"/>
    <dgm:cxn modelId="{BF0C4220-40B1-4B03-B062-44975175C9AE}" type="presParOf" srcId="{3F0D5405-B316-4440-B3BB-4A4DF843E52C}" destId="{4D5B568C-9CDB-4872-8789-901BB6209576}" srcOrd="4" destOrd="0" presId="urn:microsoft.com/office/officeart/2005/8/layout/hList1"/>
    <dgm:cxn modelId="{6FF8FA72-638B-4B18-BFDF-5926F77BEE58}" type="presParOf" srcId="{4D5B568C-9CDB-4872-8789-901BB6209576}" destId="{801F7527-B3F9-47C2-97EB-B3BE088C5B48}" srcOrd="0" destOrd="0" presId="urn:microsoft.com/office/officeart/2005/8/layout/hList1"/>
    <dgm:cxn modelId="{B4AA21AC-BC9B-444C-9393-C7C6895BA412}" type="presParOf" srcId="{4D5B568C-9CDB-4872-8789-901BB6209576}" destId="{6DCB326A-1E6C-4673-A572-B8FEDD05C775}"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831B5C-4C58-451E-8221-9D0B73AC6612}">
      <dsp:nvSpPr>
        <dsp:cNvPr id="0" name=""/>
        <dsp:cNvSpPr/>
      </dsp:nvSpPr>
      <dsp:spPr>
        <a:xfrm>
          <a:off x="890321" y="43311"/>
          <a:ext cx="2078975" cy="2078975"/>
        </a:xfrm>
        <a:prstGeom prst="ellipse">
          <a:avLst/>
        </a:prstGeom>
        <a:solidFill>
          <a:schemeClr val="accent2">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r>
            <a:rPr lang="en-GB" sz="1700" b="1" kern="1200"/>
            <a:t>Name</a:t>
          </a:r>
        </a:p>
      </dsp:txBody>
      <dsp:txXfrm>
        <a:off x="1167518" y="407132"/>
        <a:ext cx="1524581" cy="935538"/>
      </dsp:txXfrm>
    </dsp:sp>
    <dsp:sp modelId="{D8147250-DE62-49C5-B7CB-8F98D49F4689}">
      <dsp:nvSpPr>
        <dsp:cNvPr id="0" name=""/>
        <dsp:cNvSpPr/>
      </dsp:nvSpPr>
      <dsp:spPr>
        <a:xfrm>
          <a:off x="1640484" y="1342671"/>
          <a:ext cx="2078975" cy="2078975"/>
        </a:xfrm>
        <a:prstGeom prst="ellipse">
          <a:avLst/>
        </a:prstGeom>
        <a:solidFill>
          <a:schemeClr val="accent2">
            <a:alpha val="50000"/>
            <a:hueOff val="2111614"/>
            <a:satOff val="17158"/>
            <a:lumOff val="196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r>
            <a:rPr lang="en-GB" sz="1700" b="1" kern="1200"/>
            <a:t>Membership</a:t>
          </a:r>
        </a:p>
      </dsp:txBody>
      <dsp:txXfrm>
        <a:off x="2276304" y="1879740"/>
        <a:ext cx="1247385" cy="1143436"/>
      </dsp:txXfrm>
    </dsp:sp>
    <dsp:sp modelId="{13771106-11DA-4F38-9B85-D01B20760612}">
      <dsp:nvSpPr>
        <dsp:cNvPr id="0" name=""/>
        <dsp:cNvSpPr/>
      </dsp:nvSpPr>
      <dsp:spPr>
        <a:xfrm>
          <a:off x="140157" y="1342671"/>
          <a:ext cx="2078975" cy="2078975"/>
        </a:xfrm>
        <a:prstGeom prst="ellipse">
          <a:avLst/>
        </a:prstGeom>
        <a:solidFill>
          <a:schemeClr val="accent2">
            <a:alpha val="50000"/>
            <a:hueOff val="4223228"/>
            <a:satOff val="34316"/>
            <a:lumOff val="392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r>
            <a:rPr lang="en-GB" sz="1700" b="1" kern="1200"/>
            <a:t>Purpose</a:t>
          </a:r>
        </a:p>
      </dsp:txBody>
      <dsp:txXfrm>
        <a:off x="335927" y="1879740"/>
        <a:ext cx="1247385" cy="114343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831B5C-4C58-451E-8221-9D0B73AC6612}">
      <dsp:nvSpPr>
        <dsp:cNvPr id="0" name=""/>
        <dsp:cNvSpPr/>
      </dsp:nvSpPr>
      <dsp:spPr>
        <a:xfrm>
          <a:off x="596641" y="24233"/>
          <a:ext cx="1163201" cy="1163201"/>
        </a:xfrm>
        <a:prstGeom prst="ellipse">
          <a:avLst/>
        </a:prstGeom>
        <a:solidFill>
          <a:schemeClr val="accent2">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en-GB" sz="1200" b="1" kern="1200">
              <a:solidFill>
                <a:srgbClr val="FF0000"/>
              </a:solidFill>
            </a:rPr>
            <a:t>Name</a:t>
          </a:r>
        </a:p>
      </dsp:txBody>
      <dsp:txXfrm>
        <a:off x="751735" y="227793"/>
        <a:ext cx="853014" cy="523440"/>
      </dsp:txXfrm>
    </dsp:sp>
    <dsp:sp modelId="{D8147250-DE62-49C5-B7CB-8F98D49F4689}">
      <dsp:nvSpPr>
        <dsp:cNvPr id="0" name=""/>
        <dsp:cNvSpPr/>
      </dsp:nvSpPr>
      <dsp:spPr>
        <a:xfrm>
          <a:off x="1016363" y="751234"/>
          <a:ext cx="1163201" cy="1163201"/>
        </a:xfrm>
        <a:prstGeom prst="ellipse">
          <a:avLst/>
        </a:prstGeom>
        <a:solidFill>
          <a:schemeClr val="accent2">
            <a:alpha val="50000"/>
            <a:hueOff val="2111614"/>
            <a:satOff val="17158"/>
            <a:lumOff val="196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r>
            <a:rPr lang="en-GB" sz="900" kern="1200"/>
            <a:t>Membership</a:t>
          </a:r>
        </a:p>
      </dsp:txBody>
      <dsp:txXfrm>
        <a:off x="1372109" y="1051727"/>
        <a:ext cx="697920" cy="639760"/>
      </dsp:txXfrm>
    </dsp:sp>
    <dsp:sp modelId="{13771106-11DA-4F38-9B85-D01B20760612}">
      <dsp:nvSpPr>
        <dsp:cNvPr id="0" name=""/>
        <dsp:cNvSpPr/>
      </dsp:nvSpPr>
      <dsp:spPr>
        <a:xfrm>
          <a:off x="176919" y="751234"/>
          <a:ext cx="1163201" cy="1163201"/>
        </a:xfrm>
        <a:prstGeom prst="ellipse">
          <a:avLst/>
        </a:prstGeom>
        <a:solidFill>
          <a:schemeClr val="accent2">
            <a:alpha val="50000"/>
            <a:hueOff val="4223228"/>
            <a:satOff val="34316"/>
            <a:lumOff val="392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r>
            <a:rPr lang="en-GB" sz="900" kern="1200"/>
            <a:t>Purpose</a:t>
          </a:r>
        </a:p>
      </dsp:txBody>
      <dsp:txXfrm>
        <a:off x="286454" y="1051727"/>
        <a:ext cx="697920" cy="63976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831B5C-4C58-451E-8221-9D0B73AC6612}">
      <dsp:nvSpPr>
        <dsp:cNvPr id="0" name=""/>
        <dsp:cNvSpPr/>
      </dsp:nvSpPr>
      <dsp:spPr>
        <a:xfrm>
          <a:off x="522105" y="21661"/>
          <a:ext cx="1039774" cy="1039774"/>
        </a:xfrm>
        <a:prstGeom prst="ellipse">
          <a:avLst/>
        </a:prstGeom>
        <a:solidFill>
          <a:schemeClr val="accent2">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r>
            <a:rPr lang="en-GB" sz="900" b="0" kern="1200">
              <a:solidFill>
                <a:schemeClr val="tx1"/>
              </a:solidFill>
            </a:rPr>
            <a:t>Name</a:t>
          </a:r>
        </a:p>
      </dsp:txBody>
      <dsp:txXfrm>
        <a:off x="660741" y="203622"/>
        <a:ext cx="762501" cy="467898"/>
      </dsp:txXfrm>
    </dsp:sp>
    <dsp:sp modelId="{D8147250-DE62-49C5-B7CB-8F98D49F4689}">
      <dsp:nvSpPr>
        <dsp:cNvPr id="0" name=""/>
        <dsp:cNvSpPr/>
      </dsp:nvSpPr>
      <dsp:spPr>
        <a:xfrm>
          <a:off x="897290" y="671520"/>
          <a:ext cx="1039774" cy="1039774"/>
        </a:xfrm>
        <a:prstGeom prst="ellipse">
          <a:avLst/>
        </a:prstGeom>
        <a:solidFill>
          <a:schemeClr val="accent2">
            <a:alpha val="50000"/>
            <a:hueOff val="2111614"/>
            <a:satOff val="17158"/>
            <a:lumOff val="196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r>
            <a:rPr lang="en-GB" sz="800" kern="1200"/>
            <a:t>Membership</a:t>
          </a:r>
        </a:p>
      </dsp:txBody>
      <dsp:txXfrm>
        <a:off x="1215288" y="940129"/>
        <a:ext cx="623864" cy="571875"/>
      </dsp:txXfrm>
    </dsp:sp>
    <dsp:sp modelId="{13771106-11DA-4F38-9B85-D01B20760612}">
      <dsp:nvSpPr>
        <dsp:cNvPr id="0" name=""/>
        <dsp:cNvSpPr/>
      </dsp:nvSpPr>
      <dsp:spPr>
        <a:xfrm>
          <a:off x="146920" y="671520"/>
          <a:ext cx="1039774" cy="1039774"/>
        </a:xfrm>
        <a:prstGeom prst="ellipse">
          <a:avLst/>
        </a:prstGeom>
        <a:solidFill>
          <a:schemeClr val="accent2">
            <a:alpha val="50000"/>
            <a:hueOff val="4223228"/>
            <a:satOff val="34316"/>
            <a:lumOff val="392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en-GB" sz="1200" b="1" kern="1200">
              <a:solidFill>
                <a:srgbClr val="FF0000"/>
              </a:solidFill>
            </a:rPr>
            <a:t>Purpose</a:t>
          </a:r>
        </a:p>
      </dsp:txBody>
      <dsp:txXfrm>
        <a:off x="244832" y="940129"/>
        <a:ext cx="623864" cy="57187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831B5C-4C58-451E-8221-9D0B73AC6612}">
      <dsp:nvSpPr>
        <dsp:cNvPr id="0" name=""/>
        <dsp:cNvSpPr/>
      </dsp:nvSpPr>
      <dsp:spPr>
        <a:xfrm>
          <a:off x="522105" y="21661"/>
          <a:ext cx="1039774" cy="1039774"/>
        </a:xfrm>
        <a:prstGeom prst="ellipse">
          <a:avLst/>
        </a:prstGeom>
        <a:solidFill>
          <a:schemeClr val="accent2">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r>
            <a:rPr lang="en-GB" sz="900" b="0" kern="1200">
              <a:solidFill>
                <a:schemeClr val="tx1"/>
              </a:solidFill>
            </a:rPr>
            <a:t>Name</a:t>
          </a:r>
        </a:p>
      </dsp:txBody>
      <dsp:txXfrm>
        <a:off x="660741" y="203622"/>
        <a:ext cx="762501" cy="467898"/>
      </dsp:txXfrm>
    </dsp:sp>
    <dsp:sp modelId="{D8147250-DE62-49C5-B7CB-8F98D49F4689}">
      <dsp:nvSpPr>
        <dsp:cNvPr id="0" name=""/>
        <dsp:cNvSpPr/>
      </dsp:nvSpPr>
      <dsp:spPr>
        <a:xfrm>
          <a:off x="897290" y="671520"/>
          <a:ext cx="1039774" cy="1039774"/>
        </a:xfrm>
        <a:prstGeom prst="ellipse">
          <a:avLst/>
        </a:prstGeom>
        <a:solidFill>
          <a:schemeClr val="accent2">
            <a:alpha val="50000"/>
            <a:hueOff val="2111614"/>
            <a:satOff val="17158"/>
            <a:lumOff val="196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r>
            <a:rPr lang="en-GB" sz="800" kern="1200"/>
            <a:t>Membership</a:t>
          </a:r>
        </a:p>
      </dsp:txBody>
      <dsp:txXfrm>
        <a:off x="1215288" y="940129"/>
        <a:ext cx="623864" cy="571875"/>
      </dsp:txXfrm>
    </dsp:sp>
    <dsp:sp modelId="{13771106-11DA-4F38-9B85-D01B20760612}">
      <dsp:nvSpPr>
        <dsp:cNvPr id="0" name=""/>
        <dsp:cNvSpPr/>
      </dsp:nvSpPr>
      <dsp:spPr>
        <a:xfrm>
          <a:off x="146920" y="671520"/>
          <a:ext cx="1039774" cy="1039774"/>
        </a:xfrm>
        <a:prstGeom prst="ellipse">
          <a:avLst/>
        </a:prstGeom>
        <a:solidFill>
          <a:schemeClr val="accent2">
            <a:alpha val="50000"/>
            <a:hueOff val="4223228"/>
            <a:satOff val="34316"/>
            <a:lumOff val="392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en-GB" sz="1200" b="1" kern="1200">
              <a:solidFill>
                <a:srgbClr val="FF0000"/>
              </a:solidFill>
            </a:rPr>
            <a:t>Purpose</a:t>
          </a:r>
        </a:p>
      </dsp:txBody>
      <dsp:txXfrm>
        <a:off x="244832" y="940129"/>
        <a:ext cx="623864" cy="57187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831B5C-4C58-451E-8221-9D0B73AC6612}">
      <dsp:nvSpPr>
        <dsp:cNvPr id="0" name=""/>
        <dsp:cNvSpPr/>
      </dsp:nvSpPr>
      <dsp:spPr>
        <a:xfrm>
          <a:off x="522105" y="21661"/>
          <a:ext cx="1039774" cy="1039774"/>
        </a:xfrm>
        <a:prstGeom prst="ellipse">
          <a:avLst/>
        </a:prstGeom>
        <a:solidFill>
          <a:schemeClr val="accent2">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en-GB" sz="1200" b="0" kern="1200">
              <a:solidFill>
                <a:schemeClr val="tx1"/>
              </a:solidFill>
            </a:rPr>
            <a:t>Name</a:t>
          </a:r>
        </a:p>
      </dsp:txBody>
      <dsp:txXfrm>
        <a:off x="660741" y="203622"/>
        <a:ext cx="762501" cy="467898"/>
      </dsp:txXfrm>
    </dsp:sp>
    <dsp:sp modelId="{D8147250-DE62-49C5-B7CB-8F98D49F4689}">
      <dsp:nvSpPr>
        <dsp:cNvPr id="0" name=""/>
        <dsp:cNvSpPr/>
      </dsp:nvSpPr>
      <dsp:spPr>
        <a:xfrm>
          <a:off x="897290" y="671520"/>
          <a:ext cx="1039774" cy="1039774"/>
        </a:xfrm>
        <a:prstGeom prst="ellipse">
          <a:avLst/>
        </a:prstGeom>
        <a:solidFill>
          <a:schemeClr val="accent2">
            <a:alpha val="50000"/>
            <a:hueOff val="2111614"/>
            <a:satOff val="17158"/>
            <a:lumOff val="196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r>
            <a:rPr lang="en-GB" sz="800" b="0" kern="1200">
              <a:solidFill>
                <a:schemeClr val="tx1"/>
              </a:solidFill>
            </a:rPr>
            <a:t>Membership</a:t>
          </a:r>
        </a:p>
      </dsp:txBody>
      <dsp:txXfrm>
        <a:off x="1215288" y="940129"/>
        <a:ext cx="623864" cy="571875"/>
      </dsp:txXfrm>
    </dsp:sp>
    <dsp:sp modelId="{13771106-11DA-4F38-9B85-D01B20760612}">
      <dsp:nvSpPr>
        <dsp:cNvPr id="0" name=""/>
        <dsp:cNvSpPr/>
      </dsp:nvSpPr>
      <dsp:spPr>
        <a:xfrm>
          <a:off x="146920" y="671520"/>
          <a:ext cx="1039774" cy="1039774"/>
        </a:xfrm>
        <a:prstGeom prst="ellipse">
          <a:avLst/>
        </a:prstGeom>
        <a:solidFill>
          <a:schemeClr val="accent2">
            <a:alpha val="50000"/>
            <a:hueOff val="4223228"/>
            <a:satOff val="34316"/>
            <a:lumOff val="392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en-GB" sz="1200" b="0" kern="1200">
              <a:solidFill>
                <a:schemeClr val="tx1"/>
              </a:solidFill>
            </a:rPr>
            <a:t>Purpose</a:t>
          </a:r>
        </a:p>
      </dsp:txBody>
      <dsp:txXfrm>
        <a:off x="244832" y="940129"/>
        <a:ext cx="623864" cy="57187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831B5C-4C58-451E-8221-9D0B73AC6612}">
      <dsp:nvSpPr>
        <dsp:cNvPr id="0" name=""/>
        <dsp:cNvSpPr/>
      </dsp:nvSpPr>
      <dsp:spPr>
        <a:xfrm>
          <a:off x="571630" y="23078"/>
          <a:ext cx="1107772" cy="1107772"/>
        </a:xfrm>
        <a:prstGeom prst="ellipse">
          <a:avLst/>
        </a:prstGeom>
        <a:solidFill>
          <a:schemeClr val="accent2">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r>
            <a:rPr lang="en-GB" sz="900" b="0" kern="1200">
              <a:solidFill>
                <a:schemeClr val="tx1"/>
              </a:solidFill>
            </a:rPr>
            <a:t>Name</a:t>
          </a:r>
        </a:p>
      </dsp:txBody>
      <dsp:txXfrm>
        <a:off x="719333" y="216938"/>
        <a:ext cx="812366" cy="498497"/>
      </dsp:txXfrm>
    </dsp:sp>
    <dsp:sp modelId="{D8147250-DE62-49C5-B7CB-8F98D49F4689}">
      <dsp:nvSpPr>
        <dsp:cNvPr id="0" name=""/>
        <dsp:cNvSpPr/>
      </dsp:nvSpPr>
      <dsp:spPr>
        <a:xfrm>
          <a:off x="971351" y="715436"/>
          <a:ext cx="1107772" cy="1107772"/>
        </a:xfrm>
        <a:prstGeom prst="ellipse">
          <a:avLst/>
        </a:prstGeom>
        <a:solidFill>
          <a:schemeClr val="accent2">
            <a:alpha val="50000"/>
            <a:hueOff val="2111614"/>
            <a:satOff val="17158"/>
            <a:lumOff val="196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r>
            <a:rPr lang="en-GB" sz="900" b="0" kern="1200">
              <a:solidFill>
                <a:schemeClr val="tx1"/>
              </a:solidFill>
              <a:latin typeface="Nunito Sans"/>
            </a:rPr>
            <a:t>Membership</a:t>
          </a:r>
          <a:endParaRPr lang="en-GB" sz="900" b="0" kern="1200">
            <a:solidFill>
              <a:schemeClr val="tx1"/>
            </a:solidFill>
          </a:endParaRPr>
        </a:p>
      </dsp:txBody>
      <dsp:txXfrm>
        <a:off x="1310145" y="1001611"/>
        <a:ext cx="664663" cy="609275"/>
      </dsp:txXfrm>
    </dsp:sp>
    <dsp:sp modelId="{13771106-11DA-4F38-9B85-D01B20760612}">
      <dsp:nvSpPr>
        <dsp:cNvPr id="0" name=""/>
        <dsp:cNvSpPr/>
      </dsp:nvSpPr>
      <dsp:spPr>
        <a:xfrm>
          <a:off x="171908" y="715436"/>
          <a:ext cx="1107772" cy="1107772"/>
        </a:xfrm>
        <a:prstGeom prst="ellipse">
          <a:avLst/>
        </a:prstGeom>
        <a:solidFill>
          <a:schemeClr val="accent2">
            <a:alpha val="50000"/>
            <a:hueOff val="4223228"/>
            <a:satOff val="34316"/>
            <a:lumOff val="392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r>
            <a:rPr lang="en-GB" sz="900" kern="1200"/>
            <a:t>Purpose</a:t>
          </a:r>
        </a:p>
      </dsp:txBody>
      <dsp:txXfrm>
        <a:off x="276224" y="1001611"/>
        <a:ext cx="664663" cy="60927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8DB3FF-2503-48AC-9B3D-A66E9061B8F5}">
      <dsp:nvSpPr>
        <dsp:cNvPr id="0" name=""/>
        <dsp:cNvSpPr/>
      </dsp:nvSpPr>
      <dsp:spPr>
        <a:xfrm>
          <a:off x="4150" y="274727"/>
          <a:ext cx="2495896" cy="998358"/>
        </a:xfrm>
        <a:prstGeom prst="rect">
          <a:avLst/>
        </a:prstGeom>
        <a:solidFill>
          <a:schemeClr val="bg2"/>
        </a:solidFill>
        <a:ln w="25400" cap="flat" cmpd="sng" algn="ctr">
          <a:solidFill>
            <a:schemeClr val="bg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GB" sz="1800" b="1" kern="1200"/>
            <a:t>Data Protection in Scouts</a:t>
          </a:r>
        </a:p>
      </dsp:txBody>
      <dsp:txXfrm>
        <a:off x="4150" y="274727"/>
        <a:ext cx="2495896" cy="998358"/>
      </dsp:txXfrm>
    </dsp:sp>
    <dsp:sp modelId="{F5987CC3-AC08-4DB9-8C65-7D7CC7F6DD98}">
      <dsp:nvSpPr>
        <dsp:cNvPr id="0" name=""/>
        <dsp:cNvSpPr/>
      </dsp:nvSpPr>
      <dsp:spPr>
        <a:xfrm>
          <a:off x="4150" y="1273085"/>
          <a:ext cx="2495896" cy="3033224"/>
        </a:xfrm>
        <a:prstGeom prst="rect">
          <a:avLst/>
        </a:prstGeom>
        <a:solidFill>
          <a:srgbClr val="D4F2EF"/>
        </a:solidFill>
        <a:ln w="25400" cap="flat" cmpd="sng" algn="ctr">
          <a:solidFill>
            <a:srgbClr val="D4F2EF">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GB" sz="1800" kern="1200"/>
            <a:t>Gathering data</a:t>
          </a:r>
        </a:p>
        <a:p>
          <a:pPr marL="171450" lvl="1" indent="-171450" algn="l" defTabSz="800100">
            <a:lnSpc>
              <a:spcPct val="90000"/>
            </a:lnSpc>
            <a:spcBef>
              <a:spcPct val="0"/>
            </a:spcBef>
            <a:spcAft>
              <a:spcPct val="15000"/>
            </a:spcAft>
            <a:buChar char="•"/>
          </a:pPr>
          <a:r>
            <a:rPr lang="en-GB" sz="1800" kern="1200"/>
            <a:t>Storing &amp; sharing data</a:t>
          </a:r>
        </a:p>
        <a:p>
          <a:pPr marL="171450" lvl="1" indent="-171450" algn="l" defTabSz="800100">
            <a:lnSpc>
              <a:spcPct val="90000"/>
            </a:lnSpc>
            <a:spcBef>
              <a:spcPct val="0"/>
            </a:spcBef>
            <a:spcAft>
              <a:spcPct val="15000"/>
            </a:spcAft>
            <a:buChar char="•"/>
          </a:pPr>
          <a:r>
            <a:rPr lang="en-GB" sz="1800" kern="1200"/>
            <a:t>Data breaches &amp; deleting data</a:t>
          </a:r>
        </a:p>
      </dsp:txBody>
      <dsp:txXfrm>
        <a:off x="4150" y="1273085"/>
        <a:ext cx="2495896" cy="3033224"/>
      </dsp:txXfrm>
    </dsp:sp>
    <dsp:sp modelId="{025C460E-6F3B-4587-A136-183C3C47A55F}">
      <dsp:nvSpPr>
        <dsp:cNvPr id="0" name=""/>
        <dsp:cNvSpPr/>
      </dsp:nvSpPr>
      <dsp:spPr>
        <a:xfrm>
          <a:off x="2849473" y="274727"/>
          <a:ext cx="2495896" cy="998358"/>
        </a:xfrm>
        <a:prstGeom prst="rect">
          <a:avLst/>
        </a:prstGeom>
        <a:solidFill>
          <a:schemeClr val="bg2"/>
        </a:solidFill>
        <a:ln w="25400" cap="flat" cmpd="sng" algn="ctr">
          <a:solidFill>
            <a:schemeClr val="bg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GB" sz="1800" b="1" kern="1200"/>
            <a:t>What we do &amp; How we do it</a:t>
          </a:r>
        </a:p>
      </dsp:txBody>
      <dsp:txXfrm>
        <a:off x="2849473" y="274727"/>
        <a:ext cx="2495896" cy="998358"/>
      </dsp:txXfrm>
    </dsp:sp>
    <dsp:sp modelId="{AAA0E7AC-8A99-4B48-AEEB-E6497F3054DA}">
      <dsp:nvSpPr>
        <dsp:cNvPr id="0" name=""/>
        <dsp:cNvSpPr/>
      </dsp:nvSpPr>
      <dsp:spPr>
        <a:xfrm>
          <a:off x="2849473" y="1273085"/>
          <a:ext cx="2495896" cy="3033224"/>
        </a:xfrm>
        <a:prstGeom prst="rect">
          <a:avLst/>
        </a:prstGeom>
        <a:solidFill>
          <a:srgbClr val="D4F2EF">
            <a:alpha val="90000"/>
          </a:srgbClr>
        </a:solidFill>
        <a:ln w="25400" cap="flat" cmpd="sng" algn="ctr">
          <a:solidFill>
            <a:srgbClr val="D4F2EF">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GB" sz="1800" kern="1200"/>
            <a:t>Purpose and values</a:t>
          </a:r>
        </a:p>
        <a:p>
          <a:pPr marL="171450" lvl="1" indent="-171450" algn="l" defTabSz="800100">
            <a:lnSpc>
              <a:spcPct val="90000"/>
            </a:lnSpc>
            <a:spcBef>
              <a:spcPct val="0"/>
            </a:spcBef>
            <a:spcAft>
              <a:spcPct val="15000"/>
            </a:spcAft>
            <a:buChar char="•"/>
          </a:pPr>
          <a:r>
            <a:rPr lang="en-GB" sz="1800" kern="1200"/>
            <a:t>Working with others</a:t>
          </a:r>
        </a:p>
        <a:p>
          <a:pPr marL="171450" lvl="1" indent="-171450" algn="l" defTabSz="800100">
            <a:lnSpc>
              <a:spcPct val="90000"/>
            </a:lnSpc>
            <a:spcBef>
              <a:spcPct val="0"/>
            </a:spcBef>
            <a:spcAft>
              <a:spcPct val="15000"/>
            </a:spcAft>
            <a:buChar char="•"/>
          </a:pPr>
          <a:r>
            <a:rPr lang="en-GB" sz="1800" kern="1200"/>
            <a:t>Good communication</a:t>
          </a:r>
        </a:p>
        <a:p>
          <a:pPr marL="171450" lvl="1" indent="-171450" algn="l" defTabSz="800100">
            <a:lnSpc>
              <a:spcPct val="90000"/>
            </a:lnSpc>
            <a:spcBef>
              <a:spcPct val="0"/>
            </a:spcBef>
            <a:spcAft>
              <a:spcPct val="15000"/>
            </a:spcAft>
            <a:buChar char="•"/>
          </a:pPr>
          <a:r>
            <a:rPr lang="en-GB" sz="1800" kern="1200"/>
            <a:t>Running our programme (The basics)</a:t>
          </a:r>
        </a:p>
        <a:p>
          <a:pPr marL="171450" lvl="1" indent="-171450" algn="l" defTabSz="800100">
            <a:lnSpc>
              <a:spcPct val="90000"/>
            </a:lnSpc>
            <a:spcBef>
              <a:spcPct val="0"/>
            </a:spcBef>
            <a:spcAft>
              <a:spcPct val="15000"/>
            </a:spcAft>
            <a:buChar char="•"/>
          </a:pPr>
          <a:r>
            <a:rPr lang="en-GB" sz="1800" kern="1200"/>
            <a:t>Self-care</a:t>
          </a:r>
        </a:p>
      </dsp:txBody>
      <dsp:txXfrm>
        <a:off x="2849473" y="1273085"/>
        <a:ext cx="2495896" cy="3033224"/>
      </dsp:txXfrm>
    </dsp:sp>
    <dsp:sp modelId="{801F7527-B3F9-47C2-97EB-B3BE088C5B48}">
      <dsp:nvSpPr>
        <dsp:cNvPr id="0" name=""/>
        <dsp:cNvSpPr/>
      </dsp:nvSpPr>
      <dsp:spPr>
        <a:xfrm>
          <a:off x="5694795" y="274727"/>
          <a:ext cx="2495896" cy="998358"/>
        </a:xfrm>
        <a:prstGeom prst="rect">
          <a:avLst/>
        </a:prstGeom>
        <a:solidFill>
          <a:schemeClr val="bg2"/>
        </a:solidFill>
        <a:ln w="25400" cap="flat" cmpd="sng" algn="ctr">
          <a:solidFill>
            <a:schemeClr val="bg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GB" sz="1800" b="1" kern="1200"/>
            <a:t>Creating Inclusion</a:t>
          </a:r>
        </a:p>
      </dsp:txBody>
      <dsp:txXfrm>
        <a:off x="5694795" y="274727"/>
        <a:ext cx="2495896" cy="998358"/>
      </dsp:txXfrm>
    </dsp:sp>
    <dsp:sp modelId="{6DCB326A-1E6C-4673-A572-B8FEDD05C775}">
      <dsp:nvSpPr>
        <dsp:cNvPr id="0" name=""/>
        <dsp:cNvSpPr/>
      </dsp:nvSpPr>
      <dsp:spPr>
        <a:xfrm>
          <a:off x="5694795" y="1273085"/>
          <a:ext cx="2495896" cy="3033224"/>
        </a:xfrm>
        <a:prstGeom prst="rect">
          <a:avLst/>
        </a:prstGeom>
        <a:solidFill>
          <a:srgbClr val="D4F2EF">
            <a:alpha val="90000"/>
          </a:srgbClr>
        </a:solidFill>
        <a:ln w="25400" cap="flat" cmpd="sng" algn="ctr">
          <a:solidFill>
            <a:srgbClr val="D4F2EF">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GB" sz="1800" kern="1200"/>
            <a:t>Self-awareness</a:t>
          </a:r>
        </a:p>
        <a:p>
          <a:pPr marL="171450" lvl="1" indent="-171450" algn="l" defTabSz="800100">
            <a:lnSpc>
              <a:spcPct val="90000"/>
            </a:lnSpc>
            <a:spcBef>
              <a:spcPct val="0"/>
            </a:spcBef>
            <a:spcAft>
              <a:spcPct val="15000"/>
            </a:spcAft>
            <a:buChar char="•"/>
          </a:pPr>
          <a:r>
            <a:rPr lang="en-GB" sz="1800" kern="1200"/>
            <a:t>Creating inclusive spaces</a:t>
          </a:r>
        </a:p>
        <a:p>
          <a:pPr marL="171450" lvl="1" indent="-171450" algn="l" defTabSz="800100">
            <a:lnSpc>
              <a:spcPct val="90000"/>
            </a:lnSpc>
            <a:spcBef>
              <a:spcPct val="0"/>
            </a:spcBef>
            <a:spcAft>
              <a:spcPct val="15000"/>
            </a:spcAft>
            <a:buChar char="•"/>
          </a:pPr>
          <a:r>
            <a:rPr lang="en-GB" sz="1800" kern="1200"/>
            <a:t>Supporting specific needs</a:t>
          </a:r>
        </a:p>
        <a:p>
          <a:pPr marL="171450" lvl="1" indent="-171450" algn="l" defTabSz="800100">
            <a:lnSpc>
              <a:spcPct val="90000"/>
            </a:lnSpc>
            <a:spcBef>
              <a:spcPct val="0"/>
            </a:spcBef>
            <a:spcAft>
              <a:spcPct val="15000"/>
            </a:spcAft>
            <a:buChar char="•"/>
          </a:pPr>
          <a:r>
            <a:rPr lang="en-GB" sz="1800" kern="1200"/>
            <a:t>Challenging bias and discrimination</a:t>
          </a:r>
        </a:p>
      </dsp:txBody>
      <dsp:txXfrm>
        <a:off x="5694795" y="1273085"/>
        <a:ext cx="2495896" cy="3033224"/>
      </dsp:txXfrm>
    </dsp:sp>
    <dsp:sp modelId="{DDB349BE-29F2-4529-9869-51FC218AA09A}">
      <dsp:nvSpPr>
        <dsp:cNvPr id="0" name=""/>
        <dsp:cNvSpPr/>
      </dsp:nvSpPr>
      <dsp:spPr>
        <a:xfrm>
          <a:off x="8540118" y="274727"/>
          <a:ext cx="2495896" cy="998358"/>
        </a:xfrm>
        <a:prstGeom prst="rect">
          <a:avLst/>
        </a:prstGeom>
        <a:solidFill>
          <a:schemeClr val="bg2"/>
        </a:solidFill>
        <a:ln w="25400" cap="flat" cmpd="sng" algn="ctr">
          <a:solidFill>
            <a:schemeClr val="bg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GB" sz="1800" b="1" kern="1200"/>
            <a:t>Safe Scouting</a:t>
          </a:r>
        </a:p>
      </dsp:txBody>
      <dsp:txXfrm>
        <a:off x="8540118" y="274727"/>
        <a:ext cx="2495896" cy="998358"/>
      </dsp:txXfrm>
    </dsp:sp>
    <dsp:sp modelId="{16357907-0BE2-4D6C-B30A-80B773E0A7E1}">
      <dsp:nvSpPr>
        <dsp:cNvPr id="0" name=""/>
        <dsp:cNvSpPr/>
      </dsp:nvSpPr>
      <dsp:spPr>
        <a:xfrm>
          <a:off x="8540118" y="1273085"/>
          <a:ext cx="2495896" cy="3033224"/>
        </a:xfrm>
        <a:prstGeom prst="rect">
          <a:avLst/>
        </a:prstGeom>
        <a:solidFill>
          <a:srgbClr val="D4F2EF">
            <a:alpha val="90000"/>
          </a:srgbClr>
        </a:solidFill>
        <a:ln w="25400" cap="flat" cmpd="sng" algn="ctr">
          <a:solidFill>
            <a:srgbClr val="D4F2EF">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GB" sz="1800" kern="1200"/>
            <a:t>E-Safety</a:t>
          </a:r>
        </a:p>
        <a:p>
          <a:pPr marL="171450" lvl="1" indent="-171450" algn="l" defTabSz="800100">
            <a:lnSpc>
              <a:spcPct val="90000"/>
            </a:lnSpc>
            <a:spcBef>
              <a:spcPct val="0"/>
            </a:spcBef>
            <a:spcAft>
              <a:spcPct val="15000"/>
            </a:spcAft>
            <a:buChar char="•"/>
          </a:pPr>
          <a:r>
            <a:rPr lang="en-GB" sz="1800" kern="1200"/>
            <a:t>Assessing and Managing risk</a:t>
          </a:r>
        </a:p>
        <a:p>
          <a:pPr marL="171450" lvl="1" indent="-171450" algn="l" defTabSz="800100" rtl="0">
            <a:lnSpc>
              <a:spcPct val="90000"/>
            </a:lnSpc>
            <a:spcBef>
              <a:spcPct val="0"/>
            </a:spcBef>
            <a:spcAft>
              <a:spcPct val="15000"/>
            </a:spcAft>
            <a:buChar char="•"/>
          </a:pPr>
          <a:r>
            <a:rPr lang="en-GB" sz="1800" kern="1200">
              <a:latin typeface="Nunito Sans"/>
            </a:rPr>
            <a:t>Incidents - respond</a:t>
          </a:r>
          <a:r>
            <a:rPr lang="en-GB" sz="1800" kern="1200"/>
            <a:t> and report</a:t>
          </a:r>
        </a:p>
        <a:p>
          <a:pPr marL="171450" lvl="1" indent="-171450" algn="l" defTabSz="800100" rtl="0">
            <a:lnSpc>
              <a:spcPct val="90000"/>
            </a:lnSpc>
            <a:spcBef>
              <a:spcPct val="0"/>
            </a:spcBef>
            <a:spcAft>
              <a:spcPct val="15000"/>
            </a:spcAft>
            <a:buChar char="•"/>
          </a:pPr>
          <a:r>
            <a:rPr lang="en-GB" sz="1800" kern="1200"/>
            <a:t>Mental Health</a:t>
          </a:r>
          <a:r>
            <a:rPr lang="en-GB" sz="1800" kern="1200">
              <a:latin typeface="Nunito Sans"/>
            </a:rPr>
            <a:t> Awareness</a:t>
          </a:r>
          <a:endParaRPr lang="en-GB" sz="1800" kern="1200"/>
        </a:p>
        <a:p>
          <a:pPr marL="171450" lvl="1" indent="-171450" algn="l" defTabSz="800100">
            <a:lnSpc>
              <a:spcPct val="90000"/>
            </a:lnSpc>
            <a:spcBef>
              <a:spcPct val="0"/>
            </a:spcBef>
            <a:spcAft>
              <a:spcPct val="15000"/>
            </a:spcAft>
            <a:buChar char="•"/>
          </a:pPr>
          <a:r>
            <a:rPr lang="en-GB" sz="1800" kern="1200"/>
            <a:t>Safeguarding</a:t>
          </a:r>
        </a:p>
      </dsp:txBody>
      <dsp:txXfrm>
        <a:off x="8540118" y="1273085"/>
        <a:ext cx="2495896" cy="303322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8DB3FF-2503-48AC-9B3D-A66E9061B8F5}">
      <dsp:nvSpPr>
        <dsp:cNvPr id="0" name=""/>
        <dsp:cNvSpPr/>
      </dsp:nvSpPr>
      <dsp:spPr>
        <a:xfrm>
          <a:off x="3450" y="190358"/>
          <a:ext cx="3363800" cy="1345520"/>
        </a:xfrm>
        <a:prstGeom prst="rect">
          <a:avLst/>
        </a:prstGeom>
        <a:solidFill>
          <a:schemeClr val="bg2"/>
        </a:solidFill>
        <a:ln w="25400" cap="flat" cmpd="sng" algn="ctr">
          <a:solidFill>
            <a:schemeClr val="bg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GB" sz="1800" b="1" kern="1200">
              <a:latin typeface="Nunito Sans"/>
            </a:rPr>
            <a:t>"</a:t>
          </a:r>
          <a:r>
            <a:rPr lang="en-GB" sz="1800" b="1" kern="1200"/>
            <a:t>Delivery</a:t>
          </a:r>
          <a:r>
            <a:rPr lang="en-GB" sz="1800" b="1" kern="1200">
              <a:latin typeface="Nunito Sans"/>
            </a:rPr>
            <a:t>"</a:t>
          </a:r>
          <a:endParaRPr lang="en-GB" sz="1800" b="1" kern="1200"/>
        </a:p>
        <a:p>
          <a:pPr marL="0" lvl="0" indent="0" algn="ctr" defTabSz="800100">
            <a:lnSpc>
              <a:spcPct val="90000"/>
            </a:lnSpc>
            <a:spcBef>
              <a:spcPct val="0"/>
            </a:spcBef>
            <a:spcAft>
              <a:spcPct val="35000"/>
            </a:spcAft>
            <a:buNone/>
          </a:pPr>
          <a:r>
            <a:rPr lang="en-GB" sz="1400" b="0" kern="1200"/>
            <a:t>Section Teams</a:t>
          </a:r>
        </a:p>
      </dsp:txBody>
      <dsp:txXfrm>
        <a:off x="3450" y="190358"/>
        <a:ext cx="3363800" cy="1345520"/>
      </dsp:txXfrm>
    </dsp:sp>
    <dsp:sp modelId="{F5987CC3-AC08-4DB9-8C65-7D7CC7F6DD98}">
      <dsp:nvSpPr>
        <dsp:cNvPr id="0" name=""/>
        <dsp:cNvSpPr/>
      </dsp:nvSpPr>
      <dsp:spPr>
        <a:xfrm>
          <a:off x="3450" y="1535879"/>
          <a:ext cx="3363800" cy="2854800"/>
        </a:xfrm>
        <a:prstGeom prst="rect">
          <a:avLst/>
        </a:prstGeom>
        <a:solidFill>
          <a:srgbClr val="D4F2EF"/>
        </a:solidFill>
        <a:ln w="25400" cap="flat" cmpd="sng" algn="ctr">
          <a:solidFill>
            <a:srgbClr val="D4F2EF">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endParaRPr lang="en-GB" sz="1800" kern="1200"/>
        </a:p>
        <a:p>
          <a:pPr marL="171450" lvl="1" indent="-171450" algn="l" defTabSz="800100">
            <a:lnSpc>
              <a:spcPct val="90000"/>
            </a:lnSpc>
            <a:spcBef>
              <a:spcPct val="0"/>
            </a:spcBef>
            <a:spcAft>
              <a:spcPct val="15000"/>
            </a:spcAft>
            <a:buChar char="•"/>
          </a:pPr>
          <a:r>
            <a:rPr lang="en-GB" sz="1800" kern="1200"/>
            <a:t>How to work with parents/guardians</a:t>
          </a:r>
        </a:p>
        <a:p>
          <a:pPr marL="171450" lvl="1" indent="-171450" algn="l" defTabSz="800100">
            <a:lnSpc>
              <a:spcPct val="90000"/>
            </a:lnSpc>
            <a:spcBef>
              <a:spcPct val="0"/>
            </a:spcBef>
            <a:spcAft>
              <a:spcPct val="15000"/>
            </a:spcAft>
            <a:buChar char="•"/>
          </a:pPr>
          <a:r>
            <a:rPr lang="en-GB" sz="1800" kern="1200"/>
            <a:t>How to actively involve young people</a:t>
          </a:r>
        </a:p>
        <a:p>
          <a:pPr marL="171450" lvl="1" indent="-171450" algn="l" defTabSz="800100">
            <a:lnSpc>
              <a:spcPct val="90000"/>
            </a:lnSpc>
            <a:spcBef>
              <a:spcPct val="0"/>
            </a:spcBef>
            <a:spcAft>
              <a:spcPct val="15000"/>
            </a:spcAft>
            <a:buChar char="•"/>
          </a:pPr>
          <a:r>
            <a:rPr lang="en-GB" sz="1800" kern="1200"/>
            <a:t>Running our programme (In practice)</a:t>
          </a:r>
        </a:p>
      </dsp:txBody>
      <dsp:txXfrm>
        <a:off x="3450" y="1535879"/>
        <a:ext cx="3363800" cy="2854800"/>
      </dsp:txXfrm>
    </dsp:sp>
    <dsp:sp modelId="{025C460E-6F3B-4587-A136-183C3C47A55F}">
      <dsp:nvSpPr>
        <dsp:cNvPr id="0" name=""/>
        <dsp:cNvSpPr/>
      </dsp:nvSpPr>
      <dsp:spPr>
        <a:xfrm>
          <a:off x="3838182" y="190358"/>
          <a:ext cx="3363800" cy="1345520"/>
        </a:xfrm>
        <a:prstGeom prst="rect">
          <a:avLst/>
        </a:prstGeom>
        <a:solidFill>
          <a:schemeClr val="bg2"/>
        </a:solidFill>
        <a:ln w="25400" cap="flat" cmpd="sng" algn="ctr">
          <a:solidFill>
            <a:schemeClr val="bg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GB" sz="1800" b="1" kern="1200">
              <a:latin typeface="Nunito Sans"/>
            </a:rPr>
            <a:t>"</a:t>
          </a:r>
          <a:r>
            <a:rPr lang="en-GB" sz="1800" b="1" kern="1200"/>
            <a:t>Trustee</a:t>
          </a:r>
          <a:r>
            <a:rPr lang="en-GB" sz="1800" b="1" kern="1200">
              <a:latin typeface="Nunito Sans"/>
            </a:rPr>
            <a:t>"</a:t>
          </a:r>
          <a:endParaRPr lang="en-GB" sz="1800" b="1" kern="1200"/>
        </a:p>
        <a:p>
          <a:pPr marL="0" lvl="0" indent="0" algn="ctr" defTabSz="800100">
            <a:lnSpc>
              <a:spcPct val="90000"/>
            </a:lnSpc>
            <a:spcBef>
              <a:spcPct val="0"/>
            </a:spcBef>
            <a:spcAft>
              <a:spcPct val="35000"/>
            </a:spcAft>
            <a:buNone/>
          </a:pPr>
          <a:r>
            <a:rPr lang="en-GB" sz="1400" b="0" kern="1200"/>
            <a:t>Trustees</a:t>
          </a:r>
          <a:endParaRPr lang="en-GB" sz="1800" b="1" kern="1200"/>
        </a:p>
      </dsp:txBody>
      <dsp:txXfrm>
        <a:off x="3838182" y="190358"/>
        <a:ext cx="3363800" cy="1345520"/>
      </dsp:txXfrm>
    </dsp:sp>
    <dsp:sp modelId="{AAA0E7AC-8A99-4B48-AEEB-E6497F3054DA}">
      <dsp:nvSpPr>
        <dsp:cNvPr id="0" name=""/>
        <dsp:cNvSpPr/>
      </dsp:nvSpPr>
      <dsp:spPr>
        <a:xfrm>
          <a:off x="3838182" y="1535879"/>
          <a:ext cx="3363800" cy="2854800"/>
        </a:xfrm>
        <a:prstGeom prst="rect">
          <a:avLst/>
        </a:prstGeom>
        <a:solidFill>
          <a:srgbClr val="D4F2EF">
            <a:alpha val="90000"/>
          </a:srgbClr>
        </a:solidFill>
        <a:ln w="25400" cap="flat" cmpd="sng" algn="ctr">
          <a:solidFill>
            <a:srgbClr val="D4F2EF">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endParaRPr lang="en-GB" sz="1800" kern="1200"/>
        </a:p>
        <a:p>
          <a:pPr marL="171450" lvl="1" indent="-171450" algn="l" defTabSz="800100" rtl="0">
            <a:lnSpc>
              <a:spcPct val="90000"/>
            </a:lnSpc>
            <a:spcBef>
              <a:spcPct val="0"/>
            </a:spcBef>
            <a:spcAft>
              <a:spcPct val="15000"/>
            </a:spcAft>
            <a:buChar char="•"/>
          </a:pPr>
          <a:r>
            <a:rPr lang="en-GB" sz="1800" kern="1200"/>
            <a:t>Charity </a:t>
          </a:r>
          <a:r>
            <a:rPr lang="en-GB" sz="1800" kern="1200">
              <a:latin typeface="Nunito Sans"/>
            </a:rPr>
            <a:t>regulator processes</a:t>
          </a:r>
          <a:endParaRPr lang="en-GB" sz="1800" kern="1200"/>
        </a:p>
        <a:p>
          <a:pPr marL="171450" lvl="1" indent="-171450" algn="l" defTabSz="800100" rtl="0">
            <a:lnSpc>
              <a:spcPct val="90000"/>
            </a:lnSpc>
            <a:spcBef>
              <a:spcPct val="0"/>
            </a:spcBef>
            <a:spcAft>
              <a:spcPct val="15000"/>
            </a:spcAft>
            <a:buChar char="•"/>
          </a:pPr>
          <a:r>
            <a:rPr lang="en-GB" sz="1800" kern="1200"/>
            <a:t>Insurance, legal responsibilities (Inc. GDPR), </a:t>
          </a:r>
          <a:r>
            <a:rPr lang="en-GB" sz="1800" kern="1200">
              <a:latin typeface="Nunito Sans"/>
            </a:rPr>
            <a:t>equality impact</a:t>
          </a:r>
          <a:r>
            <a:rPr lang="en-GB" sz="1800" kern="1200"/>
            <a:t> assessments</a:t>
          </a:r>
        </a:p>
        <a:p>
          <a:pPr marL="171450" lvl="1" indent="-171450" algn="l" defTabSz="800100">
            <a:lnSpc>
              <a:spcPct val="90000"/>
            </a:lnSpc>
            <a:spcBef>
              <a:spcPct val="0"/>
            </a:spcBef>
            <a:spcAft>
              <a:spcPct val="15000"/>
            </a:spcAft>
            <a:buChar char="•"/>
          </a:pPr>
          <a:r>
            <a:rPr lang="en-GB" sz="1800" kern="1200"/>
            <a:t>Finance and asset management</a:t>
          </a:r>
        </a:p>
      </dsp:txBody>
      <dsp:txXfrm>
        <a:off x="3838182" y="1535879"/>
        <a:ext cx="3363800" cy="2854800"/>
      </dsp:txXfrm>
    </dsp:sp>
    <dsp:sp modelId="{801F7527-B3F9-47C2-97EB-B3BE088C5B48}">
      <dsp:nvSpPr>
        <dsp:cNvPr id="0" name=""/>
        <dsp:cNvSpPr/>
      </dsp:nvSpPr>
      <dsp:spPr>
        <a:xfrm>
          <a:off x="7672915" y="190358"/>
          <a:ext cx="3363800" cy="1345520"/>
        </a:xfrm>
        <a:prstGeom prst="rect">
          <a:avLst/>
        </a:prstGeom>
        <a:solidFill>
          <a:schemeClr val="bg2"/>
        </a:solidFill>
        <a:ln w="25400" cap="flat" cmpd="sng" algn="ctr">
          <a:solidFill>
            <a:schemeClr val="bg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GB" sz="1800" b="1" kern="1200">
              <a:latin typeface="Nunito Sans"/>
            </a:rPr>
            <a:t>”Leading Local Scouting"</a:t>
          </a:r>
          <a:endParaRPr lang="en-GB" sz="1800" b="1" kern="1200"/>
        </a:p>
        <a:p>
          <a:pPr marL="0" lvl="0" indent="0" algn="ctr" defTabSz="800100">
            <a:lnSpc>
              <a:spcPct val="90000"/>
            </a:lnSpc>
            <a:spcBef>
              <a:spcPct val="0"/>
            </a:spcBef>
            <a:spcAft>
              <a:spcPct val="35000"/>
            </a:spcAft>
            <a:buNone/>
          </a:pPr>
          <a:r>
            <a:rPr lang="en-GB" sz="1400" b="0" kern="1200"/>
            <a:t>Team Leaders, Lead Volunteers</a:t>
          </a:r>
          <a:endParaRPr lang="en-GB" sz="1100" b="0" kern="1200"/>
        </a:p>
      </dsp:txBody>
      <dsp:txXfrm>
        <a:off x="7672915" y="190358"/>
        <a:ext cx="3363800" cy="1345520"/>
      </dsp:txXfrm>
    </dsp:sp>
    <dsp:sp modelId="{6DCB326A-1E6C-4673-A572-B8FEDD05C775}">
      <dsp:nvSpPr>
        <dsp:cNvPr id="0" name=""/>
        <dsp:cNvSpPr/>
      </dsp:nvSpPr>
      <dsp:spPr>
        <a:xfrm>
          <a:off x="7672915" y="1535879"/>
          <a:ext cx="3363800" cy="2854800"/>
        </a:xfrm>
        <a:prstGeom prst="rect">
          <a:avLst/>
        </a:prstGeom>
        <a:solidFill>
          <a:srgbClr val="D4F2EF">
            <a:alpha val="90000"/>
          </a:srgbClr>
        </a:solidFill>
        <a:ln w="25400" cap="flat" cmpd="sng" algn="ctr">
          <a:solidFill>
            <a:srgbClr val="D4F2EF">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endParaRPr lang="en-GB" sz="1800" kern="1200"/>
        </a:p>
        <a:p>
          <a:pPr marL="171450" lvl="1" indent="-171450" algn="l" defTabSz="800100">
            <a:lnSpc>
              <a:spcPct val="90000"/>
            </a:lnSpc>
            <a:spcBef>
              <a:spcPct val="0"/>
            </a:spcBef>
            <a:spcAft>
              <a:spcPct val="15000"/>
            </a:spcAft>
            <a:buChar char="•"/>
          </a:pPr>
          <a:r>
            <a:rPr lang="en-GB" sz="1800" kern="1200"/>
            <a:t>Teamwork, inclusion and conflict from a management perspective</a:t>
          </a:r>
        </a:p>
        <a:p>
          <a:pPr marL="171450" lvl="1" indent="-171450" algn="l" defTabSz="800100">
            <a:lnSpc>
              <a:spcPct val="90000"/>
            </a:lnSpc>
            <a:spcBef>
              <a:spcPct val="0"/>
            </a:spcBef>
            <a:spcAft>
              <a:spcPct val="15000"/>
            </a:spcAft>
            <a:buChar char="•"/>
          </a:pPr>
          <a:r>
            <a:rPr lang="en-GB" sz="1800" kern="1200"/>
            <a:t>Complaints, suspensions,  difficult conversations</a:t>
          </a:r>
        </a:p>
        <a:p>
          <a:pPr marL="171450" lvl="1" indent="-171450" algn="l" defTabSz="800100">
            <a:lnSpc>
              <a:spcPct val="90000"/>
            </a:lnSpc>
            <a:spcBef>
              <a:spcPct val="0"/>
            </a:spcBef>
            <a:spcAft>
              <a:spcPct val="15000"/>
            </a:spcAft>
            <a:buChar char="•"/>
          </a:pPr>
          <a:r>
            <a:rPr lang="en-GB" sz="1800" kern="1200"/>
            <a:t>Delegation and external relationships</a:t>
          </a:r>
        </a:p>
      </dsp:txBody>
      <dsp:txXfrm>
        <a:off x="7672915" y="1535879"/>
        <a:ext cx="3363800" cy="2854800"/>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7043738" cy="458788"/>
          </a:xfrm>
          <a:prstGeom prst="rect">
            <a:avLst/>
          </a:prstGeom>
        </p:spPr>
        <p:txBody>
          <a:bodyPr vert="horz" lIns="91440" tIns="45720" rIns="91440" bIns="45720" rtlCol="0"/>
          <a:lstStyle>
            <a:lvl1pPr algn="l">
              <a:defRPr sz="1200">
                <a:latin typeface="Nunito Sans" panose="00000500000000000000" pitchFamily="2" charset="0"/>
              </a:defRPr>
            </a:lvl1pPr>
          </a:lstStyle>
          <a:p>
            <a:endParaRPr lang="en-GB"/>
          </a:p>
        </p:txBody>
      </p:sp>
      <p:sp>
        <p:nvSpPr>
          <p:cNvPr id="3" name="Date Placeholder 2"/>
          <p:cNvSpPr>
            <a:spLocks noGrp="1"/>
          </p:cNvSpPr>
          <p:nvPr>
            <p:ph type="dt" idx="1"/>
          </p:nvPr>
        </p:nvSpPr>
        <p:spPr>
          <a:xfrm>
            <a:off x="9207500" y="0"/>
            <a:ext cx="7045325" cy="458788"/>
          </a:xfrm>
          <a:prstGeom prst="rect">
            <a:avLst/>
          </a:prstGeom>
        </p:spPr>
        <p:txBody>
          <a:bodyPr vert="horz" lIns="91440" tIns="45720" rIns="91440" bIns="45720" rtlCol="0"/>
          <a:lstStyle>
            <a:lvl1pPr algn="r">
              <a:defRPr sz="1200">
                <a:latin typeface="Nunito Sans" panose="00000500000000000000" pitchFamily="2" charset="0"/>
              </a:defRPr>
            </a:lvl1pPr>
          </a:lstStyle>
          <a:p>
            <a:fld id="{255396BA-BA0B-E646-B112-BDB6D130FD61}" type="datetimeFigureOut">
              <a:rPr lang="en-GB" smtClean="0"/>
              <a:pPr/>
              <a:t>15/03/2023</a:t>
            </a:fld>
            <a:endParaRPr lang="en-GB"/>
          </a:p>
        </p:txBody>
      </p:sp>
      <p:sp>
        <p:nvSpPr>
          <p:cNvPr id="4" name="Slide Image Placeholder 3"/>
          <p:cNvSpPr>
            <a:spLocks noGrp="1" noRot="1" noChangeAspect="1"/>
          </p:cNvSpPr>
          <p:nvPr>
            <p:ph type="sldImg" idx="2"/>
          </p:nvPr>
        </p:nvSpPr>
        <p:spPr>
          <a:xfrm>
            <a:off x="5384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1625600" y="4400550"/>
            <a:ext cx="130048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7043738" cy="458787"/>
          </a:xfrm>
          <a:prstGeom prst="rect">
            <a:avLst/>
          </a:prstGeom>
        </p:spPr>
        <p:txBody>
          <a:bodyPr vert="horz" lIns="91440" tIns="45720" rIns="91440" bIns="45720" rtlCol="0" anchor="b"/>
          <a:lstStyle>
            <a:lvl1pPr algn="l">
              <a:defRPr sz="1200">
                <a:latin typeface="Nunito Sans" panose="00000500000000000000" pitchFamily="2" charset="0"/>
              </a:defRPr>
            </a:lvl1pPr>
          </a:lstStyle>
          <a:p>
            <a:endParaRPr lang="en-GB"/>
          </a:p>
        </p:txBody>
      </p:sp>
      <p:sp>
        <p:nvSpPr>
          <p:cNvPr id="7" name="Slide Number Placeholder 6"/>
          <p:cNvSpPr>
            <a:spLocks noGrp="1"/>
          </p:cNvSpPr>
          <p:nvPr>
            <p:ph type="sldNum" sz="quarter" idx="5"/>
          </p:nvPr>
        </p:nvSpPr>
        <p:spPr>
          <a:xfrm>
            <a:off x="9207500" y="8685213"/>
            <a:ext cx="7045325" cy="458787"/>
          </a:xfrm>
          <a:prstGeom prst="rect">
            <a:avLst/>
          </a:prstGeom>
        </p:spPr>
        <p:txBody>
          <a:bodyPr vert="horz" lIns="91440" tIns="45720" rIns="91440" bIns="45720" rtlCol="0" anchor="b"/>
          <a:lstStyle>
            <a:lvl1pPr algn="r">
              <a:defRPr sz="1200">
                <a:latin typeface="Nunito Sans" panose="00000500000000000000" pitchFamily="2" charset="0"/>
              </a:defRPr>
            </a:lvl1pPr>
          </a:lstStyle>
          <a:p>
            <a:fld id="{DC81CCE8-8669-844C-8A1E-83EDDE9464AC}" type="slidenum">
              <a:rPr lang="en-GB" smtClean="0"/>
              <a:pPr/>
              <a:t>‹#›</a:t>
            </a:fld>
            <a:endParaRPr lang="en-GB"/>
          </a:p>
        </p:txBody>
      </p:sp>
    </p:spTree>
    <p:extLst>
      <p:ext uri="{BB962C8B-B14F-4D97-AF65-F5344CB8AC3E}">
        <p14:creationId xmlns:p14="http://schemas.microsoft.com/office/powerpoint/2010/main" val="3616570182"/>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Nunito Sans" panose="00000500000000000000" pitchFamily="2" charset="0"/>
        <a:ea typeface="+mn-ea"/>
        <a:cs typeface="+mn-cs"/>
      </a:defRPr>
    </a:lvl1pPr>
    <a:lvl2pPr marL="342900" algn="l" defTabSz="685800" rtl="0" eaLnBrk="1" latinLnBrk="0" hangingPunct="1">
      <a:defRPr sz="900" kern="1200">
        <a:solidFill>
          <a:schemeClr val="tx1"/>
        </a:solidFill>
        <a:latin typeface="Nunito Sans" panose="00000500000000000000" pitchFamily="2" charset="0"/>
        <a:ea typeface="+mn-ea"/>
        <a:cs typeface="+mn-cs"/>
      </a:defRPr>
    </a:lvl2pPr>
    <a:lvl3pPr marL="685800" algn="l" defTabSz="685800" rtl="0" eaLnBrk="1" latinLnBrk="0" hangingPunct="1">
      <a:defRPr sz="900" kern="1200">
        <a:solidFill>
          <a:schemeClr val="tx1"/>
        </a:solidFill>
        <a:latin typeface="Nunito Sans" panose="00000500000000000000" pitchFamily="2" charset="0"/>
        <a:ea typeface="+mn-ea"/>
        <a:cs typeface="+mn-cs"/>
      </a:defRPr>
    </a:lvl3pPr>
    <a:lvl4pPr marL="1028700" algn="l" defTabSz="685800" rtl="0" eaLnBrk="1" latinLnBrk="0" hangingPunct="1">
      <a:defRPr sz="900" kern="1200">
        <a:solidFill>
          <a:schemeClr val="tx1"/>
        </a:solidFill>
        <a:latin typeface="Nunito Sans" panose="00000500000000000000" pitchFamily="2" charset="0"/>
        <a:ea typeface="+mn-ea"/>
        <a:cs typeface="+mn-cs"/>
      </a:defRPr>
    </a:lvl4pPr>
    <a:lvl5pPr marL="1371600" algn="l" defTabSz="685800" rtl="0" eaLnBrk="1" latinLnBrk="0" hangingPunct="1">
      <a:defRPr sz="900" kern="1200">
        <a:solidFill>
          <a:schemeClr val="tx1"/>
        </a:solidFill>
        <a:latin typeface="Nunito Sans" panose="00000500000000000000" pitchFamily="2" charset="0"/>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Calibri"/>
                <a:cs typeface="Calibri"/>
              </a:rPr>
              <a:t>Craig</a:t>
            </a:r>
          </a:p>
        </p:txBody>
      </p:sp>
      <p:sp>
        <p:nvSpPr>
          <p:cNvPr id="4" name="Slide Number Placeholder 3"/>
          <p:cNvSpPr>
            <a:spLocks noGrp="1"/>
          </p:cNvSpPr>
          <p:nvPr>
            <p:ph type="sldNum" sz="quarter" idx="5"/>
          </p:nvPr>
        </p:nvSpPr>
        <p:spPr/>
        <p:txBody>
          <a:bodyPr/>
          <a:lstStyle/>
          <a:p>
            <a:fld id="{DC81CCE8-8669-844C-8A1E-83EDDE9464AC}" type="slidenum">
              <a:rPr lang="en-GB" smtClean="0"/>
              <a:pPr/>
              <a:t>1</a:t>
            </a:fld>
            <a:endParaRPr lang="en-GB"/>
          </a:p>
        </p:txBody>
      </p:sp>
    </p:spTree>
    <p:extLst>
      <p:ext uri="{BB962C8B-B14F-4D97-AF65-F5344CB8AC3E}">
        <p14:creationId xmlns:p14="http://schemas.microsoft.com/office/powerpoint/2010/main" val="4462692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a:latin typeface="Calibri"/>
                <a:ea typeface="Calibri"/>
                <a:cs typeface="Calibri"/>
              </a:rPr>
              <a:t>Pete</a:t>
            </a:r>
          </a:p>
          <a:p>
            <a:endParaRPr lang="en-GB"/>
          </a:p>
        </p:txBody>
      </p:sp>
      <p:sp>
        <p:nvSpPr>
          <p:cNvPr id="4" name="Slide Number Placeholder 3"/>
          <p:cNvSpPr>
            <a:spLocks noGrp="1"/>
          </p:cNvSpPr>
          <p:nvPr>
            <p:ph type="sldNum" sz="quarter" idx="5"/>
          </p:nvPr>
        </p:nvSpPr>
        <p:spPr/>
        <p:txBody>
          <a:bodyPr/>
          <a:lstStyle/>
          <a:p>
            <a:fld id="{DC81CCE8-8669-844C-8A1E-83EDDE9464AC}" type="slidenum">
              <a:rPr lang="en-GB" smtClean="0"/>
              <a:pPr/>
              <a:t>10</a:t>
            </a:fld>
            <a:endParaRPr lang="en-GB"/>
          </a:p>
        </p:txBody>
      </p:sp>
    </p:spTree>
    <p:extLst>
      <p:ext uri="{BB962C8B-B14F-4D97-AF65-F5344CB8AC3E}">
        <p14:creationId xmlns:p14="http://schemas.microsoft.com/office/powerpoint/2010/main" val="14831786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a:latin typeface="Calibri"/>
                <a:ea typeface="Calibri"/>
                <a:cs typeface="Calibri"/>
              </a:rPr>
              <a:t>Pete</a:t>
            </a:r>
          </a:p>
          <a:p>
            <a:endParaRPr lang="en-GB"/>
          </a:p>
        </p:txBody>
      </p:sp>
      <p:sp>
        <p:nvSpPr>
          <p:cNvPr id="4" name="Slide Number Placeholder 3"/>
          <p:cNvSpPr>
            <a:spLocks noGrp="1"/>
          </p:cNvSpPr>
          <p:nvPr>
            <p:ph type="sldNum" sz="quarter" idx="5"/>
          </p:nvPr>
        </p:nvSpPr>
        <p:spPr/>
        <p:txBody>
          <a:bodyPr/>
          <a:lstStyle/>
          <a:p>
            <a:fld id="{DC81CCE8-8669-844C-8A1E-83EDDE9464AC}" type="slidenum">
              <a:rPr lang="en-GB" smtClean="0"/>
              <a:pPr/>
              <a:t>11</a:t>
            </a:fld>
            <a:endParaRPr lang="en-GB"/>
          </a:p>
        </p:txBody>
      </p:sp>
    </p:spTree>
    <p:extLst>
      <p:ext uri="{BB962C8B-B14F-4D97-AF65-F5344CB8AC3E}">
        <p14:creationId xmlns:p14="http://schemas.microsoft.com/office/powerpoint/2010/main" val="31443721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a:latin typeface="Calibri"/>
                <a:ea typeface="Calibri"/>
                <a:cs typeface="Calibri"/>
              </a:rPr>
              <a:t>Pete</a:t>
            </a:r>
          </a:p>
          <a:p>
            <a:endParaRPr lang="en-GB"/>
          </a:p>
        </p:txBody>
      </p:sp>
      <p:sp>
        <p:nvSpPr>
          <p:cNvPr id="4" name="Slide Number Placeholder 3"/>
          <p:cNvSpPr>
            <a:spLocks noGrp="1"/>
          </p:cNvSpPr>
          <p:nvPr>
            <p:ph type="sldNum" sz="quarter" idx="5"/>
          </p:nvPr>
        </p:nvSpPr>
        <p:spPr/>
        <p:txBody>
          <a:bodyPr/>
          <a:lstStyle/>
          <a:p>
            <a:fld id="{DC81CCE8-8669-844C-8A1E-83EDDE9464AC}" type="slidenum">
              <a:rPr lang="en-GB" smtClean="0"/>
              <a:pPr/>
              <a:t>12</a:t>
            </a:fld>
            <a:endParaRPr lang="en-GB"/>
          </a:p>
        </p:txBody>
      </p:sp>
    </p:spTree>
    <p:extLst>
      <p:ext uri="{BB962C8B-B14F-4D97-AF65-F5344CB8AC3E}">
        <p14:creationId xmlns:p14="http://schemas.microsoft.com/office/powerpoint/2010/main" val="14388583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Calibri"/>
                <a:cs typeface="Calibri"/>
              </a:rPr>
              <a:t>Hamish</a:t>
            </a:r>
          </a:p>
        </p:txBody>
      </p:sp>
      <p:sp>
        <p:nvSpPr>
          <p:cNvPr id="4" name="Slide Number Placeholder 3"/>
          <p:cNvSpPr>
            <a:spLocks noGrp="1"/>
          </p:cNvSpPr>
          <p:nvPr>
            <p:ph type="sldNum" sz="quarter" idx="5"/>
          </p:nvPr>
        </p:nvSpPr>
        <p:spPr/>
        <p:txBody>
          <a:bodyPr/>
          <a:lstStyle/>
          <a:p>
            <a:fld id="{DC81CCE8-8669-844C-8A1E-83EDDE9464AC}" type="slidenum">
              <a:rPr lang="en-GB" smtClean="0"/>
              <a:pPr/>
              <a:t>13</a:t>
            </a:fld>
            <a:endParaRPr lang="en-GB"/>
          </a:p>
        </p:txBody>
      </p:sp>
    </p:spTree>
    <p:extLst>
      <p:ext uri="{BB962C8B-B14F-4D97-AF65-F5344CB8AC3E}">
        <p14:creationId xmlns:p14="http://schemas.microsoft.com/office/powerpoint/2010/main" val="26495369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a:latin typeface="Calibri"/>
                <a:ea typeface="Calibri"/>
                <a:cs typeface="Calibri"/>
              </a:rPr>
              <a:t>Hamish</a:t>
            </a:r>
          </a:p>
          <a:p>
            <a:endParaRPr lang="en-GB"/>
          </a:p>
        </p:txBody>
      </p:sp>
      <p:sp>
        <p:nvSpPr>
          <p:cNvPr id="4" name="Slide Number Placeholder 3"/>
          <p:cNvSpPr>
            <a:spLocks noGrp="1"/>
          </p:cNvSpPr>
          <p:nvPr>
            <p:ph type="sldNum" sz="quarter" idx="5"/>
          </p:nvPr>
        </p:nvSpPr>
        <p:spPr/>
        <p:txBody>
          <a:bodyPr/>
          <a:lstStyle/>
          <a:p>
            <a:fld id="{DC81CCE8-8669-844C-8A1E-83EDDE9464AC}" type="slidenum">
              <a:rPr lang="en-GB" smtClean="0"/>
              <a:pPr/>
              <a:t>14</a:t>
            </a:fld>
            <a:endParaRPr lang="en-GB"/>
          </a:p>
        </p:txBody>
      </p:sp>
    </p:spTree>
    <p:extLst>
      <p:ext uri="{BB962C8B-B14F-4D97-AF65-F5344CB8AC3E}">
        <p14:creationId xmlns:p14="http://schemas.microsoft.com/office/powerpoint/2010/main" val="8543291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a:latin typeface="Calibri"/>
                <a:ea typeface="Calibri"/>
                <a:cs typeface="Calibri"/>
              </a:rPr>
              <a:t>Hamish</a:t>
            </a:r>
          </a:p>
          <a:p>
            <a:endParaRPr lang="en-GB"/>
          </a:p>
        </p:txBody>
      </p:sp>
      <p:sp>
        <p:nvSpPr>
          <p:cNvPr id="4" name="Slide Number Placeholder 3"/>
          <p:cNvSpPr>
            <a:spLocks noGrp="1"/>
          </p:cNvSpPr>
          <p:nvPr>
            <p:ph type="sldNum" sz="quarter" idx="5"/>
          </p:nvPr>
        </p:nvSpPr>
        <p:spPr/>
        <p:txBody>
          <a:bodyPr/>
          <a:lstStyle/>
          <a:p>
            <a:fld id="{DC81CCE8-8669-844C-8A1E-83EDDE9464AC}" type="slidenum">
              <a:rPr lang="en-GB" smtClean="0"/>
              <a:pPr/>
              <a:t>15</a:t>
            </a:fld>
            <a:endParaRPr lang="en-GB"/>
          </a:p>
        </p:txBody>
      </p:sp>
    </p:spTree>
    <p:extLst>
      <p:ext uri="{BB962C8B-B14F-4D97-AF65-F5344CB8AC3E}">
        <p14:creationId xmlns:p14="http://schemas.microsoft.com/office/powerpoint/2010/main" val="42384438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a:latin typeface="Calibri"/>
                <a:ea typeface="Calibri"/>
                <a:cs typeface="Calibri"/>
              </a:rPr>
              <a:t>Hamish</a:t>
            </a:r>
          </a:p>
          <a:p>
            <a:endParaRPr lang="en-GB"/>
          </a:p>
        </p:txBody>
      </p:sp>
      <p:sp>
        <p:nvSpPr>
          <p:cNvPr id="4" name="Slide Number Placeholder 3"/>
          <p:cNvSpPr>
            <a:spLocks noGrp="1"/>
          </p:cNvSpPr>
          <p:nvPr>
            <p:ph type="sldNum" sz="quarter" idx="5"/>
          </p:nvPr>
        </p:nvSpPr>
        <p:spPr/>
        <p:txBody>
          <a:bodyPr/>
          <a:lstStyle/>
          <a:p>
            <a:fld id="{DC81CCE8-8669-844C-8A1E-83EDDE9464AC}" type="slidenum">
              <a:rPr lang="en-GB" smtClean="0"/>
              <a:pPr/>
              <a:t>16</a:t>
            </a:fld>
            <a:endParaRPr lang="en-GB"/>
          </a:p>
        </p:txBody>
      </p:sp>
    </p:spTree>
    <p:extLst>
      <p:ext uri="{BB962C8B-B14F-4D97-AF65-F5344CB8AC3E}">
        <p14:creationId xmlns:p14="http://schemas.microsoft.com/office/powerpoint/2010/main" val="17647162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a:latin typeface="Calibri"/>
                <a:ea typeface="Calibri"/>
                <a:cs typeface="Calibri"/>
              </a:rPr>
              <a:t>Hamish</a:t>
            </a:r>
          </a:p>
          <a:p>
            <a:endParaRPr lang="en-GB"/>
          </a:p>
        </p:txBody>
      </p:sp>
      <p:sp>
        <p:nvSpPr>
          <p:cNvPr id="4" name="Slide Number Placeholder 3"/>
          <p:cNvSpPr>
            <a:spLocks noGrp="1"/>
          </p:cNvSpPr>
          <p:nvPr>
            <p:ph type="sldNum" sz="quarter" idx="5"/>
          </p:nvPr>
        </p:nvSpPr>
        <p:spPr/>
        <p:txBody>
          <a:bodyPr/>
          <a:lstStyle/>
          <a:p>
            <a:fld id="{DC81CCE8-8669-844C-8A1E-83EDDE9464AC}" type="slidenum">
              <a:rPr lang="en-GB" smtClean="0"/>
              <a:pPr/>
              <a:t>18</a:t>
            </a:fld>
            <a:endParaRPr lang="en-GB"/>
          </a:p>
        </p:txBody>
      </p:sp>
    </p:spTree>
    <p:extLst>
      <p:ext uri="{BB962C8B-B14F-4D97-AF65-F5344CB8AC3E}">
        <p14:creationId xmlns:p14="http://schemas.microsoft.com/office/powerpoint/2010/main" val="25587658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a:latin typeface="Calibri"/>
                <a:ea typeface="Calibri"/>
                <a:cs typeface="Calibri"/>
              </a:rPr>
              <a:t>Hamish</a:t>
            </a:r>
          </a:p>
          <a:p>
            <a:endParaRPr lang="en-GB"/>
          </a:p>
        </p:txBody>
      </p:sp>
      <p:sp>
        <p:nvSpPr>
          <p:cNvPr id="4" name="Slide Number Placeholder 3"/>
          <p:cNvSpPr>
            <a:spLocks noGrp="1"/>
          </p:cNvSpPr>
          <p:nvPr>
            <p:ph type="sldNum" sz="quarter" idx="5"/>
          </p:nvPr>
        </p:nvSpPr>
        <p:spPr/>
        <p:txBody>
          <a:bodyPr/>
          <a:lstStyle/>
          <a:p>
            <a:fld id="{DC81CCE8-8669-844C-8A1E-83EDDE9464AC}" type="slidenum">
              <a:rPr lang="en-GB" smtClean="0"/>
              <a:pPr/>
              <a:t>19</a:t>
            </a:fld>
            <a:endParaRPr lang="en-GB"/>
          </a:p>
        </p:txBody>
      </p:sp>
    </p:spTree>
    <p:extLst>
      <p:ext uri="{BB962C8B-B14F-4D97-AF65-F5344CB8AC3E}">
        <p14:creationId xmlns:p14="http://schemas.microsoft.com/office/powerpoint/2010/main" val="36217678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Calibri"/>
                <a:cs typeface="Calibri"/>
              </a:rPr>
              <a:t>All - James facilitating</a:t>
            </a:r>
          </a:p>
        </p:txBody>
      </p:sp>
      <p:sp>
        <p:nvSpPr>
          <p:cNvPr id="4" name="Slide Number Placeholder 3"/>
          <p:cNvSpPr>
            <a:spLocks noGrp="1"/>
          </p:cNvSpPr>
          <p:nvPr>
            <p:ph type="sldNum" sz="quarter" idx="5"/>
          </p:nvPr>
        </p:nvSpPr>
        <p:spPr/>
        <p:txBody>
          <a:bodyPr/>
          <a:lstStyle/>
          <a:p>
            <a:fld id="{DC81CCE8-8669-844C-8A1E-83EDDE9464AC}" type="slidenum">
              <a:rPr lang="en-GB" smtClean="0"/>
              <a:pPr/>
              <a:t>20</a:t>
            </a:fld>
            <a:endParaRPr lang="en-GB"/>
          </a:p>
        </p:txBody>
      </p:sp>
    </p:spTree>
    <p:extLst>
      <p:ext uri="{BB962C8B-B14F-4D97-AF65-F5344CB8AC3E}">
        <p14:creationId xmlns:p14="http://schemas.microsoft.com/office/powerpoint/2010/main" val="2181747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Calibri"/>
                <a:cs typeface="Calibri"/>
              </a:rPr>
              <a:t>Craig</a:t>
            </a:r>
          </a:p>
        </p:txBody>
      </p:sp>
      <p:sp>
        <p:nvSpPr>
          <p:cNvPr id="4" name="Slide Number Placeholder 3"/>
          <p:cNvSpPr>
            <a:spLocks noGrp="1"/>
          </p:cNvSpPr>
          <p:nvPr>
            <p:ph type="sldNum" sz="quarter" idx="5"/>
          </p:nvPr>
        </p:nvSpPr>
        <p:spPr/>
        <p:txBody>
          <a:bodyPr/>
          <a:lstStyle/>
          <a:p>
            <a:fld id="{DC81CCE8-8669-844C-8A1E-83EDDE9464AC}" type="slidenum">
              <a:rPr lang="en-GB" smtClean="0"/>
              <a:pPr/>
              <a:t>2</a:t>
            </a:fld>
            <a:endParaRPr lang="en-GB"/>
          </a:p>
        </p:txBody>
      </p:sp>
    </p:spTree>
    <p:extLst>
      <p:ext uri="{BB962C8B-B14F-4D97-AF65-F5344CB8AC3E}">
        <p14:creationId xmlns:p14="http://schemas.microsoft.com/office/powerpoint/2010/main" val="29963310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Calibri"/>
                <a:cs typeface="Calibri"/>
              </a:rPr>
              <a:t>Jack</a:t>
            </a:r>
          </a:p>
        </p:txBody>
      </p:sp>
      <p:sp>
        <p:nvSpPr>
          <p:cNvPr id="4" name="Slide Number Placeholder 3"/>
          <p:cNvSpPr>
            <a:spLocks noGrp="1"/>
          </p:cNvSpPr>
          <p:nvPr>
            <p:ph type="sldNum" sz="quarter" idx="5"/>
          </p:nvPr>
        </p:nvSpPr>
        <p:spPr/>
        <p:txBody>
          <a:bodyPr/>
          <a:lstStyle/>
          <a:p>
            <a:fld id="{DC81CCE8-8669-844C-8A1E-83EDDE9464AC}" type="slidenum">
              <a:rPr lang="en-GB" smtClean="0"/>
              <a:pPr/>
              <a:t>21</a:t>
            </a:fld>
            <a:endParaRPr lang="en-GB"/>
          </a:p>
        </p:txBody>
      </p:sp>
    </p:spTree>
    <p:extLst>
      <p:ext uri="{BB962C8B-B14F-4D97-AF65-F5344CB8AC3E}">
        <p14:creationId xmlns:p14="http://schemas.microsoft.com/office/powerpoint/2010/main" val="7390295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a:latin typeface="Calibri"/>
                <a:ea typeface="Calibri"/>
                <a:cs typeface="Calibri"/>
              </a:rPr>
              <a:t>Jack</a:t>
            </a:r>
          </a:p>
          <a:p>
            <a:endParaRPr lang="en-GB"/>
          </a:p>
        </p:txBody>
      </p:sp>
      <p:sp>
        <p:nvSpPr>
          <p:cNvPr id="4" name="Slide Number Placeholder 3"/>
          <p:cNvSpPr>
            <a:spLocks noGrp="1"/>
          </p:cNvSpPr>
          <p:nvPr>
            <p:ph type="sldNum" sz="quarter" idx="5"/>
          </p:nvPr>
        </p:nvSpPr>
        <p:spPr/>
        <p:txBody>
          <a:bodyPr/>
          <a:lstStyle/>
          <a:p>
            <a:fld id="{DC81CCE8-8669-844C-8A1E-83EDDE9464AC}" type="slidenum">
              <a:rPr lang="en-GB" smtClean="0"/>
              <a:pPr/>
              <a:t>22</a:t>
            </a:fld>
            <a:endParaRPr lang="en-GB"/>
          </a:p>
        </p:txBody>
      </p:sp>
    </p:spTree>
    <p:extLst>
      <p:ext uri="{BB962C8B-B14F-4D97-AF65-F5344CB8AC3E}">
        <p14:creationId xmlns:p14="http://schemas.microsoft.com/office/powerpoint/2010/main" val="19855588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Calibri"/>
                <a:cs typeface="Calibri"/>
              </a:rPr>
              <a:t>Wulff/Matt</a:t>
            </a:r>
          </a:p>
        </p:txBody>
      </p:sp>
      <p:sp>
        <p:nvSpPr>
          <p:cNvPr id="4" name="Slide Number Placeholder 3"/>
          <p:cNvSpPr>
            <a:spLocks noGrp="1"/>
          </p:cNvSpPr>
          <p:nvPr>
            <p:ph type="sldNum" sz="quarter" idx="5"/>
          </p:nvPr>
        </p:nvSpPr>
        <p:spPr/>
        <p:txBody>
          <a:bodyPr/>
          <a:lstStyle/>
          <a:p>
            <a:fld id="{DC81CCE8-8669-844C-8A1E-83EDDE9464AC}" type="slidenum">
              <a:rPr lang="en-GB" smtClean="0"/>
              <a:pPr/>
              <a:t>23</a:t>
            </a:fld>
            <a:endParaRPr lang="en-GB"/>
          </a:p>
        </p:txBody>
      </p:sp>
    </p:spTree>
    <p:extLst>
      <p:ext uri="{BB962C8B-B14F-4D97-AF65-F5344CB8AC3E}">
        <p14:creationId xmlns:p14="http://schemas.microsoft.com/office/powerpoint/2010/main" val="42487494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a:latin typeface="Calibri"/>
                <a:ea typeface="Calibri"/>
                <a:cs typeface="Calibri"/>
              </a:rPr>
              <a:t>Wulff/Matt</a:t>
            </a:r>
          </a:p>
          <a:p>
            <a:endParaRPr lang="en-GB"/>
          </a:p>
        </p:txBody>
      </p:sp>
      <p:sp>
        <p:nvSpPr>
          <p:cNvPr id="4" name="Slide Number Placeholder 3"/>
          <p:cNvSpPr>
            <a:spLocks noGrp="1"/>
          </p:cNvSpPr>
          <p:nvPr>
            <p:ph type="sldNum" sz="quarter" idx="5"/>
          </p:nvPr>
        </p:nvSpPr>
        <p:spPr/>
        <p:txBody>
          <a:bodyPr/>
          <a:lstStyle/>
          <a:p>
            <a:fld id="{DC81CCE8-8669-844C-8A1E-83EDDE9464AC}" type="slidenum">
              <a:rPr lang="en-GB" smtClean="0"/>
              <a:pPr/>
              <a:t>24</a:t>
            </a:fld>
            <a:endParaRPr lang="en-GB"/>
          </a:p>
        </p:txBody>
      </p:sp>
    </p:spTree>
    <p:extLst>
      <p:ext uri="{BB962C8B-B14F-4D97-AF65-F5344CB8AC3E}">
        <p14:creationId xmlns:p14="http://schemas.microsoft.com/office/powerpoint/2010/main" val="23879392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a:latin typeface="Calibri"/>
                <a:ea typeface="Calibri"/>
                <a:cs typeface="Calibri"/>
              </a:rPr>
              <a:t>Wulff/Matt</a:t>
            </a:r>
          </a:p>
          <a:p>
            <a:endParaRPr lang="en-GB"/>
          </a:p>
        </p:txBody>
      </p:sp>
      <p:sp>
        <p:nvSpPr>
          <p:cNvPr id="4" name="Slide Number Placeholder 3"/>
          <p:cNvSpPr>
            <a:spLocks noGrp="1"/>
          </p:cNvSpPr>
          <p:nvPr>
            <p:ph type="sldNum" sz="quarter" idx="5"/>
          </p:nvPr>
        </p:nvSpPr>
        <p:spPr/>
        <p:txBody>
          <a:bodyPr/>
          <a:lstStyle/>
          <a:p>
            <a:fld id="{DC81CCE8-8669-844C-8A1E-83EDDE9464AC}" type="slidenum">
              <a:rPr lang="en-GB" smtClean="0"/>
              <a:pPr/>
              <a:t>25</a:t>
            </a:fld>
            <a:endParaRPr lang="en-GB"/>
          </a:p>
        </p:txBody>
      </p:sp>
    </p:spTree>
    <p:extLst>
      <p:ext uri="{BB962C8B-B14F-4D97-AF65-F5344CB8AC3E}">
        <p14:creationId xmlns:p14="http://schemas.microsoft.com/office/powerpoint/2010/main" val="13271113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a:latin typeface="Calibri"/>
                <a:ea typeface="Calibri"/>
                <a:cs typeface="Calibri"/>
              </a:rPr>
              <a:t>Wulff/Matt</a:t>
            </a:r>
          </a:p>
          <a:p>
            <a:endParaRPr lang="en-GB"/>
          </a:p>
        </p:txBody>
      </p:sp>
      <p:sp>
        <p:nvSpPr>
          <p:cNvPr id="4" name="Slide Number Placeholder 3"/>
          <p:cNvSpPr>
            <a:spLocks noGrp="1"/>
          </p:cNvSpPr>
          <p:nvPr>
            <p:ph type="sldNum" sz="quarter" idx="5"/>
          </p:nvPr>
        </p:nvSpPr>
        <p:spPr/>
        <p:txBody>
          <a:bodyPr/>
          <a:lstStyle/>
          <a:p>
            <a:fld id="{DC81CCE8-8669-844C-8A1E-83EDDE9464AC}" type="slidenum">
              <a:rPr lang="en-GB" smtClean="0"/>
              <a:pPr/>
              <a:t>26</a:t>
            </a:fld>
            <a:endParaRPr lang="en-GB"/>
          </a:p>
        </p:txBody>
      </p:sp>
    </p:spTree>
    <p:extLst>
      <p:ext uri="{BB962C8B-B14F-4D97-AF65-F5344CB8AC3E}">
        <p14:creationId xmlns:p14="http://schemas.microsoft.com/office/powerpoint/2010/main" val="18737273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a:latin typeface="Calibri"/>
                <a:ea typeface="Calibri"/>
                <a:cs typeface="Calibri"/>
              </a:rPr>
              <a:t>Wulff/Matt</a:t>
            </a:r>
          </a:p>
          <a:p>
            <a:endParaRPr lang="en-GB"/>
          </a:p>
        </p:txBody>
      </p:sp>
      <p:sp>
        <p:nvSpPr>
          <p:cNvPr id="4" name="Slide Number Placeholder 3"/>
          <p:cNvSpPr>
            <a:spLocks noGrp="1"/>
          </p:cNvSpPr>
          <p:nvPr>
            <p:ph type="sldNum" sz="quarter" idx="5"/>
          </p:nvPr>
        </p:nvSpPr>
        <p:spPr/>
        <p:txBody>
          <a:bodyPr/>
          <a:lstStyle/>
          <a:p>
            <a:fld id="{DC81CCE8-8669-844C-8A1E-83EDDE9464AC}" type="slidenum">
              <a:rPr lang="en-GB" smtClean="0"/>
              <a:pPr/>
              <a:t>27</a:t>
            </a:fld>
            <a:endParaRPr lang="en-GB"/>
          </a:p>
        </p:txBody>
      </p:sp>
    </p:spTree>
    <p:extLst>
      <p:ext uri="{BB962C8B-B14F-4D97-AF65-F5344CB8AC3E}">
        <p14:creationId xmlns:p14="http://schemas.microsoft.com/office/powerpoint/2010/main" val="7840182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a:latin typeface="Calibri"/>
                <a:ea typeface="Calibri"/>
                <a:cs typeface="Calibri"/>
              </a:rPr>
              <a:t>Wulff/Matt</a:t>
            </a:r>
          </a:p>
          <a:p>
            <a:endParaRPr lang="en-GB"/>
          </a:p>
        </p:txBody>
      </p:sp>
      <p:sp>
        <p:nvSpPr>
          <p:cNvPr id="4" name="Slide Number Placeholder 3"/>
          <p:cNvSpPr>
            <a:spLocks noGrp="1"/>
          </p:cNvSpPr>
          <p:nvPr>
            <p:ph type="sldNum" sz="quarter" idx="5"/>
          </p:nvPr>
        </p:nvSpPr>
        <p:spPr/>
        <p:txBody>
          <a:bodyPr/>
          <a:lstStyle/>
          <a:p>
            <a:fld id="{DC81CCE8-8669-844C-8A1E-83EDDE9464AC}" type="slidenum">
              <a:rPr lang="en-GB" smtClean="0"/>
              <a:pPr/>
              <a:t>28</a:t>
            </a:fld>
            <a:endParaRPr lang="en-GB"/>
          </a:p>
        </p:txBody>
      </p:sp>
    </p:spTree>
    <p:extLst>
      <p:ext uri="{BB962C8B-B14F-4D97-AF65-F5344CB8AC3E}">
        <p14:creationId xmlns:p14="http://schemas.microsoft.com/office/powerpoint/2010/main" val="6655416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a:latin typeface="Calibri"/>
                <a:ea typeface="Calibri"/>
                <a:cs typeface="Calibri"/>
              </a:rPr>
              <a:t>Wulff/Matt</a:t>
            </a:r>
          </a:p>
          <a:p>
            <a:endParaRPr lang="en-GB"/>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DC81CCE8-8669-844C-8A1E-83EDDE9464AC}" type="slidenum">
              <a:rPr kumimoji="0" lang="en-GB" sz="800" b="0" i="0" u="none" strike="noStrike" kern="1200" cap="none" spc="0" normalizeH="0" baseline="0" noProof="0" smtClean="0">
                <a:ln>
                  <a:noFill/>
                </a:ln>
                <a:solidFill>
                  <a:prstClr val="black"/>
                </a:solidFill>
                <a:effectLst/>
                <a:uLnTx/>
                <a:uFillTx/>
                <a:latin typeface="Nunito Sans" panose="00000500000000000000" pitchFamily="2" charset="0"/>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29</a:t>
            </a:fld>
            <a:endParaRPr kumimoji="0" lang="en-GB" sz="800" b="0" i="0" u="none" strike="noStrike" kern="1200" cap="none" spc="0" normalizeH="0" baseline="0" noProof="0">
              <a:ln>
                <a:noFill/>
              </a:ln>
              <a:solidFill>
                <a:prstClr val="black"/>
              </a:solidFill>
              <a:effectLst/>
              <a:uLnTx/>
              <a:uFillTx/>
              <a:latin typeface="Nunito Sans" panose="00000500000000000000" pitchFamily="2" charset="0"/>
              <a:ea typeface="+mn-ea"/>
              <a:cs typeface="+mn-cs"/>
            </a:endParaRPr>
          </a:p>
        </p:txBody>
      </p:sp>
    </p:spTree>
    <p:extLst>
      <p:ext uri="{BB962C8B-B14F-4D97-AF65-F5344CB8AC3E}">
        <p14:creationId xmlns:p14="http://schemas.microsoft.com/office/powerpoint/2010/main" val="32677800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a:latin typeface="Calibri"/>
                <a:ea typeface="Calibri"/>
                <a:cs typeface="Calibri"/>
              </a:rPr>
              <a:t>Wulff/Matt</a:t>
            </a:r>
          </a:p>
          <a:p>
            <a:endParaRPr lang="en-GB"/>
          </a:p>
        </p:txBody>
      </p:sp>
      <p:sp>
        <p:nvSpPr>
          <p:cNvPr id="4" name="Slide Number Placeholder 3"/>
          <p:cNvSpPr>
            <a:spLocks noGrp="1"/>
          </p:cNvSpPr>
          <p:nvPr>
            <p:ph type="sldNum" sz="quarter" idx="5"/>
          </p:nvPr>
        </p:nvSpPr>
        <p:spPr/>
        <p:txBody>
          <a:bodyPr/>
          <a:lstStyle/>
          <a:p>
            <a:fld id="{DC81CCE8-8669-844C-8A1E-83EDDE9464AC}" type="slidenum">
              <a:rPr lang="en-GB" smtClean="0"/>
              <a:pPr/>
              <a:t>30</a:t>
            </a:fld>
            <a:endParaRPr lang="en-GB"/>
          </a:p>
        </p:txBody>
      </p:sp>
    </p:spTree>
    <p:extLst>
      <p:ext uri="{BB962C8B-B14F-4D97-AF65-F5344CB8AC3E}">
        <p14:creationId xmlns:p14="http://schemas.microsoft.com/office/powerpoint/2010/main" val="15068368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Craig</a:t>
            </a:r>
          </a:p>
        </p:txBody>
      </p:sp>
      <p:sp>
        <p:nvSpPr>
          <p:cNvPr id="4" name="Slide Number Placeholder 3"/>
          <p:cNvSpPr>
            <a:spLocks noGrp="1"/>
          </p:cNvSpPr>
          <p:nvPr>
            <p:ph type="sldNum" sz="quarter" idx="5"/>
          </p:nvPr>
        </p:nvSpPr>
        <p:spPr/>
        <p:txBody>
          <a:bodyPr/>
          <a:lstStyle/>
          <a:p>
            <a:fld id="{A4DA806A-0AB2-4936-99EF-3BDC7353D85A}" type="slidenum">
              <a:rPr lang="en-GB" smtClean="0"/>
              <a:t>3</a:t>
            </a:fld>
            <a:endParaRPr lang="en-GB"/>
          </a:p>
        </p:txBody>
      </p:sp>
    </p:spTree>
    <p:extLst>
      <p:ext uri="{BB962C8B-B14F-4D97-AF65-F5344CB8AC3E}">
        <p14:creationId xmlns:p14="http://schemas.microsoft.com/office/powerpoint/2010/main" val="249215151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a:latin typeface="Calibri"/>
                <a:ea typeface="Calibri"/>
                <a:cs typeface="Calibri"/>
              </a:rPr>
              <a:t>Wulff/Matt</a:t>
            </a:r>
          </a:p>
          <a:p>
            <a:endParaRPr lang="en-GB"/>
          </a:p>
        </p:txBody>
      </p:sp>
      <p:sp>
        <p:nvSpPr>
          <p:cNvPr id="4" name="Slide Number Placeholder 3"/>
          <p:cNvSpPr>
            <a:spLocks noGrp="1"/>
          </p:cNvSpPr>
          <p:nvPr>
            <p:ph type="sldNum" sz="quarter" idx="5"/>
          </p:nvPr>
        </p:nvSpPr>
        <p:spPr/>
        <p:txBody>
          <a:bodyPr/>
          <a:lstStyle/>
          <a:p>
            <a:fld id="{DC81CCE8-8669-844C-8A1E-83EDDE9464AC}" type="slidenum">
              <a:rPr lang="en-GB" smtClean="0"/>
              <a:pPr/>
              <a:t>31</a:t>
            </a:fld>
            <a:endParaRPr lang="en-GB"/>
          </a:p>
        </p:txBody>
      </p:sp>
    </p:spTree>
    <p:extLst>
      <p:ext uri="{BB962C8B-B14F-4D97-AF65-F5344CB8AC3E}">
        <p14:creationId xmlns:p14="http://schemas.microsoft.com/office/powerpoint/2010/main" val="355732908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Calibri"/>
                <a:cs typeface="Calibri"/>
              </a:rPr>
              <a:t>All - James facilitating</a:t>
            </a:r>
          </a:p>
        </p:txBody>
      </p:sp>
      <p:sp>
        <p:nvSpPr>
          <p:cNvPr id="4" name="Slide Number Placeholder 3"/>
          <p:cNvSpPr>
            <a:spLocks noGrp="1"/>
          </p:cNvSpPr>
          <p:nvPr>
            <p:ph type="sldNum" sz="quarter" idx="5"/>
          </p:nvPr>
        </p:nvSpPr>
        <p:spPr/>
        <p:txBody>
          <a:bodyPr/>
          <a:lstStyle/>
          <a:p>
            <a:fld id="{DC81CCE8-8669-844C-8A1E-83EDDE9464AC}" type="slidenum">
              <a:rPr lang="en-GB" smtClean="0"/>
              <a:pPr/>
              <a:t>32</a:t>
            </a:fld>
            <a:endParaRPr lang="en-GB"/>
          </a:p>
        </p:txBody>
      </p:sp>
    </p:spTree>
    <p:extLst>
      <p:ext uri="{BB962C8B-B14F-4D97-AF65-F5344CB8AC3E}">
        <p14:creationId xmlns:p14="http://schemas.microsoft.com/office/powerpoint/2010/main" val="423909054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Craig</a:t>
            </a:r>
          </a:p>
        </p:txBody>
      </p:sp>
      <p:sp>
        <p:nvSpPr>
          <p:cNvPr id="4" name="Slide Number Placeholder 3"/>
          <p:cNvSpPr>
            <a:spLocks noGrp="1"/>
          </p:cNvSpPr>
          <p:nvPr>
            <p:ph type="sldNum" sz="quarter" idx="5"/>
          </p:nvPr>
        </p:nvSpPr>
        <p:spPr/>
        <p:txBody>
          <a:bodyPr/>
          <a:lstStyle/>
          <a:p>
            <a:fld id="{DC81CCE8-8669-844C-8A1E-83EDDE9464AC}" type="slidenum">
              <a:rPr lang="en-GB" smtClean="0"/>
              <a:pPr/>
              <a:t>33</a:t>
            </a:fld>
            <a:endParaRPr lang="en-GB"/>
          </a:p>
        </p:txBody>
      </p:sp>
    </p:spTree>
    <p:extLst>
      <p:ext uri="{BB962C8B-B14F-4D97-AF65-F5344CB8AC3E}">
        <p14:creationId xmlns:p14="http://schemas.microsoft.com/office/powerpoint/2010/main" val="206022493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a:t>Craig</a:t>
            </a:r>
          </a:p>
          <a:p>
            <a:endParaRPr lang="en-GB"/>
          </a:p>
        </p:txBody>
      </p:sp>
      <p:sp>
        <p:nvSpPr>
          <p:cNvPr id="4" name="Slide Number Placeholder 3"/>
          <p:cNvSpPr>
            <a:spLocks noGrp="1"/>
          </p:cNvSpPr>
          <p:nvPr>
            <p:ph type="sldNum" sz="quarter" idx="5"/>
          </p:nvPr>
        </p:nvSpPr>
        <p:spPr/>
        <p:txBody>
          <a:bodyPr/>
          <a:lstStyle/>
          <a:p>
            <a:fld id="{DC81CCE8-8669-844C-8A1E-83EDDE9464AC}" type="slidenum">
              <a:rPr lang="en-GB" smtClean="0"/>
              <a:pPr/>
              <a:t>34</a:t>
            </a:fld>
            <a:endParaRPr lang="en-GB"/>
          </a:p>
        </p:txBody>
      </p:sp>
    </p:spTree>
    <p:extLst>
      <p:ext uri="{BB962C8B-B14F-4D97-AF65-F5344CB8AC3E}">
        <p14:creationId xmlns:p14="http://schemas.microsoft.com/office/powerpoint/2010/main" val="257517351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a:t>Craig</a:t>
            </a:r>
          </a:p>
          <a:p>
            <a:endParaRPr lang="en-GB"/>
          </a:p>
        </p:txBody>
      </p:sp>
      <p:sp>
        <p:nvSpPr>
          <p:cNvPr id="4" name="Slide Number Placeholder 3"/>
          <p:cNvSpPr>
            <a:spLocks noGrp="1"/>
          </p:cNvSpPr>
          <p:nvPr>
            <p:ph type="sldNum" sz="quarter" idx="5"/>
          </p:nvPr>
        </p:nvSpPr>
        <p:spPr/>
        <p:txBody>
          <a:bodyPr/>
          <a:lstStyle/>
          <a:p>
            <a:fld id="{DC81CCE8-8669-844C-8A1E-83EDDE9464AC}" type="slidenum">
              <a:rPr lang="en-GB" smtClean="0"/>
              <a:pPr/>
              <a:t>35</a:t>
            </a:fld>
            <a:endParaRPr lang="en-GB"/>
          </a:p>
        </p:txBody>
      </p:sp>
    </p:spTree>
    <p:extLst>
      <p:ext uri="{BB962C8B-B14F-4D97-AF65-F5344CB8AC3E}">
        <p14:creationId xmlns:p14="http://schemas.microsoft.com/office/powerpoint/2010/main" val="54703048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Calibri"/>
                <a:cs typeface="Calibri"/>
              </a:rPr>
              <a:t>Scott Goddard</a:t>
            </a:r>
          </a:p>
        </p:txBody>
      </p:sp>
      <p:sp>
        <p:nvSpPr>
          <p:cNvPr id="4" name="Slide Number Placeholder 3"/>
          <p:cNvSpPr>
            <a:spLocks noGrp="1"/>
          </p:cNvSpPr>
          <p:nvPr>
            <p:ph type="sldNum" sz="quarter" idx="5"/>
          </p:nvPr>
        </p:nvSpPr>
        <p:spPr/>
        <p:txBody>
          <a:bodyPr/>
          <a:lstStyle/>
          <a:p>
            <a:fld id="{DC81CCE8-8669-844C-8A1E-83EDDE9464AC}" type="slidenum">
              <a:rPr lang="en-GB" smtClean="0"/>
              <a:pPr/>
              <a:t>36</a:t>
            </a:fld>
            <a:endParaRPr lang="en-GB"/>
          </a:p>
        </p:txBody>
      </p:sp>
    </p:spTree>
    <p:extLst>
      <p:ext uri="{BB962C8B-B14F-4D97-AF65-F5344CB8AC3E}">
        <p14:creationId xmlns:p14="http://schemas.microsoft.com/office/powerpoint/2010/main" val="51861816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Craig Turpie &amp; Jack Caine</a:t>
            </a:r>
          </a:p>
        </p:txBody>
      </p:sp>
      <p:sp>
        <p:nvSpPr>
          <p:cNvPr id="4" name="Slide Number Placeholder 3"/>
          <p:cNvSpPr>
            <a:spLocks noGrp="1"/>
          </p:cNvSpPr>
          <p:nvPr>
            <p:ph type="sldNum" sz="quarter" idx="10"/>
          </p:nvPr>
        </p:nvSpPr>
        <p:spPr/>
        <p:txBody>
          <a:bodyPr/>
          <a:lstStyle/>
          <a:p>
            <a:fld id="{DC81CCE8-8669-844C-8A1E-83EDDE9464AC}" type="slidenum">
              <a:rPr lang="en-GB" smtClean="0"/>
              <a:pPr/>
              <a:t>37</a:t>
            </a:fld>
            <a:endParaRPr lang="en-GB"/>
          </a:p>
        </p:txBody>
      </p:sp>
    </p:spTree>
    <p:extLst>
      <p:ext uri="{BB962C8B-B14F-4D97-AF65-F5344CB8AC3E}">
        <p14:creationId xmlns:p14="http://schemas.microsoft.com/office/powerpoint/2010/main" val="16920984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Craig Turpie &amp; Jack Caine</a:t>
            </a:r>
          </a:p>
        </p:txBody>
      </p:sp>
      <p:sp>
        <p:nvSpPr>
          <p:cNvPr id="4" name="Slide Number Placeholder 3"/>
          <p:cNvSpPr>
            <a:spLocks noGrp="1"/>
          </p:cNvSpPr>
          <p:nvPr>
            <p:ph type="sldNum" sz="quarter" idx="10"/>
          </p:nvPr>
        </p:nvSpPr>
        <p:spPr/>
        <p:txBody>
          <a:bodyPr/>
          <a:lstStyle/>
          <a:p>
            <a:fld id="{DC81CCE8-8669-844C-8A1E-83EDDE9464AC}" type="slidenum">
              <a:rPr lang="en-GB" smtClean="0"/>
              <a:pPr/>
              <a:t>38</a:t>
            </a:fld>
            <a:endParaRPr lang="en-GB"/>
          </a:p>
        </p:txBody>
      </p:sp>
    </p:spTree>
    <p:extLst>
      <p:ext uri="{BB962C8B-B14F-4D97-AF65-F5344CB8AC3E}">
        <p14:creationId xmlns:p14="http://schemas.microsoft.com/office/powerpoint/2010/main" val="59234537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Craig Turpie &amp; Jack Caine</a:t>
            </a:r>
          </a:p>
        </p:txBody>
      </p:sp>
      <p:sp>
        <p:nvSpPr>
          <p:cNvPr id="4" name="Slide Number Placeholder 3"/>
          <p:cNvSpPr>
            <a:spLocks noGrp="1"/>
          </p:cNvSpPr>
          <p:nvPr>
            <p:ph type="sldNum" sz="quarter" idx="10"/>
          </p:nvPr>
        </p:nvSpPr>
        <p:spPr/>
        <p:txBody>
          <a:bodyPr/>
          <a:lstStyle/>
          <a:p>
            <a:fld id="{DC81CCE8-8669-844C-8A1E-83EDDE9464AC}" type="slidenum">
              <a:rPr lang="en-GB" smtClean="0"/>
              <a:pPr/>
              <a:t>39</a:t>
            </a:fld>
            <a:endParaRPr lang="en-GB"/>
          </a:p>
        </p:txBody>
      </p:sp>
    </p:spTree>
    <p:extLst>
      <p:ext uri="{BB962C8B-B14F-4D97-AF65-F5344CB8AC3E}">
        <p14:creationId xmlns:p14="http://schemas.microsoft.com/office/powerpoint/2010/main" val="194094093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Craig Turpie &amp; Jack Caine</a:t>
            </a:r>
          </a:p>
        </p:txBody>
      </p:sp>
      <p:sp>
        <p:nvSpPr>
          <p:cNvPr id="4" name="Slide Number Placeholder 3"/>
          <p:cNvSpPr>
            <a:spLocks noGrp="1"/>
          </p:cNvSpPr>
          <p:nvPr>
            <p:ph type="sldNum" sz="quarter" idx="10"/>
          </p:nvPr>
        </p:nvSpPr>
        <p:spPr/>
        <p:txBody>
          <a:bodyPr/>
          <a:lstStyle/>
          <a:p>
            <a:fld id="{DC81CCE8-8669-844C-8A1E-83EDDE9464AC}" type="slidenum">
              <a:rPr lang="en-GB" smtClean="0"/>
              <a:pPr/>
              <a:t>40</a:t>
            </a:fld>
            <a:endParaRPr lang="en-GB"/>
          </a:p>
        </p:txBody>
      </p:sp>
    </p:spTree>
    <p:extLst>
      <p:ext uri="{BB962C8B-B14F-4D97-AF65-F5344CB8AC3E}">
        <p14:creationId xmlns:p14="http://schemas.microsoft.com/office/powerpoint/2010/main" val="30866473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a:t>Craig</a:t>
            </a:r>
          </a:p>
          <a:p>
            <a:endParaRPr lang="en-GB"/>
          </a:p>
          <a:p>
            <a:endParaRPr lang="en-GB"/>
          </a:p>
        </p:txBody>
      </p:sp>
      <p:sp>
        <p:nvSpPr>
          <p:cNvPr id="4" name="Slide Number Placeholder 3"/>
          <p:cNvSpPr>
            <a:spLocks noGrp="1"/>
          </p:cNvSpPr>
          <p:nvPr>
            <p:ph type="sldNum" sz="quarter" idx="10"/>
          </p:nvPr>
        </p:nvSpPr>
        <p:spPr/>
        <p:txBody>
          <a:bodyPr/>
          <a:lstStyle/>
          <a:p>
            <a:fld id="{DC81CCE8-8669-844C-8A1E-83EDDE9464AC}" type="slidenum">
              <a:rPr lang="en-GB" smtClean="0"/>
              <a:pPr/>
              <a:t>4</a:t>
            </a:fld>
            <a:endParaRPr lang="en-GB"/>
          </a:p>
        </p:txBody>
      </p:sp>
    </p:spTree>
    <p:extLst>
      <p:ext uri="{BB962C8B-B14F-4D97-AF65-F5344CB8AC3E}">
        <p14:creationId xmlns:p14="http://schemas.microsoft.com/office/powerpoint/2010/main" val="179129185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Craig Turpie &amp; Jack Caine</a:t>
            </a:r>
          </a:p>
        </p:txBody>
      </p:sp>
      <p:sp>
        <p:nvSpPr>
          <p:cNvPr id="4" name="Slide Number Placeholder 3"/>
          <p:cNvSpPr>
            <a:spLocks noGrp="1"/>
          </p:cNvSpPr>
          <p:nvPr>
            <p:ph type="sldNum" sz="quarter" idx="10"/>
          </p:nvPr>
        </p:nvSpPr>
        <p:spPr/>
        <p:txBody>
          <a:bodyPr/>
          <a:lstStyle/>
          <a:p>
            <a:fld id="{DC81CCE8-8669-844C-8A1E-83EDDE9464AC}" type="slidenum">
              <a:rPr lang="en-GB" smtClean="0"/>
              <a:pPr/>
              <a:t>41</a:t>
            </a:fld>
            <a:endParaRPr lang="en-GB"/>
          </a:p>
        </p:txBody>
      </p:sp>
    </p:spTree>
    <p:extLst>
      <p:ext uri="{BB962C8B-B14F-4D97-AF65-F5344CB8AC3E}">
        <p14:creationId xmlns:p14="http://schemas.microsoft.com/office/powerpoint/2010/main" val="110809735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Craig Turpie &amp; Jack Caine</a:t>
            </a:r>
          </a:p>
        </p:txBody>
      </p:sp>
      <p:sp>
        <p:nvSpPr>
          <p:cNvPr id="4" name="Slide Number Placeholder 3"/>
          <p:cNvSpPr>
            <a:spLocks noGrp="1"/>
          </p:cNvSpPr>
          <p:nvPr>
            <p:ph type="sldNum" sz="quarter" idx="10"/>
          </p:nvPr>
        </p:nvSpPr>
        <p:spPr/>
        <p:txBody>
          <a:bodyPr/>
          <a:lstStyle/>
          <a:p>
            <a:fld id="{DC81CCE8-8669-844C-8A1E-83EDDE9464AC}" type="slidenum">
              <a:rPr lang="en-GB" smtClean="0"/>
              <a:pPr/>
              <a:t>42</a:t>
            </a:fld>
            <a:endParaRPr lang="en-GB"/>
          </a:p>
        </p:txBody>
      </p:sp>
    </p:spTree>
    <p:extLst>
      <p:ext uri="{BB962C8B-B14F-4D97-AF65-F5344CB8AC3E}">
        <p14:creationId xmlns:p14="http://schemas.microsoft.com/office/powerpoint/2010/main" val="409107779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Craig Turpie &amp; Jack Caine</a:t>
            </a:r>
          </a:p>
        </p:txBody>
      </p:sp>
      <p:sp>
        <p:nvSpPr>
          <p:cNvPr id="4" name="Slide Number Placeholder 3"/>
          <p:cNvSpPr>
            <a:spLocks noGrp="1"/>
          </p:cNvSpPr>
          <p:nvPr>
            <p:ph type="sldNum" sz="quarter" idx="10"/>
          </p:nvPr>
        </p:nvSpPr>
        <p:spPr/>
        <p:txBody>
          <a:bodyPr/>
          <a:lstStyle/>
          <a:p>
            <a:fld id="{DC81CCE8-8669-844C-8A1E-83EDDE9464AC}" type="slidenum">
              <a:rPr lang="en-GB" smtClean="0"/>
              <a:pPr/>
              <a:t>43</a:t>
            </a:fld>
            <a:endParaRPr lang="en-GB"/>
          </a:p>
        </p:txBody>
      </p:sp>
    </p:spTree>
    <p:extLst>
      <p:ext uri="{BB962C8B-B14F-4D97-AF65-F5344CB8AC3E}">
        <p14:creationId xmlns:p14="http://schemas.microsoft.com/office/powerpoint/2010/main" val="235670299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Craig Turpie &amp; Jack Caine</a:t>
            </a:r>
          </a:p>
        </p:txBody>
      </p:sp>
      <p:sp>
        <p:nvSpPr>
          <p:cNvPr id="4" name="Slide Number Placeholder 3"/>
          <p:cNvSpPr>
            <a:spLocks noGrp="1"/>
          </p:cNvSpPr>
          <p:nvPr>
            <p:ph type="sldNum" sz="quarter" idx="10"/>
          </p:nvPr>
        </p:nvSpPr>
        <p:spPr/>
        <p:txBody>
          <a:bodyPr/>
          <a:lstStyle/>
          <a:p>
            <a:fld id="{DC81CCE8-8669-844C-8A1E-83EDDE9464AC}" type="slidenum">
              <a:rPr lang="en-GB" smtClean="0"/>
              <a:pPr/>
              <a:t>44</a:t>
            </a:fld>
            <a:endParaRPr lang="en-GB"/>
          </a:p>
        </p:txBody>
      </p:sp>
    </p:spTree>
    <p:extLst>
      <p:ext uri="{BB962C8B-B14F-4D97-AF65-F5344CB8AC3E}">
        <p14:creationId xmlns:p14="http://schemas.microsoft.com/office/powerpoint/2010/main" val="341574951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Craig Turpie &amp; Jack Caine</a:t>
            </a:r>
          </a:p>
        </p:txBody>
      </p:sp>
      <p:sp>
        <p:nvSpPr>
          <p:cNvPr id="4" name="Slide Number Placeholder 3"/>
          <p:cNvSpPr>
            <a:spLocks noGrp="1"/>
          </p:cNvSpPr>
          <p:nvPr>
            <p:ph type="sldNum" sz="quarter" idx="10"/>
          </p:nvPr>
        </p:nvSpPr>
        <p:spPr/>
        <p:txBody>
          <a:bodyPr/>
          <a:lstStyle/>
          <a:p>
            <a:fld id="{DC81CCE8-8669-844C-8A1E-83EDDE9464AC}" type="slidenum">
              <a:rPr lang="en-GB" smtClean="0"/>
              <a:pPr/>
              <a:t>45</a:t>
            </a:fld>
            <a:endParaRPr lang="en-GB"/>
          </a:p>
        </p:txBody>
      </p:sp>
    </p:spTree>
    <p:extLst>
      <p:ext uri="{BB962C8B-B14F-4D97-AF65-F5344CB8AC3E}">
        <p14:creationId xmlns:p14="http://schemas.microsoft.com/office/powerpoint/2010/main" val="414690069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Calibri"/>
                <a:cs typeface="Calibri"/>
              </a:rPr>
              <a:t>Craig</a:t>
            </a:r>
          </a:p>
        </p:txBody>
      </p:sp>
      <p:sp>
        <p:nvSpPr>
          <p:cNvPr id="4" name="Slide Number Placeholder 3"/>
          <p:cNvSpPr>
            <a:spLocks noGrp="1"/>
          </p:cNvSpPr>
          <p:nvPr>
            <p:ph type="sldNum" sz="quarter" idx="5"/>
          </p:nvPr>
        </p:nvSpPr>
        <p:spPr/>
        <p:txBody>
          <a:bodyPr/>
          <a:lstStyle/>
          <a:p>
            <a:fld id="{DC81CCE8-8669-844C-8A1E-83EDDE9464AC}" type="slidenum">
              <a:rPr lang="en-GB" smtClean="0"/>
              <a:pPr/>
              <a:t>46</a:t>
            </a:fld>
            <a:endParaRPr lang="en-GB"/>
          </a:p>
        </p:txBody>
      </p:sp>
    </p:spTree>
    <p:extLst>
      <p:ext uri="{BB962C8B-B14F-4D97-AF65-F5344CB8AC3E}">
        <p14:creationId xmlns:p14="http://schemas.microsoft.com/office/powerpoint/2010/main" val="168939145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C81CCE8-8669-844C-8A1E-83EDDE9464AC}" type="slidenum">
              <a:rPr lang="en-GB" smtClean="0"/>
              <a:pPr/>
              <a:t>47</a:t>
            </a:fld>
            <a:endParaRPr lang="en-GB"/>
          </a:p>
        </p:txBody>
      </p:sp>
    </p:spTree>
    <p:extLst>
      <p:ext uri="{BB962C8B-B14F-4D97-AF65-F5344CB8AC3E}">
        <p14:creationId xmlns:p14="http://schemas.microsoft.com/office/powerpoint/2010/main" val="7909960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Calibri"/>
                <a:cs typeface="Calibri"/>
              </a:rPr>
              <a:t>Craig</a:t>
            </a:r>
          </a:p>
        </p:txBody>
      </p:sp>
      <p:sp>
        <p:nvSpPr>
          <p:cNvPr id="4" name="Slide Number Placeholder 3"/>
          <p:cNvSpPr>
            <a:spLocks noGrp="1"/>
          </p:cNvSpPr>
          <p:nvPr>
            <p:ph type="sldNum" sz="quarter" idx="5"/>
          </p:nvPr>
        </p:nvSpPr>
        <p:spPr/>
        <p:txBody>
          <a:bodyPr/>
          <a:lstStyle/>
          <a:p>
            <a:fld id="{DC81CCE8-8669-844C-8A1E-83EDDE9464AC}" type="slidenum">
              <a:rPr lang="en-GB" smtClean="0"/>
              <a:pPr/>
              <a:t>48</a:t>
            </a:fld>
            <a:endParaRPr lang="en-GB"/>
          </a:p>
        </p:txBody>
      </p:sp>
    </p:spTree>
    <p:extLst>
      <p:ext uri="{BB962C8B-B14F-4D97-AF65-F5344CB8AC3E}">
        <p14:creationId xmlns:p14="http://schemas.microsoft.com/office/powerpoint/2010/main" val="59266211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Craig</a:t>
            </a:r>
          </a:p>
        </p:txBody>
      </p:sp>
      <p:sp>
        <p:nvSpPr>
          <p:cNvPr id="4" name="Slide Number Placeholder 3"/>
          <p:cNvSpPr>
            <a:spLocks noGrp="1"/>
          </p:cNvSpPr>
          <p:nvPr>
            <p:ph type="sldNum" sz="quarter" idx="5"/>
          </p:nvPr>
        </p:nvSpPr>
        <p:spPr/>
        <p:txBody>
          <a:bodyPr/>
          <a:lstStyle/>
          <a:p>
            <a:fld id="{DC81CCE8-8669-844C-8A1E-83EDDE9464AC}" type="slidenum">
              <a:rPr lang="en-GB" smtClean="0"/>
              <a:pPr/>
              <a:t>49</a:t>
            </a:fld>
            <a:endParaRPr lang="en-GB"/>
          </a:p>
        </p:txBody>
      </p:sp>
    </p:spTree>
    <p:extLst>
      <p:ext uri="{BB962C8B-B14F-4D97-AF65-F5344CB8AC3E}">
        <p14:creationId xmlns:p14="http://schemas.microsoft.com/office/powerpoint/2010/main" val="7473327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Calibri"/>
                <a:cs typeface="Calibri"/>
              </a:rPr>
              <a:t>Pete</a:t>
            </a:r>
          </a:p>
        </p:txBody>
      </p:sp>
      <p:sp>
        <p:nvSpPr>
          <p:cNvPr id="4" name="Slide Number Placeholder 3"/>
          <p:cNvSpPr>
            <a:spLocks noGrp="1"/>
          </p:cNvSpPr>
          <p:nvPr>
            <p:ph type="sldNum" sz="quarter" idx="5"/>
          </p:nvPr>
        </p:nvSpPr>
        <p:spPr/>
        <p:txBody>
          <a:bodyPr/>
          <a:lstStyle/>
          <a:p>
            <a:fld id="{DC81CCE8-8669-844C-8A1E-83EDDE9464AC}" type="slidenum">
              <a:rPr lang="en-GB" smtClean="0"/>
              <a:pPr/>
              <a:t>5</a:t>
            </a:fld>
            <a:endParaRPr lang="en-GB"/>
          </a:p>
        </p:txBody>
      </p:sp>
    </p:spTree>
    <p:extLst>
      <p:ext uri="{BB962C8B-B14F-4D97-AF65-F5344CB8AC3E}">
        <p14:creationId xmlns:p14="http://schemas.microsoft.com/office/powerpoint/2010/main" val="26849224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a:latin typeface="Calibri"/>
                <a:ea typeface="Calibri"/>
                <a:cs typeface="Calibri"/>
              </a:rPr>
              <a:t>Pete</a:t>
            </a:r>
          </a:p>
          <a:p>
            <a:endParaRPr lang="en-GB"/>
          </a:p>
        </p:txBody>
      </p:sp>
      <p:sp>
        <p:nvSpPr>
          <p:cNvPr id="4" name="Slide Number Placeholder 3"/>
          <p:cNvSpPr>
            <a:spLocks noGrp="1"/>
          </p:cNvSpPr>
          <p:nvPr>
            <p:ph type="sldNum" sz="quarter" idx="5"/>
          </p:nvPr>
        </p:nvSpPr>
        <p:spPr/>
        <p:txBody>
          <a:bodyPr/>
          <a:lstStyle/>
          <a:p>
            <a:fld id="{DC81CCE8-8669-844C-8A1E-83EDDE9464AC}" type="slidenum">
              <a:rPr lang="en-GB" smtClean="0"/>
              <a:pPr/>
              <a:t>6</a:t>
            </a:fld>
            <a:endParaRPr lang="en-GB"/>
          </a:p>
        </p:txBody>
      </p:sp>
    </p:spTree>
    <p:extLst>
      <p:ext uri="{BB962C8B-B14F-4D97-AF65-F5344CB8AC3E}">
        <p14:creationId xmlns:p14="http://schemas.microsoft.com/office/powerpoint/2010/main" val="21202065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a:latin typeface="Calibri"/>
                <a:ea typeface="Calibri"/>
                <a:cs typeface="Calibri"/>
              </a:rPr>
              <a:t>Pete</a:t>
            </a:r>
          </a:p>
          <a:p>
            <a:endParaRPr lang="en-GB"/>
          </a:p>
        </p:txBody>
      </p:sp>
      <p:sp>
        <p:nvSpPr>
          <p:cNvPr id="4" name="Slide Number Placeholder 3"/>
          <p:cNvSpPr>
            <a:spLocks noGrp="1"/>
          </p:cNvSpPr>
          <p:nvPr>
            <p:ph type="sldNum" sz="quarter" idx="5"/>
          </p:nvPr>
        </p:nvSpPr>
        <p:spPr/>
        <p:txBody>
          <a:bodyPr/>
          <a:lstStyle/>
          <a:p>
            <a:fld id="{DC81CCE8-8669-844C-8A1E-83EDDE9464AC}" type="slidenum">
              <a:rPr lang="en-GB" smtClean="0"/>
              <a:pPr/>
              <a:t>7</a:t>
            </a:fld>
            <a:endParaRPr lang="en-GB"/>
          </a:p>
        </p:txBody>
      </p:sp>
    </p:spTree>
    <p:extLst>
      <p:ext uri="{BB962C8B-B14F-4D97-AF65-F5344CB8AC3E}">
        <p14:creationId xmlns:p14="http://schemas.microsoft.com/office/powerpoint/2010/main" val="41654891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a:latin typeface="Calibri"/>
                <a:ea typeface="Calibri"/>
                <a:cs typeface="Calibri"/>
              </a:rPr>
              <a:t>Pete</a:t>
            </a:r>
          </a:p>
          <a:p>
            <a:endParaRPr lang="en-GB"/>
          </a:p>
        </p:txBody>
      </p:sp>
      <p:sp>
        <p:nvSpPr>
          <p:cNvPr id="4" name="Slide Number Placeholder 3"/>
          <p:cNvSpPr>
            <a:spLocks noGrp="1"/>
          </p:cNvSpPr>
          <p:nvPr>
            <p:ph type="sldNum" sz="quarter" idx="5"/>
          </p:nvPr>
        </p:nvSpPr>
        <p:spPr/>
        <p:txBody>
          <a:bodyPr/>
          <a:lstStyle/>
          <a:p>
            <a:fld id="{DC81CCE8-8669-844C-8A1E-83EDDE9464AC}" type="slidenum">
              <a:rPr lang="en-GB" smtClean="0"/>
              <a:pPr/>
              <a:t>8</a:t>
            </a:fld>
            <a:endParaRPr lang="en-GB"/>
          </a:p>
        </p:txBody>
      </p:sp>
    </p:spTree>
    <p:extLst>
      <p:ext uri="{BB962C8B-B14F-4D97-AF65-F5344CB8AC3E}">
        <p14:creationId xmlns:p14="http://schemas.microsoft.com/office/powerpoint/2010/main" val="25319286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a:latin typeface="Calibri"/>
                <a:ea typeface="Calibri"/>
                <a:cs typeface="Calibri"/>
              </a:rPr>
              <a:t>Pete</a:t>
            </a:r>
          </a:p>
          <a:p>
            <a:endParaRPr lang="en-GB"/>
          </a:p>
        </p:txBody>
      </p:sp>
      <p:sp>
        <p:nvSpPr>
          <p:cNvPr id="4" name="Slide Number Placeholder 3"/>
          <p:cNvSpPr>
            <a:spLocks noGrp="1"/>
          </p:cNvSpPr>
          <p:nvPr>
            <p:ph type="sldNum" sz="quarter" idx="5"/>
          </p:nvPr>
        </p:nvSpPr>
        <p:spPr/>
        <p:txBody>
          <a:bodyPr/>
          <a:lstStyle/>
          <a:p>
            <a:fld id="{DC81CCE8-8669-844C-8A1E-83EDDE9464AC}" type="slidenum">
              <a:rPr lang="en-GB" smtClean="0"/>
              <a:pPr/>
              <a:t>9</a:t>
            </a:fld>
            <a:endParaRPr lang="en-GB"/>
          </a:p>
        </p:txBody>
      </p:sp>
    </p:spTree>
    <p:extLst>
      <p:ext uri="{BB962C8B-B14F-4D97-AF65-F5344CB8AC3E}">
        <p14:creationId xmlns:p14="http://schemas.microsoft.com/office/powerpoint/2010/main" val="15505805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12.jpeg"/><Relationship Id="rId4" Type="http://schemas.openxmlformats.org/officeDocument/2006/relationships/image" Target="../media/image11.jpeg"/></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rgbClr val="FFFFFF"/>
                </a:solidFill>
                <a:latin typeface="Nunito Sans Black" charset="0"/>
                <a:ea typeface="Nunito Sans Black" charset="0"/>
                <a:cs typeface="Nunito Sans Black" charset="0"/>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6" name="Holder 6"/>
          <p:cNvSpPr>
            <a:spLocks noGrp="1"/>
          </p:cNvSpPr>
          <p:nvPr>
            <p:ph type="sldNum" sz="quarter" idx="7"/>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pic>
        <p:nvPicPr>
          <p:cNvPr id="20" name="Picture 1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678869" y="1586678"/>
            <a:ext cx="4834262" cy="3530562"/>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Presentation by Image 2">
    <p:bg>
      <p:bgPr>
        <a:solidFill>
          <a:schemeClr val="bg1">
            <a:lumMod val="75000"/>
          </a:schemeClr>
        </a:soli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3551C55C-2611-FF4E-8F35-A2C9B3FCEEEC}"/>
              </a:ext>
            </a:extLst>
          </p:cNvPr>
          <p:cNvSpPr>
            <a:spLocks noGrp="1"/>
          </p:cNvSpPr>
          <p:nvPr>
            <p:ph type="pic" sz="quarter" idx="11" hasCustomPrompt="1"/>
          </p:nvPr>
        </p:nvSpPr>
        <p:spPr>
          <a:xfrm>
            <a:off x="0" y="0"/>
            <a:ext cx="12192000" cy="6858000"/>
          </a:xfrm>
        </p:spPr>
        <p:txBody>
          <a:bodyPr anchor="ctr"/>
          <a:lstStyle>
            <a:lvl1pPr marL="10800" indent="0" algn="ctr">
              <a:buNone/>
              <a:defRPr baseline="0"/>
            </a:lvl1pPr>
          </a:lstStyle>
          <a:p>
            <a:r>
              <a:rPr lang="en-GB"/>
              <a:t>Click to insert image</a:t>
            </a:r>
          </a:p>
          <a:p>
            <a:r>
              <a:rPr lang="en-GB"/>
              <a:t>The optimum image size is 1280 x 720 pixels at 96 dpi</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en-GB"/>
              <a:t>18/02/2018</a:t>
            </a:r>
            <a:endParaRPr lang="mr-IN"/>
          </a:p>
        </p:txBody>
      </p:sp>
      <p:sp>
        <p:nvSpPr>
          <p:cNvPr id="11" name="Title 10"/>
          <p:cNvSpPr>
            <a:spLocks noGrp="1"/>
          </p:cNvSpPr>
          <p:nvPr>
            <p:ph type="title" hasCustomPrompt="1"/>
          </p:nvPr>
        </p:nvSpPr>
        <p:spPr>
          <a:xfrm>
            <a:off x="342901" y="2941602"/>
            <a:ext cx="3190875" cy="487399"/>
          </a:xfrm>
          <a:prstGeom prst="rect">
            <a:avLst/>
          </a:prstGeom>
        </p:spPr>
        <p:txBody>
          <a:bodyPr lIns="0" tIns="0" rIns="0" bIns="0" anchor="t">
            <a:noAutofit/>
          </a:bodyPr>
          <a:lstStyle>
            <a:lvl1pPr marL="3175" indent="6350">
              <a:tabLst/>
              <a:defRPr lang="en-US" sz="1350" b="0" i="0" kern="1200" spc="0">
                <a:solidFill>
                  <a:schemeClr val="bg1"/>
                </a:solidFill>
                <a:latin typeface="Nunito Sans Black" charset="0"/>
                <a:ea typeface="Nunito Sans Black" charset="0"/>
                <a:cs typeface="Nunito Sans Black" charset="0"/>
              </a:defRPr>
            </a:lvl1pPr>
          </a:lstStyle>
          <a:p>
            <a:r>
              <a:rPr lang="en-US"/>
              <a:t>Name Surname</a:t>
            </a:r>
          </a:p>
        </p:txBody>
      </p:sp>
      <p:sp>
        <p:nvSpPr>
          <p:cNvPr id="22" name="Text Placeholder 2">
            <a:extLst>
              <a:ext uri="{FF2B5EF4-FFF2-40B4-BE49-F238E27FC236}">
                <a16:creationId xmlns:a16="http://schemas.microsoft.com/office/drawing/2014/main" id="{C13EEE70-AD17-5442-A93D-1F009D5C7135}"/>
              </a:ext>
            </a:extLst>
          </p:cNvPr>
          <p:cNvSpPr>
            <a:spLocks noGrp="1"/>
          </p:cNvSpPr>
          <p:nvPr>
            <p:ph type="body" sz="quarter" idx="10" hasCustomPrompt="1"/>
          </p:nvPr>
        </p:nvSpPr>
        <p:spPr>
          <a:xfrm>
            <a:off x="317998" y="359569"/>
            <a:ext cx="4806452" cy="2191004"/>
          </a:xfrm>
        </p:spPr>
        <p:txBody>
          <a:bodyPr>
            <a:noAutofit/>
          </a:bodyPr>
          <a:lstStyle>
            <a:lvl1pPr marL="0" indent="0" algn="l" defTabSz="685800" rtl="0" eaLnBrk="1" latinLnBrk="0" hangingPunct="1">
              <a:lnSpc>
                <a:spcPts val="4950"/>
              </a:lnSpc>
              <a:buNone/>
              <a:defRPr lang="en-US" sz="5250" b="0" i="0" kern="1200" spc="-146" baseline="0" dirty="0" smtClean="0">
                <a:solidFill>
                  <a:schemeClr val="bg1"/>
                </a:solidFill>
                <a:latin typeface="Nunito Sans Black" charset="0"/>
                <a:ea typeface="Nunito Sans Black" charset="0"/>
                <a:cs typeface="Nunito Sans Black" charset="0"/>
              </a:defRPr>
            </a:lvl1pPr>
            <a:lvl2pPr marL="0" algn="l" defTabSz="685800" rtl="0" eaLnBrk="1" latinLnBrk="0" hangingPunct="1">
              <a:lnSpc>
                <a:spcPts val="4950"/>
              </a:lnSpc>
              <a:defRPr lang="en-US" sz="5250" b="0" i="0" kern="1200" spc="-146" baseline="0" dirty="0" smtClean="0">
                <a:solidFill>
                  <a:schemeClr val="tx2"/>
                </a:solidFill>
                <a:latin typeface="Nunito Sans Black" charset="0"/>
                <a:ea typeface="Nunito Sans Black" charset="0"/>
                <a:cs typeface="Nunito Sans Black" charset="0"/>
              </a:defRPr>
            </a:lvl2pPr>
            <a:lvl3pPr marL="0" algn="l" defTabSz="685800" rtl="0" eaLnBrk="1" latinLnBrk="0" hangingPunct="1">
              <a:lnSpc>
                <a:spcPts val="4950"/>
              </a:lnSpc>
              <a:defRPr lang="en-US" sz="5250" b="0" i="0" kern="1200" spc="-146" baseline="0" dirty="0" smtClean="0">
                <a:solidFill>
                  <a:schemeClr val="tx2"/>
                </a:solidFill>
                <a:latin typeface="Nunito Sans Black" charset="0"/>
                <a:ea typeface="Nunito Sans Black" charset="0"/>
                <a:cs typeface="Nunito Sans Black" charset="0"/>
              </a:defRPr>
            </a:lvl3pPr>
            <a:lvl4pPr marL="0" algn="l" defTabSz="685800" rtl="0" eaLnBrk="1" latinLnBrk="0" hangingPunct="1">
              <a:lnSpc>
                <a:spcPts val="4950"/>
              </a:lnSpc>
              <a:defRPr lang="en-US" sz="5250" b="0" i="0" kern="1200" spc="-146" baseline="0" dirty="0" smtClean="0">
                <a:solidFill>
                  <a:schemeClr val="tx2"/>
                </a:solidFill>
                <a:latin typeface="Nunito Sans Black" charset="0"/>
                <a:ea typeface="Nunito Sans Black" charset="0"/>
                <a:cs typeface="Nunito Sans Black" charset="0"/>
              </a:defRPr>
            </a:lvl4pPr>
            <a:lvl5pPr marL="0" algn="l" defTabSz="685800" rtl="0" eaLnBrk="1" latinLnBrk="0" hangingPunct="1">
              <a:lnSpc>
                <a:spcPts val="4950"/>
              </a:lnSpc>
              <a:defRPr lang="en-GB" sz="5250" b="0" i="0" kern="1200" spc="-146" baseline="0" dirty="0">
                <a:solidFill>
                  <a:schemeClr val="tx2"/>
                </a:solidFill>
                <a:latin typeface="Nunito Sans Black" charset="0"/>
                <a:ea typeface="Nunito Sans Black" charset="0"/>
                <a:cs typeface="Nunito Sans Black" charset="0"/>
              </a:defRPr>
            </a:lvl5pPr>
          </a:lstStyle>
          <a:p>
            <a:pPr lvl="0"/>
            <a:r>
              <a:rPr lang="en-US"/>
              <a:t>Do more.</a:t>
            </a:r>
            <a:br>
              <a:rPr lang="en-US"/>
            </a:br>
            <a:r>
              <a:rPr lang="en-US"/>
              <a:t>Share more.</a:t>
            </a:r>
            <a:br>
              <a:rPr lang="en-US"/>
            </a:br>
            <a:r>
              <a:rPr lang="en-US"/>
              <a:t>Be more.</a:t>
            </a:r>
          </a:p>
        </p:txBody>
      </p:sp>
      <p:sp>
        <p:nvSpPr>
          <p:cNvPr id="28" name="Text Placeholder 27">
            <a:extLst>
              <a:ext uri="{FF2B5EF4-FFF2-40B4-BE49-F238E27FC236}">
                <a16:creationId xmlns:a16="http://schemas.microsoft.com/office/drawing/2014/main" id="{9D6C8741-5B1A-7A41-BC67-34065FEE5BC0}"/>
              </a:ext>
            </a:extLst>
          </p:cNvPr>
          <p:cNvSpPr>
            <a:spLocks noGrp="1"/>
          </p:cNvSpPr>
          <p:nvPr>
            <p:ph type="body" sz="quarter" idx="12" hasCustomPrompt="1"/>
          </p:nvPr>
        </p:nvSpPr>
        <p:spPr>
          <a:xfrm>
            <a:off x="342900" y="2551113"/>
            <a:ext cx="3190876" cy="390525"/>
          </a:xfrm>
        </p:spPr>
        <p:txBody>
          <a:bodyPr anchor="b">
            <a:noAutofit/>
          </a:bodyPr>
          <a:lstStyle>
            <a:lvl1pPr marL="10800" indent="0">
              <a:buNone/>
              <a:defRPr sz="1350">
                <a:solidFill>
                  <a:schemeClr val="bg1"/>
                </a:solidFill>
              </a:defRPr>
            </a:lvl1pPr>
            <a:lvl2pPr>
              <a:defRPr sz="1350">
                <a:solidFill>
                  <a:schemeClr val="bg1"/>
                </a:solidFill>
              </a:defRPr>
            </a:lvl2pPr>
            <a:lvl3pPr>
              <a:defRPr sz="1350">
                <a:solidFill>
                  <a:schemeClr val="bg1"/>
                </a:solidFill>
              </a:defRPr>
            </a:lvl3pPr>
            <a:lvl4pPr>
              <a:defRPr sz="1350">
                <a:solidFill>
                  <a:schemeClr val="bg1"/>
                </a:solidFill>
              </a:defRPr>
            </a:lvl4pPr>
            <a:lvl5pPr>
              <a:defRPr sz="1350">
                <a:solidFill>
                  <a:schemeClr val="bg1"/>
                </a:solidFill>
              </a:defRPr>
            </a:lvl5pPr>
          </a:lstStyle>
          <a:p>
            <a:pPr lvl="0"/>
            <a:r>
              <a:rPr lang="en-US"/>
              <a:t>A presentation by</a:t>
            </a:r>
          </a:p>
        </p:txBody>
      </p:sp>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134505" y="5454243"/>
            <a:ext cx="3695982" cy="1042284"/>
          </a:xfrm>
          <a:prstGeom prst="rect">
            <a:avLst/>
          </a:prstGeom>
        </p:spPr>
      </p:pic>
    </p:spTree>
    <p:extLst>
      <p:ext uri="{BB962C8B-B14F-4D97-AF65-F5344CB8AC3E}">
        <p14:creationId xmlns:p14="http://schemas.microsoft.com/office/powerpoint/2010/main" val="8170870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Divider slide Aqua">
    <p:bg>
      <p:bgPr>
        <a:solidFill>
          <a:schemeClr val="bg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charset="0"/>
                <a:ea typeface="Nunito Sans Black" charset="0"/>
                <a:cs typeface="Nunito Sans Black" charset="0"/>
              </a:defRPr>
            </a:lvl1pPr>
          </a:lstStyle>
          <a:p>
            <a:pPr marL="9525" lvl="0" algn="l" defTabSz="685800" rtl="0" eaLnBrk="1" latinLnBrk="0" hangingPunct="1">
              <a:lnSpc>
                <a:spcPct val="100000"/>
              </a:lnSpc>
              <a:spcBef>
                <a:spcPts val="30"/>
              </a:spcBef>
            </a:pPr>
            <a:r>
              <a:rPr lang="en-US"/>
              <a:t>Page heading</a:t>
            </a:r>
            <a:endParaRPr/>
          </a:p>
        </p:txBody>
      </p:sp>
      <p:sp>
        <p:nvSpPr>
          <p:cNvPr id="10" name="Text Placeholder 9"/>
          <p:cNvSpPr>
            <a:spLocks noGrp="1"/>
          </p:cNvSpPr>
          <p:nvPr>
            <p:ph type="body" sz="quarter" idx="12" hasCustomPrompt="1"/>
          </p:nvPr>
        </p:nvSpPr>
        <p:spPr>
          <a:xfrm>
            <a:off x="2300287" y="4071471"/>
            <a:ext cx="9529763" cy="1025281"/>
          </a:xfrm>
          <a:prstGeom prst="rect">
            <a:avLst/>
          </a:prstGeom>
        </p:spPr>
        <p:txBody>
          <a:bodyPr/>
          <a:lstStyle>
            <a:lvl1pPr marL="10800" indent="0">
              <a:buNone/>
              <a:defRPr lang="en-US" sz="4050" b="0" i="0" kern="1200" spc="-53" smtClean="0">
                <a:solidFill>
                  <a:srgbClr val="FFFFFF"/>
                </a:solidFill>
                <a:latin typeface="Nunito Sans Black" charset="0"/>
                <a:ea typeface="Nunito Sans Black" charset="0"/>
                <a:cs typeface="Nunito Sans Black" charset="0"/>
              </a:defRPr>
            </a:lvl1pPr>
            <a:lvl2pPr marL="0" indent="0" algn="l" defTabSz="685800" rtl="0" eaLnBrk="1" latinLnBrk="0" hangingPunct="1">
              <a:lnSpc>
                <a:spcPct val="100000"/>
              </a:lnSpc>
              <a:spcBef>
                <a:spcPts val="90"/>
              </a:spcBef>
              <a:buNone/>
              <a:defRPr lang="en-US" sz="2550" b="0" i="0" kern="1200" spc="-45" dirty="0" smtClean="0">
                <a:solidFill>
                  <a:srgbClr val="FFFFFF"/>
                </a:solidFill>
                <a:latin typeface="Nunito Sans" charset="0"/>
                <a:ea typeface="Nunito Sans" charset="0"/>
                <a:cs typeface="Nunito Sans" charset="0"/>
              </a:defRPr>
            </a:lvl2pPr>
            <a:lvl3pPr marL="9525" algn="l" defTabSz="685800" rtl="0" eaLnBrk="1" latinLnBrk="0" hangingPunct="1">
              <a:lnSpc>
                <a:spcPct val="100000"/>
              </a:lnSpc>
              <a:spcBef>
                <a:spcPts val="90"/>
              </a:spcBef>
              <a:defRPr lang="en-US" sz="2550" b="0" i="0" kern="1200" spc="-45" dirty="0" smtClean="0">
                <a:solidFill>
                  <a:srgbClr val="FFFFFF"/>
                </a:solidFill>
                <a:latin typeface="Nunito Sans" charset="0"/>
                <a:ea typeface="Nunito Sans" charset="0"/>
                <a:cs typeface="Nunito Sans" charset="0"/>
              </a:defRPr>
            </a:lvl3pPr>
            <a:lvl4pPr marL="9525" algn="l" defTabSz="685800" rtl="0" eaLnBrk="1" latinLnBrk="0" hangingPunct="1">
              <a:lnSpc>
                <a:spcPct val="100000"/>
              </a:lnSpc>
              <a:spcBef>
                <a:spcPts val="90"/>
              </a:spcBef>
              <a:defRPr lang="en-US" sz="2550" b="0" i="0" kern="1200" spc="-45" dirty="0" smtClean="0">
                <a:solidFill>
                  <a:srgbClr val="FFFFFF"/>
                </a:solidFill>
                <a:latin typeface="Nunito Sans" charset="0"/>
                <a:ea typeface="Nunito Sans" charset="0"/>
                <a:cs typeface="Nunito Sans" charset="0"/>
              </a:defRPr>
            </a:lvl4pPr>
            <a:lvl5pPr marL="9525" algn="l" defTabSz="685800" rtl="0" eaLnBrk="1" latinLnBrk="0" hangingPunct="1">
              <a:lnSpc>
                <a:spcPct val="100000"/>
              </a:lnSpc>
              <a:spcBef>
                <a:spcPts val="90"/>
              </a:spcBef>
              <a:defRPr lang="en-US" sz="2550" b="0" i="0" kern="1200" spc="-45" dirty="0">
                <a:solidFill>
                  <a:srgbClr val="FFFFFF"/>
                </a:solidFill>
                <a:latin typeface="Nunito Sans" charset="0"/>
                <a:ea typeface="Nunito Sans" charset="0"/>
                <a:cs typeface="Nunito Sans" charset="0"/>
              </a:defRPr>
            </a:lvl5pPr>
          </a:lstStyle>
          <a:p>
            <a:pPr lvl="0"/>
            <a:r>
              <a:rPr lang="en-US"/>
              <a:t>Divider Example</a:t>
            </a:r>
          </a:p>
          <a:p>
            <a:pPr lvl="1"/>
            <a:r>
              <a:rPr lang="en-US"/>
              <a:t>Subhead goes here</a:t>
            </a:r>
          </a:p>
        </p:txBody>
      </p:sp>
      <p:sp>
        <p:nvSpPr>
          <p:cNvPr id="4" name="Date Placeholder 3">
            <a:extLst>
              <a:ext uri="{FF2B5EF4-FFF2-40B4-BE49-F238E27FC236}">
                <a16:creationId xmlns:a16="http://schemas.microsoft.com/office/drawing/2014/main" id="{4172657D-AA9B-4F4D-B5B6-BA102684D61C}"/>
              </a:ext>
            </a:extLst>
          </p:cNvPr>
          <p:cNvSpPr>
            <a:spLocks noGrp="1"/>
          </p:cNvSpPr>
          <p:nvPr>
            <p:ph type="dt" sz="half" idx="13"/>
          </p:nvPr>
        </p:nvSpPr>
        <p:spPr/>
        <p:txBody>
          <a:bodyPr/>
          <a:lstStyle>
            <a:lvl1pPr>
              <a:defRPr>
                <a:solidFill>
                  <a:schemeClr val="bg1"/>
                </a:solidFill>
              </a:defRPr>
            </a:lvl1pPr>
          </a:lstStyle>
          <a:p>
            <a:r>
              <a:rPr lang="en-GB"/>
              <a:t>18/02/2018</a:t>
            </a:r>
            <a:endParaRPr lang="mr-IN"/>
          </a:p>
        </p:txBody>
      </p:sp>
      <p:sp>
        <p:nvSpPr>
          <p:cNvPr id="6" name="Footer Placeholder 5">
            <a:extLst>
              <a:ext uri="{FF2B5EF4-FFF2-40B4-BE49-F238E27FC236}">
                <a16:creationId xmlns:a16="http://schemas.microsoft.com/office/drawing/2014/main" id="{AE94C7A1-806F-144B-BF92-4D4C2152B63E}"/>
              </a:ext>
            </a:extLst>
          </p:cNvPr>
          <p:cNvSpPr>
            <a:spLocks noGrp="1"/>
          </p:cNvSpPr>
          <p:nvPr>
            <p:ph type="ftr" sz="quarter" idx="14"/>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9" name="Slide Number Placeholder 8">
            <a:extLst>
              <a:ext uri="{FF2B5EF4-FFF2-40B4-BE49-F238E27FC236}">
                <a16:creationId xmlns:a16="http://schemas.microsoft.com/office/drawing/2014/main" id="{41E4F6EB-B07B-464D-9FC5-4CC0A003BC6F}"/>
              </a:ext>
            </a:extLst>
          </p:cNvPr>
          <p:cNvSpPr>
            <a:spLocks noGrp="1"/>
          </p:cNvSpPr>
          <p:nvPr>
            <p:ph type="sldNum" sz="quarter" idx="15"/>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pic>
        <p:nvPicPr>
          <p:cNvPr id="32" name="Picture 3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84680" y="360363"/>
            <a:ext cx="1745806" cy="492326"/>
          </a:xfrm>
          <a:prstGeom prst="rect">
            <a:avLst/>
          </a:prstGeom>
        </p:spPr>
      </p:pic>
    </p:spTree>
    <p:extLst>
      <p:ext uri="{BB962C8B-B14F-4D97-AF65-F5344CB8AC3E}">
        <p14:creationId xmlns:p14="http://schemas.microsoft.com/office/powerpoint/2010/main" val="4477066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Divider slide Red">
    <p:bg>
      <p:bgPr>
        <a:solidFill>
          <a:schemeClr val="accent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charset="0"/>
                <a:ea typeface="Nunito Sans Black" charset="0"/>
                <a:cs typeface="Nunito Sans Black" charset="0"/>
              </a:defRPr>
            </a:lvl1pPr>
          </a:lstStyle>
          <a:p>
            <a:pPr marL="9525" lvl="0" algn="l" defTabSz="685800" rtl="0" eaLnBrk="1" latinLnBrk="0" hangingPunct="1">
              <a:lnSpc>
                <a:spcPct val="100000"/>
              </a:lnSpc>
              <a:spcBef>
                <a:spcPts val="30"/>
              </a:spcBef>
            </a:pPr>
            <a:r>
              <a:rPr lang="en-US"/>
              <a:t>Page heading</a:t>
            </a:r>
            <a:endParaRPr/>
          </a:p>
        </p:txBody>
      </p:sp>
      <p:sp>
        <p:nvSpPr>
          <p:cNvPr id="10" name="Text Placeholder 9"/>
          <p:cNvSpPr>
            <a:spLocks noGrp="1"/>
          </p:cNvSpPr>
          <p:nvPr>
            <p:ph type="body" sz="quarter" idx="12" hasCustomPrompt="1"/>
          </p:nvPr>
        </p:nvSpPr>
        <p:spPr>
          <a:xfrm>
            <a:off x="2300287" y="4071471"/>
            <a:ext cx="9529763" cy="1025281"/>
          </a:xfrm>
          <a:prstGeom prst="rect">
            <a:avLst/>
          </a:prstGeom>
        </p:spPr>
        <p:txBody>
          <a:bodyPr/>
          <a:lstStyle>
            <a:lvl1pPr marL="10800" indent="0">
              <a:buNone/>
              <a:defRPr lang="en-US" sz="4050" b="0" i="0" kern="1200" spc="-53" smtClean="0">
                <a:solidFill>
                  <a:srgbClr val="FFFFFF"/>
                </a:solidFill>
                <a:latin typeface="Nunito Sans Black" charset="0"/>
                <a:ea typeface="Nunito Sans Black" charset="0"/>
                <a:cs typeface="Nunito Sans Black" charset="0"/>
              </a:defRPr>
            </a:lvl1pPr>
            <a:lvl2pPr marL="0" indent="0" algn="l" defTabSz="685800" rtl="0" eaLnBrk="1" latinLnBrk="0" hangingPunct="1">
              <a:lnSpc>
                <a:spcPct val="100000"/>
              </a:lnSpc>
              <a:spcBef>
                <a:spcPts val="90"/>
              </a:spcBef>
              <a:buNone/>
              <a:defRPr lang="en-US" sz="2550" b="0" i="0" kern="1200" spc="-45" dirty="0" smtClean="0">
                <a:solidFill>
                  <a:schemeClr val="accent4"/>
                </a:solidFill>
                <a:latin typeface="Nunito Sans" charset="0"/>
                <a:ea typeface="Nunito Sans" charset="0"/>
                <a:cs typeface="Nunito Sans" charset="0"/>
              </a:defRPr>
            </a:lvl2pPr>
            <a:lvl3pPr marL="9525" algn="l" defTabSz="685800" rtl="0" eaLnBrk="1" latinLnBrk="0" hangingPunct="1">
              <a:lnSpc>
                <a:spcPct val="100000"/>
              </a:lnSpc>
              <a:spcBef>
                <a:spcPts val="90"/>
              </a:spcBef>
              <a:defRPr lang="en-US" sz="2550" b="0" i="0" kern="1200" spc="-45" dirty="0" smtClean="0">
                <a:solidFill>
                  <a:srgbClr val="FFFFFF"/>
                </a:solidFill>
                <a:latin typeface="Nunito Sans" charset="0"/>
                <a:ea typeface="Nunito Sans" charset="0"/>
                <a:cs typeface="Nunito Sans" charset="0"/>
              </a:defRPr>
            </a:lvl3pPr>
            <a:lvl4pPr marL="9525" algn="l" defTabSz="685800" rtl="0" eaLnBrk="1" latinLnBrk="0" hangingPunct="1">
              <a:lnSpc>
                <a:spcPct val="100000"/>
              </a:lnSpc>
              <a:spcBef>
                <a:spcPts val="90"/>
              </a:spcBef>
              <a:defRPr lang="en-US" sz="2550" b="0" i="0" kern="1200" spc="-45" dirty="0" smtClean="0">
                <a:solidFill>
                  <a:srgbClr val="FFFFFF"/>
                </a:solidFill>
                <a:latin typeface="Nunito Sans" charset="0"/>
                <a:ea typeface="Nunito Sans" charset="0"/>
                <a:cs typeface="Nunito Sans" charset="0"/>
              </a:defRPr>
            </a:lvl4pPr>
            <a:lvl5pPr marL="9525" algn="l" defTabSz="685800" rtl="0" eaLnBrk="1" latinLnBrk="0" hangingPunct="1">
              <a:lnSpc>
                <a:spcPct val="100000"/>
              </a:lnSpc>
              <a:spcBef>
                <a:spcPts val="90"/>
              </a:spcBef>
              <a:defRPr lang="en-US" sz="2550" b="0" i="0" kern="1200" spc="-45" dirty="0">
                <a:solidFill>
                  <a:srgbClr val="FFFFFF"/>
                </a:solidFill>
                <a:latin typeface="Nunito Sans" charset="0"/>
                <a:ea typeface="Nunito Sans" charset="0"/>
                <a:cs typeface="Nunito Sans" charset="0"/>
              </a:defRPr>
            </a:lvl5pPr>
          </a:lstStyle>
          <a:p>
            <a:pPr lvl="0"/>
            <a:r>
              <a:rPr lang="en-US"/>
              <a:t>Divider Example</a:t>
            </a:r>
          </a:p>
          <a:p>
            <a:pPr lvl="1"/>
            <a:r>
              <a:rPr lang="en-US"/>
              <a:t>Subhead goes here</a:t>
            </a:r>
          </a:p>
        </p:txBody>
      </p:sp>
      <p:sp>
        <p:nvSpPr>
          <p:cNvPr id="4" name="Date Placeholder 3">
            <a:extLst>
              <a:ext uri="{FF2B5EF4-FFF2-40B4-BE49-F238E27FC236}">
                <a16:creationId xmlns:a16="http://schemas.microsoft.com/office/drawing/2014/main" id="{50248021-CDB1-884B-8922-522C04F9E996}"/>
              </a:ext>
            </a:extLst>
          </p:cNvPr>
          <p:cNvSpPr>
            <a:spLocks noGrp="1"/>
          </p:cNvSpPr>
          <p:nvPr>
            <p:ph type="dt" sz="half" idx="13"/>
          </p:nvPr>
        </p:nvSpPr>
        <p:spPr/>
        <p:txBody>
          <a:bodyPr/>
          <a:lstStyle>
            <a:lvl1pPr>
              <a:defRPr>
                <a:solidFill>
                  <a:schemeClr val="bg1"/>
                </a:solidFill>
              </a:defRPr>
            </a:lvl1pPr>
          </a:lstStyle>
          <a:p>
            <a:r>
              <a:rPr lang="en-GB"/>
              <a:t>18/02/2018</a:t>
            </a:r>
            <a:endParaRPr lang="mr-IN"/>
          </a:p>
        </p:txBody>
      </p:sp>
      <p:sp>
        <p:nvSpPr>
          <p:cNvPr id="6" name="Footer Placeholder 5">
            <a:extLst>
              <a:ext uri="{FF2B5EF4-FFF2-40B4-BE49-F238E27FC236}">
                <a16:creationId xmlns:a16="http://schemas.microsoft.com/office/drawing/2014/main" id="{571B3383-73CD-FF4D-93FF-23B2819EC422}"/>
              </a:ext>
            </a:extLst>
          </p:cNvPr>
          <p:cNvSpPr>
            <a:spLocks noGrp="1"/>
          </p:cNvSpPr>
          <p:nvPr>
            <p:ph type="ftr" sz="quarter" idx="14"/>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9" name="Slide Number Placeholder 8">
            <a:extLst>
              <a:ext uri="{FF2B5EF4-FFF2-40B4-BE49-F238E27FC236}">
                <a16:creationId xmlns:a16="http://schemas.microsoft.com/office/drawing/2014/main" id="{A10898E6-1861-574C-B65E-C3DD19793F8C}"/>
              </a:ext>
            </a:extLst>
          </p:cNvPr>
          <p:cNvSpPr>
            <a:spLocks noGrp="1"/>
          </p:cNvSpPr>
          <p:nvPr>
            <p:ph type="sldNum" sz="quarter" idx="15"/>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pic>
        <p:nvPicPr>
          <p:cNvPr id="31" name="Picture 3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84680" y="360363"/>
            <a:ext cx="1745806" cy="492326"/>
          </a:xfrm>
          <a:prstGeom prst="rect">
            <a:avLst/>
          </a:prstGeom>
        </p:spPr>
      </p:pic>
    </p:spTree>
    <p:extLst>
      <p:ext uri="{BB962C8B-B14F-4D97-AF65-F5344CB8AC3E}">
        <p14:creationId xmlns:p14="http://schemas.microsoft.com/office/powerpoint/2010/main" val="8055882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Divider slide Green">
    <p:bg>
      <p:bgPr>
        <a:solidFill>
          <a:schemeClr val="accent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charset="0"/>
                <a:ea typeface="Nunito Sans Black" charset="0"/>
                <a:cs typeface="Nunito Sans Black" charset="0"/>
              </a:defRPr>
            </a:lvl1pPr>
          </a:lstStyle>
          <a:p>
            <a:pPr marL="9525" lvl="0" algn="l" defTabSz="685800" rtl="0" eaLnBrk="1" latinLnBrk="0" hangingPunct="1">
              <a:lnSpc>
                <a:spcPct val="100000"/>
              </a:lnSpc>
              <a:spcBef>
                <a:spcPts val="30"/>
              </a:spcBef>
            </a:pPr>
            <a:r>
              <a:rPr lang="en-US"/>
              <a:t>Page heading</a:t>
            </a:r>
            <a:endParaRPr/>
          </a:p>
        </p:txBody>
      </p:sp>
      <p:sp>
        <p:nvSpPr>
          <p:cNvPr id="10" name="Text Placeholder 9"/>
          <p:cNvSpPr>
            <a:spLocks noGrp="1"/>
          </p:cNvSpPr>
          <p:nvPr>
            <p:ph type="body" sz="quarter" idx="12" hasCustomPrompt="1"/>
          </p:nvPr>
        </p:nvSpPr>
        <p:spPr>
          <a:xfrm>
            <a:off x="2300287" y="4071471"/>
            <a:ext cx="9529763" cy="1025281"/>
          </a:xfrm>
          <a:prstGeom prst="rect">
            <a:avLst/>
          </a:prstGeom>
        </p:spPr>
        <p:txBody>
          <a:bodyPr/>
          <a:lstStyle>
            <a:lvl1pPr marL="10800" indent="0">
              <a:buNone/>
              <a:defRPr lang="en-US" sz="4050" b="0" i="0" kern="1200" spc="-53" smtClean="0">
                <a:solidFill>
                  <a:srgbClr val="FFFFFF"/>
                </a:solidFill>
                <a:latin typeface="Nunito Sans Black" charset="0"/>
                <a:ea typeface="Nunito Sans Black" charset="0"/>
                <a:cs typeface="Nunito Sans Black" charset="0"/>
              </a:defRPr>
            </a:lvl1pPr>
            <a:lvl2pPr marL="0" indent="0" algn="l" defTabSz="685800" rtl="0" eaLnBrk="1" latinLnBrk="0" hangingPunct="1">
              <a:lnSpc>
                <a:spcPct val="100000"/>
              </a:lnSpc>
              <a:spcBef>
                <a:spcPts val="90"/>
              </a:spcBef>
              <a:buNone/>
              <a:defRPr lang="en-US" sz="2550" b="0" i="0" kern="1200" spc="-45" dirty="0" smtClean="0">
                <a:solidFill>
                  <a:schemeClr val="accent3"/>
                </a:solidFill>
                <a:latin typeface="Nunito Sans" charset="0"/>
                <a:ea typeface="Nunito Sans" charset="0"/>
                <a:cs typeface="Nunito Sans" charset="0"/>
              </a:defRPr>
            </a:lvl2pPr>
            <a:lvl3pPr marL="9525" algn="l" defTabSz="685800" rtl="0" eaLnBrk="1" latinLnBrk="0" hangingPunct="1">
              <a:lnSpc>
                <a:spcPct val="100000"/>
              </a:lnSpc>
              <a:spcBef>
                <a:spcPts val="90"/>
              </a:spcBef>
              <a:defRPr lang="en-US" sz="2550" b="0" i="0" kern="1200" spc="-45" dirty="0" smtClean="0">
                <a:solidFill>
                  <a:srgbClr val="FFFFFF"/>
                </a:solidFill>
                <a:latin typeface="Nunito Sans" charset="0"/>
                <a:ea typeface="Nunito Sans" charset="0"/>
                <a:cs typeface="Nunito Sans" charset="0"/>
              </a:defRPr>
            </a:lvl3pPr>
            <a:lvl4pPr marL="9525" algn="l" defTabSz="685800" rtl="0" eaLnBrk="1" latinLnBrk="0" hangingPunct="1">
              <a:lnSpc>
                <a:spcPct val="100000"/>
              </a:lnSpc>
              <a:spcBef>
                <a:spcPts val="90"/>
              </a:spcBef>
              <a:defRPr lang="en-US" sz="2550" b="0" i="0" kern="1200" spc="-45" dirty="0" smtClean="0">
                <a:solidFill>
                  <a:srgbClr val="FFFFFF"/>
                </a:solidFill>
                <a:latin typeface="Nunito Sans" charset="0"/>
                <a:ea typeface="Nunito Sans" charset="0"/>
                <a:cs typeface="Nunito Sans" charset="0"/>
              </a:defRPr>
            </a:lvl4pPr>
            <a:lvl5pPr marL="9525" algn="l" defTabSz="685800" rtl="0" eaLnBrk="1" latinLnBrk="0" hangingPunct="1">
              <a:lnSpc>
                <a:spcPct val="100000"/>
              </a:lnSpc>
              <a:spcBef>
                <a:spcPts val="90"/>
              </a:spcBef>
              <a:defRPr lang="en-US" sz="2550" b="0" i="0" kern="1200" spc="-45" dirty="0">
                <a:solidFill>
                  <a:srgbClr val="FFFFFF"/>
                </a:solidFill>
                <a:latin typeface="Nunito Sans" charset="0"/>
                <a:ea typeface="Nunito Sans" charset="0"/>
                <a:cs typeface="Nunito Sans" charset="0"/>
              </a:defRPr>
            </a:lvl5pPr>
          </a:lstStyle>
          <a:p>
            <a:pPr lvl="0"/>
            <a:r>
              <a:rPr lang="en-US"/>
              <a:t>Divider Example</a:t>
            </a:r>
          </a:p>
          <a:p>
            <a:pPr lvl="1"/>
            <a:r>
              <a:rPr lang="en-US"/>
              <a:t>Subhead goes here</a:t>
            </a:r>
          </a:p>
        </p:txBody>
      </p:sp>
      <p:sp>
        <p:nvSpPr>
          <p:cNvPr id="4" name="Date Placeholder 3">
            <a:extLst>
              <a:ext uri="{FF2B5EF4-FFF2-40B4-BE49-F238E27FC236}">
                <a16:creationId xmlns:a16="http://schemas.microsoft.com/office/drawing/2014/main" id="{44C8E871-E152-F649-9F9E-174AD7C348F6}"/>
              </a:ext>
            </a:extLst>
          </p:cNvPr>
          <p:cNvSpPr>
            <a:spLocks noGrp="1"/>
          </p:cNvSpPr>
          <p:nvPr>
            <p:ph type="dt" sz="half" idx="13"/>
          </p:nvPr>
        </p:nvSpPr>
        <p:spPr/>
        <p:txBody>
          <a:bodyPr/>
          <a:lstStyle>
            <a:lvl1pPr>
              <a:defRPr>
                <a:solidFill>
                  <a:schemeClr val="bg1"/>
                </a:solidFill>
              </a:defRPr>
            </a:lvl1pPr>
          </a:lstStyle>
          <a:p>
            <a:r>
              <a:rPr lang="en-GB"/>
              <a:t>18/02/2018</a:t>
            </a:r>
            <a:endParaRPr lang="mr-IN"/>
          </a:p>
        </p:txBody>
      </p:sp>
      <p:sp>
        <p:nvSpPr>
          <p:cNvPr id="6" name="Footer Placeholder 5">
            <a:extLst>
              <a:ext uri="{FF2B5EF4-FFF2-40B4-BE49-F238E27FC236}">
                <a16:creationId xmlns:a16="http://schemas.microsoft.com/office/drawing/2014/main" id="{860517BC-BCE9-E04C-A6C2-1E9E9DEEE18B}"/>
              </a:ext>
            </a:extLst>
          </p:cNvPr>
          <p:cNvSpPr>
            <a:spLocks noGrp="1"/>
          </p:cNvSpPr>
          <p:nvPr>
            <p:ph type="ftr" sz="quarter" idx="14"/>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9" name="Slide Number Placeholder 8">
            <a:extLst>
              <a:ext uri="{FF2B5EF4-FFF2-40B4-BE49-F238E27FC236}">
                <a16:creationId xmlns:a16="http://schemas.microsoft.com/office/drawing/2014/main" id="{5D9FDE76-F466-AC40-8464-C208D90957B2}"/>
              </a:ext>
            </a:extLst>
          </p:cNvPr>
          <p:cNvSpPr>
            <a:spLocks noGrp="1"/>
          </p:cNvSpPr>
          <p:nvPr>
            <p:ph type="sldNum" sz="quarter" idx="15"/>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pic>
        <p:nvPicPr>
          <p:cNvPr id="31" name="Picture 3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84680" y="360363"/>
            <a:ext cx="1745806" cy="492326"/>
          </a:xfrm>
          <a:prstGeom prst="rect">
            <a:avLst/>
          </a:prstGeom>
        </p:spPr>
      </p:pic>
    </p:spTree>
    <p:extLst>
      <p:ext uri="{BB962C8B-B14F-4D97-AF65-F5344CB8AC3E}">
        <p14:creationId xmlns:p14="http://schemas.microsoft.com/office/powerpoint/2010/main" val="3145243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Divider slide Blue">
    <p:bg>
      <p:bgPr>
        <a:solidFill>
          <a:schemeClr val="accent3"/>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charset="0"/>
                <a:ea typeface="Nunito Sans Black" charset="0"/>
                <a:cs typeface="Nunito Sans Black" charset="0"/>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7" name="Footer Placeholder 6"/>
          <p:cNvSpPr>
            <a:spLocks noGrp="1"/>
          </p:cNvSpPr>
          <p:nvPr>
            <p:ph type="ftr" sz="quarter" idx="10"/>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8" name="Slide Number Placeholder 7"/>
          <p:cNvSpPr>
            <a:spLocks noGrp="1"/>
          </p:cNvSpPr>
          <p:nvPr>
            <p:ph type="sldNum" sz="quarter" idx="11"/>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10" name="Text Placeholder 9"/>
          <p:cNvSpPr>
            <a:spLocks noGrp="1"/>
          </p:cNvSpPr>
          <p:nvPr>
            <p:ph type="body" sz="quarter" idx="12" hasCustomPrompt="1"/>
          </p:nvPr>
        </p:nvSpPr>
        <p:spPr>
          <a:xfrm>
            <a:off x="2300287" y="4071471"/>
            <a:ext cx="9529763" cy="1025281"/>
          </a:xfrm>
          <a:prstGeom prst="rect">
            <a:avLst/>
          </a:prstGeom>
        </p:spPr>
        <p:txBody>
          <a:bodyPr/>
          <a:lstStyle>
            <a:lvl1pPr marL="10800" indent="0">
              <a:buNone/>
              <a:defRPr lang="en-US" sz="4050" b="0" i="0" kern="1200" spc="-53" smtClean="0">
                <a:solidFill>
                  <a:srgbClr val="FFFFFF"/>
                </a:solidFill>
                <a:latin typeface="Nunito Sans Black" charset="0"/>
                <a:ea typeface="Nunito Sans Black" charset="0"/>
                <a:cs typeface="Nunito Sans Black" charset="0"/>
              </a:defRPr>
            </a:lvl1pPr>
            <a:lvl2pPr marL="0" indent="0" algn="l" defTabSz="685800" rtl="0" eaLnBrk="1" latinLnBrk="0" hangingPunct="1">
              <a:lnSpc>
                <a:spcPct val="100000"/>
              </a:lnSpc>
              <a:spcBef>
                <a:spcPts val="90"/>
              </a:spcBef>
              <a:buNone/>
              <a:defRPr lang="en-US" sz="2550" b="0" i="0" kern="1200" spc="-45" dirty="0" smtClean="0">
                <a:solidFill>
                  <a:schemeClr val="accent6"/>
                </a:solidFill>
                <a:latin typeface="Nunito Sans" charset="0"/>
                <a:ea typeface="Nunito Sans" charset="0"/>
                <a:cs typeface="Nunito Sans" charset="0"/>
              </a:defRPr>
            </a:lvl2pPr>
            <a:lvl3pPr marL="9525" algn="l" defTabSz="685800" rtl="0" eaLnBrk="1" latinLnBrk="0" hangingPunct="1">
              <a:lnSpc>
                <a:spcPct val="100000"/>
              </a:lnSpc>
              <a:spcBef>
                <a:spcPts val="90"/>
              </a:spcBef>
              <a:defRPr lang="en-US" sz="2550" b="0" i="0" kern="1200" spc="-45" dirty="0" smtClean="0">
                <a:solidFill>
                  <a:srgbClr val="FFFFFF"/>
                </a:solidFill>
                <a:latin typeface="Nunito Sans" charset="0"/>
                <a:ea typeface="Nunito Sans" charset="0"/>
                <a:cs typeface="Nunito Sans" charset="0"/>
              </a:defRPr>
            </a:lvl3pPr>
            <a:lvl4pPr marL="9525" algn="l" defTabSz="685800" rtl="0" eaLnBrk="1" latinLnBrk="0" hangingPunct="1">
              <a:lnSpc>
                <a:spcPct val="100000"/>
              </a:lnSpc>
              <a:spcBef>
                <a:spcPts val="90"/>
              </a:spcBef>
              <a:defRPr lang="en-US" sz="2550" b="0" i="0" kern="1200" spc="-45" dirty="0" smtClean="0">
                <a:solidFill>
                  <a:srgbClr val="FFFFFF"/>
                </a:solidFill>
                <a:latin typeface="Nunito Sans" charset="0"/>
                <a:ea typeface="Nunito Sans" charset="0"/>
                <a:cs typeface="Nunito Sans" charset="0"/>
              </a:defRPr>
            </a:lvl4pPr>
            <a:lvl5pPr marL="9525" algn="l" defTabSz="685800" rtl="0" eaLnBrk="1" latinLnBrk="0" hangingPunct="1">
              <a:lnSpc>
                <a:spcPct val="100000"/>
              </a:lnSpc>
              <a:spcBef>
                <a:spcPts val="90"/>
              </a:spcBef>
              <a:defRPr lang="en-US" sz="2550" b="0" i="0" kern="1200" spc="-45" dirty="0">
                <a:solidFill>
                  <a:srgbClr val="FFFFFF"/>
                </a:solidFill>
                <a:latin typeface="Nunito Sans" charset="0"/>
                <a:ea typeface="Nunito Sans" charset="0"/>
                <a:cs typeface="Nunito Sans" charset="0"/>
              </a:defRPr>
            </a:lvl5pPr>
          </a:lstStyle>
          <a:p>
            <a:pPr lvl="0"/>
            <a:r>
              <a:rPr lang="en-US"/>
              <a:t>Divider Example</a:t>
            </a:r>
          </a:p>
          <a:p>
            <a:pPr lvl="1"/>
            <a:r>
              <a:rPr lang="en-US"/>
              <a:t>Subhead goes here</a:t>
            </a:r>
          </a:p>
        </p:txBody>
      </p:sp>
      <p:pic>
        <p:nvPicPr>
          <p:cNvPr id="31" name="Picture 3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84680" y="360363"/>
            <a:ext cx="1745806" cy="492326"/>
          </a:xfrm>
          <a:prstGeom prst="rect">
            <a:avLst/>
          </a:prstGeom>
        </p:spPr>
      </p:pic>
    </p:spTree>
    <p:extLst>
      <p:ext uri="{BB962C8B-B14F-4D97-AF65-F5344CB8AC3E}">
        <p14:creationId xmlns:p14="http://schemas.microsoft.com/office/powerpoint/2010/main" val="2848646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Light Image right">
    <p:bg>
      <p:bgPr>
        <a:solidFill>
          <a:schemeClr val="accent3"/>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DE54B395-BCD2-BF4C-AA65-6141FACDADB7}"/>
              </a:ext>
            </a:extLst>
          </p:cNvPr>
          <p:cNvSpPr>
            <a:spLocks noGrp="1"/>
          </p:cNvSpPr>
          <p:nvPr>
            <p:ph type="pic" sz="quarter" idx="11" hasCustomPrompt="1"/>
          </p:nvPr>
        </p:nvSpPr>
        <p:spPr>
          <a:xfrm>
            <a:off x="6096000" y="0"/>
            <a:ext cx="6096000" cy="6858000"/>
          </a:xfrm>
        </p:spPr>
        <p:txBody>
          <a:bodyPr anchor="ctr"/>
          <a:lstStyle>
            <a:lvl1pPr marL="10800" indent="0" algn="ctr">
              <a:buNone/>
              <a:defRPr>
                <a:solidFill>
                  <a:schemeClr val="bg1"/>
                </a:solidFill>
              </a:defRPr>
            </a:lvl1pPr>
          </a:lstStyle>
          <a:p>
            <a:r>
              <a:rPr lang="en-GB"/>
              <a:t>Click to insert image</a:t>
            </a:r>
          </a:p>
          <a:p>
            <a:r>
              <a:rPr lang="en-GB"/>
              <a:t>The optimum image size is 640 x 720 pixels at 96 dpi</a:t>
            </a:r>
          </a:p>
        </p:txBody>
      </p:sp>
      <p:sp>
        <p:nvSpPr>
          <p:cNvPr id="5" name="Holder 5"/>
          <p:cNvSpPr>
            <a:spLocks noGrp="1"/>
          </p:cNvSpPr>
          <p:nvPr>
            <p:ph type="ftr" sz="quarter" idx="5"/>
          </p:nvPr>
        </p:nvSpPr>
        <p:spPr/>
        <p:txBody>
          <a:bodyPr lIns="0" tIns="0" rIns="0" bIns="0"/>
          <a:lstStyle>
            <a:lvl1pPr>
              <a:defRPr sz="750" b="1" i="0">
                <a:solidFill>
                  <a:schemeClr val="bg1"/>
                </a:solidFill>
                <a:latin typeface="Arial"/>
                <a:cs typeface="Arial"/>
              </a:defRPr>
            </a:lvl1pPr>
          </a:lstStyle>
          <a:p>
            <a:pPr marL="9525">
              <a:spcBef>
                <a:spcPts val="83"/>
              </a:spcBef>
            </a:pPr>
            <a:r>
              <a:rPr lang="en-GB" spc="56">
                <a:latin typeface="Nunito Sans" panose="00000500000000000000" pitchFamily="2" charset="0"/>
              </a:rPr>
              <a:t>© </a:t>
            </a:r>
            <a:r>
              <a:rPr lang="en-GB" spc="-4">
                <a:latin typeface="Nunito Sans" panose="00000500000000000000" pitchFamily="2" charset="0"/>
              </a:rPr>
              <a:t>The </a:t>
            </a:r>
            <a:r>
              <a:rPr lang="en-GB" spc="-15">
                <a:latin typeface="Nunito Sans" panose="00000500000000000000" pitchFamily="2" charset="0"/>
              </a:rPr>
              <a:t>Scout Association</a:t>
            </a:r>
          </a:p>
        </p:txBody>
      </p:sp>
      <p:sp>
        <p:nvSpPr>
          <p:cNvPr id="6" name="Holder 6"/>
          <p:cNvSpPr>
            <a:spLocks noGrp="1"/>
          </p:cNvSpPr>
          <p:nvPr>
            <p:ph type="dt" sz="half" idx="6"/>
          </p:nvPr>
        </p:nvSpPr>
        <p:spPr/>
        <p:txBody>
          <a:bodyPr lIns="0" tIns="0" rIns="0" bIns="0"/>
          <a:lstStyle>
            <a:lvl1pPr algn="l">
              <a:defRPr>
                <a:solidFill>
                  <a:schemeClr val="tx1"/>
                </a:solidFill>
              </a:defRPr>
            </a:lvl1pPr>
          </a:lstStyle>
          <a:p>
            <a:r>
              <a:rPr lang="mr-IN">
                <a:solidFill>
                  <a:schemeClr val="bg1"/>
                </a:solidFill>
              </a:rPr>
              <a:t>18/02/2018</a:t>
            </a:r>
          </a:p>
        </p:txBody>
      </p:sp>
      <p:sp>
        <p:nvSpPr>
          <p:cNvPr id="7" name="Holder 7"/>
          <p:cNvSpPr>
            <a:spLocks noGrp="1"/>
          </p:cNvSpPr>
          <p:nvPr>
            <p:ph type="sldNum" sz="quarter" idx="7"/>
          </p:nvPr>
        </p:nvSpPr>
        <p:spPr/>
        <p:txBody>
          <a:bodyPr lIns="0" tIns="0" rIns="0" bIns="0"/>
          <a:lstStyle>
            <a:lvl1pPr>
              <a:defRPr sz="750" b="1" i="0">
                <a:solidFill>
                  <a:schemeClr val="bg1"/>
                </a:solidFill>
                <a:latin typeface="Nunito Sans" panose="00000500000000000000" pitchFamily="2" charset="0"/>
                <a:cs typeface="Arial"/>
              </a:defRPr>
            </a:lvl1pPr>
          </a:lstStyle>
          <a:p>
            <a:pPr marL="19050">
              <a:spcBef>
                <a:spcPts val="83"/>
              </a:spcBef>
            </a:pPr>
            <a:fld id="{81D60167-4931-47E6-BA6A-407CBD079E47}" type="slidenum">
              <a:rPr lang="en-GB" spc="26" smtClean="0"/>
              <a:pPr marL="19050">
                <a:spcBef>
                  <a:spcPts val="83"/>
                </a:spcBef>
              </a:pPr>
              <a:t>‹#›</a:t>
            </a:fld>
            <a:endParaRPr lang="en-GB" spc="26"/>
          </a:p>
        </p:txBody>
      </p:sp>
      <p:sp>
        <p:nvSpPr>
          <p:cNvPr id="20" name="object 17"/>
          <p:cNvSpPr txBox="1"/>
          <p:nvPr userDrawn="1"/>
        </p:nvSpPr>
        <p:spPr>
          <a:xfrm>
            <a:off x="345675" y="313809"/>
            <a:ext cx="2604611" cy="217367"/>
          </a:xfrm>
          <a:prstGeom prst="rect">
            <a:avLst/>
          </a:prstGeom>
        </p:spPr>
        <p:txBody>
          <a:bodyPr vert="horz" wrap="square" lIns="0" tIns="9525" rIns="0" bIns="0" rtlCol="0">
            <a:spAutoFit/>
          </a:bodyPr>
          <a:lstStyle/>
          <a:p>
            <a:pPr marL="9525">
              <a:lnSpc>
                <a:spcPct val="100000"/>
              </a:lnSpc>
              <a:spcBef>
                <a:spcPts val="75"/>
              </a:spcBef>
            </a:pPr>
            <a:r>
              <a:rPr sz="1350" b="0" i="0" spc="19">
                <a:solidFill>
                  <a:srgbClr val="FFFFFF"/>
                </a:solidFill>
                <a:latin typeface="Nunito Sans Black" charset="0"/>
                <a:ea typeface="Nunito Sans Black" charset="0"/>
                <a:cs typeface="Nunito Sans Black" charset="0"/>
              </a:rPr>
              <a:t>Do </a:t>
            </a:r>
            <a:r>
              <a:rPr sz="1350" b="0" i="0" spc="0">
                <a:solidFill>
                  <a:srgbClr val="FFFFFF"/>
                </a:solidFill>
                <a:latin typeface="Nunito Sans Black" charset="0"/>
                <a:ea typeface="Nunito Sans Black" charset="0"/>
                <a:cs typeface="Nunito Sans Black" charset="0"/>
              </a:rPr>
              <a:t>more. </a:t>
            </a:r>
            <a:r>
              <a:rPr sz="1350" b="0" i="0">
                <a:solidFill>
                  <a:srgbClr val="FFFFFF"/>
                </a:solidFill>
                <a:latin typeface="Nunito Sans Black" charset="0"/>
                <a:ea typeface="Nunito Sans Black" charset="0"/>
                <a:cs typeface="Nunito Sans Black" charset="0"/>
              </a:rPr>
              <a:t>Share </a:t>
            </a:r>
            <a:r>
              <a:rPr sz="1350" b="0" i="0" spc="0">
                <a:solidFill>
                  <a:srgbClr val="FFFFFF"/>
                </a:solidFill>
                <a:latin typeface="Nunito Sans Black" charset="0"/>
                <a:ea typeface="Nunito Sans Black" charset="0"/>
                <a:cs typeface="Nunito Sans Black" charset="0"/>
              </a:rPr>
              <a:t>more. </a:t>
            </a:r>
            <a:r>
              <a:rPr sz="1350" b="0" i="0" spc="-34">
                <a:solidFill>
                  <a:srgbClr val="FFFFFF"/>
                </a:solidFill>
                <a:latin typeface="Nunito Sans Black" charset="0"/>
                <a:ea typeface="Nunito Sans Black" charset="0"/>
                <a:cs typeface="Nunito Sans Black" charset="0"/>
              </a:rPr>
              <a:t>Be</a:t>
            </a:r>
            <a:r>
              <a:rPr sz="1350" b="0" i="0" spc="-11">
                <a:solidFill>
                  <a:srgbClr val="FFFFFF"/>
                </a:solidFill>
                <a:latin typeface="Nunito Sans Black" charset="0"/>
                <a:ea typeface="Nunito Sans Black" charset="0"/>
                <a:cs typeface="Nunito Sans Black" charset="0"/>
              </a:rPr>
              <a:t> </a:t>
            </a:r>
            <a:r>
              <a:rPr sz="1350" b="0" i="0" spc="0">
                <a:solidFill>
                  <a:srgbClr val="FFFFFF"/>
                </a:solidFill>
                <a:latin typeface="Nunito Sans Black" charset="0"/>
                <a:ea typeface="Nunito Sans Black" charset="0"/>
                <a:cs typeface="Nunito Sans Black" charset="0"/>
              </a:rPr>
              <a:t>more.</a:t>
            </a:r>
            <a:endParaRPr sz="1350" b="0" i="0">
              <a:latin typeface="Nunito Sans Black" charset="0"/>
              <a:ea typeface="Nunito Sans Black" charset="0"/>
              <a:cs typeface="Nunito Sans Black" charset="0"/>
            </a:endParaRPr>
          </a:p>
        </p:txBody>
      </p:sp>
      <p:sp>
        <p:nvSpPr>
          <p:cNvPr id="24" name="Text Placeholder 23"/>
          <p:cNvSpPr>
            <a:spLocks noGrp="1"/>
          </p:cNvSpPr>
          <p:nvPr>
            <p:ph type="body" sz="quarter" idx="10"/>
          </p:nvPr>
        </p:nvSpPr>
        <p:spPr>
          <a:xfrm>
            <a:off x="1158000" y="1620000"/>
            <a:ext cx="3780000" cy="4502944"/>
          </a:xfrm>
          <a:prstGeom prst="rect">
            <a:avLst/>
          </a:prstGeom>
        </p:spPr>
        <p:txBody>
          <a:bodyPr>
            <a:noAutofit/>
          </a:bodyPr>
          <a:lstStyle>
            <a:lvl1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smtClean="0">
                <a:solidFill>
                  <a:schemeClr val="bg1"/>
                </a:solidFill>
                <a:latin typeface="Nunito Sans" charset="0"/>
                <a:ea typeface="Nunito Sans" charset="0"/>
                <a:cs typeface="Nunito Sans" charset="0"/>
              </a:defRPr>
            </a:lvl1pPr>
            <a:lvl2pPr marL="10800" marR="3810" indent="0" algn="l" defTabSz="685800" rtl="0" eaLnBrk="1" latinLnBrk="0" hangingPunct="1">
              <a:lnSpc>
                <a:spcPts val="2055"/>
              </a:lnSpc>
              <a:spcBef>
                <a:spcPts val="1706"/>
              </a:spcBef>
              <a:buClrTx/>
              <a:buFont typeface="Arial" panose="020B0604020202020204" pitchFamily="34" charset="0"/>
              <a:buNone/>
              <a:tabLst/>
              <a:defRPr lang="en-US" sz="1800" b="1" i="0" kern="1200" dirty="0" smtClean="0">
                <a:solidFill>
                  <a:schemeClr val="bg1"/>
                </a:solidFill>
                <a:latin typeface="Nunito Sans Black" charset="0"/>
                <a:ea typeface="Nunito Sans Black" charset="0"/>
                <a:cs typeface="Nunito Sans Black" charset="0"/>
              </a:defRPr>
            </a:lvl2pPr>
            <a:lvl3pPr marL="10800" marR="3810" indent="0" algn="l" defTabSz="685800" rtl="0" eaLnBrk="1" latinLnBrk="0" hangingPunct="1">
              <a:lnSpc>
                <a:spcPts val="2055"/>
              </a:lnSpc>
              <a:spcBef>
                <a:spcPts val="315"/>
              </a:spcBef>
              <a:buClrTx/>
              <a:buFont typeface="Arial" panose="020B0604020202020204" pitchFamily="34" charset="0"/>
              <a:buNone/>
              <a:tabLst/>
              <a:defRPr lang="en-US" sz="1800" b="1" i="0" kern="1200" spc="-45" dirty="0" smtClean="0">
                <a:solidFill>
                  <a:schemeClr val="bg1"/>
                </a:solidFill>
                <a:latin typeface="Nunito Sans" charset="0"/>
                <a:ea typeface="Nunito Sans" charset="0"/>
                <a:cs typeface="Nunito Sans" charset="0"/>
              </a:defRPr>
            </a:lvl3pPr>
            <a:lvl4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smtClean="0">
                <a:solidFill>
                  <a:schemeClr val="bg1"/>
                </a:solidFill>
                <a:latin typeface="Nunito Sans" charset="0"/>
                <a:ea typeface="Nunito Sans" charset="0"/>
                <a:cs typeface="Nunito Sans" charset="0"/>
              </a:defRPr>
            </a:lvl4pPr>
            <a:lvl5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a:solidFill>
                  <a:schemeClr val="bg1"/>
                </a:solidFill>
                <a:latin typeface="Nunito Sans" charset="0"/>
                <a:ea typeface="Nunito Sans" charset="0"/>
                <a:cs typeface="Nunito Sans"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1" name="Pictur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84680" y="360363"/>
            <a:ext cx="1745806" cy="492325"/>
          </a:xfrm>
          <a:prstGeom prst="rect">
            <a:avLst/>
          </a:prstGeom>
        </p:spPr>
      </p:pic>
    </p:spTree>
    <p:extLst>
      <p:ext uri="{BB962C8B-B14F-4D97-AF65-F5344CB8AC3E}">
        <p14:creationId xmlns:p14="http://schemas.microsoft.com/office/powerpoint/2010/main" val="16910673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Light Image right">
    <p:bg>
      <p:bgPr>
        <a:solidFill>
          <a:schemeClr val="accent3"/>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DE54B395-BCD2-BF4C-AA65-6141FACDADB7}"/>
              </a:ext>
            </a:extLst>
          </p:cNvPr>
          <p:cNvSpPr>
            <a:spLocks noGrp="1"/>
          </p:cNvSpPr>
          <p:nvPr>
            <p:ph type="pic" sz="quarter" idx="11" hasCustomPrompt="1"/>
          </p:nvPr>
        </p:nvSpPr>
        <p:spPr>
          <a:xfrm>
            <a:off x="6096000" y="0"/>
            <a:ext cx="6096000" cy="6858000"/>
          </a:xfrm>
        </p:spPr>
        <p:txBody>
          <a:bodyPr anchor="ctr"/>
          <a:lstStyle>
            <a:lvl1pPr marL="10800" indent="0" algn="ctr">
              <a:buNone/>
              <a:defRPr>
                <a:solidFill>
                  <a:schemeClr val="bg1"/>
                </a:solidFill>
              </a:defRPr>
            </a:lvl1pPr>
          </a:lstStyle>
          <a:p>
            <a:r>
              <a:rPr lang="en-GB"/>
              <a:t>Click to insert image</a:t>
            </a:r>
          </a:p>
          <a:p>
            <a:r>
              <a:rPr lang="en-GB"/>
              <a:t>The optimum image size is 640 x 720 pixels at 96 dpi</a:t>
            </a:r>
          </a:p>
        </p:txBody>
      </p:sp>
      <p:sp>
        <p:nvSpPr>
          <p:cNvPr id="5" name="Holder 5"/>
          <p:cNvSpPr>
            <a:spLocks noGrp="1"/>
          </p:cNvSpPr>
          <p:nvPr>
            <p:ph type="ftr" sz="quarter" idx="5"/>
          </p:nvPr>
        </p:nvSpPr>
        <p:spPr/>
        <p:txBody>
          <a:bodyPr lIns="0" tIns="0" rIns="0" bIns="0"/>
          <a:lstStyle>
            <a:lvl1pPr>
              <a:defRPr sz="750" b="1" i="0">
                <a:solidFill>
                  <a:schemeClr val="bg1"/>
                </a:solidFill>
                <a:latin typeface="Arial"/>
                <a:cs typeface="Arial"/>
              </a:defRPr>
            </a:lvl1pPr>
          </a:lstStyle>
          <a:p>
            <a:pPr marL="9525">
              <a:spcBef>
                <a:spcPts val="83"/>
              </a:spcBef>
            </a:pPr>
            <a:r>
              <a:rPr lang="en-GB" spc="56">
                <a:latin typeface="Nunito Sans" panose="00000500000000000000" pitchFamily="2" charset="0"/>
              </a:rPr>
              <a:t>© </a:t>
            </a:r>
            <a:r>
              <a:rPr lang="en-GB" spc="-4">
                <a:latin typeface="Nunito Sans" panose="00000500000000000000" pitchFamily="2" charset="0"/>
              </a:rPr>
              <a:t>The </a:t>
            </a:r>
            <a:r>
              <a:rPr lang="en-GB" spc="-15">
                <a:latin typeface="Nunito Sans" panose="00000500000000000000" pitchFamily="2" charset="0"/>
              </a:rPr>
              <a:t>Scout Association</a:t>
            </a:r>
          </a:p>
        </p:txBody>
      </p:sp>
      <p:sp>
        <p:nvSpPr>
          <p:cNvPr id="6" name="Holder 6"/>
          <p:cNvSpPr>
            <a:spLocks noGrp="1"/>
          </p:cNvSpPr>
          <p:nvPr>
            <p:ph type="dt" sz="half" idx="6"/>
          </p:nvPr>
        </p:nvSpPr>
        <p:spPr/>
        <p:txBody>
          <a:bodyPr lIns="0" tIns="0" rIns="0" bIns="0"/>
          <a:lstStyle>
            <a:lvl1pPr algn="l">
              <a:defRPr>
                <a:solidFill>
                  <a:schemeClr val="tx1"/>
                </a:solidFill>
              </a:defRPr>
            </a:lvl1pPr>
          </a:lstStyle>
          <a:p>
            <a:r>
              <a:rPr lang="mr-IN">
                <a:solidFill>
                  <a:schemeClr val="bg1"/>
                </a:solidFill>
              </a:rPr>
              <a:t>18/02/2018</a:t>
            </a:r>
          </a:p>
        </p:txBody>
      </p:sp>
      <p:sp>
        <p:nvSpPr>
          <p:cNvPr id="7" name="Holder 7"/>
          <p:cNvSpPr>
            <a:spLocks noGrp="1"/>
          </p:cNvSpPr>
          <p:nvPr>
            <p:ph type="sldNum" sz="quarter" idx="7"/>
          </p:nvPr>
        </p:nvSpPr>
        <p:spPr/>
        <p:txBody>
          <a:bodyPr lIns="0" tIns="0" rIns="0" bIns="0"/>
          <a:lstStyle>
            <a:lvl1pPr>
              <a:defRPr sz="750" b="1" i="0">
                <a:solidFill>
                  <a:schemeClr val="bg1"/>
                </a:solidFill>
                <a:latin typeface="Nunito Sans" panose="00000500000000000000" pitchFamily="2" charset="0"/>
                <a:cs typeface="Arial"/>
              </a:defRPr>
            </a:lvl1pPr>
          </a:lstStyle>
          <a:p>
            <a:pPr marL="19050">
              <a:spcBef>
                <a:spcPts val="83"/>
              </a:spcBef>
            </a:pPr>
            <a:fld id="{81D60167-4931-47E6-BA6A-407CBD079E47}" type="slidenum">
              <a:rPr lang="en-GB" spc="26" smtClean="0"/>
              <a:pPr marL="19050">
                <a:spcBef>
                  <a:spcPts val="83"/>
                </a:spcBef>
              </a:pPr>
              <a:t>‹#›</a:t>
            </a:fld>
            <a:endParaRPr lang="en-GB" spc="26"/>
          </a:p>
        </p:txBody>
      </p:sp>
      <p:sp>
        <p:nvSpPr>
          <p:cNvPr id="20" name="object 17"/>
          <p:cNvSpPr txBox="1"/>
          <p:nvPr userDrawn="1"/>
        </p:nvSpPr>
        <p:spPr>
          <a:xfrm>
            <a:off x="345675" y="313809"/>
            <a:ext cx="2604611" cy="217367"/>
          </a:xfrm>
          <a:prstGeom prst="rect">
            <a:avLst/>
          </a:prstGeom>
        </p:spPr>
        <p:txBody>
          <a:bodyPr vert="horz" wrap="square" lIns="0" tIns="9525" rIns="0" bIns="0" rtlCol="0">
            <a:spAutoFit/>
          </a:bodyPr>
          <a:lstStyle/>
          <a:p>
            <a:pPr marL="9525">
              <a:lnSpc>
                <a:spcPct val="100000"/>
              </a:lnSpc>
              <a:spcBef>
                <a:spcPts val="75"/>
              </a:spcBef>
            </a:pPr>
            <a:r>
              <a:rPr sz="1350" b="0" i="0" spc="19">
                <a:solidFill>
                  <a:srgbClr val="FFFFFF"/>
                </a:solidFill>
                <a:latin typeface="Nunito Sans Black" charset="0"/>
                <a:ea typeface="Nunito Sans Black" charset="0"/>
                <a:cs typeface="Nunito Sans Black" charset="0"/>
              </a:rPr>
              <a:t>Do </a:t>
            </a:r>
            <a:r>
              <a:rPr sz="1350" b="0" i="0" spc="0">
                <a:solidFill>
                  <a:srgbClr val="FFFFFF"/>
                </a:solidFill>
                <a:latin typeface="Nunito Sans Black" charset="0"/>
                <a:ea typeface="Nunito Sans Black" charset="0"/>
                <a:cs typeface="Nunito Sans Black" charset="0"/>
              </a:rPr>
              <a:t>more. </a:t>
            </a:r>
            <a:r>
              <a:rPr sz="1350" b="0" i="0">
                <a:solidFill>
                  <a:srgbClr val="FFFFFF"/>
                </a:solidFill>
                <a:latin typeface="Nunito Sans Black" charset="0"/>
                <a:ea typeface="Nunito Sans Black" charset="0"/>
                <a:cs typeface="Nunito Sans Black" charset="0"/>
              </a:rPr>
              <a:t>Share </a:t>
            </a:r>
            <a:r>
              <a:rPr sz="1350" b="0" i="0" spc="0">
                <a:solidFill>
                  <a:srgbClr val="FFFFFF"/>
                </a:solidFill>
                <a:latin typeface="Nunito Sans Black" charset="0"/>
                <a:ea typeface="Nunito Sans Black" charset="0"/>
                <a:cs typeface="Nunito Sans Black" charset="0"/>
              </a:rPr>
              <a:t>more. </a:t>
            </a:r>
            <a:r>
              <a:rPr sz="1350" b="0" i="0" spc="-34">
                <a:solidFill>
                  <a:srgbClr val="FFFFFF"/>
                </a:solidFill>
                <a:latin typeface="Nunito Sans Black" charset="0"/>
                <a:ea typeface="Nunito Sans Black" charset="0"/>
                <a:cs typeface="Nunito Sans Black" charset="0"/>
              </a:rPr>
              <a:t>Be</a:t>
            </a:r>
            <a:r>
              <a:rPr sz="1350" b="0" i="0" spc="-11">
                <a:solidFill>
                  <a:srgbClr val="FFFFFF"/>
                </a:solidFill>
                <a:latin typeface="Nunito Sans Black" charset="0"/>
                <a:ea typeface="Nunito Sans Black" charset="0"/>
                <a:cs typeface="Nunito Sans Black" charset="0"/>
              </a:rPr>
              <a:t> </a:t>
            </a:r>
            <a:r>
              <a:rPr sz="1350" b="0" i="0" spc="0">
                <a:solidFill>
                  <a:srgbClr val="FFFFFF"/>
                </a:solidFill>
                <a:latin typeface="Nunito Sans Black" charset="0"/>
                <a:ea typeface="Nunito Sans Black" charset="0"/>
                <a:cs typeface="Nunito Sans Black" charset="0"/>
              </a:rPr>
              <a:t>more.</a:t>
            </a:r>
            <a:endParaRPr sz="1350" b="0" i="0">
              <a:latin typeface="Nunito Sans Black" charset="0"/>
              <a:ea typeface="Nunito Sans Black" charset="0"/>
              <a:cs typeface="Nunito Sans Black" charset="0"/>
            </a:endParaRPr>
          </a:p>
        </p:txBody>
      </p:sp>
      <p:sp>
        <p:nvSpPr>
          <p:cNvPr id="24" name="Text Placeholder 23"/>
          <p:cNvSpPr>
            <a:spLocks noGrp="1"/>
          </p:cNvSpPr>
          <p:nvPr>
            <p:ph type="body" sz="quarter" idx="10"/>
          </p:nvPr>
        </p:nvSpPr>
        <p:spPr>
          <a:xfrm>
            <a:off x="1158000" y="1620000"/>
            <a:ext cx="3780000" cy="4502944"/>
          </a:xfrm>
          <a:prstGeom prst="rect">
            <a:avLst/>
          </a:prstGeom>
        </p:spPr>
        <p:txBody>
          <a:bodyPr>
            <a:noAutofit/>
          </a:bodyPr>
          <a:lstStyle>
            <a:lvl1pPr marL="133200" marR="3810" indent="-122400" algn="l" defTabSz="685800" rtl="0" eaLnBrk="1" latinLnBrk="0" hangingPunct="1">
              <a:lnSpc>
                <a:spcPts val="1950"/>
              </a:lnSpc>
              <a:spcBef>
                <a:spcPts val="315"/>
              </a:spcBef>
              <a:buClrTx/>
              <a:buFont typeface="Arial" charset="0"/>
              <a:buChar char="•"/>
              <a:tabLst/>
              <a:defRPr lang="en-US" sz="1800" b="0" i="0" kern="1200" spc="-19" dirty="0" smtClean="0">
                <a:solidFill>
                  <a:schemeClr val="bg1"/>
                </a:solidFill>
                <a:latin typeface="Nunito Sans" charset="0"/>
                <a:ea typeface="Nunito Sans" charset="0"/>
                <a:cs typeface="Nunito Sans" charset="0"/>
              </a:defRPr>
            </a:lvl1pPr>
            <a:lvl2pPr marL="133200" marR="3810" indent="-122400" algn="l" defTabSz="685800" rtl="0" eaLnBrk="1" latinLnBrk="0" hangingPunct="1">
              <a:lnSpc>
                <a:spcPts val="2055"/>
              </a:lnSpc>
              <a:spcBef>
                <a:spcPts val="1706"/>
              </a:spcBef>
              <a:buClrTx/>
              <a:buFont typeface="Arial" charset="0"/>
              <a:buChar char="•"/>
              <a:tabLst/>
              <a:defRPr lang="en-US" sz="1800" b="1" i="0" kern="1200" dirty="0" smtClean="0">
                <a:solidFill>
                  <a:schemeClr val="bg1"/>
                </a:solidFill>
                <a:latin typeface="Nunito Sans Black" charset="0"/>
                <a:ea typeface="Nunito Sans Black" charset="0"/>
                <a:cs typeface="Nunito Sans Black" charset="0"/>
              </a:defRPr>
            </a:lvl2pPr>
            <a:lvl3pPr marL="133200" marR="3810" indent="-122400" algn="l" defTabSz="685800" rtl="0" eaLnBrk="1" latinLnBrk="0" hangingPunct="1">
              <a:lnSpc>
                <a:spcPts val="2055"/>
              </a:lnSpc>
              <a:spcBef>
                <a:spcPts val="315"/>
              </a:spcBef>
              <a:buClrTx/>
              <a:buFont typeface="Arial" charset="0"/>
              <a:buChar char="•"/>
              <a:tabLst/>
              <a:defRPr lang="en-US" sz="1800" b="1" i="0" kern="1200" spc="-45" dirty="0" smtClean="0">
                <a:solidFill>
                  <a:schemeClr val="bg1"/>
                </a:solidFill>
                <a:latin typeface="Nunito Sans" charset="0"/>
                <a:ea typeface="Nunito Sans" charset="0"/>
                <a:cs typeface="Nunito Sans" charset="0"/>
              </a:defRPr>
            </a:lvl3pPr>
            <a:lvl4pPr marL="133200" marR="3810" indent="-122400" algn="l" defTabSz="685800" rtl="0" eaLnBrk="1" latinLnBrk="0" hangingPunct="1">
              <a:lnSpc>
                <a:spcPts val="1950"/>
              </a:lnSpc>
              <a:spcBef>
                <a:spcPts val="315"/>
              </a:spcBef>
              <a:buClrTx/>
              <a:buFont typeface="Arial" charset="0"/>
              <a:buChar char="•"/>
              <a:tabLst/>
              <a:defRPr lang="en-US" sz="1800" b="0" i="0" kern="1200" spc="-19" dirty="0" smtClean="0">
                <a:solidFill>
                  <a:schemeClr val="bg1"/>
                </a:solidFill>
                <a:latin typeface="Nunito Sans" charset="0"/>
                <a:ea typeface="Nunito Sans" charset="0"/>
                <a:cs typeface="Nunito Sans" charset="0"/>
              </a:defRPr>
            </a:lvl4pPr>
            <a:lvl5pPr marL="133200" marR="3810" indent="-122400" algn="l" defTabSz="685800" rtl="0" eaLnBrk="1" latinLnBrk="0" hangingPunct="1">
              <a:lnSpc>
                <a:spcPts val="1950"/>
              </a:lnSpc>
              <a:spcBef>
                <a:spcPts val="315"/>
              </a:spcBef>
              <a:buClrTx/>
              <a:buFont typeface="Arial" charset="0"/>
              <a:buChar char="•"/>
              <a:tabLst/>
              <a:defRPr lang="en-US" sz="1800" b="0" i="0" kern="1200" spc="-19" dirty="0">
                <a:solidFill>
                  <a:schemeClr val="bg1"/>
                </a:solidFill>
                <a:latin typeface="Nunito Sans" charset="0"/>
                <a:ea typeface="Nunito Sans" charset="0"/>
                <a:cs typeface="Nunito Sans"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1" name="Pictur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84680" y="360363"/>
            <a:ext cx="1745806" cy="492325"/>
          </a:xfrm>
          <a:prstGeom prst="rect">
            <a:avLst/>
          </a:prstGeom>
        </p:spPr>
      </p:pic>
    </p:spTree>
    <p:extLst>
      <p:ext uri="{BB962C8B-B14F-4D97-AF65-F5344CB8AC3E}">
        <p14:creationId xmlns:p14="http://schemas.microsoft.com/office/powerpoint/2010/main" val="21864074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Light Image left">
    <p:bg>
      <p:bgPr>
        <a:solidFill>
          <a:schemeClr val="tx2"/>
        </a:solidFill>
        <a:effectLst/>
      </p:bgPr>
    </p:bg>
    <p:spTree>
      <p:nvGrpSpPr>
        <p:cNvPr id="1" name=""/>
        <p:cNvGrpSpPr/>
        <p:nvPr/>
      </p:nvGrpSpPr>
      <p:grpSpPr>
        <a:xfrm>
          <a:off x="0" y="0"/>
          <a:ext cx="0" cy="0"/>
          <a:chOff x="0" y="0"/>
          <a:chExt cx="0" cy="0"/>
        </a:xfrm>
      </p:grpSpPr>
      <p:sp>
        <p:nvSpPr>
          <p:cNvPr id="21" name="Picture Placeholder 3">
            <a:extLst>
              <a:ext uri="{FF2B5EF4-FFF2-40B4-BE49-F238E27FC236}">
                <a16:creationId xmlns:a16="http://schemas.microsoft.com/office/drawing/2014/main" id="{CB9883E9-1329-9D49-A166-F38296D40910}"/>
              </a:ext>
            </a:extLst>
          </p:cNvPr>
          <p:cNvSpPr>
            <a:spLocks noGrp="1"/>
          </p:cNvSpPr>
          <p:nvPr>
            <p:ph type="pic" sz="quarter" idx="12" hasCustomPrompt="1"/>
          </p:nvPr>
        </p:nvSpPr>
        <p:spPr>
          <a:xfrm>
            <a:off x="0" y="0"/>
            <a:ext cx="6096000" cy="6858000"/>
          </a:xfrm>
        </p:spPr>
        <p:txBody>
          <a:bodyPr anchor="ctr"/>
          <a:lstStyle>
            <a:lvl1pPr algn="ctr">
              <a:defRPr>
                <a:solidFill>
                  <a:schemeClr val="bg1"/>
                </a:solidFill>
              </a:defRPr>
            </a:lvl1pPr>
          </a:lstStyle>
          <a:p>
            <a:r>
              <a:rPr lang="en-GB"/>
              <a:t>Click to insert image</a:t>
            </a:r>
          </a:p>
          <a:p>
            <a:r>
              <a:rPr lang="en-GB"/>
              <a:t>The optimum image size is 640 x 720 pixels at 96 dpi</a:t>
            </a:r>
          </a:p>
        </p:txBody>
      </p:sp>
      <p:sp>
        <p:nvSpPr>
          <p:cNvPr id="5" name="Holder 5"/>
          <p:cNvSpPr>
            <a:spLocks noGrp="1"/>
          </p:cNvSpPr>
          <p:nvPr>
            <p:ph type="ftr" sz="quarter" idx="5"/>
          </p:nvPr>
        </p:nvSpPr>
        <p:spPr/>
        <p:txBody>
          <a:bodyPr lIns="0" tIns="0" rIns="0" bIns="0"/>
          <a:lstStyle>
            <a:lvl1pPr>
              <a:defRPr sz="750" b="1" i="0">
                <a:solidFill>
                  <a:schemeClr val="bg1"/>
                </a:solidFill>
                <a:latin typeface="Arial"/>
                <a:cs typeface="Arial"/>
              </a:defRPr>
            </a:lvl1pPr>
          </a:lstStyle>
          <a:p>
            <a:pPr marL="9525">
              <a:spcBef>
                <a:spcPts val="83"/>
              </a:spcBef>
            </a:pPr>
            <a:r>
              <a:rPr lang="en-GB" spc="56">
                <a:latin typeface="Nunito Sans" panose="00000500000000000000" pitchFamily="2" charset="0"/>
              </a:rPr>
              <a:t>© </a:t>
            </a:r>
            <a:r>
              <a:rPr lang="en-GB" spc="-4">
                <a:latin typeface="Nunito Sans" panose="00000500000000000000" pitchFamily="2" charset="0"/>
              </a:rPr>
              <a:t>The </a:t>
            </a:r>
            <a:r>
              <a:rPr lang="en-GB" spc="-15">
                <a:latin typeface="Nunito Sans" panose="00000500000000000000" pitchFamily="2" charset="0"/>
              </a:rPr>
              <a:t>Scout Association</a:t>
            </a:r>
          </a:p>
        </p:txBody>
      </p:sp>
      <p:sp>
        <p:nvSpPr>
          <p:cNvPr id="6" name="Holder 6"/>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7" name="Holder 7"/>
          <p:cNvSpPr>
            <a:spLocks noGrp="1"/>
          </p:cNvSpPr>
          <p:nvPr>
            <p:ph type="sldNum" sz="quarter" idx="7"/>
          </p:nvPr>
        </p:nvSpPr>
        <p:spPr/>
        <p:txBody>
          <a:bodyPr lIns="0" tIns="0" rIns="0" bIns="0"/>
          <a:lstStyle>
            <a:lvl1pPr>
              <a:defRPr sz="750" b="1" i="0">
                <a:solidFill>
                  <a:schemeClr val="bg1"/>
                </a:solidFill>
                <a:latin typeface="Nunito Sans" panose="00000500000000000000" pitchFamily="2" charset="0"/>
                <a:cs typeface="Arial"/>
              </a:defRPr>
            </a:lvl1pPr>
          </a:lstStyle>
          <a:p>
            <a:pPr marL="19050">
              <a:spcBef>
                <a:spcPts val="83"/>
              </a:spcBef>
            </a:pPr>
            <a:fld id="{81D60167-4931-47E6-BA6A-407CBD079E47}" type="slidenum">
              <a:rPr lang="en-GB" spc="26" smtClean="0"/>
              <a:pPr marL="19050">
                <a:spcBef>
                  <a:spcPts val="83"/>
                </a:spcBef>
              </a:pPr>
              <a:t>‹#›</a:t>
            </a:fld>
            <a:endParaRPr lang="en-GB" spc="26"/>
          </a:p>
        </p:txBody>
      </p:sp>
      <p:sp>
        <p:nvSpPr>
          <p:cNvPr id="20" name="object 17"/>
          <p:cNvSpPr txBox="1"/>
          <p:nvPr userDrawn="1"/>
        </p:nvSpPr>
        <p:spPr>
          <a:xfrm>
            <a:off x="345675" y="313809"/>
            <a:ext cx="2604611" cy="217367"/>
          </a:xfrm>
          <a:prstGeom prst="rect">
            <a:avLst/>
          </a:prstGeom>
        </p:spPr>
        <p:txBody>
          <a:bodyPr vert="horz" wrap="square" lIns="0" tIns="9525" rIns="0" bIns="0" rtlCol="0">
            <a:spAutoFit/>
          </a:bodyPr>
          <a:lstStyle/>
          <a:p>
            <a:pPr marL="9525">
              <a:lnSpc>
                <a:spcPct val="100000"/>
              </a:lnSpc>
              <a:spcBef>
                <a:spcPts val="75"/>
              </a:spcBef>
            </a:pPr>
            <a:r>
              <a:rPr sz="1350" b="0" i="0" spc="19">
                <a:solidFill>
                  <a:schemeClr val="tx1"/>
                </a:solidFill>
                <a:latin typeface="Nunito Sans Black" charset="0"/>
                <a:ea typeface="Nunito Sans Black" charset="0"/>
                <a:cs typeface="Nunito Sans Black" charset="0"/>
              </a:rPr>
              <a:t>Do </a:t>
            </a:r>
            <a:r>
              <a:rPr sz="1350" b="0" i="0" spc="0">
                <a:solidFill>
                  <a:schemeClr val="tx1"/>
                </a:solidFill>
                <a:latin typeface="Nunito Sans Black" charset="0"/>
                <a:ea typeface="Nunito Sans Black" charset="0"/>
                <a:cs typeface="Nunito Sans Black" charset="0"/>
              </a:rPr>
              <a:t>more. </a:t>
            </a:r>
            <a:r>
              <a:rPr sz="1350" b="0" i="0">
                <a:solidFill>
                  <a:schemeClr val="tx1"/>
                </a:solidFill>
                <a:latin typeface="Nunito Sans Black" charset="0"/>
                <a:ea typeface="Nunito Sans Black" charset="0"/>
                <a:cs typeface="Nunito Sans Black" charset="0"/>
              </a:rPr>
              <a:t>Share </a:t>
            </a:r>
            <a:r>
              <a:rPr sz="1350" b="0" i="0" spc="0">
                <a:solidFill>
                  <a:schemeClr val="tx1"/>
                </a:solidFill>
                <a:latin typeface="Nunito Sans Black" charset="0"/>
                <a:ea typeface="Nunito Sans Black" charset="0"/>
                <a:cs typeface="Nunito Sans Black" charset="0"/>
              </a:rPr>
              <a:t>more. </a:t>
            </a:r>
            <a:r>
              <a:rPr sz="1350" b="0" i="0" spc="-34">
                <a:solidFill>
                  <a:schemeClr val="tx1"/>
                </a:solidFill>
                <a:latin typeface="Nunito Sans Black" charset="0"/>
                <a:ea typeface="Nunito Sans Black" charset="0"/>
                <a:cs typeface="Nunito Sans Black" charset="0"/>
              </a:rPr>
              <a:t>Be</a:t>
            </a:r>
            <a:r>
              <a:rPr sz="1350" b="0" i="0" spc="-11">
                <a:solidFill>
                  <a:schemeClr val="tx1"/>
                </a:solidFill>
                <a:latin typeface="Nunito Sans Black" charset="0"/>
                <a:ea typeface="Nunito Sans Black" charset="0"/>
                <a:cs typeface="Nunito Sans Black" charset="0"/>
              </a:rPr>
              <a:t> </a:t>
            </a:r>
            <a:r>
              <a:rPr sz="1350" b="0" i="0" spc="0">
                <a:solidFill>
                  <a:schemeClr val="tx1"/>
                </a:solidFill>
                <a:latin typeface="Nunito Sans Black" charset="0"/>
                <a:ea typeface="Nunito Sans Black" charset="0"/>
                <a:cs typeface="Nunito Sans Black" charset="0"/>
              </a:rPr>
              <a:t>more.</a:t>
            </a:r>
            <a:endParaRPr sz="1350" b="0" i="0">
              <a:solidFill>
                <a:schemeClr val="tx1"/>
              </a:solidFill>
              <a:latin typeface="Nunito Sans Black" charset="0"/>
              <a:ea typeface="Nunito Sans Black" charset="0"/>
              <a:cs typeface="Nunito Sans Black" charset="0"/>
            </a:endParaRPr>
          </a:p>
        </p:txBody>
      </p:sp>
      <p:sp>
        <p:nvSpPr>
          <p:cNvPr id="26" name="Text Placeholder 23">
            <a:extLst>
              <a:ext uri="{FF2B5EF4-FFF2-40B4-BE49-F238E27FC236}">
                <a16:creationId xmlns:a16="http://schemas.microsoft.com/office/drawing/2014/main" id="{FDF02F80-79CD-924B-90D6-F6DBA0C480BF}"/>
              </a:ext>
            </a:extLst>
          </p:cNvPr>
          <p:cNvSpPr>
            <a:spLocks noGrp="1"/>
          </p:cNvSpPr>
          <p:nvPr>
            <p:ph type="body" sz="quarter" idx="11"/>
          </p:nvPr>
        </p:nvSpPr>
        <p:spPr>
          <a:xfrm>
            <a:off x="7249238" y="1620000"/>
            <a:ext cx="3780000" cy="4502944"/>
          </a:xfrm>
          <a:prstGeom prst="rect">
            <a:avLst/>
          </a:prstGeom>
        </p:spPr>
        <p:txBody>
          <a:bodyPr>
            <a:noAutofit/>
          </a:bodyPr>
          <a:lstStyle>
            <a:lvl1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smtClean="0">
                <a:solidFill>
                  <a:schemeClr val="bg1"/>
                </a:solidFill>
                <a:latin typeface="Nunito Sans" charset="0"/>
                <a:ea typeface="Nunito Sans" charset="0"/>
                <a:cs typeface="Nunito Sans" charset="0"/>
              </a:defRPr>
            </a:lvl1pPr>
            <a:lvl2pPr marL="10800" marR="3810" indent="0" algn="l" defTabSz="685800" rtl="0" eaLnBrk="1" latinLnBrk="0" hangingPunct="1">
              <a:lnSpc>
                <a:spcPts val="2055"/>
              </a:lnSpc>
              <a:spcBef>
                <a:spcPts val="1706"/>
              </a:spcBef>
              <a:buClrTx/>
              <a:buFont typeface="Arial" panose="020B0604020202020204" pitchFamily="34" charset="0"/>
              <a:buNone/>
              <a:tabLst/>
              <a:defRPr lang="en-US" sz="1800" b="1" i="0" kern="1200" dirty="0" smtClean="0">
                <a:solidFill>
                  <a:schemeClr val="bg1"/>
                </a:solidFill>
                <a:latin typeface="Nunito Sans Black" charset="0"/>
                <a:ea typeface="Nunito Sans Black" charset="0"/>
                <a:cs typeface="Nunito Sans Black" charset="0"/>
              </a:defRPr>
            </a:lvl2pPr>
            <a:lvl3pPr marL="10800" marR="3810" indent="0" algn="l" defTabSz="685800" rtl="0" eaLnBrk="1" latinLnBrk="0" hangingPunct="1">
              <a:lnSpc>
                <a:spcPts val="2055"/>
              </a:lnSpc>
              <a:spcBef>
                <a:spcPts val="315"/>
              </a:spcBef>
              <a:buClrTx/>
              <a:buFont typeface="Arial" panose="020B0604020202020204" pitchFamily="34" charset="0"/>
              <a:buNone/>
              <a:tabLst/>
              <a:defRPr lang="en-US" sz="1800" b="1" i="0" kern="1200" spc="-45" dirty="0" smtClean="0">
                <a:solidFill>
                  <a:schemeClr val="bg1"/>
                </a:solidFill>
                <a:latin typeface="Nunito Sans" charset="0"/>
                <a:ea typeface="Nunito Sans" charset="0"/>
                <a:cs typeface="Nunito Sans" charset="0"/>
              </a:defRPr>
            </a:lvl3pPr>
            <a:lvl4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smtClean="0">
                <a:solidFill>
                  <a:schemeClr val="bg1"/>
                </a:solidFill>
                <a:latin typeface="Nunito Sans" charset="0"/>
                <a:ea typeface="Nunito Sans" charset="0"/>
                <a:cs typeface="Nunito Sans" charset="0"/>
              </a:defRPr>
            </a:lvl4pPr>
            <a:lvl5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a:solidFill>
                  <a:schemeClr val="bg1"/>
                </a:solidFill>
                <a:latin typeface="Nunito Sans" charset="0"/>
                <a:ea typeface="Nunito Sans" charset="0"/>
                <a:cs typeface="Nunito Sans"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84680" y="360363"/>
            <a:ext cx="1745805" cy="492325"/>
          </a:xfrm>
          <a:prstGeom prst="rect">
            <a:avLst/>
          </a:prstGeom>
        </p:spPr>
      </p:pic>
    </p:spTree>
    <p:extLst>
      <p:ext uri="{BB962C8B-B14F-4D97-AF65-F5344CB8AC3E}">
        <p14:creationId xmlns:p14="http://schemas.microsoft.com/office/powerpoint/2010/main" val="6932283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Light Image left">
    <p:bg>
      <p:bgPr>
        <a:solidFill>
          <a:schemeClr val="tx2"/>
        </a:solidFill>
        <a:effectLst/>
      </p:bgPr>
    </p:bg>
    <p:spTree>
      <p:nvGrpSpPr>
        <p:cNvPr id="1" name=""/>
        <p:cNvGrpSpPr/>
        <p:nvPr/>
      </p:nvGrpSpPr>
      <p:grpSpPr>
        <a:xfrm>
          <a:off x="0" y="0"/>
          <a:ext cx="0" cy="0"/>
          <a:chOff x="0" y="0"/>
          <a:chExt cx="0" cy="0"/>
        </a:xfrm>
      </p:grpSpPr>
      <p:sp>
        <p:nvSpPr>
          <p:cNvPr id="21" name="Picture Placeholder 3">
            <a:extLst>
              <a:ext uri="{FF2B5EF4-FFF2-40B4-BE49-F238E27FC236}">
                <a16:creationId xmlns:a16="http://schemas.microsoft.com/office/drawing/2014/main" id="{CB9883E9-1329-9D49-A166-F38296D40910}"/>
              </a:ext>
            </a:extLst>
          </p:cNvPr>
          <p:cNvSpPr>
            <a:spLocks noGrp="1"/>
          </p:cNvSpPr>
          <p:nvPr>
            <p:ph type="pic" sz="quarter" idx="12" hasCustomPrompt="1"/>
          </p:nvPr>
        </p:nvSpPr>
        <p:spPr>
          <a:xfrm>
            <a:off x="0" y="0"/>
            <a:ext cx="6096000" cy="6858000"/>
          </a:xfrm>
        </p:spPr>
        <p:txBody>
          <a:bodyPr anchor="ctr"/>
          <a:lstStyle>
            <a:lvl1pPr marL="10800" indent="0" algn="ctr">
              <a:buNone/>
              <a:defRPr>
                <a:solidFill>
                  <a:schemeClr val="bg1"/>
                </a:solidFill>
              </a:defRPr>
            </a:lvl1pPr>
          </a:lstStyle>
          <a:p>
            <a:r>
              <a:rPr lang="en-GB"/>
              <a:t>Click to insert image</a:t>
            </a:r>
          </a:p>
          <a:p>
            <a:r>
              <a:rPr lang="en-GB"/>
              <a:t>The optimum image size is 640 x 720 pixels at 96 dpi</a:t>
            </a:r>
          </a:p>
        </p:txBody>
      </p:sp>
      <p:sp>
        <p:nvSpPr>
          <p:cNvPr id="5" name="Holder 5"/>
          <p:cNvSpPr>
            <a:spLocks noGrp="1"/>
          </p:cNvSpPr>
          <p:nvPr>
            <p:ph type="ftr" sz="quarter" idx="5"/>
          </p:nvPr>
        </p:nvSpPr>
        <p:spPr/>
        <p:txBody>
          <a:bodyPr lIns="0" tIns="0" rIns="0" bIns="0"/>
          <a:lstStyle>
            <a:lvl1pPr>
              <a:defRPr sz="750" b="1" i="0">
                <a:solidFill>
                  <a:schemeClr val="bg1"/>
                </a:solidFill>
                <a:latin typeface="Arial"/>
                <a:cs typeface="Arial"/>
              </a:defRPr>
            </a:lvl1pPr>
          </a:lstStyle>
          <a:p>
            <a:pPr marL="9525">
              <a:spcBef>
                <a:spcPts val="83"/>
              </a:spcBef>
            </a:pPr>
            <a:r>
              <a:rPr lang="en-GB" spc="56">
                <a:latin typeface="Nunito Sans" panose="00000500000000000000" pitchFamily="2" charset="0"/>
              </a:rPr>
              <a:t>© </a:t>
            </a:r>
            <a:r>
              <a:rPr lang="en-GB" spc="-4">
                <a:latin typeface="Nunito Sans" panose="00000500000000000000" pitchFamily="2" charset="0"/>
              </a:rPr>
              <a:t>The </a:t>
            </a:r>
            <a:r>
              <a:rPr lang="en-GB" spc="-15">
                <a:latin typeface="Nunito Sans" panose="00000500000000000000" pitchFamily="2" charset="0"/>
              </a:rPr>
              <a:t>Scout Association</a:t>
            </a:r>
          </a:p>
        </p:txBody>
      </p:sp>
      <p:sp>
        <p:nvSpPr>
          <p:cNvPr id="6" name="Holder 6"/>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7" name="Holder 7"/>
          <p:cNvSpPr>
            <a:spLocks noGrp="1"/>
          </p:cNvSpPr>
          <p:nvPr>
            <p:ph type="sldNum" sz="quarter" idx="7"/>
          </p:nvPr>
        </p:nvSpPr>
        <p:spPr/>
        <p:txBody>
          <a:bodyPr lIns="0" tIns="0" rIns="0" bIns="0"/>
          <a:lstStyle>
            <a:lvl1pPr>
              <a:defRPr sz="750" b="1" i="0">
                <a:solidFill>
                  <a:schemeClr val="bg1"/>
                </a:solidFill>
                <a:latin typeface="Nunito Sans" panose="00000500000000000000" pitchFamily="2" charset="0"/>
                <a:cs typeface="Arial"/>
              </a:defRPr>
            </a:lvl1pPr>
          </a:lstStyle>
          <a:p>
            <a:pPr marL="19050">
              <a:spcBef>
                <a:spcPts val="83"/>
              </a:spcBef>
            </a:pPr>
            <a:fld id="{81D60167-4931-47E6-BA6A-407CBD079E47}" type="slidenum">
              <a:rPr lang="en-GB" spc="26" smtClean="0"/>
              <a:pPr marL="19050">
                <a:spcBef>
                  <a:spcPts val="83"/>
                </a:spcBef>
              </a:pPr>
              <a:t>‹#›</a:t>
            </a:fld>
            <a:endParaRPr lang="en-GB" spc="26"/>
          </a:p>
        </p:txBody>
      </p:sp>
      <p:sp>
        <p:nvSpPr>
          <p:cNvPr id="20" name="object 17"/>
          <p:cNvSpPr txBox="1"/>
          <p:nvPr userDrawn="1"/>
        </p:nvSpPr>
        <p:spPr>
          <a:xfrm>
            <a:off x="345675" y="313809"/>
            <a:ext cx="2604611" cy="217367"/>
          </a:xfrm>
          <a:prstGeom prst="rect">
            <a:avLst/>
          </a:prstGeom>
        </p:spPr>
        <p:txBody>
          <a:bodyPr vert="horz" wrap="square" lIns="0" tIns="9525" rIns="0" bIns="0" rtlCol="0">
            <a:spAutoFit/>
          </a:bodyPr>
          <a:lstStyle/>
          <a:p>
            <a:pPr marL="9525">
              <a:lnSpc>
                <a:spcPct val="100000"/>
              </a:lnSpc>
              <a:spcBef>
                <a:spcPts val="75"/>
              </a:spcBef>
            </a:pPr>
            <a:r>
              <a:rPr sz="1350" b="0" i="0" spc="19">
                <a:solidFill>
                  <a:schemeClr val="tx1"/>
                </a:solidFill>
                <a:latin typeface="Nunito Sans Black" charset="0"/>
                <a:ea typeface="Nunito Sans Black" charset="0"/>
                <a:cs typeface="Nunito Sans Black" charset="0"/>
              </a:rPr>
              <a:t>Do </a:t>
            </a:r>
            <a:r>
              <a:rPr sz="1350" b="0" i="0" spc="0">
                <a:solidFill>
                  <a:schemeClr val="tx1"/>
                </a:solidFill>
                <a:latin typeface="Nunito Sans Black" charset="0"/>
                <a:ea typeface="Nunito Sans Black" charset="0"/>
                <a:cs typeface="Nunito Sans Black" charset="0"/>
              </a:rPr>
              <a:t>more. </a:t>
            </a:r>
            <a:r>
              <a:rPr sz="1350" b="0" i="0">
                <a:solidFill>
                  <a:schemeClr val="tx1"/>
                </a:solidFill>
                <a:latin typeface="Nunito Sans Black" charset="0"/>
                <a:ea typeface="Nunito Sans Black" charset="0"/>
                <a:cs typeface="Nunito Sans Black" charset="0"/>
              </a:rPr>
              <a:t>Share </a:t>
            </a:r>
            <a:r>
              <a:rPr sz="1350" b="0" i="0" spc="0">
                <a:solidFill>
                  <a:schemeClr val="tx1"/>
                </a:solidFill>
                <a:latin typeface="Nunito Sans Black" charset="0"/>
                <a:ea typeface="Nunito Sans Black" charset="0"/>
                <a:cs typeface="Nunito Sans Black" charset="0"/>
              </a:rPr>
              <a:t>more. </a:t>
            </a:r>
            <a:r>
              <a:rPr sz="1350" b="0" i="0" spc="-34">
                <a:solidFill>
                  <a:schemeClr val="tx1"/>
                </a:solidFill>
                <a:latin typeface="Nunito Sans Black" charset="0"/>
                <a:ea typeface="Nunito Sans Black" charset="0"/>
                <a:cs typeface="Nunito Sans Black" charset="0"/>
              </a:rPr>
              <a:t>Be</a:t>
            </a:r>
            <a:r>
              <a:rPr sz="1350" b="0" i="0" spc="-11">
                <a:solidFill>
                  <a:schemeClr val="tx1"/>
                </a:solidFill>
                <a:latin typeface="Nunito Sans Black" charset="0"/>
                <a:ea typeface="Nunito Sans Black" charset="0"/>
                <a:cs typeface="Nunito Sans Black" charset="0"/>
              </a:rPr>
              <a:t> </a:t>
            </a:r>
            <a:r>
              <a:rPr sz="1350" b="0" i="0" spc="0">
                <a:solidFill>
                  <a:schemeClr val="tx1"/>
                </a:solidFill>
                <a:latin typeface="Nunito Sans Black" charset="0"/>
                <a:ea typeface="Nunito Sans Black" charset="0"/>
                <a:cs typeface="Nunito Sans Black" charset="0"/>
              </a:rPr>
              <a:t>more.</a:t>
            </a:r>
            <a:endParaRPr sz="1350" b="0" i="0">
              <a:solidFill>
                <a:schemeClr val="tx1"/>
              </a:solidFill>
              <a:latin typeface="Nunito Sans Black" charset="0"/>
              <a:ea typeface="Nunito Sans Black" charset="0"/>
              <a:cs typeface="Nunito Sans Black" charset="0"/>
            </a:endParaRPr>
          </a:p>
        </p:txBody>
      </p:sp>
      <p:sp>
        <p:nvSpPr>
          <p:cNvPr id="26" name="Text Placeholder 23">
            <a:extLst>
              <a:ext uri="{FF2B5EF4-FFF2-40B4-BE49-F238E27FC236}">
                <a16:creationId xmlns:a16="http://schemas.microsoft.com/office/drawing/2014/main" id="{FDF02F80-79CD-924B-90D6-F6DBA0C480BF}"/>
              </a:ext>
            </a:extLst>
          </p:cNvPr>
          <p:cNvSpPr>
            <a:spLocks noGrp="1"/>
          </p:cNvSpPr>
          <p:nvPr>
            <p:ph type="body" sz="quarter" idx="11"/>
          </p:nvPr>
        </p:nvSpPr>
        <p:spPr>
          <a:xfrm>
            <a:off x="7249238" y="1620000"/>
            <a:ext cx="3780000" cy="4502944"/>
          </a:xfrm>
          <a:prstGeom prst="rect">
            <a:avLst/>
          </a:prstGeom>
        </p:spPr>
        <p:txBody>
          <a:bodyPr>
            <a:noAutofit/>
          </a:bodyPr>
          <a:lstStyle>
            <a:lvl1pPr marL="133200" marR="3810" indent="-122400" algn="l" defTabSz="685800" rtl="0" eaLnBrk="1" latinLnBrk="0" hangingPunct="1">
              <a:lnSpc>
                <a:spcPts val="1950"/>
              </a:lnSpc>
              <a:spcBef>
                <a:spcPts val="315"/>
              </a:spcBef>
              <a:buClrTx/>
              <a:buFont typeface="Arial" panose="020B0604020202020204" pitchFamily="34" charset="0"/>
              <a:buChar char="•"/>
              <a:tabLst/>
              <a:defRPr lang="en-US" sz="1800" b="0" i="0" kern="1200" spc="-19" dirty="0" smtClean="0">
                <a:solidFill>
                  <a:schemeClr val="bg1"/>
                </a:solidFill>
                <a:latin typeface="Nunito Sans" charset="0"/>
                <a:ea typeface="Nunito Sans" charset="0"/>
                <a:cs typeface="Nunito Sans" charset="0"/>
              </a:defRPr>
            </a:lvl1pPr>
            <a:lvl2pPr marL="133200" marR="3810" indent="-122400" algn="l" defTabSz="685800" rtl="0" eaLnBrk="1" latinLnBrk="0" hangingPunct="1">
              <a:lnSpc>
                <a:spcPts val="2055"/>
              </a:lnSpc>
              <a:spcBef>
                <a:spcPts val="1706"/>
              </a:spcBef>
              <a:buClrTx/>
              <a:buFont typeface="Arial" panose="020B0604020202020204" pitchFamily="34" charset="0"/>
              <a:buChar char="•"/>
              <a:tabLst/>
              <a:defRPr lang="en-US" sz="1800" b="1" i="0" kern="1200" dirty="0" smtClean="0">
                <a:solidFill>
                  <a:schemeClr val="bg1"/>
                </a:solidFill>
                <a:latin typeface="Nunito Sans Black" charset="0"/>
                <a:ea typeface="Nunito Sans Black" charset="0"/>
                <a:cs typeface="Nunito Sans Black" charset="0"/>
              </a:defRPr>
            </a:lvl2pPr>
            <a:lvl3pPr marL="131763" marR="3810" indent="-122238" algn="l" defTabSz="685800" rtl="0" eaLnBrk="1" latinLnBrk="0" hangingPunct="1">
              <a:lnSpc>
                <a:spcPts val="2055"/>
              </a:lnSpc>
              <a:spcBef>
                <a:spcPts val="315"/>
              </a:spcBef>
              <a:buClrTx/>
              <a:buFont typeface="Arial" panose="020B0604020202020204" pitchFamily="34" charset="0"/>
              <a:buChar char="•"/>
              <a:tabLst/>
              <a:defRPr lang="en-US" sz="1800" b="1" i="0" kern="1200" spc="-45" dirty="0" smtClean="0">
                <a:solidFill>
                  <a:schemeClr val="bg1"/>
                </a:solidFill>
                <a:latin typeface="Nunito Sans" charset="0"/>
                <a:ea typeface="Nunito Sans" charset="0"/>
                <a:cs typeface="Nunito Sans" charset="0"/>
              </a:defRPr>
            </a:lvl3pPr>
            <a:lvl4pPr marL="133200" marR="3810" indent="-122400" algn="l" defTabSz="685800" rtl="0" eaLnBrk="1" latinLnBrk="0" hangingPunct="1">
              <a:lnSpc>
                <a:spcPts val="1950"/>
              </a:lnSpc>
              <a:spcBef>
                <a:spcPts val="315"/>
              </a:spcBef>
              <a:buClrTx/>
              <a:buFont typeface="Arial" panose="020B0604020202020204" pitchFamily="34" charset="0"/>
              <a:buChar char="•"/>
              <a:tabLst/>
              <a:defRPr lang="en-US" sz="1800" b="0" i="0" kern="1200" spc="-19" dirty="0" smtClean="0">
                <a:solidFill>
                  <a:schemeClr val="bg1"/>
                </a:solidFill>
                <a:latin typeface="Nunito Sans" charset="0"/>
                <a:ea typeface="Nunito Sans" charset="0"/>
                <a:cs typeface="Nunito Sans" charset="0"/>
              </a:defRPr>
            </a:lvl4pPr>
            <a:lvl5pPr marL="133200" marR="3810" indent="-122400" algn="l" defTabSz="685800" rtl="0" eaLnBrk="1" latinLnBrk="0" hangingPunct="1">
              <a:lnSpc>
                <a:spcPts val="1950"/>
              </a:lnSpc>
              <a:spcBef>
                <a:spcPts val="315"/>
              </a:spcBef>
              <a:buClrTx/>
              <a:buFont typeface="Arial" panose="020B0604020202020204" pitchFamily="34" charset="0"/>
              <a:buChar char="•"/>
              <a:tabLst/>
              <a:defRPr lang="en-US" sz="1800" b="0" i="0" kern="1200" spc="-19" dirty="0">
                <a:solidFill>
                  <a:schemeClr val="bg1"/>
                </a:solidFill>
                <a:latin typeface="Nunito Sans" charset="0"/>
                <a:ea typeface="Nunito Sans" charset="0"/>
                <a:cs typeface="Nunito Sans"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2" name="Picture 2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84680" y="360363"/>
            <a:ext cx="1745805" cy="492325"/>
          </a:xfrm>
          <a:prstGeom prst="rect">
            <a:avLst/>
          </a:prstGeom>
        </p:spPr>
      </p:pic>
    </p:spTree>
    <p:extLst>
      <p:ext uri="{BB962C8B-B14F-4D97-AF65-F5344CB8AC3E}">
        <p14:creationId xmlns:p14="http://schemas.microsoft.com/office/powerpoint/2010/main" val="38301665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Light Image left 2">
    <p:bg>
      <p:bgPr>
        <a:solidFill>
          <a:schemeClr val="accent1"/>
        </a:solidFill>
        <a:effectLst/>
      </p:bgPr>
    </p:bg>
    <p:spTree>
      <p:nvGrpSpPr>
        <p:cNvPr id="1" name=""/>
        <p:cNvGrpSpPr/>
        <p:nvPr/>
      </p:nvGrpSpPr>
      <p:grpSpPr>
        <a:xfrm>
          <a:off x="0" y="0"/>
          <a:ext cx="0" cy="0"/>
          <a:chOff x="0" y="0"/>
          <a:chExt cx="0" cy="0"/>
        </a:xfrm>
      </p:grpSpPr>
      <p:sp>
        <p:nvSpPr>
          <p:cNvPr id="26" name="Picture Placeholder 3">
            <a:extLst>
              <a:ext uri="{FF2B5EF4-FFF2-40B4-BE49-F238E27FC236}">
                <a16:creationId xmlns:a16="http://schemas.microsoft.com/office/drawing/2014/main" id="{6BFA7EDD-8B47-BC47-915B-BDA8F9C52186}"/>
              </a:ext>
            </a:extLst>
          </p:cNvPr>
          <p:cNvSpPr>
            <a:spLocks noGrp="1"/>
          </p:cNvSpPr>
          <p:nvPr>
            <p:ph type="pic" sz="quarter" idx="12" hasCustomPrompt="1"/>
          </p:nvPr>
        </p:nvSpPr>
        <p:spPr>
          <a:xfrm>
            <a:off x="0" y="0"/>
            <a:ext cx="6096000" cy="6858000"/>
          </a:xfrm>
        </p:spPr>
        <p:txBody>
          <a:bodyPr anchor="ctr"/>
          <a:lstStyle>
            <a:lvl1pPr marL="10800" indent="0" algn="ctr">
              <a:buNone/>
              <a:defRPr>
                <a:solidFill>
                  <a:schemeClr val="bg1"/>
                </a:solidFill>
              </a:defRPr>
            </a:lvl1pPr>
          </a:lstStyle>
          <a:p>
            <a:r>
              <a:rPr lang="en-GB"/>
              <a:t>Click to insert image</a:t>
            </a:r>
          </a:p>
          <a:p>
            <a:r>
              <a:rPr lang="en-GB"/>
              <a:t>The optimum image size is 640 x 720 pixels at 96 dpi</a:t>
            </a:r>
          </a:p>
        </p:txBody>
      </p:sp>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6" name="Holder 6"/>
          <p:cNvSpPr>
            <a:spLocks noGrp="1"/>
          </p:cNvSpPr>
          <p:nvPr>
            <p:ph type="sldNum" sz="quarter" idx="7"/>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27" name="Text Placeholder 23">
            <a:extLst>
              <a:ext uri="{FF2B5EF4-FFF2-40B4-BE49-F238E27FC236}">
                <a16:creationId xmlns:a16="http://schemas.microsoft.com/office/drawing/2014/main" id="{EAD66F0F-54DD-3B40-A76D-4591E7A821F5}"/>
              </a:ext>
            </a:extLst>
          </p:cNvPr>
          <p:cNvSpPr>
            <a:spLocks noGrp="1"/>
          </p:cNvSpPr>
          <p:nvPr>
            <p:ph type="body" sz="quarter" idx="11"/>
          </p:nvPr>
        </p:nvSpPr>
        <p:spPr>
          <a:xfrm>
            <a:off x="7249238" y="1620000"/>
            <a:ext cx="3780000" cy="4502944"/>
          </a:xfrm>
          <a:prstGeom prst="rect">
            <a:avLst/>
          </a:prstGeom>
        </p:spPr>
        <p:txBody>
          <a:bodyPr>
            <a:noAutofit/>
          </a:bodyPr>
          <a:lstStyle>
            <a:lvl1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smtClean="0">
                <a:solidFill>
                  <a:schemeClr val="bg1"/>
                </a:solidFill>
                <a:latin typeface="Nunito Sans" charset="0"/>
                <a:ea typeface="Nunito Sans" charset="0"/>
                <a:cs typeface="Nunito Sans" charset="0"/>
              </a:defRPr>
            </a:lvl1pPr>
            <a:lvl2pPr marL="10800" marR="3810" indent="0" algn="l" defTabSz="685800" rtl="0" eaLnBrk="1" latinLnBrk="0" hangingPunct="1">
              <a:lnSpc>
                <a:spcPts val="2055"/>
              </a:lnSpc>
              <a:spcBef>
                <a:spcPts val="1706"/>
              </a:spcBef>
              <a:buClrTx/>
              <a:buFont typeface="Arial" panose="020B0604020202020204" pitchFamily="34" charset="0"/>
              <a:buNone/>
              <a:tabLst/>
              <a:defRPr lang="en-US" sz="1800" b="1" i="0" kern="1200" dirty="0" smtClean="0">
                <a:solidFill>
                  <a:schemeClr val="bg1"/>
                </a:solidFill>
                <a:latin typeface="Nunito Sans Black" charset="0"/>
                <a:ea typeface="Nunito Sans Black" charset="0"/>
                <a:cs typeface="Nunito Sans Black" charset="0"/>
              </a:defRPr>
            </a:lvl2pPr>
            <a:lvl3pPr marL="10800" marR="3810" indent="0" algn="l" defTabSz="685800" rtl="0" eaLnBrk="1" latinLnBrk="0" hangingPunct="1">
              <a:lnSpc>
                <a:spcPts val="2055"/>
              </a:lnSpc>
              <a:spcBef>
                <a:spcPts val="315"/>
              </a:spcBef>
              <a:buClrTx/>
              <a:buFont typeface="Arial" panose="020B0604020202020204" pitchFamily="34" charset="0"/>
              <a:buNone/>
              <a:tabLst/>
              <a:defRPr lang="en-US" sz="1800" b="1" i="0" kern="1200" spc="-45" dirty="0" smtClean="0">
                <a:solidFill>
                  <a:schemeClr val="bg1"/>
                </a:solidFill>
                <a:latin typeface="Nunito Sans" charset="0"/>
                <a:ea typeface="Nunito Sans" charset="0"/>
                <a:cs typeface="Nunito Sans" charset="0"/>
              </a:defRPr>
            </a:lvl3pPr>
            <a:lvl4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smtClean="0">
                <a:solidFill>
                  <a:schemeClr val="bg1"/>
                </a:solidFill>
                <a:latin typeface="Nunito Sans" charset="0"/>
                <a:ea typeface="Nunito Sans" charset="0"/>
                <a:cs typeface="Nunito Sans" charset="0"/>
              </a:defRPr>
            </a:lvl4pPr>
            <a:lvl5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a:solidFill>
                  <a:schemeClr val="bg1"/>
                </a:solidFill>
                <a:latin typeface="Nunito Sans" charset="0"/>
                <a:ea typeface="Nunito Sans" charset="0"/>
                <a:cs typeface="Nunito Sans"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8" name="Picture 2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84680" y="360363"/>
            <a:ext cx="1745805" cy="492325"/>
          </a:xfrm>
          <a:prstGeom prst="rect">
            <a:avLst/>
          </a:prstGeom>
        </p:spPr>
      </p:pic>
    </p:spTree>
    <p:extLst>
      <p:ext uri="{BB962C8B-B14F-4D97-AF65-F5344CB8AC3E}">
        <p14:creationId xmlns:p14="http://schemas.microsoft.com/office/powerpoint/2010/main" val="8624815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nam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rgbClr val="FFFFFF"/>
                </a:solidFill>
                <a:latin typeface="Nunito Sans Black" charset="0"/>
                <a:ea typeface="Nunito Sans Black" charset="0"/>
                <a:cs typeface="Nunito Sans Black" charset="0"/>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6" name="Holder 6"/>
          <p:cNvSpPr>
            <a:spLocks noGrp="1"/>
          </p:cNvSpPr>
          <p:nvPr>
            <p:ph type="sldNum" sz="quarter" idx="7"/>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8" name="Text Placeholder 7">
            <a:extLst>
              <a:ext uri="{FF2B5EF4-FFF2-40B4-BE49-F238E27FC236}">
                <a16:creationId xmlns:a16="http://schemas.microsoft.com/office/drawing/2014/main" id="{B9BF7824-4379-834E-86BB-B51DDD0B2DAC}"/>
              </a:ext>
            </a:extLst>
          </p:cNvPr>
          <p:cNvSpPr>
            <a:spLocks noGrp="1"/>
          </p:cNvSpPr>
          <p:nvPr>
            <p:ph type="body" sz="quarter" idx="10" hasCustomPrompt="1"/>
          </p:nvPr>
        </p:nvSpPr>
        <p:spPr>
          <a:xfrm>
            <a:off x="1981338" y="4569517"/>
            <a:ext cx="8229325" cy="1019175"/>
          </a:xfrm>
        </p:spPr>
        <p:txBody>
          <a:bodyPr>
            <a:noAutofit/>
          </a:bodyPr>
          <a:lstStyle>
            <a:lvl1pPr marL="0" indent="0" algn="ctr" defTabSz="685800" rtl="0" eaLnBrk="1" latinLnBrk="0" hangingPunct="1">
              <a:buNone/>
              <a:defRPr lang="en-US" sz="4050" b="0" kern="1200" dirty="0" smtClean="0">
                <a:solidFill>
                  <a:schemeClr val="bg1"/>
                </a:solidFill>
                <a:latin typeface="Nunito Sans Black" panose="00000A00000000000000" pitchFamily="2" charset="0"/>
                <a:ea typeface="+mn-ea"/>
                <a:cs typeface="+mn-cs"/>
              </a:defRPr>
            </a:lvl1pPr>
          </a:lstStyle>
          <a:p>
            <a:pPr lvl="0"/>
            <a:r>
              <a:rPr lang="en-US"/>
              <a:t>Insert name here</a:t>
            </a:r>
          </a:p>
        </p:txBody>
      </p:sp>
      <p:pic>
        <p:nvPicPr>
          <p:cNvPr id="32" name="Picture 3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202191" y="1581152"/>
            <a:ext cx="3787619" cy="2766176"/>
          </a:xfrm>
          <a:prstGeom prst="rect">
            <a:avLst/>
          </a:prstGeom>
        </p:spPr>
      </p:pic>
    </p:spTree>
    <p:extLst>
      <p:ext uri="{BB962C8B-B14F-4D97-AF65-F5344CB8AC3E}">
        <p14:creationId xmlns:p14="http://schemas.microsoft.com/office/powerpoint/2010/main" val="6094524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Light Image left 2">
    <p:bg>
      <p:bgPr>
        <a:solidFill>
          <a:schemeClr val="accent1"/>
        </a:solidFill>
        <a:effectLst/>
      </p:bgPr>
    </p:bg>
    <p:spTree>
      <p:nvGrpSpPr>
        <p:cNvPr id="1" name=""/>
        <p:cNvGrpSpPr/>
        <p:nvPr/>
      </p:nvGrpSpPr>
      <p:grpSpPr>
        <a:xfrm>
          <a:off x="0" y="0"/>
          <a:ext cx="0" cy="0"/>
          <a:chOff x="0" y="0"/>
          <a:chExt cx="0" cy="0"/>
        </a:xfrm>
      </p:grpSpPr>
      <p:sp>
        <p:nvSpPr>
          <p:cNvPr id="26" name="Picture Placeholder 3">
            <a:extLst>
              <a:ext uri="{FF2B5EF4-FFF2-40B4-BE49-F238E27FC236}">
                <a16:creationId xmlns:a16="http://schemas.microsoft.com/office/drawing/2014/main" id="{6BFA7EDD-8B47-BC47-915B-BDA8F9C52186}"/>
              </a:ext>
            </a:extLst>
          </p:cNvPr>
          <p:cNvSpPr>
            <a:spLocks noGrp="1"/>
          </p:cNvSpPr>
          <p:nvPr>
            <p:ph type="pic" sz="quarter" idx="12" hasCustomPrompt="1"/>
          </p:nvPr>
        </p:nvSpPr>
        <p:spPr>
          <a:xfrm>
            <a:off x="0" y="0"/>
            <a:ext cx="6096000" cy="6858000"/>
          </a:xfrm>
        </p:spPr>
        <p:txBody>
          <a:bodyPr anchor="ctr"/>
          <a:lstStyle>
            <a:lvl1pPr marL="10800" indent="0" algn="ctr">
              <a:buNone/>
              <a:defRPr>
                <a:solidFill>
                  <a:schemeClr val="bg1"/>
                </a:solidFill>
              </a:defRPr>
            </a:lvl1pPr>
          </a:lstStyle>
          <a:p>
            <a:r>
              <a:rPr lang="en-GB"/>
              <a:t>Click to insert image</a:t>
            </a:r>
          </a:p>
          <a:p>
            <a:r>
              <a:rPr lang="en-GB"/>
              <a:t>The optimum image size is 640 x 720 pixels at 96 dpi</a:t>
            </a:r>
          </a:p>
        </p:txBody>
      </p:sp>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6" name="Holder 6"/>
          <p:cNvSpPr>
            <a:spLocks noGrp="1"/>
          </p:cNvSpPr>
          <p:nvPr>
            <p:ph type="sldNum" sz="quarter" idx="7"/>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27" name="Text Placeholder 23">
            <a:extLst>
              <a:ext uri="{FF2B5EF4-FFF2-40B4-BE49-F238E27FC236}">
                <a16:creationId xmlns:a16="http://schemas.microsoft.com/office/drawing/2014/main" id="{EAD66F0F-54DD-3B40-A76D-4591E7A821F5}"/>
              </a:ext>
            </a:extLst>
          </p:cNvPr>
          <p:cNvSpPr>
            <a:spLocks noGrp="1"/>
          </p:cNvSpPr>
          <p:nvPr>
            <p:ph type="body" sz="quarter" idx="11"/>
          </p:nvPr>
        </p:nvSpPr>
        <p:spPr>
          <a:xfrm>
            <a:off x="7249238" y="1620000"/>
            <a:ext cx="3780000" cy="4502944"/>
          </a:xfrm>
          <a:prstGeom prst="rect">
            <a:avLst/>
          </a:prstGeom>
        </p:spPr>
        <p:txBody>
          <a:bodyPr>
            <a:noAutofit/>
          </a:bodyPr>
          <a:lstStyle>
            <a:lvl1pPr marL="133200" marR="3810" indent="-122400" algn="l" defTabSz="685800" rtl="0" eaLnBrk="1" latinLnBrk="0" hangingPunct="1">
              <a:lnSpc>
                <a:spcPts val="1950"/>
              </a:lnSpc>
              <a:spcBef>
                <a:spcPts val="315"/>
              </a:spcBef>
              <a:buClrTx/>
              <a:buFont typeface="Arial" panose="020B0604020202020204" pitchFamily="34" charset="0"/>
              <a:buChar char="•"/>
              <a:tabLst/>
              <a:defRPr lang="en-US" sz="1800" b="0" i="0" kern="1200" spc="-19" dirty="0" smtClean="0">
                <a:solidFill>
                  <a:schemeClr val="bg1"/>
                </a:solidFill>
                <a:latin typeface="Nunito Sans" charset="0"/>
                <a:ea typeface="Nunito Sans" charset="0"/>
                <a:cs typeface="Nunito Sans" charset="0"/>
              </a:defRPr>
            </a:lvl1pPr>
            <a:lvl2pPr marL="133200" marR="3810" indent="-122400" algn="l" defTabSz="685800" rtl="0" eaLnBrk="1" latinLnBrk="0" hangingPunct="1">
              <a:lnSpc>
                <a:spcPts val="2055"/>
              </a:lnSpc>
              <a:spcBef>
                <a:spcPts val="1706"/>
              </a:spcBef>
              <a:buClrTx/>
              <a:buFont typeface="Arial" panose="020B0604020202020204" pitchFamily="34" charset="0"/>
              <a:buChar char="•"/>
              <a:tabLst/>
              <a:defRPr lang="en-US" sz="1800" b="1" i="0" kern="1200" dirty="0" smtClean="0">
                <a:solidFill>
                  <a:schemeClr val="bg1"/>
                </a:solidFill>
                <a:latin typeface="Nunito Sans Black" charset="0"/>
                <a:ea typeface="Nunito Sans Black" charset="0"/>
                <a:cs typeface="Nunito Sans Black" charset="0"/>
              </a:defRPr>
            </a:lvl2pPr>
            <a:lvl3pPr marL="133200" marR="3810" indent="-122400" algn="l" defTabSz="685800" rtl="0" eaLnBrk="1" latinLnBrk="0" hangingPunct="1">
              <a:lnSpc>
                <a:spcPts val="2055"/>
              </a:lnSpc>
              <a:spcBef>
                <a:spcPts val="315"/>
              </a:spcBef>
              <a:buClrTx/>
              <a:buFont typeface="Arial" panose="020B0604020202020204" pitchFamily="34" charset="0"/>
              <a:buChar char="•"/>
              <a:tabLst/>
              <a:defRPr lang="en-US" sz="1800" b="1" i="0" kern="1200" spc="-45" dirty="0" smtClean="0">
                <a:solidFill>
                  <a:schemeClr val="bg1"/>
                </a:solidFill>
                <a:latin typeface="Nunito Sans" charset="0"/>
                <a:ea typeface="Nunito Sans" charset="0"/>
                <a:cs typeface="Nunito Sans" charset="0"/>
              </a:defRPr>
            </a:lvl3pPr>
            <a:lvl4pPr marL="133200" marR="3810" indent="-122400" algn="l" defTabSz="685800" rtl="0" eaLnBrk="1" latinLnBrk="0" hangingPunct="1">
              <a:lnSpc>
                <a:spcPts val="1950"/>
              </a:lnSpc>
              <a:spcBef>
                <a:spcPts val="315"/>
              </a:spcBef>
              <a:buClrTx/>
              <a:buFont typeface="Arial" panose="020B0604020202020204" pitchFamily="34" charset="0"/>
              <a:buChar char="•"/>
              <a:tabLst/>
              <a:defRPr lang="en-US" sz="1800" b="0" i="0" kern="1200" spc="-19" dirty="0" smtClean="0">
                <a:solidFill>
                  <a:schemeClr val="bg1"/>
                </a:solidFill>
                <a:latin typeface="Nunito Sans" charset="0"/>
                <a:ea typeface="Nunito Sans" charset="0"/>
                <a:cs typeface="Nunito Sans" charset="0"/>
              </a:defRPr>
            </a:lvl4pPr>
            <a:lvl5pPr marL="133200" marR="3810" indent="-122400" algn="l" defTabSz="685800" rtl="0" eaLnBrk="1" latinLnBrk="0" hangingPunct="1">
              <a:lnSpc>
                <a:spcPts val="1950"/>
              </a:lnSpc>
              <a:spcBef>
                <a:spcPts val="315"/>
              </a:spcBef>
              <a:buClrTx/>
              <a:buFont typeface="Arial" panose="020B0604020202020204" pitchFamily="34" charset="0"/>
              <a:buChar char="•"/>
              <a:tabLst/>
              <a:defRPr lang="en-US" sz="1800" b="0" i="0" kern="1200" spc="-19" dirty="0">
                <a:solidFill>
                  <a:schemeClr val="bg1"/>
                </a:solidFill>
                <a:latin typeface="Nunito Sans" charset="0"/>
                <a:ea typeface="Nunito Sans" charset="0"/>
                <a:cs typeface="Nunito Sans"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8" name="Picture 2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84680" y="360363"/>
            <a:ext cx="1745805" cy="492325"/>
          </a:xfrm>
          <a:prstGeom prst="rect">
            <a:avLst/>
          </a:prstGeom>
        </p:spPr>
      </p:pic>
    </p:spTree>
    <p:extLst>
      <p:ext uri="{BB962C8B-B14F-4D97-AF65-F5344CB8AC3E}">
        <p14:creationId xmlns:p14="http://schemas.microsoft.com/office/powerpoint/2010/main" val="5261276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Image left 2">
    <p:bg>
      <p:bgPr>
        <a:solidFill>
          <a:schemeClr val="accent2"/>
        </a:solidFill>
        <a:effectLst/>
      </p:bgPr>
    </p:bg>
    <p:spTree>
      <p:nvGrpSpPr>
        <p:cNvPr id="1" name=""/>
        <p:cNvGrpSpPr/>
        <p:nvPr/>
      </p:nvGrpSpPr>
      <p:grpSpPr>
        <a:xfrm>
          <a:off x="0" y="0"/>
          <a:ext cx="0" cy="0"/>
          <a:chOff x="0" y="0"/>
          <a:chExt cx="0" cy="0"/>
        </a:xfrm>
      </p:grpSpPr>
      <p:sp>
        <p:nvSpPr>
          <p:cNvPr id="27" name="Picture Placeholder 3">
            <a:extLst>
              <a:ext uri="{FF2B5EF4-FFF2-40B4-BE49-F238E27FC236}">
                <a16:creationId xmlns:a16="http://schemas.microsoft.com/office/drawing/2014/main" id="{885F725A-AB7A-CC45-B55D-3A440B777355}"/>
              </a:ext>
            </a:extLst>
          </p:cNvPr>
          <p:cNvSpPr>
            <a:spLocks noGrp="1"/>
          </p:cNvSpPr>
          <p:nvPr>
            <p:ph type="pic" sz="quarter" idx="12" hasCustomPrompt="1"/>
          </p:nvPr>
        </p:nvSpPr>
        <p:spPr>
          <a:xfrm>
            <a:off x="0" y="0"/>
            <a:ext cx="6096000" cy="6858000"/>
          </a:xfrm>
        </p:spPr>
        <p:txBody>
          <a:bodyPr anchor="ctr"/>
          <a:lstStyle>
            <a:lvl1pPr marL="10800" indent="0" algn="ctr">
              <a:buNone/>
              <a:defRPr>
                <a:solidFill>
                  <a:schemeClr val="bg1"/>
                </a:solidFill>
              </a:defRPr>
            </a:lvl1pPr>
          </a:lstStyle>
          <a:p>
            <a:r>
              <a:rPr lang="en-GB"/>
              <a:t>Click to insert image</a:t>
            </a:r>
          </a:p>
          <a:p>
            <a:r>
              <a:rPr lang="en-GB"/>
              <a:t>The optimum image size is 640 x 720 pixels at 96 dpi</a:t>
            </a:r>
          </a:p>
        </p:txBody>
      </p:sp>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6" name="Holder 6"/>
          <p:cNvSpPr>
            <a:spLocks noGrp="1"/>
          </p:cNvSpPr>
          <p:nvPr>
            <p:ph type="sldNum" sz="quarter" idx="7"/>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26" name="Text Placeholder 23">
            <a:extLst>
              <a:ext uri="{FF2B5EF4-FFF2-40B4-BE49-F238E27FC236}">
                <a16:creationId xmlns:a16="http://schemas.microsoft.com/office/drawing/2014/main" id="{C5C214C8-D09F-5141-B815-E2FBBD4E3D56}"/>
              </a:ext>
            </a:extLst>
          </p:cNvPr>
          <p:cNvSpPr>
            <a:spLocks noGrp="1"/>
          </p:cNvSpPr>
          <p:nvPr>
            <p:ph type="body" sz="quarter" idx="11"/>
          </p:nvPr>
        </p:nvSpPr>
        <p:spPr>
          <a:xfrm>
            <a:off x="7249238" y="1620000"/>
            <a:ext cx="3780000" cy="4502944"/>
          </a:xfrm>
          <a:prstGeom prst="rect">
            <a:avLst/>
          </a:prstGeom>
        </p:spPr>
        <p:txBody>
          <a:bodyPr>
            <a:noAutofit/>
          </a:bodyPr>
          <a:lstStyle>
            <a:lvl1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smtClean="0">
                <a:solidFill>
                  <a:schemeClr val="bg1"/>
                </a:solidFill>
                <a:latin typeface="Nunito Sans" charset="0"/>
                <a:ea typeface="Nunito Sans" charset="0"/>
                <a:cs typeface="Nunito Sans" charset="0"/>
              </a:defRPr>
            </a:lvl1pPr>
            <a:lvl2pPr marL="10800" marR="3810" indent="0" algn="l" defTabSz="685800" rtl="0" eaLnBrk="1" latinLnBrk="0" hangingPunct="1">
              <a:lnSpc>
                <a:spcPts val="2055"/>
              </a:lnSpc>
              <a:spcBef>
                <a:spcPts val="1706"/>
              </a:spcBef>
              <a:buClrTx/>
              <a:buFont typeface="Arial" panose="020B0604020202020204" pitchFamily="34" charset="0"/>
              <a:buNone/>
              <a:tabLst/>
              <a:defRPr lang="en-US" sz="1800" b="1" i="0" kern="1200" dirty="0" smtClean="0">
                <a:solidFill>
                  <a:schemeClr val="bg1"/>
                </a:solidFill>
                <a:latin typeface="Nunito Sans Black" charset="0"/>
                <a:ea typeface="Nunito Sans Black" charset="0"/>
                <a:cs typeface="Nunito Sans Black" charset="0"/>
              </a:defRPr>
            </a:lvl2pPr>
            <a:lvl3pPr marL="10800" marR="3810" indent="0" algn="l" defTabSz="685800" rtl="0" eaLnBrk="1" latinLnBrk="0" hangingPunct="1">
              <a:lnSpc>
                <a:spcPts val="2055"/>
              </a:lnSpc>
              <a:spcBef>
                <a:spcPts val="315"/>
              </a:spcBef>
              <a:buClrTx/>
              <a:buFont typeface="Arial" panose="020B0604020202020204" pitchFamily="34" charset="0"/>
              <a:buNone/>
              <a:tabLst/>
              <a:defRPr lang="en-US" sz="1800" b="1" i="0" kern="1200" spc="-45" dirty="0" smtClean="0">
                <a:solidFill>
                  <a:schemeClr val="bg1"/>
                </a:solidFill>
                <a:latin typeface="Nunito Sans" charset="0"/>
                <a:ea typeface="Nunito Sans" charset="0"/>
                <a:cs typeface="Nunito Sans" charset="0"/>
              </a:defRPr>
            </a:lvl3pPr>
            <a:lvl4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smtClean="0">
                <a:solidFill>
                  <a:schemeClr val="bg1"/>
                </a:solidFill>
                <a:latin typeface="Nunito Sans" charset="0"/>
                <a:ea typeface="Nunito Sans" charset="0"/>
                <a:cs typeface="Nunito Sans" charset="0"/>
              </a:defRPr>
            </a:lvl4pPr>
            <a:lvl5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a:solidFill>
                  <a:schemeClr val="bg1"/>
                </a:solidFill>
                <a:latin typeface="Nunito Sans" charset="0"/>
                <a:ea typeface="Nunito Sans" charset="0"/>
                <a:cs typeface="Nunito Sans"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8" name="Picture 2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84680" y="360363"/>
            <a:ext cx="1745805" cy="492325"/>
          </a:xfrm>
          <a:prstGeom prst="rect">
            <a:avLst/>
          </a:prstGeom>
        </p:spPr>
      </p:pic>
    </p:spTree>
    <p:extLst>
      <p:ext uri="{BB962C8B-B14F-4D97-AF65-F5344CB8AC3E}">
        <p14:creationId xmlns:p14="http://schemas.microsoft.com/office/powerpoint/2010/main" val="16075793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Image left 2">
    <p:bg>
      <p:bgPr>
        <a:solidFill>
          <a:schemeClr val="accent2"/>
        </a:solidFill>
        <a:effectLst/>
      </p:bgPr>
    </p:bg>
    <p:spTree>
      <p:nvGrpSpPr>
        <p:cNvPr id="1" name=""/>
        <p:cNvGrpSpPr/>
        <p:nvPr/>
      </p:nvGrpSpPr>
      <p:grpSpPr>
        <a:xfrm>
          <a:off x="0" y="0"/>
          <a:ext cx="0" cy="0"/>
          <a:chOff x="0" y="0"/>
          <a:chExt cx="0" cy="0"/>
        </a:xfrm>
      </p:grpSpPr>
      <p:sp>
        <p:nvSpPr>
          <p:cNvPr id="27" name="Picture Placeholder 3">
            <a:extLst>
              <a:ext uri="{FF2B5EF4-FFF2-40B4-BE49-F238E27FC236}">
                <a16:creationId xmlns:a16="http://schemas.microsoft.com/office/drawing/2014/main" id="{885F725A-AB7A-CC45-B55D-3A440B777355}"/>
              </a:ext>
            </a:extLst>
          </p:cNvPr>
          <p:cNvSpPr>
            <a:spLocks noGrp="1"/>
          </p:cNvSpPr>
          <p:nvPr>
            <p:ph type="pic" sz="quarter" idx="12" hasCustomPrompt="1"/>
          </p:nvPr>
        </p:nvSpPr>
        <p:spPr>
          <a:xfrm>
            <a:off x="0" y="0"/>
            <a:ext cx="6096000" cy="6858000"/>
          </a:xfrm>
        </p:spPr>
        <p:txBody>
          <a:bodyPr anchor="ctr"/>
          <a:lstStyle>
            <a:lvl1pPr marL="10800" indent="0" algn="ctr">
              <a:buNone/>
              <a:defRPr>
                <a:solidFill>
                  <a:schemeClr val="bg1"/>
                </a:solidFill>
              </a:defRPr>
            </a:lvl1pPr>
          </a:lstStyle>
          <a:p>
            <a:r>
              <a:rPr lang="en-GB"/>
              <a:t>Click to insert image</a:t>
            </a:r>
          </a:p>
          <a:p>
            <a:r>
              <a:rPr lang="en-GB"/>
              <a:t>The optimum image size is 640 x 720 pixels at 96 dpi</a:t>
            </a:r>
          </a:p>
        </p:txBody>
      </p:sp>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6" name="Holder 6"/>
          <p:cNvSpPr>
            <a:spLocks noGrp="1"/>
          </p:cNvSpPr>
          <p:nvPr>
            <p:ph type="sldNum" sz="quarter" idx="7"/>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26" name="Text Placeholder 23">
            <a:extLst>
              <a:ext uri="{FF2B5EF4-FFF2-40B4-BE49-F238E27FC236}">
                <a16:creationId xmlns:a16="http://schemas.microsoft.com/office/drawing/2014/main" id="{C5C214C8-D09F-5141-B815-E2FBBD4E3D56}"/>
              </a:ext>
            </a:extLst>
          </p:cNvPr>
          <p:cNvSpPr>
            <a:spLocks noGrp="1"/>
          </p:cNvSpPr>
          <p:nvPr>
            <p:ph type="body" sz="quarter" idx="11"/>
          </p:nvPr>
        </p:nvSpPr>
        <p:spPr>
          <a:xfrm>
            <a:off x="7249238" y="1620000"/>
            <a:ext cx="3780000" cy="4502944"/>
          </a:xfrm>
          <a:prstGeom prst="rect">
            <a:avLst/>
          </a:prstGeom>
        </p:spPr>
        <p:txBody>
          <a:bodyPr>
            <a:noAutofit/>
          </a:bodyPr>
          <a:lstStyle>
            <a:lvl1pPr marL="133200" marR="3810" indent="-122400" algn="l" defTabSz="685800" rtl="0" eaLnBrk="1" latinLnBrk="0" hangingPunct="1">
              <a:lnSpc>
                <a:spcPts val="1950"/>
              </a:lnSpc>
              <a:spcBef>
                <a:spcPts val="315"/>
              </a:spcBef>
              <a:buClrTx/>
              <a:buFont typeface="Arial" panose="020B0604020202020204" pitchFamily="34" charset="0"/>
              <a:buChar char="•"/>
              <a:tabLst/>
              <a:defRPr lang="en-US" sz="1800" b="0" i="0" kern="1200" spc="-19" dirty="0" smtClean="0">
                <a:solidFill>
                  <a:schemeClr val="bg1"/>
                </a:solidFill>
                <a:latin typeface="Nunito Sans" charset="0"/>
                <a:ea typeface="Nunito Sans" charset="0"/>
                <a:cs typeface="Nunito Sans" charset="0"/>
              </a:defRPr>
            </a:lvl1pPr>
            <a:lvl2pPr marL="133200" marR="3810" indent="-122400" algn="l" defTabSz="685800" rtl="0" eaLnBrk="1" latinLnBrk="0" hangingPunct="1">
              <a:lnSpc>
                <a:spcPts val="2055"/>
              </a:lnSpc>
              <a:spcBef>
                <a:spcPts val="1706"/>
              </a:spcBef>
              <a:buClrTx/>
              <a:buFont typeface="Arial" panose="020B0604020202020204" pitchFamily="34" charset="0"/>
              <a:buChar char="•"/>
              <a:tabLst/>
              <a:defRPr lang="en-US" sz="1800" b="1" i="0" kern="1200" dirty="0" smtClean="0">
                <a:solidFill>
                  <a:schemeClr val="bg1"/>
                </a:solidFill>
                <a:latin typeface="Nunito Sans Black" charset="0"/>
                <a:ea typeface="Nunito Sans Black" charset="0"/>
                <a:cs typeface="Nunito Sans Black" charset="0"/>
              </a:defRPr>
            </a:lvl2pPr>
            <a:lvl3pPr marL="133200" marR="3810" indent="-122400" algn="l" defTabSz="685800" rtl="0" eaLnBrk="1" latinLnBrk="0" hangingPunct="1">
              <a:lnSpc>
                <a:spcPts val="2055"/>
              </a:lnSpc>
              <a:spcBef>
                <a:spcPts val="315"/>
              </a:spcBef>
              <a:buClrTx/>
              <a:buFont typeface="Arial" panose="020B0604020202020204" pitchFamily="34" charset="0"/>
              <a:buChar char="•"/>
              <a:tabLst/>
              <a:defRPr lang="en-US" sz="1800" b="1" i="0" kern="1200" spc="-45" dirty="0" smtClean="0">
                <a:solidFill>
                  <a:schemeClr val="bg1"/>
                </a:solidFill>
                <a:latin typeface="Nunito Sans" charset="0"/>
                <a:ea typeface="Nunito Sans" charset="0"/>
                <a:cs typeface="Nunito Sans" charset="0"/>
              </a:defRPr>
            </a:lvl3pPr>
            <a:lvl4pPr marL="133200" marR="3810" indent="-122400" algn="l" defTabSz="685800" rtl="0" eaLnBrk="1" latinLnBrk="0" hangingPunct="1">
              <a:lnSpc>
                <a:spcPts val="1950"/>
              </a:lnSpc>
              <a:spcBef>
                <a:spcPts val="315"/>
              </a:spcBef>
              <a:buClrTx/>
              <a:buFont typeface="Arial" panose="020B0604020202020204" pitchFamily="34" charset="0"/>
              <a:buChar char="•"/>
              <a:tabLst/>
              <a:defRPr lang="en-US" sz="1800" b="0" i="0" kern="1200" spc="-19" dirty="0" smtClean="0">
                <a:solidFill>
                  <a:schemeClr val="bg1"/>
                </a:solidFill>
                <a:latin typeface="Nunito Sans" charset="0"/>
                <a:ea typeface="Nunito Sans" charset="0"/>
                <a:cs typeface="Nunito Sans" charset="0"/>
              </a:defRPr>
            </a:lvl4pPr>
            <a:lvl5pPr marL="133200" marR="3810" indent="-122400" algn="l" defTabSz="685800" rtl="0" eaLnBrk="1" latinLnBrk="0" hangingPunct="1">
              <a:lnSpc>
                <a:spcPts val="1950"/>
              </a:lnSpc>
              <a:spcBef>
                <a:spcPts val="315"/>
              </a:spcBef>
              <a:buClrTx/>
              <a:buFont typeface="Arial" panose="020B0604020202020204" pitchFamily="34" charset="0"/>
              <a:buChar char="•"/>
              <a:tabLst/>
              <a:defRPr lang="en-US" sz="1800" b="0" i="0" kern="1200" spc="-19" dirty="0">
                <a:solidFill>
                  <a:schemeClr val="bg1"/>
                </a:solidFill>
                <a:latin typeface="Nunito Sans" charset="0"/>
                <a:ea typeface="Nunito Sans" charset="0"/>
                <a:cs typeface="Nunito Sans"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8" name="Picture 2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84680" y="360363"/>
            <a:ext cx="1745805" cy="492325"/>
          </a:xfrm>
          <a:prstGeom prst="rect">
            <a:avLst/>
          </a:prstGeom>
        </p:spPr>
      </p:pic>
    </p:spTree>
    <p:extLst>
      <p:ext uri="{BB962C8B-B14F-4D97-AF65-F5344CB8AC3E}">
        <p14:creationId xmlns:p14="http://schemas.microsoft.com/office/powerpoint/2010/main" val="19428750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Light Image right 2">
    <p:bg>
      <p:bgPr>
        <a:solidFill>
          <a:schemeClr val="bg1"/>
        </a:solidFill>
        <a:effectLst/>
      </p:bgPr>
    </p:bg>
    <p:spTree>
      <p:nvGrpSpPr>
        <p:cNvPr id="1" name=""/>
        <p:cNvGrpSpPr/>
        <p:nvPr/>
      </p:nvGrpSpPr>
      <p:grpSpPr>
        <a:xfrm>
          <a:off x="0" y="0"/>
          <a:ext cx="0" cy="0"/>
          <a:chOff x="0" y="0"/>
          <a:chExt cx="0" cy="0"/>
        </a:xfrm>
      </p:grpSpPr>
      <p:sp>
        <p:nvSpPr>
          <p:cNvPr id="26" name="Picture Placeholder 3">
            <a:extLst>
              <a:ext uri="{FF2B5EF4-FFF2-40B4-BE49-F238E27FC236}">
                <a16:creationId xmlns:a16="http://schemas.microsoft.com/office/drawing/2014/main" id="{6C6731A7-22FD-3F4B-8004-0761A1B6D52C}"/>
              </a:ext>
            </a:extLst>
          </p:cNvPr>
          <p:cNvSpPr>
            <a:spLocks noGrp="1"/>
          </p:cNvSpPr>
          <p:nvPr>
            <p:ph type="pic" sz="quarter" idx="11" hasCustomPrompt="1"/>
          </p:nvPr>
        </p:nvSpPr>
        <p:spPr>
          <a:xfrm>
            <a:off x="6096000" y="0"/>
            <a:ext cx="6096000" cy="6858000"/>
          </a:xfrm>
        </p:spPr>
        <p:txBody>
          <a:bodyPr anchor="ctr"/>
          <a:lstStyle>
            <a:lvl1pPr marL="10800" indent="0" algn="ctr">
              <a:buNone/>
              <a:defRPr>
                <a:solidFill>
                  <a:schemeClr val="tx1"/>
                </a:solidFill>
              </a:defRPr>
            </a:lvl1pPr>
          </a:lstStyle>
          <a:p>
            <a:r>
              <a:rPr lang="en-GB"/>
              <a:t>Click to insert image</a:t>
            </a:r>
          </a:p>
          <a:p>
            <a:r>
              <a:rPr lang="en-GB"/>
              <a:t>The optimum image size is 640 x 720 pixels at 96 dpi</a:t>
            </a:r>
          </a:p>
        </p:txBody>
      </p:sp>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p:txBody>
          <a:bodyPr lIns="0" tIns="0" rIns="0" bIns="0"/>
          <a:lstStyle>
            <a:lvl1pPr>
              <a:defRPr sz="750" b="1" i="0">
                <a:solidFill>
                  <a:schemeClr val="tx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solidFill>
                  <a:schemeClr val="tx1"/>
                </a:solidFill>
              </a:rPr>
              <a:t>18/02/2018</a:t>
            </a:r>
          </a:p>
        </p:txBody>
      </p:sp>
      <p:sp>
        <p:nvSpPr>
          <p:cNvPr id="6" name="Holder 6"/>
          <p:cNvSpPr>
            <a:spLocks noGrp="1"/>
          </p:cNvSpPr>
          <p:nvPr>
            <p:ph type="sldNum" sz="quarter" idx="7"/>
          </p:nvPr>
        </p:nvSpPr>
        <p:spPr/>
        <p:txBody>
          <a:bodyPr lIns="0" tIns="0" rIns="0" bIns="0"/>
          <a:lstStyle>
            <a:lvl1pPr>
              <a:defRPr sz="750" b="1" i="0">
                <a:solidFill>
                  <a:schemeClr val="tx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13" name="Text Placeholder 23"/>
          <p:cNvSpPr>
            <a:spLocks noGrp="1"/>
          </p:cNvSpPr>
          <p:nvPr>
            <p:ph type="body" sz="quarter" idx="10"/>
          </p:nvPr>
        </p:nvSpPr>
        <p:spPr>
          <a:xfrm>
            <a:off x="1158000" y="1620000"/>
            <a:ext cx="3780000" cy="4502943"/>
          </a:xfrm>
          <a:prstGeom prst="rect">
            <a:avLst/>
          </a:prstGeom>
        </p:spPr>
        <p:txBody>
          <a:bodyPr>
            <a:noAutofit/>
          </a:bodyPr>
          <a:lstStyle>
            <a:lvl1pPr marL="10800" marR="3810" indent="0" algn="l" defTabSz="685800" rtl="0" eaLnBrk="1" latinLnBrk="0" hangingPunct="1">
              <a:lnSpc>
                <a:spcPts val="1950"/>
              </a:lnSpc>
              <a:spcBef>
                <a:spcPts val="315"/>
              </a:spcBef>
              <a:buFont typeface="Arial" panose="020B0604020202020204" pitchFamily="34" charset="0"/>
              <a:buNone/>
              <a:tabLst/>
              <a:defRPr lang="en-US" sz="1800" b="0" i="0" kern="1200" spc="-19" dirty="0" smtClean="0">
                <a:solidFill>
                  <a:schemeClr val="tx1"/>
                </a:solidFill>
                <a:latin typeface="Nunito Sans" charset="0"/>
                <a:ea typeface="Nunito Sans" charset="0"/>
                <a:cs typeface="Nunito Sans" charset="0"/>
              </a:defRPr>
            </a:lvl1pPr>
            <a:lvl2pPr marL="9525" marR="3810" algn="l" defTabSz="685800" rtl="0" eaLnBrk="1" latinLnBrk="0" hangingPunct="1">
              <a:lnSpc>
                <a:spcPts val="2055"/>
              </a:lnSpc>
              <a:spcBef>
                <a:spcPts val="1706"/>
              </a:spcBef>
              <a:defRPr lang="en-US" sz="1800" b="1" i="0" kern="1200" dirty="0" smtClean="0">
                <a:solidFill>
                  <a:schemeClr val="tx2"/>
                </a:solidFill>
                <a:latin typeface="Nunito Sans Black" charset="0"/>
                <a:ea typeface="Nunito Sans Black" charset="0"/>
                <a:cs typeface="Nunito Sans Black" charset="0"/>
              </a:defRPr>
            </a:lvl2pPr>
            <a:lvl3pPr marL="9525" marR="3810" algn="l" defTabSz="685800" rtl="0" eaLnBrk="1" latinLnBrk="0" hangingPunct="1">
              <a:lnSpc>
                <a:spcPts val="2055"/>
              </a:lnSpc>
              <a:spcBef>
                <a:spcPts val="315"/>
              </a:spcBef>
              <a:defRPr lang="en-US" sz="1800" b="1" i="0" kern="1200" spc="-45" dirty="0" smtClean="0">
                <a:solidFill>
                  <a:schemeClr val="tx2"/>
                </a:solidFill>
                <a:latin typeface="Nunito Sans" charset="0"/>
                <a:ea typeface="Nunito Sans" charset="0"/>
                <a:cs typeface="Nunito Sans" charset="0"/>
              </a:defRPr>
            </a:lvl3pPr>
            <a:lvl4pPr marL="9525" marR="3810" algn="l" defTabSz="685800" rtl="0" eaLnBrk="1" latinLnBrk="0" hangingPunct="1">
              <a:lnSpc>
                <a:spcPts val="1950"/>
              </a:lnSpc>
              <a:spcBef>
                <a:spcPts val="315"/>
              </a:spcBef>
              <a:defRPr lang="en-US" sz="1800" b="0" i="0" kern="1200" spc="-19" dirty="0" smtClean="0">
                <a:solidFill>
                  <a:schemeClr val="tx1"/>
                </a:solidFill>
                <a:latin typeface="Nunito Sans" charset="0"/>
                <a:ea typeface="Nunito Sans" charset="0"/>
                <a:cs typeface="Nunito Sans" charset="0"/>
              </a:defRPr>
            </a:lvl4pPr>
            <a:lvl5pPr marL="9525" marR="3810" algn="l" defTabSz="685800" rtl="0" eaLnBrk="1" latinLnBrk="0" hangingPunct="1">
              <a:lnSpc>
                <a:spcPts val="1950"/>
              </a:lnSpc>
              <a:spcBef>
                <a:spcPts val="315"/>
              </a:spcBef>
              <a:defRPr lang="en-US" sz="1800" b="0" i="0" kern="1200" spc="-19" dirty="0">
                <a:solidFill>
                  <a:schemeClr val="tx1"/>
                </a:solidFill>
                <a:latin typeface="Nunito Sans" charset="0"/>
                <a:ea typeface="Nunito Sans" charset="0"/>
                <a:cs typeface="Nunito Sans" charset="0"/>
              </a:defRPr>
            </a:lvl5pPr>
          </a:lstStyle>
          <a:p>
            <a:pPr lvl="0"/>
            <a:r>
              <a:rPr lang="en-US"/>
              <a:t>Click to edit Master text styles</a:t>
            </a:r>
          </a:p>
        </p:txBody>
      </p:sp>
      <p:grpSp>
        <p:nvGrpSpPr>
          <p:cNvPr id="14" name="Group 13"/>
          <p:cNvGrpSpPr/>
          <p:nvPr userDrawn="1"/>
        </p:nvGrpSpPr>
        <p:grpSpPr>
          <a:xfrm>
            <a:off x="10077450" y="359569"/>
            <a:ext cx="1752622" cy="493120"/>
            <a:chOff x="228240" y="2152440"/>
            <a:chExt cx="10101600" cy="2842200"/>
          </a:xfrm>
          <a:solidFill>
            <a:schemeClr val="bg1"/>
          </a:solidFill>
        </p:grpSpPr>
        <p:sp>
          <p:nvSpPr>
            <p:cNvPr id="15" name="Freeform 1"/>
            <p:cNvSpPr/>
            <p:nvPr/>
          </p:nvSpPr>
          <p:spPr>
            <a:xfrm>
              <a:off x="228240" y="3147480"/>
              <a:ext cx="1115280" cy="1442880"/>
            </a:xfrm>
            <a:custGeom>
              <a:avLst/>
              <a:gdLst/>
              <a:ahLst/>
              <a:cxnLst/>
              <a:rect l="0" t="0" r="r" b="b"/>
              <a:pathLst>
                <a:path w="3098" h="4008">
                  <a:moveTo>
                    <a:pt x="0" y="3369"/>
                  </a:moveTo>
                  <a:lnTo>
                    <a:pt x="0" y="3369"/>
                  </a:lnTo>
                  <a:cubicBezTo>
                    <a:pt x="516" y="2762"/>
                    <a:pt x="516" y="2762"/>
                    <a:pt x="516" y="2762"/>
                  </a:cubicBezTo>
                  <a:cubicBezTo>
                    <a:pt x="880" y="3065"/>
                    <a:pt x="1245" y="3248"/>
                    <a:pt x="1670" y="3248"/>
                  </a:cubicBezTo>
                  <a:cubicBezTo>
                    <a:pt x="2035" y="3248"/>
                    <a:pt x="2247" y="3096"/>
                    <a:pt x="2247" y="2883"/>
                  </a:cubicBezTo>
                  <a:cubicBezTo>
                    <a:pt x="2247" y="2853"/>
                    <a:pt x="2247" y="2853"/>
                    <a:pt x="2247" y="2853"/>
                  </a:cubicBezTo>
                  <a:cubicBezTo>
                    <a:pt x="2247" y="2641"/>
                    <a:pt x="2095" y="2549"/>
                    <a:pt x="1458" y="2367"/>
                  </a:cubicBezTo>
                  <a:cubicBezTo>
                    <a:pt x="668" y="2155"/>
                    <a:pt x="152" y="1942"/>
                    <a:pt x="152" y="1184"/>
                  </a:cubicBezTo>
                  <a:cubicBezTo>
                    <a:pt x="152" y="1154"/>
                    <a:pt x="152" y="1154"/>
                    <a:pt x="152" y="1154"/>
                  </a:cubicBezTo>
                  <a:cubicBezTo>
                    <a:pt x="152" y="455"/>
                    <a:pt x="729" y="0"/>
                    <a:pt x="1518" y="0"/>
                  </a:cubicBezTo>
                  <a:cubicBezTo>
                    <a:pt x="2095" y="0"/>
                    <a:pt x="2581" y="182"/>
                    <a:pt x="2976" y="485"/>
                  </a:cubicBezTo>
                  <a:cubicBezTo>
                    <a:pt x="2521" y="1123"/>
                    <a:pt x="2521" y="1123"/>
                    <a:pt x="2521" y="1123"/>
                  </a:cubicBezTo>
                  <a:cubicBezTo>
                    <a:pt x="2187" y="911"/>
                    <a:pt x="1852" y="758"/>
                    <a:pt x="1518" y="758"/>
                  </a:cubicBezTo>
                  <a:cubicBezTo>
                    <a:pt x="1185" y="758"/>
                    <a:pt x="1002" y="911"/>
                    <a:pt x="1002" y="1093"/>
                  </a:cubicBezTo>
                  <a:lnTo>
                    <a:pt x="1002" y="1093"/>
                  </a:lnTo>
                  <a:cubicBezTo>
                    <a:pt x="1002" y="1365"/>
                    <a:pt x="1185" y="1426"/>
                    <a:pt x="1852" y="1608"/>
                  </a:cubicBezTo>
                  <a:cubicBezTo>
                    <a:pt x="2642" y="1820"/>
                    <a:pt x="3097" y="2093"/>
                    <a:pt x="3097" y="2792"/>
                  </a:cubicBezTo>
                  <a:lnTo>
                    <a:pt x="3097" y="2792"/>
                  </a:lnTo>
                  <a:cubicBezTo>
                    <a:pt x="3097" y="3551"/>
                    <a:pt x="2490" y="4007"/>
                    <a:pt x="1670" y="4007"/>
                  </a:cubicBezTo>
                  <a:cubicBezTo>
                    <a:pt x="1063" y="4007"/>
                    <a:pt x="486" y="3794"/>
                    <a:pt x="0" y="3369"/>
                  </a:cubicBezTo>
                </a:path>
              </a:pathLst>
            </a:custGeom>
            <a:grpFill/>
            <a:ln>
              <a:noFill/>
            </a:ln>
          </p:spPr>
        </p:sp>
        <p:sp>
          <p:nvSpPr>
            <p:cNvPr id="16" name="Freeform 2"/>
            <p:cNvSpPr/>
            <p:nvPr/>
          </p:nvSpPr>
          <p:spPr>
            <a:xfrm>
              <a:off x="1452600" y="3475440"/>
              <a:ext cx="995400" cy="1114920"/>
            </a:xfrm>
            <a:custGeom>
              <a:avLst/>
              <a:gdLst/>
              <a:ahLst/>
              <a:cxnLst/>
              <a:rect l="0" t="0" r="r" b="b"/>
              <a:pathLst>
                <a:path w="2765" h="3097">
                  <a:moveTo>
                    <a:pt x="0" y="1547"/>
                  </a:moveTo>
                  <a:lnTo>
                    <a:pt x="0" y="1547"/>
                  </a:lnTo>
                  <a:lnTo>
                    <a:pt x="0" y="1547"/>
                  </a:lnTo>
                  <a:cubicBezTo>
                    <a:pt x="0" y="697"/>
                    <a:pt x="668" y="0"/>
                    <a:pt x="1579" y="0"/>
                  </a:cubicBezTo>
                  <a:cubicBezTo>
                    <a:pt x="2126" y="0"/>
                    <a:pt x="2490" y="182"/>
                    <a:pt x="2764" y="485"/>
                  </a:cubicBezTo>
                  <a:cubicBezTo>
                    <a:pt x="2247" y="1061"/>
                    <a:pt x="2247" y="1061"/>
                    <a:pt x="2247" y="1061"/>
                  </a:cubicBezTo>
                  <a:cubicBezTo>
                    <a:pt x="2065" y="849"/>
                    <a:pt x="1852" y="728"/>
                    <a:pt x="1579" y="728"/>
                  </a:cubicBezTo>
                  <a:cubicBezTo>
                    <a:pt x="1154" y="728"/>
                    <a:pt x="851" y="1092"/>
                    <a:pt x="851" y="1547"/>
                  </a:cubicBezTo>
                  <a:lnTo>
                    <a:pt x="851" y="1547"/>
                  </a:lnTo>
                  <a:cubicBezTo>
                    <a:pt x="851" y="2003"/>
                    <a:pt x="1124" y="2367"/>
                    <a:pt x="1610" y="2367"/>
                  </a:cubicBezTo>
                  <a:cubicBezTo>
                    <a:pt x="1883" y="2367"/>
                    <a:pt x="2065" y="2246"/>
                    <a:pt x="2278" y="2064"/>
                  </a:cubicBezTo>
                  <a:cubicBezTo>
                    <a:pt x="2764" y="2550"/>
                    <a:pt x="2764" y="2550"/>
                    <a:pt x="2764" y="2550"/>
                  </a:cubicBezTo>
                  <a:cubicBezTo>
                    <a:pt x="2490" y="2883"/>
                    <a:pt x="2157" y="3096"/>
                    <a:pt x="1549" y="3096"/>
                  </a:cubicBezTo>
                  <a:cubicBezTo>
                    <a:pt x="668" y="3096"/>
                    <a:pt x="0" y="2397"/>
                    <a:pt x="0" y="1547"/>
                  </a:cubicBezTo>
                </a:path>
              </a:pathLst>
            </a:custGeom>
            <a:grpFill/>
            <a:ln>
              <a:noFill/>
            </a:ln>
          </p:spPr>
        </p:sp>
        <p:sp>
          <p:nvSpPr>
            <p:cNvPr id="17" name="Freeform 3"/>
            <p:cNvSpPr/>
            <p:nvPr/>
          </p:nvSpPr>
          <p:spPr>
            <a:xfrm>
              <a:off x="2513160" y="3475440"/>
              <a:ext cx="1159200" cy="1114920"/>
            </a:xfrm>
            <a:custGeom>
              <a:avLst/>
              <a:gdLst/>
              <a:ahLst/>
              <a:cxnLst/>
              <a:rect l="0" t="0" r="r" b="b"/>
              <a:pathLst>
                <a:path w="3220" h="3097">
                  <a:moveTo>
                    <a:pt x="2399" y="1547"/>
                  </a:moveTo>
                  <a:lnTo>
                    <a:pt x="2399" y="1547"/>
                  </a:lnTo>
                  <a:lnTo>
                    <a:pt x="2399" y="1547"/>
                  </a:lnTo>
                  <a:cubicBezTo>
                    <a:pt x="2399" y="1122"/>
                    <a:pt x="2065" y="728"/>
                    <a:pt x="1609" y="728"/>
                  </a:cubicBezTo>
                  <a:cubicBezTo>
                    <a:pt x="1123" y="728"/>
                    <a:pt x="820" y="1092"/>
                    <a:pt x="820" y="1547"/>
                  </a:cubicBezTo>
                  <a:lnTo>
                    <a:pt x="820" y="1547"/>
                  </a:lnTo>
                  <a:cubicBezTo>
                    <a:pt x="820" y="1972"/>
                    <a:pt x="1154" y="2367"/>
                    <a:pt x="1609" y="2367"/>
                  </a:cubicBezTo>
                  <a:cubicBezTo>
                    <a:pt x="2095" y="2367"/>
                    <a:pt x="2399" y="2003"/>
                    <a:pt x="2399" y="1547"/>
                  </a:cubicBezTo>
                  <a:moveTo>
                    <a:pt x="0" y="1547"/>
                  </a:moveTo>
                  <a:lnTo>
                    <a:pt x="0" y="1547"/>
                  </a:lnTo>
                  <a:lnTo>
                    <a:pt x="0" y="1547"/>
                  </a:lnTo>
                  <a:cubicBezTo>
                    <a:pt x="0" y="697"/>
                    <a:pt x="698" y="0"/>
                    <a:pt x="1609" y="0"/>
                  </a:cubicBezTo>
                  <a:cubicBezTo>
                    <a:pt x="2551" y="0"/>
                    <a:pt x="3219" y="667"/>
                    <a:pt x="3219" y="1547"/>
                  </a:cubicBezTo>
                  <a:lnTo>
                    <a:pt x="3219" y="1547"/>
                  </a:lnTo>
                  <a:cubicBezTo>
                    <a:pt x="3219" y="2397"/>
                    <a:pt x="2521" y="3096"/>
                    <a:pt x="1609" y="3096"/>
                  </a:cubicBezTo>
                  <a:cubicBezTo>
                    <a:pt x="668" y="3096"/>
                    <a:pt x="0" y="2428"/>
                    <a:pt x="0" y="1547"/>
                  </a:cubicBezTo>
                </a:path>
              </a:pathLst>
            </a:custGeom>
            <a:grpFill/>
            <a:ln>
              <a:noFill/>
            </a:ln>
          </p:spPr>
        </p:sp>
        <p:sp>
          <p:nvSpPr>
            <p:cNvPr id="18" name="Freeform 4"/>
            <p:cNvSpPr/>
            <p:nvPr/>
          </p:nvSpPr>
          <p:spPr>
            <a:xfrm>
              <a:off x="3792240" y="3497040"/>
              <a:ext cx="984240" cy="1093320"/>
            </a:xfrm>
            <a:custGeom>
              <a:avLst/>
              <a:gdLst/>
              <a:ahLst/>
              <a:cxnLst/>
              <a:rect l="0" t="0" r="r" b="b"/>
              <a:pathLst>
                <a:path w="2734" h="3037">
                  <a:moveTo>
                    <a:pt x="0" y="1912"/>
                  </a:moveTo>
                  <a:lnTo>
                    <a:pt x="0" y="1912"/>
                  </a:lnTo>
                  <a:cubicBezTo>
                    <a:pt x="0" y="0"/>
                    <a:pt x="0" y="0"/>
                    <a:pt x="0" y="0"/>
                  </a:cubicBezTo>
                  <a:cubicBezTo>
                    <a:pt x="850" y="0"/>
                    <a:pt x="850" y="0"/>
                    <a:pt x="850" y="0"/>
                  </a:cubicBezTo>
                  <a:cubicBezTo>
                    <a:pt x="850" y="1639"/>
                    <a:pt x="850" y="1639"/>
                    <a:pt x="850" y="1639"/>
                  </a:cubicBezTo>
                  <a:cubicBezTo>
                    <a:pt x="850" y="2064"/>
                    <a:pt x="1033" y="2247"/>
                    <a:pt x="1367" y="2247"/>
                  </a:cubicBezTo>
                  <a:cubicBezTo>
                    <a:pt x="1670" y="2247"/>
                    <a:pt x="1883" y="2064"/>
                    <a:pt x="1883" y="1639"/>
                  </a:cubicBezTo>
                  <a:cubicBezTo>
                    <a:pt x="1883" y="0"/>
                    <a:pt x="1883" y="0"/>
                    <a:pt x="1883" y="0"/>
                  </a:cubicBezTo>
                  <a:cubicBezTo>
                    <a:pt x="2733" y="0"/>
                    <a:pt x="2733" y="0"/>
                    <a:pt x="2733" y="0"/>
                  </a:cubicBezTo>
                  <a:cubicBezTo>
                    <a:pt x="2733" y="2976"/>
                    <a:pt x="2733" y="2976"/>
                    <a:pt x="2733" y="2976"/>
                  </a:cubicBezTo>
                  <a:cubicBezTo>
                    <a:pt x="1883" y="2976"/>
                    <a:pt x="1883" y="2976"/>
                    <a:pt x="1883" y="2976"/>
                  </a:cubicBezTo>
                  <a:cubicBezTo>
                    <a:pt x="1883" y="2550"/>
                    <a:pt x="1883" y="2550"/>
                    <a:pt x="1883" y="2550"/>
                  </a:cubicBezTo>
                  <a:cubicBezTo>
                    <a:pt x="1700" y="2793"/>
                    <a:pt x="1427" y="3036"/>
                    <a:pt x="1002" y="3036"/>
                  </a:cubicBezTo>
                  <a:cubicBezTo>
                    <a:pt x="364" y="3036"/>
                    <a:pt x="0" y="2611"/>
                    <a:pt x="0" y="1912"/>
                  </a:cubicBezTo>
                </a:path>
              </a:pathLst>
            </a:custGeom>
            <a:grpFill/>
            <a:ln>
              <a:noFill/>
            </a:ln>
          </p:spPr>
        </p:sp>
        <p:sp>
          <p:nvSpPr>
            <p:cNvPr id="19" name="Freeform 5"/>
            <p:cNvSpPr/>
            <p:nvPr/>
          </p:nvSpPr>
          <p:spPr>
            <a:xfrm>
              <a:off x="4951080" y="3223800"/>
              <a:ext cx="557640" cy="1355760"/>
            </a:xfrm>
            <a:custGeom>
              <a:avLst/>
              <a:gdLst/>
              <a:ahLst/>
              <a:cxnLst/>
              <a:rect l="0" t="0" r="r" b="b"/>
              <a:pathLst>
                <a:path w="1549" h="3766">
                  <a:moveTo>
                    <a:pt x="0" y="2884"/>
                  </a:moveTo>
                  <a:lnTo>
                    <a:pt x="0" y="2884"/>
                  </a:lnTo>
                  <a:cubicBezTo>
                    <a:pt x="0" y="0"/>
                    <a:pt x="0" y="0"/>
                    <a:pt x="0" y="0"/>
                  </a:cubicBezTo>
                  <a:cubicBezTo>
                    <a:pt x="850" y="0"/>
                    <a:pt x="850" y="0"/>
                    <a:pt x="850" y="0"/>
                  </a:cubicBezTo>
                  <a:cubicBezTo>
                    <a:pt x="850" y="759"/>
                    <a:pt x="850" y="759"/>
                    <a:pt x="850" y="759"/>
                  </a:cubicBezTo>
                  <a:cubicBezTo>
                    <a:pt x="1548" y="759"/>
                    <a:pt x="1548" y="759"/>
                    <a:pt x="1548" y="759"/>
                  </a:cubicBezTo>
                  <a:cubicBezTo>
                    <a:pt x="1548" y="1487"/>
                    <a:pt x="1548" y="1487"/>
                    <a:pt x="1548" y="1487"/>
                  </a:cubicBezTo>
                  <a:cubicBezTo>
                    <a:pt x="850" y="1487"/>
                    <a:pt x="850" y="1487"/>
                    <a:pt x="850" y="1487"/>
                  </a:cubicBezTo>
                  <a:cubicBezTo>
                    <a:pt x="850" y="2732"/>
                    <a:pt x="850" y="2732"/>
                    <a:pt x="850" y="2732"/>
                  </a:cubicBezTo>
                  <a:cubicBezTo>
                    <a:pt x="850" y="2945"/>
                    <a:pt x="941" y="3036"/>
                    <a:pt x="1122" y="3036"/>
                  </a:cubicBezTo>
                  <a:cubicBezTo>
                    <a:pt x="1274" y="3036"/>
                    <a:pt x="1396" y="3006"/>
                    <a:pt x="1517" y="2914"/>
                  </a:cubicBezTo>
                  <a:cubicBezTo>
                    <a:pt x="1517" y="3613"/>
                    <a:pt x="1517" y="3613"/>
                    <a:pt x="1517" y="3613"/>
                  </a:cubicBezTo>
                  <a:cubicBezTo>
                    <a:pt x="1365" y="3703"/>
                    <a:pt x="1153" y="3765"/>
                    <a:pt x="881" y="3765"/>
                  </a:cubicBezTo>
                  <a:cubicBezTo>
                    <a:pt x="334" y="3765"/>
                    <a:pt x="0" y="3582"/>
                    <a:pt x="0" y="2884"/>
                  </a:cubicBezTo>
                </a:path>
              </a:pathLst>
            </a:custGeom>
            <a:grpFill/>
            <a:ln>
              <a:noFill/>
            </a:ln>
          </p:spPr>
        </p:sp>
        <p:sp>
          <p:nvSpPr>
            <p:cNvPr id="20" name="Freeform 6"/>
            <p:cNvSpPr/>
            <p:nvPr/>
          </p:nvSpPr>
          <p:spPr>
            <a:xfrm>
              <a:off x="5639760" y="3475440"/>
              <a:ext cx="874800" cy="1114920"/>
            </a:xfrm>
            <a:custGeom>
              <a:avLst/>
              <a:gdLst/>
              <a:ahLst/>
              <a:cxnLst/>
              <a:rect l="0" t="0" r="r" b="b"/>
              <a:pathLst>
                <a:path w="2430" h="3097">
                  <a:moveTo>
                    <a:pt x="0" y="2640"/>
                  </a:moveTo>
                  <a:lnTo>
                    <a:pt x="0" y="2640"/>
                  </a:lnTo>
                  <a:cubicBezTo>
                    <a:pt x="364" y="2094"/>
                    <a:pt x="364" y="2094"/>
                    <a:pt x="364" y="2094"/>
                  </a:cubicBezTo>
                  <a:cubicBezTo>
                    <a:pt x="697" y="2307"/>
                    <a:pt x="1032" y="2428"/>
                    <a:pt x="1305" y="2428"/>
                  </a:cubicBezTo>
                  <a:cubicBezTo>
                    <a:pt x="1548" y="2428"/>
                    <a:pt x="1669" y="2337"/>
                    <a:pt x="1669" y="2215"/>
                  </a:cubicBezTo>
                  <a:lnTo>
                    <a:pt x="1669" y="2215"/>
                  </a:lnTo>
                  <a:cubicBezTo>
                    <a:pt x="1669" y="2033"/>
                    <a:pt x="1366" y="1972"/>
                    <a:pt x="1032" y="1851"/>
                  </a:cubicBezTo>
                  <a:cubicBezTo>
                    <a:pt x="637" y="1730"/>
                    <a:pt x="151" y="1547"/>
                    <a:pt x="151" y="971"/>
                  </a:cubicBezTo>
                  <a:cubicBezTo>
                    <a:pt x="151" y="940"/>
                    <a:pt x="151" y="940"/>
                    <a:pt x="151" y="940"/>
                  </a:cubicBezTo>
                  <a:cubicBezTo>
                    <a:pt x="151" y="332"/>
                    <a:pt x="637" y="0"/>
                    <a:pt x="1244" y="0"/>
                  </a:cubicBezTo>
                  <a:cubicBezTo>
                    <a:pt x="1609" y="0"/>
                    <a:pt x="2033" y="121"/>
                    <a:pt x="2368" y="363"/>
                  </a:cubicBezTo>
                  <a:cubicBezTo>
                    <a:pt x="2033" y="940"/>
                    <a:pt x="2033" y="940"/>
                    <a:pt x="2033" y="940"/>
                  </a:cubicBezTo>
                  <a:cubicBezTo>
                    <a:pt x="1730" y="758"/>
                    <a:pt x="1457" y="667"/>
                    <a:pt x="1214" y="667"/>
                  </a:cubicBezTo>
                  <a:cubicBezTo>
                    <a:pt x="1032" y="667"/>
                    <a:pt x="910" y="758"/>
                    <a:pt x="910" y="849"/>
                  </a:cubicBezTo>
                  <a:cubicBezTo>
                    <a:pt x="910" y="879"/>
                    <a:pt x="910" y="879"/>
                    <a:pt x="910" y="879"/>
                  </a:cubicBezTo>
                  <a:cubicBezTo>
                    <a:pt x="910" y="1031"/>
                    <a:pt x="1183" y="1122"/>
                    <a:pt x="1517" y="1244"/>
                  </a:cubicBezTo>
                  <a:cubicBezTo>
                    <a:pt x="1943" y="1365"/>
                    <a:pt x="2429" y="1578"/>
                    <a:pt x="2429" y="2124"/>
                  </a:cubicBezTo>
                  <a:lnTo>
                    <a:pt x="2429" y="2124"/>
                  </a:lnTo>
                  <a:cubicBezTo>
                    <a:pt x="2429" y="2793"/>
                    <a:pt x="1912" y="3096"/>
                    <a:pt x="1275" y="3096"/>
                  </a:cubicBezTo>
                  <a:cubicBezTo>
                    <a:pt x="850" y="3096"/>
                    <a:pt x="394" y="2944"/>
                    <a:pt x="0" y="2640"/>
                  </a:cubicBezTo>
                </a:path>
              </a:pathLst>
            </a:custGeom>
            <a:grpFill/>
            <a:ln>
              <a:noFill/>
            </a:ln>
          </p:spPr>
        </p:sp>
        <p:sp>
          <p:nvSpPr>
            <p:cNvPr id="21" name="Freeform 7"/>
            <p:cNvSpPr/>
            <p:nvPr/>
          </p:nvSpPr>
          <p:spPr>
            <a:xfrm>
              <a:off x="8317800" y="4250880"/>
              <a:ext cx="864360" cy="743760"/>
            </a:xfrm>
            <a:custGeom>
              <a:avLst/>
              <a:gdLst/>
              <a:ahLst/>
              <a:cxnLst/>
              <a:rect l="0" t="0" r="r" b="b"/>
              <a:pathLst>
                <a:path w="2401" h="2066">
                  <a:moveTo>
                    <a:pt x="1914" y="912"/>
                  </a:moveTo>
                  <a:lnTo>
                    <a:pt x="1914" y="912"/>
                  </a:lnTo>
                  <a:cubicBezTo>
                    <a:pt x="1883" y="942"/>
                    <a:pt x="1883" y="942"/>
                    <a:pt x="1883" y="942"/>
                  </a:cubicBezTo>
                  <a:cubicBezTo>
                    <a:pt x="1731" y="1185"/>
                    <a:pt x="1458" y="1428"/>
                    <a:pt x="1185" y="1579"/>
                  </a:cubicBezTo>
                  <a:cubicBezTo>
                    <a:pt x="911" y="1428"/>
                    <a:pt x="638" y="1185"/>
                    <a:pt x="486" y="912"/>
                  </a:cubicBezTo>
                  <a:cubicBezTo>
                    <a:pt x="729" y="547"/>
                    <a:pt x="821" y="213"/>
                    <a:pt x="851" y="0"/>
                  </a:cubicBezTo>
                  <a:cubicBezTo>
                    <a:pt x="425" y="0"/>
                    <a:pt x="425" y="0"/>
                    <a:pt x="425" y="0"/>
                  </a:cubicBezTo>
                  <a:cubicBezTo>
                    <a:pt x="365" y="274"/>
                    <a:pt x="243" y="547"/>
                    <a:pt x="61" y="790"/>
                  </a:cubicBezTo>
                  <a:cubicBezTo>
                    <a:pt x="0" y="882"/>
                    <a:pt x="0" y="882"/>
                    <a:pt x="0" y="882"/>
                  </a:cubicBezTo>
                  <a:cubicBezTo>
                    <a:pt x="31" y="1003"/>
                    <a:pt x="31" y="1003"/>
                    <a:pt x="31" y="1003"/>
                  </a:cubicBezTo>
                  <a:cubicBezTo>
                    <a:pt x="243" y="1397"/>
                    <a:pt x="668" y="1822"/>
                    <a:pt x="1124" y="2005"/>
                  </a:cubicBezTo>
                  <a:cubicBezTo>
                    <a:pt x="1185" y="2065"/>
                    <a:pt x="1185" y="2065"/>
                    <a:pt x="1185" y="2065"/>
                  </a:cubicBezTo>
                  <a:cubicBezTo>
                    <a:pt x="1275" y="2005"/>
                    <a:pt x="1275" y="2005"/>
                    <a:pt x="1275" y="2005"/>
                  </a:cubicBezTo>
                  <a:cubicBezTo>
                    <a:pt x="1671" y="1853"/>
                    <a:pt x="2035" y="1519"/>
                    <a:pt x="2247" y="1185"/>
                  </a:cubicBezTo>
                  <a:cubicBezTo>
                    <a:pt x="2278" y="1124"/>
                    <a:pt x="2339" y="1063"/>
                    <a:pt x="2339" y="1003"/>
                  </a:cubicBezTo>
                  <a:cubicBezTo>
                    <a:pt x="2400" y="882"/>
                    <a:pt x="2400" y="882"/>
                    <a:pt x="2400" y="882"/>
                  </a:cubicBezTo>
                  <a:cubicBezTo>
                    <a:pt x="2339" y="790"/>
                    <a:pt x="2339" y="790"/>
                    <a:pt x="2339" y="790"/>
                  </a:cubicBezTo>
                  <a:cubicBezTo>
                    <a:pt x="2126" y="486"/>
                    <a:pt x="2035" y="183"/>
                    <a:pt x="1974" y="0"/>
                  </a:cubicBezTo>
                  <a:cubicBezTo>
                    <a:pt x="1550" y="0"/>
                    <a:pt x="1550" y="0"/>
                    <a:pt x="1550" y="0"/>
                  </a:cubicBezTo>
                  <a:cubicBezTo>
                    <a:pt x="1580" y="213"/>
                    <a:pt x="1671" y="547"/>
                    <a:pt x="1914" y="912"/>
                  </a:cubicBezTo>
                </a:path>
              </a:pathLst>
            </a:custGeom>
            <a:grpFill/>
            <a:ln>
              <a:noFill/>
            </a:ln>
          </p:spPr>
        </p:sp>
        <p:sp>
          <p:nvSpPr>
            <p:cNvPr id="22" name="Freeform 8"/>
            <p:cNvSpPr/>
            <p:nvPr/>
          </p:nvSpPr>
          <p:spPr>
            <a:xfrm>
              <a:off x="8197560" y="2152440"/>
              <a:ext cx="1104480" cy="1661760"/>
            </a:xfrm>
            <a:custGeom>
              <a:avLst/>
              <a:gdLst/>
              <a:ahLst/>
              <a:cxnLst/>
              <a:rect l="0" t="0" r="r" b="b"/>
              <a:pathLst>
                <a:path w="3068" h="4616">
                  <a:moveTo>
                    <a:pt x="790" y="3279"/>
                  </a:moveTo>
                  <a:lnTo>
                    <a:pt x="790" y="3279"/>
                  </a:lnTo>
                  <a:cubicBezTo>
                    <a:pt x="608" y="2885"/>
                    <a:pt x="426" y="2521"/>
                    <a:pt x="426" y="2156"/>
                  </a:cubicBezTo>
                  <a:cubicBezTo>
                    <a:pt x="456" y="1732"/>
                    <a:pt x="669" y="1306"/>
                    <a:pt x="1093" y="1003"/>
                  </a:cubicBezTo>
                  <a:cubicBezTo>
                    <a:pt x="1155" y="942"/>
                    <a:pt x="1367" y="790"/>
                    <a:pt x="1519" y="638"/>
                  </a:cubicBezTo>
                  <a:cubicBezTo>
                    <a:pt x="1701" y="790"/>
                    <a:pt x="1914" y="942"/>
                    <a:pt x="1974" y="1003"/>
                  </a:cubicBezTo>
                  <a:cubicBezTo>
                    <a:pt x="2369" y="1306"/>
                    <a:pt x="2612" y="1732"/>
                    <a:pt x="2612" y="2156"/>
                  </a:cubicBezTo>
                  <a:cubicBezTo>
                    <a:pt x="2642" y="2521"/>
                    <a:pt x="2460" y="2885"/>
                    <a:pt x="2278" y="3279"/>
                  </a:cubicBezTo>
                  <a:cubicBezTo>
                    <a:pt x="2126" y="3675"/>
                    <a:pt x="1914" y="4129"/>
                    <a:pt x="1852" y="4615"/>
                  </a:cubicBezTo>
                  <a:cubicBezTo>
                    <a:pt x="2308" y="4615"/>
                    <a:pt x="2308" y="4615"/>
                    <a:pt x="2308" y="4615"/>
                  </a:cubicBezTo>
                  <a:cubicBezTo>
                    <a:pt x="2338" y="4220"/>
                    <a:pt x="2521" y="3827"/>
                    <a:pt x="2673" y="3462"/>
                  </a:cubicBezTo>
                  <a:cubicBezTo>
                    <a:pt x="2885" y="3037"/>
                    <a:pt x="3067" y="2612"/>
                    <a:pt x="3067" y="2156"/>
                  </a:cubicBezTo>
                  <a:cubicBezTo>
                    <a:pt x="3067" y="1610"/>
                    <a:pt x="2764" y="1033"/>
                    <a:pt x="2248" y="669"/>
                  </a:cubicBezTo>
                  <a:cubicBezTo>
                    <a:pt x="2065" y="517"/>
                    <a:pt x="1822" y="334"/>
                    <a:pt x="1701" y="183"/>
                  </a:cubicBezTo>
                  <a:cubicBezTo>
                    <a:pt x="1519" y="0"/>
                    <a:pt x="1519" y="0"/>
                    <a:pt x="1519" y="0"/>
                  </a:cubicBezTo>
                  <a:cubicBezTo>
                    <a:pt x="1367" y="183"/>
                    <a:pt x="1367" y="183"/>
                    <a:pt x="1367" y="183"/>
                  </a:cubicBezTo>
                  <a:cubicBezTo>
                    <a:pt x="1185" y="364"/>
                    <a:pt x="881" y="607"/>
                    <a:pt x="820" y="669"/>
                  </a:cubicBezTo>
                  <a:cubicBezTo>
                    <a:pt x="304" y="1033"/>
                    <a:pt x="0" y="1610"/>
                    <a:pt x="0" y="2156"/>
                  </a:cubicBezTo>
                  <a:cubicBezTo>
                    <a:pt x="0" y="2612"/>
                    <a:pt x="183" y="3037"/>
                    <a:pt x="365" y="3462"/>
                  </a:cubicBezTo>
                  <a:cubicBezTo>
                    <a:pt x="547" y="3827"/>
                    <a:pt x="699" y="4220"/>
                    <a:pt x="759" y="4615"/>
                  </a:cubicBezTo>
                  <a:cubicBezTo>
                    <a:pt x="1215" y="4615"/>
                    <a:pt x="1215" y="4615"/>
                    <a:pt x="1215" y="4615"/>
                  </a:cubicBezTo>
                  <a:cubicBezTo>
                    <a:pt x="1155" y="4129"/>
                    <a:pt x="942" y="3675"/>
                    <a:pt x="790" y="3279"/>
                  </a:cubicBezTo>
                </a:path>
              </a:pathLst>
            </a:custGeom>
            <a:grpFill/>
            <a:ln>
              <a:noFill/>
            </a:ln>
          </p:spPr>
        </p:sp>
        <p:sp>
          <p:nvSpPr>
            <p:cNvPr id="23" name="Freeform 9"/>
            <p:cNvSpPr/>
            <p:nvPr/>
          </p:nvSpPr>
          <p:spPr>
            <a:xfrm>
              <a:off x="9181800" y="3048840"/>
              <a:ext cx="1148040" cy="765360"/>
            </a:xfrm>
            <a:custGeom>
              <a:avLst/>
              <a:gdLst/>
              <a:ahLst/>
              <a:cxnLst/>
              <a:rect l="0" t="0" r="r" b="b"/>
              <a:pathLst>
                <a:path w="3189" h="2126">
                  <a:moveTo>
                    <a:pt x="2824" y="486"/>
                  </a:moveTo>
                  <a:lnTo>
                    <a:pt x="2824" y="486"/>
                  </a:lnTo>
                  <a:cubicBezTo>
                    <a:pt x="2551" y="182"/>
                    <a:pt x="2186" y="0"/>
                    <a:pt x="1791" y="0"/>
                  </a:cubicBezTo>
                  <a:lnTo>
                    <a:pt x="1791" y="0"/>
                  </a:lnTo>
                  <a:cubicBezTo>
                    <a:pt x="1275" y="0"/>
                    <a:pt x="819" y="274"/>
                    <a:pt x="486" y="821"/>
                  </a:cubicBezTo>
                  <a:cubicBezTo>
                    <a:pt x="182" y="1275"/>
                    <a:pt x="30" y="1791"/>
                    <a:pt x="0" y="2125"/>
                  </a:cubicBezTo>
                  <a:cubicBezTo>
                    <a:pt x="455" y="2125"/>
                    <a:pt x="455" y="2125"/>
                    <a:pt x="455" y="2125"/>
                  </a:cubicBezTo>
                  <a:cubicBezTo>
                    <a:pt x="486" y="1852"/>
                    <a:pt x="607" y="1428"/>
                    <a:pt x="850" y="1063"/>
                  </a:cubicBezTo>
                  <a:cubicBezTo>
                    <a:pt x="1032" y="759"/>
                    <a:pt x="1336" y="425"/>
                    <a:pt x="1791" y="425"/>
                  </a:cubicBezTo>
                  <a:lnTo>
                    <a:pt x="1791" y="425"/>
                  </a:lnTo>
                  <a:cubicBezTo>
                    <a:pt x="2065" y="425"/>
                    <a:pt x="2308" y="547"/>
                    <a:pt x="2459" y="759"/>
                  </a:cubicBezTo>
                  <a:cubicBezTo>
                    <a:pt x="2641" y="972"/>
                    <a:pt x="2732" y="1245"/>
                    <a:pt x="2672" y="1548"/>
                  </a:cubicBezTo>
                  <a:cubicBezTo>
                    <a:pt x="3097" y="1639"/>
                    <a:pt x="3097" y="1639"/>
                    <a:pt x="3097" y="1639"/>
                  </a:cubicBezTo>
                  <a:cubicBezTo>
                    <a:pt x="3188" y="1215"/>
                    <a:pt x="3067" y="789"/>
                    <a:pt x="2824" y="486"/>
                  </a:cubicBezTo>
                </a:path>
              </a:pathLst>
            </a:custGeom>
            <a:grpFill/>
            <a:ln>
              <a:noFill/>
            </a:ln>
          </p:spPr>
        </p:sp>
        <p:sp>
          <p:nvSpPr>
            <p:cNvPr id="24" name="Freeform 10"/>
            <p:cNvSpPr/>
            <p:nvPr/>
          </p:nvSpPr>
          <p:spPr>
            <a:xfrm>
              <a:off x="7170120" y="3048840"/>
              <a:ext cx="1148040" cy="765360"/>
            </a:xfrm>
            <a:custGeom>
              <a:avLst/>
              <a:gdLst/>
              <a:ahLst/>
              <a:cxnLst/>
              <a:rect l="0" t="0" r="r" b="b"/>
              <a:pathLst>
                <a:path w="3189" h="2126">
                  <a:moveTo>
                    <a:pt x="2703" y="821"/>
                  </a:moveTo>
                  <a:lnTo>
                    <a:pt x="2703" y="821"/>
                  </a:lnTo>
                  <a:cubicBezTo>
                    <a:pt x="2368" y="274"/>
                    <a:pt x="1882" y="0"/>
                    <a:pt x="1397" y="0"/>
                  </a:cubicBezTo>
                  <a:cubicBezTo>
                    <a:pt x="1366" y="0"/>
                    <a:pt x="1366" y="0"/>
                    <a:pt x="1366" y="0"/>
                  </a:cubicBezTo>
                  <a:cubicBezTo>
                    <a:pt x="972" y="0"/>
                    <a:pt x="607" y="182"/>
                    <a:pt x="364" y="486"/>
                  </a:cubicBezTo>
                  <a:cubicBezTo>
                    <a:pt x="122" y="789"/>
                    <a:pt x="0" y="1215"/>
                    <a:pt x="90" y="1639"/>
                  </a:cubicBezTo>
                  <a:cubicBezTo>
                    <a:pt x="516" y="1548"/>
                    <a:pt x="516" y="1548"/>
                    <a:pt x="516" y="1548"/>
                  </a:cubicBezTo>
                  <a:cubicBezTo>
                    <a:pt x="455" y="1275"/>
                    <a:pt x="546" y="972"/>
                    <a:pt x="698" y="759"/>
                  </a:cubicBezTo>
                  <a:cubicBezTo>
                    <a:pt x="881" y="547"/>
                    <a:pt x="1123" y="425"/>
                    <a:pt x="1366" y="425"/>
                  </a:cubicBezTo>
                  <a:lnTo>
                    <a:pt x="1366" y="425"/>
                  </a:lnTo>
                  <a:cubicBezTo>
                    <a:pt x="1852" y="425"/>
                    <a:pt x="2155" y="759"/>
                    <a:pt x="2338" y="1063"/>
                  </a:cubicBezTo>
                  <a:cubicBezTo>
                    <a:pt x="2581" y="1428"/>
                    <a:pt x="2703" y="1852"/>
                    <a:pt x="2733" y="2125"/>
                  </a:cubicBezTo>
                  <a:cubicBezTo>
                    <a:pt x="3188" y="2125"/>
                    <a:pt x="3188" y="2125"/>
                    <a:pt x="3188" y="2125"/>
                  </a:cubicBezTo>
                  <a:cubicBezTo>
                    <a:pt x="3158" y="1791"/>
                    <a:pt x="3006" y="1275"/>
                    <a:pt x="2703" y="821"/>
                  </a:cubicBezTo>
                </a:path>
              </a:pathLst>
            </a:custGeom>
            <a:grpFill/>
            <a:ln>
              <a:noFill/>
            </a:ln>
          </p:spPr>
        </p:sp>
        <p:sp>
          <p:nvSpPr>
            <p:cNvPr id="25" name="Freeform 11"/>
            <p:cNvSpPr/>
            <p:nvPr/>
          </p:nvSpPr>
          <p:spPr>
            <a:xfrm>
              <a:off x="7847640" y="3956040"/>
              <a:ext cx="1804320" cy="153360"/>
            </a:xfrm>
            <a:custGeom>
              <a:avLst/>
              <a:gdLst/>
              <a:ahLst/>
              <a:cxnLst/>
              <a:rect l="0" t="0" r="r" b="b"/>
              <a:pathLst>
                <a:path w="5012" h="426">
                  <a:moveTo>
                    <a:pt x="5011" y="425"/>
                  </a:moveTo>
                  <a:lnTo>
                    <a:pt x="0" y="425"/>
                  </a:lnTo>
                  <a:lnTo>
                    <a:pt x="0" y="0"/>
                  </a:lnTo>
                  <a:lnTo>
                    <a:pt x="5011" y="0"/>
                  </a:lnTo>
                  <a:lnTo>
                    <a:pt x="5011" y="425"/>
                  </a:lnTo>
                </a:path>
              </a:pathLst>
            </a:custGeom>
            <a:grpFill/>
            <a:ln>
              <a:noFill/>
            </a:ln>
          </p:spPr>
        </p:sp>
      </p:grpSp>
      <p:pic>
        <p:nvPicPr>
          <p:cNvPr id="27" name="Picture 26">
            <a:extLst>
              <a:ext uri="{FF2B5EF4-FFF2-40B4-BE49-F238E27FC236}">
                <a16:creationId xmlns:a16="http://schemas.microsoft.com/office/drawing/2014/main" id="{41C61C70-6A4D-439C-8A89-8538802DC9B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84682" y="360363"/>
            <a:ext cx="1745801" cy="492324"/>
          </a:xfrm>
          <a:prstGeom prst="rect">
            <a:avLst/>
          </a:prstGeom>
        </p:spPr>
      </p:pic>
    </p:spTree>
    <p:extLst>
      <p:ext uri="{BB962C8B-B14F-4D97-AF65-F5344CB8AC3E}">
        <p14:creationId xmlns:p14="http://schemas.microsoft.com/office/powerpoint/2010/main" val="20969472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Light Image right 2">
    <p:bg>
      <p:bgPr>
        <a:solidFill>
          <a:schemeClr val="bg1"/>
        </a:solidFill>
        <a:effectLst/>
      </p:bgPr>
    </p:bg>
    <p:spTree>
      <p:nvGrpSpPr>
        <p:cNvPr id="1" name=""/>
        <p:cNvGrpSpPr/>
        <p:nvPr/>
      </p:nvGrpSpPr>
      <p:grpSpPr>
        <a:xfrm>
          <a:off x="0" y="0"/>
          <a:ext cx="0" cy="0"/>
          <a:chOff x="0" y="0"/>
          <a:chExt cx="0" cy="0"/>
        </a:xfrm>
      </p:grpSpPr>
      <p:sp>
        <p:nvSpPr>
          <p:cNvPr id="26" name="Picture Placeholder 3">
            <a:extLst>
              <a:ext uri="{FF2B5EF4-FFF2-40B4-BE49-F238E27FC236}">
                <a16:creationId xmlns:a16="http://schemas.microsoft.com/office/drawing/2014/main" id="{6C6731A7-22FD-3F4B-8004-0761A1B6D52C}"/>
              </a:ext>
            </a:extLst>
          </p:cNvPr>
          <p:cNvSpPr>
            <a:spLocks noGrp="1"/>
          </p:cNvSpPr>
          <p:nvPr>
            <p:ph type="pic" sz="quarter" idx="11" hasCustomPrompt="1"/>
          </p:nvPr>
        </p:nvSpPr>
        <p:spPr>
          <a:xfrm>
            <a:off x="6096000" y="0"/>
            <a:ext cx="6096000" cy="6858000"/>
          </a:xfrm>
        </p:spPr>
        <p:txBody>
          <a:bodyPr anchor="ctr"/>
          <a:lstStyle>
            <a:lvl1pPr marL="10800" indent="0" algn="ctr">
              <a:buNone/>
              <a:defRPr>
                <a:solidFill>
                  <a:schemeClr val="tx1"/>
                </a:solidFill>
              </a:defRPr>
            </a:lvl1pPr>
          </a:lstStyle>
          <a:p>
            <a:r>
              <a:rPr lang="en-GB"/>
              <a:t>Click to insert image</a:t>
            </a:r>
          </a:p>
          <a:p>
            <a:r>
              <a:rPr lang="en-GB"/>
              <a:t>The optimum image size is 640 x 720 pixels at 96 dpi</a:t>
            </a:r>
          </a:p>
        </p:txBody>
      </p:sp>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p:txBody>
          <a:bodyPr lIns="0" tIns="0" rIns="0" bIns="0"/>
          <a:lstStyle>
            <a:lvl1pPr>
              <a:defRPr sz="750" b="1" i="0">
                <a:solidFill>
                  <a:schemeClr val="tx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solidFill>
                  <a:schemeClr val="tx1"/>
                </a:solidFill>
              </a:rPr>
              <a:t>18/02/2018</a:t>
            </a:r>
          </a:p>
        </p:txBody>
      </p:sp>
      <p:sp>
        <p:nvSpPr>
          <p:cNvPr id="6" name="Holder 6"/>
          <p:cNvSpPr>
            <a:spLocks noGrp="1"/>
          </p:cNvSpPr>
          <p:nvPr>
            <p:ph type="sldNum" sz="quarter" idx="7"/>
          </p:nvPr>
        </p:nvSpPr>
        <p:spPr/>
        <p:txBody>
          <a:bodyPr lIns="0" tIns="0" rIns="0" bIns="0"/>
          <a:lstStyle>
            <a:lvl1pPr>
              <a:defRPr sz="750" b="1" i="0">
                <a:solidFill>
                  <a:schemeClr val="tx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13" name="Text Placeholder 23"/>
          <p:cNvSpPr>
            <a:spLocks noGrp="1"/>
          </p:cNvSpPr>
          <p:nvPr>
            <p:ph type="body" sz="quarter" idx="10"/>
          </p:nvPr>
        </p:nvSpPr>
        <p:spPr>
          <a:xfrm>
            <a:off x="1158000" y="1620000"/>
            <a:ext cx="3780000" cy="4502943"/>
          </a:xfrm>
          <a:prstGeom prst="rect">
            <a:avLst/>
          </a:prstGeom>
        </p:spPr>
        <p:txBody>
          <a:bodyPr>
            <a:noAutofit/>
          </a:bodyPr>
          <a:lstStyle>
            <a:lvl1pPr marL="10800" marR="3810" indent="0" algn="l" defTabSz="685800" rtl="0" eaLnBrk="1" latinLnBrk="0" hangingPunct="1">
              <a:lnSpc>
                <a:spcPts val="1950"/>
              </a:lnSpc>
              <a:spcBef>
                <a:spcPts val="315"/>
              </a:spcBef>
              <a:buFont typeface="Arial" panose="020B0604020202020204" pitchFamily="34" charset="0"/>
              <a:buNone/>
              <a:tabLst/>
              <a:defRPr lang="en-US" sz="1800" b="0" i="0" kern="1200" spc="-19" dirty="0" smtClean="0">
                <a:solidFill>
                  <a:schemeClr val="tx1"/>
                </a:solidFill>
                <a:latin typeface="Nunito Sans" charset="0"/>
                <a:ea typeface="Nunito Sans" charset="0"/>
                <a:cs typeface="Nunito Sans" charset="0"/>
              </a:defRPr>
            </a:lvl1pPr>
            <a:lvl2pPr marL="9525" marR="3810" algn="l" defTabSz="685800" rtl="0" eaLnBrk="1" latinLnBrk="0" hangingPunct="1">
              <a:lnSpc>
                <a:spcPts val="2055"/>
              </a:lnSpc>
              <a:spcBef>
                <a:spcPts val="1706"/>
              </a:spcBef>
              <a:defRPr lang="en-US" sz="1800" b="1" i="0" kern="1200" dirty="0" smtClean="0">
                <a:solidFill>
                  <a:schemeClr val="tx2"/>
                </a:solidFill>
                <a:latin typeface="Nunito Sans Black" charset="0"/>
                <a:ea typeface="Nunito Sans Black" charset="0"/>
                <a:cs typeface="Nunito Sans Black" charset="0"/>
              </a:defRPr>
            </a:lvl2pPr>
            <a:lvl3pPr marL="9525" marR="3810" algn="l" defTabSz="685800" rtl="0" eaLnBrk="1" latinLnBrk="0" hangingPunct="1">
              <a:lnSpc>
                <a:spcPts val="2055"/>
              </a:lnSpc>
              <a:spcBef>
                <a:spcPts val="315"/>
              </a:spcBef>
              <a:defRPr lang="en-US" sz="1800" b="1" i="0" kern="1200" spc="-45" dirty="0" smtClean="0">
                <a:solidFill>
                  <a:schemeClr val="tx2"/>
                </a:solidFill>
                <a:latin typeface="Nunito Sans" charset="0"/>
                <a:ea typeface="Nunito Sans" charset="0"/>
                <a:cs typeface="Nunito Sans" charset="0"/>
              </a:defRPr>
            </a:lvl3pPr>
            <a:lvl4pPr marL="9525" marR="3810" algn="l" defTabSz="685800" rtl="0" eaLnBrk="1" latinLnBrk="0" hangingPunct="1">
              <a:lnSpc>
                <a:spcPts val="1950"/>
              </a:lnSpc>
              <a:spcBef>
                <a:spcPts val="315"/>
              </a:spcBef>
              <a:defRPr lang="en-US" sz="1800" b="0" i="0" kern="1200" spc="-19" dirty="0" smtClean="0">
                <a:solidFill>
                  <a:schemeClr val="tx1"/>
                </a:solidFill>
                <a:latin typeface="Nunito Sans" charset="0"/>
                <a:ea typeface="Nunito Sans" charset="0"/>
                <a:cs typeface="Nunito Sans" charset="0"/>
              </a:defRPr>
            </a:lvl4pPr>
            <a:lvl5pPr marL="9525" marR="3810" algn="l" defTabSz="685800" rtl="0" eaLnBrk="1" latinLnBrk="0" hangingPunct="1">
              <a:lnSpc>
                <a:spcPts val="1950"/>
              </a:lnSpc>
              <a:spcBef>
                <a:spcPts val="315"/>
              </a:spcBef>
              <a:defRPr lang="en-US" sz="1800" b="0" i="0" kern="1200" spc="-19" dirty="0">
                <a:solidFill>
                  <a:schemeClr val="tx1"/>
                </a:solidFill>
                <a:latin typeface="Nunito Sans" charset="0"/>
                <a:ea typeface="Nunito Sans" charset="0"/>
                <a:cs typeface="Nunito Sans" charset="0"/>
              </a:defRPr>
            </a:lvl5pPr>
          </a:lstStyle>
          <a:p>
            <a:pPr lvl="0"/>
            <a:r>
              <a:rPr lang="en-US"/>
              <a:t>Click to edit Master text styles</a:t>
            </a:r>
          </a:p>
        </p:txBody>
      </p:sp>
      <p:grpSp>
        <p:nvGrpSpPr>
          <p:cNvPr id="14" name="Group 13"/>
          <p:cNvGrpSpPr/>
          <p:nvPr userDrawn="1"/>
        </p:nvGrpSpPr>
        <p:grpSpPr>
          <a:xfrm>
            <a:off x="10077450" y="359569"/>
            <a:ext cx="1752622" cy="493120"/>
            <a:chOff x="228240" y="2152440"/>
            <a:chExt cx="10101600" cy="2842200"/>
          </a:xfrm>
          <a:solidFill>
            <a:schemeClr val="bg1"/>
          </a:solidFill>
        </p:grpSpPr>
        <p:sp>
          <p:nvSpPr>
            <p:cNvPr id="15" name="Freeform 1"/>
            <p:cNvSpPr/>
            <p:nvPr/>
          </p:nvSpPr>
          <p:spPr>
            <a:xfrm>
              <a:off x="228240" y="3147480"/>
              <a:ext cx="1115280" cy="1442880"/>
            </a:xfrm>
            <a:custGeom>
              <a:avLst/>
              <a:gdLst/>
              <a:ahLst/>
              <a:cxnLst/>
              <a:rect l="0" t="0" r="r" b="b"/>
              <a:pathLst>
                <a:path w="3098" h="4008">
                  <a:moveTo>
                    <a:pt x="0" y="3369"/>
                  </a:moveTo>
                  <a:lnTo>
                    <a:pt x="0" y="3369"/>
                  </a:lnTo>
                  <a:cubicBezTo>
                    <a:pt x="516" y="2762"/>
                    <a:pt x="516" y="2762"/>
                    <a:pt x="516" y="2762"/>
                  </a:cubicBezTo>
                  <a:cubicBezTo>
                    <a:pt x="880" y="3065"/>
                    <a:pt x="1245" y="3248"/>
                    <a:pt x="1670" y="3248"/>
                  </a:cubicBezTo>
                  <a:cubicBezTo>
                    <a:pt x="2035" y="3248"/>
                    <a:pt x="2247" y="3096"/>
                    <a:pt x="2247" y="2883"/>
                  </a:cubicBezTo>
                  <a:cubicBezTo>
                    <a:pt x="2247" y="2853"/>
                    <a:pt x="2247" y="2853"/>
                    <a:pt x="2247" y="2853"/>
                  </a:cubicBezTo>
                  <a:cubicBezTo>
                    <a:pt x="2247" y="2641"/>
                    <a:pt x="2095" y="2549"/>
                    <a:pt x="1458" y="2367"/>
                  </a:cubicBezTo>
                  <a:cubicBezTo>
                    <a:pt x="668" y="2155"/>
                    <a:pt x="152" y="1942"/>
                    <a:pt x="152" y="1184"/>
                  </a:cubicBezTo>
                  <a:cubicBezTo>
                    <a:pt x="152" y="1154"/>
                    <a:pt x="152" y="1154"/>
                    <a:pt x="152" y="1154"/>
                  </a:cubicBezTo>
                  <a:cubicBezTo>
                    <a:pt x="152" y="455"/>
                    <a:pt x="729" y="0"/>
                    <a:pt x="1518" y="0"/>
                  </a:cubicBezTo>
                  <a:cubicBezTo>
                    <a:pt x="2095" y="0"/>
                    <a:pt x="2581" y="182"/>
                    <a:pt x="2976" y="485"/>
                  </a:cubicBezTo>
                  <a:cubicBezTo>
                    <a:pt x="2521" y="1123"/>
                    <a:pt x="2521" y="1123"/>
                    <a:pt x="2521" y="1123"/>
                  </a:cubicBezTo>
                  <a:cubicBezTo>
                    <a:pt x="2187" y="911"/>
                    <a:pt x="1852" y="758"/>
                    <a:pt x="1518" y="758"/>
                  </a:cubicBezTo>
                  <a:cubicBezTo>
                    <a:pt x="1185" y="758"/>
                    <a:pt x="1002" y="911"/>
                    <a:pt x="1002" y="1093"/>
                  </a:cubicBezTo>
                  <a:lnTo>
                    <a:pt x="1002" y="1093"/>
                  </a:lnTo>
                  <a:cubicBezTo>
                    <a:pt x="1002" y="1365"/>
                    <a:pt x="1185" y="1426"/>
                    <a:pt x="1852" y="1608"/>
                  </a:cubicBezTo>
                  <a:cubicBezTo>
                    <a:pt x="2642" y="1820"/>
                    <a:pt x="3097" y="2093"/>
                    <a:pt x="3097" y="2792"/>
                  </a:cubicBezTo>
                  <a:lnTo>
                    <a:pt x="3097" y="2792"/>
                  </a:lnTo>
                  <a:cubicBezTo>
                    <a:pt x="3097" y="3551"/>
                    <a:pt x="2490" y="4007"/>
                    <a:pt x="1670" y="4007"/>
                  </a:cubicBezTo>
                  <a:cubicBezTo>
                    <a:pt x="1063" y="4007"/>
                    <a:pt x="486" y="3794"/>
                    <a:pt x="0" y="3369"/>
                  </a:cubicBezTo>
                </a:path>
              </a:pathLst>
            </a:custGeom>
            <a:grpFill/>
            <a:ln>
              <a:noFill/>
            </a:ln>
          </p:spPr>
        </p:sp>
        <p:sp>
          <p:nvSpPr>
            <p:cNvPr id="16" name="Freeform 2"/>
            <p:cNvSpPr/>
            <p:nvPr/>
          </p:nvSpPr>
          <p:spPr>
            <a:xfrm>
              <a:off x="1452600" y="3475440"/>
              <a:ext cx="995400" cy="1114920"/>
            </a:xfrm>
            <a:custGeom>
              <a:avLst/>
              <a:gdLst/>
              <a:ahLst/>
              <a:cxnLst/>
              <a:rect l="0" t="0" r="r" b="b"/>
              <a:pathLst>
                <a:path w="2765" h="3097">
                  <a:moveTo>
                    <a:pt x="0" y="1547"/>
                  </a:moveTo>
                  <a:lnTo>
                    <a:pt x="0" y="1547"/>
                  </a:lnTo>
                  <a:lnTo>
                    <a:pt x="0" y="1547"/>
                  </a:lnTo>
                  <a:cubicBezTo>
                    <a:pt x="0" y="697"/>
                    <a:pt x="668" y="0"/>
                    <a:pt x="1579" y="0"/>
                  </a:cubicBezTo>
                  <a:cubicBezTo>
                    <a:pt x="2126" y="0"/>
                    <a:pt x="2490" y="182"/>
                    <a:pt x="2764" y="485"/>
                  </a:cubicBezTo>
                  <a:cubicBezTo>
                    <a:pt x="2247" y="1061"/>
                    <a:pt x="2247" y="1061"/>
                    <a:pt x="2247" y="1061"/>
                  </a:cubicBezTo>
                  <a:cubicBezTo>
                    <a:pt x="2065" y="849"/>
                    <a:pt x="1852" y="728"/>
                    <a:pt x="1579" y="728"/>
                  </a:cubicBezTo>
                  <a:cubicBezTo>
                    <a:pt x="1154" y="728"/>
                    <a:pt x="851" y="1092"/>
                    <a:pt x="851" y="1547"/>
                  </a:cubicBezTo>
                  <a:lnTo>
                    <a:pt x="851" y="1547"/>
                  </a:lnTo>
                  <a:cubicBezTo>
                    <a:pt x="851" y="2003"/>
                    <a:pt x="1124" y="2367"/>
                    <a:pt x="1610" y="2367"/>
                  </a:cubicBezTo>
                  <a:cubicBezTo>
                    <a:pt x="1883" y="2367"/>
                    <a:pt x="2065" y="2246"/>
                    <a:pt x="2278" y="2064"/>
                  </a:cubicBezTo>
                  <a:cubicBezTo>
                    <a:pt x="2764" y="2550"/>
                    <a:pt x="2764" y="2550"/>
                    <a:pt x="2764" y="2550"/>
                  </a:cubicBezTo>
                  <a:cubicBezTo>
                    <a:pt x="2490" y="2883"/>
                    <a:pt x="2157" y="3096"/>
                    <a:pt x="1549" y="3096"/>
                  </a:cubicBezTo>
                  <a:cubicBezTo>
                    <a:pt x="668" y="3096"/>
                    <a:pt x="0" y="2397"/>
                    <a:pt x="0" y="1547"/>
                  </a:cubicBezTo>
                </a:path>
              </a:pathLst>
            </a:custGeom>
            <a:grpFill/>
            <a:ln>
              <a:noFill/>
            </a:ln>
          </p:spPr>
        </p:sp>
        <p:sp>
          <p:nvSpPr>
            <p:cNvPr id="17" name="Freeform 3"/>
            <p:cNvSpPr/>
            <p:nvPr/>
          </p:nvSpPr>
          <p:spPr>
            <a:xfrm>
              <a:off x="2513160" y="3475440"/>
              <a:ext cx="1159200" cy="1114920"/>
            </a:xfrm>
            <a:custGeom>
              <a:avLst/>
              <a:gdLst/>
              <a:ahLst/>
              <a:cxnLst/>
              <a:rect l="0" t="0" r="r" b="b"/>
              <a:pathLst>
                <a:path w="3220" h="3097">
                  <a:moveTo>
                    <a:pt x="2399" y="1547"/>
                  </a:moveTo>
                  <a:lnTo>
                    <a:pt x="2399" y="1547"/>
                  </a:lnTo>
                  <a:lnTo>
                    <a:pt x="2399" y="1547"/>
                  </a:lnTo>
                  <a:cubicBezTo>
                    <a:pt x="2399" y="1122"/>
                    <a:pt x="2065" y="728"/>
                    <a:pt x="1609" y="728"/>
                  </a:cubicBezTo>
                  <a:cubicBezTo>
                    <a:pt x="1123" y="728"/>
                    <a:pt x="820" y="1092"/>
                    <a:pt x="820" y="1547"/>
                  </a:cubicBezTo>
                  <a:lnTo>
                    <a:pt x="820" y="1547"/>
                  </a:lnTo>
                  <a:cubicBezTo>
                    <a:pt x="820" y="1972"/>
                    <a:pt x="1154" y="2367"/>
                    <a:pt x="1609" y="2367"/>
                  </a:cubicBezTo>
                  <a:cubicBezTo>
                    <a:pt x="2095" y="2367"/>
                    <a:pt x="2399" y="2003"/>
                    <a:pt x="2399" y="1547"/>
                  </a:cubicBezTo>
                  <a:moveTo>
                    <a:pt x="0" y="1547"/>
                  </a:moveTo>
                  <a:lnTo>
                    <a:pt x="0" y="1547"/>
                  </a:lnTo>
                  <a:lnTo>
                    <a:pt x="0" y="1547"/>
                  </a:lnTo>
                  <a:cubicBezTo>
                    <a:pt x="0" y="697"/>
                    <a:pt x="698" y="0"/>
                    <a:pt x="1609" y="0"/>
                  </a:cubicBezTo>
                  <a:cubicBezTo>
                    <a:pt x="2551" y="0"/>
                    <a:pt x="3219" y="667"/>
                    <a:pt x="3219" y="1547"/>
                  </a:cubicBezTo>
                  <a:lnTo>
                    <a:pt x="3219" y="1547"/>
                  </a:lnTo>
                  <a:cubicBezTo>
                    <a:pt x="3219" y="2397"/>
                    <a:pt x="2521" y="3096"/>
                    <a:pt x="1609" y="3096"/>
                  </a:cubicBezTo>
                  <a:cubicBezTo>
                    <a:pt x="668" y="3096"/>
                    <a:pt x="0" y="2428"/>
                    <a:pt x="0" y="1547"/>
                  </a:cubicBezTo>
                </a:path>
              </a:pathLst>
            </a:custGeom>
            <a:grpFill/>
            <a:ln>
              <a:noFill/>
            </a:ln>
          </p:spPr>
        </p:sp>
        <p:sp>
          <p:nvSpPr>
            <p:cNvPr id="18" name="Freeform 4"/>
            <p:cNvSpPr/>
            <p:nvPr/>
          </p:nvSpPr>
          <p:spPr>
            <a:xfrm>
              <a:off x="3792240" y="3497040"/>
              <a:ext cx="984240" cy="1093320"/>
            </a:xfrm>
            <a:custGeom>
              <a:avLst/>
              <a:gdLst/>
              <a:ahLst/>
              <a:cxnLst/>
              <a:rect l="0" t="0" r="r" b="b"/>
              <a:pathLst>
                <a:path w="2734" h="3037">
                  <a:moveTo>
                    <a:pt x="0" y="1912"/>
                  </a:moveTo>
                  <a:lnTo>
                    <a:pt x="0" y="1912"/>
                  </a:lnTo>
                  <a:cubicBezTo>
                    <a:pt x="0" y="0"/>
                    <a:pt x="0" y="0"/>
                    <a:pt x="0" y="0"/>
                  </a:cubicBezTo>
                  <a:cubicBezTo>
                    <a:pt x="850" y="0"/>
                    <a:pt x="850" y="0"/>
                    <a:pt x="850" y="0"/>
                  </a:cubicBezTo>
                  <a:cubicBezTo>
                    <a:pt x="850" y="1639"/>
                    <a:pt x="850" y="1639"/>
                    <a:pt x="850" y="1639"/>
                  </a:cubicBezTo>
                  <a:cubicBezTo>
                    <a:pt x="850" y="2064"/>
                    <a:pt x="1033" y="2247"/>
                    <a:pt x="1367" y="2247"/>
                  </a:cubicBezTo>
                  <a:cubicBezTo>
                    <a:pt x="1670" y="2247"/>
                    <a:pt x="1883" y="2064"/>
                    <a:pt x="1883" y="1639"/>
                  </a:cubicBezTo>
                  <a:cubicBezTo>
                    <a:pt x="1883" y="0"/>
                    <a:pt x="1883" y="0"/>
                    <a:pt x="1883" y="0"/>
                  </a:cubicBezTo>
                  <a:cubicBezTo>
                    <a:pt x="2733" y="0"/>
                    <a:pt x="2733" y="0"/>
                    <a:pt x="2733" y="0"/>
                  </a:cubicBezTo>
                  <a:cubicBezTo>
                    <a:pt x="2733" y="2976"/>
                    <a:pt x="2733" y="2976"/>
                    <a:pt x="2733" y="2976"/>
                  </a:cubicBezTo>
                  <a:cubicBezTo>
                    <a:pt x="1883" y="2976"/>
                    <a:pt x="1883" y="2976"/>
                    <a:pt x="1883" y="2976"/>
                  </a:cubicBezTo>
                  <a:cubicBezTo>
                    <a:pt x="1883" y="2550"/>
                    <a:pt x="1883" y="2550"/>
                    <a:pt x="1883" y="2550"/>
                  </a:cubicBezTo>
                  <a:cubicBezTo>
                    <a:pt x="1700" y="2793"/>
                    <a:pt x="1427" y="3036"/>
                    <a:pt x="1002" y="3036"/>
                  </a:cubicBezTo>
                  <a:cubicBezTo>
                    <a:pt x="364" y="3036"/>
                    <a:pt x="0" y="2611"/>
                    <a:pt x="0" y="1912"/>
                  </a:cubicBezTo>
                </a:path>
              </a:pathLst>
            </a:custGeom>
            <a:grpFill/>
            <a:ln>
              <a:noFill/>
            </a:ln>
          </p:spPr>
        </p:sp>
        <p:sp>
          <p:nvSpPr>
            <p:cNvPr id="19" name="Freeform 5"/>
            <p:cNvSpPr/>
            <p:nvPr/>
          </p:nvSpPr>
          <p:spPr>
            <a:xfrm>
              <a:off x="4951080" y="3223800"/>
              <a:ext cx="557640" cy="1355760"/>
            </a:xfrm>
            <a:custGeom>
              <a:avLst/>
              <a:gdLst/>
              <a:ahLst/>
              <a:cxnLst/>
              <a:rect l="0" t="0" r="r" b="b"/>
              <a:pathLst>
                <a:path w="1549" h="3766">
                  <a:moveTo>
                    <a:pt x="0" y="2884"/>
                  </a:moveTo>
                  <a:lnTo>
                    <a:pt x="0" y="2884"/>
                  </a:lnTo>
                  <a:cubicBezTo>
                    <a:pt x="0" y="0"/>
                    <a:pt x="0" y="0"/>
                    <a:pt x="0" y="0"/>
                  </a:cubicBezTo>
                  <a:cubicBezTo>
                    <a:pt x="850" y="0"/>
                    <a:pt x="850" y="0"/>
                    <a:pt x="850" y="0"/>
                  </a:cubicBezTo>
                  <a:cubicBezTo>
                    <a:pt x="850" y="759"/>
                    <a:pt x="850" y="759"/>
                    <a:pt x="850" y="759"/>
                  </a:cubicBezTo>
                  <a:cubicBezTo>
                    <a:pt x="1548" y="759"/>
                    <a:pt x="1548" y="759"/>
                    <a:pt x="1548" y="759"/>
                  </a:cubicBezTo>
                  <a:cubicBezTo>
                    <a:pt x="1548" y="1487"/>
                    <a:pt x="1548" y="1487"/>
                    <a:pt x="1548" y="1487"/>
                  </a:cubicBezTo>
                  <a:cubicBezTo>
                    <a:pt x="850" y="1487"/>
                    <a:pt x="850" y="1487"/>
                    <a:pt x="850" y="1487"/>
                  </a:cubicBezTo>
                  <a:cubicBezTo>
                    <a:pt x="850" y="2732"/>
                    <a:pt x="850" y="2732"/>
                    <a:pt x="850" y="2732"/>
                  </a:cubicBezTo>
                  <a:cubicBezTo>
                    <a:pt x="850" y="2945"/>
                    <a:pt x="941" y="3036"/>
                    <a:pt x="1122" y="3036"/>
                  </a:cubicBezTo>
                  <a:cubicBezTo>
                    <a:pt x="1274" y="3036"/>
                    <a:pt x="1396" y="3006"/>
                    <a:pt x="1517" y="2914"/>
                  </a:cubicBezTo>
                  <a:cubicBezTo>
                    <a:pt x="1517" y="3613"/>
                    <a:pt x="1517" y="3613"/>
                    <a:pt x="1517" y="3613"/>
                  </a:cubicBezTo>
                  <a:cubicBezTo>
                    <a:pt x="1365" y="3703"/>
                    <a:pt x="1153" y="3765"/>
                    <a:pt x="881" y="3765"/>
                  </a:cubicBezTo>
                  <a:cubicBezTo>
                    <a:pt x="334" y="3765"/>
                    <a:pt x="0" y="3582"/>
                    <a:pt x="0" y="2884"/>
                  </a:cubicBezTo>
                </a:path>
              </a:pathLst>
            </a:custGeom>
            <a:grpFill/>
            <a:ln>
              <a:noFill/>
            </a:ln>
          </p:spPr>
        </p:sp>
        <p:sp>
          <p:nvSpPr>
            <p:cNvPr id="20" name="Freeform 6"/>
            <p:cNvSpPr/>
            <p:nvPr/>
          </p:nvSpPr>
          <p:spPr>
            <a:xfrm>
              <a:off x="5639760" y="3475440"/>
              <a:ext cx="874800" cy="1114920"/>
            </a:xfrm>
            <a:custGeom>
              <a:avLst/>
              <a:gdLst/>
              <a:ahLst/>
              <a:cxnLst/>
              <a:rect l="0" t="0" r="r" b="b"/>
              <a:pathLst>
                <a:path w="2430" h="3097">
                  <a:moveTo>
                    <a:pt x="0" y="2640"/>
                  </a:moveTo>
                  <a:lnTo>
                    <a:pt x="0" y="2640"/>
                  </a:lnTo>
                  <a:cubicBezTo>
                    <a:pt x="364" y="2094"/>
                    <a:pt x="364" y="2094"/>
                    <a:pt x="364" y="2094"/>
                  </a:cubicBezTo>
                  <a:cubicBezTo>
                    <a:pt x="697" y="2307"/>
                    <a:pt x="1032" y="2428"/>
                    <a:pt x="1305" y="2428"/>
                  </a:cubicBezTo>
                  <a:cubicBezTo>
                    <a:pt x="1548" y="2428"/>
                    <a:pt x="1669" y="2337"/>
                    <a:pt x="1669" y="2215"/>
                  </a:cubicBezTo>
                  <a:lnTo>
                    <a:pt x="1669" y="2215"/>
                  </a:lnTo>
                  <a:cubicBezTo>
                    <a:pt x="1669" y="2033"/>
                    <a:pt x="1366" y="1972"/>
                    <a:pt x="1032" y="1851"/>
                  </a:cubicBezTo>
                  <a:cubicBezTo>
                    <a:pt x="637" y="1730"/>
                    <a:pt x="151" y="1547"/>
                    <a:pt x="151" y="971"/>
                  </a:cubicBezTo>
                  <a:cubicBezTo>
                    <a:pt x="151" y="940"/>
                    <a:pt x="151" y="940"/>
                    <a:pt x="151" y="940"/>
                  </a:cubicBezTo>
                  <a:cubicBezTo>
                    <a:pt x="151" y="332"/>
                    <a:pt x="637" y="0"/>
                    <a:pt x="1244" y="0"/>
                  </a:cubicBezTo>
                  <a:cubicBezTo>
                    <a:pt x="1609" y="0"/>
                    <a:pt x="2033" y="121"/>
                    <a:pt x="2368" y="363"/>
                  </a:cubicBezTo>
                  <a:cubicBezTo>
                    <a:pt x="2033" y="940"/>
                    <a:pt x="2033" y="940"/>
                    <a:pt x="2033" y="940"/>
                  </a:cubicBezTo>
                  <a:cubicBezTo>
                    <a:pt x="1730" y="758"/>
                    <a:pt x="1457" y="667"/>
                    <a:pt x="1214" y="667"/>
                  </a:cubicBezTo>
                  <a:cubicBezTo>
                    <a:pt x="1032" y="667"/>
                    <a:pt x="910" y="758"/>
                    <a:pt x="910" y="849"/>
                  </a:cubicBezTo>
                  <a:cubicBezTo>
                    <a:pt x="910" y="879"/>
                    <a:pt x="910" y="879"/>
                    <a:pt x="910" y="879"/>
                  </a:cubicBezTo>
                  <a:cubicBezTo>
                    <a:pt x="910" y="1031"/>
                    <a:pt x="1183" y="1122"/>
                    <a:pt x="1517" y="1244"/>
                  </a:cubicBezTo>
                  <a:cubicBezTo>
                    <a:pt x="1943" y="1365"/>
                    <a:pt x="2429" y="1578"/>
                    <a:pt x="2429" y="2124"/>
                  </a:cubicBezTo>
                  <a:lnTo>
                    <a:pt x="2429" y="2124"/>
                  </a:lnTo>
                  <a:cubicBezTo>
                    <a:pt x="2429" y="2793"/>
                    <a:pt x="1912" y="3096"/>
                    <a:pt x="1275" y="3096"/>
                  </a:cubicBezTo>
                  <a:cubicBezTo>
                    <a:pt x="850" y="3096"/>
                    <a:pt x="394" y="2944"/>
                    <a:pt x="0" y="2640"/>
                  </a:cubicBezTo>
                </a:path>
              </a:pathLst>
            </a:custGeom>
            <a:grpFill/>
            <a:ln>
              <a:noFill/>
            </a:ln>
          </p:spPr>
        </p:sp>
        <p:sp>
          <p:nvSpPr>
            <p:cNvPr id="21" name="Freeform 7"/>
            <p:cNvSpPr/>
            <p:nvPr/>
          </p:nvSpPr>
          <p:spPr>
            <a:xfrm>
              <a:off x="8317800" y="4250880"/>
              <a:ext cx="864360" cy="743760"/>
            </a:xfrm>
            <a:custGeom>
              <a:avLst/>
              <a:gdLst/>
              <a:ahLst/>
              <a:cxnLst/>
              <a:rect l="0" t="0" r="r" b="b"/>
              <a:pathLst>
                <a:path w="2401" h="2066">
                  <a:moveTo>
                    <a:pt x="1914" y="912"/>
                  </a:moveTo>
                  <a:lnTo>
                    <a:pt x="1914" y="912"/>
                  </a:lnTo>
                  <a:cubicBezTo>
                    <a:pt x="1883" y="942"/>
                    <a:pt x="1883" y="942"/>
                    <a:pt x="1883" y="942"/>
                  </a:cubicBezTo>
                  <a:cubicBezTo>
                    <a:pt x="1731" y="1185"/>
                    <a:pt x="1458" y="1428"/>
                    <a:pt x="1185" y="1579"/>
                  </a:cubicBezTo>
                  <a:cubicBezTo>
                    <a:pt x="911" y="1428"/>
                    <a:pt x="638" y="1185"/>
                    <a:pt x="486" y="912"/>
                  </a:cubicBezTo>
                  <a:cubicBezTo>
                    <a:pt x="729" y="547"/>
                    <a:pt x="821" y="213"/>
                    <a:pt x="851" y="0"/>
                  </a:cubicBezTo>
                  <a:cubicBezTo>
                    <a:pt x="425" y="0"/>
                    <a:pt x="425" y="0"/>
                    <a:pt x="425" y="0"/>
                  </a:cubicBezTo>
                  <a:cubicBezTo>
                    <a:pt x="365" y="274"/>
                    <a:pt x="243" y="547"/>
                    <a:pt x="61" y="790"/>
                  </a:cubicBezTo>
                  <a:cubicBezTo>
                    <a:pt x="0" y="882"/>
                    <a:pt x="0" y="882"/>
                    <a:pt x="0" y="882"/>
                  </a:cubicBezTo>
                  <a:cubicBezTo>
                    <a:pt x="31" y="1003"/>
                    <a:pt x="31" y="1003"/>
                    <a:pt x="31" y="1003"/>
                  </a:cubicBezTo>
                  <a:cubicBezTo>
                    <a:pt x="243" y="1397"/>
                    <a:pt x="668" y="1822"/>
                    <a:pt x="1124" y="2005"/>
                  </a:cubicBezTo>
                  <a:cubicBezTo>
                    <a:pt x="1185" y="2065"/>
                    <a:pt x="1185" y="2065"/>
                    <a:pt x="1185" y="2065"/>
                  </a:cubicBezTo>
                  <a:cubicBezTo>
                    <a:pt x="1275" y="2005"/>
                    <a:pt x="1275" y="2005"/>
                    <a:pt x="1275" y="2005"/>
                  </a:cubicBezTo>
                  <a:cubicBezTo>
                    <a:pt x="1671" y="1853"/>
                    <a:pt x="2035" y="1519"/>
                    <a:pt x="2247" y="1185"/>
                  </a:cubicBezTo>
                  <a:cubicBezTo>
                    <a:pt x="2278" y="1124"/>
                    <a:pt x="2339" y="1063"/>
                    <a:pt x="2339" y="1003"/>
                  </a:cubicBezTo>
                  <a:cubicBezTo>
                    <a:pt x="2400" y="882"/>
                    <a:pt x="2400" y="882"/>
                    <a:pt x="2400" y="882"/>
                  </a:cubicBezTo>
                  <a:cubicBezTo>
                    <a:pt x="2339" y="790"/>
                    <a:pt x="2339" y="790"/>
                    <a:pt x="2339" y="790"/>
                  </a:cubicBezTo>
                  <a:cubicBezTo>
                    <a:pt x="2126" y="486"/>
                    <a:pt x="2035" y="183"/>
                    <a:pt x="1974" y="0"/>
                  </a:cubicBezTo>
                  <a:cubicBezTo>
                    <a:pt x="1550" y="0"/>
                    <a:pt x="1550" y="0"/>
                    <a:pt x="1550" y="0"/>
                  </a:cubicBezTo>
                  <a:cubicBezTo>
                    <a:pt x="1580" y="213"/>
                    <a:pt x="1671" y="547"/>
                    <a:pt x="1914" y="912"/>
                  </a:cubicBezTo>
                </a:path>
              </a:pathLst>
            </a:custGeom>
            <a:grpFill/>
            <a:ln>
              <a:noFill/>
            </a:ln>
          </p:spPr>
        </p:sp>
        <p:sp>
          <p:nvSpPr>
            <p:cNvPr id="22" name="Freeform 8"/>
            <p:cNvSpPr/>
            <p:nvPr/>
          </p:nvSpPr>
          <p:spPr>
            <a:xfrm>
              <a:off x="8197560" y="2152440"/>
              <a:ext cx="1104480" cy="1661760"/>
            </a:xfrm>
            <a:custGeom>
              <a:avLst/>
              <a:gdLst/>
              <a:ahLst/>
              <a:cxnLst/>
              <a:rect l="0" t="0" r="r" b="b"/>
              <a:pathLst>
                <a:path w="3068" h="4616">
                  <a:moveTo>
                    <a:pt x="790" y="3279"/>
                  </a:moveTo>
                  <a:lnTo>
                    <a:pt x="790" y="3279"/>
                  </a:lnTo>
                  <a:cubicBezTo>
                    <a:pt x="608" y="2885"/>
                    <a:pt x="426" y="2521"/>
                    <a:pt x="426" y="2156"/>
                  </a:cubicBezTo>
                  <a:cubicBezTo>
                    <a:pt x="456" y="1732"/>
                    <a:pt x="669" y="1306"/>
                    <a:pt x="1093" y="1003"/>
                  </a:cubicBezTo>
                  <a:cubicBezTo>
                    <a:pt x="1155" y="942"/>
                    <a:pt x="1367" y="790"/>
                    <a:pt x="1519" y="638"/>
                  </a:cubicBezTo>
                  <a:cubicBezTo>
                    <a:pt x="1701" y="790"/>
                    <a:pt x="1914" y="942"/>
                    <a:pt x="1974" y="1003"/>
                  </a:cubicBezTo>
                  <a:cubicBezTo>
                    <a:pt x="2369" y="1306"/>
                    <a:pt x="2612" y="1732"/>
                    <a:pt x="2612" y="2156"/>
                  </a:cubicBezTo>
                  <a:cubicBezTo>
                    <a:pt x="2642" y="2521"/>
                    <a:pt x="2460" y="2885"/>
                    <a:pt x="2278" y="3279"/>
                  </a:cubicBezTo>
                  <a:cubicBezTo>
                    <a:pt x="2126" y="3675"/>
                    <a:pt x="1914" y="4129"/>
                    <a:pt x="1852" y="4615"/>
                  </a:cubicBezTo>
                  <a:cubicBezTo>
                    <a:pt x="2308" y="4615"/>
                    <a:pt x="2308" y="4615"/>
                    <a:pt x="2308" y="4615"/>
                  </a:cubicBezTo>
                  <a:cubicBezTo>
                    <a:pt x="2338" y="4220"/>
                    <a:pt x="2521" y="3827"/>
                    <a:pt x="2673" y="3462"/>
                  </a:cubicBezTo>
                  <a:cubicBezTo>
                    <a:pt x="2885" y="3037"/>
                    <a:pt x="3067" y="2612"/>
                    <a:pt x="3067" y="2156"/>
                  </a:cubicBezTo>
                  <a:cubicBezTo>
                    <a:pt x="3067" y="1610"/>
                    <a:pt x="2764" y="1033"/>
                    <a:pt x="2248" y="669"/>
                  </a:cubicBezTo>
                  <a:cubicBezTo>
                    <a:pt x="2065" y="517"/>
                    <a:pt x="1822" y="334"/>
                    <a:pt x="1701" y="183"/>
                  </a:cubicBezTo>
                  <a:cubicBezTo>
                    <a:pt x="1519" y="0"/>
                    <a:pt x="1519" y="0"/>
                    <a:pt x="1519" y="0"/>
                  </a:cubicBezTo>
                  <a:cubicBezTo>
                    <a:pt x="1367" y="183"/>
                    <a:pt x="1367" y="183"/>
                    <a:pt x="1367" y="183"/>
                  </a:cubicBezTo>
                  <a:cubicBezTo>
                    <a:pt x="1185" y="364"/>
                    <a:pt x="881" y="607"/>
                    <a:pt x="820" y="669"/>
                  </a:cubicBezTo>
                  <a:cubicBezTo>
                    <a:pt x="304" y="1033"/>
                    <a:pt x="0" y="1610"/>
                    <a:pt x="0" y="2156"/>
                  </a:cubicBezTo>
                  <a:cubicBezTo>
                    <a:pt x="0" y="2612"/>
                    <a:pt x="183" y="3037"/>
                    <a:pt x="365" y="3462"/>
                  </a:cubicBezTo>
                  <a:cubicBezTo>
                    <a:pt x="547" y="3827"/>
                    <a:pt x="699" y="4220"/>
                    <a:pt x="759" y="4615"/>
                  </a:cubicBezTo>
                  <a:cubicBezTo>
                    <a:pt x="1215" y="4615"/>
                    <a:pt x="1215" y="4615"/>
                    <a:pt x="1215" y="4615"/>
                  </a:cubicBezTo>
                  <a:cubicBezTo>
                    <a:pt x="1155" y="4129"/>
                    <a:pt x="942" y="3675"/>
                    <a:pt x="790" y="3279"/>
                  </a:cubicBezTo>
                </a:path>
              </a:pathLst>
            </a:custGeom>
            <a:grpFill/>
            <a:ln>
              <a:noFill/>
            </a:ln>
          </p:spPr>
        </p:sp>
        <p:sp>
          <p:nvSpPr>
            <p:cNvPr id="23" name="Freeform 9"/>
            <p:cNvSpPr/>
            <p:nvPr/>
          </p:nvSpPr>
          <p:spPr>
            <a:xfrm>
              <a:off x="9181800" y="3048840"/>
              <a:ext cx="1148040" cy="765360"/>
            </a:xfrm>
            <a:custGeom>
              <a:avLst/>
              <a:gdLst/>
              <a:ahLst/>
              <a:cxnLst/>
              <a:rect l="0" t="0" r="r" b="b"/>
              <a:pathLst>
                <a:path w="3189" h="2126">
                  <a:moveTo>
                    <a:pt x="2824" y="486"/>
                  </a:moveTo>
                  <a:lnTo>
                    <a:pt x="2824" y="486"/>
                  </a:lnTo>
                  <a:cubicBezTo>
                    <a:pt x="2551" y="182"/>
                    <a:pt x="2186" y="0"/>
                    <a:pt x="1791" y="0"/>
                  </a:cubicBezTo>
                  <a:lnTo>
                    <a:pt x="1791" y="0"/>
                  </a:lnTo>
                  <a:cubicBezTo>
                    <a:pt x="1275" y="0"/>
                    <a:pt x="819" y="274"/>
                    <a:pt x="486" y="821"/>
                  </a:cubicBezTo>
                  <a:cubicBezTo>
                    <a:pt x="182" y="1275"/>
                    <a:pt x="30" y="1791"/>
                    <a:pt x="0" y="2125"/>
                  </a:cubicBezTo>
                  <a:cubicBezTo>
                    <a:pt x="455" y="2125"/>
                    <a:pt x="455" y="2125"/>
                    <a:pt x="455" y="2125"/>
                  </a:cubicBezTo>
                  <a:cubicBezTo>
                    <a:pt x="486" y="1852"/>
                    <a:pt x="607" y="1428"/>
                    <a:pt x="850" y="1063"/>
                  </a:cubicBezTo>
                  <a:cubicBezTo>
                    <a:pt x="1032" y="759"/>
                    <a:pt x="1336" y="425"/>
                    <a:pt x="1791" y="425"/>
                  </a:cubicBezTo>
                  <a:lnTo>
                    <a:pt x="1791" y="425"/>
                  </a:lnTo>
                  <a:cubicBezTo>
                    <a:pt x="2065" y="425"/>
                    <a:pt x="2308" y="547"/>
                    <a:pt x="2459" y="759"/>
                  </a:cubicBezTo>
                  <a:cubicBezTo>
                    <a:pt x="2641" y="972"/>
                    <a:pt x="2732" y="1245"/>
                    <a:pt x="2672" y="1548"/>
                  </a:cubicBezTo>
                  <a:cubicBezTo>
                    <a:pt x="3097" y="1639"/>
                    <a:pt x="3097" y="1639"/>
                    <a:pt x="3097" y="1639"/>
                  </a:cubicBezTo>
                  <a:cubicBezTo>
                    <a:pt x="3188" y="1215"/>
                    <a:pt x="3067" y="789"/>
                    <a:pt x="2824" y="486"/>
                  </a:cubicBezTo>
                </a:path>
              </a:pathLst>
            </a:custGeom>
            <a:grpFill/>
            <a:ln>
              <a:noFill/>
            </a:ln>
          </p:spPr>
        </p:sp>
        <p:sp>
          <p:nvSpPr>
            <p:cNvPr id="24" name="Freeform 10"/>
            <p:cNvSpPr/>
            <p:nvPr/>
          </p:nvSpPr>
          <p:spPr>
            <a:xfrm>
              <a:off x="7170120" y="3048840"/>
              <a:ext cx="1148040" cy="765360"/>
            </a:xfrm>
            <a:custGeom>
              <a:avLst/>
              <a:gdLst/>
              <a:ahLst/>
              <a:cxnLst/>
              <a:rect l="0" t="0" r="r" b="b"/>
              <a:pathLst>
                <a:path w="3189" h="2126">
                  <a:moveTo>
                    <a:pt x="2703" y="821"/>
                  </a:moveTo>
                  <a:lnTo>
                    <a:pt x="2703" y="821"/>
                  </a:lnTo>
                  <a:cubicBezTo>
                    <a:pt x="2368" y="274"/>
                    <a:pt x="1882" y="0"/>
                    <a:pt x="1397" y="0"/>
                  </a:cubicBezTo>
                  <a:cubicBezTo>
                    <a:pt x="1366" y="0"/>
                    <a:pt x="1366" y="0"/>
                    <a:pt x="1366" y="0"/>
                  </a:cubicBezTo>
                  <a:cubicBezTo>
                    <a:pt x="972" y="0"/>
                    <a:pt x="607" y="182"/>
                    <a:pt x="364" y="486"/>
                  </a:cubicBezTo>
                  <a:cubicBezTo>
                    <a:pt x="122" y="789"/>
                    <a:pt x="0" y="1215"/>
                    <a:pt x="90" y="1639"/>
                  </a:cubicBezTo>
                  <a:cubicBezTo>
                    <a:pt x="516" y="1548"/>
                    <a:pt x="516" y="1548"/>
                    <a:pt x="516" y="1548"/>
                  </a:cubicBezTo>
                  <a:cubicBezTo>
                    <a:pt x="455" y="1275"/>
                    <a:pt x="546" y="972"/>
                    <a:pt x="698" y="759"/>
                  </a:cubicBezTo>
                  <a:cubicBezTo>
                    <a:pt x="881" y="547"/>
                    <a:pt x="1123" y="425"/>
                    <a:pt x="1366" y="425"/>
                  </a:cubicBezTo>
                  <a:lnTo>
                    <a:pt x="1366" y="425"/>
                  </a:lnTo>
                  <a:cubicBezTo>
                    <a:pt x="1852" y="425"/>
                    <a:pt x="2155" y="759"/>
                    <a:pt x="2338" y="1063"/>
                  </a:cubicBezTo>
                  <a:cubicBezTo>
                    <a:pt x="2581" y="1428"/>
                    <a:pt x="2703" y="1852"/>
                    <a:pt x="2733" y="2125"/>
                  </a:cubicBezTo>
                  <a:cubicBezTo>
                    <a:pt x="3188" y="2125"/>
                    <a:pt x="3188" y="2125"/>
                    <a:pt x="3188" y="2125"/>
                  </a:cubicBezTo>
                  <a:cubicBezTo>
                    <a:pt x="3158" y="1791"/>
                    <a:pt x="3006" y="1275"/>
                    <a:pt x="2703" y="821"/>
                  </a:cubicBezTo>
                </a:path>
              </a:pathLst>
            </a:custGeom>
            <a:grpFill/>
            <a:ln>
              <a:noFill/>
            </a:ln>
          </p:spPr>
        </p:sp>
        <p:sp>
          <p:nvSpPr>
            <p:cNvPr id="25" name="Freeform 11"/>
            <p:cNvSpPr/>
            <p:nvPr/>
          </p:nvSpPr>
          <p:spPr>
            <a:xfrm>
              <a:off x="7847640" y="3956040"/>
              <a:ext cx="1804320" cy="153360"/>
            </a:xfrm>
            <a:custGeom>
              <a:avLst/>
              <a:gdLst/>
              <a:ahLst/>
              <a:cxnLst/>
              <a:rect l="0" t="0" r="r" b="b"/>
              <a:pathLst>
                <a:path w="5012" h="426">
                  <a:moveTo>
                    <a:pt x="5011" y="425"/>
                  </a:moveTo>
                  <a:lnTo>
                    <a:pt x="0" y="425"/>
                  </a:lnTo>
                  <a:lnTo>
                    <a:pt x="0" y="0"/>
                  </a:lnTo>
                  <a:lnTo>
                    <a:pt x="5011" y="0"/>
                  </a:lnTo>
                  <a:lnTo>
                    <a:pt x="5011" y="425"/>
                  </a:lnTo>
                </a:path>
              </a:pathLst>
            </a:custGeom>
            <a:grpFill/>
            <a:ln>
              <a:noFill/>
            </a:ln>
          </p:spPr>
        </p:sp>
      </p:grpSp>
      <p:pic>
        <p:nvPicPr>
          <p:cNvPr id="33" name="Picture 3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84680" y="360363"/>
            <a:ext cx="1745805" cy="492324"/>
          </a:xfrm>
          <a:prstGeom prst="rect">
            <a:avLst/>
          </a:prstGeom>
        </p:spPr>
      </p:pic>
    </p:spTree>
    <p:extLst>
      <p:ext uri="{BB962C8B-B14F-4D97-AF65-F5344CB8AC3E}">
        <p14:creationId xmlns:p14="http://schemas.microsoft.com/office/powerpoint/2010/main" val="20969472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Light Image right 2">
    <p:bg>
      <p:bgPr>
        <a:solidFill>
          <a:schemeClr val="bg1"/>
        </a:solidFill>
        <a:effectLst/>
      </p:bgPr>
    </p:bg>
    <p:spTree>
      <p:nvGrpSpPr>
        <p:cNvPr id="1" name=""/>
        <p:cNvGrpSpPr/>
        <p:nvPr/>
      </p:nvGrpSpPr>
      <p:grpSpPr>
        <a:xfrm>
          <a:off x="0" y="0"/>
          <a:ext cx="0" cy="0"/>
          <a:chOff x="0" y="0"/>
          <a:chExt cx="0" cy="0"/>
        </a:xfrm>
      </p:grpSpPr>
      <p:sp>
        <p:nvSpPr>
          <p:cNvPr id="27" name="Picture Placeholder 3">
            <a:extLst>
              <a:ext uri="{FF2B5EF4-FFF2-40B4-BE49-F238E27FC236}">
                <a16:creationId xmlns:a16="http://schemas.microsoft.com/office/drawing/2014/main" id="{0F57CD9A-2D1D-7A4C-BF76-1884EF4102F3}"/>
              </a:ext>
            </a:extLst>
          </p:cNvPr>
          <p:cNvSpPr>
            <a:spLocks noGrp="1"/>
          </p:cNvSpPr>
          <p:nvPr>
            <p:ph type="pic" sz="quarter" idx="11" hasCustomPrompt="1"/>
          </p:nvPr>
        </p:nvSpPr>
        <p:spPr>
          <a:xfrm>
            <a:off x="6096000" y="0"/>
            <a:ext cx="6096000" cy="6858000"/>
          </a:xfrm>
        </p:spPr>
        <p:txBody>
          <a:bodyPr anchor="ctr"/>
          <a:lstStyle>
            <a:lvl1pPr marL="10800" indent="0" algn="ctr">
              <a:buNone/>
              <a:defRPr>
                <a:solidFill>
                  <a:schemeClr val="tx1"/>
                </a:solidFill>
              </a:defRPr>
            </a:lvl1pPr>
          </a:lstStyle>
          <a:p>
            <a:r>
              <a:rPr lang="en-GB"/>
              <a:t>Click to insert image</a:t>
            </a:r>
          </a:p>
          <a:p>
            <a:r>
              <a:rPr lang="en-GB"/>
              <a:t>The optimum image size is 640 x 720 pixels at 96 dpi</a:t>
            </a:r>
          </a:p>
        </p:txBody>
      </p:sp>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p:txBody>
          <a:bodyPr lIns="0" tIns="0" rIns="0" bIns="0"/>
          <a:lstStyle>
            <a:lvl1pPr>
              <a:defRPr sz="750" b="1" i="0">
                <a:solidFill>
                  <a:schemeClr val="tx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solidFill>
                  <a:schemeClr val="tx1"/>
                </a:solidFill>
              </a:rPr>
              <a:t>18/02/2018</a:t>
            </a:r>
          </a:p>
        </p:txBody>
      </p:sp>
      <p:sp>
        <p:nvSpPr>
          <p:cNvPr id="6" name="Holder 6"/>
          <p:cNvSpPr>
            <a:spLocks noGrp="1"/>
          </p:cNvSpPr>
          <p:nvPr>
            <p:ph type="sldNum" sz="quarter" idx="7"/>
          </p:nvPr>
        </p:nvSpPr>
        <p:spPr/>
        <p:txBody>
          <a:bodyPr lIns="0" tIns="0" rIns="0" bIns="0"/>
          <a:lstStyle>
            <a:lvl1pPr>
              <a:defRPr sz="750" b="1" i="0">
                <a:solidFill>
                  <a:schemeClr val="tx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13" name="Text Placeholder 23"/>
          <p:cNvSpPr>
            <a:spLocks noGrp="1"/>
          </p:cNvSpPr>
          <p:nvPr>
            <p:ph type="body" sz="quarter" idx="10" hasCustomPrompt="1"/>
          </p:nvPr>
        </p:nvSpPr>
        <p:spPr>
          <a:xfrm>
            <a:off x="1158000" y="1620000"/>
            <a:ext cx="3780000" cy="4502943"/>
          </a:xfrm>
          <a:prstGeom prst="rect">
            <a:avLst/>
          </a:prstGeom>
        </p:spPr>
        <p:txBody>
          <a:bodyPr>
            <a:noAutofit/>
          </a:bodyPr>
          <a:lstStyle>
            <a:lvl1pPr marL="133200" marR="3810" indent="-122400" algn="l" defTabSz="685800" rtl="0" eaLnBrk="1" latinLnBrk="0" hangingPunct="1">
              <a:lnSpc>
                <a:spcPts val="1950"/>
              </a:lnSpc>
              <a:spcBef>
                <a:spcPts val="315"/>
              </a:spcBef>
              <a:buFont typeface="Arial" panose="020B0604020202020204" pitchFamily="34" charset="0"/>
              <a:buChar char="•"/>
              <a:tabLst/>
              <a:defRPr lang="en-US" sz="1800" b="0" i="0" kern="1200" spc="-19" dirty="0" smtClean="0">
                <a:solidFill>
                  <a:schemeClr val="tx1"/>
                </a:solidFill>
                <a:latin typeface="Nunito Sans" charset="0"/>
                <a:ea typeface="Nunito Sans" charset="0"/>
                <a:cs typeface="Nunito Sans" charset="0"/>
              </a:defRPr>
            </a:lvl1pPr>
            <a:lvl2pPr marL="9525" marR="3810" algn="l" defTabSz="685800" rtl="0" eaLnBrk="1" latinLnBrk="0" hangingPunct="1">
              <a:lnSpc>
                <a:spcPts val="2055"/>
              </a:lnSpc>
              <a:spcBef>
                <a:spcPts val="1706"/>
              </a:spcBef>
              <a:defRPr lang="en-US" sz="1800" b="1" i="0" kern="1200" dirty="0" smtClean="0">
                <a:solidFill>
                  <a:schemeClr val="tx2"/>
                </a:solidFill>
                <a:latin typeface="Nunito Sans Black" charset="0"/>
                <a:ea typeface="Nunito Sans Black" charset="0"/>
                <a:cs typeface="Nunito Sans Black" charset="0"/>
              </a:defRPr>
            </a:lvl2pPr>
            <a:lvl3pPr marL="9525" marR="3810" algn="l" defTabSz="685800" rtl="0" eaLnBrk="1" latinLnBrk="0" hangingPunct="1">
              <a:lnSpc>
                <a:spcPts val="2055"/>
              </a:lnSpc>
              <a:spcBef>
                <a:spcPts val="315"/>
              </a:spcBef>
              <a:defRPr lang="en-US" sz="1800" b="1" i="0" kern="1200" spc="-45" dirty="0" smtClean="0">
                <a:solidFill>
                  <a:schemeClr val="tx2"/>
                </a:solidFill>
                <a:latin typeface="Nunito Sans" charset="0"/>
                <a:ea typeface="Nunito Sans" charset="0"/>
                <a:cs typeface="Nunito Sans" charset="0"/>
              </a:defRPr>
            </a:lvl3pPr>
            <a:lvl4pPr marL="9525" marR="3810" algn="l" defTabSz="685800" rtl="0" eaLnBrk="1" latinLnBrk="0" hangingPunct="1">
              <a:lnSpc>
                <a:spcPts val="1950"/>
              </a:lnSpc>
              <a:spcBef>
                <a:spcPts val="315"/>
              </a:spcBef>
              <a:defRPr lang="en-US" sz="1800" b="0" i="0" kern="1200" spc="-19" dirty="0" smtClean="0">
                <a:solidFill>
                  <a:schemeClr val="tx1"/>
                </a:solidFill>
                <a:latin typeface="Nunito Sans" charset="0"/>
                <a:ea typeface="Nunito Sans" charset="0"/>
                <a:cs typeface="Nunito Sans" charset="0"/>
              </a:defRPr>
            </a:lvl4pPr>
            <a:lvl5pPr marL="9525" marR="3810" algn="l" defTabSz="685800" rtl="0" eaLnBrk="1" latinLnBrk="0" hangingPunct="1">
              <a:lnSpc>
                <a:spcPts val="1950"/>
              </a:lnSpc>
              <a:spcBef>
                <a:spcPts val="315"/>
              </a:spcBef>
              <a:defRPr lang="en-US" sz="1800" b="0" i="0" kern="1200" spc="-19" dirty="0">
                <a:solidFill>
                  <a:schemeClr val="tx1"/>
                </a:solidFill>
                <a:latin typeface="Nunito Sans" charset="0"/>
                <a:ea typeface="Nunito Sans" charset="0"/>
                <a:cs typeface="Nunito Sans" charset="0"/>
              </a:defRPr>
            </a:lvl5pPr>
          </a:lstStyle>
          <a:p>
            <a:pPr lvl="0"/>
            <a:r>
              <a:rPr lang="en-US"/>
              <a:t>Set the bullets</a:t>
            </a:r>
          </a:p>
        </p:txBody>
      </p:sp>
      <p:pic>
        <p:nvPicPr>
          <p:cNvPr id="26" name="Picture 2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84680" y="360363"/>
            <a:ext cx="1745805" cy="492324"/>
          </a:xfrm>
          <a:prstGeom prst="rect">
            <a:avLst/>
          </a:prstGeom>
        </p:spPr>
      </p:pic>
    </p:spTree>
    <p:extLst>
      <p:ext uri="{BB962C8B-B14F-4D97-AF65-F5344CB8AC3E}">
        <p14:creationId xmlns:p14="http://schemas.microsoft.com/office/powerpoint/2010/main" val="13368068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Light Image left 3">
    <p:bg>
      <p:bgPr>
        <a:solidFill>
          <a:schemeClr val="bg1"/>
        </a:solidFill>
        <a:effectLst/>
      </p:bgPr>
    </p:bg>
    <p:spTree>
      <p:nvGrpSpPr>
        <p:cNvPr id="1" name=""/>
        <p:cNvGrpSpPr/>
        <p:nvPr/>
      </p:nvGrpSpPr>
      <p:grpSpPr>
        <a:xfrm>
          <a:off x="0" y="0"/>
          <a:ext cx="0" cy="0"/>
          <a:chOff x="0" y="0"/>
          <a:chExt cx="0" cy="0"/>
        </a:xfrm>
      </p:grpSpPr>
      <p:sp>
        <p:nvSpPr>
          <p:cNvPr id="26" name="Picture Placeholder 3">
            <a:extLst>
              <a:ext uri="{FF2B5EF4-FFF2-40B4-BE49-F238E27FC236}">
                <a16:creationId xmlns:a16="http://schemas.microsoft.com/office/drawing/2014/main" id="{E5E26ECD-11FC-8644-AECC-2BF6CAFD4C03}"/>
              </a:ext>
            </a:extLst>
          </p:cNvPr>
          <p:cNvSpPr>
            <a:spLocks noGrp="1"/>
          </p:cNvSpPr>
          <p:nvPr>
            <p:ph type="pic" sz="quarter" idx="12" hasCustomPrompt="1"/>
          </p:nvPr>
        </p:nvSpPr>
        <p:spPr>
          <a:xfrm>
            <a:off x="0" y="0"/>
            <a:ext cx="6096000" cy="6858000"/>
          </a:xfrm>
        </p:spPr>
        <p:txBody>
          <a:bodyPr anchor="ctr"/>
          <a:lstStyle>
            <a:lvl1pPr marL="10800" indent="0" algn="ctr">
              <a:buNone/>
              <a:defRPr>
                <a:solidFill>
                  <a:schemeClr val="tx1"/>
                </a:solidFill>
              </a:defRPr>
            </a:lvl1pPr>
          </a:lstStyle>
          <a:p>
            <a:r>
              <a:rPr lang="en-GB"/>
              <a:t>Click to insert image</a:t>
            </a:r>
          </a:p>
          <a:p>
            <a:r>
              <a:rPr lang="en-GB"/>
              <a:t>The optimum image size is 640 x 720 pixels at 96 dpi</a:t>
            </a:r>
          </a:p>
        </p:txBody>
      </p:sp>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p:txBody>
          <a:bodyPr lIns="0" tIns="0" rIns="0" bIns="0"/>
          <a:lstStyle>
            <a:lvl1pPr>
              <a:defRPr sz="750" b="1" i="0">
                <a:solidFill>
                  <a:schemeClr val="tx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solidFill>
                  <a:schemeClr val="tx1"/>
                </a:solidFill>
              </a:rPr>
              <a:t>18/02/2018</a:t>
            </a:r>
          </a:p>
        </p:txBody>
      </p:sp>
      <p:sp>
        <p:nvSpPr>
          <p:cNvPr id="6" name="Holder 6"/>
          <p:cNvSpPr>
            <a:spLocks noGrp="1"/>
          </p:cNvSpPr>
          <p:nvPr>
            <p:ph type="sldNum" sz="quarter" idx="7"/>
          </p:nvPr>
        </p:nvSpPr>
        <p:spPr/>
        <p:txBody>
          <a:bodyPr lIns="0" tIns="0" rIns="0" bIns="0"/>
          <a:lstStyle>
            <a:lvl1pPr>
              <a:defRPr sz="750" b="1" i="0">
                <a:solidFill>
                  <a:schemeClr val="tx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9" name="Text Placeholder 8">
            <a:extLst>
              <a:ext uri="{FF2B5EF4-FFF2-40B4-BE49-F238E27FC236}">
                <a16:creationId xmlns:a16="http://schemas.microsoft.com/office/drawing/2014/main" id="{F2137783-675F-904F-87FC-0AE0AE96C6C2}"/>
              </a:ext>
            </a:extLst>
          </p:cNvPr>
          <p:cNvSpPr>
            <a:spLocks noGrp="1"/>
          </p:cNvSpPr>
          <p:nvPr>
            <p:ph type="body" sz="quarter" idx="10"/>
          </p:nvPr>
        </p:nvSpPr>
        <p:spPr>
          <a:xfrm>
            <a:off x="7292441" y="1620000"/>
            <a:ext cx="3767138" cy="4503385"/>
          </a:xfrm>
        </p:spPr>
        <p:txBody>
          <a:bodyPr/>
          <a:lstStyle>
            <a:lvl1pPr marL="10800" indent="0">
              <a:buFont typeface="Arial" panose="020B0604020202020204" pitchFamily="34" charset="0"/>
              <a:buNone/>
              <a:tabLst/>
              <a:defRPr/>
            </a:lvl1pPr>
            <a:lvl2pPr marL="10800" indent="0">
              <a:buFont typeface="Arial" panose="020B0604020202020204" pitchFamily="34" charset="0"/>
              <a:buNone/>
              <a:tabLst/>
              <a:defRPr/>
            </a:lvl2pPr>
            <a:lvl3pPr marL="10800" indent="0">
              <a:buFont typeface="Arial" panose="020B0604020202020204" pitchFamily="34" charset="0"/>
              <a:buNone/>
              <a:tabLst/>
              <a:defRPr/>
            </a:lvl3pPr>
            <a:lvl4pPr marL="10800" indent="0">
              <a:buFont typeface="Arial" panose="020B0604020202020204" pitchFamily="34" charset="0"/>
              <a:buNone/>
              <a:tabLst/>
              <a:defRPr/>
            </a:lvl4pPr>
            <a:lvl5pPr marL="10800" indent="0">
              <a:buFont typeface="Arial" panose="020B0604020202020204" pitchFamily="34" charset="0"/>
              <a:buNone/>
              <a:tabLst/>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27" name="Picture 2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84682" y="360363"/>
            <a:ext cx="1745801" cy="492324"/>
          </a:xfrm>
          <a:prstGeom prst="rect">
            <a:avLst/>
          </a:prstGeom>
        </p:spPr>
      </p:pic>
    </p:spTree>
    <p:extLst>
      <p:ext uri="{BB962C8B-B14F-4D97-AF65-F5344CB8AC3E}">
        <p14:creationId xmlns:p14="http://schemas.microsoft.com/office/powerpoint/2010/main" val="16942904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Light Image left 3">
    <p:bg>
      <p:bgPr>
        <a:solidFill>
          <a:schemeClr val="bg1"/>
        </a:solidFill>
        <a:effectLst/>
      </p:bgPr>
    </p:bg>
    <p:spTree>
      <p:nvGrpSpPr>
        <p:cNvPr id="1" name=""/>
        <p:cNvGrpSpPr/>
        <p:nvPr/>
      </p:nvGrpSpPr>
      <p:grpSpPr>
        <a:xfrm>
          <a:off x="0" y="0"/>
          <a:ext cx="0" cy="0"/>
          <a:chOff x="0" y="0"/>
          <a:chExt cx="0" cy="0"/>
        </a:xfrm>
      </p:grpSpPr>
      <p:sp>
        <p:nvSpPr>
          <p:cNvPr id="26" name="Picture Placeholder 3">
            <a:extLst>
              <a:ext uri="{FF2B5EF4-FFF2-40B4-BE49-F238E27FC236}">
                <a16:creationId xmlns:a16="http://schemas.microsoft.com/office/drawing/2014/main" id="{E5E26ECD-11FC-8644-AECC-2BF6CAFD4C03}"/>
              </a:ext>
            </a:extLst>
          </p:cNvPr>
          <p:cNvSpPr>
            <a:spLocks noGrp="1"/>
          </p:cNvSpPr>
          <p:nvPr>
            <p:ph type="pic" sz="quarter" idx="12" hasCustomPrompt="1"/>
          </p:nvPr>
        </p:nvSpPr>
        <p:spPr>
          <a:xfrm>
            <a:off x="0" y="0"/>
            <a:ext cx="6096000" cy="6858000"/>
          </a:xfrm>
        </p:spPr>
        <p:txBody>
          <a:bodyPr anchor="ctr"/>
          <a:lstStyle>
            <a:lvl1pPr marL="10800" indent="0" algn="ctr">
              <a:buNone/>
              <a:defRPr>
                <a:solidFill>
                  <a:schemeClr val="tx1"/>
                </a:solidFill>
              </a:defRPr>
            </a:lvl1pPr>
          </a:lstStyle>
          <a:p>
            <a:r>
              <a:rPr lang="en-GB"/>
              <a:t>Click to insert image</a:t>
            </a:r>
          </a:p>
          <a:p>
            <a:r>
              <a:rPr lang="en-GB"/>
              <a:t>The optimum image size is 640 x 720 pixels at 96 dpi</a:t>
            </a:r>
          </a:p>
        </p:txBody>
      </p:sp>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p:txBody>
          <a:bodyPr lIns="0" tIns="0" rIns="0" bIns="0"/>
          <a:lstStyle>
            <a:lvl1pPr>
              <a:defRPr sz="750" b="1" i="0">
                <a:solidFill>
                  <a:schemeClr val="tx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solidFill>
                  <a:schemeClr val="tx1"/>
                </a:solidFill>
              </a:rPr>
              <a:t>18/02/2018</a:t>
            </a:r>
          </a:p>
        </p:txBody>
      </p:sp>
      <p:sp>
        <p:nvSpPr>
          <p:cNvPr id="6" name="Holder 6"/>
          <p:cNvSpPr>
            <a:spLocks noGrp="1"/>
          </p:cNvSpPr>
          <p:nvPr>
            <p:ph type="sldNum" sz="quarter" idx="7"/>
          </p:nvPr>
        </p:nvSpPr>
        <p:spPr/>
        <p:txBody>
          <a:bodyPr lIns="0" tIns="0" rIns="0" bIns="0"/>
          <a:lstStyle>
            <a:lvl1pPr>
              <a:defRPr sz="750" b="1" i="0">
                <a:solidFill>
                  <a:schemeClr val="tx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9" name="Text Placeholder 8">
            <a:extLst>
              <a:ext uri="{FF2B5EF4-FFF2-40B4-BE49-F238E27FC236}">
                <a16:creationId xmlns:a16="http://schemas.microsoft.com/office/drawing/2014/main" id="{F2137783-675F-904F-87FC-0AE0AE96C6C2}"/>
              </a:ext>
            </a:extLst>
          </p:cNvPr>
          <p:cNvSpPr>
            <a:spLocks noGrp="1"/>
          </p:cNvSpPr>
          <p:nvPr>
            <p:ph type="body" sz="quarter" idx="10"/>
          </p:nvPr>
        </p:nvSpPr>
        <p:spPr>
          <a:xfrm>
            <a:off x="7292441" y="1620000"/>
            <a:ext cx="3767138" cy="4503385"/>
          </a:xfrm>
        </p:spPr>
        <p:txBody>
          <a:bodyPr/>
          <a:lstStyle>
            <a:lvl1pPr marL="133200" indent="-122400">
              <a:buFont typeface="Arial" panose="020B0604020202020204" pitchFamily="34" charset="0"/>
              <a:buChar char="•"/>
              <a:tabLst/>
              <a:defRPr/>
            </a:lvl1pPr>
            <a:lvl2pPr marL="133200" indent="-122400">
              <a:buFont typeface="Arial" panose="020B0604020202020204" pitchFamily="34" charset="0"/>
              <a:buChar char="•"/>
              <a:tabLst/>
              <a:defRPr/>
            </a:lvl2pPr>
            <a:lvl3pPr marL="133200" indent="-122400">
              <a:buFont typeface="Arial" panose="020B0604020202020204" pitchFamily="34" charset="0"/>
              <a:buChar char="•"/>
              <a:tabLst/>
              <a:defRPr/>
            </a:lvl3pPr>
            <a:lvl4pPr marL="133200" indent="-122400">
              <a:buFont typeface="Arial" panose="020B0604020202020204" pitchFamily="34" charset="0"/>
              <a:buChar char="•"/>
              <a:tabLst/>
              <a:defRPr/>
            </a:lvl4pPr>
            <a:lvl5pPr marL="133200" indent="-122400">
              <a:buFont typeface="Arial" panose="020B0604020202020204" pitchFamily="34" charset="0"/>
              <a:buChar char="•"/>
              <a:tabLst/>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27" name="Picture 2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84682" y="360363"/>
            <a:ext cx="1745801" cy="492324"/>
          </a:xfrm>
          <a:prstGeom prst="rect">
            <a:avLst/>
          </a:prstGeom>
        </p:spPr>
      </p:pic>
    </p:spTree>
    <p:extLst>
      <p:ext uri="{BB962C8B-B14F-4D97-AF65-F5344CB8AC3E}">
        <p14:creationId xmlns:p14="http://schemas.microsoft.com/office/powerpoint/2010/main" val="10781859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Title and text content">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9" name="Footer Placeholder 8"/>
          <p:cNvSpPr>
            <a:spLocks noGrp="1"/>
          </p:cNvSpPr>
          <p:nvPr>
            <p:ph type="ftr" sz="quarter" idx="11"/>
          </p:nvPr>
        </p:nvSpPr>
        <p:spPr/>
        <p:txBody>
          <a:body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a:p>
        </p:txBody>
      </p:sp>
      <p:sp>
        <p:nvSpPr>
          <p:cNvPr id="14" name="Text Placeholder 13">
            <a:extLst>
              <a:ext uri="{FF2B5EF4-FFF2-40B4-BE49-F238E27FC236}">
                <a16:creationId xmlns:a16="http://schemas.microsoft.com/office/drawing/2014/main" id="{84D27C4D-6128-C640-8C87-936D9CB8B7A3}"/>
              </a:ext>
            </a:extLst>
          </p:cNvPr>
          <p:cNvSpPr>
            <a:spLocks noGrp="1"/>
          </p:cNvSpPr>
          <p:nvPr>
            <p:ph type="body" sz="quarter" idx="14"/>
          </p:nvPr>
        </p:nvSpPr>
        <p:spPr>
          <a:xfrm>
            <a:off x="2123782" y="1801909"/>
            <a:ext cx="7944437" cy="1981312"/>
          </a:xfrm>
        </p:spPr>
        <p:txBody>
          <a:bodyPr>
            <a:spAutoFit/>
          </a:bodyPr>
          <a:lstStyle>
            <a:lvl1pPr marL="18000" indent="0">
              <a:lnSpc>
                <a:spcPts val="2700"/>
              </a:lnSpc>
              <a:buFont typeface="Arial" panose="020B0604020202020204" pitchFamily="34" charset="0"/>
              <a:buNone/>
              <a:tabLst/>
              <a:defRPr sz="2550"/>
            </a:lvl1pPr>
            <a:lvl2pPr marL="18000" indent="0">
              <a:lnSpc>
                <a:spcPts val="2700"/>
              </a:lnSpc>
              <a:buFont typeface="Arial" panose="020B0604020202020204" pitchFamily="34" charset="0"/>
              <a:buNone/>
              <a:tabLst/>
              <a:defRPr sz="2550"/>
            </a:lvl2pPr>
            <a:lvl3pPr marL="18000" indent="0">
              <a:lnSpc>
                <a:spcPts val="2700"/>
              </a:lnSpc>
              <a:buFont typeface="Arial" panose="020B0604020202020204" pitchFamily="34" charset="0"/>
              <a:buNone/>
              <a:tabLst/>
              <a:defRPr sz="2550"/>
            </a:lvl3pPr>
            <a:lvl4pPr marL="18000" indent="0">
              <a:lnSpc>
                <a:spcPts val="2700"/>
              </a:lnSpc>
              <a:buFont typeface="Arial" panose="020B0604020202020204" pitchFamily="34" charset="0"/>
              <a:buNone/>
              <a:tabLst/>
              <a:defRPr sz="2550"/>
            </a:lvl4pPr>
            <a:lvl5pPr marL="18000" indent="0">
              <a:lnSpc>
                <a:spcPts val="2700"/>
              </a:lnSpc>
              <a:buFont typeface="Arial" panose="020B0604020202020204" pitchFamily="34" charset="0"/>
              <a:buNone/>
              <a:tabLst/>
              <a:defRPr sz="25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20" name="Picture 1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84682" y="360363"/>
            <a:ext cx="1745801" cy="492324"/>
          </a:xfrm>
          <a:prstGeom prst="rect">
            <a:avLst/>
          </a:prstGeom>
        </p:spPr>
      </p:pic>
    </p:spTree>
    <p:extLst>
      <p:ext uri="{BB962C8B-B14F-4D97-AF65-F5344CB8AC3E}">
        <p14:creationId xmlns:p14="http://schemas.microsoft.com/office/powerpoint/2010/main" val="100763308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 Title and text content">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9" name="Footer Placeholder 8"/>
          <p:cNvSpPr>
            <a:spLocks noGrp="1"/>
          </p:cNvSpPr>
          <p:nvPr>
            <p:ph type="ftr" sz="quarter" idx="11"/>
          </p:nvPr>
        </p:nvSpPr>
        <p:spPr/>
        <p:txBody>
          <a:body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a:p>
        </p:txBody>
      </p:sp>
      <p:sp>
        <p:nvSpPr>
          <p:cNvPr id="14" name="Text Placeholder 13">
            <a:extLst>
              <a:ext uri="{FF2B5EF4-FFF2-40B4-BE49-F238E27FC236}">
                <a16:creationId xmlns:a16="http://schemas.microsoft.com/office/drawing/2014/main" id="{84D27C4D-6128-C640-8C87-936D9CB8B7A3}"/>
              </a:ext>
            </a:extLst>
          </p:cNvPr>
          <p:cNvSpPr>
            <a:spLocks noGrp="1"/>
          </p:cNvSpPr>
          <p:nvPr>
            <p:ph type="body" sz="quarter" idx="14"/>
          </p:nvPr>
        </p:nvSpPr>
        <p:spPr>
          <a:xfrm>
            <a:off x="2123782" y="1801909"/>
            <a:ext cx="7944437" cy="1981312"/>
          </a:xfrm>
        </p:spPr>
        <p:txBody>
          <a:bodyPr>
            <a:spAutoFit/>
          </a:bodyPr>
          <a:lstStyle>
            <a:lvl1pPr marL="270000" indent="-269875">
              <a:lnSpc>
                <a:spcPts val="2700"/>
              </a:lnSpc>
              <a:buFont typeface="Arial" panose="020B0604020202020204" pitchFamily="34" charset="0"/>
              <a:buChar char="•"/>
              <a:tabLst/>
              <a:defRPr sz="2550"/>
            </a:lvl1pPr>
            <a:lvl2pPr marL="270000" indent="-269875">
              <a:lnSpc>
                <a:spcPts val="2700"/>
              </a:lnSpc>
              <a:buFont typeface="Arial" panose="020B0604020202020204" pitchFamily="34" charset="0"/>
              <a:buChar char="•"/>
              <a:tabLst/>
              <a:defRPr sz="2550"/>
            </a:lvl2pPr>
            <a:lvl3pPr marL="270000" indent="-269875">
              <a:lnSpc>
                <a:spcPts val="2700"/>
              </a:lnSpc>
              <a:buFont typeface="Arial" panose="020B0604020202020204" pitchFamily="34" charset="0"/>
              <a:buChar char="•"/>
              <a:tabLst/>
              <a:defRPr sz="2550"/>
            </a:lvl3pPr>
            <a:lvl4pPr marL="270000" indent="-269875">
              <a:lnSpc>
                <a:spcPts val="2700"/>
              </a:lnSpc>
              <a:buFont typeface="Arial" panose="020B0604020202020204" pitchFamily="34" charset="0"/>
              <a:buChar char="•"/>
              <a:tabLst/>
              <a:defRPr sz="2550"/>
            </a:lvl4pPr>
            <a:lvl5pPr marL="270000" indent="-269875">
              <a:lnSpc>
                <a:spcPts val="2700"/>
              </a:lnSpc>
              <a:buFont typeface="Arial" panose="020B0604020202020204" pitchFamily="34" charset="0"/>
              <a:buChar char="•"/>
              <a:tabLst/>
              <a:defRPr sz="25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20" name="Picture 1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84682" y="360363"/>
            <a:ext cx="1745801" cy="492324"/>
          </a:xfrm>
          <a:prstGeom prst="rect">
            <a:avLst/>
          </a:prstGeom>
        </p:spPr>
      </p:pic>
    </p:spTree>
    <p:extLst>
      <p:ext uri="{BB962C8B-B14F-4D97-AF65-F5344CB8AC3E}">
        <p14:creationId xmlns:p14="http://schemas.microsoft.com/office/powerpoint/2010/main" val="35450871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rgbClr val="FFFFFF"/>
                </a:solidFill>
                <a:latin typeface="Nunito Sans Black" charset="0"/>
                <a:ea typeface="Nunito Sans Black" charset="0"/>
                <a:cs typeface="Nunito Sans Black" charset="0"/>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6" name="Holder 6"/>
          <p:cNvSpPr>
            <a:spLocks noGrp="1"/>
          </p:cNvSpPr>
          <p:nvPr>
            <p:ph type="sldNum" sz="quarter" idx="7"/>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19" name="object 2"/>
          <p:cNvSpPr txBox="1"/>
          <p:nvPr userDrawn="1"/>
        </p:nvSpPr>
        <p:spPr>
          <a:xfrm>
            <a:off x="2266950" y="4034726"/>
            <a:ext cx="2558415" cy="632866"/>
          </a:xfrm>
          <a:prstGeom prst="rect">
            <a:avLst/>
          </a:prstGeom>
        </p:spPr>
        <p:txBody>
          <a:bodyPr vert="horz" wrap="square" lIns="0" tIns="9525" rIns="0" bIns="0" rtlCol="0">
            <a:spAutoFit/>
          </a:bodyPr>
          <a:lstStyle/>
          <a:p>
            <a:pPr marL="9525">
              <a:lnSpc>
                <a:spcPct val="100000"/>
              </a:lnSpc>
              <a:spcBef>
                <a:spcPts val="75"/>
              </a:spcBef>
            </a:pPr>
            <a:r>
              <a:rPr sz="4050" b="0" i="0" spc="-4">
                <a:solidFill>
                  <a:srgbClr val="FFFFFF"/>
                </a:solidFill>
                <a:latin typeface="Nunito Sans Black" pitchFamily="2" charset="77"/>
                <a:ea typeface="Nunito Sans Black" charset="0"/>
                <a:cs typeface="Nunito Sans Black" charset="0"/>
              </a:rPr>
              <a:t>Thank</a:t>
            </a:r>
            <a:r>
              <a:rPr sz="4050" b="0" i="0" spc="-30">
                <a:solidFill>
                  <a:srgbClr val="FFFFFF"/>
                </a:solidFill>
                <a:latin typeface="Nunito Sans Black" pitchFamily="2" charset="77"/>
                <a:ea typeface="Nunito Sans Black" charset="0"/>
                <a:cs typeface="Nunito Sans Black" charset="0"/>
              </a:rPr>
              <a:t> </a:t>
            </a:r>
            <a:r>
              <a:rPr sz="4050" b="0" i="0" spc="-98">
                <a:solidFill>
                  <a:srgbClr val="FFFFFF"/>
                </a:solidFill>
                <a:latin typeface="Nunito Sans Black" pitchFamily="2" charset="77"/>
                <a:ea typeface="Nunito Sans Black" charset="0"/>
                <a:cs typeface="Nunito Sans Black" charset="0"/>
              </a:rPr>
              <a:t>you</a:t>
            </a:r>
            <a:endParaRPr sz="4050" b="0" i="0">
              <a:latin typeface="Nunito Sans Black" pitchFamily="2" charset="77"/>
              <a:ea typeface="Nunito Sans Black" charset="0"/>
              <a:cs typeface="Nunito Sans Black" charset="0"/>
            </a:endParaRPr>
          </a:p>
        </p:txBody>
      </p:sp>
      <p:grpSp>
        <p:nvGrpSpPr>
          <p:cNvPr id="20" name="Group 19"/>
          <p:cNvGrpSpPr/>
          <p:nvPr userDrawn="1"/>
        </p:nvGrpSpPr>
        <p:grpSpPr>
          <a:xfrm>
            <a:off x="10077450" y="359569"/>
            <a:ext cx="1752622" cy="493120"/>
            <a:chOff x="228240" y="2152440"/>
            <a:chExt cx="10101600" cy="2842200"/>
          </a:xfrm>
          <a:solidFill>
            <a:schemeClr val="bg1"/>
          </a:solidFill>
        </p:grpSpPr>
        <p:sp>
          <p:nvSpPr>
            <p:cNvPr id="21" name="Freeform 1"/>
            <p:cNvSpPr/>
            <p:nvPr/>
          </p:nvSpPr>
          <p:spPr>
            <a:xfrm>
              <a:off x="228240" y="3147480"/>
              <a:ext cx="1115280" cy="1442880"/>
            </a:xfrm>
            <a:custGeom>
              <a:avLst/>
              <a:gdLst/>
              <a:ahLst/>
              <a:cxnLst/>
              <a:rect l="0" t="0" r="r" b="b"/>
              <a:pathLst>
                <a:path w="3098" h="4008">
                  <a:moveTo>
                    <a:pt x="0" y="3369"/>
                  </a:moveTo>
                  <a:lnTo>
                    <a:pt x="0" y="3369"/>
                  </a:lnTo>
                  <a:cubicBezTo>
                    <a:pt x="516" y="2762"/>
                    <a:pt x="516" y="2762"/>
                    <a:pt x="516" y="2762"/>
                  </a:cubicBezTo>
                  <a:cubicBezTo>
                    <a:pt x="880" y="3065"/>
                    <a:pt x="1245" y="3248"/>
                    <a:pt x="1670" y="3248"/>
                  </a:cubicBezTo>
                  <a:cubicBezTo>
                    <a:pt x="2035" y="3248"/>
                    <a:pt x="2247" y="3096"/>
                    <a:pt x="2247" y="2883"/>
                  </a:cubicBezTo>
                  <a:cubicBezTo>
                    <a:pt x="2247" y="2853"/>
                    <a:pt x="2247" y="2853"/>
                    <a:pt x="2247" y="2853"/>
                  </a:cubicBezTo>
                  <a:cubicBezTo>
                    <a:pt x="2247" y="2641"/>
                    <a:pt x="2095" y="2549"/>
                    <a:pt x="1458" y="2367"/>
                  </a:cubicBezTo>
                  <a:cubicBezTo>
                    <a:pt x="668" y="2155"/>
                    <a:pt x="152" y="1942"/>
                    <a:pt x="152" y="1184"/>
                  </a:cubicBezTo>
                  <a:cubicBezTo>
                    <a:pt x="152" y="1154"/>
                    <a:pt x="152" y="1154"/>
                    <a:pt x="152" y="1154"/>
                  </a:cubicBezTo>
                  <a:cubicBezTo>
                    <a:pt x="152" y="455"/>
                    <a:pt x="729" y="0"/>
                    <a:pt x="1518" y="0"/>
                  </a:cubicBezTo>
                  <a:cubicBezTo>
                    <a:pt x="2095" y="0"/>
                    <a:pt x="2581" y="182"/>
                    <a:pt x="2976" y="485"/>
                  </a:cubicBezTo>
                  <a:cubicBezTo>
                    <a:pt x="2521" y="1123"/>
                    <a:pt x="2521" y="1123"/>
                    <a:pt x="2521" y="1123"/>
                  </a:cubicBezTo>
                  <a:cubicBezTo>
                    <a:pt x="2187" y="911"/>
                    <a:pt x="1852" y="758"/>
                    <a:pt x="1518" y="758"/>
                  </a:cubicBezTo>
                  <a:cubicBezTo>
                    <a:pt x="1185" y="758"/>
                    <a:pt x="1002" y="911"/>
                    <a:pt x="1002" y="1093"/>
                  </a:cubicBezTo>
                  <a:lnTo>
                    <a:pt x="1002" y="1093"/>
                  </a:lnTo>
                  <a:cubicBezTo>
                    <a:pt x="1002" y="1365"/>
                    <a:pt x="1185" y="1426"/>
                    <a:pt x="1852" y="1608"/>
                  </a:cubicBezTo>
                  <a:cubicBezTo>
                    <a:pt x="2642" y="1820"/>
                    <a:pt x="3097" y="2093"/>
                    <a:pt x="3097" y="2792"/>
                  </a:cubicBezTo>
                  <a:lnTo>
                    <a:pt x="3097" y="2792"/>
                  </a:lnTo>
                  <a:cubicBezTo>
                    <a:pt x="3097" y="3551"/>
                    <a:pt x="2490" y="4007"/>
                    <a:pt x="1670" y="4007"/>
                  </a:cubicBezTo>
                  <a:cubicBezTo>
                    <a:pt x="1063" y="4007"/>
                    <a:pt x="486" y="3794"/>
                    <a:pt x="0" y="3369"/>
                  </a:cubicBezTo>
                </a:path>
              </a:pathLst>
            </a:custGeom>
            <a:grpFill/>
            <a:ln>
              <a:noFill/>
            </a:ln>
          </p:spPr>
        </p:sp>
        <p:sp>
          <p:nvSpPr>
            <p:cNvPr id="22" name="Freeform 2"/>
            <p:cNvSpPr/>
            <p:nvPr/>
          </p:nvSpPr>
          <p:spPr>
            <a:xfrm>
              <a:off x="1452600" y="3475440"/>
              <a:ext cx="995400" cy="1114920"/>
            </a:xfrm>
            <a:custGeom>
              <a:avLst/>
              <a:gdLst/>
              <a:ahLst/>
              <a:cxnLst/>
              <a:rect l="0" t="0" r="r" b="b"/>
              <a:pathLst>
                <a:path w="2765" h="3097">
                  <a:moveTo>
                    <a:pt x="0" y="1547"/>
                  </a:moveTo>
                  <a:lnTo>
                    <a:pt x="0" y="1547"/>
                  </a:lnTo>
                  <a:lnTo>
                    <a:pt x="0" y="1547"/>
                  </a:lnTo>
                  <a:cubicBezTo>
                    <a:pt x="0" y="697"/>
                    <a:pt x="668" y="0"/>
                    <a:pt x="1579" y="0"/>
                  </a:cubicBezTo>
                  <a:cubicBezTo>
                    <a:pt x="2126" y="0"/>
                    <a:pt x="2490" y="182"/>
                    <a:pt x="2764" y="485"/>
                  </a:cubicBezTo>
                  <a:cubicBezTo>
                    <a:pt x="2247" y="1061"/>
                    <a:pt x="2247" y="1061"/>
                    <a:pt x="2247" y="1061"/>
                  </a:cubicBezTo>
                  <a:cubicBezTo>
                    <a:pt x="2065" y="849"/>
                    <a:pt x="1852" y="728"/>
                    <a:pt x="1579" y="728"/>
                  </a:cubicBezTo>
                  <a:cubicBezTo>
                    <a:pt x="1154" y="728"/>
                    <a:pt x="851" y="1092"/>
                    <a:pt x="851" y="1547"/>
                  </a:cubicBezTo>
                  <a:lnTo>
                    <a:pt x="851" y="1547"/>
                  </a:lnTo>
                  <a:cubicBezTo>
                    <a:pt x="851" y="2003"/>
                    <a:pt x="1124" y="2367"/>
                    <a:pt x="1610" y="2367"/>
                  </a:cubicBezTo>
                  <a:cubicBezTo>
                    <a:pt x="1883" y="2367"/>
                    <a:pt x="2065" y="2246"/>
                    <a:pt x="2278" y="2064"/>
                  </a:cubicBezTo>
                  <a:cubicBezTo>
                    <a:pt x="2764" y="2550"/>
                    <a:pt x="2764" y="2550"/>
                    <a:pt x="2764" y="2550"/>
                  </a:cubicBezTo>
                  <a:cubicBezTo>
                    <a:pt x="2490" y="2883"/>
                    <a:pt x="2157" y="3096"/>
                    <a:pt x="1549" y="3096"/>
                  </a:cubicBezTo>
                  <a:cubicBezTo>
                    <a:pt x="668" y="3096"/>
                    <a:pt x="0" y="2397"/>
                    <a:pt x="0" y="1547"/>
                  </a:cubicBezTo>
                </a:path>
              </a:pathLst>
            </a:custGeom>
            <a:grpFill/>
            <a:ln>
              <a:noFill/>
            </a:ln>
          </p:spPr>
        </p:sp>
        <p:sp>
          <p:nvSpPr>
            <p:cNvPr id="23" name="Freeform 3"/>
            <p:cNvSpPr/>
            <p:nvPr/>
          </p:nvSpPr>
          <p:spPr>
            <a:xfrm>
              <a:off x="2513160" y="3475440"/>
              <a:ext cx="1159200" cy="1114920"/>
            </a:xfrm>
            <a:custGeom>
              <a:avLst/>
              <a:gdLst/>
              <a:ahLst/>
              <a:cxnLst/>
              <a:rect l="0" t="0" r="r" b="b"/>
              <a:pathLst>
                <a:path w="3220" h="3097">
                  <a:moveTo>
                    <a:pt x="2399" y="1547"/>
                  </a:moveTo>
                  <a:lnTo>
                    <a:pt x="2399" y="1547"/>
                  </a:lnTo>
                  <a:lnTo>
                    <a:pt x="2399" y="1547"/>
                  </a:lnTo>
                  <a:cubicBezTo>
                    <a:pt x="2399" y="1122"/>
                    <a:pt x="2065" y="728"/>
                    <a:pt x="1609" y="728"/>
                  </a:cubicBezTo>
                  <a:cubicBezTo>
                    <a:pt x="1123" y="728"/>
                    <a:pt x="820" y="1092"/>
                    <a:pt x="820" y="1547"/>
                  </a:cubicBezTo>
                  <a:lnTo>
                    <a:pt x="820" y="1547"/>
                  </a:lnTo>
                  <a:cubicBezTo>
                    <a:pt x="820" y="1972"/>
                    <a:pt x="1154" y="2367"/>
                    <a:pt x="1609" y="2367"/>
                  </a:cubicBezTo>
                  <a:cubicBezTo>
                    <a:pt x="2095" y="2367"/>
                    <a:pt x="2399" y="2003"/>
                    <a:pt x="2399" y="1547"/>
                  </a:cubicBezTo>
                  <a:moveTo>
                    <a:pt x="0" y="1547"/>
                  </a:moveTo>
                  <a:lnTo>
                    <a:pt x="0" y="1547"/>
                  </a:lnTo>
                  <a:lnTo>
                    <a:pt x="0" y="1547"/>
                  </a:lnTo>
                  <a:cubicBezTo>
                    <a:pt x="0" y="697"/>
                    <a:pt x="698" y="0"/>
                    <a:pt x="1609" y="0"/>
                  </a:cubicBezTo>
                  <a:cubicBezTo>
                    <a:pt x="2551" y="0"/>
                    <a:pt x="3219" y="667"/>
                    <a:pt x="3219" y="1547"/>
                  </a:cubicBezTo>
                  <a:lnTo>
                    <a:pt x="3219" y="1547"/>
                  </a:lnTo>
                  <a:cubicBezTo>
                    <a:pt x="3219" y="2397"/>
                    <a:pt x="2521" y="3096"/>
                    <a:pt x="1609" y="3096"/>
                  </a:cubicBezTo>
                  <a:cubicBezTo>
                    <a:pt x="668" y="3096"/>
                    <a:pt x="0" y="2428"/>
                    <a:pt x="0" y="1547"/>
                  </a:cubicBezTo>
                </a:path>
              </a:pathLst>
            </a:custGeom>
            <a:grpFill/>
            <a:ln>
              <a:noFill/>
            </a:ln>
          </p:spPr>
        </p:sp>
        <p:sp>
          <p:nvSpPr>
            <p:cNvPr id="24" name="Freeform 4"/>
            <p:cNvSpPr/>
            <p:nvPr/>
          </p:nvSpPr>
          <p:spPr>
            <a:xfrm>
              <a:off x="3792240" y="3497040"/>
              <a:ext cx="984240" cy="1093320"/>
            </a:xfrm>
            <a:custGeom>
              <a:avLst/>
              <a:gdLst/>
              <a:ahLst/>
              <a:cxnLst/>
              <a:rect l="0" t="0" r="r" b="b"/>
              <a:pathLst>
                <a:path w="2734" h="3037">
                  <a:moveTo>
                    <a:pt x="0" y="1912"/>
                  </a:moveTo>
                  <a:lnTo>
                    <a:pt x="0" y="1912"/>
                  </a:lnTo>
                  <a:cubicBezTo>
                    <a:pt x="0" y="0"/>
                    <a:pt x="0" y="0"/>
                    <a:pt x="0" y="0"/>
                  </a:cubicBezTo>
                  <a:cubicBezTo>
                    <a:pt x="850" y="0"/>
                    <a:pt x="850" y="0"/>
                    <a:pt x="850" y="0"/>
                  </a:cubicBezTo>
                  <a:cubicBezTo>
                    <a:pt x="850" y="1639"/>
                    <a:pt x="850" y="1639"/>
                    <a:pt x="850" y="1639"/>
                  </a:cubicBezTo>
                  <a:cubicBezTo>
                    <a:pt x="850" y="2064"/>
                    <a:pt x="1033" y="2247"/>
                    <a:pt x="1367" y="2247"/>
                  </a:cubicBezTo>
                  <a:cubicBezTo>
                    <a:pt x="1670" y="2247"/>
                    <a:pt x="1883" y="2064"/>
                    <a:pt x="1883" y="1639"/>
                  </a:cubicBezTo>
                  <a:cubicBezTo>
                    <a:pt x="1883" y="0"/>
                    <a:pt x="1883" y="0"/>
                    <a:pt x="1883" y="0"/>
                  </a:cubicBezTo>
                  <a:cubicBezTo>
                    <a:pt x="2733" y="0"/>
                    <a:pt x="2733" y="0"/>
                    <a:pt x="2733" y="0"/>
                  </a:cubicBezTo>
                  <a:cubicBezTo>
                    <a:pt x="2733" y="2976"/>
                    <a:pt x="2733" y="2976"/>
                    <a:pt x="2733" y="2976"/>
                  </a:cubicBezTo>
                  <a:cubicBezTo>
                    <a:pt x="1883" y="2976"/>
                    <a:pt x="1883" y="2976"/>
                    <a:pt x="1883" y="2976"/>
                  </a:cubicBezTo>
                  <a:cubicBezTo>
                    <a:pt x="1883" y="2550"/>
                    <a:pt x="1883" y="2550"/>
                    <a:pt x="1883" y="2550"/>
                  </a:cubicBezTo>
                  <a:cubicBezTo>
                    <a:pt x="1700" y="2793"/>
                    <a:pt x="1427" y="3036"/>
                    <a:pt x="1002" y="3036"/>
                  </a:cubicBezTo>
                  <a:cubicBezTo>
                    <a:pt x="364" y="3036"/>
                    <a:pt x="0" y="2611"/>
                    <a:pt x="0" y="1912"/>
                  </a:cubicBezTo>
                </a:path>
              </a:pathLst>
            </a:custGeom>
            <a:grpFill/>
            <a:ln>
              <a:noFill/>
            </a:ln>
          </p:spPr>
        </p:sp>
        <p:sp>
          <p:nvSpPr>
            <p:cNvPr id="25" name="Freeform 5"/>
            <p:cNvSpPr/>
            <p:nvPr/>
          </p:nvSpPr>
          <p:spPr>
            <a:xfrm>
              <a:off x="4951080" y="3223800"/>
              <a:ext cx="557640" cy="1355760"/>
            </a:xfrm>
            <a:custGeom>
              <a:avLst/>
              <a:gdLst/>
              <a:ahLst/>
              <a:cxnLst/>
              <a:rect l="0" t="0" r="r" b="b"/>
              <a:pathLst>
                <a:path w="1549" h="3766">
                  <a:moveTo>
                    <a:pt x="0" y="2884"/>
                  </a:moveTo>
                  <a:lnTo>
                    <a:pt x="0" y="2884"/>
                  </a:lnTo>
                  <a:cubicBezTo>
                    <a:pt x="0" y="0"/>
                    <a:pt x="0" y="0"/>
                    <a:pt x="0" y="0"/>
                  </a:cubicBezTo>
                  <a:cubicBezTo>
                    <a:pt x="850" y="0"/>
                    <a:pt x="850" y="0"/>
                    <a:pt x="850" y="0"/>
                  </a:cubicBezTo>
                  <a:cubicBezTo>
                    <a:pt x="850" y="759"/>
                    <a:pt x="850" y="759"/>
                    <a:pt x="850" y="759"/>
                  </a:cubicBezTo>
                  <a:cubicBezTo>
                    <a:pt x="1548" y="759"/>
                    <a:pt x="1548" y="759"/>
                    <a:pt x="1548" y="759"/>
                  </a:cubicBezTo>
                  <a:cubicBezTo>
                    <a:pt x="1548" y="1487"/>
                    <a:pt x="1548" y="1487"/>
                    <a:pt x="1548" y="1487"/>
                  </a:cubicBezTo>
                  <a:cubicBezTo>
                    <a:pt x="850" y="1487"/>
                    <a:pt x="850" y="1487"/>
                    <a:pt x="850" y="1487"/>
                  </a:cubicBezTo>
                  <a:cubicBezTo>
                    <a:pt x="850" y="2732"/>
                    <a:pt x="850" y="2732"/>
                    <a:pt x="850" y="2732"/>
                  </a:cubicBezTo>
                  <a:cubicBezTo>
                    <a:pt x="850" y="2945"/>
                    <a:pt x="941" y="3036"/>
                    <a:pt x="1122" y="3036"/>
                  </a:cubicBezTo>
                  <a:cubicBezTo>
                    <a:pt x="1274" y="3036"/>
                    <a:pt x="1396" y="3006"/>
                    <a:pt x="1517" y="2914"/>
                  </a:cubicBezTo>
                  <a:cubicBezTo>
                    <a:pt x="1517" y="3613"/>
                    <a:pt x="1517" y="3613"/>
                    <a:pt x="1517" y="3613"/>
                  </a:cubicBezTo>
                  <a:cubicBezTo>
                    <a:pt x="1365" y="3703"/>
                    <a:pt x="1153" y="3765"/>
                    <a:pt x="881" y="3765"/>
                  </a:cubicBezTo>
                  <a:cubicBezTo>
                    <a:pt x="334" y="3765"/>
                    <a:pt x="0" y="3582"/>
                    <a:pt x="0" y="2884"/>
                  </a:cubicBezTo>
                </a:path>
              </a:pathLst>
            </a:custGeom>
            <a:grpFill/>
            <a:ln>
              <a:noFill/>
            </a:ln>
          </p:spPr>
        </p:sp>
        <p:sp>
          <p:nvSpPr>
            <p:cNvPr id="26" name="Freeform 6"/>
            <p:cNvSpPr/>
            <p:nvPr/>
          </p:nvSpPr>
          <p:spPr>
            <a:xfrm>
              <a:off x="5639760" y="3475440"/>
              <a:ext cx="874800" cy="1114920"/>
            </a:xfrm>
            <a:custGeom>
              <a:avLst/>
              <a:gdLst/>
              <a:ahLst/>
              <a:cxnLst/>
              <a:rect l="0" t="0" r="r" b="b"/>
              <a:pathLst>
                <a:path w="2430" h="3097">
                  <a:moveTo>
                    <a:pt x="0" y="2640"/>
                  </a:moveTo>
                  <a:lnTo>
                    <a:pt x="0" y="2640"/>
                  </a:lnTo>
                  <a:cubicBezTo>
                    <a:pt x="364" y="2094"/>
                    <a:pt x="364" y="2094"/>
                    <a:pt x="364" y="2094"/>
                  </a:cubicBezTo>
                  <a:cubicBezTo>
                    <a:pt x="697" y="2307"/>
                    <a:pt x="1032" y="2428"/>
                    <a:pt x="1305" y="2428"/>
                  </a:cubicBezTo>
                  <a:cubicBezTo>
                    <a:pt x="1548" y="2428"/>
                    <a:pt x="1669" y="2337"/>
                    <a:pt x="1669" y="2215"/>
                  </a:cubicBezTo>
                  <a:lnTo>
                    <a:pt x="1669" y="2215"/>
                  </a:lnTo>
                  <a:cubicBezTo>
                    <a:pt x="1669" y="2033"/>
                    <a:pt x="1366" y="1972"/>
                    <a:pt x="1032" y="1851"/>
                  </a:cubicBezTo>
                  <a:cubicBezTo>
                    <a:pt x="637" y="1730"/>
                    <a:pt x="151" y="1547"/>
                    <a:pt x="151" y="971"/>
                  </a:cubicBezTo>
                  <a:cubicBezTo>
                    <a:pt x="151" y="940"/>
                    <a:pt x="151" y="940"/>
                    <a:pt x="151" y="940"/>
                  </a:cubicBezTo>
                  <a:cubicBezTo>
                    <a:pt x="151" y="332"/>
                    <a:pt x="637" y="0"/>
                    <a:pt x="1244" y="0"/>
                  </a:cubicBezTo>
                  <a:cubicBezTo>
                    <a:pt x="1609" y="0"/>
                    <a:pt x="2033" y="121"/>
                    <a:pt x="2368" y="363"/>
                  </a:cubicBezTo>
                  <a:cubicBezTo>
                    <a:pt x="2033" y="940"/>
                    <a:pt x="2033" y="940"/>
                    <a:pt x="2033" y="940"/>
                  </a:cubicBezTo>
                  <a:cubicBezTo>
                    <a:pt x="1730" y="758"/>
                    <a:pt x="1457" y="667"/>
                    <a:pt x="1214" y="667"/>
                  </a:cubicBezTo>
                  <a:cubicBezTo>
                    <a:pt x="1032" y="667"/>
                    <a:pt x="910" y="758"/>
                    <a:pt x="910" y="849"/>
                  </a:cubicBezTo>
                  <a:cubicBezTo>
                    <a:pt x="910" y="879"/>
                    <a:pt x="910" y="879"/>
                    <a:pt x="910" y="879"/>
                  </a:cubicBezTo>
                  <a:cubicBezTo>
                    <a:pt x="910" y="1031"/>
                    <a:pt x="1183" y="1122"/>
                    <a:pt x="1517" y="1244"/>
                  </a:cubicBezTo>
                  <a:cubicBezTo>
                    <a:pt x="1943" y="1365"/>
                    <a:pt x="2429" y="1578"/>
                    <a:pt x="2429" y="2124"/>
                  </a:cubicBezTo>
                  <a:lnTo>
                    <a:pt x="2429" y="2124"/>
                  </a:lnTo>
                  <a:cubicBezTo>
                    <a:pt x="2429" y="2793"/>
                    <a:pt x="1912" y="3096"/>
                    <a:pt x="1275" y="3096"/>
                  </a:cubicBezTo>
                  <a:cubicBezTo>
                    <a:pt x="850" y="3096"/>
                    <a:pt x="394" y="2944"/>
                    <a:pt x="0" y="2640"/>
                  </a:cubicBezTo>
                </a:path>
              </a:pathLst>
            </a:custGeom>
            <a:grpFill/>
            <a:ln>
              <a:noFill/>
            </a:ln>
          </p:spPr>
        </p:sp>
        <p:sp>
          <p:nvSpPr>
            <p:cNvPr id="27" name="Freeform 7"/>
            <p:cNvSpPr/>
            <p:nvPr/>
          </p:nvSpPr>
          <p:spPr>
            <a:xfrm>
              <a:off x="8317800" y="4250880"/>
              <a:ext cx="864360" cy="743760"/>
            </a:xfrm>
            <a:custGeom>
              <a:avLst/>
              <a:gdLst/>
              <a:ahLst/>
              <a:cxnLst/>
              <a:rect l="0" t="0" r="r" b="b"/>
              <a:pathLst>
                <a:path w="2401" h="2066">
                  <a:moveTo>
                    <a:pt x="1914" y="912"/>
                  </a:moveTo>
                  <a:lnTo>
                    <a:pt x="1914" y="912"/>
                  </a:lnTo>
                  <a:cubicBezTo>
                    <a:pt x="1883" y="942"/>
                    <a:pt x="1883" y="942"/>
                    <a:pt x="1883" y="942"/>
                  </a:cubicBezTo>
                  <a:cubicBezTo>
                    <a:pt x="1731" y="1185"/>
                    <a:pt x="1458" y="1428"/>
                    <a:pt x="1185" y="1579"/>
                  </a:cubicBezTo>
                  <a:cubicBezTo>
                    <a:pt x="911" y="1428"/>
                    <a:pt x="638" y="1185"/>
                    <a:pt x="486" y="912"/>
                  </a:cubicBezTo>
                  <a:cubicBezTo>
                    <a:pt x="729" y="547"/>
                    <a:pt x="821" y="213"/>
                    <a:pt x="851" y="0"/>
                  </a:cubicBezTo>
                  <a:cubicBezTo>
                    <a:pt x="425" y="0"/>
                    <a:pt x="425" y="0"/>
                    <a:pt x="425" y="0"/>
                  </a:cubicBezTo>
                  <a:cubicBezTo>
                    <a:pt x="365" y="274"/>
                    <a:pt x="243" y="547"/>
                    <a:pt x="61" y="790"/>
                  </a:cubicBezTo>
                  <a:cubicBezTo>
                    <a:pt x="0" y="882"/>
                    <a:pt x="0" y="882"/>
                    <a:pt x="0" y="882"/>
                  </a:cubicBezTo>
                  <a:cubicBezTo>
                    <a:pt x="31" y="1003"/>
                    <a:pt x="31" y="1003"/>
                    <a:pt x="31" y="1003"/>
                  </a:cubicBezTo>
                  <a:cubicBezTo>
                    <a:pt x="243" y="1397"/>
                    <a:pt x="668" y="1822"/>
                    <a:pt x="1124" y="2005"/>
                  </a:cubicBezTo>
                  <a:cubicBezTo>
                    <a:pt x="1185" y="2065"/>
                    <a:pt x="1185" y="2065"/>
                    <a:pt x="1185" y="2065"/>
                  </a:cubicBezTo>
                  <a:cubicBezTo>
                    <a:pt x="1275" y="2005"/>
                    <a:pt x="1275" y="2005"/>
                    <a:pt x="1275" y="2005"/>
                  </a:cubicBezTo>
                  <a:cubicBezTo>
                    <a:pt x="1671" y="1853"/>
                    <a:pt x="2035" y="1519"/>
                    <a:pt x="2247" y="1185"/>
                  </a:cubicBezTo>
                  <a:cubicBezTo>
                    <a:pt x="2278" y="1124"/>
                    <a:pt x="2339" y="1063"/>
                    <a:pt x="2339" y="1003"/>
                  </a:cubicBezTo>
                  <a:cubicBezTo>
                    <a:pt x="2400" y="882"/>
                    <a:pt x="2400" y="882"/>
                    <a:pt x="2400" y="882"/>
                  </a:cubicBezTo>
                  <a:cubicBezTo>
                    <a:pt x="2339" y="790"/>
                    <a:pt x="2339" y="790"/>
                    <a:pt x="2339" y="790"/>
                  </a:cubicBezTo>
                  <a:cubicBezTo>
                    <a:pt x="2126" y="486"/>
                    <a:pt x="2035" y="183"/>
                    <a:pt x="1974" y="0"/>
                  </a:cubicBezTo>
                  <a:cubicBezTo>
                    <a:pt x="1550" y="0"/>
                    <a:pt x="1550" y="0"/>
                    <a:pt x="1550" y="0"/>
                  </a:cubicBezTo>
                  <a:cubicBezTo>
                    <a:pt x="1580" y="213"/>
                    <a:pt x="1671" y="547"/>
                    <a:pt x="1914" y="912"/>
                  </a:cubicBezTo>
                </a:path>
              </a:pathLst>
            </a:custGeom>
            <a:grpFill/>
            <a:ln>
              <a:noFill/>
            </a:ln>
          </p:spPr>
        </p:sp>
        <p:sp>
          <p:nvSpPr>
            <p:cNvPr id="28" name="Freeform 8"/>
            <p:cNvSpPr/>
            <p:nvPr/>
          </p:nvSpPr>
          <p:spPr>
            <a:xfrm>
              <a:off x="8197560" y="2152440"/>
              <a:ext cx="1104480" cy="1661760"/>
            </a:xfrm>
            <a:custGeom>
              <a:avLst/>
              <a:gdLst/>
              <a:ahLst/>
              <a:cxnLst/>
              <a:rect l="0" t="0" r="r" b="b"/>
              <a:pathLst>
                <a:path w="3068" h="4616">
                  <a:moveTo>
                    <a:pt x="790" y="3279"/>
                  </a:moveTo>
                  <a:lnTo>
                    <a:pt x="790" y="3279"/>
                  </a:lnTo>
                  <a:cubicBezTo>
                    <a:pt x="608" y="2885"/>
                    <a:pt x="426" y="2521"/>
                    <a:pt x="426" y="2156"/>
                  </a:cubicBezTo>
                  <a:cubicBezTo>
                    <a:pt x="456" y="1732"/>
                    <a:pt x="669" y="1306"/>
                    <a:pt x="1093" y="1003"/>
                  </a:cubicBezTo>
                  <a:cubicBezTo>
                    <a:pt x="1155" y="942"/>
                    <a:pt x="1367" y="790"/>
                    <a:pt x="1519" y="638"/>
                  </a:cubicBezTo>
                  <a:cubicBezTo>
                    <a:pt x="1701" y="790"/>
                    <a:pt x="1914" y="942"/>
                    <a:pt x="1974" y="1003"/>
                  </a:cubicBezTo>
                  <a:cubicBezTo>
                    <a:pt x="2369" y="1306"/>
                    <a:pt x="2612" y="1732"/>
                    <a:pt x="2612" y="2156"/>
                  </a:cubicBezTo>
                  <a:cubicBezTo>
                    <a:pt x="2642" y="2521"/>
                    <a:pt x="2460" y="2885"/>
                    <a:pt x="2278" y="3279"/>
                  </a:cubicBezTo>
                  <a:cubicBezTo>
                    <a:pt x="2126" y="3675"/>
                    <a:pt x="1914" y="4129"/>
                    <a:pt x="1852" y="4615"/>
                  </a:cubicBezTo>
                  <a:cubicBezTo>
                    <a:pt x="2308" y="4615"/>
                    <a:pt x="2308" y="4615"/>
                    <a:pt x="2308" y="4615"/>
                  </a:cubicBezTo>
                  <a:cubicBezTo>
                    <a:pt x="2338" y="4220"/>
                    <a:pt x="2521" y="3827"/>
                    <a:pt x="2673" y="3462"/>
                  </a:cubicBezTo>
                  <a:cubicBezTo>
                    <a:pt x="2885" y="3037"/>
                    <a:pt x="3067" y="2612"/>
                    <a:pt x="3067" y="2156"/>
                  </a:cubicBezTo>
                  <a:cubicBezTo>
                    <a:pt x="3067" y="1610"/>
                    <a:pt x="2764" y="1033"/>
                    <a:pt x="2248" y="669"/>
                  </a:cubicBezTo>
                  <a:cubicBezTo>
                    <a:pt x="2065" y="517"/>
                    <a:pt x="1822" y="334"/>
                    <a:pt x="1701" y="183"/>
                  </a:cubicBezTo>
                  <a:cubicBezTo>
                    <a:pt x="1519" y="0"/>
                    <a:pt x="1519" y="0"/>
                    <a:pt x="1519" y="0"/>
                  </a:cubicBezTo>
                  <a:cubicBezTo>
                    <a:pt x="1367" y="183"/>
                    <a:pt x="1367" y="183"/>
                    <a:pt x="1367" y="183"/>
                  </a:cubicBezTo>
                  <a:cubicBezTo>
                    <a:pt x="1185" y="364"/>
                    <a:pt x="881" y="607"/>
                    <a:pt x="820" y="669"/>
                  </a:cubicBezTo>
                  <a:cubicBezTo>
                    <a:pt x="304" y="1033"/>
                    <a:pt x="0" y="1610"/>
                    <a:pt x="0" y="2156"/>
                  </a:cubicBezTo>
                  <a:cubicBezTo>
                    <a:pt x="0" y="2612"/>
                    <a:pt x="183" y="3037"/>
                    <a:pt x="365" y="3462"/>
                  </a:cubicBezTo>
                  <a:cubicBezTo>
                    <a:pt x="547" y="3827"/>
                    <a:pt x="699" y="4220"/>
                    <a:pt x="759" y="4615"/>
                  </a:cubicBezTo>
                  <a:cubicBezTo>
                    <a:pt x="1215" y="4615"/>
                    <a:pt x="1215" y="4615"/>
                    <a:pt x="1215" y="4615"/>
                  </a:cubicBezTo>
                  <a:cubicBezTo>
                    <a:pt x="1155" y="4129"/>
                    <a:pt x="942" y="3675"/>
                    <a:pt x="790" y="3279"/>
                  </a:cubicBezTo>
                </a:path>
              </a:pathLst>
            </a:custGeom>
            <a:grpFill/>
            <a:ln>
              <a:noFill/>
            </a:ln>
          </p:spPr>
        </p:sp>
        <p:sp>
          <p:nvSpPr>
            <p:cNvPr id="29" name="Freeform 9"/>
            <p:cNvSpPr/>
            <p:nvPr/>
          </p:nvSpPr>
          <p:spPr>
            <a:xfrm>
              <a:off x="9181800" y="3048840"/>
              <a:ext cx="1148040" cy="765360"/>
            </a:xfrm>
            <a:custGeom>
              <a:avLst/>
              <a:gdLst/>
              <a:ahLst/>
              <a:cxnLst/>
              <a:rect l="0" t="0" r="r" b="b"/>
              <a:pathLst>
                <a:path w="3189" h="2126">
                  <a:moveTo>
                    <a:pt x="2824" y="486"/>
                  </a:moveTo>
                  <a:lnTo>
                    <a:pt x="2824" y="486"/>
                  </a:lnTo>
                  <a:cubicBezTo>
                    <a:pt x="2551" y="182"/>
                    <a:pt x="2186" y="0"/>
                    <a:pt x="1791" y="0"/>
                  </a:cubicBezTo>
                  <a:lnTo>
                    <a:pt x="1791" y="0"/>
                  </a:lnTo>
                  <a:cubicBezTo>
                    <a:pt x="1275" y="0"/>
                    <a:pt x="819" y="274"/>
                    <a:pt x="486" y="821"/>
                  </a:cubicBezTo>
                  <a:cubicBezTo>
                    <a:pt x="182" y="1275"/>
                    <a:pt x="30" y="1791"/>
                    <a:pt x="0" y="2125"/>
                  </a:cubicBezTo>
                  <a:cubicBezTo>
                    <a:pt x="455" y="2125"/>
                    <a:pt x="455" y="2125"/>
                    <a:pt x="455" y="2125"/>
                  </a:cubicBezTo>
                  <a:cubicBezTo>
                    <a:pt x="486" y="1852"/>
                    <a:pt x="607" y="1428"/>
                    <a:pt x="850" y="1063"/>
                  </a:cubicBezTo>
                  <a:cubicBezTo>
                    <a:pt x="1032" y="759"/>
                    <a:pt x="1336" y="425"/>
                    <a:pt x="1791" y="425"/>
                  </a:cubicBezTo>
                  <a:lnTo>
                    <a:pt x="1791" y="425"/>
                  </a:lnTo>
                  <a:cubicBezTo>
                    <a:pt x="2065" y="425"/>
                    <a:pt x="2308" y="547"/>
                    <a:pt x="2459" y="759"/>
                  </a:cubicBezTo>
                  <a:cubicBezTo>
                    <a:pt x="2641" y="972"/>
                    <a:pt x="2732" y="1245"/>
                    <a:pt x="2672" y="1548"/>
                  </a:cubicBezTo>
                  <a:cubicBezTo>
                    <a:pt x="3097" y="1639"/>
                    <a:pt x="3097" y="1639"/>
                    <a:pt x="3097" y="1639"/>
                  </a:cubicBezTo>
                  <a:cubicBezTo>
                    <a:pt x="3188" y="1215"/>
                    <a:pt x="3067" y="789"/>
                    <a:pt x="2824" y="486"/>
                  </a:cubicBezTo>
                </a:path>
              </a:pathLst>
            </a:custGeom>
            <a:grpFill/>
            <a:ln>
              <a:noFill/>
            </a:ln>
          </p:spPr>
        </p:sp>
        <p:sp>
          <p:nvSpPr>
            <p:cNvPr id="30" name="Freeform 10"/>
            <p:cNvSpPr/>
            <p:nvPr/>
          </p:nvSpPr>
          <p:spPr>
            <a:xfrm>
              <a:off x="7170120" y="3048840"/>
              <a:ext cx="1148040" cy="765360"/>
            </a:xfrm>
            <a:custGeom>
              <a:avLst/>
              <a:gdLst/>
              <a:ahLst/>
              <a:cxnLst/>
              <a:rect l="0" t="0" r="r" b="b"/>
              <a:pathLst>
                <a:path w="3189" h="2126">
                  <a:moveTo>
                    <a:pt x="2703" y="821"/>
                  </a:moveTo>
                  <a:lnTo>
                    <a:pt x="2703" y="821"/>
                  </a:lnTo>
                  <a:cubicBezTo>
                    <a:pt x="2368" y="274"/>
                    <a:pt x="1882" y="0"/>
                    <a:pt x="1397" y="0"/>
                  </a:cubicBezTo>
                  <a:cubicBezTo>
                    <a:pt x="1366" y="0"/>
                    <a:pt x="1366" y="0"/>
                    <a:pt x="1366" y="0"/>
                  </a:cubicBezTo>
                  <a:cubicBezTo>
                    <a:pt x="972" y="0"/>
                    <a:pt x="607" y="182"/>
                    <a:pt x="364" y="486"/>
                  </a:cubicBezTo>
                  <a:cubicBezTo>
                    <a:pt x="122" y="789"/>
                    <a:pt x="0" y="1215"/>
                    <a:pt x="90" y="1639"/>
                  </a:cubicBezTo>
                  <a:cubicBezTo>
                    <a:pt x="516" y="1548"/>
                    <a:pt x="516" y="1548"/>
                    <a:pt x="516" y="1548"/>
                  </a:cubicBezTo>
                  <a:cubicBezTo>
                    <a:pt x="455" y="1275"/>
                    <a:pt x="546" y="972"/>
                    <a:pt x="698" y="759"/>
                  </a:cubicBezTo>
                  <a:cubicBezTo>
                    <a:pt x="881" y="547"/>
                    <a:pt x="1123" y="425"/>
                    <a:pt x="1366" y="425"/>
                  </a:cubicBezTo>
                  <a:lnTo>
                    <a:pt x="1366" y="425"/>
                  </a:lnTo>
                  <a:cubicBezTo>
                    <a:pt x="1852" y="425"/>
                    <a:pt x="2155" y="759"/>
                    <a:pt x="2338" y="1063"/>
                  </a:cubicBezTo>
                  <a:cubicBezTo>
                    <a:pt x="2581" y="1428"/>
                    <a:pt x="2703" y="1852"/>
                    <a:pt x="2733" y="2125"/>
                  </a:cubicBezTo>
                  <a:cubicBezTo>
                    <a:pt x="3188" y="2125"/>
                    <a:pt x="3188" y="2125"/>
                    <a:pt x="3188" y="2125"/>
                  </a:cubicBezTo>
                  <a:cubicBezTo>
                    <a:pt x="3158" y="1791"/>
                    <a:pt x="3006" y="1275"/>
                    <a:pt x="2703" y="821"/>
                  </a:cubicBezTo>
                </a:path>
              </a:pathLst>
            </a:custGeom>
            <a:grpFill/>
            <a:ln>
              <a:noFill/>
            </a:ln>
          </p:spPr>
        </p:sp>
        <p:sp>
          <p:nvSpPr>
            <p:cNvPr id="31" name="Freeform 11"/>
            <p:cNvSpPr/>
            <p:nvPr/>
          </p:nvSpPr>
          <p:spPr>
            <a:xfrm>
              <a:off x="7847640" y="3956040"/>
              <a:ext cx="1804320" cy="153360"/>
            </a:xfrm>
            <a:custGeom>
              <a:avLst/>
              <a:gdLst/>
              <a:ahLst/>
              <a:cxnLst/>
              <a:rect l="0" t="0" r="r" b="b"/>
              <a:pathLst>
                <a:path w="5012" h="426">
                  <a:moveTo>
                    <a:pt x="5011" y="425"/>
                  </a:moveTo>
                  <a:lnTo>
                    <a:pt x="0" y="425"/>
                  </a:lnTo>
                  <a:lnTo>
                    <a:pt x="0" y="0"/>
                  </a:lnTo>
                  <a:lnTo>
                    <a:pt x="5011" y="0"/>
                  </a:lnTo>
                  <a:lnTo>
                    <a:pt x="5011" y="425"/>
                  </a:lnTo>
                </a:path>
              </a:pathLst>
            </a:custGeom>
            <a:grpFill/>
            <a:ln>
              <a:noFill/>
            </a:ln>
          </p:spPr>
        </p:sp>
      </p:grpSp>
    </p:spTree>
    <p:extLst>
      <p:ext uri="{BB962C8B-B14F-4D97-AF65-F5344CB8AC3E}">
        <p14:creationId xmlns:p14="http://schemas.microsoft.com/office/powerpoint/2010/main" val="118229792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Title and text content purpl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14" name="Text Placeholder 13">
            <a:extLst>
              <a:ext uri="{FF2B5EF4-FFF2-40B4-BE49-F238E27FC236}">
                <a16:creationId xmlns:a16="http://schemas.microsoft.com/office/drawing/2014/main" id="{84D27C4D-6128-C640-8C87-936D9CB8B7A3}"/>
              </a:ext>
            </a:extLst>
          </p:cNvPr>
          <p:cNvSpPr>
            <a:spLocks noGrp="1"/>
          </p:cNvSpPr>
          <p:nvPr>
            <p:ph type="body" sz="quarter" idx="14"/>
          </p:nvPr>
        </p:nvSpPr>
        <p:spPr>
          <a:xfrm>
            <a:off x="2123782" y="1801909"/>
            <a:ext cx="7944437" cy="1981312"/>
          </a:xfrm>
        </p:spPr>
        <p:txBody>
          <a:bodyPr>
            <a:spAutoFit/>
          </a:bodyPr>
          <a:lstStyle>
            <a:lvl1pPr marL="18000" indent="0">
              <a:lnSpc>
                <a:spcPts val="2700"/>
              </a:lnSpc>
              <a:buClr>
                <a:schemeClr val="bg1"/>
              </a:buClr>
              <a:buFont typeface="Arial" panose="020B0604020202020204" pitchFamily="34" charset="0"/>
              <a:buNone/>
              <a:tabLst/>
              <a:defRPr sz="2550">
                <a:solidFill>
                  <a:schemeClr val="bg1"/>
                </a:solidFill>
              </a:defRPr>
            </a:lvl1pPr>
            <a:lvl2pPr marL="18000" indent="0">
              <a:lnSpc>
                <a:spcPts val="2700"/>
              </a:lnSpc>
              <a:buClr>
                <a:schemeClr val="bg1"/>
              </a:buClr>
              <a:buFont typeface="Arial" panose="020B0604020202020204" pitchFamily="34" charset="0"/>
              <a:buNone/>
              <a:tabLst/>
              <a:defRPr sz="2550">
                <a:solidFill>
                  <a:schemeClr val="bg1"/>
                </a:solidFill>
              </a:defRPr>
            </a:lvl2pPr>
            <a:lvl3pPr marL="18000" indent="0">
              <a:lnSpc>
                <a:spcPts val="2700"/>
              </a:lnSpc>
              <a:buClr>
                <a:schemeClr val="bg1"/>
              </a:buClr>
              <a:buFont typeface="Arial" panose="020B0604020202020204" pitchFamily="34" charset="0"/>
              <a:buNone/>
              <a:tabLst/>
              <a:defRPr sz="2550">
                <a:solidFill>
                  <a:schemeClr val="bg1"/>
                </a:solidFill>
              </a:defRPr>
            </a:lvl3pPr>
            <a:lvl4pPr marL="18000" indent="0">
              <a:lnSpc>
                <a:spcPts val="2700"/>
              </a:lnSpc>
              <a:buClr>
                <a:schemeClr val="bg1"/>
              </a:buClr>
              <a:buFont typeface="Arial" panose="020B0604020202020204" pitchFamily="34" charset="0"/>
              <a:buNone/>
              <a:tabLst/>
              <a:defRPr sz="2550">
                <a:solidFill>
                  <a:schemeClr val="bg1"/>
                </a:solidFill>
              </a:defRPr>
            </a:lvl4pPr>
            <a:lvl5pPr marL="18000" indent="0">
              <a:lnSpc>
                <a:spcPts val="2700"/>
              </a:lnSpc>
              <a:buClr>
                <a:schemeClr val="bg1"/>
              </a:buClr>
              <a:buFont typeface="Arial" panose="020B0604020202020204" pitchFamily="34" charset="0"/>
              <a:buNone/>
              <a:tabLst/>
              <a:defRPr sz="25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33" name="Picture 3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84682" y="360363"/>
            <a:ext cx="1745801" cy="492323"/>
          </a:xfrm>
          <a:prstGeom prst="rect">
            <a:avLst/>
          </a:prstGeom>
        </p:spPr>
      </p:pic>
    </p:spTree>
    <p:extLst>
      <p:ext uri="{BB962C8B-B14F-4D97-AF65-F5344CB8AC3E}">
        <p14:creationId xmlns:p14="http://schemas.microsoft.com/office/powerpoint/2010/main" val="22574168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 Title and text content purpl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14" name="Text Placeholder 13">
            <a:extLst>
              <a:ext uri="{FF2B5EF4-FFF2-40B4-BE49-F238E27FC236}">
                <a16:creationId xmlns:a16="http://schemas.microsoft.com/office/drawing/2014/main" id="{84D27C4D-6128-C640-8C87-936D9CB8B7A3}"/>
              </a:ext>
            </a:extLst>
          </p:cNvPr>
          <p:cNvSpPr>
            <a:spLocks noGrp="1"/>
          </p:cNvSpPr>
          <p:nvPr>
            <p:ph type="body" sz="quarter" idx="14"/>
          </p:nvPr>
        </p:nvSpPr>
        <p:spPr>
          <a:xfrm>
            <a:off x="2123782" y="1801909"/>
            <a:ext cx="7944437" cy="1981312"/>
          </a:xfrm>
        </p:spPr>
        <p:txBody>
          <a:bodyPr>
            <a:spAutoFit/>
          </a:bodyPr>
          <a:lstStyle>
            <a:lvl1pPr marL="270000" indent="-270000">
              <a:lnSpc>
                <a:spcPts val="2700"/>
              </a:lnSpc>
              <a:buClr>
                <a:schemeClr val="bg1"/>
              </a:buClr>
              <a:buFont typeface="Arial" panose="020B0604020202020204" pitchFamily="34" charset="0"/>
              <a:buChar char="•"/>
              <a:tabLst/>
              <a:defRPr sz="2550">
                <a:solidFill>
                  <a:schemeClr val="bg1"/>
                </a:solidFill>
              </a:defRPr>
            </a:lvl1pPr>
            <a:lvl2pPr marL="270000" indent="-270000">
              <a:lnSpc>
                <a:spcPts val="2700"/>
              </a:lnSpc>
              <a:buClr>
                <a:schemeClr val="bg1"/>
              </a:buClr>
              <a:buFont typeface="Arial" panose="020B0604020202020204" pitchFamily="34" charset="0"/>
              <a:buChar char="•"/>
              <a:tabLst/>
              <a:defRPr sz="2550">
                <a:solidFill>
                  <a:schemeClr val="bg1"/>
                </a:solidFill>
              </a:defRPr>
            </a:lvl2pPr>
            <a:lvl3pPr marL="270000" indent="-270000">
              <a:lnSpc>
                <a:spcPts val="2700"/>
              </a:lnSpc>
              <a:buClr>
                <a:schemeClr val="bg1"/>
              </a:buClr>
              <a:buFont typeface="Arial" panose="020B0604020202020204" pitchFamily="34" charset="0"/>
              <a:buChar char="•"/>
              <a:tabLst/>
              <a:defRPr sz="2550">
                <a:solidFill>
                  <a:schemeClr val="bg1"/>
                </a:solidFill>
              </a:defRPr>
            </a:lvl3pPr>
            <a:lvl4pPr marL="270000" indent="-270000">
              <a:lnSpc>
                <a:spcPts val="2700"/>
              </a:lnSpc>
              <a:buClr>
                <a:schemeClr val="bg1"/>
              </a:buClr>
              <a:buFont typeface="Arial" panose="020B0604020202020204" pitchFamily="34" charset="0"/>
              <a:buChar char="•"/>
              <a:tabLst/>
              <a:defRPr sz="2550">
                <a:solidFill>
                  <a:schemeClr val="bg1"/>
                </a:solidFill>
              </a:defRPr>
            </a:lvl4pPr>
            <a:lvl5pPr marL="270000" indent="-270000">
              <a:lnSpc>
                <a:spcPts val="2700"/>
              </a:lnSpc>
              <a:buClr>
                <a:schemeClr val="bg1"/>
              </a:buClr>
              <a:buFont typeface="Arial" panose="020B0604020202020204" pitchFamily="34" charset="0"/>
              <a:buChar char="•"/>
              <a:tabLst/>
              <a:defRPr sz="25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20" name="Picture 1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84682" y="360363"/>
            <a:ext cx="1745801" cy="492323"/>
          </a:xfrm>
          <a:prstGeom prst="rect">
            <a:avLst/>
          </a:prstGeom>
        </p:spPr>
      </p:pic>
    </p:spTree>
    <p:extLst>
      <p:ext uri="{BB962C8B-B14F-4D97-AF65-F5344CB8AC3E}">
        <p14:creationId xmlns:p14="http://schemas.microsoft.com/office/powerpoint/2010/main" val="26663376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Quotes">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9" name="Footer Placeholder 8"/>
          <p:cNvSpPr>
            <a:spLocks noGrp="1"/>
          </p:cNvSpPr>
          <p:nvPr>
            <p:ph type="ftr" sz="quarter" idx="11"/>
          </p:nvPr>
        </p:nvSpPr>
        <p:spPr/>
        <p:txBody>
          <a:body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a:p>
        </p:txBody>
      </p:sp>
      <p:sp>
        <p:nvSpPr>
          <p:cNvPr id="14" name="Text Placeholder 13">
            <a:extLst>
              <a:ext uri="{FF2B5EF4-FFF2-40B4-BE49-F238E27FC236}">
                <a16:creationId xmlns:a16="http://schemas.microsoft.com/office/drawing/2014/main" id="{84D27C4D-6128-C640-8C87-936D9CB8B7A3}"/>
              </a:ext>
            </a:extLst>
          </p:cNvPr>
          <p:cNvSpPr>
            <a:spLocks noGrp="1"/>
          </p:cNvSpPr>
          <p:nvPr>
            <p:ph type="body" sz="quarter" idx="14"/>
          </p:nvPr>
        </p:nvSpPr>
        <p:spPr>
          <a:xfrm>
            <a:off x="2123782" y="2430000"/>
            <a:ext cx="7944437" cy="2596865"/>
          </a:xfrm>
        </p:spPr>
        <p:txBody>
          <a:bodyPr anchor="ctr" anchorCtr="0">
            <a:spAutoFit/>
          </a:bodyPr>
          <a:lstStyle>
            <a:lvl1pPr marL="10800" indent="0">
              <a:lnSpc>
                <a:spcPts val="2700"/>
              </a:lnSpc>
              <a:buFont typeface="Arial" panose="020B0604020202020204" pitchFamily="34" charset="0"/>
              <a:buNone/>
              <a:tabLst/>
              <a:defRPr sz="2550"/>
            </a:lvl1pPr>
            <a:lvl2pPr marL="15875" indent="0">
              <a:lnSpc>
                <a:spcPts val="5100"/>
              </a:lnSpc>
              <a:buFont typeface="Arial" panose="020B0604020202020204" pitchFamily="34" charset="0"/>
              <a:buNone/>
              <a:tabLst/>
              <a:defRPr sz="4800"/>
            </a:lvl2pPr>
            <a:lvl3pPr marL="10800" indent="0">
              <a:lnSpc>
                <a:spcPts val="2700"/>
              </a:lnSpc>
              <a:buFont typeface="Arial" panose="020B0604020202020204" pitchFamily="34" charset="0"/>
              <a:buNone/>
              <a:tabLst/>
              <a:defRPr sz="2550"/>
            </a:lvl3pPr>
            <a:lvl4pPr marL="18000" indent="0">
              <a:lnSpc>
                <a:spcPts val="5100"/>
              </a:lnSpc>
              <a:buFont typeface="Arial" panose="020B0604020202020204" pitchFamily="34" charset="0"/>
              <a:buNone/>
              <a:tabLst/>
              <a:defRPr sz="4800"/>
            </a:lvl4pPr>
            <a:lvl5pPr marL="10800" indent="0">
              <a:lnSpc>
                <a:spcPts val="2700"/>
              </a:lnSpc>
              <a:buFont typeface="Arial" panose="020B0604020202020204" pitchFamily="34" charset="0"/>
              <a:buNone/>
              <a:tabLst/>
              <a:defRPr sz="25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33" name="Picture 3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84683" y="360363"/>
            <a:ext cx="1745798" cy="492323"/>
          </a:xfrm>
          <a:prstGeom prst="rect">
            <a:avLst/>
          </a:prstGeom>
        </p:spPr>
      </p:pic>
    </p:spTree>
    <p:extLst>
      <p:ext uri="{BB962C8B-B14F-4D97-AF65-F5344CB8AC3E}">
        <p14:creationId xmlns:p14="http://schemas.microsoft.com/office/powerpoint/2010/main" val="103040203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Quotes">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9" name="Footer Placeholder 8"/>
          <p:cNvSpPr>
            <a:spLocks noGrp="1"/>
          </p:cNvSpPr>
          <p:nvPr>
            <p:ph type="ftr" sz="quarter" idx="11"/>
          </p:nvPr>
        </p:nvSpPr>
        <p:spPr/>
        <p:txBody>
          <a:body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a:p>
        </p:txBody>
      </p:sp>
      <p:sp>
        <p:nvSpPr>
          <p:cNvPr id="14" name="Text Placeholder 13">
            <a:extLst>
              <a:ext uri="{FF2B5EF4-FFF2-40B4-BE49-F238E27FC236}">
                <a16:creationId xmlns:a16="http://schemas.microsoft.com/office/drawing/2014/main" id="{84D27C4D-6128-C640-8C87-936D9CB8B7A3}"/>
              </a:ext>
            </a:extLst>
          </p:cNvPr>
          <p:cNvSpPr>
            <a:spLocks noGrp="1"/>
          </p:cNvSpPr>
          <p:nvPr>
            <p:ph type="body" sz="quarter" idx="14"/>
          </p:nvPr>
        </p:nvSpPr>
        <p:spPr>
          <a:xfrm>
            <a:off x="2123782" y="2430000"/>
            <a:ext cx="7944437" cy="2596865"/>
          </a:xfrm>
        </p:spPr>
        <p:txBody>
          <a:bodyPr anchor="ctr" anchorCtr="0">
            <a:spAutoFit/>
          </a:bodyPr>
          <a:lstStyle>
            <a:lvl1pPr marL="360000" indent="-342000">
              <a:lnSpc>
                <a:spcPts val="2700"/>
              </a:lnSpc>
              <a:buFont typeface="Arial" panose="020B0604020202020204" pitchFamily="34" charset="0"/>
              <a:buChar char="•"/>
              <a:tabLst/>
              <a:defRPr sz="2550"/>
            </a:lvl1pPr>
            <a:lvl2pPr marL="358775" indent="-360000">
              <a:lnSpc>
                <a:spcPts val="5100"/>
              </a:lnSpc>
              <a:buFont typeface="Arial" panose="020B0604020202020204" pitchFamily="34" charset="0"/>
              <a:buChar char="•"/>
              <a:tabLst/>
              <a:defRPr sz="4800"/>
            </a:lvl2pPr>
            <a:lvl3pPr marL="360000" indent="-342000">
              <a:lnSpc>
                <a:spcPts val="2700"/>
              </a:lnSpc>
              <a:buFont typeface="Arial" panose="020B0604020202020204" pitchFamily="34" charset="0"/>
              <a:buChar char="•"/>
              <a:tabLst/>
              <a:defRPr sz="2550"/>
            </a:lvl3pPr>
            <a:lvl4pPr marL="358775" indent="-360000">
              <a:lnSpc>
                <a:spcPts val="5100"/>
              </a:lnSpc>
              <a:buFont typeface="Arial" panose="020B0604020202020204" pitchFamily="34" charset="0"/>
              <a:buChar char="•"/>
              <a:tabLst/>
              <a:defRPr sz="4800"/>
            </a:lvl4pPr>
            <a:lvl5pPr marL="360000" indent="-342000">
              <a:lnSpc>
                <a:spcPts val="2700"/>
              </a:lnSpc>
              <a:buFont typeface="Arial" panose="020B0604020202020204" pitchFamily="34" charset="0"/>
              <a:buChar char="•"/>
              <a:tabLst/>
              <a:defRPr sz="25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20" name="Picture 1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84683" y="360363"/>
            <a:ext cx="1745798" cy="492323"/>
          </a:xfrm>
          <a:prstGeom prst="rect">
            <a:avLst/>
          </a:prstGeom>
        </p:spPr>
      </p:pic>
    </p:spTree>
    <p:extLst>
      <p:ext uri="{BB962C8B-B14F-4D97-AF65-F5344CB8AC3E}">
        <p14:creationId xmlns:p14="http://schemas.microsoft.com/office/powerpoint/2010/main" val="340510030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Quotes purpl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14" name="Text Placeholder 13">
            <a:extLst>
              <a:ext uri="{FF2B5EF4-FFF2-40B4-BE49-F238E27FC236}">
                <a16:creationId xmlns:a16="http://schemas.microsoft.com/office/drawing/2014/main" id="{84D27C4D-6128-C640-8C87-936D9CB8B7A3}"/>
              </a:ext>
            </a:extLst>
          </p:cNvPr>
          <p:cNvSpPr>
            <a:spLocks noGrp="1"/>
          </p:cNvSpPr>
          <p:nvPr>
            <p:ph type="body" sz="quarter" idx="14"/>
          </p:nvPr>
        </p:nvSpPr>
        <p:spPr>
          <a:xfrm>
            <a:off x="2123782" y="2430000"/>
            <a:ext cx="7944437" cy="2596865"/>
          </a:xfrm>
        </p:spPr>
        <p:txBody>
          <a:bodyPr anchor="ctr" anchorCtr="0">
            <a:spAutoFit/>
          </a:bodyPr>
          <a:lstStyle>
            <a:lvl1pPr marL="13500" indent="0">
              <a:lnSpc>
                <a:spcPts val="2700"/>
              </a:lnSpc>
              <a:buFont typeface="Arial" panose="020B0604020202020204" pitchFamily="34" charset="0"/>
              <a:buNone/>
              <a:defRPr sz="2550">
                <a:solidFill>
                  <a:schemeClr val="bg1"/>
                </a:solidFill>
              </a:defRPr>
            </a:lvl1pPr>
            <a:lvl2pPr marL="13500" indent="0">
              <a:lnSpc>
                <a:spcPts val="5100"/>
              </a:lnSpc>
              <a:buFont typeface="Arial" panose="020B0604020202020204" pitchFamily="34" charset="0"/>
              <a:buNone/>
              <a:defRPr sz="4800">
                <a:solidFill>
                  <a:schemeClr val="bg1"/>
                </a:solidFill>
              </a:defRPr>
            </a:lvl2pPr>
            <a:lvl3pPr marL="13500" indent="0">
              <a:lnSpc>
                <a:spcPts val="2700"/>
              </a:lnSpc>
              <a:buFont typeface="Arial" panose="020B0604020202020204" pitchFamily="34" charset="0"/>
              <a:buNone/>
              <a:defRPr sz="2550">
                <a:solidFill>
                  <a:schemeClr val="bg1"/>
                </a:solidFill>
              </a:defRPr>
            </a:lvl3pPr>
            <a:lvl4pPr marL="13500" indent="0">
              <a:lnSpc>
                <a:spcPts val="5100"/>
              </a:lnSpc>
              <a:buFont typeface="Arial" panose="020B0604020202020204" pitchFamily="34" charset="0"/>
              <a:buNone/>
              <a:defRPr sz="4800">
                <a:solidFill>
                  <a:schemeClr val="bg1"/>
                </a:solidFill>
              </a:defRPr>
            </a:lvl4pPr>
            <a:lvl5pPr marL="13500" indent="0">
              <a:lnSpc>
                <a:spcPts val="2700"/>
              </a:lnSpc>
              <a:buFont typeface="Arial" panose="020B0604020202020204" pitchFamily="34" charset="0"/>
              <a:buNone/>
              <a:defRPr sz="25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20" name="Picture 1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84683" y="360363"/>
            <a:ext cx="1745798" cy="492322"/>
          </a:xfrm>
          <a:prstGeom prst="rect">
            <a:avLst/>
          </a:prstGeom>
        </p:spPr>
      </p:pic>
    </p:spTree>
    <p:extLst>
      <p:ext uri="{BB962C8B-B14F-4D97-AF65-F5344CB8AC3E}">
        <p14:creationId xmlns:p14="http://schemas.microsoft.com/office/powerpoint/2010/main" val="269725533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Quotes purpl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14" name="Text Placeholder 13">
            <a:extLst>
              <a:ext uri="{FF2B5EF4-FFF2-40B4-BE49-F238E27FC236}">
                <a16:creationId xmlns:a16="http://schemas.microsoft.com/office/drawing/2014/main" id="{84D27C4D-6128-C640-8C87-936D9CB8B7A3}"/>
              </a:ext>
            </a:extLst>
          </p:cNvPr>
          <p:cNvSpPr>
            <a:spLocks noGrp="1"/>
          </p:cNvSpPr>
          <p:nvPr>
            <p:ph type="body" sz="quarter" idx="14"/>
          </p:nvPr>
        </p:nvSpPr>
        <p:spPr>
          <a:xfrm>
            <a:off x="2123782" y="2430000"/>
            <a:ext cx="7944437" cy="2596865"/>
          </a:xfrm>
        </p:spPr>
        <p:txBody>
          <a:bodyPr anchor="ctr" anchorCtr="0">
            <a:spAutoFit/>
          </a:bodyPr>
          <a:lstStyle>
            <a:lvl1pPr marL="360000" indent="-342000">
              <a:lnSpc>
                <a:spcPts val="2700"/>
              </a:lnSpc>
              <a:buClrTx/>
              <a:buFont typeface="Arial" panose="020B0604020202020204" pitchFamily="34" charset="0"/>
              <a:buChar char="•"/>
              <a:tabLst/>
              <a:defRPr sz="2550">
                <a:solidFill>
                  <a:schemeClr val="bg1"/>
                </a:solidFill>
              </a:defRPr>
            </a:lvl1pPr>
            <a:lvl2pPr marL="358775" indent="-360000">
              <a:lnSpc>
                <a:spcPts val="5100"/>
              </a:lnSpc>
              <a:buClrTx/>
              <a:buFont typeface="Arial" panose="020B0604020202020204" pitchFamily="34" charset="0"/>
              <a:buChar char="•"/>
              <a:tabLst/>
              <a:defRPr sz="4800">
                <a:solidFill>
                  <a:schemeClr val="bg1"/>
                </a:solidFill>
              </a:defRPr>
            </a:lvl2pPr>
            <a:lvl3pPr marL="360000" indent="-342000">
              <a:lnSpc>
                <a:spcPts val="2700"/>
              </a:lnSpc>
              <a:buClrTx/>
              <a:buFont typeface="Arial" panose="020B0604020202020204" pitchFamily="34" charset="0"/>
              <a:buChar char="•"/>
              <a:tabLst/>
              <a:defRPr sz="2550">
                <a:solidFill>
                  <a:schemeClr val="bg1"/>
                </a:solidFill>
              </a:defRPr>
            </a:lvl3pPr>
            <a:lvl4pPr marL="358775" indent="-360000">
              <a:lnSpc>
                <a:spcPts val="5100"/>
              </a:lnSpc>
              <a:buClrTx/>
              <a:buFont typeface="Arial" panose="020B0604020202020204" pitchFamily="34" charset="0"/>
              <a:buChar char="•"/>
              <a:tabLst/>
              <a:defRPr sz="4800">
                <a:solidFill>
                  <a:schemeClr val="bg1"/>
                </a:solidFill>
              </a:defRPr>
            </a:lvl4pPr>
            <a:lvl5pPr marL="360000" indent="-342000">
              <a:lnSpc>
                <a:spcPts val="2700"/>
              </a:lnSpc>
              <a:buClrTx/>
              <a:buFont typeface="Arial" panose="020B0604020202020204" pitchFamily="34" charset="0"/>
              <a:buChar char="•"/>
              <a:tabLst/>
              <a:defRPr sz="25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20" name="Picture 1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84683" y="360363"/>
            <a:ext cx="1745798" cy="492322"/>
          </a:xfrm>
          <a:prstGeom prst="rect">
            <a:avLst/>
          </a:prstGeom>
        </p:spPr>
      </p:pic>
    </p:spTree>
    <p:extLst>
      <p:ext uri="{BB962C8B-B14F-4D97-AF65-F5344CB8AC3E}">
        <p14:creationId xmlns:p14="http://schemas.microsoft.com/office/powerpoint/2010/main" val="348989620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Title and text content 1Col">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9" name="Footer Placeholder 8"/>
          <p:cNvSpPr>
            <a:spLocks noGrp="1"/>
          </p:cNvSpPr>
          <p:nvPr>
            <p:ph type="ftr" sz="quarter" idx="11"/>
          </p:nvPr>
        </p:nvSpPr>
        <p:spPr/>
        <p:txBody>
          <a:body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a:p>
        </p:txBody>
      </p:sp>
      <p:sp>
        <p:nvSpPr>
          <p:cNvPr id="6" name="Text Placeholder 5">
            <a:extLst>
              <a:ext uri="{FF2B5EF4-FFF2-40B4-BE49-F238E27FC236}">
                <a16:creationId xmlns:a16="http://schemas.microsoft.com/office/drawing/2014/main" id="{193A0C69-C1E2-7A4B-AAB8-E9A00D5AB517}"/>
              </a:ext>
            </a:extLst>
          </p:cNvPr>
          <p:cNvSpPr>
            <a:spLocks noGrp="1"/>
          </p:cNvSpPr>
          <p:nvPr>
            <p:ph type="body" sz="quarter" idx="13"/>
          </p:nvPr>
        </p:nvSpPr>
        <p:spPr>
          <a:xfrm>
            <a:off x="2293949" y="1801909"/>
            <a:ext cx="7595382" cy="4147007"/>
          </a:xfrm>
        </p:spPr>
        <p:txBody>
          <a:bodyPr numCol="2" spcCol="252000">
            <a:noAutofit/>
          </a:bodyPr>
          <a:lstStyle>
            <a:lvl1pPr marL="10800" indent="0">
              <a:buFont typeface="Arial" panose="020B0604020202020204" pitchFamily="34" charset="0"/>
              <a:buNone/>
              <a:tabLst/>
              <a:defRPr/>
            </a:lvl1pPr>
            <a:lvl2pPr marL="10800" indent="0">
              <a:buFont typeface="Arial" panose="020B0604020202020204" pitchFamily="34" charset="0"/>
              <a:buNone/>
              <a:tabLst/>
              <a:defRPr/>
            </a:lvl2pPr>
            <a:lvl3pPr marL="10800" indent="0">
              <a:buFont typeface="Arial" panose="020B0604020202020204" pitchFamily="34" charset="0"/>
              <a:buNone/>
              <a:tabLst/>
              <a:defRPr/>
            </a:lvl3pPr>
            <a:lvl4pPr marL="10800" indent="0">
              <a:buFont typeface="Arial" panose="020B0604020202020204" pitchFamily="34" charset="0"/>
              <a:buNone/>
              <a:tabLst/>
              <a:defRPr/>
            </a:lvl4pPr>
            <a:lvl5pPr marL="10800" indent="0">
              <a:buFont typeface="Arial" panose="020B0604020202020204" pitchFamily="34" charse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20" name="Picture 1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84685" y="360363"/>
            <a:ext cx="1745794" cy="492322"/>
          </a:xfrm>
          <a:prstGeom prst="rect">
            <a:avLst/>
          </a:prstGeom>
        </p:spPr>
      </p:pic>
    </p:spTree>
    <p:extLst>
      <p:ext uri="{BB962C8B-B14F-4D97-AF65-F5344CB8AC3E}">
        <p14:creationId xmlns:p14="http://schemas.microsoft.com/office/powerpoint/2010/main" val="194168037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Title and text content 1Col">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9" name="Footer Placeholder 8"/>
          <p:cNvSpPr>
            <a:spLocks noGrp="1"/>
          </p:cNvSpPr>
          <p:nvPr>
            <p:ph type="ftr" sz="quarter" idx="11"/>
          </p:nvPr>
        </p:nvSpPr>
        <p:spPr/>
        <p:txBody>
          <a:body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a:p>
        </p:txBody>
      </p:sp>
      <p:sp>
        <p:nvSpPr>
          <p:cNvPr id="6" name="Text Placeholder 5">
            <a:extLst>
              <a:ext uri="{FF2B5EF4-FFF2-40B4-BE49-F238E27FC236}">
                <a16:creationId xmlns:a16="http://schemas.microsoft.com/office/drawing/2014/main" id="{193A0C69-C1E2-7A4B-AAB8-E9A00D5AB517}"/>
              </a:ext>
            </a:extLst>
          </p:cNvPr>
          <p:cNvSpPr>
            <a:spLocks noGrp="1"/>
          </p:cNvSpPr>
          <p:nvPr>
            <p:ph type="body" sz="quarter" idx="13"/>
          </p:nvPr>
        </p:nvSpPr>
        <p:spPr>
          <a:xfrm>
            <a:off x="2293949" y="1801909"/>
            <a:ext cx="7595382" cy="4147007"/>
          </a:xfrm>
        </p:spPr>
        <p:txBody>
          <a:bodyPr numCol="2" spcCol="252000">
            <a:noAutofit/>
          </a:bodyPr>
          <a:lstStyle>
            <a:lvl1pPr marL="133200" indent="-122400">
              <a:buFont typeface="Arial" panose="020B0604020202020204" pitchFamily="34" charset="0"/>
              <a:buChar char="•"/>
              <a:tabLst/>
              <a:defRPr/>
            </a:lvl1pPr>
            <a:lvl2pPr marL="133200" indent="-122400">
              <a:buFont typeface="Arial" panose="020B0604020202020204" pitchFamily="34" charset="0"/>
              <a:buChar char="•"/>
              <a:tabLst/>
              <a:defRPr/>
            </a:lvl2pPr>
            <a:lvl3pPr marL="133200" indent="-122400">
              <a:buFont typeface="Arial" panose="020B0604020202020204" pitchFamily="34" charset="0"/>
              <a:buChar char="•"/>
              <a:tabLst/>
              <a:defRPr/>
            </a:lvl3pPr>
            <a:lvl4pPr marL="133200" indent="-122400">
              <a:buFont typeface="Arial" panose="020B0604020202020204" pitchFamily="34" charset="0"/>
              <a:buChar char="•"/>
              <a:tabLst/>
              <a:defRPr/>
            </a:lvl4pPr>
            <a:lvl5pPr marL="133200" indent="-122400">
              <a:buFont typeface="Arial" panose="020B0604020202020204" pitchFamily="34" charset="0"/>
              <a:buChar char="•"/>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20" name="Picture 1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84685" y="360363"/>
            <a:ext cx="1745794" cy="492322"/>
          </a:xfrm>
          <a:prstGeom prst="rect">
            <a:avLst/>
          </a:prstGeom>
        </p:spPr>
      </p:pic>
    </p:spTree>
    <p:extLst>
      <p:ext uri="{BB962C8B-B14F-4D97-AF65-F5344CB8AC3E}">
        <p14:creationId xmlns:p14="http://schemas.microsoft.com/office/powerpoint/2010/main" val="342277942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Title and text content 2Col purpl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6" name="Text Placeholder 5">
            <a:extLst>
              <a:ext uri="{FF2B5EF4-FFF2-40B4-BE49-F238E27FC236}">
                <a16:creationId xmlns:a16="http://schemas.microsoft.com/office/drawing/2014/main" id="{193A0C69-C1E2-7A4B-AAB8-E9A00D5AB517}"/>
              </a:ext>
            </a:extLst>
          </p:cNvPr>
          <p:cNvSpPr>
            <a:spLocks noGrp="1"/>
          </p:cNvSpPr>
          <p:nvPr>
            <p:ph type="body" sz="quarter" idx="13"/>
          </p:nvPr>
        </p:nvSpPr>
        <p:spPr>
          <a:xfrm>
            <a:off x="2293949" y="1801909"/>
            <a:ext cx="7595382" cy="4147007"/>
          </a:xfrm>
        </p:spPr>
        <p:txBody>
          <a:bodyPr numCol="2" spcCol="252000">
            <a:noAutofit/>
          </a:bodyPr>
          <a:lstStyle>
            <a:lvl1pPr marL="10800" indent="0">
              <a:buClrTx/>
              <a:buFont typeface="Arial" panose="020B0604020202020204" pitchFamily="34" charset="0"/>
              <a:buNone/>
              <a:tabLst/>
              <a:defRPr>
                <a:solidFill>
                  <a:schemeClr val="bg1"/>
                </a:solidFill>
              </a:defRPr>
            </a:lvl1pPr>
            <a:lvl2pPr marL="10800" indent="0">
              <a:buClrTx/>
              <a:buFont typeface="Arial" panose="020B0604020202020204" pitchFamily="34" charset="0"/>
              <a:buNone/>
              <a:tabLst/>
              <a:defRPr>
                <a:solidFill>
                  <a:schemeClr val="bg1"/>
                </a:solidFill>
              </a:defRPr>
            </a:lvl2pPr>
            <a:lvl3pPr marL="10800" indent="0">
              <a:buClrTx/>
              <a:buFont typeface="Arial" panose="020B0604020202020204" pitchFamily="34" charset="0"/>
              <a:buNone/>
              <a:tabLst/>
              <a:defRPr>
                <a:solidFill>
                  <a:schemeClr val="bg1"/>
                </a:solidFill>
              </a:defRPr>
            </a:lvl3pPr>
            <a:lvl4pPr marL="10800" indent="0">
              <a:buClrTx/>
              <a:buFont typeface="Arial" panose="020B0604020202020204" pitchFamily="34" charset="0"/>
              <a:buNone/>
              <a:tabLst/>
              <a:defRPr>
                <a:solidFill>
                  <a:schemeClr val="bg1"/>
                </a:solidFill>
              </a:defRPr>
            </a:lvl4pPr>
            <a:lvl5pPr marL="10800" indent="0">
              <a:buClrTx/>
              <a:buFont typeface="Arial" panose="020B0604020202020204" pitchFamily="34" charset="0"/>
              <a:buNone/>
              <a:tabLst/>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20" name="Picture 1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84685" y="360363"/>
            <a:ext cx="1745794" cy="492321"/>
          </a:xfrm>
          <a:prstGeom prst="rect">
            <a:avLst/>
          </a:prstGeom>
        </p:spPr>
      </p:pic>
    </p:spTree>
    <p:extLst>
      <p:ext uri="{BB962C8B-B14F-4D97-AF65-F5344CB8AC3E}">
        <p14:creationId xmlns:p14="http://schemas.microsoft.com/office/powerpoint/2010/main" val="149929022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Title and text content 2Col purpl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6" name="Text Placeholder 5">
            <a:extLst>
              <a:ext uri="{FF2B5EF4-FFF2-40B4-BE49-F238E27FC236}">
                <a16:creationId xmlns:a16="http://schemas.microsoft.com/office/drawing/2014/main" id="{193A0C69-C1E2-7A4B-AAB8-E9A00D5AB517}"/>
              </a:ext>
            </a:extLst>
          </p:cNvPr>
          <p:cNvSpPr>
            <a:spLocks noGrp="1"/>
          </p:cNvSpPr>
          <p:nvPr>
            <p:ph type="body" sz="quarter" idx="13"/>
          </p:nvPr>
        </p:nvSpPr>
        <p:spPr>
          <a:xfrm>
            <a:off x="2293949" y="1801909"/>
            <a:ext cx="7595382" cy="4147007"/>
          </a:xfrm>
        </p:spPr>
        <p:txBody>
          <a:bodyPr numCol="2" spcCol="252000">
            <a:noAutofit/>
          </a:bodyPr>
          <a:lstStyle>
            <a:lvl1pPr marL="133200" indent="-122400">
              <a:buClrTx/>
              <a:buFont typeface="Arial" panose="020B0604020202020204" pitchFamily="34" charset="0"/>
              <a:buChar char="•"/>
              <a:tabLst/>
              <a:defRPr>
                <a:solidFill>
                  <a:schemeClr val="bg1"/>
                </a:solidFill>
              </a:defRPr>
            </a:lvl1pPr>
            <a:lvl2pPr marL="133200" indent="-122400">
              <a:buClrTx/>
              <a:buFont typeface="Arial" panose="020B0604020202020204" pitchFamily="34" charset="0"/>
              <a:buChar char="•"/>
              <a:tabLst/>
              <a:defRPr>
                <a:solidFill>
                  <a:schemeClr val="bg1"/>
                </a:solidFill>
              </a:defRPr>
            </a:lvl2pPr>
            <a:lvl3pPr marL="133200" indent="-122400">
              <a:buClrTx/>
              <a:buFont typeface="Arial" panose="020B0604020202020204" pitchFamily="34" charset="0"/>
              <a:buChar char="•"/>
              <a:tabLst/>
              <a:defRPr>
                <a:solidFill>
                  <a:schemeClr val="bg1"/>
                </a:solidFill>
              </a:defRPr>
            </a:lvl3pPr>
            <a:lvl4pPr marL="133200" indent="-122400">
              <a:buClrTx/>
              <a:buFont typeface="Arial" panose="020B0604020202020204" pitchFamily="34" charset="0"/>
              <a:buChar char="•"/>
              <a:tabLst/>
              <a:defRPr>
                <a:solidFill>
                  <a:schemeClr val="bg1"/>
                </a:solidFill>
              </a:defRPr>
            </a:lvl4pPr>
            <a:lvl5pPr marL="133200" indent="-122400">
              <a:buClrTx/>
              <a:buFont typeface="Arial" panose="020B0604020202020204" pitchFamily="34" charset="0"/>
              <a:buChar char="•"/>
              <a:tabLst/>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20" name="Picture 1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84685" y="360363"/>
            <a:ext cx="1745794" cy="492321"/>
          </a:xfrm>
          <a:prstGeom prst="rect">
            <a:avLst/>
          </a:prstGeom>
        </p:spPr>
      </p:pic>
    </p:spTree>
    <p:extLst>
      <p:ext uri="{BB962C8B-B14F-4D97-AF65-F5344CB8AC3E}">
        <p14:creationId xmlns:p14="http://schemas.microsoft.com/office/powerpoint/2010/main" val="19401994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rgbClr val="FFFFFF"/>
                </a:solidFill>
                <a:latin typeface="Nunito Sans Black" charset="0"/>
                <a:ea typeface="Nunito Sans Black" charset="0"/>
                <a:cs typeface="Nunito Sans Black" charset="0"/>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6" name="Holder 6"/>
          <p:cNvSpPr>
            <a:spLocks noGrp="1"/>
          </p:cNvSpPr>
          <p:nvPr>
            <p:ph type="sldNum" sz="quarter" idx="7"/>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grpSp>
        <p:nvGrpSpPr>
          <p:cNvPr id="20" name="Group 19"/>
          <p:cNvGrpSpPr/>
          <p:nvPr userDrawn="1"/>
        </p:nvGrpSpPr>
        <p:grpSpPr>
          <a:xfrm>
            <a:off x="10077450" y="359569"/>
            <a:ext cx="1752622" cy="493120"/>
            <a:chOff x="228240" y="2152440"/>
            <a:chExt cx="10101600" cy="2842200"/>
          </a:xfrm>
          <a:solidFill>
            <a:schemeClr val="bg1"/>
          </a:solidFill>
        </p:grpSpPr>
        <p:sp>
          <p:nvSpPr>
            <p:cNvPr id="21" name="Freeform 1"/>
            <p:cNvSpPr/>
            <p:nvPr/>
          </p:nvSpPr>
          <p:spPr>
            <a:xfrm>
              <a:off x="228240" y="3147480"/>
              <a:ext cx="1115280" cy="1442880"/>
            </a:xfrm>
            <a:custGeom>
              <a:avLst/>
              <a:gdLst/>
              <a:ahLst/>
              <a:cxnLst/>
              <a:rect l="0" t="0" r="r" b="b"/>
              <a:pathLst>
                <a:path w="3098" h="4008">
                  <a:moveTo>
                    <a:pt x="0" y="3369"/>
                  </a:moveTo>
                  <a:lnTo>
                    <a:pt x="0" y="3369"/>
                  </a:lnTo>
                  <a:cubicBezTo>
                    <a:pt x="516" y="2762"/>
                    <a:pt x="516" y="2762"/>
                    <a:pt x="516" y="2762"/>
                  </a:cubicBezTo>
                  <a:cubicBezTo>
                    <a:pt x="880" y="3065"/>
                    <a:pt x="1245" y="3248"/>
                    <a:pt x="1670" y="3248"/>
                  </a:cubicBezTo>
                  <a:cubicBezTo>
                    <a:pt x="2035" y="3248"/>
                    <a:pt x="2247" y="3096"/>
                    <a:pt x="2247" y="2883"/>
                  </a:cubicBezTo>
                  <a:cubicBezTo>
                    <a:pt x="2247" y="2853"/>
                    <a:pt x="2247" y="2853"/>
                    <a:pt x="2247" y="2853"/>
                  </a:cubicBezTo>
                  <a:cubicBezTo>
                    <a:pt x="2247" y="2641"/>
                    <a:pt x="2095" y="2549"/>
                    <a:pt x="1458" y="2367"/>
                  </a:cubicBezTo>
                  <a:cubicBezTo>
                    <a:pt x="668" y="2155"/>
                    <a:pt x="152" y="1942"/>
                    <a:pt x="152" y="1184"/>
                  </a:cubicBezTo>
                  <a:cubicBezTo>
                    <a:pt x="152" y="1154"/>
                    <a:pt x="152" y="1154"/>
                    <a:pt x="152" y="1154"/>
                  </a:cubicBezTo>
                  <a:cubicBezTo>
                    <a:pt x="152" y="455"/>
                    <a:pt x="729" y="0"/>
                    <a:pt x="1518" y="0"/>
                  </a:cubicBezTo>
                  <a:cubicBezTo>
                    <a:pt x="2095" y="0"/>
                    <a:pt x="2581" y="182"/>
                    <a:pt x="2976" y="485"/>
                  </a:cubicBezTo>
                  <a:cubicBezTo>
                    <a:pt x="2521" y="1123"/>
                    <a:pt x="2521" y="1123"/>
                    <a:pt x="2521" y="1123"/>
                  </a:cubicBezTo>
                  <a:cubicBezTo>
                    <a:pt x="2187" y="911"/>
                    <a:pt x="1852" y="758"/>
                    <a:pt x="1518" y="758"/>
                  </a:cubicBezTo>
                  <a:cubicBezTo>
                    <a:pt x="1185" y="758"/>
                    <a:pt x="1002" y="911"/>
                    <a:pt x="1002" y="1093"/>
                  </a:cubicBezTo>
                  <a:lnTo>
                    <a:pt x="1002" y="1093"/>
                  </a:lnTo>
                  <a:cubicBezTo>
                    <a:pt x="1002" y="1365"/>
                    <a:pt x="1185" y="1426"/>
                    <a:pt x="1852" y="1608"/>
                  </a:cubicBezTo>
                  <a:cubicBezTo>
                    <a:pt x="2642" y="1820"/>
                    <a:pt x="3097" y="2093"/>
                    <a:pt x="3097" y="2792"/>
                  </a:cubicBezTo>
                  <a:lnTo>
                    <a:pt x="3097" y="2792"/>
                  </a:lnTo>
                  <a:cubicBezTo>
                    <a:pt x="3097" y="3551"/>
                    <a:pt x="2490" y="4007"/>
                    <a:pt x="1670" y="4007"/>
                  </a:cubicBezTo>
                  <a:cubicBezTo>
                    <a:pt x="1063" y="4007"/>
                    <a:pt x="486" y="3794"/>
                    <a:pt x="0" y="3369"/>
                  </a:cubicBezTo>
                </a:path>
              </a:pathLst>
            </a:custGeom>
            <a:grpFill/>
            <a:ln>
              <a:noFill/>
            </a:ln>
          </p:spPr>
        </p:sp>
        <p:sp>
          <p:nvSpPr>
            <p:cNvPr id="22" name="Freeform 2"/>
            <p:cNvSpPr/>
            <p:nvPr/>
          </p:nvSpPr>
          <p:spPr>
            <a:xfrm>
              <a:off x="1452600" y="3475440"/>
              <a:ext cx="995400" cy="1114920"/>
            </a:xfrm>
            <a:custGeom>
              <a:avLst/>
              <a:gdLst/>
              <a:ahLst/>
              <a:cxnLst/>
              <a:rect l="0" t="0" r="r" b="b"/>
              <a:pathLst>
                <a:path w="2765" h="3097">
                  <a:moveTo>
                    <a:pt x="0" y="1547"/>
                  </a:moveTo>
                  <a:lnTo>
                    <a:pt x="0" y="1547"/>
                  </a:lnTo>
                  <a:lnTo>
                    <a:pt x="0" y="1547"/>
                  </a:lnTo>
                  <a:cubicBezTo>
                    <a:pt x="0" y="697"/>
                    <a:pt x="668" y="0"/>
                    <a:pt x="1579" y="0"/>
                  </a:cubicBezTo>
                  <a:cubicBezTo>
                    <a:pt x="2126" y="0"/>
                    <a:pt x="2490" y="182"/>
                    <a:pt x="2764" y="485"/>
                  </a:cubicBezTo>
                  <a:cubicBezTo>
                    <a:pt x="2247" y="1061"/>
                    <a:pt x="2247" y="1061"/>
                    <a:pt x="2247" y="1061"/>
                  </a:cubicBezTo>
                  <a:cubicBezTo>
                    <a:pt x="2065" y="849"/>
                    <a:pt x="1852" y="728"/>
                    <a:pt x="1579" y="728"/>
                  </a:cubicBezTo>
                  <a:cubicBezTo>
                    <a:pt x="1154" y="728"/>
                    <a:pt x="851" y="1092"/>
                    <a:pt x="851" y="1547"/>
                  </a:cubicBezTo>
                  <a:lnTo>
                    <a:pt x="851" y="1547"/>
                  </a:lnTo>
                  <a:cubicBezTo>
                    <a:pt x="851" y="2003"/>
                    <a:pt x="1124" y="2367"/>
                    <a:pt x="1610" y="2367"/>
                  </a:cubicBezTo>
                  <a:cubicBezTo>
                    <a:pt x="1883" y="2367"/>
                    <a:pt x="2065" y="2246"/>
                    <a:pt x="2278" y="2064"/>
                  </a:cubicBezTo>
                  <a:cubicBezTo>
                    <a:pt x="2764" y="2550"/>
                    <a:pt x="2764" y="2550"/>
                    <a:pt x="2764" y="2550"/>
                  </a:cubicBezTo>
                  <a:cubicBezTo>
                    <a:pt x="2490" y="2883"/>
                    <a:pt x="2157" y="3096"/>
                    <a:pt x="1549" y="3096"/>
                  </a:cubicBezTo>
                  <a:cubicBezTo>
                    <a:pt x="668" y="3096"/>
                    <a:pt x="0" y="2397"/>
                    <a:pt x="0" y="1547"/>
                  </a:cubicBezTo>
                </a:path>
              </a:pathLst>
            </a:custGeom>
            <a:grpFill/>
            <a:ln>
              <a:noFill/>
            </a:ln>
          </p:spPr>
        </p:sp>
        <p:sp>
          <p:nvSpPr>
            <p:cNvPr id="23" name="Freeform 3"/>
            <p:cNvSpPr/>
            <p:nvPr/>
          </p:nvSpPr>
          <p:spPr>
            <a:xfrm>
              <a:off x="2513160" y="3475440"/>
              <a:ext cx="1159200" cy="1114920"/>
            </a:xfrm>
            <a:custGeom>
              <a:avLst/>
              <a:gdLst/>
              <a:ahLst/>
              <a:cxnLst/>
              <a:rect l="0" t="0" r="r" b="b"/>
              <a:pathLst>
                <a:path w="3220" h="3097">
                  <a:moveTo>
                    <a:pt x="2399" y="1547"/>
                  </a:moveTo>
                  <a:lnTo>
                    <a:pt x="2399" y="1547"/>
                  </a:lnTo>
                  <a:lnTo>
                    <a:pt x="2399" y="1547"/>
                  </a:lnTo>
                  <a:cubicBezTo>
                    <a:pt x="2399" y="1122"/>
                    <a:pt x="2065" y="728"/>
                    <a:pt x="1609" y="728"/>
                  </a:cubicBezTo>
                  <a:cubicBezTo>
                    <a:pt x="1123" y="728"/>
                    <a:pt x="820" y="1092"/>
                    <a:pt x="820" y="1547"/>
                  </a:cubicBezTo>
                  <a:lnTo>
                    <a:pt x="820" y="1547"/>
                  </a:lnTo>
                  <a:cubicBezTo>
                    <a:pt x="820" y="1972"/>
                    <a:pt x="1154" y="2367"/>
                    <a:pt x="1609" y="2367"/>
                  </a:cubicBezTo>
                  <a:cubicBezTo>
                    <a:pt x="2095" y="2367"/>
                    <a:pt x="2399" y="2003"/>
                    <a:pt x="2399" y="1547"/>
                  </a:cubicBezTo>
                  <a:moveTo>
                    <a:pt x="0" y="1547"/>
                  </a:moveTo>
                  <a:lnTo>
                    <a:pt x="0" y="1547"/>
                  </a:lnTo>
                  <a:lnTo>
                    <a:pt x="0" y="1547"/>
                  </a:lnTo>
                  <a:cubicBezTo>
                    <a:pt x="0" y="697"/>
                    <a:pt x="698" y="0"/>
                    <a:pt x="1609" y="0"/>
                  </a:cubicBezTo>
                  <a:cubicBezTo>
                    <a:pt x="2551" y="0"/>
                    <a:pt x="3219" y="667"/>
                    <a:pt x="3219" y="1547"/>
                  </a:cubicBezTo>
                  <a:lnTo>
                    <a:pt x="3219" y="1547"/>
                  </a:lnTo>
                  <a:cubicBezTo>
                    <a:pt x="3219" y="2397"/>
                    <a:pt x="2521" y="3096"/>
                    <a:pt x="1609" y="3096"/>
                  </a:cubicBezTo>
                  <a:cubicBezTo>
                    <a:pt x="668" y="3096"/>
                    <a:pt x="0" y="2428"/>
                    <a:pt x="0" y="1547"/>
                  </a:cubicBezTo>
                </a:path>
              </a:pathLst>
            </a:custGeom>
            <a:grpFill/>
            <a:ln>
              <a:noFill/>
            </a:ln>
          </p:spPr>
        </p:sp>
        <p:sp>
          <p:nvSpPr>
            <p:cNvPr id="24" name="Freeform 4"/>
            <p:cNvSpPr/>
            <p:nvPr/>
          </p:nvSpPr>
          <p:spPr>
            <a:xfrm>
              <a:off x="3792240" y="3497040"/>
              <a:ext cx="984240" cy="1093320"/>
            </a:xfrm>
            <a:custGeom>
              <a:avLst/>
              <a:gdLst/>
              <a:ahLst/>
              <a:cxnLst/>
              <a:rect l="0" t="0" r="r" b="b"/>
              <a:pathLst>
                <a:path w="2734" h="3037">
                  <a:moveTo>
                    <a:pt x="0" y="1912"/>
                  </a:moveTo>
                  <a:lnTo>
                    <a:pt x="0" y="1912"/>
                  </a:lnTo>
                  <a:cubicBezTo>
                    <a:pt x="0" y="0"/>
                    <a:pt x="0" y="0"/>
                    <a:pt x="0" y="0"/>
                  </a:cubicBezTo>
                  <a:cubicBezTo>
                    <a:pt x="850" y="0"/>
                    <a:pt x="850" y="0"/>
                    <a:pt x="850" y="0"/>
                  </a:cubicBezTo>
                  <a:cubicBezTo>
                    <a:pt x="850" y="1639"/>
                    <a:pt x="850" y="1639"/>
                    <a:pt x="850" y="1639"/>
                  </a:cubicBezTo>
                  <a:cubicBezTo>
                    <a:pt x="850" y="2064"/>
                    <a:pt x="1033" y="2247"/>
                    <a:pt x="1367" y="2247"/>
                  </a:cubicBezTo>
                  <a:cubicBezTo>
                    <a:pt x="1670" y="2247"/>
                    <a:pt x="1883" y="2064"/>
                    <a:pt x="1883" y="1639"/>
                  </a:cubicBezTo>
                  <a:cubicBezTo>
                    <a:pt x="1883" y="0"/>
                    <a:pt x="1883" y="0"/>
                    <a:pt x="1883" y="0"/>
                  </a:cubicBezTo>
                  <a:cubicBezTo>
                    <a:pt x="2733" y="0"/>
                    <a:pt x="2733" y="0"/>
                    <a:pt x="2733" y="0"/>
                  </a:cubicBezTo>
                  <a:cubicBezTo>
                    <a:pt x="2733" y="2976"/>
                    <a:pt x="2733" y="2976"/>
                    <a:pt x="2733" y="2976"/>
                  </a:cubicBezTo>
                  <a:cubicBezTo>
                    <a:pt x="1883" y="2976"/>
                    <a:pt x="1883" y="2976"/>
                    <a:pt x="1883" y="2976"/>
                  </a:cubicBezTo>
                  <a:cubicBezTo>
                    <a:pt x="1883" y="2550"/>
                    <a:pt x="1883" y="2550"/>
                    <a:pt x="1883" y="2550"/>
                  </a:cubicBezTo>
                  <a:cubicBezTo>
                    <a:pt x="1700" y="2793"/>
                    <a:pt x="1427" y="3036"/>
                    <a:pt x="1002" y="3036"/>
                  </a:cubicBezTo>
                  <a:cubicBezTo>
                    <a:pt x="364" y="3036"/>
                    <a:pt x="0" y="2611"/>
                    <a:pt x="0" y="1912"/>
                  </a:cubicBezTo>
                </a:path>
              </a:pathLst>
            </a:custGeom>
            <a:grpFill/>
            <a:ln>
              <a:noFill/>
            </a:ln>
          </p:spPr>
        </p:sp>
        <p:sp>
          <p:nvSpPr>
            <p:cNvPr id="25" name="Freeform 5"/>
            <p:cNvSpPr/>
            <p:nvPr/>
          </p:nvSpPr>
          <p:spPr>
            <a:xfrm>
              <a:off x="4951080" y="3223800"/>
              <a:ext cx="557640" cy="1355760"/>
            </a:xfrm>
            <a:custGeom>
              <a:avLst/>
              <a:gdLst/>
              <a:ahLst/>
              <a:cxnLst/>
              <a:rect l="0" t="0" r="r" b="b"/>
              <a:pathLst>
                <a:path w="1549" h="3766">
                  <a:moveTo>
                    <a:pt x="0" y="2884"/>
                  </a:moveTo>
                  <a:lnTo>
                    <a:pt x="0" y="2884"/>
                  </a:lnTo>
                  <a:cubicBezTo>
                    <a:pt x="0" y="0"/>
                    <a:pt x="0" y="0"/>
                    <a:pt x="0" y="0"/>
                  </a:cubicBezTo>
                  <a:cubicBezTo>
                    <a:pt x="850" y="0"/>
                    <a:pt x="850" y="0"/>
                    <a:pt x="850" y="0"/>
                  </a:cubicBezTo>
                  <a:cubicBezTo>
                    <a:pt x="850" y="759"/>
                    <a:pt x="850" y="759"/>
                    <a:pt x="850" y="759"/>
                  </a:cubicBezTo>
                  <a:cubicBezTo>
                    <a:pt x="1548" y="759"/>
                    <a:pt x="1548" y="759"/>
                    <a:pt x="1548" y="759"/>
                  </a:cubicBezTo>
                  <a:cubicBezTo>
                    <a:pt x="1548" y="1487"/>
                    <a:pt x="1548" y="1487"/>
                    <a:pt x="1548" y="1487"/>
                  </a:cubicBezTo>
                  <a:cubicBezTo>
                    <a:pt x="850" y="1487"/>
                    <a:pt x="850" y="1487"/>
                    <a:pt x="850" y="1487"/>
                  </a:cubicBezTo>
                  <a:cubicBezTo>
                    <a:pt x="850" y="2732"/>
                    <a:pt x="850" y="2732"/>
                    <a:pt x="850" y="2732"/>
                  </a:cubicBezTo>
                  <a:cubicBezTo>
                    <a:pt x="850" y="2945"/>
                    <a:pt x="941" y="3036"/>
                    <a:pt x="1122" y="3036"/>
                  </a:cubicBezTo>
                  <a:cubicBezTo>
                    <a:pt x="1274" y="3036"/>
                    <a:pt x="1396" y="3006"/>
                    <a:pt x="1517" y="2914"/>
                  </a:cubicBezTo>
                  <a:cubicBezTo>
                    <a:pt x="1517" y="3613"/>
                    <a:pt x="1517" y="3613"/>
                    <a:pt x="1517" y="3613"/>
                  </a:cubicBezTo>
                  <a:cubicBezTo>
                    <a:pt x="1365" y="3703"/>
                    <a:pt x="1153" y="3765"/>
                    <a:pt x="881" y="3765"/>
                  </a:cubicBezTo>
                  <a:cubicBezTo>
                    <a:pt x="334" y="3765"/>
                    <a:pt x="0" y="3582"/>
                    <a:pt x="0" y="2884"/>
                  </a:cubicBezTo>
                </a:path>
              </a:pathLst>
            </a:custGeom>
            <a:grpFill/>
            <a:ln>
              <a:noFill/>
            </a:ln>
          </p:spPr>
        </p:sp>
        <p:sp>
          <p:nvSpPr>
            <p:cNvPr id="26" name="Freeform 6"/>
            <p:cNvSpPr/>
            <p:nvPr/>
          </p:nvSpPr>
          <p:spPr>
            <a:xfrm>
              <a:off x="5639760" y="3475440"/>
              <a:ext cx="874800" cy="1114920"/>
            </a:xfrm>
            <a:custGeom>
              <a:avLst/>
              <a:gdLst/>
              <a:ahLst/>
              <a:cxnLst/>
              <a:rect l="0" t="0" r="r" b="b"/>
              <a:pathLst>
                <a:path w="2430" h="3097">
                  <a:moveTo>
                    <a:pt x="0" y="2640"/>
                  </a:moveTo>
                  <a:lnTo>
                    <a:pt x="0" y="2640"/>
                  </a:lnTo>
                  <a:cubicBezTo>
                    <a:pt x="364" y="2094"/>
                    <a:pt x="364" y="2094"/>
                    <a:pt x="364" y="2094"/>
                  </a:cubicBezTo>
                  <a:cubicBezTo>
                    <a:pt x="697" y="2307"/>
                    <a:pt x="1032" y="2428"/>
                    <a:pt x="1305" y="2428"/>
                  </a:cubicBezTo>
                  <a:cubicBezTo>
                    <a:pt x="1548" y="2428"/>
                    <a:pt x="1669" y="2337"/>
                    <a:pt x="1669" y="2215"/>
                  </a:cubicBezTo>
                  <a:lnTo>
                    <a:pt x="1669" y="2215"/>
                  </a:lnTo>
                  <a:cubicBezTo>
                    <a:pt x="1669" y="2033"/>
                    <a:pt x="1366" y="1972"/>
                    <a:pt x="1032" y="1851"/>
                  </a:cubicBezTo>
                  <a:cubicBezTo>
                    <a:pt x="637" y="1730"/>
                    <a:pt x="151" y="1547"/>
                    <a:pt x="151" y="971"/>
                  </a:cubicBezTo>
                  <a:cubicBezTo>
                    <a:pt x="151" y="940"/>
                    <a:pt x="151" y="940"/>
                    <a:pt x="151" y="940"/>
                  </a:cubicBezTo>
                  <a:cubicBezTo>
                    <a:pt x="151" y="332"/>
                    <a:pt x="637" y="0"/>
                    <a:pt x="1244" y="0"/>
                  </a:cubicBezTo>
                  <a:cubicBezTo>
                    <a:pt x="1609" y="0"/>
                    <a:pt x="2033" y="121"/>
                    <a:pt x="2368" y="363"/>
                  </a:cubicBezTo>
                  <a:cubicBezTo>
                    <a:pt x="2033" y="940"/>
                    <a:pt x="2033" y="940"/>
                    <a:pt x="2033" y="940"/>
                  </a:cubicBezTo>
                  <a:cubicBezTo>
                    <a:pt x="1730" y="758"/>
                    <a:pt x="1457" y="667"/>
                    <a:pt x="1214" y="667"/>
                  </a:cubicBezTo>
                  <a:cubicBezTo>
                    <a:pt x="1032" y="667"/>
                    <a:pt x="910" y="758"/>
                    <a:pt x="910" y="849"/>
                  </a:cubicBezTo>
                  <a:cubicBezTo>
                    <a:pt x="910" y="879"/>
                    <a:pt x="910" y="879"/>
                    <a:pt x="910" y="879"/>
                  </a:cubicBezTo>
                  <a:cubicBezTo>
                    <a:pt x="910" y="1031"/>
                    <a:pt x="1183" y="1122"/>
                    <a:pt x="1517" y="1244"/>
                  </a:cubicBezTo>
                  <a:cubicBezTo>
                    <a:pt x="1943" y="1365"/>
                    <a:pt x="2429" y="1578"/>
                    <a:pt x="2429" y="2124"/>
                  </a:cubicBezTo>
                  <a:lnTo>
                    <a:pt x="2429" y="2124"/>
                  </a:lnTo>
                  <a:cubicBezTo>
                    <a:pt x="2429" y="2793"/>
                    <a:pt x="1912" y="3096"/>
                    <a:pt x="1275" y="3096"/>
                  </a:cubicBezTo>
                  <a:cubicBezTo>
                    <a:pt x="850" y="3096"/>
                    <a:pt x="394" y="2944"/>
                    <a:pt x="0" y="2640"/>
                  </a:cubicBezTo>
                </a:path>
              </a:pathLst>
            </a:custGeom>
            <a:grpFill/>
            <a:ln>
              <a:noFill/>
            </a:ln>
          </p:spPr>
        </p:sp>
        <p:sp>
          <p:nvSpPr>
            <p:cNvPr id="27" name="Freeform 7"/>
            <p:cNvSpPr/>
            <p:nvPr/>
          </p:nvSpPr>
          <p:spPr>
            <a:xfrm>
              <a:off x="8317800" y="4250880"/>
              <a:ext cx="864360" cy="743760"/>
            </a:xfrm>
            <a:custGeom>
              <a:avLst/>
              <a:gdLst/>
              <a:ahLst/>
              <a:cxnLst/>
              <a:rect l="0" t="0" r="r" b="b"/>
              <a:pathLst>
                <a:path w="2401" h="2066">
                  <a:moveTo>
                    <a:pt x="1914" y="912"/>
                  </a:moveTo>
                  <a:lnTo>
                    <a:pt x="1914" y="912"/>
                  </a:lnTo>
                  <a:cubicBezTo>
                    <a:pt x="1883" y="942"/>
                    <a:pt x="1883" y="942"/>
                    <a:pt x="1883" y="942"/>
                  </a:cubicBezTo>
                  <a:cubicBezTo>
                    <a:pt x="1731" y="1185"/>
                    <a:pt x="1458" y="1428"/>
                    <a:pt x="1185" y="1579"/>
                  </a:cubicBezTo>
                  <a:cubicBezTo>
                    <a:pt x="911" y="1428"/>
                    <a:pt x="638" y="1185"/>
                    <a:pt x="486" y="912"/>
                  </a:cubicBezTo>
                  <a:cubicBezTo>
                    <a:pt x="729" y="547"/>
                    <a:pt x="821" y="213"/>
                    <a:pt x="851" y="0"/>
                  </a:cubicBezTo>
                  <a:cubicBezTo>
                    <a:pt x="425" y="0"/>
                    <a:pt x="425" y="0"/>
                    <a:pt x="425" y="0"/>
                  </a:cubicBezTo>
                  <a:cubicBezTo>
                    <a:pt x="365" y="274"/>
                    <a:pt x="243" y="547"/>
                    <a:pt x="61" y="790"/>
                  </a:cubicBezTo>
                  <a:cubicBezTo>
                    <a:pt x="0" y="882"/>
                    <a:pt x="0" y="882"/>
                    <a:pt x="0" y="882"/>
                  </a:cubicBezTo>
                  <a:cubicBezTo>
                    <a:pt x="31" y="1003"/>
                    <a:pt x="31" y="1003"/>
                    <a:pt x="31" y="1003"/>
                  </a:cubicBezTo>
                  <a:cubicBezTo>
                    <a:pt x="243" y="1397"/>
                    <a:pt x="668" y="1822"/>
                    <a:pt x="1124" y="2005"/>
                  </a:cubicBezTo>
                  <a:cubicBezTo>
                    <a:pt x="1185" y="2065"/>
                    <a:pt x="1185" y="2065"/>
                    <a:pt x="1185" y="2065"/>
                  </a:cubicBezTo>
                  <a:cubicBezTo>
                    <a:pt x="1275" y="2005"/>
                    <a:pt x="1275" y="2005"/>
                    <a:pt x="1275" y="2005"/>
                  </a:cubicBezTo>
                  <a:cubicBezTo>
                    <a:pt x="1671" y="1853"/>
                    <a:pt x="2035" y="1519"/>
                    <a:pt x="2247" y="1185"/>
                  </a:cubicBezTo>
                  <a:cubicBezTo>
                    <a:pt x="2278" y="1124"/>
                    <a:pt x="2339" y="1063"/>
                    <a:pt x="2339" y="1003"/>
                  </a:cubicBezTo>
                  <a:cubicBezTo>
                    <a:pt x="2400" y="882"/>
                    <a:pt x="2400" y="882"/>
                    <a:pt x="2400" y="882"/>
                  </a:cubicBezTo>
                  <a:cubicBezTo>
                    <a:pt x="2339" y="790"/>
                    <a:pt x="2339" y="790"/>
                    <a:pt x="2339" y="790"/>
                  </a:cubicBezTo>
                  <a:cubicBezTo>
                    <a:pt x="2126" y="486"/>
                    <a:pt x="2035" y="183"/>
                    <a:pt x="1974" y="0"/>
                  </a:cubicBezTo>
                  <a:cubicBezTo>
                    <a:pt x="1550" y="0"/>
                    <a:pt x="1550" y="0"/>
                    <a:pt x="1550" y="0"/>
                  </a:cubicBezTo>
                  <a:cubicBezTo>
                    <a:pt x="1580" y="213"/>
                    <a:pt x="1671" y="547"/>
                    <a:pt x="1914" y="912"/>
                  </a:cubicBezTo>
                </a:path>
              </a:pathLst>
            </a:custGeom>
            <a:grpFill/>
            <a:ln>
              <a:noFill/>
            </a:ln>
          </p:spPr>
        </p:sp>
        <p:sp>
          <p:nvSpPr>
            <p:cNvPr id="28" name="Freeform 8"/>
            <p:cNvSpPr/>
            <p:nvPr/>
          </p:nvSpPr>
          <p:spPr>
            <a:xfrm>
              <a:off x="8197560" y="2152440"/>
              <a:ext cx="1104480" cy="1661760"/>
            </a:xfrm>
            <a:custGeom>
              <a:avLst/>
              <a:gdLst/>
              <a:ahLst/>
              <a:cxnLst/>
              <a:rect l="0" t="0" r="r" b="b"/>
              <a:pathLst>
                <a:path w="3068" h="4616">
                  <a:moveTo>
                    <a:pt x="790" y="3279"/>
                  </a:moveTo>
                  <a:lnTo>
                    <a:pt x="790" y="3279"/>
                  </a:lnTo>
                  <a:cubicBezTo>
                    <a:pt x="608" y="2885"/>
                    <a:pt x="426" y="2521"/>
                    <a:pt x="426" y="2156"/>
                  </a:cubicBezTo>
                  <a:cubicBezTo>
                    <a:pt x="456" y="1732"/>
                    <a:pt x="669" y="1306"/>
                    <a:pt x="1093" y="1003"/>
                  </a:cubicBezTo>
                  <a:cubicBezTo>
                    <a:pt x="1155" y="942"/>
                    <a:pt x="1367" y="790"/>
                    <a:pt x="1519" y="638"/>
                  </a:cubicBezTo>
                  <a:cubicBezTo>
                    <a:pt x="1701" y="790"/>
                    <a:pt x="1914" y="942"/>
                    <a:pt x="1974" y="1003"/>
                  </a:cubicBezTo>
                  <a:cubicBezTo>
                    <a:pt x="2369" y="1306"/>
                    <a:pt x="2612" y="1732"/>
                    <a:pt x="2612" y="2156"/>
                  </a:cubicBezTo>
                  <a:cubicBezTo>
                    <a:pt x="2642" y="2521"/>
                    <a:pt x="2460" y="2885"/>
                    <a:pt x="2278" y="3279"/>
                  </a:cubicBezTo>
                  <a:cubicBezTo>
                    <a:pt x="2126" y="3675"/>
                    <a:pt x="1914" y="4129"/>
                    <a:pt x="1852" y="4615"/>
                  </a:cubicBezTo>
                  <a:cubicBezTo>
                    <a:pt x="2308" y="4615"/>
                    <a:pt x="2308" y="4615"/>
                    <a:pt x="2308" y="4615"/>
                  </a:cubicBezTo>
                  <a:cubicBezTo>
                    <a:pt x="2338" y="4220"/>
                    <a:pt x="2521" y="3827"/>
                    <a:pt x="2673" y="3462"/>
                  </a:cubicBezTo>
                  <a:cubicBezTo>
                    <a:pt x="2885" y="3037"/>
                    <a:pt x="3067" y="2612"/>
                    <a:pt x="3067" y="2156"/>
                  </a:cubicBezTo>
                  <a:cubicBezTo>
                    <a:pt x="3067" y="1610"/>
                    <a:pt x="2764" y="1033"/>
                    <a:pt x="2248" y="669"/>
                  </a:cubicBezTo>
                  <a:cubicBezTo>
                    <a:pt x="2065" y="517"/>
                    <a:pt x="1822" y="334"/>
                    <a:pt x="1701" y="183"/>
                  </a:cubicBezTo>
                  <a:cubicBezTo>
                    <a:pt x="1519" y="0"/>
                    <a:pt x="1519" y="0"/>
                    <a:pt x="1519" y="0"/>
                  </a:cubicBezTo>
                  <a:cubicBezTo>
                    <a:pt x="1367" y="183"/>
                    <a:pt x="1367" y="183"/>
                    <a:pt x="1367" y="183"/>
                  </a:cubicBezTo>
                  <a:cubicBezTo>
                    <a:pt x="1185" y="364"/>
                    <a:pt x="881" y="607"/>
                    <a:pt x="820" y="669"/>
                  </a:cubicBezTo>
                  <a:cubicBezTo>
                    <a:pt x="304" y="1033"/>
                    <a:pt x="0" y="1610"/>
                    <a:pt x="0" y="2156"/>
                  </a:cubicBezTo>
                  <a:cubicBezTo>
                    <a:pt x="0" y="2612"/>
                    <a:pt x="183" y="3037"/>
                    <a:pt x="365" y="3462"/>
                  </a:cubicBezTo>
                  <a:cubicBezTo>
                    <a:pt x="547" y="3827"/>
                    <a:pt x="699" y="4220"/>
                    <a:pt x="759" y="4615"/>
                  </a:cubicBezTo>
                  <a:cubicBezTo>
                    <a:pt x="1215" y="4615"/>
                    <a:pt x="1215" y="4615"/>
                    <a:pt x="1215" y="4615"/>
                  </a:cubicBezTo>
                  <a:cubicBezTo>
                    <a:pt x="1155" y="4129"/>
                    <a:pt x="942" y="3675"/>
                    <a:pt x="790" y="3279"/>
                  </a:cubicBezTo>
                </a:path>
              </a:pathLst>
            </a:custGeom>
            <a:grpFill/>
            <a:ln>
              <a:noFill/>
            </a:ln>
          </p:spPr>
        </p:sp>
        <p:sp>
          <p:nvSpPr>
            <p:cNvPr id="29" name="Freeform 9"/>
            <p:cNvSpPr/>
            <p:nvPr/>
          </p:nvSpPr>
          <p:spPr>
            <a:xfrm>
              <a:off x="9181800" y="3048840"/>
              <a:ext cx="1148040" cy="765360"/>
            </a:xfrm>
            <a:custGeom>
              <a:avLst/>
              <a:gdLst/>
              <a:ahLst/>
              <a:cxnLst/>
              <a:rect l="0" t="0" r="r" b="b"/>
              <a:pathLst>
                <a:path w="3189" h="2126">
                  <a:moveTo>
                    <a:pt x="2824" y="486"/>
                  </a:moveTo>
                  <a:lnTo>
                    <a:pt x="2824" y="486"/>
                  </a:lnTo>
                  <a:cubicBezTo>
                    <a:pt x="2551" y="182"/>
                    <a:pt x="2186" y="0"/>
                    <a:pt x="1791" y="0"/>
                  </a:cubicBezTo>
                  <a:lnTo>
                    <a:pt x="1791" y="0"/>
                  </a:lnTo>
                  <a:cubicBezTo>
                    <a:pt x="1275" y="0"/>
                    <a:pt x="819" y="274"/>
                    <a:pt x="486" y="821"/>
                  </a:cubicBezTo>
                  <a:cubicBezTo>
                    <a:pt x="182" y="1275"/>
                    <a:pt x="30" y="1791"/>
                    <a:pt x="0" y="2125"/>
                  </a:cubicBezTo>
                  <a:cubicBezTo>
                    <a:pt x="455" y="2125"/>
                    <a:pt x="455" y="2125"/>
                    <a:pt x="455" y="2125"/>
                  </a:cubicBezTo>
                  <a:cubicBezTo>
                    <a:pt x="486" y="1852"/>
                    <a:pt x="607" y="1428"/>
                    <a:pt x="850" y="1063"/>
                  </a:cubicBezTo>
                  <a:cubicBezTo>
                    <a:pt x="1032" y="759"/>
                    <a:pt x="1336" y="425"/>
                    <a:pt x="1791" y="425"/>
                  </a:cubicBezTo>
                  <a:lnTo>
                    <a:pt x="1791" y="425"/>
                  </a:lnTo>
                  <a:cubicBezTo>
                    <a:pt x="2065" y="425"/>
                    <a:pt x="2308" y="547"/>
                    <a:pt x="2459" y="759"/>
                  </a:cubicBezTo>
                  <a:cubicBezTo>
                    <a:pt x="2641" y="972"/>
                    <a:pt x="2732" y="1245"/>
                    <a:pt x="2672" y="1548"/>
                  </a:cubicBezTo>
                  <a:cubicBezTo>
                    <a:pt x="3097" y="1639"/>
                    <a:pt x="3097" y="1639"/>
                    <a:pt x="3097" y="1639"/>
                  </a:cubicBezTo>
                  <a:cubicBezTo>
                    <a:pt x="3188" y="1215"/>
                    <a:pt x="3067" y="789"/>
                    <a:pt x="2824" y="486"/>
                  </a:cubicBezTo>
                </a:path>
              </a:pathLst>
            </a:custGeom>
            <a:grpFill/>
            <a:ln>
              <a:noFill/>
            </a:ln>
          </p:spPr>
        </p:sp>
        <p:sp>
          <p:nvSpPr>
            <p:cNvPr id="30" name="Freeform 10"/>
            <p:cNvSpPr/>
            <p:nvPr/>
          </p:nvSpPr>
          <p:spPr>
            <a:xfrm>
              <a:off x="7170120" y="3048840"/>
              <a:ext cx="1148040" cy="765360"/>
            </a:xfrm>
            <a:custGeom>
              <a:avLst/>
              <a:gdLst/>
              <a:ahLst/>
              <a:cxnLst/>
              <a:rect l="0" t="0" r="r" b="b"/>
              <a:pathLst>
                <a:path w="3189" h="2126">
                  <a:moveTo>
                    <a:pt x="2703" y="821"/>
                  </a:moveTo>
                  <a:lnTo>
                    <a:pt x="2703" y="821"/>
                  </a:lnTo>
                  <a:cubicBezTo>
                    <a:pt x="2368" y="274"/>
                    <a:pt x="1882" y="0"/>
                    <a:pt x="1397" y="0"/>
                  </a:cubicBezTo>
                  <a:cubicBezTo>
                    <a:pt x="1366" y="0"/>
                    <a:pt x="1366" y="0"/>
                    <a:pt x="1366" y="0"/>
                  </a:cubicBezTo>
                  <a:cubicBezTo>
                    <a:pt x="972" y="0"/>
                    <a:pt x="607" y="182"/>
                    <a:pt x="364" y="486"/>
                  </a:cubicBezTo>
                  <a:cubicBezTo>
                    <a:pt x="122" y="789"/>
                    <a:pt x="0" y="1215"/>
                    <a:pt x="90" y="1639"/>
                  </a:cubicBezTo>
                  <a:cubicBezTo>
                    <a:pt x="516" y="1548"/>
                    <a:pt x="516" y="1548"/>
                    <a:pt x="516" y="1548"/>
                  </a:cubicBezTo>
                  <a:cubicBezTo>
                    <a:pt x="455" y="1275"/>
                    <a:pt x="546" y="972"/>
                    <a:pt x="698" y="759"/>
                  </a:cubicBezTo>
                  <a:cubicBezTo>
                    <a:pt x="881" y="547"/>
                    <a:pt x="1123" y="425"/>
                    <a:pt x="1366" y="425"/>
                  </a:cubicBezTo>
                  <a:lnTo>
                    <a:pt x="1366" y="425"/>
                  </a:lnTo>
                  <a:cubicBezTo>
                    <a:pt x="1852" y="425"/>
                    <a:pt x="2155" y="759"/>
                    <a:pt x="2338" y="1063"/>
                  </a:cubicBezTo>
                  <a:cubicBezTo>
                    <a:pt x="2581" y="1428"/>
                    <a:pt x="2703" y="1852"/>
                    <a:pt x="2733" y="2125"/>
                  </a:cubicBezTo>
                  <a:cubicBezTo>
                    <a:pt x="3188" y="2125"/>
                    <a:pt x="3188" y="2125"/>
                    <a:pt x="3188" y="2125"/>
                  </a:cubicBezTo>
                  <a:cubicBezTo>
                    <a:pt x="3158" y="1791"/>
                    <a:pt x="3006" y="1275"/>
                    <a:pt x="2703" y="821"/>
                  </a:cubicBezTo>
                </a:path>
              </a:pathLst>
            </a:custGeom>
            <a:grpFill/>
            <a:ln>
              <a:noFill/>
            </a:ln>
          </p:spPr>
        </p:sp>
        <p:sp>
          <p:nvSpPr>
            <p:cNvPr id="31" name="Freeform 11"/>
            <p:cNvSpPr/>
            <p:nvPr/>
          </p:nvSpPr>
          <p:spPr>
            <a:xfrm>
              <a:off x="7847640" y="3956040"/>
              <a:ext cx="1804320" cy="153360"/>
            </a:xfrm>
            <a:custGeom>
              <a:avLst/>
              <a:gdLst/>
              <a:ahLst/>
              <a:cxnLst/>
              <a:rect l="0" t="0" r="r" b="b"/>
              <a:pathLst>
                <a:path w="5012" h="426">
                  <a:moveTo>
                    <a:pt x="5011" y="425"/>
                  </a:moveTo>
                  <a:lnTo>
                    <a:pt x="0" y="425"/>
                  </a:lnTo>
                  <a:lnTo>
                    <a:pt x="0" y="0"/>
                  </a:lnTo>
                  <a:lnTo>
                    <a:pt x="5011" y="0"/>
                  </a:lnTo>
                  <a:lnTo>
                    <a:pt x="5011" y="425"/>
                  </a:lnTo>
                </a:path>
              </a:pathLst>
            </a:custGeom>
            <a:grpFill/>
            <a:ln>
              <a:noFill/>
            </a:ln>
          </p:spPr>
        </p:sp>
      </p:grpSp>
    </p:spTree>
    <p:extLst>
      <p:ext uri="{BB962C8B-B14F-4D97-AF65-F5344CB8AC3E}">
        <p14:creationId xmlns:p14="http://schemas.microsoft.com/office/powerpoint/2010/main" val="118229792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Title and text content 3Col">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9" name="Footer Placeholder 8"/>
          <p:cNvSpPr>
            <a:spLocks noGrp="1"/>
          </p:cNvSpPr>
          <p:nvPr>
            <p:ph type="ftr" sz="quarter" idx="11"/>
          </p:nvPr>
        </p:nvSpPr>
        <p:spPr/>
        <p:txBody>
          <a:body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a:p>
        </p:txBody>
      </p:sp>
      <p:sp>
        <p:nvSpPr>
          <p:cNvPr id="6" name="Text Placeholder 5">
            <a:extLst>
              <a:ext uri="{FF2B5EF4-FFF2-40B4-BE49-F238E27FC236}">
                <a16:creationId xmlns:a16="http://schemas.microsoft.com/office/drawing/2014/main" id="{193A0C69-C1E2-7A4B-AAB8-E9A00D5AB517}"/>
              </a:ext>
            </a:extLst>
          </p:cNvPr>
          <p:cNvSpPr>
            <a:spLocks noGrp="1"/>
          </p:cNvSpPr>
          <p:nvPr>
            <p:ph type="body" sz="quarter" idx="13"/>
          </p:nvPr>
        </p:nvSpPr>
        <p:spPr>
          <a:xfrm>
            <a:off x="2293949" y="1801909"/>
            <a:ext cx="7595382" cy="4147007"/>
          </a:xfrm>
        </p:spPr>
        <p:txBody>
          <a:bodyPr numCol="3" spcCol="252000">
            <a:noAutofit/>
          </a:bodyPr>
          <a:lstStyle>
            <a:lvl1pPr marL="10800" indent="0">
              <a:buFont typeface="Arial" panose="020B0604020202020204" pitchFamily="34" charset="0"/>
              <a:buNone/>
              <a:tabLst/>
              <a:defRPr/>
            </a:lvl1pPr>
            <a:lvl2pPr marL="10800" indent="0">
              <a:lnSpc>
                <a:spcPts val="1500"/>
              </a:lnSpc>
              <a:buFont typeface="Arial" panose="020B0604020202020204" pitchFamily="34" charset="0"/>
              <a:buNone/>
              <a:tabLst/>
              <a:defRPr sz="1350" b="0" i="0">
                <a:latin typeface="Nunito Sans" pitchFamily="2" charset="77"/>
              </a:defRPr>
            </a:lvl2pPr>
            <a:lvl3pPr marL="10800" indent="0">
              <a:lnSpc>
                <a:spcPts val="1500"/>
              </a:lnSpc>
              <a:buFont typeface="Arial" panose="020B0604020202020204" pitchFamily="34" charset="0"/>
              <a:buNone/>
              <a:tabLst/>
              <a:defRPr sz="1350"/>
            </a:lvl3pPr>
            <a:lvl4pPr marL="10800" indent="0">
              <a:buFont typeface="Arial" panose="020B0604020202020204" pitchFamily="34" charset="0"/>
              <a:buNone/>
              <a:tabLst/>
              <a:defRPr b="1" i="0">
                <a:latin typeface="Nunito Sans" pitchFamily="2" charset="77"/>
              </a:defRPr>
            </a:lvl4pPr>
            <a:lvl5pPr marL="10800" indent="0">
              <a:buFont typeface="Arial" panose="020B0604020202020204" pitchFamily="34" charse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20" name="Picture 1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84687" y="360363"/>
            <a:ext cx="1745790" cy="492321"/>
          </a:xfrm>
          <a:prstGeom prst="rect">
            <a:avLst/>
          </a:prstGeom>
        </p:spPr>
      </p:pic>
    </p:spTree>
    <p:extLst>
      <p:ext uri="{BB962C8B-B14F-4D97-AF65-F5344CB8AC3E}">
        <p14:creationId xmlns:p14="http://schemas.microsoft.com/office/powerpoint/2010/main" val="170783827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Title and text content 3Col">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9" name="Footer Placeholder 8"/>
          <p:cNvSpPr>
            <a:spLocks noGrp="1"/>
          </p:cNvSpPr>
          <p:nvPr>
            <p:ph type="ftr" sz="quarter" idx="11"/>
          </p:nvPr>
        </p:nvSpPr>
        <p:spPr/>
        <p:txBody>
          <a:body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a:p>
        </p:txBody>
      </p:sp>
      <p:sp>
        <p:nvSpPr>
          <p:cNvPr id="6" name="Text Placeholder 5">
            <a:extLst>
              <a:ext uri="{FF2B5EF4-FFF2-40B4-BE49-F238E27FC236}">
                <a16:creationId xmlns:a16="http://schemas.microsoft.com/office/drawing/2014/main" id="{193A0C69-C1E2-7A4B-AAB8-E9A00D5AB517}"/>
              </a:ext>
            </a:extLst>
          </p:cNvPr>
          <p:cNvSpPr>
            <a:spLocks noGrp="1"/>
          </p:cNvSpPr>
          <p:nvPr>
            <p:ph type="body" sz="quarter" idx="13"/>
          </p:nvPr>
        </p:nvSpPr>
        <p:spPr>
          <a:xfrm>
            <a:off x="2293949" y="1801909"/>
            <a:ext cx="7595382" cy="4147007"/>
          </a:xfrm>
        </p:spPr>
        <p:txBody>
          <a:bodyPr numCol="3" spcCol="252000">
            <a:noAutofit/>
          </a:bodyPr>
          <a:lstStyle>
            <a:lvl1pPr marL="133200" indent="-122400">
              <a:buFont typeface="Arial" panose="020B0604020202020204" pitchFamily="34" charset="0"/>
              <a:buChar char="•"/>
              <a:tabLst/>
              <a:defRPr/>
            </a:lvl1pPr>
            <a:lvl2pPr marL="133200" indent="-122400">
              <a:lnSpc>
                <a:spcPts val="1500"/>
              </a:lnSpc>
              <a:buFont typeface="Arial" panose="020B0604020202020204" pitchFamily="34" charset="0"/>
              <a:buChar char="•"/>
              <a:tabLst/>
              <a:defRPr sz="1350" b="0" i="0">
                <a:latin typeface="Nunito Sans" pitchFamily="2" charset="77"/>
              </a:defRPr>
            </a:lvl2pPr>
            <a:lvl3pPr marL="133200" indent="-122400">
              <a:lnSpc>
                <a:spcPts val="1500"/>
              </a:lnSpc>
              <a:buFont typeface="Arial" panose="020B0604020202020204" pitchFamily="34" charset="0"/>
              <a:buChar char="•"/>
              <a:tabLst/>
              <a:defRPr sz="1350"/>
            </a:lvl3pPr>
            <a:lvl4pPr marL="133200" indent="-122400">
              <a:buFont typeface="Arial" panose="020B0604020202020204" pitchFamily="34" charset="0"/>
              <a:buChar char="•"/>
              <a:tabLst/>
              <a:defRPr b="1" i="0">
                <a:latin typeface="Nunito Sans" pitchFamily="2" charset="77"/>
              </a:defRPr>
            </a:lvl4pPr>
            <a:lvl5pPr marL="133200" indent="-122400">
              <a:buFont typeface="Arial" panose="020B0604020202020204" pitchFamily="34" charset="0"/>
              <a:buChar char="•"/>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20" name="Picture 1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84687" y="360363"/>
            <a:ext cx="1745790" cy="492321"/>
          </a:xfrm>
          <a:prstGeom prst="rect">
            <a:avLst/>
          </a:prstGeom>
        </p:spPr>
      </p:pic>
    </p:spTree>
    <p:extLst>
      <p:ext uri="{BB962C8B-B14F-4D97-AF65-F5344CB8AC3E}">
        <p14:creationId xmlns:p14="http://schemas.microsoft.com/office/powerpoint/2010/main" val="168545565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Quote page">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9" name="Footer Placeholder 8"/>
          <p:cNvSpPr>
            <a:spLocks noGrp="1"/>
          </p:cNvSpPr>
          <p:nvPr>
            <p:ph type="ftr" sz="quarter" idx="11"/>
          </p:nvPr>
        </p:nvSpPr>
        <p:spPr/>
        <p:txBody>
          <a:body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a:p>
        </p:txBody>
      </p:sp>
      <p:sp>
        <p:nvSpPr>
          <p:cNvPr id="6" name="Text Placeholder 5">
            <a:extLst>
              <a:ext uri="{FF2B5EF4-FFF2-40B4-BE49-F238E27FC236}">
                <a16:creationId xmlns:a16="http://schemas.microsoft.com/office/drawing/2014/main" id="{193A0C69-C1E2-7A4B-AAB8-E9A00D5AB517}"/>
              </a:ext>
            </a:extLst>
          </p:cNvPr>
          <p:cNvSpPr>
            <a:spLocks noGrp="1"/>
          </p:cNvSpPr>
          <p:nvPr>
            <p:ph type="body" sz="quarter" idx="13"/>
          </p:nvPr>
        </p:nvSpPr>
        <p:spPr>
          <a:xfrm>
            <a:off x="2293949" y="1801909"/>
            <a:ext cx="7595382" cy="327891"/>
          </a:xfrm>
          <a:prstGeom prst="callout1">
            <a:avLst>
              <a:gd name="adj1" fmla="val 100048"/>
              <a:gd name="adj2" fmla="val 27"/>
              <a:gd name="adj3" fmla="val 100032"/>
              <a:gd name="adj4" fmla="val 99974"/>
            </a:avLst>
          </a:prstGeom>
          <a:ln w="3175">
            <a:solidFill>
              <a:schemeClr val="tx1"/>
            </a:solidFill>
          </a:ln>
        </p:spPr>
        <p:txBody>
          <a:bodyPr tIns="43200" numCol="1" spcCol="252000" anchor="t" anchorCtr="0">
            <a:spAutoFit/>
          </a:bodyPr>
          <a:lstStyle>
            <a:lvl1pPr marL="0" indent="0">
              <a:spcBef>
                <a:spcPts val="0"/>
              </a:spcBef>
              <a:buFont typeface="Arial" panose="020B0604020202020204" pitchFamily="34" charset="0"/>
              <a:buNone/>
              <a:tabLst/>
              <a:defRPr sz="1800" b="1">
                <a:solidFill>
                  <a:schemeClr val="tx2"/>
                </a:solidFill>
                <a:latin typeface="+mj-lt"/>
              </a:defRPr>
            </a:lvl1pPr>
            <a:lvl2pPr marL="0" indent="0">
              <a:lnSpc>
                <a:spcPct val="100000"/>
              </a:lnSpc>
              <a:spcBef>
                <a:spcPts val="0"/>
              </a:spcBef>
              <a:buFont typeface="Arial" panose="020B0604020202020204" pitchFamily="34" charset="0"/>
              <a:buNone/>
              <a:tabLst/>
              <a:defRPr sz="1800" b="1" i="0">
                <a:solidFill>
                  <a:schemeClr val="tx2"/>
                </a:solidFill>
                <a:latin typeface="+mj-lt"/>
              </a:defRPr>
            </a:lvl2pPr>
            <a:lvl3pPr marL="0" indent="0">
              <a:lnSpc>
                <a:spcPct val="100000"/>
              </a:lnSpc>
              <a:spcBef>
                <a:spcPts val="0"/>
              </a:spcBef>
              <a:buFont typeface="Arial" panose="020B0604020202020204" pitchFamily="34" charset="0"/>
              <a:buNone/>
              <a:tabLst/>
              <a:defRPr sz="1800" b="1">
                <a:solidFill>
                  <a:schemeClr val="tx2"/>
                </a:solidFill>
                <a:latin typeface="+mj-lt"/>
              </a:defRPr>
            </a:lvl3pPr>
            <a:lvl4pPr marL="0" indent="0">
              <a:spcBef>
                <a:spcPts val="0"/>
              </a:spcBef>
              <a:buFont typeface="Arial" panose="020B0604020202020204" pitchFamily="34" charset="0"/>
              <a:buNone/>
              <a:tabLst/>
              <a:defRPr sz="1800" b="1" i="0">
                <a:solidFill>
                  <a:schemeClr val="tx2"/>
                </a:solidFill>
                <a:latin typeface="+mj-lt"/>
              </a:defRPr>
            </a:lvl4pPr>
            <a:lvl5pPr marL="0" indent="0">
              <a:spcBef>
                <a:spcPts val="0"/>
              </a:spcBef>
              <a:buFont typeface="Arial" panose="020B0604020202020204" pitchFamily="34" charset="0"/>
              <a:buNone/>
              <a:tabLst/>
              <a:defRPr sz="1800" b="1">
                <a:solidFill>
                  <a:schemeClr val="tx2"/>
                </a:solidFill>
                <a:latin typeface="+mj-lt"/>
              </a:defRPr>
            </a:lvl5pPr>
          </a:lstStyle>
          <a:p>
            <a:pPr lvl="0"/>
            <a:r>
              <a:rPr lang="en-US"/>
              <a:t>Click to edit Master text styles</a:t>
            </a:r>
          </a:p>
        </p:txBody>
      </p:sp>
      <p:pic>
        <p:nvPicPr>
          <p:cNvPr id="20" name="Picture 1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84687" y="360363"/>
            <a:ext cx="1745790" cy="492321"/>
          </a:xfrm>
          <a:prstGeom prst="rect">
            <a:avLst/>
          </a:prstGeom>
        </p:spPr>
      </p:pic>
      <p:cxnSp>
        <p:nvCxnSpPr>
          <p:cNvPr id="7" name="Straight Connector 6"/>
          <p:cNvCxnSpPr/>
          <p:nvPr userDrawn="1"/>
        </p:nvCxnSpPr>
        <p:spPr>
          <a:xfrm>
            <a:off x="2293949" y="1801909"/>
            <a:ext cx="7595382"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854589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Purple Quote pag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6" name="Text Placeholder 5">
            <a:extLst>
              <a:ext uri="{FF2B5EF4-FFF2-40B4-BE49-F238E27FC236}">
                <a16:creationId xmlns:a16="http://schemas.microsoft.com/office/drawing/2014/main" id="{193A0C69-C1E2-7A4B-AAB8-E9A00D5AB517}"/>
              </a:ext>
            </a:extLst>
          </p:cNvPr>
          <p:cNvSpPr>
            <a:spLocks noGrp="1"/>
          </p:cNvSpPr>
          <p:nvPr>
            <p:ph type="body" sz="quarter" idx="13"/>
          </p:nvPr>
        </p:nvSpPr>
        <p:spPr>
          <a:xfrm>
            <a:off x="2293949" y="1801909"/>
            <a:ext cx="7595382" cy="327891"/>
          </a:xfrm>
          <a:prstGeom prst="callout1">
            <a:avLst>
              <a:gd name="adj1" fmla="val 100048"/>
              <a:gd name="adj2" fmla="val 27"/>
              <a:gd name="adj3" fmla="val 100032"/>
              <a:gd name="adj4" fmla="val 99974"/>
            </a:avLst>
          </a:prstGeom>
          <a:ln w="3175">
            <a:solidFill>
              <a:schemeClr val="bg1"/>
            </a:solidFill>
          </a:ln>
        </p:spPr>
        <p:txBody>
          <a:bodyPr tIns="43200" numCol="1" spcCol="252000" anchor="t" anchorCtr="0">
            <a:spAutoFit/>
          </a:bodyPr>
          <a:lstStyle>
            <a:lvl1pPr marL="0" indent="0">
              <a:spcBef>
                <a:spcPts val="0"/>
              </a:spcBef>
              <a:buFont typeface="Arial" panose="020B0604020202020204" pitchFamily="34" charset="0"/>
              <a:buNone/>
              <a:tabLst/>
              <a:defRPr sz="1800" b="1">
                <a:solidFill>
                  <a:schemeClr val="bg1"/>
                </a:solidFill>
                <a:latin typeface="+mj-lt"/>
              </a:defRPr>
            </a:lvl1pPr>
            <a:lvl2pPr marL="0" indent="0">
              <a:lnSpc>
                <a:spcPct val="100000"/>
              </a:lnSpc>
              <a:spcBef>
                <a:spcPts val="0"/>
              </a:spcBef>
              <a:buFont typeface="Arial" panose="020B0604020202020204" pitchFamily="34" charset="0"/>
              <a:buNone/>
              <a:tabLst/>
              <a:defRPr sz="1800" b="1" i="0">
                <a:solidFill>
                  <a:schemeClr val="bg1"/>
                </a:solidFill>
                <a:latin typeface="+mj-lt"/>
              </a:defRPr>
            </a:lvl2pPr>
            <a:lvl3pPr marL="0" indent="0">
              <a:lnSpc>
                <a:spcPct val="100000"/>
              </a:lnSpc>
              <a:spcBef>
                <a:spcPts val="0"/>
              </a:spcBef>
              <a:buFont typeface="Arial" panose="020B0604020202020204" pitchFamily="34" charset="0"/>
              <a:buNone/>
              <a:tabLst/>
              <a:defRPr sz="1800" b="1">
                <a:solidFill>
                  <a:schemeClr val="bg1"/>
                </a:solidFill>
                <a:latin typeface="+mj-lt"/>
              </a:defRPr>
            </a:lvl3pPr>
            <a:lvl4pPr marL="0" indent="0">
              <a:spcBef>
                <a:spcPts val="0"/>
              </a:spcBef>
              <a:buFont typeface="Arial" panose="020B0604020202020204" pitchFamily="34" charset="0"/>
              <a:buNone/>
              <a:tabLst/>
              <a:defRPr sz="1800" b="1" i="0">
                <a:solidFill>
                  <a:schemeClr val="bg1"/>
                </a:solidFill>
                <a:latin typeface="+mj-lt"/>
              </a:defRPr>
            </a:lvl4pPr>
            <a:lvl5pPr marL="0" indent="0">
              <a:spcBef>
                <a:spcPts val="0"/>
              </a:spcBef>
              <a:buFont typeface="Arial" panose="020B0604020202020204" pitchFamily="34" charset="0"/>
              <a:buNone/>
              <a:tabLst/>
              <a:defRPr sz="1800" b="1">
                <a:solidFill>
                  <a:schemeClr val="bg1"/>
                </a:solidFill>
                <a:latin typeface="+mj-lt"/>
              </a:defRPr>
            </a:lvl5pPr>
          </a:lstStyle>
          <a:p>
            <a:pPr lvl="0"/>
            <a:r>
              <a:rPr lang="en-US"/>
              <a:t>Click to edit Master text styles</a:t>
            </a:r>
          </a:p>
        </p:txBody>
      </p:sp>
      <p:pic>
        <p:nvPicPr>
          <p:cNvPr id="20" name="Picture 1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84687" y="360363"/>
            <a:ext cx="1745790" cy="492320"/>
          </a:xfrm>
          <a:prstGeom prst="rect">
            <a:avLst/>
          </a:prstGeom>
        </p:spPr>
      </p:pic>
      <p:cxnSp>
        <p:nvCxnSpPr>
          <p:cNvPr id="7" name="Straight Connector 6"/>
          <p:cNvCxnSpPr/>
          <p:nvPr userDrawn="1"/>
        </p:nvCxnSpPr>
        <p:spPr>
          <a:xfrm>
            <a:off x="2293949" y="1801909"/>
            <a:ext cx="7595382"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608894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Title and text content 3Col purpl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6" name="Text Placeholder 5">
            <a:extLst>
              <a:ext uri="{FF2B5EF4-FFF2-40B4-BE49-F238E27FC236}">
                <a16:creationId xmlns:a16="http://schemas.microsoft.com/office/drawing/2014/main" id="{193A0C69-C1E2-7A4B-AAB8-E9A00D5AB517}"/>
              </a:ext>
            </a:extLst>
          </p:cNvPr>
          <p:cNvSpPr>
            <a:spLocks noGrp="1"/>
          </p:cNvSpPr>
          <p:nvPr>
            <p:ph type="body" sz="quarter" idx="13"/>
          </p:nvPr>
        </p:nvSpPr>
        <p:spPr>
          <a:xfrm>
            <a:off x="2293949" y="1801909"/>
            <a:ext cx="7595382" cy="4147007"/>
          </a:xfrm>
        </p:spPr>
        <p:txBody>
          <a:bodyPr numCol="3" spcCol="252000">
            <a:noAutofit/>
          </a:bodyPr>
          <a:lstStyle>
            <a:lvl1pPr marL="10800" indent="0">
              <a:buClr>
                <a:schemeClr val="bg1"/>
              </a:buClr>
              <a:buFont typeface="Arial" panose="020B0604020202020204" pitchFamily="34" charset="0"/>
              <a:buNone/>
              <a:tabLst/>
              <a:defRPr>
                <a:solidFill>
                  <a:schemeClr val="bg1"/>
                </a:solidFill>
              </a:defRPr>
            </a:lvl1pPr>
            <a:lvl2pPr marL="10800" indent="0">
              <a:lnSpc>
                <a:spcPts val="1500"/>
              </a:lnSpc>
              <a:buClr>
                <a:schemeClr val="bg1"/>
              </a:buClr>
              <a:buFont typeface="Arial" panose="020B0604020202020204" pitchFamily="34" charset="0"/>
              <a:buNone/>
              <a:tabLst/>
              <a:defRPr sz="1350" b="0" i="0">
                <a:solidFill>
                  <a:schemeClr val="bg1"/>
                </a:solidFill>
                <a:latin typeface="Nunito Sans" pitchFamily="2" charset="77"/>
              </a:defRPr>
            </a:lvl2pPr>
            <a:lvl3pPr marL="10800" indent="0">
              <a:lnSpc>
                <a:spcPts val="1500"/>
              </a:lnSpc>
              <a:buClr>
                <a:schemeClr val="bg1"/>
              </a:buClr>
              <a:buFont typeface="Arial" panose="020B0604020202020204" pitchFamily="34" charset="0"/>
              <a:buNone/>
              <a:tabLst/>
              <a:defRPr sz="1350">
                <a:solidFill>
                  <a:schemeClr val="bg1"/>
                </a:solidFill>
              </a:defRPr>
            </a:lvl3pPr>
            <a:lvl4pPr marL="10800" indent="0">
              <a:buClr>
                <a:schemeClr val="bg1"/>
              </a:buClr>
              <a:buFont typeface="Arial" panose="020B0604020202020204" pitchFamily="34" charset="0"/>
              <a:buNone/>
              <a:tabLst/>
              <a:defRPr b="1" i="0">
                <a:solidFill>
                  <a:schemeClr val="bg1"/>
                </a:solidFill>
                <a:latin typeface="Nunito Sans" pitchFamily="2" charset="77"/>
              </a:defRPr>
            </a:lvl4pPr>
            <a:lvl5pPr marL="10800" indent="0">
              <a:buClr>
                <a:schemeClr val="bg1"/>
              </a:buClr>
              <a:buFont typeface="Arial" panose="020B0604020202020204" pitchFamily="34" charset="0"/>
              <a:buNone/>
              <a:tabLst/>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20" name="Picture 1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84687" y="360363"/>
            <a:ext cx="1745790" cy="492320"/>
          </a:xfrm>
          <a:prstGeom prst="rect">
            <a:avLst/>
          </a:prstGeom>
        </p:spPr>
      </p:pic>
    </p:spTree>
    <p:extLst>
      <p:ext uri="{BB962C8B-B14F-4D97-AF65-F5344CB8AC3E}">
        <p14:creationId xmlns:p14="http://schemas.microsoft.com/office/powerpoint/2010/main" val="116245185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Title and text content 3Col purpl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6" name="Text Placeholder 5">
            <a:extLst>
              <a:ext uri="{FF2B5EF4-FFF2-40B4-BE49-F238E27FC236}">
                <a16:creationId xmlns:a16="http://schemas.microsoft.com/office/drawing/2014/main" id="{193A0C69-C1E2-7A4B-AAB8-E9A00D5AB517}"/>
              </a:ext>
            </a:extLst>
          </p:cNvPr>
          <p:cNvSpPr>
            <a:spLocks noGrp="1"/>
          </p:cNvSpPr>
          <p:nvPr>
            <p:ph type="body" sz="quarter" idx="13"/>
          </p:nvPr>
        </p:nvSpPr>
        <p:spPr>
          <a:xfrm>
            <a:off x="2293949" y="1801909"/>
            <a:ext cx="7595382" cy="4147007"/>
          </a:xfrm>
        </p:spPr>
        <p:txBody>
          <a:bodyPr numCol="3" spcCol="252000">
            <a:noAutofit/>
          </a:bodyPr>
          <a:lstStyle>
            <a:lvl1pPr marL="133200" indent="-122400">
              <a:buClr>
                <a:schemeClr val="bg1"/>
              </a:buClr>
              <a:buFont typeface="Arial" panose="020B0604020202020204" pitchFamily="34" charset="0"/>
              <a:buChar char="•"/>
              <a:tabLst/>
              <a:defRPr>
                <a:solidFill>
                  <a:schemeClr val="bg1"/>
                </a:solidFill>
              </a:defRPr>
            </a:lvl1pPr>
            <a:lvl2pPr marL="133200" indent="-122400">
              <a:lnSpc>
                <a:spcPts val="1500"/>
              </a:lnSpc>
              <a:buClr>
                <a:schemeClr val="bg1"/>
              </a:buClr>
              <a:buFont typeface="Arial" panose="020B0604020202020204" pitchFamily="34" charset="0"/>
              <a:buChar char="•"/>
              <a:tabLst/>
              <a:defRPr sz="1350" b="0" i="0">
                <a:solidFill>
                  <a:schemeClr val="bg1"/>
                </a:solidFill>
                <a:latin typeface="Nunito Sans" pitchFamily="2" charset="77"/>
              </a:defRPr>
            </a:lvl2pPr>
            <a:lvl3pPr marL="133200" indent="-122400">
              <a:lnSpc>
                <a:spcPts val="1500"/>
              </a:lnSpc>
              <a:buClr>
                <a:schemeClr val="bg1"/>
              </a:buClr>
              <a:buFont typeface="Arial" panose="020B0604020202020204" pitchFamily="34" charset="0"/>
              <a:buChar char="•"/>
              <a:tabLst/>
              <a:defRPr sz="1350">
                <a:solidFill>
                  <a:schemeClr val="bg1"/>
                </a:solidFill>
              </a:defRPr>
            </a:lvl3pPr>
            <a:lvl4pPr marL="133200" indent="-122400">
              <a:buClr>
                <a:schemeClr val="bg1"/>
              </a:buClr>
              <a:buFont typeface="Arial" panose="020B0604020202020204" pitchFamily="34" charset="0"/>
              <a:buChar char="•"/>
              <a:tabLst/>
              <a:defRPr b="1" i="0">
                <a:solidFill>
                  <a:schemeClr val="bg1"/>
                </a:solidFill>
                <a:latin typeface="Nunito Sans" pitchFamily="2" charset="77"/>
              </a:defRPr>
            </a:lvl4pPr>
            <a:lvl5pPr marL="133200" indent="-122400">
              <a:buClr>
                <a:schemeClr val="bg1"/>
              </a:buClr>
              <a:buFont typeface="Arial" panose="020B0604020202020204" pitchFamily="34" charset="0"/>
              <a:buChar char="•"/>
              <a:tabLst/>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20" name="Picture 1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84687" y="360363"/>
            <a:ext cx="1745790" cy="492320"/>
          </a:xfrm>
          <a:prstGeom prst="rect">
            <a:avLst/>
          </a:prstGeom>
        </p:spPr>
      </p:pic>
    </p:spTree>
    <p:extLst>
      <p:ext uri="{BB962C8B-B14F-4D97-AF65-F5344CB8AC3E}">
        <p14:creationId xmlns:p14="http://schemas.microsoft.com/office/powerpoint/2010/main" val="426541739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Title and media content purpl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7" name="Media Placeholder 6">
            <a:extLst>
              <a:ext uri="{FF2B5EF4-FFF2-40B4-BE49-F238E27FC236}">
                <a16:creationId xmlns:a16="http://schemas.microsoft.com/office/drawing/2014/main" id="{1CBB7120-4083-9A47-A4B6-A745CE94B22B}"/>
              </a:ext>
            </a:extLst>
          </p:cNvPr>
          <p:cNvSpPr>
            <a:spLocks noGrp="1"/>
          </p:cNvSpPr>
          <p:nvPr>
            <p:ph type="media" sz="quarter" idx="13" hasCustomPrompt="1"/>
          </p:nvPr>
        </p:nvSpPr>
        <p:spPr>
          <a:xfrm>
            <a:off x="360363" y="1231899"/>
            <a:ext cx="11491396" cy="4882727"/>
          </a:xfrm>
        </p:spPr>
        <p:txBody>
          <a:bodyPr anchor="ctr"/>
          <a:lstStyle>
            <a:lvl1pPr marL="10800" indent="0" algn="ctr">
              <a:buNone/>
              <a:defRPr b="0">
                <a:solidFill>
                  <a:schemeClr val="bg1"/>
                </a:solidFill>
              </a:defRPr>
            </a:lvl1pPr>
          </a:lstStyle>
          <a:p>
            <a:r>
              <a:rPr lang="en-GB"/>
              <a:t>Click to add media</a:t>
            </a:r>
          </a:p>
        </p:txBody>
      </p:sp>
      <p:pic>
        <p:nvPicPr>
          <p:cNvPr id="20" name="Picture 1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84687" y="360363"/>
            <a:ext cx="1745790" cy="492320"/>
          </a:xfrm>
          <a:prstGeom prst="rect">
            <a:avLst/>
          </a:prstGeom>
        </p:spPr>
      </p:pic>
    </p:spTree>
    <p:extLst>
      <p:ext uri="{BB962C8B-B14F-4D97-AF65-F5344CB8AC3E}">
        <p14:creationId xmlns:p14="http://schemas.microsoft.com/office/powerpoint/2010/main" val="284943317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Title and media content">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tx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tx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7" name="Media Placeholder 6">
            <a:extLst>
              <a:ext uri="{FF2B5EF4-FFF2-40B4-BE49-F238E27FC236}">
                <a16:creationId xmlns:a16="http://schemas.microsoft.com/office/drawing/2014/main" id="{1CBB7120-4083-9A47-A4B6-A745CE94B22B}"/>
              </a:ext>
            </a:extLst>
          </p:cNvPr>
          <p:cNvSpPr>
            <a:spLocks noGrp="1"/>
          </p:cNvSpPr>
          <p:nvPr>
            <p:ph type="media" sz="quarter" idx="13" hasCustomPrompt="1"/>
          </p:nvPr>
        </p:nvSpPr>
        <p:spPr>
          <a:xfrm>
            <a:off x="360363" y="1231899"/>
            <a:ext cx="11491396" cy="4882727"/>
          </a:xfrm>
        </p:spPr>
        <p:txBody>
          <a:bodyPr anchor="ctr"/>
          <a:lstStyle>
            <a:lvl1pPr marL="10800" indent="0" algn="ctr">
              <a:buNone/>
              <a:defRPr b="0">
                <a:solidFill>
                  <a:schemeClr val="tx1"/>
                </a:solidFill>
              </a:defRPr>
            </a:lvl1pPr>
          </a:lstStyle>
          <a:p>
            <a:r>
              <a:rPr lang="en-GB"/>
              <a:t>Click to add media</a:t>
            </a:r>
          </a:p>
        </p:txBody>
      </p:sp>
      <p:pic>
        <p:nvPicPr>
          <p:cNvPr id="20" name="Picture 1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84688" y="360363"/>
            <a:ext cx="1745787" cy="492320"/>
          </a:xfrm>
          <a:prstGeom prst="rect">
            <a:avLst/>
          </a:prstGeom>
        </p:spPr>
      </p:pic>
    </p:spTree>
    <p:extLst>
      <p:ext uri="{BB962C8B-B14F-4D97-AF65-F5344CB8AC3E}">
        <p14:creationId xmlns:p14="http://schemas.microsoft.com/office/powerpoint/2010/main" val="40500952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Bio 1">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9" name="Footer Placeholder 8"/>
          <p:cNvSpPr>
            <a:spLocks noGrp="1"/>
          </p:cNvSpPr>
          <p:nvPr>
            <p:ph type="ftr" sz="quarter" idx="11"/>
          </p:nvPr>
        </p:nvSpPr>
        <p:spPr/>
        <p:txBody>
          <a:body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a:p>
        </p:txBody>
      </p:sp>
      <p:sp>
        <p:nvSpPr>
          <p:cNvPr id="43" name="Text Placeholder 10"/>
          <p:cNvSpPr>
            <a:spLocks noGrp="1"/>
          </p:cNvSpPr>
          <p:nvPr>
            <p:ph type="body" sz="quarter" idx="20" hasCustomPrompt="1"/>
          </p:nvPr>
        </p:nvSpPr>
        <p:spPr>
          <a:xfrm>
            <a:off x="2458064" y="3153966"/>
            <a:ext cx="1661783" cy="3168408"/>
          </a:xfrm>
          <a:prstGeom prst="rect">
            <a:avLst/>
          </a:prstGeom>
        </p:spPr>
        <p:txBody>
          <a:bodyPr>
            <a:noAutofit/>
          </a:bodyPr>
          <a:lstStyle>
            <a:lvl1pPr marL="10800" indent="0">
              <a:buNone/>
              <a:defRPr sz="1050" b="1" i="0">
                <a:latin typeface="Nunito Sans" pitchFamily="2" charset="77"/>
                <a:ea typeface="Nunito Sans" pitchFamily="2" charset="77"/>
                <a:cs typeface="Nunito Sans" pitchFamily="2" charset="77"/>
              </a:defRPr>
            </a:lvl1pPr>
            <a:lvl2pPr marL="9525" marR="3810" indent="0" algn="l" defTabSz="685800" rtl="0" eaLnBrk="1" fontAlgn="auto" latinLnBrk="0" hangingPunct="1">
              <a:lnSpc>
                <a:spcPts val="1500"/>
              </a:lnSpc>
              <a:spcBef>
                <a:spcPts val="1496"/>
              </a:spcBef>
              <a:spcAft>
                <a:spcPts val="0"/>
              </a:spcAft>
              <a:buClrTx/>
              <a:buSzTx/>
              <a:buFont typeface="Arial" charset="0"/>
              <a:buNone/>
              <a:tabLst/>
              <a:defRPr lang="en-US" sz="1050" b="0" i="0" kern="1200" spc="4" dirty="0">
                <a:solidFill>
                  <a:schemeClr val="tx1"/>
                </a:solidFill>
                <a:latin typeface="Nunito Sans" charset="0"/>
                <a:ea typeface="Nunito Sans" charset="0"/>
                <a:cs typeface="Nunito Sans" charset="0"/>
              </a:defRPr>
            </a:lvl2pPr>
            <a:lvl3pPr marL="5954" indent="0">
              <a:tabLst/>
              <a:defRPr sz="1050"/>
            </a:lvl3pPr>
            <a:lvl4pPr marL="5954" indent="0">
              <a:tabLst/>
              <a:defRPr sz="1050" b="1" i="0">
                <a:latin typeface="Nunito Sans" pitchFamily="2" charset="77"/>
              </a:defRPr>
            </a:lvl4pPr>
          </a:lstStyle>
          <a:p>
            <a:pPr lvl="0"/>
            <a:r>
              <a:rPr lang="en-US"/>
              <a:t>Dwayne Fields</a:t>
            </a:r>
          </a:p>
          <a:p>
            <a:pPr lvl="0"/>
            <a:r>
              <a:rPr lang="en-US"/>
              <a:t>Scout Ambassador</a:t>
            </a:r>
          </a:p>
          <a:p>
            <a:pPr lvl="1"/>
            <a:r>
              <a:rPr lang="en-US"/>
              <a:t>Dwayne is a polar explorer and speaker. He is the first black Briton to reach the North Pole, and only the second black man in the world to achieve this feat. Born in Jamaica, he grew up in Hackney, London.</a:t>
            </a:r>
          </a:p>
        </p:txBody>
      </p:sp>
      <p:pic>
        <p:nvPicPr>
          <p:cNvPr id="33" name="Picture 32">
            <a:extLst>
              <a:ext uri="{FF2B5EF4-FFF2-40B4-BE49-F238E27FC236}">
                <a16:creationId xmlns:a16="http://schemas.microsoft.com/office/drawing/2014/main" id="{397BA9CF-B7BA-1C48-BA57-1847D2222F9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292641" y="1800225"/>
            <a:ext cx="1524000" cy="1171575"/>
          </a:xfrm>
          <a:prstGeom prst="rect">
            <a:avLst/>
          </a:prstGeom>
        </p:spPr>
      </p:pic>
      <p:sp>
        <p:nvSpPr>
          <p:cNvPr id="34" name="Text Placeholder 10">
            <a:extLst>
              <a:ext uri="{FF2B5EF4-FFF2-40B4-BE49-F238E27FC236}">
                <a16:creationId xmlns:a16="http://schemas.microsoft.com/office/drawing/2014/main" id="{2C0A3E69-8B38-884A-AB9D-67441AD40A96}"/>
              </a:ext>
            </a:extLst>
          </p:cNvPr>
          <p:cNvSpPr>
            <a:spLocks noGrp="1"/>
          </p:cNvSpPr>
          <p:nvPr userDrawn="1">
            <p:ph type="body" sz="quarter" idx="21" hasCustomPrompt="1"/>
          </p:nvPr>
        </p:nvSpPr>
        <p:spPr>
          <a:xfrm>
            <a:off x="4375356" y="3153966"/>
            <a:ext cx="1661783" cy="3168408"/>
          </a:xfrm>
          <a:prstGeom prst="rect">
            <a:avLst/>
          </a:prstGeom>
        </p:spPr>
        <p:txBody>
          <a:bodyPr>
            <a:noAutofit/>
          </a:bodyPr>
          <a:lstStyle>
            <a:lvl1pPr marL="10800" indent="0">
              <a:buNone/>
              <a:defRPr sz="1050" b="1" i="0">
                <a:latin typeface="Nunito Sans" pitchFamily="2" charset="77"/>
                <a:ea typeface="Nunito Sans" pitchFamily="2" charset="77"/>
                <a:cs typeface="Nunito Sans" pitchFamily="2" charset="77"/>
              </a:defRPr>
            </a:lvl1pPr>
            <a:lvl2pPr marL="9525" marR="3810" indent="0" algn="l" defTabSz="685800" rtl="0" eaLnBrk="1" fontAlgn="auto" latinLnBrk="0" hangingPunct="1">
              <a:lnSpc>
                <a:spcPts val="1500"/>
              </a:lnSpc>
              <a:spcBef>
                <a:spcPts val="1496"/>
              </a:spcBef>
              <a:spcAft>
                <a:spcPts val="0"/>
              </a:spcAft>
              <a:buClrTx/>
              <a:buSzTx/>
              <a:buFont typeface="Arial" charset="0"/>
              <a:buNone/>
              <a:tabLst/>
              <a:defRPr lang="en-US" sz="1050" b="0" i="0" kern="1200" spc="4" dirty="0">
                <a:solidFill>
                  <a:schemeClr val="tx1"/>
                </a:solidFill>
                <a:latin typeface="Nunito Sans" charset="0"/>
                <a:ea typeface="Nunito Sans" charset="0"/>
                <a:cs typeface="Nunito Sans" charset="0"/>
              </a:defRPr>
            </a:lvl2pPr>
            <a:lvl3pPr marL="5954" indent="0">
              <a:tabLst/>
              <a:defRPr sz="1050"/>
            </a:lvl3pPr>
            <a:lvl4pPr marL="5954" indent="0">
              <a:tabLst/>
              <a:defRPr sz="1050" b="1" i="0">
                <a:latin typeface="Nunito Sans" pitchFamily="2" charset="77"/>
              </a:defRPr>
            </a:lvl4pPr>
          </a:lstStyle>
          <a:p>
            <a:pPr lvl="0"/>
            <a:r>
              <a:rPr lang="en-US"/>
              <a:t>Helen Glover</a:t>
            </a:r>
          </a:p>
          <a:p>
            <a:pPr lvl="0"/>
            <a:r>
              <a:rPr lang="en-US"/>
              <a:t>Scout Ambassador</a:t>
            </a:r>
          </a:p>
          <a:p>
            <a:pPr lvl="1"/>
            <a:r>
              <a:rPr lang="en-US"/>
              <a:t>Helen is a two-time Olympic champion and triple World Champion, winning British women’s rowing’s first ever gold medal at London 2012.</a:t>
            </a:r>
          </a:p>
        </p:txBody>
      </p:sp>
      <p:sp>
        <p:nvSpPr>
          <p:cNvPr id="35" name="Text Placeholder 10">
            <a:extLst>
              <a:ext uri="{FF2B5EF4-FFF2-40B4-BE49-F238E27FC236}">
                <a16:creationId xmlns:a16="http://schemas.microsoft.com/office/drawing/2014/main" id="{1AB2C926-69E1-B34B-855C-B82661E2EA48}"/>
              </a:ext>
            </a:extLst>
          </p:cNvPr>
          <p:cNvSpPr>
            <a:spLocks noGrp="1"/>
          </p:cNvSpPr>
          <p:nvPr userDrawn="1">
            <p:ph type="body" sz="quarter" idx="22" hasCustomPrompt="1"/>
          </p:nvPr>
        </p:nvSpPr>
        <p:spPr>
          <a:xfrm>
            <a:off x="6292642" y="3153966"/>
            <a:ext cx="1661783" cy="3168408"/>
          </a:xfrm>
          <a:prstGeom prst="rect">
            <a:avLst/>
          </a:prstGeom>
        </p:spPr>
        <p:txBody>
          <a:bodyPr>
            <a:noAutofit/>
          </a:bodyPr>
          <a:lstStyle>
            <a:lvl1pPr marL="10800" indent="0">
              <a:buNone/>
              <a:defRPr sz="1050" b="1" i="0">
                <a:latin typeface="Nunito Sans" pitchFamily="2" charset="77"/>
                <a:ea typeface="Nunito Sans" pitchFamily="2" charset="77"/>
                <a:cs typeface="Nunito Sans" pitchFamily="2" charset="77"/>
              </a:defRPr>
            </a:lvl1pPr>
            <a:lvl2pPr marL="9525" marR="3810" indent="0" algn="l" defTabSz="685800" rtl="0" eaLnBrk="1" fontAlgn="auto" latinLnBrk="0" hangingPunct="1">
              <a:lnSpc>
                <a:spcPts val="1500"/>
              </a:lnSpc>
              <a:spcBef>
                <a:spcPts val="1496"/>
              </a:spcBef>
              <a:spcAft>
                <a:spcPts val="0"/>
              </a:spcAft>
              <a:buClrTx/>
              <a:buSzTx/>
              <a:buFont typeface="Arial" charset="0"/>
              <a:buNone/>
              <a:tabLst/>
              <a:defRPr lang="en-US" sz="1050" b="0" i="0" kern="1200" spc="4" dirty="0">
                <a:solidFill>
                  <a:schemeClr val="tx1"/>
                </a:solidFill>
                <a:latin typeface="Nunito Sans" charset="0"/>
                <a:ea typeface="Nunito Sans" charset="0"/>
                <a:cs typeface="Nunito Sans" charset="0"/>
              </a:defRPr>
            </a:lvl2pPr>
            <a:lvl3pPr marL="5954" indent="0">
              <a:tabLst/>
              <a:defRPr sz="1050"/>
            </a:lvl3pPr>
            <a:lvl4pPr marL="5954" indent="0">
              <a:tabLst/>
              <a:defRPr sz="1050" b="1" i="0">
                <a:latin typeface="Nunito Sans" pitchFamily="2" charset="77"/>
              </a:defRPr>
            </a:lvl4pPr>
          </a:lstStyle>
          <a:p>
            <a:pPr lvl="0"/>
            <a:r>
              <a:rPr lang="en-US"/>
              <a:t>Tim Peake</a:t>
            </a:r>
          </a:p>
          <a:p>
            <a:pPr lvl="0"/>
            <a:r>
              <a:rPr lang="en-US"/>
              <a:t>Scout Ambassador </a:t>
            </a:r>
          </a:p>
          <a:p>
            <a:pPr lvl="1"/>
            <a:r>
              <a:rPr lang="en-US"/>
              <a:t>ESA Astronaut Major Tim Peake is also a former Cub Scout and an advocate of the power of Scouting to help young people develop skills for life.</a:t>
            </a:r>
          </a:p>
        </p:txBody>
      </p:sp>
      <p:sp>
        <p:nvSpPr>
          <p:cNvPr id="40" name="Text Placeholder 10">
            <a:extLst>
              <a:ext uri="{FF2B5EF4-FFF2-40B4-BE49-F238E27FC236}">
                <a16:creationId xmlns:a16="http://schemas.microsoft.com/office/drawing/2014/main" id="{90E1326C-7080-BD44-8BB4-86175CE92D42}"/>
              </a:ext>
            </a:extLst>
          </p:cNvPr>
          <p:cNvSpPr>
            <a:spLocks noGrp="1"/>
          </p:cNvSpPr>
          <p:nvPr>
            <p:ph type="body" sz="quarter" idx="23" hasCustomPrompt="1"/>
          </p:nvPr>
        </p:nvSpPr>
        <p:spPr>
          <a:xfrm>
            <a:off x="8209938" y="3153966"/>
            <a:ext cx="1661783" cy="3168408"/>
          </a:xfrm>
          <a:prstGeom prst="rect">
            <a:avLst/>
          </a:prstGeom>
        </p:spPr>
        <p:txBody>
          <a:bodyPr>
            <a:noAutofit/>
          </a:bodyPr>
          <a:lstStyle>
            <a:lvl1pPr marL="10800" indent="0">
              <a:buNone/>
              <a:defRPr sz="1050" b="1" i="0">
                <a:latin typeface="Nunito Sans" pitchFamily="2" charset="77"/>
                <a:ea typeface="Nunito Sans" pitchFamily="2" charset="77"/>
                <a:cs typeface="Nunito Sans" pitchFamily="2" charset="77"/>
              </a:defRPr>
            </a:lvl1pPr>
            <a:lvl2pPr marL="9525" marR="3810" indent="0" algn="l" defTabSz="685800" rtl="0" eaLnBrk="1" fontAlgn="auto" latinLnBrk="0" hangingPunct="1">
              <a:lnSpc>
                <a:spcPts val="1500"/>
              </a:lnSpc>
              <a:spcBef>
                <a:spcPts val="1496"/>
              </a:spcBef>
              <a:spcAft>
                <a:spcPts val="0"/>
              </a:spcAft>
              <a:buClrTx/>
              <a:buSzTx/>
              <a:buFont typeface="Arial" charset="0"/>
              <a:buNone/>
              <a:tabLst/>
              <a:defRPr lang="en-US" sz="1050" b="0" i="0" kern="1200" spc="4" dirty="0">
                <a:solidFill>
                  <a:schemeClr val="tx1"/>
                </a:solidFill>
                <a:latin typeface="Nunito Sans" charset="0"/>
                <a:ea typeface="Nunito Sans" charset="0"/>
                <a:cs typeface="Nunito Sans" charset="0"/>
              </a:defRPr>
            </a:lvl2pPr>
            <a:lvl3pPr marL="5954" indent="0">
              <a:tabLst/>
              <a:defRPr sz="1050"/>
            </a:lvl3pPr>
            <a:lvl4pPr marL="5954" indent="0">
              <a:tabLst/>
              <a:defRPr sz="1050" b="1" i="0">
                <a:latin typeface="Nunito Sans" pitchFamily="2" charset="77"/>
              </a:defRPr>
            </a:lvl4pPr>
          </a:lstStyle>
          <a:p>
            <a:pPr lvl="0"/>
            <a:r>
              <a:rPr lang="en-US"/>
              <a:t>Bear </a:t>
            </a:r>
            <a:r>
              <a:rPr lang="en-US" err="1"/>
              <a:t>Grylls</a:t>
            </a:r>
            <a:r>
              <a:rPr lang="en-US"/>
              <a:t> </a:t>
            </a:r>
          </a:p>
          <a:p>
            <a:pPr lvl="0"/>
            <a:r>
              <a:rPr lang="en-US"/>
              <a:t>Chief Scout </a:t>
            </a:r>
          </a:p>
          <a:p>
            <a:pPr lvl="1"/>
            <a:r>
              <a:rPr lang="en-US"/>
              <a:t>Bear was appointed in 2009 as the youngest ever Chief Scout of the United Kingdom. He has inspired hundreds of thousands of young people with his positivity, passion for adventure, courage and leadership. </a:t>
            </a:r>
          </a:p>
        </p:txBody>
      </p:sp>
      <p:sp>
        <p:nvSpPr>
          <p:cNvPr id="38" name="object 18">
            <a:extLst>
              <a:ext uri="{FF2B5EF4-FFF2-40B4-BE49-F238E27FC236}">
                <a16:creationId xmlns:a16="http://schemas.microsoft.com/office/drawing/2014/main" id="{B8A11A06-AD5C-3A46-B01B-ADFE26DCC3A7}"/>
              </a:ext>
            </a:extLst>
          </p:cNvPr>
          <p:cNvSpPr/>
          <p:nvPr userDrawn="1"/>
        </p:nvSpPr>
        <p:spPr>
          <a:xfrm>
            <a:off x="2447019" y="1809750"/>
            <a:ext cx="1523996" cy="1162050"/>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013"/>
          </a:p>
        </p:txBody>
      </p:sp>
      <p:sp>
        <p:nvSpPr>
          <p:cNvPr id="41" name="object 19">
            <a:extLst>
              <a:ext uri="{FF2B5EF4-FFF2-40B4-BE49-F238E27FC236}">
                <a16:creationId xmlns:a16="http://schemas.microsoft.com/office/drawing/2014/main" id="{E9DE9629-A022-FB4C-B643-21A4E670FD25}"/>
              </a:ext>
            </a:extLst>
          </p:cNvPr>
          <p:cNvSpPr/>
          <p:nvPr userDrawn="1"/>
        </p:nvSpPr>
        <p:spPr>
          <a:xfrm>
            <a:off x="4357957" y="1809750"/>
            <a:ext cx="1523990" cy="1162050"/>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013"/>
          </a:p>
        </p:txBody>
      </p:sp>
      <p:sp>
        <p:nvSpPr>
          <p:cNvPr id="42" name="object 21">
            <a:extLst>
              <a:ext uri="{FF2B5EF4-FFF2-40B4-BE49-F238E27FC236}">
                <a16:creationId xmlns:a16="http://schemas.microsoft.com/office/drawing/2014/main" id="{4A5F8DA1-C550-1A4A-BE4B-E2591CFF944A}"/>
              </a:ext>
            </a:extLst>
          </p:cNvPr>
          <p:cNvSpPr/>
          <p:nvPr userDrawn="1"/>
        </p:nvSpPr>
        <p:spPr>
          <a:xfrm>
            <a:off x="8198892" y="1809750"/>
            <a:ext cx="1524000" cy="1162050"/>
          </a:xfrm>
          <a:prstGeom prst="rect">
            <a:avLst/>
          </a:prstGeom>
          <a:blipFill>
            <a:blip r:embed="rId5"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013"/>
          </a:p>
        </p:txBody>
      </p:sp>
      <p:pic>
        <p:nvPicPr>
          <p:cNvPr id="36" name="Picture 35"/>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0084688" y="360363"/>
            <a:ext cx="1745787" cy="492320"/>
          </a:xfrm>
          <a:prstGeom prst="rect">
            <a:avLst/>
          </a:prstGeom>
        </p:spPr>
      </p:pic>
    </p:spTree>
    <p:extLst>
      <p:ext uri="{BB962C8B-B14F-4D97-AF65-F5344CB8AC3E}">
        <p14:creationId xmlns:p14="http://schemas.microsoft.com/office/powerpoint/2010/main" val="104762943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Bio template">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9" name="Footer Placeholder 8"/>
          <p:cNvSpPr>
            <a:spLocks noGrp="1"/>
          </p:cNvSpPr>
          <p:nvPr>
            <p:ph type="ftr" sz="quarter" idx="11"/>
          </p:nvPr>
        </p:nvSpPr>
        <p:spPr/>
        <p:txBody>
          <a:body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a:p>
        </p:txBody>
      </p:sp>
      <p:sp>
        <p:nvSpPr>
          <p:cNvPr id="43" name="Text Placeholder 10"/>
          <p:cNvSpPr>
            <a:spLocks noGrp="1"/>
          </p:cNvSpPr>
          <p:nvPr>
            <p:ph type="body" sz="quarter" idx="20" hasCustomPrompt="1"/>
          </p:nvPr>
        </p:nvSpPr>
        <p:spPr>
          <a:xfrm>
            <a:off x="2458064" y="3153966"/>
            <a:ext cx="1661783" cy="3168408"/>
          </a:xfrm>
          <a:prstGeom prst="rect">
            <a:avLst/>
          </a:prstGeom>
        </p:spPr>
        <p:txBody>
          <a:bodyPr>
            <a:noAutofit/>
          </a:bodyPr>
          <a:lstStyle>
            <a:lvl1pPr marL="10800" indent="0">
              <a:buNone/>
              <a:defRPr sz="1050" b="1" i="0">
                <a:latin typeface="Nunito Sans" pitchFamily="2" charset="77"/>
                <a:ea typeface="Nunito Sans" pitchFamily="2" charset="77"/>
                <a:cs typeface="Nunito Sans" pitchFamily="2" charset="77"/>
              </a:defRPr>
            </a:lvl1pPr>
            <a:lvl2pPr marL="9525" marR="3810" indent="0" algn="l" defTabSz="685800" rtl="0" eaLnBrk="1" fontAlgn="auto" latinLnBrk="0" hangingPunct="1">
              <a:lnSpc>
                <a:spcPts val="1500"/>
              </a:lnSpc>
              <a:spcBef>
                <a:spcPts val="1496"/>
              </a:spcBef>
              <a:spcAft>
                <a:spcPts val="0"/>
              </a:spcAft>
              <a:buClrTx/>
              <a:buSzTx/>
              <a:buFont typeface="Arial" panose="020B0604020202020204" pitchFamily="34" charset="0"/>
              <a:buNone/>
              <a:tabLst/>
              <a:defRPr lang="en-US" sz="1050" b="0" i="0" kern="1200" spc="4" dirty="0">
                <a:solidFill>
                  <a:schemeClr val="tx1"/>
                </a:solidFill>
                <a:latin typeface="Nunito Sans" charset="0"/>
                <a:ea typeface="Nunito Sans" charset="0"/>
                <a:cs typeface="Nunito Sans" charset="0"/>
              </a:defRPr>
            </a:lvl2pPr>
            <a:lvl3pPr marL="5954" indent="0">
              <a:buNone/>
              <a:tabLst/>
              <a:defRPr sz="1050"/>
            </a:lvl3pPr>
            <a:lvl4pPr marL="5954" indent="0">
              <a:buNone/>
              <a:tabLst/>
              <a:defRPr sz="1050" b="1" i="0">
                <a:latin typeface="Nunito Sans" pitchFamily="2" charset="77"/>
              </a:defRPr>
            </a:lvl4pPr>
          </a:lstStyle>
          <a:p>
            <a:pPr lvl="0"/>
            <a:r>
              <a:rPr lang="en-US"/>
              <a:t>Click to edit Master text styles</a:t>
            </a:r>
          </a:p>
          <a:p>
            <a:pPr lvl="1"/>
            <a:r>
              <a:rPr lang="en-US"/>
              <a:t>Second level</a:t>
            </a:r>
          </a:p>
          <a:p>
            <a:pPr lvl="2"/>
            <a:r>
              <a:rPr lang="en-US"/>
              <a:t>Third level</a:t>
            </a:r>
          </a:p>
          <a:p>
            <a:pPr lvl="3"/>
            <a:r>
              <a:rPr lang="en-US"/>
              <a:t>Fourth level</a:t>
            </a:r>
          </a:p>
          <a:p>
            <a:pPr lvl="1"/>
            <a:endParaRPr lang="en-US"/>
          </a:p>
        </p:txBody>
      </p:sp>
      <p:sp>
        <p:nvSpPr>
          <p:cNvPr id="34" name="Text Placeholder 10">
            <a:extLst>
              <a:ext uri="{FF2B5EF4-FFF2-40B4-BE49-F238E27FC236}">
                <a16:creationId xmlns:a16="http://schemas.microsoft.com/office/drawing/2014/main" id="{2C0A3E69-8B38-884A-AB9D-67441AD40A96}"/>
              </a:ext>
            </a:extLst>
          </p:cNvPr>
          <p:cNvSpPr>
            <a:spLocks noGrp="1"/>
          </p:cNvSpPr>
          <p:nvPr userDrawn="1">
            <p:ph type="body" sz="quarter" idx="21" hasCustomPrompt="1"/>
          </p:nvPr>
        </p:nvSpPr>
        <p:spPr>
          <a:xfrm>
            <a:off x="4375356" y="3153966"/>
            <a:ext cx="1661783" cy="3168408"/>
          </a:xfrm>
          <a:prstGeom prst="rect">
            <a:avLst/>
          </a:prstGeom>
        </p:spPr>
        <p:txBody>
          <a:bodyPr>
            <a:noAutofit/>
          </a:bodyPr>
          <a:lstStyle>
            <a:lvl1pPr marL="10800" indent="0">
              <a:buNone/>
              <a:defRPr sz="1050" b="1" i="0">
                <a:latin typeface="Nunito Sans" pitchFamily="2" charset="77"/>
                <a:ea typeface="Nunito Sans" pitchFamily="2" charset="77"/>
                <a:cs typeface="Nunito Sans" pitchFamily="2" charset="77"/>
              </a:defRPr>
            </a:lvl1pPr>
            <a:lvl2pPr marL="9525" marR="3810" indent="0" algn="l" defTabSz="685800" rtl="0" eaLnBrk="1" fontAlgn="auto" latinLnBrk="0" hangingPunct="1">
              <a:lnSpc>
                <a:spcPts val="1500"/>
              </a:lnSpc>
              <a:spcBef>
                <a:spcPts val="1496"/>
              </a:spcBef>
              <a:spcAft>
                <a:spcPts val="0"/>
              </a:spcAft>
              <a:buClrTx/>
              <a:buSzTx/>
              <a:buFont typeface="Arial" panose="020B0604020202020204" pitchFamily="34" charset="0"/>
              <a:buNone/>
              <a:tabLst/>
              <a:defRPr lang="en-US" sz="1050" b="0" i="0" kern="1200" spc="4" dirty="0">
                <a:solidFill>
                  <a:schemeClr val="tx1"/>
                </a:solidFill>
                <a:latin typeface="Nunito Sans" charset="0"/>
                <a:ea typeface="Nunito Sans" charset="0"/>
                <a:cs typeface="Nunito Sans" charset="0"/>
              </a:defRPr>
            </a:lvl2pPr>
            <a:lvl3pPr marL="5954" indent="0">
              <a:buNone/>
              <a:tabLst/>
              <a:defRPr sz="1050"/>
            </a:lvl3pPr>
            <a:lvl4pPr marL="5954" indent="0">
              <a:buNone/>
              <a:tabLst/>
              <a:defRPr sz="1050" b="1" i="0">
                <a:latin typeface="Nunito Sans" pitchFamily="2" charset="77"/>
              </a:defRPr>
            </a:lvl4pPr>
          </a:lstStyle>
          <a:p>
            <a:pPr lvl="0"/>
            <a:r>
              <a:rPr lang="en-US"/>
              <a:t>Click to edit Master text styles</a:t>
            </a:r>
          </a:p>
          <a:p>
            <a:pPr lvl="1"/>
            <a:r>
              <a:rPr lang="en-US"/>
              <a:t>Second level</a:t>
            </a:r>
          </a:p>
          <a:p>
            <a:pPr lvl="2"/>
            <a:r>
              <a:rPr lang="en-US"/>
              <a:t>Third level</a:t>
            </a:r>
          </a:p>
          <a:p>
            <a:pPr lvl="3"/>
            <a:r>
              <a:rPr lang="en-US"/>
              <a:t>Fourth level</a:t>
            </a:r>
          </a:p>
          <a:p>
            <a:pPr lvl="1"/>
            <a:endParaRPr lang="en-US"/>
          </a:p>
        </p:txBody>
      </p:sp>
      <p:sp>
        <p:nvSpPr>
          <p:cNvPr id="35" name="Text Placeholder 10">
            <a:extLst>
              <a:ext uri="{FF2B5EF4-FFF2-40B4-BE49-F238E27FC236}">
                <a16:creationId xmlns:a16="http://schemas.microsoft.com/office/drawing/2014/main" id="{1AB2C926-69E1-B34B-855C-B82661E2EA48}"/>
              </a:ext>
            </a:extLst>
          </p:cNvPr>
          <p:cNvSpPr>
            <a:spLocks noGrp="1"/>
          </p:cNvSpPr>
          <p:nvPr userDrawn="1">
            <p:ph type="body" sz="quarter" idx="22" hasCustomPrompt="1"/>
          </p:nvPr>
        </p:nvSpPr>
        <p:spPr>
          <a:xfrm>
            <a:off x="6292642" y="3153966"/>
            <a:ext cx="1661783" cy="3168408"/>
          </a:xfrm>
          <a:prstGeom prst="rect">
            <a:avLst/>
          </a:prstGeom>
        </p:spPr>
        <p:txBody>
          <a:bodyPr>
            <a:noAutofit/>
          </a:bodyPr>
          <a:lstStyle>
            <a:lvl1pPr marL="10800" indent="0">
              <a:buNone/>
              <a:defRPr sz="1050" b="1" i="0">
                <a:latin typeface="Nunito Sans" pitchFamily="2" charset="77"/>
                <a:ea typeface="Nunito Sans" pitchFamily="2" charset="77"/>
                <a:cs typeface="Nunito Sans" pitchFamily="2" charset="77"/>
              </a:defRPr>
            </a:lvl1pPr>
            <a:lvl2pPr marL="9525" marR="3810" indent="0" algn="l" defTabSz="685800" rtl="0" eaLnBrk="1" fontAlgn="auto" latinLnBrk="0" hangingPunct="1">
              <a:lnSpc>
                <a:spcPts val="1500"/>
              </a:lnSpc>
              <a:spcBef>
                <a:spcPts val="1496"/>
              </a:spcBef>
              <a:spcAft>
                <a:spcPts val="0"/>
              </a:spcAft>
              <a:buClrTx/>
              <a:buSzTx/>
              <a:buFont typeface="Arial" panose="020B0604020202020204" pitchFamily="34" charset="0"/>
              <a:buNone/>
              <a:tabLst/>
              <a:defRPr lang="en-US" sz="1050" b="0" i="0" kern="1200" spc="4" dirty="0">
                <a:solidFill>
                  <a:schemeClr val="tx1"/>
                </a:solidFill>
                <a:latin typeface="Nunito Sans" charset="0"/>
                <a:ea typeface="Nunito Sans" charset="0"/>
                <a:cs typeface="Nunito Sans" charset="0"/>
              </a:defRPr>
            </a:lvl2pPr>
            <a:lvl3pPr marL="5954" indent="0">
              <a:buNone/>
              <a:tabLst/>
              <a:defRPr sz="1050"/>
            </a:lvl3pPr>
            <a:lvl4pPr marL="5954" indent="0">
              <a:buNone/>
              <a:tabLst/>
              <a:defRPr sz="1050" b="1" i="0">
                <a:latin typeface="Nunito Sans" pitchFamily="2" charset="77"/>
              </a:defRPr>
            </a:lvl4pPr>
          </a:lstStyle>
          <a:p>
            <a:pPr lvl="0"/>
            <a:r>
              <a:rPr lang="en-US"/>
              <a:t>Click to edit Master text styles</a:t>
            </a:r>
          </a:p>
          <a:p>
            <a:pPr lvl="1"/>
            <a:r>
              <a:rPr lang="en-US"/>
              <a:t>Second level</a:t>
            </a:r>
          </a:p>
          <a:p>
            <a:pPr lvl="2"/>
            <a:r>
              <a:rPr lang="en-US"/>
              <a:t>Third level</a:t>
            </a:r>
          </a:p>
          <a:p>
            <a:pPr lvl="3"/>
            <a:r>
              <a:rPr lang="en-US"/>
              <a:t>Fourth level</a:t>
            </a:r>
          </a:p>
          <a:p>
            <a:pPr lvl="1"/>
            <a:endParaRPr lang="en-US"/>
          </a:p>
        </p:txBody>
      </p:sp>
      <p:sp>
        <p:nvSpPr>
          <p:cNvPr id="40" name="Text Placeholder 10">
            <a:extLst>
              <a:ext uri="{FF2B5EF4-FFF2-40B4-BE49-F238E27FC236}">
                <a16:creationId xmlns:a16="http://schemas.microsoft.com/office/drawing/2014/main" id="{90E1326C-7080-BD44-8BB4-86175CE92D42}"/>
              </a:ext>
            </a:extLst>
          </p:cNvPr>
          <p:cNvSpPr>
            <a:spLocks noGrp="1"/>
          </p:cNvSpPr>
          <p:nvPr>
            <p:ph type="body" sz="quarter" idx="23" hasCustomPrompt="1"/>
          </p:nvPr>
        </p:nvSpPr>
        <p:spPr>
          <a:xfrm>
            <a:off x="8209938" y="3153966"/>
            <a:ext cx="1661783" cy="3168408"/>
          </a:xfrm>
          <a:prstGeom prst="rect">
            <a:avLst/>
          </a:prstGeom>
        </p:spPr>
        <p:txBody>
          <a:bodyPr>
            <a:noAutofit/>
          </a:bodyPr>
          <a:lstStyle>
            <a:lvl1pPr marL="10800" indent="0">
              <a:buNone/>
              <a:defRPr sz="1050" b="1" i="0">
                <a:latin typeface="Nunito Sans" pitchFamily="2" charset="77"/>
                <a:ea typeface="Nunito Sans" pitchFamily="2" charset="77"/>
                <a:cs typeface="Nunito Sans" pitchFamily="2" charset="77"/>
              </a:defRPr>
            </a:lvl1pPr>
            <a:lvl2pPr marL="9525" marR="3810" indent="0" algn="l" defTabSz="685800" rtl="0" eaLnBrk="1" fontAlgn="auto" latinLnBrk="0" hangingPunct="1">
              <a:lnSpc>
                <a:spcPts val="1500"/>
              </a:lnSpc>
              <a:spcBef>
                <a:spcPts val="1496"/>
              </a:spcBef>
              <a:spcAft>
                <a:spcPts val="0"/>
              </a:spcAft>
              <a:buClrTx/>
              <a:buSzTx/>
              <a:buFont typeface="Arial" panose="020B0604020202020204" pitchFamily="34" charset="0"/>
              <a:buNone/>
              <a:tabLst/>
              <a:defRPr lang="en-US" sz="1050" b="0" i="0" kern="1200" spc="4" dirty="0">
                <a:solidFill>
                  <a:schemeClr val="tx1"/>
                </a:solidFill>
                <a:latin typeface="Nunito Sans" charset="0"/>
                <a:ea typeface="Nunito Sans" charset="0"/>
                <a:cs typeface="Nunito Sans" charset="0"/>
              </a:defRPr>
            </a:lvl2pPr>
            <a:lvl3pPr marL="5954" indent="0">
              <a:buNone/>
              <a:tabLst/>
              <a:defRPr sz="1050"/>
            </a:lvl3pPr>
            <a:lvl4pPr marL="5954" indent="0">
              <a:buNone/>
              <a:tabLst/>
              <a:defRPr sz="1050" b="1" i="0">
                <a:latin typeface="Nunito Sans" pitchFamily="2" charset="77"/>
              </a:defRPr>
            </a:lvl4pPr>
          </a:lstStyle>
          <a:p>
            <a:pPr lvl="0"/>
            <a:r>
              <a:rPr lang="en-US"/>
              <a:t>Click to edit Master text styles</a:t>
            </a:r>
          </a:p>
          <a:p>
            <a:pPr lvl="1"/>
            <a:r>
              <a:rPr lang="en-US"/>
              <a:t>Second level</a:t>
            </a:r>
          </a:p>
          <a:p>
            <a:pPr lvl="2"/>
            <a:r>
              <a:rPr lang="en-US"/>
              <a:t>Third level</a:t>
            </a:r>
          </a:p>
          <a:p>
            <a:pPr lvl="3"/>
            <a:r>
              <a:rPr lang="en-US"/>
              <a:t>Fourth level</a:t>
            </a:r>
          </a:p>
          <a:p>
            <a:pPr lvl="1"/>
            <a:endParaRPr lang="en-US"/>
          </a:p>
        </p:txBody>
      </p:sp>
      <p:sp>
        <p:nvSpPr>
          <p:cNvPr id="38" name="Picture Placeholder 5">
            <a:extLst>
              <a:ext uri="{FF2B5EF4-FFF2-40B4-BE49-F238E27FC236}">
                <a16:creationId xmlns:a16="http://schemas.microsoft.com/office/drawing/2014/main" id="{89C03A36-4CFB-5C47-9A67-BBF62C6EC655}"/>
              </a:ext>
            </a:extLst>
          </p:cNvPr>
          <p:cNvSpPr>
            <a:spLocks noGrp="1"/>
          </p:cNvSpPr>
          <p:nvPr>
            <p:ph type="pic" sz="quarter" idx="24" hasCustomPrompt="1"/>
          </p:nvPr>
        </p:nvSpPr>
        <p:spPr>
          <a:xfrm>
            <a:off x="2458641" y="1829107"/>
            <a:ext cx="1512094" cy="1142693"/>
          </a:xfrm>
          <a:prstGeom prst="rect">
            <a:avLst/>
          </a:prstGeom>
        </p:spPr>
        <p:txBody>
          <a:bodyPr>
            <a:normAutofit/>
          </a:bodyPr>
          <a:lstStyle>
            <a:lvl1pPr marL="10800" indent="0">
              <a:buNone/>
              <a:defRPr sz="1200"/>
            </a:lvl1pPr>
          </a:lstStyle>
          <a:p>
            <a:r>
              <a:rPr lang="en-GB"/>
              <a:t>Click to insert image</a:t>
            </a:r>
          </a:p>
          <a:p>
            <a:r>
              <a:rPr lang="en-GB"/>
              <a:t>The optimum image size is 122 x 160 pixels at 96 dpi</a:t>
            </a:r>
          </a:p>
        </p:txBody>
      </p:sp>
      <p:sp>
        <p:nvSpPr>
          <p:cNvPr id="41" name="Picture Placeholder 5">
            <a:extLst>
              <a:ext uri="{FF2B5EF4-FFF2-40B4-BE49-F238E27FC236}">
                <a16:creationId xmlns:a16="http://schemas.microsoft.com/office/drawing/2014/main" id="{3F932ACE-377C-D547-A933-DB1A45FABE58}"/>
              </a:ext>
            </a:extLst>
          </p:cNvPr>
          <p:cNvSpPr>
            <a:spLocks noGrp="1"/>
          </p:cNvSpPr>
          <p:nvPr>
            <p:ph type="pic" sz="quarter" idx="25" hasCustomPrompt="1"/>
          </p:nvPr>
        </p:nvSpPr>
        <p:spPr>
          <a:xfrm>
            <a:off x="4375356" y="1829107"/>
            <a:ext cx="1512094" cy="1142693"/>
          </a:xfrm>
          <a:prstGeom prst="rect">
            <a:avLst/>
          </a:prstGeom>
        </p:spPr>
        <p:txBody>
          <a:bodyPr>
            <a:normAutofit/>
          </a:bodyPr>
          <a:lstStyle>
            <a:lvl1pPr marL="10800" indent="0">
              <a:buNone/>
              <a:defRPr sz="1200"/>
            </a:lvl1pPr>
          </a:lstStyle>
          <a:p>
            <a:r>
              <a:rPr lang="en-GB"/>
              <a:t>Click to insert image</a:t>
            </a:r>
          </a:p>
          <a:p>
            <a:r>
              <a:rPr lang="en-GB"/>
              <a:t>The optimum image size is 122 x 160 pixels at 96 dpi</a:t>
            </a:r>
          </a:p>
        </p:txBody>
      </p:sp>
      <p:sp>
        <p:nvSpPr>
          <p:cNvPr id="42" name="Picture Placeholder 5">
            <a:extLst>
              <a:ext uri="{FF2B5EF4-FFF2-40B4-BE49-F238E27FC236}">
                <a16:creationId xmlns:a16="http://schemas.microsoft.com/office/drawing/2014/main" id="{24BCBACA-9B0E-464E-B58C-8DF5F332759E}"/>
              </a:ext>
            </a:extLst>
          </p:cNvPr>
          <p:cNvSpPr>
            <a:spLocks noGrp="1"/>
          </p:cNvSpPr>
          <p:nvPr>
            <p:ph type="pic" sz="quarter" idx="26" hasCustomPrompt="1"/>
          </p:nvPr>
        </p:nvSpPr>
        <p:spPr>
          <a:xfrm>
            <a:off x="6292641" y="1829107"/>
            <a:ext cx="1512094" cy="1142693"/>
          </a:xfrm>
          <a:prstGeom prst="rect">
            <a:avLst/>
          </a:prstGeom>
        </p:spPr>
        <p:txBody>
          <a:bodyPr>
            <a:normAutofit/>
          </a:bodyPr>
          <a:lstStyle>
            <a:lvl1pPr marL="10800" indent="0">
              <a:buNone/>
              <a:defRPr sz="1200"/>
            </a:lvl1pPr>
          </a:lstStyle>
          <a:p>
            <a:r>
              <a:rPr lang="en-GB"/>
              <a:t>Click to insert image</a:t>
            </a:r>
          </a:p>
          <a:p>
            <a:r>
              <a:rPr lang="en-GB"/>
              <a:t>The optimum image size is 122 x 160 pixels at 96 dpi</a:t>
            </a:r>
          </a:p>
        </p:txBody>
      </p:sp>
      <p:sp>
        <p:nvSpPr>
          <p:cNvPr id="44" name="Picture Placeholder 5">
            <a:extLst>
              <a:ext uri="{FF2B5EF4-FFF2-40B4-BE49-F238E27FC236}">
                <a16:creationId xmlns:a16="http://schemas.microsoft.com/office/drawing/2014/main" id="{B2A63DBB-8B0B-2842-9A88-CA9E76CFDF7F}"/>
              </a:ext>
            </a:extLst>
          </p:cNvPr>
          <p:cNvSpPr>
            <a:spLocks noGrp="1"/>
          </p:cNvSpPr>
          <p:nvPr>
            <p:ph type="pic" sz="quarter" idx="27" hasCustomPrompt="1"/>
          </p:nvPr>
        </p:nvSpPr>
        <p:spPr>
          <a:xfrm>
            <a:off x="8209927" y="1829107"/>
            <a:ext cx="1512094" cy="1142693"/>
          </a:xfrm>
          <a:prstGeom prst="rect">
            <a:avLst/>
          </a:prstGeom>
        </p:spPr>
        <p:txBody>
          <a:bodyPr>
            <a:normAutofit/>
          </a:bodyPr>
          <a:lstStyle>
            <a:lvl1pPr marL="10800" indent="0">
              <a:buNone/>
              <a:defRPr sz="1200"/>
            </a:lvl1pPr>
          </a:lstStyle>
          <a:p>
            <a:r>
              <a:rPr lang="en-GB"/>
              <a:t>Click to insert image</a:t>
            </a:r>
          </a:p>
          <a:p>
            <a:r>
              <a:rPr lang="en-GB"/>
              <a:t>The optimum image size is 122 x 160 pixels at 96 dpi</a:t>
            </a:r>
          </a:p>
        </p:txBody>
      </p:sp>
      <p:pic>
        <p:nvPicPr>
          <p:cNvPr id="33" name="Picture 3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84688" y="360363"/>
            <a:ext cx="1745787" cy="492320"/>
          </a:xfrm>
          <a:prstGeom prst="rect">
            <a:avLst/>
          </a:prstGeom>
        </p:spPr>
      </p:pic>
    </p:spTree>
    <p:extLst>
      <p:ext uri="{BB962C8B-B14F-4D97-AF65-F5344CB8AC3E}">
        <p14:creationId xmlns:p14="http://schemas.microsoft.com/office/powerpoint/2010/main" val="4528733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2">
    <p:bg>
      <p:bgPr>
        <a:solidFill>
          <a:schemeClr val="bg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rgbClr val="FFFFFF"/>
                </a:solidFill>
                <a:latin typeface="Nunito Sans Black" charset="0"/>
                <a:ea typeface="Nunito Sans Black" charset="0"/>
                <a:cs typeface="Nunito Sans Black" charset="0"/>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en-GB"/>
              <a:t>18/02/2018</a:t>
            </a:r>
            <a:endParaRPr lang="mr-IN"/>
          </a:p>
        </p:txBody>
      </p:sp>
      <p:sp>
        <p:nvSpPr>
          <p:cNvPr id="6" name="Holder 6"/>
          <p:cNvSpPr>
            <a:spLocks noGrp="1"/>
          </p:cNvSpPr>
          <p:nvPr>
            <p:ph type="sldNum" sz="quarter" idx="7"/>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grpSp>
        <p:nvGrpSpPr>
          <p:cNvPr id="41" name="Group 40"/>
          <p:cNvGrpSpPr/>
          <p:nvPr userDrawn="1"/>
        </p:nvGrpSpPr>
        <p:grpSpPr>
          <a:xfrm>
            <a:off x="10077450" y="359569"/>
            <a:ext cx="1752622" cy="493120"/>
            <a:chOff x="228240" y="2152440"/>
            <a:chExt cx="10101600" cy="2842200"/>
          </a:xfrm>
          <a:solidFill>
            <a:schemeClr val="bg1"/>
          </a:solidFill>
        </p:grpSpPr>
        <p:sp>
          <p:nvSpPr>
            <p:cNvPr id="42" name="Freeform 1"/>
            <p:cNvSpPr/>
            <p:nvPr/>
          </p:nvSpPr>
          <p:spPr>
            <a:xfrm>
              <a:off x="228240" y="3147480"/>
              <a:ext cx="1115280" cy="1442880"/>
            </a:xfrm>
            <a:custGeom>
              <a:avLst/>
              <a:gdLst/>
              <a:ahLst/>
              <a:cxnLst/>
              <a:rect l="0" t="0" r="r" b="b"/>
              <a:pathLst>
                <a:path w="3098" h="4008">
                  <a:moveTo>
                    <a:pt x="0" y="3369"/>
                  </a:moveTo>
                  <a:lnTo>
                    <a:pt x="0" y="3369"/>
                  </a:lnTo>
                  <a:cubicBezTo>
                    <a:pt x="516" y="2762"/>
                    <a:pt x="516" y="2762"/>
                    <a:pt x="516" y="2762"/>
                  </a:cubicBezTo>
                  <a:cubicBezTo>
                    <a:pt x="880" y="3065"/>
                    <a:pt x="1245" y="3248"/>
                    <a:pt x="1670" y="3248"/>
                  </a:cubicBezTo>
                  <a:cubicBezTo>
                    <a:pt x="2035" y="3248"/>
                    <a:pt x="2247" y="3096"/>
                    <a:pt x="2247" y="2883"/>
                  </a:cubicBezTo>
                  <a:cubicBezTo>
                    <a:pt x="2247" y="2853"/>
                    <a:pt x="2247" y="2853"/>
                    <a:pt x="2247" y="2853"/>
                  </a:cubicBezTo>
                  <a:cubicBezTo>
                    <a:pt x="2247" y="2641"/>
                    <a:pt x="2095" y="2549"/>
                    <a:pt x="1458" y="2367"/>
                  </a:cubicBezTo>
                  <a:cubicBezTo>
                    <a:pt x="668" y="2155"/>
                    <a:pt x="152" y="1942"/>
                    <a:pt x="152" y="1184"/>
                  </a:cubicBezTo>
                  <a:cubicBezTo>
                    <a:pt x="152" y="1154"/>
                    <a:pt x="152" y="1154"/>
                    <a:pt x="152" y="1154"/>
                  </a:cubicBezTo>
                  <a:cubicBezTo>
                    <a:pt x="152" y="455"/>
                    <a:pt x="729" y="0"/>
                    <a:pt x="1518" y="0"/>
                  </a:cubicBezTo>
                  <a:cubicBezTo>
                    <a:pt x="2095" y="0"/>
                    <a:pt x="2581" y="182"/>
                    <a:pt x="2976" y="485"/>
                  </a:cubicBezTo>
                  <a:cubicBezTo>
                    <a:pt x="2521" y="1123"/>
                    <a:pt x="2521" y="1123"/>
                    <a:pt x="2521" y="1123"/>
                  </a:cubicBezTo>
                  <a:cubicBezTo>
                    <a:pt x="2187" y="911"/>
                    <a:pt x="1852" y="758"/>
                    <a:pt x="1518" y="758"/>
                  </a:cubicBezTo>
                  <a:cubicBezTo>
                    <a:pt x="1185" y="758"/>
                    <a:pt x="1002" y="911"/>
                    <a:pt x="1002" y="1093"/>
                  </a:cubicBezTo>
                  <a:lnTo>
                    <a:pt x="1002" y="1093"/>
                  </a:lnTo>
                  <a:cubicBezTo>
                    <a:pt x="1002" y="1365"/>
                    <a:pt x="1185" y="1426"/>
                    <a:pt x="1852" y="1608"/>
                  </a:cubicBezTo>
                  <a:cubicBezTo>
                    <a:pt x="2642" y="1820"/>
                    <a:pt x="3097" y="2093"/>
                    <a:pt x="3097" y="2792"/>
                  </a:cubicBezTo>
                  <a:lnTo>
                    <a:pt x="3097" y="2792"/>
                  </a:lnTo>
                  <a:cubicBezTo>
                    <a:pt x="3097" y="3551"/>
                    <a:pt x="2490" y="4007"/>
                    <a:pt x="1670" y="4007"/>
                  </a:cubicBezTo>
                  <a:cubicBezTo>
                    <a:pt x="1063" y="4007"/>
                    <a:pt x="486" y="3794"/>
                    <a:pt x="0" y="3369"/>
                  </a:cubicBezTo>
                </a:path>
              </a:pathLst>
            </a:custGeom>
            <a:grpFill/>
            <a:ln>
              <a:noFill/>
            </a:ln>
          </p:spPr>
        </p:sp>
        <p:sp>
          <p:nvSpPr>
            <p:cNvPr id="43" name="Freeform 2"/>
            <p:cNvSpPr/>
            <p:nvPr/>
          </p:nvSpPr>
          <p:spPr>
            <a:xfrm>
              <a:off x="1452600" y="3475440"/>
              <a:ext cx="995400" cy="1114920"/>
            </a:xfrm>
            <a:custGeom>
              <a:avLst/>
              <a:gdLst/>
              <a:ahLst/>
              <a:cxnLst/>
              <a:rect l="0" t="0" r="r" b="b"/>
              <a:pathLst>
                <a:path w="2765" h="3097">
                  <a:moveTo>
                    <a:pt x="0" y="1547"/>
                  </a:moveTo>
                  <a:lnTo>
                    <a:pt x="0" y="1547"/>
                  </a:lnTo>
                  <a:lnTo>
                    <a:pt x="0" y="1547"/>
                  </a:lnTo>
                  <a:cubicBezTo>
                    <a:pt x="0" y="697"/>
                    <a:pt x="668" y="0"/>
                    <a:pt x="1579" y="0"/>
                  </a:cubicBezTo>
                  <a:cubicBezTo>
                    <a:pt x="2126" y="0"/>
                    <a:pt x="2490" y="182"/>
                    <a:pt x="2764" y="485"/>
                  </a:cubicBezTo>
                  <a:cubicBezTo>
                    <a:pt x="2247" y="1061"/>
                    <a:pt x="2247" y="1061"/>
                    <a:pt x="2247" y="1061"/>
                  </a:cubicBezTo>
                  <a:cubicBezTo>
                    <a:pt x="2065" y="849"/>
                    <a:pt x="1852" y="728"/>
                    <a:pt x="1579" y="728"/>
                  </a:cubicBezTo>
                  <a:cubicBezTo>
                    <a:pt x="1154" y="728"/>
                    <a:pt x="851" y="1092"/>
                    <a:pt x="851" y="1547"/>
                  </a:cubicBezTo>
                  <a:lnTo>
                    <a:pt x="851" y="1547"/>
                  </a:lnTo>
                  <a:cubicBezTo>
                    <a:pt x="851" y="2003"/>
                    <a:pt x="1124" y="2367"/>
                    <a:pt x="1610" y="2367"/>
                  </a:cubicBezTo>
                  <a:cubicBezTo>
                    <a:pt x="1883" y="2367"/>
                    <a:pt x="2065" y="2246"/>
                    <a:pt x="2278" y="2064"/>
                  </a:cubicBezTo>
                  <a:cubicBezTo>
                    <a:pt x="2764" y="2550"/>
                    <a:pt x="2764" y="2550"/>
                    <a:pt x="2764" y="2550"/>
                  </a:cubicBezTo>
                  <a:cubicBezTo>
                    <a:pt x="2490" y="2883"/>
                    <a:pt x="2157" y="3096"/>
                    <a:pt x="1549" y="3096"/>
                  </a:cubicBezTo>
                  <a:cubicBezTo>
                    <a:pt x="668" y="3096"/>
                    <a:pt x="0" y="2397"/>
                    <a:pt x="0" y="1547"/>
                  </a:cubicBezTo>
                </a:path>
              </a:pathLst>
            </a:custGeom>
            <a:grpFill/>
            <a:ln>
              <a:noFill/>
            </a:ln>
          </p:spPr>
        </p:sp>
        <p:sp>
          <p:nvSpPr>
            <p:cNvPr id="44" name="Freeform 3"/>
            <p:cNvSpPr/>
            <p:nvPr/>
          </p:nvSpPr>
          <p:spPr>
            <a:xfrm>
              <a:off x="2513160" y="3475440"/>
              <a:ext cx="1159200" cy="1114920"/>
            </a:xfrm>
            <a:custGeom>
              <a:avLst/>
              <a:gdLst/>
              <a:ahLst/>
              <a:cxnLst/>
              <a:rect l="0" t="0" r="r" b="b"/>
              <a:pathLst>
                <a:path w="3220" h="3097">
                  <a:moveTo>
                    <a:pt x="2399" y="1547"/>
                  </a:moveTo>
                  <a:lnTo>
                    <a:pt x="2399" y="1547"/>
                  </a:lnTo>
                  <a:lnTo>
                    <a:pt x="2399" y="1547"/>
                  </a:lnTo>
                  <a:cubicBezTo>
                    <a:pt x="2399" y="1122"/>
                    <a:pt x="2065" y="728"/>
                    <a:pt x="1609" y="728"/>
                  </a:cubicBezTo>
                  <a:cubicBezTo>
                    <a:pt x="1123" y="728"/>
                    <a:pt x="820" y="1092"/>
                    <a:pt x="820" y="1547"/>
                  </a:cubicBezTo>
                  <a:lnTo>
                    <a:pt x="820" y="1547"/>
                  </a:lnTo>
                  <a:cubicBezTo>
                    <a:pt x="820" y="1972"/>
                    <a:pt x="1154" y="2367"/>
                    <a:pt x="1609" y="2367"/>
                  </a:cubicBezTo>
                  <a:cubicBezTo>
                    <a:pt x="2095" y="2367"/>
                    <a:pt x="2399" y="2003"/>
                    <a:pt x="2399" y="1547"/>
                  </a:cubicBezTo>
                  <a:moveTo>
                    <a:pt x="0" y="1547"/>
                  </a:moveTo>
                  <a:lnTo>
                    <a:pt x="0" y="1547"/>
                  </a:lnTo>
                  <a:lnTo>
                    <a:pt x="0" y="1547"/>
                  </a:lnTo>
                  <a:cubicBezTo>
                    <a:pt x="0" y="697"/>
                    <a:pt x="698" y="0"/>
                    <a:pt x="1609" y="0"/>
                  </a:cubicBezTo>
                  <a:cubicBezTo>
                    <a:pt x="2551" y="0"/>
                    <a:pt x="3219" y="667"/>
                    <a:pt x="3219" y="1547"/>
                  </a:cubicBezTo>
                  <a:lnTo>
                    <a:pt x="3219" y="1547"/>
                  </a:lnTo>
                  <a:cubicBezTo>
                    <a:pt x="3219" y="2397"/>
                    <a:pt x="2521" y="3096"/>
                    <a:pt x="1609" y="3096"/>
                  </a:cubicBezTo>
                  <a:cubicBezTo>
                    <a:pt x="668" y="3096"/>
                    <a:pt x="0" y="2428"/>
                    <a:pt x="0" y="1547"/>
                  </a:cubicBezTo>
                </a:path>
              </a:pathLst>
            </a:custGeom>
            <a:grpFill/>
            <a:ln>
              <a:noFill/>
            </a:ln>
          </p:spPr>
        </p:sp>
        <p:sp>
          <p:nvSpPr>
            <p:cNvPr id="45" name="Freeform 4"/>
            <p:cNvSpPr/>
            <p:nvPr/>
          </p:nvSpPr>
          <p:spPr>
            <a:xfrm>
              <a:off x="3792240" y="3497040"/>
              <a:ext cx="984240" cy="1093320"/>
            </a:xfrm>
            <a:custGeom>
              <a:avLst/>
              <a:gdLst/>
              <a:ahLst/>
              <a:cxnLst/>
              <a:rect l="0" t="0" r="r" b="b"/>
              <a:pathLst>
                <a:path w="2734" h="3037">
                  <a:moveTo>
                    <a:pt x="0" y="1912"/>
                  </a:moveTo>
                  <a:lnTo>
                    <a:pt x="0" y="1912"/>
                  </a:lnTo>
                  <a:cubicBezTo>
                    <a:pt x="0" y="0"/>
                    <a:pt x="0" y="0"/>
                    <a:pt x="0" y="0"/>
                  </a:cubicBezTo>
                  <a:cubicBezTo>
                    <a:pt x="850" y="0"/>
                    <a:pt x="850" y="0"/>
                    <a:pt x="850" y="0"/>
                  </a:cubicBezTo>
                  <a:cubicBezTo>
                    <a:pt x="850" y="1639"/>
                    <a:pt x="850" y="1639"/>
                    <a:pt x="850" y="1639"/>
                  </a:cubicBezTo>
                  <a:cubicBezTo>
                    <a:pt x="850" y="2064"/>
                    <a:pt x="1033" y="2247"/>
                    <a:pt x="1367" y="2247"/>
                  </a:cubicBezTo>
                  <a:cubicBezTo>
                    <a:pt x="1670" y="2247"/>
                    <a:pt x="1883" y="2064"/>
                    <a:pt x="1883" y="1639"/>
                  </a:cubicBezTo>
                  <a:cubicBezTo>
                    <a:pt x="1883" y="0"/>
                    <a:pt x="1883" y="0"/>
                    <a:pt x="1883" y="0"/>
                  </a:cubicBezTo>
                  <a:cubicBezTo>
                    <a:pt x="2733" y="0"/>
                    <a:pt x="2733" y="0"/>
                    <a:pt x="2733" y="0"/>
                  </a:cubicBezTo>
                  <a:cubicBezTo>
                    <a:pt x="2733" y="2976"/>
                    <a:pt x="2733" y="2976"/>
                    <a:pt x="2733" y="2976"/>
                  </a:cubicBezTo>
                  <a:cubicBezTo>
                    <a:pt x="1883" y="2976"/>
                    <a:pt x="1883" y="2976"/>
                    <a:pt x="1883" y="2976"/>
                  </a:cubicBezTo>
                  <a:cubicBezTo>
                    <a:pt x="1883" y="2550"/>
                    <a:pt x="1883" y="2550"/>
                    <a:pt x="1883" y="2550"/>
                  </a:cubicBezTo>
                  <a:cubicBezTo>
                    <a:pt x="1700" y="2793"/>
                    <a:pt x="1427" y="3036"/>
                    <a:pt x="1002" y="3036"/>
                  </a:cubicBezTo>
                  <a:cubicBezTo>
                    <a:pt x="364" y="3036"/>
                    <a:pt x="0" y="2611"/>
                    <a:pt x="0" y="1912"/>
                  </a:cubicBezTo>
                </a:path>
              </a:pathLst>
            </a:custGeom>
            <a:grpFill/>
            <a:ln>
              <a:noFill/>
            </a:ln>
          </p:spPr>
        </p:sp>
        <p:sp>
          <p:nvSpPr>
            <p:cNvPr id="46" name="Freeform 5"/>
            <p:cNvSpPr/>
            <p:nvPr/>
          </p:nvSpPr>
          <p:spPr>
            <a:xfrm>
              <a:off x="4951080" y="3223800"/>
              <a:ext cx="557640" cy="1355760"/>
            </a:xfrm>
            <a:custGeom>
              <a:avLst/>
              <a:gdLst/>
              <a:ahLst/>
              <a:cxnLst/>
              <a:rect l="0" t="0" r="r" b="b"/>
              <a:pathLst>
                <a:path w="1549" h="3766">
                  <a:moveTo>
                    <a:pt x="0" y="2884"/>
                  </a:moveTo>
                  <a:lnTo>
                    <a:pt x="0" y="2884"/>
                  </a:lnTo>
                  <a:cubicBezTo>
                    <a:pt x="0" y="0"/>
                    <a:pt x="0" y="0"/>
                    <a:pt x="0" y="0"/>
                  </a:cubicBezTo>
                  <a:cubicBezTo>
                    <a:pt x="850" y="0"/>
                    <a:pt x="850" y="0"/>
                    <a:pt x="850" y="0"/>
                  </a:cubicBezTo>
                  <a:cubicBezTo>
                    <a:pt x="850" y="759"/>
                    <a:pt x="850" y="759"/>
                    <a:pt x="850" y="759"/>
                  </a:cubicBezTo>
                  <a:cubicBezTo>
                    <a:pt x="1548" y="759"/>
                    <a:pt x="1548" y="759"/>
                    <a:pt x="1548" y="759"/>
                  </a:cubicBezTo>
                  <a:cubicBezTo>
                    <a:pt x="1548" y="1487"/>
                    <a:pt x="1548" y="1487"/>
                    <a:pt x="1548" y="1487"/>
                  </a:cubicBezTo>
                  <a:cubicBezTo>
                    <a:pt x="850" y="1487"/>
                    <a:pt x="850" y="1487"/>
                    <a:pt x="850" y="1487"/>
                  </a:cubicBezTo>
                  <a:cubicBezTo>
                    <a:pt x="850" y="2732"/>
                    <a:pt x="850" y="2732"/>
                    <a:pt x="850" y="2732"/>
                  </a:cubicBezTo>
                  <a:cubicBezTo>
                    <a:pt x="850" y="2945"/>
                    <a:pt x="941" y="3036"/>
                    <a:pt x="1122" y="3036"/>
                  </a:cubicBezTo>
                  <a:cubicBezTo>
                    <a:pt x="1274" y="3036"/>
                    <a:pt x="1396" y="3006"/>
                    <a:pt x="1517" y="2914"/>
                  </a:cubicBezTo>
                  <a:cubicBezTo>
                    <a:pt x="1517" y="3613"/>
                    <a:pt x="1517" y="3613"/>
                    <a:pt x="1517" y="3613"/>
                  </a:cubicBezTo>
                  <a:cubicBezTo>
                    <a:pt x="1365" y="3703"/>
                    <a:pt x="1153" y="3765"/>
                    <a:pt x="881" y="3765"/>
                  </a:cubicBezTo>
                  <a:cubicBezTo>
                    <a:pt x="334" y="3765"/>
                    <a:pt x="0" y="3582"/>
                    <a:pt x="0" y="2884"/>
                  </a:cubicBezTo>
                </a:path>
              </a:pathLst>
            </a:custGeom>
            <a:grpFill/>
            <a:ln>
              <a:noFill/>
            </a:ln>
          </p:spPr>
        </p:sp>
        <p:sp>
          <p:nvSpPr>
            <p:cNvPr id="47" name="Freeform 6"/>
            <p:cNvSpPr/>
            <p:nvPr/>
          </p:nvSpPr>
          <p:spPr>
            <a:xfrm>
              <a:off x="5639760" y="3475440"/>
              <a:ext cx="874800" cy="1114920"/>
            </a:xfrm>
            <a:custGeom>
              <a:avLst/>
              <a:gdLst/>
              <a:ahLst/>
              <a:cxnLst/>
              <a:rect l="0" t="0" r="r" b="b"/>
              <a:pathLst>
                <a:path w="2430" h="3097">
                  <a:moveTo>
                    <a:pt x="0" y="2640"/>
                  </a:moveTo>
                  <a:lnTo>
                    <a:pt x="0" y="2640"/>
                  </a:lnTo>
                  <a:cubicBezTo>
                    <a:pt x="364" y="2094"/>
                    <a:pt x="364" y="2094"/>
                    <a:pt x="364" y="2094"/>
                  </a:cubicBezTo>
                  <a:cubicBezTo>
                    <a:pt x="697" y="2307"/>
                    <a:pt x="1032" y="2428"/>
                    <a:pt x="1305" y="2428"/>
                  </a:cubicBezTo>
                  <a:cubicBezTo>
                    <a:pt x="1548" y="2428"/>
                    <a:pt x="1669" y="2337"/>
                    <a:pt x="1669" y="2215"/>
                  </a:cubicBezTo>
                  <a:lnTo>
                    <a:pt x="1669" y="2215"/>
                  </a:lnTo>
                  <a:cubicBezTo>
                    <a:pt x="1669" y="2033"/>
                    <a:pt x="1366" y="1972"/>
                    <a:pt x="1032" y="1851"/>
                  </a:cubicBezTo>
                  <a:cubicBezTo>
                    <a:pt x="637" y="1730"/>
                    <a:pt x="151" y="1547"/>
                    <a:pt x="151" y="971"/>
                  </a:cubicBezTo>
                  <a:cubicBezTo>
                    <a:pt x="151" y="940"/>
                    <a:pt x="151" y="940"/>
                    <a:pt x="151" y="940"/>
                  </a:cubicBezTo>
                  <a:cubicBezTo>
                    <a:pt x="151" y="332"/>
                    <a:pt x="637" y="0"/>
                    <a:pt x="1244" y="0"/>
                  </a:cubicBezTo>
                  <a:cubicBezTo>
                    <a:pt x="1609" y="0"/>
                    <a:pt x="2033" y="121"/>
                    <a:pt x="2368" y="363"/>
                  </a:cubicBezTo>
                  <a:cubicBezTo>
                    <a:pt x="2033" y="940"/>
                    <a:pt x="2033" y="940"/>
                    <a:pt x="2033" y="940"/>
                  </a:cubicBezTo>
                  <a:cubicBezTo>
                    <a:pt x="1730" y="758"/>
                    <a:pt x="1457" y="667"/>
                    <a:pt x="1214" y="667"/>
                  </a:cubicBezTo>
                  <a:cubicBezTo>
                    <a:pt x="1032" y="667"/>
                    <a:pt x="910" y="758"/>
                    <a:pt x="910" y="849"/>
                  </a:cubicBezTo>
                  <a:cubicBezTo>
                    <a:pt x="910" y="879"/>
                    <a:pt x="910" y="879"/>
                    <a:pt x="910" y="879"/>
                  </a:cubicBezTo>
                  <a:cubicBezTo>
                    <a:pt x="910" y="1031"/>
                    <a:pt x="1183" y="1122"/>
                    <a:pt x="1517" y="1244"/>
                  </a:cubicBezTo>
                  <a:cubicBezTo>
                    <a:pt x="1943" y="1365"/>
                    <a:pt x="2429" y="1578"/>
                    <a:pt x="2429" y="2124"/>
                  </a:cubicBezTo>
                  <a:lnTo>
                    <a:pt x="2429" y="2124"/>
                  </a:lnTo>
                  <a:cubicBezTo>
                    <a:pt x="2429" y="2793"/>
                    <a:pt x="1912" y="3096"/>
                    <a:pt x="1275" y="3096"/>
                  </a:cubicBezTo>
                  <a:cubicBezTo>
                    <a:pt x="850" y="3096"/>
                    <a:pt x="394" y="2944"/>
                    <a:pt x="0" y="2640"/>
                  </a:cubicBezTo>
                </a:path>
              </a:pathLst>
            </a:custGeom>
            <a:grpFill/>
            <a:ln>
              <a:noFill/>
            </a:ln>
          </p:spPr>
        </p:sp>
        <p:sp>
          <p:nvSpPr>
            <p:cNvPr id="48" name="Freeform 7"/>
            <p:cNvSpPr/>
            <p:nvPr/>
          </p:nvSpPr>
          <p:spPr>
            <a:xfrm>
              <a:off x="8317800" y="4250880"/>
              <a:ext cx="864360" cy="743760"/>
            </a:xfrm>
            <a:custGeom>
              <a:avLst/>
              <a:gdLst/>
              <a:ahLst/>
              <a:cxnLst/>
              <a:rect l="0" t="0" r="r" b="b"/>
              <a:pathLst>
                <a:path w="2401" h="2066">
                  <a:moveTo>
                    <a:pt x="1914" y="912"/>
                  </a:moveTo>
                  <a:lnTo>
                    <a:pt x="1914" y="912"/>
                  </a:lnTo>
                  <a:cubicBezTo>
                    <a:pt x="1883" y="942"/>
                    <a:pt x="1883" y="942"/>
                    <a:pt x="1883" y="942"/>
                  </a:cubicBezTo>
                  <a:cubicBezTo>
                    <a:pt x="1731" y="1185"/>
                    <a:pt x="1458" y="1428"/>
                    <a:pt x="1185" y="1579"/>
                  </a:cubicBezTo>
                  <a:cubicBezTo>
                    <a:pt x="911" y="1428"/>
                    <a:pt x="638" y="1185"/>
                    <a:pt x="486" y="912"/>
                  </a:cubicBezTo>
                  <a:cubicBezTo>
                    <a:pt x="729" y="547"/>
                    <a:pt x="821" y="213"/>
                    <a:pt x="851" y="0"/>
                  </a:cubicBezTo>
                  <a:cubicBezTo>
                    <a:pt x="425" y="0"/>
                    <a:pt x="425" y="0"/>
                    <a:pt x="425" y="0"/>
                  </a:cubicBezTo>
                  <a:cubicBezTo>
                    <a:pt x="365" y="274"/>
                    <a:pt x="243" y="547"/>
                    <a:pt x="61" y="790"/>
                  </a:cubicBezTo>
                  <a:cubicBezTo>
                    <a:pt x="0" y="882"/>
                    <a:pt x="0" y="882"/>
                    <a:pt x="0" y="882"/>
                  </a:cubicBezTo>
                  <a:cubicBezTo>
                    <a:pt x="31" y="1003"/>
                    <a:pt x="31" y="1003"/>
                    <a:pt x="31" y="1003"/>
                  </a:cubicBezTo>
                  <a:cubicBezTo>
                    <a:pt x="243" y="1397"/>
                    <a:pt x="668" y="1822"/>
                    <a:pt x="1124" y="2005"/>
                  </a:cubicBezTo>
                  <a:cubicBezTo>
                    <a:pt x="1185" y="2065"/>
                    <a:pt x="1185" y="2065"/>
                    <a:pt x="1185" y="2065"/>
                  </a:cubicBezTo>
                  <a:cubicBezTo>
                    <a:pt x="1275" y="2005"/>
                    <a:pt x="1275" y="2005"/>
                    <a:pt x="1275" y="2005"/>
                  </a:cubicBezTo>
                  <a:cubicBezTo>
                    <a:pt x="1671" y="1853"/>
                    <a:pt x="2035" y="1519"/>
                    <a:pt x="2247" y="1185"/>
                  </a:cubicBezTo>
                  <a:cubicBezTo>
                    <a:pt x="2278" y="1124"/>
                    <a:pt x="2339" y="1063"/>
                    <a:pt x="2339" y="1003"/>
                  </a:cubicBezTo>
                  <a:cubicBezTo>
                    <a:pt x="2400" y="882"/>
                    <a:pt x="2400" y="882"/>
                    <a:pt x="2400" y="882"/>
                  </a:cubicBezTo>
                  <a:cubicBezTo>
                    <a:pt x="2339" y="790"/>
                    <a:pt x="2339" y="790"/>
                    <a:pt x="2339" y="790"/>
                  </a:cubicBezTo>
                  <a:cubicBezTo>
                    <a:pt x="2126" y="486"/>
                    <a:pt x="2035" y="183"/>
                    <a:pt x="1974" y="0"/>
                  </a:cubicBezTo>
                  <a:cubicBezTo>
                    <a:pt x="1550" y="0"/>
                    <a:pt x="1550" y="0"/>
                    <a:pt x="1550" y="0"/>
                  </a:cubicBezTo>
                  <a:cubicBezTo>
                    <a:pt x="1580" y="213"/>
                    <a:pt x="1671" y="547"/>
                    <a:pt x="1914" y="912"/>
                  </a:cubicBezTo>
                </a:path>
              </a:pathLst>
            </a:custGeom>
            <a:grpFill/>
            <a:ln>
              <a:noFill/>
            </a:ln>
          </p:spPr>
        </p:sp>
        <p:sp>
          <p:nvSpPr>
            <p:cNvPr id="49" name="Freeform 8"/>
            <p:cNvSpPr/>
            <p:nvPr/>
          </p:nvSpPr>
          <p:spPr>
            <a:xfrm>
              <a:off x="8197560" y="2152440"/>
              <a:ext cx="1104480" cy="1661760"/>
            </a:xfrm>
            <a:custGeom>
              <a:avLst/>
              <a:gdLst/>
              <a:ahLst/>
              <a:cxnLst/>
              <a:rect l="0" t="0" r="r" b="b"/>
              <a:pathLst>
                <a:path w="3068" h="4616">
                  <a:moveTo>
                    <a:pt x="790" y="3279"/>
                  </a:moveTo>
                  <a:lnTo>
                    <a:pt x="790" y="3279"/>
                  </a:lnTo>
                  <a:cubicBezTo>
                    <a:pt x="608" y="2885"/>
                    <a:pt x="426" y="2521"/>
                    <a:pt x="426" y="2156"/>
                  </a:cubicBezTo>
                  <a:cubicBezTo>
                    <a:pt x="456" y="1732"/>
                    <a:pt x="669" y="1306"/>
                    <a:pt x="1093" y="1003"/>
                  </a:cubicBezTo>
                  <a:cubicBezTo>
                    <a:pt x="1155" y="942"/>
                    <a:pt x="1367" y="790"/>
                    <a:pt x="1519" y="638"/>
                  </a:cubicBezTo>
                  <a:cubicBezTo>
                    <a:pt x="1701" y="790"/>
                    <a:pt x="1914" y="942"/>
                    <a:pt x="1974" y="1003"/>
                  </a:cubicBezTo>
                  <a:cubicBezTo>
                    <a:pt x="2369" y="1306"/>
                    <a:pt x="2612" y="1732"/>
                    <a:pt x="2612" y="2156"/>
                  </a:cubicBezTo>
                  <a:cubicBezTo>
                    <a:pt x="2642" y="2521"/>
                    <a:pt x="2460" y="2885"/>
                    <a:pt x="2278" y="3279"/>
                  </a:cubicBezTo>
                  <a:cubicBezTo>
                    <a:pt x="2126" y="3675"/>
                    <a:pt x="1914" y="4129"/>
                    <a:pt x="1852" y="4615"/>
                  </a:cubicBezTo>
                  <a:cubicBezTo>
                    <a:pt x="2308" y="4615"/>
                    <a:pt x="2308" y="4615"/>
                    <a:pt x="2308" y="4615"/>
                  </a:cubicBezTo>
                  <a:cubicBezTo>
                    <a:pt x="2338" y="4220"/>
                    <a:pt x="2521" y="3827"/>
                    <a:pt x="2673" y="3462"/>
                  </a:cubicBezTo>
                  <a:cubicBezTo>
                    <a:pt x="2885" y="3037"/>
                    <a:pt x="3067" y="2612"/>
                    <a:pt x="3067" y="2156"/>
                  </a:cubicBezTo>
                  <a:cubicBezTo>
                    <a:pt x="3067" y="1610"/>
                    <a:pt x="2764" y="1033"/>
                    <a:pt x="2248" y="669"/>
                  </a:cubicBezTo>
                  <a:cubicBezTo>
                    <a:pt x="2065" y="517"/>
                    <a:pt x="1822" y="334"/>
                    <a:pt x="1701" y="183"/>
                  </a:cubicBezTo>
                  <a:cubicBezTo>
                    <a:pt x="1519" y="0"/>
                    <a:pt x="1519" y="0"/>
                    <a:pt x="1519" y="0"/>
                  </a:cubicBezTo>
                  <a:cubicBezTo>
                    <a:pt x="1367" y="183"/>
                    <a:pt x="1367" y="183"/>
                    <a:pt x="1367" y="183"/>
                  </a:cubicBezTo>
                  <a:cubicBezTo>
                    <a:pt x="1185" y="364"/>
                    <a:pt x="881" y="607"/>
                    <a:pt x="820" y="669"/>
                  </a:cubicBezTo>
                  <a:cubicBezTo>
                    <a:pt x="304" y="1033"/>
                    <a:pt x="0" y="1610"/>
                    <a:pt x="0" y="2156"/>
                  </a:cubicBezTo>
                  <a:cubicBezTo>
                    <a:pt x="0" y="2612"/>
                    <a:pt x="183" y="3037"/>
                    <a:pt x="365" y="3462"/>
                  </a:cubicBezTo>
                  <a:cubicBezTo>
                    <a:pt x="547" y="3827"/>
                    <a:pt x="699" y="4220"/>
                    <a:pt x="759" y="4615"/>
                  </a:cubicBezTo>
                  <a:cubicBezTo>
                    <a:pt x="1215" y="4615"/>
                    <a:pt x="1215" y="4615"/>
                    <a:pt x="1215" y="4615"/>
                  </a:cubicBezTo>
                  <a:cubicBezTo>
                    <a:pt x="1155" y="4129"/>
                    <a:pt x="942" y="3675"/>
                    <a:pt x="790" y="3279"/>
                  </a:cubicBezTo>
                </a:path>
              </a:pathLst>
            </a:custGeom>
            <a:grpFill/>
            <a:ln>
              <a:noFill/>
            </a:ln>
          </p:spPr>
        </p:sp>
        <p:sp>
          <p:nvSpPr>
            <p:cNvPr id="50" name="Freeform 9"/>
            <p:cNvSpPr/>
            <p:nvPr/>
          </p:nvSpPr>
          <p:spPr>
            <a:xfrm>
              <a:off x="9181800" y="3048840"/>
              <a:ext cx="1148040" cy="765360"/>
            </a:xfrm>
            <a:custGeom>
              <a:avLst/>
              <a:gdLst/>
              <a:ahLst/>
              <a:cxnLst/>
              <a:rect l="0" t="0" r="r" b="b"/>
              <a:pathLst>
                <a:path w="3189" h="2126">
                  <a:moveTo>
                    <a:pt x="2824" y="486"/>
                  </a:moveTo>
                  <a:lnTo>
                    <a:pt x="2824" y="486"/>
                  </a:lnTo>
                  <a:cubicBezTo>
                    <a:pt x="2551" y="182"/>
                    <a:pt x="2186" y="0"/>
                    <a:pt x="1791" y="0"/>
                  </a:cubicBezTo>
                  <a:lnTo>
                    <a:pt x="1791" y="0"/>
                  </a:lnTo>
                  <a:cubicBezTo>
                    <a:pt x="1275" y="0"/>
                    <a:pt x="819" y="274"/>
                    <a:pt x="486" y="821"/>
                  </a:cubicBezTo>
                  <a:cubicBezTo>
                    <a:pt x="182" y="1275"/>
                    <a:pt x="30" y="1791"/>
                    <a:pt x="0" y="2125"/>
                  </a:cubicBezTo>
                  <a:cubicBezTo>
                    <a:pt x="455" y="2125"/>
                    <a:pt x="455" y="2125"/>
                    <a:pt x="455" y="2125"/>
                  </a:cubicBezTo>
                  <a:cubicBezTo>
                    <a:pt x="486" y="1852"/>
                    <a:pt x="607" y="1428"/>
                    <a:pt x="850" y="1063"/>
                  </a:cubicBezTo>
                  <a:cubicBezTo>
                    <a:pt x="1032" y="759"/>
                    <a:pt x="1336" y="425"/>
                    <a:pt x="1791" y="425"/>
                  </a:cubicBezTo>
                  <a:lnTo>
                    <a:pt x="1791" y="425"/>
                  </a:lnTo>
                  <a:cubicBezTo>
                    <a:pt x="2065" y="425"/>
                    <a:pt x="2308" y="547"/>
                    <a:pt x="2459" y="759"/>
                  </a:cubicBezTo>
                  <a:cubicBezTo>
                    <a:pt x="2641" y="972"/>
                    <a:pt x="2732" y="1245"/>
                    <a:pt x="2672" y="1548"/>
                  </a:cubicBezTo>
                  <a:cubicBezTo>
                    <a:pt x="3097" y="1639"/>
                    <a:pt x="3097" y="1639"/>
                    <a:pt x="3097" y="1639"/>
                  </a:cubicBezTo>
                  <a:cubicBezTo>
                    <a:pt x="3188" y="1215"/>
                    <a:pt x="3067" y="789"/>
                    <a:pt x="2824" y="486"/>
                  </a:cubicBezTo>
                </a:path>
              </a:pathLst>
            </a:custGeom>
            <a:grpFill/>
            <a:ln>
              <a:noFill/>
            </a:ln>
          </p:spPr>
        </p:sp>
        <p:sp>
          <p:nvSpPr>
            <p:cNvPr id="51" name="Freeform 10"/>
            <p:cNvSpPr/>
            <p:nvPr/>
          </p:nvSpPr>
          <p:spPr>
            <a:xfrm>
              <a:off x="7170120" y="3048840"/>
              <a:ext cx="1148040" cy="765360"/>
            </a:xfrm>
            <a:custGeom>
              <a:avLst/>
              <a:gdLst/>
              <a:ahLst/>
              <a:cxnLst/>
              <a:rect l="0" t="0" r="r" b="b"/>
              <a:pathLst>
                <a:path w="3189" h="2126">
                  <a:moveTo>
                    <a:pt x="2703" y="821"/>
                  </a:moveTo>
                  <a:lnTo>
                    <a:pt x="2703" y="821"/>
                  </a:lnTo>
                  <a:cubicBezTo>
                    <a:pt x="2368" y="274"/>
                    <a:pt x="1882" y="0"/>
                    <a:pt x="1397" y="0"/>
                  </a:cubicBezTo>
                  <a:cubicBezTo>
                    <a:pt x="1366" y="0"/>
                    <a:pt x="1366" y="0"/>
                    <a:pt x="1366" y="0"/>
                  </a:cubicBezTo>
                  <a:cubicBezTo>
                    <a:pt x="972" y="0"/>
                    <a:pt x="607" y="182"/>
                    <a:pt x="364" y="486"/>
                  </a:cubicBezTo>
                  <a:cubicBezTo>
                    <a:pt x="122" y="789"/>
                    <a:pt x="0" y="1215"/>
                    <a:pt x="90" y="1639"/>
                  </a:cubicBezTo>
                  <a:cubicBezTo>
                    <a:pt x="516" y="1548"/>
                    <a:pt x="516" y="1548"/>
                    <a:pt x="516" y="1548"/>
                  </a:cubicBezTo>
                  <a:cubicBezTo>
                    <a:pt x="455" y="1275"/>
                    <a:pt x="546" y="972"/>
                    <a:pt x="698" y="759"/>
                  </a:cubicBezTo>
                  <a:cubicBezTo>
                    <a:pt x="881" y="547"/>
                    <a:pt x="1123" y="425"/>
                    <a:pt x="1366" y="425"/>
                  </a:cubicBezTo>
                  <a:lnTo>
                    <a:pt x="1366" y="425"/>
                  </a:lnTo>
                  <a:cubicBezTo>
                    <a:pt x="1852" y="425"/>
                    <a:pt x="2155" y="759"/>
                    <a:pt x="2338" y="1063"/>
                  </a:cubicBezTo>
                  <a:cubicBezTo>
                    <a:pt x="2581" y="1428"/>
                    <a:pt x="2703" y="1852"/>
                    <a:pt x="2733" y="2125"/>
                  </a:cubicBezTo>
                  <a:cubicBezTo>
                    <a:pt x="3188" y="2125"/>
                    <a:pt x="3188" y="2125"/>
                    <a:pt x="3188" y="2125"/>
                  </a:cubicBezTo>
                  <a:cubicBezTo>
                    <a:pt x="3158" y="1791"/>
                    <a:pt x="3006" y="1275"/>
                    <a:pt x="2703" y="821"/>
                  </a:cubicBezTo>
                </a:path>
              </a:pathLst>
            </a:custGeom>
            <a:grpFill/>
            <a:ln>
              <a:noFill/>
            </a:ln>
          </p:spPr>
        </p:sp>
        <p:sp>
          <p:nvSpPr>
            <p:cNvPr id="52" name="Freeform 11"/>
            <p:cNvSpPr/>
            <p:nvPr/>
          </p:nvSpPr>
          <p:spPr>
            <a:xfrm>
              <a:off x="7847640" y="3956040"/>
              <a:ext cx="1804320" cy="153360"/>
            </a:xfrm>
            <a:custGeom>
              <a:avLst/>
              <a:gdLst/>
              <a:ahLst/>
              <a:cxnLst/>
              <a:rect l="0" t="0" r="r" b="b"/>
              <a:pathLst>
                <a:path w="5012" h="426">
                  <a:moveTo>
                    <a:pt x="5011" y="425"/>
                  </a:moveTo>
                  <a:lnTo>
                    <a:pt x="0" y="425"/>
                  </a:lnTo>
                  <a:lnTo>
                    <a:pt x="0" y="0"/>
                  </a:lnTo>
                  <a:lnTo>
                    <a:pt x="5011" y="0"/>
                  </a:lnTo>
                  <a:lnTo>
                    <a:pt x="5011" y="425"/>
                  </a:lnTo>
                </a:path>
              </a:pathLst>
            </a:custGeom>
            <a:grpFill/>
            <a:ln>
              <a:noFill/>
            </a:ln>
          </p:spPr>
        </p:sp>
      </p:grpSp>
      <p:pic>
        <p:nvPicPr>
          <p:cNvPr id="26" name="Picture 25"/>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2846663" y="852689"/>
            <a:ext cx="6498674" cy="5359268"/>
          </a:xfrm>
          <a:prstGeom prst="rect">
            <a:avLst/>
          </a:prstGeom>
        </p:spPr>
      </p:pic>
    </p:spTree>
    <p:extLst>
      <p:ext uri="{BB962C8B-B14F-4D97-AF65-F5344CB8AC3E}">
        <p14:creationId xmlns:p14="http://schemas.microsoft.com/office/powerpoint/2010/main" val="15206270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Thankyou">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6" name="Text Placeholder 5">
            <a:extLst>
              <a:ext uri="{FF2B5EF4-FFF2-40B4-BE49-F238E27FC236}">
                <a16:creationId xmlns:a16="http://schemas.microsoft.com/office/drawing/2014/main" id="{193A0C69-C1E2-7A4B-AAB8-E9A00D5AB517}"/>
              </a:ext>
            </a:extLst>
          </p:cNvPr>
          <p:cNvSpPr>
            <a:spLocks noGrp="1"/>
          </p:cNvSpPr>
          <p:nvPr>
            <p:ph type="body" sz="quarter" idx="13"/>
          </p:nvPr>
        </p:nvSpPr>
        <p:spPr>
          <a:xfrm>
            <a:off x="2293949" y="4085906"/>
            <a:ext cx="7595382" cy="1914189"/>
          </a:xfrm>
        </p:spPr>
        <p:txBody>
          <a:bodyPr numCol="1" spcCol="252000">
            <a:noAutofit/>
          </a:bodyPr>
          <a:lstStyle>
            <a:lvl1pPr marL="10800" indent="0">
              <a:lnSpc>
                <a:spcPts val="4800"/>
              </a:lnSpc>
              <a:spcBef>
                <a:spcPts val="0"/>
              </a:spcBef>
              <a:buNone/>
              <a:defRPr sz="4050">
                <a:solidFill>
                  <a:schemeClr val="bg1"/>
                </a:solidFill>
              </a:defRPr>
            </a:lvl1pPr>
            <a:lvl2pPr marL="0" indent="0">
              <a:lnSpc>
                <a:spcPts val="4800"/>
              </a:lnSpc>
              <a:spcBef>
                <a:spcPts val="0"/>
              </a:spcBef>
              <a:buNone/>
              <a:defRPr sz="4050" b="0" i="0">
                <a:solidFill>
                  <a:schemeClr val="bg1"/>
                </a:solidFill>
                <a:latin typeface="Nunito Sans Black" pitchFamily="2" charset="77"/>
              </a:defRPr>
            </a:lvl2pPr>
            <a:lvl3pPr marL="0">
              <a:lnSpc>
                <a:spcPts val="4800"/>
              </a:lnSpc>
              <a:spcBef>
                <a:spcPts val="0"/>
              </a:spcBef>
              <a:defRPr sz="4050">
                <a:solidFill>
                  <a:schemeClr val="bg1"/>
                </a:solidFill>
              </a:defRPr>
            </a:lvl3pPr>
            <a:lvl4pPr>
              <a:lnSpc>
                <a:spcPts val="4800"/>
              </a:lnSpc>
              <a:spcBef>
                <a:spcPts val="0"/>
              </a:spcBef>
              <a:defRPr sz="4050" b="1" i="0">
                <a:solidFill>
                  <a:schemeClr val="bg1"/>
                </a:solidFill>
                <a:latin typeface="Nunito Sans" pitchFamily="2" charset="77"/>
              </a:defRPr>
            </a:lvl4pPr>
            <a:lvl5pPr>
              <a:lnSpc>
                <a:spcPts val="4800"/>
              </a:lnSpc>
              <a:spcBef>
                <a:spcPts val="0"/>
              </a:spcBef>
              <a:defRPr sz="4050">
                <a:solidFill>
                  <a:schemeClr val="bg1"/>
                </a:solidFill>
              </a:defRPr>
            </a:lvl5pPr>
          </a:lstStyle>
          <a:p>
            <a:pPr lvl="0"/>
            <a:r>
              <a:rPr lang="en-US"/>
              <a:t>Click to edit Master text styles</a:t>
            </a:r>
          </a:p>
          <a:p>
            <a:pPr lvl="1"/>
            <a:r>
              <a:rPr lang="en-US"/>
              <a:t>Second level</a:t>
            </a:r>
          </a:p>
        </p:txBody>
      </p:sp>
      <p:pic>
        <p:nvPicPr>
          <p:cNvPr id="20" name="Picture 1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84688" y="360363"/>
            <a:ext cx="1745787" cy="492319"/>
          </a:xfrm>
          <a:prstGeom prst="rect">
            <a:avLst/>
          </a:prstGeom>
        </p:spPr>
      </p:pic>
    </p:spTree>
    <p:extLst>
      <p:ext uri="{BB962C8B-B14F-4D97-AF65-F5344CB8AC3E}">
        <p14:creationId xmlns:p14="http://schemas.microsoft.com/office/powerpoint/2010/main" val="347676670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Blank purpl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Tree>
    <p:extLst>
      <p:ext uri="{BB962C8B-B14F-4D97-AF65-F5344CB8AC3E}">
        <p14:creationId xmlns:p14="http://schemas.microsoft.com/office/powerpoint/2010/main" val="108574178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Blank white">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tx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tx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Tree>
    <p:extLst>
      <p:ext uri="{BB962C8B-B14F-4D97-AF65-F5344CB8AC3E}">
        <p14:creationId xmlns:p14="http://schemas.microsoft.com/office/powerpoint/2010/main" val="370853880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obj">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10084689" y="360617"/>
            <a:ext cx="1745932" cy="492061"/>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050"/>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4980BB6D-08D0-4C35-91CC-B48B79209B42}" type="datetime1">
              <a:rPr lang="en-US" smtClean="0"/>
              <a:t>3/15/2023</a:t>
            </a:fld>
            <a:endParaRPr lang="en-US"/>
          </a:p>
        </p:txBody>
      </p:sp>
      <p:sp>
        <p:nvSpPr>
          <p:cNvPr id="4" name="Holder 4"/>
          <p:cNvSpPr>
            <a:spLocks noGrp="1"/>
          </p:cNvSpPr>
          <p:nvPr>
            <p:ph type="sldNum" sz="quarter" idx="7"/>
          </p:nvPr>
        </p:nvSpPr>
        <p:spPr/>
        <p:txBody>
          <a:bodyPr lIns="0" tIns="0" rIns="0" bIns="0"/>
          <a:lstStyle>
            <a:lvl1pPr>
              <a:defRPr sz="750" b="0" i="0">
                <a:solidFill>
                  <a:schemeClr val="tx1"/>
                </a:solidFill>
                <a:latin typeface="Nunito Sans"/>
                <a:cs typeface="Nunito Sans"/>
              </a:defRPr>
            </a:lvl1pPr>
          </a:lstStyle>
          <a:p>
            <a:pPr marL="66675">
              <a:lnSpc>
                <a:spcPct val="100000"/>
              </a:lnSpc>
              <a:spcBef>
                <a:spcPts val="83"/>
              </a:spcBef>
            </a:pPr>
            <a:r>
              <a:t>Page </a:t>
            </a:r>
            <a:fld id="{81D60167-4931-47E6-BA6A-407CBD079E47}" type="slidenum">
              <a:rPr dirty="0"/>
              <a:pPr marL="66675">
                <a:lnSpc>
                  <a:spcPct val="100000"/>
                </a:lnSpc>
                <a:spcBef>
                  <a:spcPts val="83"/>
                </a:spcBef>
              </a:pPr>
              <a:t>‹#›</a:t>
            </a:fld>
            <a:r>
              <a:t> of</a:t>
            </a:r>
            <a:r>
              <a:rPr spc="-71"/>
              <a:t> </a:t>
            </a:r>
            <a:r>
              <a:t>33</a:t>
            </a:r>
          </a:p>
        </p:txBody>
      </p:sp>
    </p:spTree>
    <p:extLst>
      <p:ext uri="{BB962C8B-B14F-4D97-AF65-F5344CB8AC3E}">
        <p14:creationId xmlns:p14="http://schemas.microsoft.com/office/powerpoint/2010/main" val="294466192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752409" y="3957565"/>
            <a:ext cx="8687181" cy="623248"/>
          </a:xfrm>
          <a:prstGeom prst="rect">
            <a:avLst/>
          </a:prstGeom>
        </p:spPr>
        <p:txBody>
          <a:bodyPr wrap="square" lIns="0" tIns="0" rIns="0" bIns="0">
            <a:spAutoFit/>
          </a:bodyPr>
          <a:lstStyle>
            <a:lvl1pPr>
              <a:defRPr sz="4050" b="1" i="0">
                <a:solidFill>
                  <a:schemeClr val="bg1"/>
                </a:solidFill>
                <a:latin typeface="Nunito Sans Black"/>
                <a:cs typeface="Nunito Sans Black"/>
              </a:defRPr>
            </a:lvl1pPr>
          </a:lstStyle>
          <a:p>
            <a:endParaRPr/>
          </a:p>
        </p:txBody>
      </p:sp>
      <p:sp>
        <p:nvSpPr>
          <p:cNvPr id="3" name="Holder 3"/>
          <p:cNvSpPr>
            <a:spLocks noGrp="1"/>
          </p:cNvSpPr>
          <p:nvPr>
            <p:ph type="subTitle" idx="4"/>
          </p:nvPr>
        </p:nvSpPr>
        <p:spPr>
          <a:xfrm>
            <a:off x="1752409" y="3957565"/>
            <a:ext cx="8687181" cy="623248"/>
          </a:xfrm>
          <a:prstGeom prst="rect">
            <a:avLst/>
          </a:prstGeom>
        </p:spPr>
        <p:txBody>
          <a:bodyPr wrap="square" lIns="0" tIns="0" rIns="0" bIns="0">
            <a:spAutoFit/>
          </a:bodyPr>
          <a:lstStyle>
            <a:lvl1pPr>
              <a:defRPr sz="4050" b="1" i="0">
                <a:solidFill>
                  <a:schemeClr val="bg1"/>
                </a:solidFill>
                <a:latin typeface="Nunito Sans Black"/>
                <a:cs typeface="Nunito Sans Black"/>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D4A12C18-D1A5-40F6-9266-72CAC6BCF757}" type="datetime1">
              <a:rPr lang="en-US" smtClean="0"/>
              <a:t>3/15/2023</a:t>
            </a:fld>
            <a:endParaRPr lang="en-US"/>
          </a:p>
        </p:txBody>
      </p:sp>
      <p:sp>
        <p:nvSpPr>
          <p:cNvPr id="6" name="Holder 6"/>
          <p:cNvSpPr>
            <a:spLocks noGrp="1"/>
          </p:cNvSpPr>
          <p:nvPr>
            <p:ph type="sldNum" sz="quarter" idx="7"/>
          </p:nvPr>
        </p:nvSpPr>
        <p:spPr/>
        <p:txBody>
          <a:bodyPr lIns="0" tIns="0" rIns="0" bIns="0"/>
          <a:lstStyle>
            <a:lvl1pPr>
              <a:defRPr sz="750" b="0" i="0">
                <a:solidFill>
                  <a:schemeClr val="tx1"/>
                </a:solidFill>
                <a:latin typeface="Nunito Sans"/>
                <a:cs typeface="Nunito Sans"/>
              </a:defRPr>
            </a:lvl1pPr>
          </a:lstStyle>
          <a:p>
            <a:pPr marL="66675">
              <a:lnSpc>
                <a:spcPct val="100000"/>
              </a:lnSpc>
              <a:spcBef>
                <a:spcPts val="83"/>
              </a:spcBef>
            </a:pPr>
            <a:r>
              <a:t>Page </a:t>
            </a:r>
            <a:fld id="{81D60167-4931-47E6-BA6A-407CBD079E47}" type="slidenum">
              <a:rPr dirty="0"/>
              <a:pPr marL="66675">
                <a:lnSpc>
                  <a:spcPct val="100000"/>
                </a:lnSpc>
                <a:spcBef>
                  <a:spcPts val="83"/>
                </a:spcBef>
              </a:pPr>
              <a:t>‹#›</a:t>
            </a:fld>
            <a:r>
              <a:t> of</a:t>
            </a:r>
            <a:r>
              <a:rPr spc="-71"/>
              <a:t> </a:t>
            </a:r>
            <a:r>
              <a:t>33</a:t>
            </a: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10084689" y="360617"/>
            <a:ext cx="1745932" cy="492061"/>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050"/>
          </a:p>
        </p:txBody>
      </p:sp>
      <p:sp>
        <p:nvSpPr>
          <p:cNvPr id="2" name="Holder 2"/>
          <p:cNvSpPr>
            <a:spLocks noGrp="1"/>
          </p:cNvSpPr>
          <p:nvPr>
            <p:ph type="title"/>
          </p:nvPr>
        </p:nvSpPr>
        <p:spPr>
          <a:xfrm>
            <a:off x="3623023" y="986599"/>
            <a:ext cx="4945952" cy="369332"/>
          </a:xfrm>
        </p:spPr>
        <p:txBody>
          <a:bodyPr lIns="0" tIns="0" rIns="0" bIns="0"/>
          <a:lstStyle>
            <a:lvl1pPr>
              <a:defRPr sz="2400" b="1" i="0">
                <a:solidFill>
                  <a:srgbClr val="7413DC"/>
                </a:solidFill>
                <a:latin typeface="Nunito Sans Black"/>
                <a:cs typeface="Nunito Sans Black"/>
              </a:defRPr>
            </a:lvl1pPr>
          </a:lstStyle>
          <a:p>
            <a:endParaRPr/>
          </a:p>
        </p:txBody>
      </p:sp>
      <p:sp>
        <p:nvSpPr>
          <p:cNvPr id="3" name="Holder 3"/>
          <p:cNvSpPr>
            <a:spLocks noGrp="1"/>
          </p:cNvSpPr>
          <p:nvPr>
            <p:ph type="body" idx="1"/>
          </p:nvPr>
        </p:nvSpPr>
        <p:spPr>
          <a:xfrm>
            <a:off x="520445" y="1816608"/>
            <a:ext cx="11151108" cy="461665"/>
          </a:xfrm>
        </p:spPr>
        <p:txBody>
          <a:bodyPr lIns="0" tIns="0" rIns="0" bIns="0"/>
          <a:lstStyle>
            <a:lvl1pPr>
              <a:defRPr sz="3000" b="0" i="0">
                <a:solidFill>
                  <a:schemeClr val="tx1"/>
                </a:solidFill>
                <a:latin typeface="Nunito Sans"/>
                <a:cs typeface="Nunito Sans"/>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617DE3A3-D4CB-4798-ACCC-E025244C8A4C}" type="datetime1">
              <a:rPr lang="en-US" smtClean="0"/>
              <a:t>3/15/2023</a:t>
            </a:fld>
            <a:endParaRPr lang="en-US"/>
          </a:p>
        </p:txBody>
      </p:sp>
      <p:sp>
        <p:nvSpPr>
          <p:cNvPr id="6" name="Holder 6"/>
          <p:cNvSpPr>
            <a:spLocks noGrp="1"/>
          </p:cNvSpPr>
          <p:nvPr>
            <p:ph type="sldNum" sz="quarter" idx="7"/>
          </p:nvPr>
        </p:nvSpPr>
        <p:spPr/>
        <p:txBody>
          <a:bodyPr lIns="0" tIns="0" rIns="0" bIns="0"/>
          <a:lstStyle>
            <a:lvl1pPr>
              <a:defRPr sz="750" b="0" i="0">
                <a:solidFill>
                  <a:schemeClr val="tx1"/>
                </a:solidFill>
                <a:latin typeface="Nunito Sans"/>
                <a:cs typeface="Nunito Sans"/>
              </a:defRPr>
            </a:lvl1pPr>
          </a:lstStyle>
          <a:p>
            <a:pPr marL="66675">
              <a:lnSpc>
                <a:spcPct val="100000"/>
              </a:lnSpc>
              <a:spcBef>
                <a:spcPts val="83"/>
              </a:spcBef>
            </a:pPr>
            <a:r>
              <a:t>Page </a:t>
            </a:r>
            <a:fld id="{81D60167-4931-47E6-BA6A-407CBD079E47}" type="slidenum">
              <a:rPr dirty="0"/>
              <a:pPr marL="66675">
                <a:lnSpc>
                  <a:spcPct val="100000"/>
                </a:lnSpc>
                <a:spcBef>
                  <a:spcPts val="83"/>
                </a:spcBef>
              </a:pPr>
              <a:t>‹#›</a:t>
            </a:fld>
            <a:r>
              <a:t> of</a:t>
            </a:r>
            <a:r>
              <a:rPr spc="-71"/>
              <a:t> </a:t>
            </a:r>
            <a:r>
              <a:t>33</a:t>
            </a: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10084689" y="360617"/>
            <a:ext cx="1745932" cy="492061"/>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050"/>
          </a:p>
        </p:txBody>
      </p:sp>
      <p:sp>
        <p:nvSpPr>
          <p:cNvPr id="2" name="Holder 2"/>
          <p:cNvSpPr>
            <a:spLocks noGrp="1"/>
          </p:cNvSpPr>
          <p:nvPr>
            <p:ph type="title"/>
          </p:nvPr>
        </p:nvSpPr>
        <p:spPr>
          <a:xfrm>
            <a:off x="3623023" y="986599"/>
            <a:ext cx="4945952" cy="369332"/>
          </a:xfrm>
        </p:spPr>
        <p:txBody>
          <a:bodyPr lIns="0" tIns="0" rIns="0" bIns="0"/>
          <a:lstStyle>
            <a:lvl1pPr>
              <a:defRPr sz="2400" b="1" i="0">
                <a:solidFill>
                  <a:srgbClr val="7413DC"/>
                </a:solidFill>
                <a:latin typeface="Nunito Sans Black"/>
                <a:cs typeface="Nunito Sans Black"/>
              </a:defRPr>
            </a:lvl1pPr>
          </a:lstStyle>
          <a:p>
            <a:endParaRPr/>
          </a:p>
        </p:txBody>
      </p:sp>
      <p:sp>
        <p:nvSpPr>
          <p:cNvPr id="3" name="Holder 3"/>
          <p:cNvSpPr>
            <a:spLocks noGrp="1"/>
          </p:cNvSpPr>
          <p:nvPr>
            <p:ph sz="half" idx="2"/>
          </p:nvPr>
        </p:nvSpPr>
        <p:spPr>
          <a:xfrm>
            <a:off x="609600" y="1577340"/>
            <a:ext cx="5303520" cy="615553"/>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615553"/>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EF8142BD-2B4D-4946-91EB-FC31221DFEE5}" type="datetime1">
              <a:rPr lang="en-US" smtClean="0"/>
              <a:t>3/15/2023</a:t>
            </a:fld>
            <a:endParaRPr lang="en-US"/>
          </a:p>
        </p:txBody>
      </p:sp>
      <p:sp>
        <p:nvSpPr>
          <p:cNvPr id="7" name="Holder 7"/>
          <p:cNvSpPr>
            <a:spLocks noGrp="1"/>
          </p:cNvSpPr>
          <p:nvPr>
            <p:ph type="sldNum" sz="quarter" idx="7"/>
          </p:nvPr>
        </p:nvSpPr>
        <p:spPr/>
        <p:txBody>
          <a:bodyPr lIns="0" tIns="0" rIns="0" bIns="0"/>
          <a:lstStyle>
            <a:lvl1pPr>
              <a:defRPr sz="750" b="0" i="0">
                <a:solidFill>
                  <a:schemeClr val="tx1"/>
                </a:solidFill>
                <a:latin typeface="Nunito Sans"/>
                <a:cs typeface="Nunito Sans"/>
              </a:defRPr>
            </a:lvl1pPr>
          </a:lstStyle>
          <a:p>
            <a:pPr marL="66675">
              <a:lnSpc>
                <a:spcPct val="100000"/>
              </a:lnSpc>
              <a:spcBef>
                <a:spcPts val="83"/>
              </a:spcBef>
            </a:pPr>
            <a:r>
              <a:t>Page </a:t>
            </a:r>
            <a:fld id="{81D60167-4931-47E6-BA6A-407CBD079E47}" type="slidenum">
              <a:rPr dirty="0"/>
              <a:pPr marL="66675">
                <a:lnSpc>
                  <a:spcPct val="100000"/>
                </a:lnSpc>
                <a:spcBef>
                  <a:spcPts val="83"/>
                </a:spcBef>
              </a:pPr>
              <a:t>‹#›</a:t>
            </a:fld>
            <a:r>
              <a:t> of</a:t>
            </a:r>
            <a:r>
              <a:rPr spc="-71"/>
              <a:t> </a:t>
            </a:r>
            <a:r>
              <a:t>33</a:t>
            </a: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12192000" cy="6858000"/>
          </a:xfrm>
          <a:custGeom>
            <a:avLst/>
            <a:gdLst/>
            <a:ahLst/>
            <a:cxnLst/>
            <a:rect l="l" t="t" r="r" b="b"/>
            <a:pathLst>
              <a:path w="16256000" h="9144000">
                <a:moveTo>
                  <a:pt x="0" y="9144000"/>
                </a:moveTo>
                <a:lnTo>
                  <a:pt x="16255746" y="9144000"/>
                </a:lnTo>
                <a:lnTo>
                  <a:pt x="16255746" y="0"/>
                </a:lnTo>
                <a:lnTo>
                  <a:pt x="0" y="0"/>
                </a:lnTo>
                <a:lnTo>
                  <a:pt x="0" y="9144000"/>
                </a:lnTo>
                <a:close/>
              </a:path>
            </a:pathLst>
          </a:custGeom>
          <a:solidFill>
            <a:srgbClr val="7413DC"/>
          </a:solidFill>
        </p:spPr>
        <p:txBody>
          <a:bodyPr wrap="square" lIns="0" tIns="0" rIns="0" bIns="0" rtlCol="0"/>
          <a:lstStyle/>
          <a:p>
            <a:endParaRPr sz="1050"/>
          </a:p>
        </p:txBody>
      </p:sp>
      <p:sp>
        <p:nvSpPr>
          <p:cNvPr id="2" name="Holder 2"/>
          <p:cNvSpPr>
            <a:spLocks noGrp="1"/>
          </p:cNvSpPr>
          <p:nvPr>
            <p:ph type="title"/>
          </p:nvPr>
        </p:nvSpPr>
        <p:spPr>
          <a:xfrm>
            <a:off x="3623023" y="986599"/>
            <a:ext cx="4945952" cy="369332"/>
          </a:xfrm>
        </p:spPr>
        <p:txBody>
          <a:bodyPr lIns="0" tIns="0" rIns="0" bIns="0"/>
          <a:lstStyle>
            <a:lvl1pPr>
              <a:defRPr sz="2400" b="1" i="0">
                <a:solidFill>
                  <a:srgbClr val="7413DC"/>
                </a:solidFill>
                <a:latin typeface="Nunito Sans Black"/>
                <a:cs typeface="Nunito Sans Black"/>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EFFFA35D-27D3-4C44-A44C-B71912A4B12C}" type="datetime1">
              <a:rPr lang="en-US" smtClean="0"/>
              <a:t>3/15/2023</a:t>
            </a:fld>
            <a:endParaRPr lang="en-US"/>
          </a:p>
        </p:txBody>
      </p:sp>
      <p:sp>
        <p:nvSpPr>
          <p:cNvPr id="5" name="Holder 5"/>
          <p:cNvSpPr>
            <a:spLocks noGrp="1"/>
          </p:cNvSpPr>
          <p:nvPr>
            <p:ph type="sldNum" sz="quarter" idx="7"/>
          </p:nvPr>
        </p:nvSpPr>
        <p:spPr/>
        <p:txBody>
          <a:bodyPr lIns="0" tIns="0" rIns="0" bIns="0"/>
          <a:lstStyle>
            <a:lvl1pPr>
              <a:defRPr sz="750" b="0" i="0">
                <a:solidFill>
                  <a:schemeClr val="tx1"/>
                </a:solidFill>
                <a:latin typeface="Nunito Sans"/>
                <a:cs typeface="Nunito Sans"/>
              </a:defRPr>
            </a:lvl1pPr>
          </a:lstStyle>
          <a:p>
            <a:pPr marL="66675">
              <a:lnSpc>
                <a:spcPct val="100000"/>
              </a:lnSpc>
              <a:spcBef>
                <a:spcPts val="83"/>
              </a:spcBef>
            </a:pPr>
            <a:r>
              <a:t>Page </a:t>
            </a:r>
            <a:fld id="{81D60167-4931-47E6-BA6A-407CBD079E47}" type="slidenum">
              <a:rPr dirty="0"/>
              <a:pPr marL="66675">
                <a:lnSpc>
                  <a:spcPct val="100000"/>
                </a:lnSpc>
                <a:spcBef>
                  <a:spcPts val="83"/>
                </a:spcBef>
              </a:pPr>
              <a:t>‹#›</a:t>
            </a:fld>
            <a:r>
              <a:t> of</a:t>
            </a:r>
            <a:r>
              <a:rPr spc="-71"/>
              <a:t> </a:t>
            </a:r>
            <a:r>
              <a:t>33</a:t>
            </a: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10084689" y="360617"/>
            <a:ext cx="1745932" cy="492061"/>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050"/>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4980BB6D-08D0-4C35-91CC-B48B79209B42}" type="datetime1">
              <a:rPr lang="en-US" smtClean="0"/>
              <a:t>3/15/2023</a:t>
            </a:fld>
            <a:endParaRPr lang="en-US"/>
          </a:p>
        </p:txBody>
      </p:sp>
      <p:sp>
        <p:nvSpPr>
          <p:cNvPr id="4" name="Holder 4"/>
          <p:cNvSpPr>
            <a:spLocks noGrp="1"/>
          </p:cNvSpPr>
          <p:nvPr>
            <p:ph type="sldNum" sz="quarter" idx="7"/>
          </p:nvPr>
        </p:nvSpPr>
        <p:spPr/>
        <p:txBody>
          <a:bodyPr lIns="0" tIns="0" rIns="0" bIns="0"/>
          <a:lstStyle>
            <a:lvl1pPr>
              <a:defRPr sz="750" b="0" i="0">
                <a:solidFill>
                  <a:schemeClr val="tx1"/>
                </a:solidFill>
                <a:latin typeface="Nunito Sans"/>
                <a:cs typeface="Nunito Sans"/>
              </a:defRPr>
            </a:lvl1pPr>
          </a:lstStyle>
          <a:p>
            <a:pPr marL="66675">
              <a:lnSpc>
                <a:spcPct val="100000"/>
              </a:lnSpc>
              <a:spcBef>
                <a:spcPts val="83"/>
              </a:spcBef>
            </a:pPr>
            <a:r>
              <a:t>Page </a:t>
            </a:r>
            <a:fld id="{81D60167-4931-47E6-BA6A-407CBD079E47}" type="slidenum">
              <a:rPr dirty="0"/>
              <a:pPr marL="66675">
                <a:lnSpc>
                  <a:spcPct val="100000"/>
                </a:lnSpc>
                <a:spcBef>
                  <a:spcPts val="83"/>
                </a:spcBef>
              </a:pPr>
              <a:t>‹#›</a:t>
            </a:fld>
            <a:r>
              <a:t> of</a:t>
            </a:r>
            <a:r>
              <a:rPr spc="-71"/>
              <a:t> </a:t>
            </a:r>
            <a:r>
              <a:t>33</a:t>
            </a: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userDrawn="1">
  <p:cSld name="Title Slide nam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6" y="41859"/>
            <a:ext cx="5750325" cy="492443"/>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6" y="534301"/>
            <a:ext cx="5750325" cy="207749"/>
          </a:xfrm>
          <a:prstGeom prst="rect">
            <a:avLst/>
          </a:prstGeom>
        </p:spPr>
        <p:txBody>
          <a:bodyPr wrap="square" lIns="0" tIns="0" rIns="0" bIns="0" anchor="t">
            <a:spAutoFit/>
          </a:bodyPr>
          <a:lstStyle>
            <a:lvl1pPr>
              <a:defRPr lang="en-US" sz="1350" b="0" i="0" kern="1200" spc="-4" dirty="0" smtClean="0">
                <a:solidFill>
                  <a:srgbClr val="FFFFFF"/>
                </a:solidFill>
                <a:latin typeface="Nunito Sans Black" charset="0"/>
                <a:ea typeface="Nunito Sans Black" charset="0"/>
                <a:cs typeface="Nunito Sans Black" charset="0"/>
              </a:defRPr>
            </a:lvl1pPr>
          </a:lstStyle>
          <a:p>
            <a:pPr marL="9525" lvl="0" algn="l" defTabSz="685783"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a:xfrm>
            <a:off x="5527041" y="8503920"/>
            <a:ext cx="5201920" cy="115416"/>
          </a:xfrm>
        </p:spPr>
        <p:txBody>
          <a:bodyPr lIns="0" tIns="0" rIns="0" bIns="0"/>
          <a:lstStyle>
            <a:lvl1pPr>
              <a:defRPr sz="750" b="1" i="0">
                <a:solidFill>
                  <a:schemeClr val="bg1"/>
                </a:solidFill>
                <a:latin typeface="Nunito Sans" charset="0"/>
                <a:ea typeface="Nunito Sans" charset="0"/>
                <a:cs typeface="Nunito Sans" charset="0"/>
              </a:defRPr>
            </a:lvl1pPr>
          </a:lstStyle>
          <a:p>
            <a:pPr marL="9525">
              <a:spcBef>
                <a:spcPts val="83"/>
              </a:spcBef>
            </a:pPr>
            <a:r>
              <a:rPr lang="en-US" spc="56">
                <a:solidFill>
                  <a:srgbClr val="FFFFFF"/>
                </a:solidFill>
              </a:rPr>
              <a:t>© </a:t>
            </a:r>
            <a:r>
              <a:rPr lang="en-US" spc="-4">
                <a:solidFill>
                  <a:srgbClr val="FFFFFF"/>
                </a:solidFill>
              </a:rPr>
              <a:t>The </a:t>
            </a:r>
            <a:r>
              <a:rPr lang="en-US" spc="-15">
                <a:solidFill>
                  <a:srgbClr val="FFFFFF"/>
                </a:solidFill>
              </a:rPr>
              <a:t>Scout Association</a:t>
            </a:r>
          </a:p>
        </p:txBody>
      </p:sp>
      <p:sp>
        <p:nvSpPr>
          <p:cNvPr id="5" name="Holder 5"/>
          <p:cNvSpPr>
            <a:spLocks noGrp="1"/>
          </p:cNvSpPr>
          <p:nvPr>
            <p:ph type="dt" sz="half" idx="6"/>
          </p:nvPr>
        </p:nvSpPr>
        <p:spPr>
          <a:xfrm>
            <a:off x="609600" y="6377941"/>
            <a:ext cx="2804160" cy="215444"/>
          </a:xfrm>
        </p:spPr>
        <p:txBody>
          <a:bodyPr lIns="0" tIns="0" rIns="0" bIns="0"/>
          <a:lstStyle>
            <a:lvl1pPr algn="l">
              <a:defRPr>
                <a:solidFill>
                  <a:schemeClr val="bg1"/>
                </a:solidFill>
              </a:defRPr>
            </a:lvl1pPr>
          </a:lstStyle>
          <a:p>
            <a:r>
              <a:rPr lang="mr-IN">
                <a:solidFill>
                  <a:srgbClr val="FFFFFF"/>
                </a:solidFill>
              </a:rPr>
              <a:t>18/02/2018</a:t>
            </a:r>
          </a:p>
        </p:txBody>
      </p:sp>
      <p:sp>
        <p:nvSpPr>
          <p:cNvPr id="6" name="Holder 6"/>
          <p:cNvSpPr>
            <a:spLocks noGrp="1"/>
          </p:cNvSpPr>
          <p:nvPr>
            <p:ph type="sldNum" sz="quarter" idx="7"/>
          </p:nvPr>
        </p:nvSpPr>
        <p:spPr>
          <a:xfrm>
            <a:off x="14522857" y="8691423"/>
            <a:ext cx="831215" cy="115416"/>
          </a:xfrm>
        </p:spPr>
        <p:txBody>
          <a:bodyPr lIns="0" tIns="0" rIns="0" bIns="0"/>
          <a:lstStyle>
            <a:lvl1pPr>
              <a:defRPr sz="750" b="1" i="0">
                <a:solidFill>
                  <a:schemeClr val="bg1"/>
                </a:solidFill>
                <a:latin typeface="Nunito Sans" charset="0"/>
                <a:ea typeface="Nunito Sans" charset="0"/>
                <a:cs typeface="Nunito Sans" charset="0"/>
              </a:defRPr>
            </a:lvl1pPr>
          </a:lstStyle>
          <a:p>
            <a:pPr marL="19049">
              <a:spcBef>
                <a:spcPts val="83"/>
              </a:spcBef>
            </a:pPr>
            <a:fld id="{81D60167-4931-47E6-BA6A-407CBD079E47}" type="slidenum">
              <a:rPr lang="uk-UA" spc="26" smtClean="0">
                <a:solidFill>
                  <a:srgbClr val="FFFFFF"/>
                </a:solidFill>
              </a:rPr>
              <a:pPr marL="19049">
                <a:spcBef>
                  <a:spcPts val="83"/>
                </a:spcBef>
              </a:pPr>
              <a:t>‹#›</a:t>
            </a:fld>
            <a:endParaRPr lang="uk-UA" spc="26">
              <a:solidFill>
                <a:srgbClr val="FFFFFF"/>
              </a:solidFill>
            </a:endParaRPr>
          </a:p>
        </p:txBody>
      </p:sp>
      <p:grpSp>
        <p:nvGrpSpPr>
          <p:cNvPr id="20" name="Group 19">
            <a:extLst>
              <a:ext uri="{FF2B5EF4-FFF2-40B4-BE49-F238E27FC236}">
                <a16:creationId xmlns:a16="http://schemas.microsoft.com/office/drawing/2014/main" id="{0A31EF12-2A4A-2A4F-A864-E57F1522B63E}"/>
              </a:ext>
            </a:extLst>
          </p:cNvPr>
          <p:cNvGrpSpPr/>
          <p:nvPr userDrawn="1"/>
        </p:nvGrpSpPr>
        <p:grpSpPr>
          <a:xfrm>
            <a:off x="4206002" y="1581153"/>
            <a:ext cx="3787619" cy="2765276"/>
            <a:chOff x="1243080" y="996480"/>
            <a:chExt cx="7627680" cy="5568840"/>
          </a:xfrm>
          <a:solidFill>
            <a:schemeClr val="bg1"/>
          </a:solidFill>
        </p:grpSpPr>
        <p:sp>
          <p:nvSpPr>
            <p:cNvPr id="21" name="Freeform 1">
              <a:extLst>
                <a:ext uri="{FF2B5EF4-FFF2-40B4-BE49-F238E27FC236}">
                  <a16:creationId xmlns:a16="http://schemas.microsoft.com/office/drawing/2014/main" id="{DEB88F54-A389-4C45-A9A2-FF7AFC03E9E4}"/>
                </a:ext>
              </a:extLst>
            </p:cNvPr>
            <p:cNvSpPr/>
            <p:nvPr/>
          </p:nvSpPr>
          <p:spPr>
            <a:xfrm>
              <a:off x="1243080" y="4809960"/>
              <a:ext cx="1350360" cy="1744200"/>
            </a:xfrm>
            <a:custGeom>
              <a:avLst/>
              <a:gdLst/>
              <a:ahLst/>
              <a:cxnLst/>
              <a:rect l="0" t="0" r="r" b="b"/>
              <a:pathLst>
                <a:path w="3751" h="4845">
                  <a:moveTo>
                    <a:pt x="0" y="4094"/>
                  </a:moveTo>
                  <a:lnTo>
                    <a:pt x="0" y="4094"/>
                  </a:lnTo>
                  <a:cubicBezTo>
                    <a:pt x="625" y="3375"/>
                    <a:pt x="625" y="3375"/>
                    <a:pt x="625" y="3375"/>
                  </a:cubicBezTo>
                  <a:cubicBezTo>
                    <a:pt x="1063" y="3719"/>
                    <a:pt x="1500" y="3937"/>
                    <a:pt x="2032" y="3937"/>
                  </a:cubicBezTo>
                  <a:cubicBezTo>
                    <a:pt x="2469" y="3937"/>
                    <a:pt x="2719" y="3781"/>
                    <a:pt x="2719" y="3500"/>
                  </a:cubicBezTo>
                  <a:cubicBezTo>
                    <a:pt x="2719" y="3469"/>
                    <a:pt x="2719" y="3469"/>
                    <a:pt x="2719" y="3469"/>
                  </a:cubicBezTo>
                  <a:cubicBezTo>
                    <a:pt x="2719" y="3219"/>
                    <a:pt x="2563" y="3094"/>
                    <a:pt x="1782" y="2875"/>
                  </a:cubicBezTo>
                  <a:cubicBezTo>
                    <a:pt x="813" y="2625"/>
                    <a:pt x="188" y="2375"/>
                    <a:pt x="188" y="1437"/>
                  </a:cubicBezTo>
                  <a:cubicBezTo>
                    <a:pt x="188" y="1406"/>
                    <a:pt x="188" y="1406"/>
                    <a:pt x="188" y="1406"/>
                  </a:cubicBezTo>
                  <a:cubicBezTo>
                    <a:pt x="188" y="562"/>
                    <a:pt x="875" y="0"/>
                    <a:pt x="1844" y="0"/>
                  </a:cubicBezTo>
                  <a:cubicBezTo>
                    <a:pt x="2532" y="0"/>
                    <a:pt x="3125" y="219"/>
                    <a:pt x="3594" y="594"/>
                  </a:cubicBezTo>
                  <a:cubicBezTo>
                    <a:pt x="3063" y="1375"/>
                    <a:pt x="3063" y="1375"/>
                    <a:pt x="3063" y="1375"/>
                  </a:cubicBezTo>
                  <a:cubicBezTo>
                    <a:pt x="2656" y="1094"/>
                    <a:pt x="2250" y="906"/>
                    <a:pt x="1844" y="906"/>
                  </a:cubicBezTo>
                  <a:cubicBezTo>
                    <a:pt x="1438" y="906"/>
                    <a:pt x="1219" y="1094"/>
                    <a:pt x="1219" y="1312"/>
                  </a:cubicBezTo>
                  <a:cubicBezTo>
                    <a:pt x="1219" y="1344"/>
                    <a:pt x="1219" y="1344"/>
                    <a:pt x="1219" y="1344"/>
                  </a:cubicBezTo>
                  <a:cubicBezTo>
                    <a:pt x="1219" y="1656"/>
                    <a:pt x="1438" y="1750"/>
                    <a:pt x="2250" y="1969"/>
                  </a:cubicBezTo>
                  <a:cubicBezTo>
                    <a:pt x="3219" y="2219"/>
                    <a:pt x="3750" y="2562"/>
                    <a:pt x="3750" y="3375"/>
                  </a:cubicBezTo>
                  <a:lnTo>
                    <a:pt x="3750" y="3375"/>
                  </a:lnTo>
                  <a:cubicBezTo>
                    <a:pt x="3750" y="4312"/>
                    <a:pt x="3031" y="4844"/>
                    <a:pt x="2032" y="4844"/>
                  </a:cubicBezTo>
                  <a:cubicBezTo>
                    <a:pt x="1313" y="4844"/>
                    <a:pt x="563" y="4594"/>
                    <a:pt x="0" y="4094"/>
                  </a:cubicBezTo>
                </a:path>
              </a:pathLst>
            </a:custGeom>
            <a:grpFill/>
            <a:ln>
              <a:noFill/>
            </a:ln>
          </p:spPr>
        </p:sp>
        <p:sp>
          <p:nvSpPr>
            <p:cNvPr id="22" name="Freeform 2">
              <a:extLst>
                <a:ext uri="{FF2B5EF4-FFF2-40B4-BE49-F238E27FC236}">
                  <a16:creationId xmlns:a16="http://schemas.microsoft.com/office/drawing/2014/main" id="{6D1F7898-22B2-9145-9E39-DD14DEFDB648}"/>
                </a:ext>
              </a:extLst>
            </p:cNvPr>
            <p:cNvSpPr/>
            <p:nvPr/>
          </p:nvSpPr>
          <p:spPr>
            <a:xfrm>
              <a:off x="2728080" y="5203800"/>
              <a:ext cx="1215360" cy="1361520"/>
            </a:xfrm>
            <a:custGeom>
              <a:avLst/>
              <a:gdLst/>
              <a:ahLst/>
              <a:cxnLst/>
              <a:rect l="0" t="0" r="r" b="b"/>
              <a:pathLst>
                <a:path w="3376" h="3782">
                  <a:moveTo>
                    <a:pt x="0" y="1906"/>
                  </a:moveTo>
                  <a:lnTo>
                    <a:pt x="0" y="1906"/>
                  </a:lnTo>
                  <a:cubicBezTo>
                    <a:pt x="0" y="1875"/>
                    <a:pt x="0" y="1875"/>
                    <a:pt x="0" y="1875"/>
                  </a:cubicBezTo>
                  <a:cubicBezTo>
                    <a:pt x="0" y="843"/>
                    <a:pt x="813" y="0"/>
                    <a:pt x="1907" y="0"/>
                  </a:cubicBezTo>
                  <a:cubicBezTo>
                    <a:pt x="2594" y="0"/>
                    <a:pt x="3032" y="250"/>
                    <a:pt x="3344" y="625"/>
                  </a:cubicBezTo>
                  <a:cubicBezTo>
                    <a:pt x="2719" y="1281"/>
                    <a:pt x="2719" y="1281"/>
                    <a:pt x="2719" y="1281"/>
                  </a:cubicBezTo>
                  <a:cubicBezTo>
                    <a:pt x="2500" y="1031"/>
                    <a:pt x="2282" y="906"/>
                    <a:pt x="1907" y="906"/>
                  </a:cubicBezTo>
                  <a:cubicBezTo>
                    <a:pt x="1407" y="906"/>
                    <a:pt x="1032" y="1343"/>
                    <a:pt x="1032" y="1875"/>
                  </a:cubicBezTo>
                  <a:lnTo>
                    <a:pt x="1032" y="1875"/>
                  </a:lnTo>
                  <a:cubicBezTo>
                    <a:pt x="1032" y="2437"/>
                    <a:pt x="1375" y="2875"/>
                    <a:pt x="1938" y="2875"/>
                  </a:cubicBezTo>
                  <a:cubicBezTo>
                    <a:pt x="2282" y="2875"/>
                    <a:pt x="2532" y="2750"/>
                    <a:pt x="2782" y="2500"/>
                  </a:cubicBezTo>
                  <a:cubicBezTo>
                    <a:pt x="3375" y="3125"/>
                    <a:pt x="3375" y="3125"/>
                    <a:pt x="3375" y="3125"/>
                  </a:cubicBezTo>
                  <a:cubicBezTo>
                    <a:pt x="3032" y="3500"/>
                    <a:pt x="2625" y="3781"/>
                    <a:pt x="1907" y="3781"/>
                  </a:cubicBezTo>
                  <a:cubicBezTo>
                    <a:pt x="813" y="3781"/>
                    <a:pt x="0" y="2937"/>
                    <a:pt x="0" y="1906"/>
                  </a:cubicBezTo>
                </a:path>
              </a:pathLst>
            </a:custGeom>
            <a:grpFill/>
            <a:ln>
              <a:noFill/>
            </a:ln>
          </p:spPr>
        </p:sp>
        <p:sp>
          <p:nvSpPr>
            <p:cNvPr id="23" name="Freeform 3">
              <a:extLst>
                <a:ext uri="{FF2B5EF4-FFF2-40B4-BE49-F238E27FC236}">
                  <a16:creationId xmlns:a16="http://schemas.microsoft.com/office/drawing/2014/main" id="{6960CF06-76DC-0746-BE5A-1FA0408F5325}"/>
                </a:ext>
              </a:extLst>
            </p:cNvPr>
            <p:cNvSpPr/>
            <p:nvPr/>
          </p:nvSpPr>
          <p:spPr>
            <a:xfrm>
              <a:off x="4010760" y="5203800"/>
              <a:ext cx="1417320" cy="1361520"/>
            </a:xfrm>
            <a:custGeom>
              <a:avLst/>
              <a:gdLst/>
              <a:ahLst/>
              <a:cxnLst/>
              <a:rect l="0" t="0" r="r" b="b"/>
              <a:pathLst>
                <a:path w="3937" h="3782">
                  <a:moveTo>
                    <a:pt x="0" y="1906"/>
                  </a:moveTo>
                  <a:lnTo>
                    <a:pt x="0" y="1906"/>
                  </a:lnTo>
                  <a:cubicBezTo>
                    <a:pt x="0" y="1875"/>
                    <a:pt x="0" y="1875"/>
                    <a:pt x="0" y="1875"/>
                  </a:cubicBezTo>
                  <a:cubicBezTo>
                    <a:pt x="0" y="843"/>
                    <a:pt x="844" y="0"/>
                    <a:pt x="1969" y="0"/>
                  </a:cubicBezTo>
                  <a:cubicBezTo>
                    <a:pt x="3093" y="0"/>
                    <a:pt x="3936" y="843"/>
                    <a:pt x="3936" y="1875"/>
                  </a:cubicBezTo>
                  <a:lnTo>
                    <a:pt x="3936" y="1875"/>
                  </a:lnTo>
                  <a:cubicBezTo>
                    <a:pt x="3936" y="2937"/>
                    <a:pt x="3093" y="3781"/>
                    <a:pt x="1969" y="3781"/>
                  </a:cubicBezTo>
                  <a:cubicBezTo>
                    <a:pt x="844" y="3781"/>
                    <a:pt x="0" y="2937"/>
                    <a:pt x="0" y="1906"/>
                  </a:cubicBezTo>
                  <a:moveTo>
                    <a:pt x="2906" y="1906"/>
                  </a:moveTo>
                  <a:lnTo>
                    <a:pt x="2906" y="1906"/>
                  </a:lnTo>
                  <a:cubicBezTo>
                    <a:pt x="2906" y="1875"/>
                    <a:pt x="2906" y="1875"/>
                    <a:pt x="2906" y="1875"/>
                  </a:cubicBezTo>
                  <a:cubicBezTo>
                    <a:pt x="2906" y="1343"/>
                    <a:pt x="2531" y="906"/>
                    <a:pt x="1969" y="906"/>
                  </a:cubicBezTo>
                  <a:cubicBezTo>
                    <a:pt x="1375" y="906"/>
                    <a:pt x="1031" y="1343"/>
                    <a:pt x="1031" y="1875"/>
                  </a:cubicBezTo>
                  <a:lnTo>
                    <a:pt x="1031" y="1875"/>
                  </a:lnTo>
                  <a:cubicBezTo>
                    <a:pt x="1031" y="2437"/>
                    <a:pt x="1406" y="2875"/>
                    <a:pt x="1969" y="2875"/>
                  </a:cubicBezTo>
                  <a:cubicBezTo>
                    <a:pt x="2562" y="2875"/>
                    <a:pt x="2906" y="2437"/>
                    <a:pt x="2906" y="1906"/>
                  </a:cubicBezTo>
                </a:path>
              </a:pathLst>
            </a:custGeom>
            <a:grpFill/>
            <a:ln>
              <a:noFill/>
            </a:ln>
          </p:spPr>
        </p:sp>
        <p:sp>
          <p:nvSpPr>
            <p:cNvPr id="24" name="Freeform 4">
              <a:extLst>
                <a:ext uri="{FF2B5EF4-FFF2-40B4-BE49-F238E27FC236}">
                  <a16:creationId xmlns:a16="http://schemas.microsoft.com/office/drawing/2014/main" id="{432D0A89-4BCC-514C-AE92-8A39DD402801}"/>
                </a:ext>
              </a:extLst>
            </p:cNvPr>
            <p:cNvSpPr/>
            <p:nvPr/>
          </p:nvSpPr>
          <p:spPr>
            <a:xfrm>
              <a:off x="5574240" y="5226120"/>
              <a:ext cx="1192680" cy="1328040"/>
            </a:xfrm>
            <a:custGeom>
              <a:avLst/>
              <a:gdLst/>
              <a:ahLst/>
              <a:cxnLst/>
              <a:rect l="0" t="0" r="r" b="b"/>
              <a:pathLst>
                <a:path w="3313" h="3689">
                  <a:moveTo>
                    <a:pt x="0" y="2344"/>
                  </a:moveTo>
                  <a:lnTo>
                    <a:pt x="0" y="2344"/>
                  </a:lnTo>
                  <a:cubicBezTo>
                    <a:pt x="0" y="0"/>
                    <a:pt x="0" y="0"/>
                    <a:pt x="0" y="0"/>
                  </a:cubicBezTo>
                  <a:cubicBezTo>
                    <a:pt x="1000" y="0"/>
                    <a:pt x="1000" y="0"/>
                    <a:pt x="1000" y="0"/>
                  </a:cubicBezTo>
                  <a:cubicBezTo>
                    <a:pt x="1000" y="2031"/>
                    <a:pt x="1000" y="2031"/>
                    <a:pt x="1000" y="2031"/>
                  </a:cubicBezTo>
                  <a:cubicBezTo>
                    <a:pt x="1000" y="2531"/>
                    <a:pt x="1250" y="2781"/>
                    <a:pt x="1625" y="2781"/>
                  </a:cubicBezTo>
                  <a:cubicBezTo>
                    <a:pt x="2031" y="2781"/>
                    <a:pt x="2281" y="2531"/>
                    <a:pt x="2281" y="2031"/>
                  </a:cubicBezTo>
                  <a:cubicBezTo>
                    <a:pt x="2281" y="0"/>
                    <a:pt x="2281" y="0"/>
                    <a:pt x="2281" y="0"/>
                  </a:cubicBezTo>
                  <a:cubicBezTo>
                    <a:pt x="3312" y="0"/>
                    <a:pt x="3312" y="0"/>
                    <a:pt x="3312" y="0"/>
                  </a:cubicBezTo>
                  <a:cubicBezTo>
                    <a:pt x="3312" y="3625"/>
                    <a:pt x="3312" y="3625"/>
                    <a:pt x="3312" y="3625"/>
                  </a:cubicBezTo>
                  <a:cubicBezTo>
                    <a:pt x="2281" y="3625"/>
                    <a:pt x="2281" y="3625"/>
                    <a:pt x="2281" y="3625"/>
                  </a:cubicBezTo>
                  <a:cubicBezTo>
                    <a:pt x="2281" y="3125"/>
                    <a:pt x="2281" y="3125"/>
                    <a:pt x="2281" y="3125"/>
                  </a:cubicBezTo>
                  <a:cubicBezTo>
                    <a:pt x="2031" y="3406"/>
                    <a:pt x="1750" y="3688"/>
                    <a:pt x="1218" y="3688"/>
                  </a:cubicBezTo>
                  <a:cubicBezTo>
                    <a:pt x="437" y="3688"/>
                    <a:pt x="0" y="3188"/>
                    <a:pt x="0" y="2344"/>
                  </a:cubicBezTo>
                </a:path>
              </a:pathLst>
            </a:custGeom>
            <a:grpFill/>
            <a:ln>
              <a:noFill/>
            </a:ln>
          </p:spPr>
        </p:sp>
        <p:sp>
          <p:nvSpPr>
            <p:cNvPr id="25" name="Freeform 5">
              <a:extLst>
                <a:ext uri="{FF2B5EF4-FFF2-40B4-BE49-F238E27FC236}">
                  <a16:creationId xmlns:a16="http://schemas.microsoft.com/office/drawing/2014/main" id="{4B31D90D-D7AE-EE41-8772-2E4B0329C70F}"/>
                </a:ext>
              </a:extLst>
            </p:cNvPr>
            <p:cNvSpPr/>
            <p:nvPr/>
          </p:nvSpPr>
          <p:spPr>
            <a:xfrm>
              <a:off x="6980400" y="4899960"/>
              <a:ext cx="675360" cy="1654200"/>
            </a:xfrm>
            <a:custGeom>
              <a:avLst/>
              <a:gdLst/>
              <a:ahLst/>
              <a:cxnLst/>
              <a:rect l="0" t="0" r="r" b="b"/>
              <a:pathLst>
                <a:path w="1876" h="4595">
                  <a:moveTo>
                    <a:pt x="0" y="3500"/>
                  </a:moveTo>
                  <a:lnTo>
                    <a:pt x="0" y="3500"/>
                  </a:lnTo>
                  <a:cubicBezTo>
                    <a:pt x="0" y="0"/>
                    <a:pt x="0" y="0"/>
                    <a:pt x="0" y="0"/>
                  </a:cubicBezTo>
                  <a:cubicBezTo>
                    <a:pt x="1031" y="0"/>
                    <a:pt x="1031" y="0"/>
                    <a:pt x="1031" y="0"/>
                  </a:cubicBezTo>
                  <a:cubicBezTo>
                    <a:pt x="1031" y="906"/>
                    <a:pt x="1031" y="906"/>
                    <a:pt x="1031" y="906"/>
                  </a:cubicBezTo>
                  <a:cubicBezTo>
                    <a:pt x="1875" y="906"/>
                    <a:pt x="1875" y="906"/>
                    <a:pt x="1875" y="906"/>
                  </a:cubicBezTo>
                  <a:cubicBezTo>
                    <a:pt x="1875" y="1781"/>
                    <a:pt x="1875" y="1781"/>
                    <a:pt x="1875" y="1781"/>
                  </a:cubicBezTo>
                  <a:cubicBezTo>
                    <a:pt x="1031" y="1781"/>
                    <a:pt x="1031" y="1781"/>
                    <a:pt x="1031" y="1781"/>
                  </a:cubicBezTo>
                  <a:cubicBezTo>
                    <a:pt x="1031" y="3344"/>
                    <a:pt x="1031" y="3344"/>
                    <a:pt x="1031" y="3344"/>
                  </a:cubicBezTo>
                  <a:cubicBezTo>
                    <a:pt x="1031" y="3562"/>
                    <a:pt x="1125" y="3687"/>
                    <a:pt x="1344" y="3687"/>
                  </a:cubicBezTo>
                  <a:cubicBezTo>
                    <a:pt x="1531" y="3687"/>
                    <a:pt x="1719" y="3656"/>
                    <a:pt x="1844" y="3562"/>
                  </a:cubicBezTo>
                  <a:cubicBezTo>
                    <a:pt x="1844" y="4375"/>
                    <a:pt x="1844" y="4375"/>
                    <a:pt x="1844" y="4375"/>
                  </a:cubicBezTo>
                  <a:cubicBezTo>
                    <a:pt x="1656" y="4531"/>
                    <a:pt x="1406" y="4594"/>
                    <a:pt x="1031" y="4594"/>
                  </a:cubicBezTo>
                  <a:cubicBezTo>
                    <a:pt x="406" y="4594"/>
                    <a:pt x="0" y="4344"/>
                    <a:pt x="0" y="3500"/>
                  </a:cubicBezTo>
                </a:path>
              </a:pathLst>
            </a:custGeom>
            <a:grpFill/>
            <a:ln>
              <a:noFill/>
            </a:ln>
          </p:spPr>
        </p:sp>
        <p:sp>
          <p:nvSpPr>
            <p:cNvPr id="26" name="Freeform 6">
              <a:extLst>
                <a:ext uri="{FF2B5EF4-FFF2-40B4-BE49-F238E27FC236}">
                  <a16:creationId xmlns:a16="http://schemas.microsoft.com/office/drawing/2014/main" id="{F62C6D1A-96EE-7949-AF28-D36EB5E50BE0}"/>
                </a:ext>
              </a:extLst>
            </p:cNvPr>
            <p:cNvSpPr/>
            <p:nvPr/>
          </p:nvSpPr>
          <p:spPr>
            <a:xfrm>
              <a:off x="7812720" y="5214960"/>
              <a:ext cx="1058040" cy="1339200"/>
            </a:xfrm>
            <a:custGeom>
              <a:avLst/>
              <a:gdLst/>
              <a:ahLst/>
              <a:cxnLst/>
              <a:rect l="0" t="0" r="r" b="b"/>
              <a:pathLst>
                <a:path w="2939" h="3720">
                  <a:moveTo>
                    <a:pt x="0" y="3187"/>
                  </a:moveTo>
                  <a:lnTo>
                    <a:pt x="0" y="3187"/>
                  </a:lnTo>
                  <a:cubicBezTo>
                    <a:pt x="438" y="2500"/>
                    <a:pt x="438" y="2500"/>
                    <a:pt x="438" y="2500"/>
                  </a:cubicBezTo>
                  <a:cubicBezTo>
                    <a:pt x="844" y="2781"/>
                    <a:pt x="1250" y="2937"/>
                    <a:pt x="1594" y="2937"/>
                  </a:cubicBezTo>
                  <a:cubicBezTo>
                    <a:pt x="1875" y="2937"/>
                    <a:pt x="2032" y="2844"/>
                    <a:pt x="2032" y="2656"/>
                  </a:cubicBezTo>
                  <a:lnTo>
                    <a:pt x="2032" y="2656"/>
                  </a:lnTo>
                  <a:cubicBezTo>
                    <a:pt x="2032" y="2437"/>
                    <a:pt x="1657" y="2344"/>
                    <a:pt x="1282" y="2250"/>
                  </a:cubicBezTo>
                  <a:cubicBezTo>
                    <a:pt x="782" y="2094"/>
                    <a:pt x="188" y="1844"/>
                    <a:pt x="188" y="1156"/>
                  </a:cubicBezTo>
                  <a:cubicBezTo>
                    <a:pt x="188" y="1125"/>
                    <a:pt x="188" y="1125"/>
                    <a:pt x="188" y="1125"/>
                  </a:cubicBezTo>
                  <a:cubicBezTo>
                    <a:pt x="188" y="406"/>
                    <a:pt x="782" y="0"/>
                    <a:pt x="1532" y="0"/>
                  </a:cubicBezTo>
                  <a:cubicBezTo>
                    <a:pt x="1969" y="0"/>
                    <a:pt x="2469" y="156"/>
                    <a:pt x="2875" y="406"/>
                  </a:cubicBezTo>
                  <a:cubicBezTo>
                    <a:pt x="2469" y="1125"/>
                    <a:pt x="2469" y="1125"/>
                    <a:pt x="2469" y="1125"/>
                  </a:cubicBezTo>
                  <a:cubicBezTo>
                    <a:pt x="2125" y="906"/>
                    <a:pt x="1750" y="781"/>
                    <a:pt x="1500" y="781"/>
                  </a:cubicBezTo>
                  <a:cubicBezTo>
                    <a:pt x="1250" y="781"/>
                    <a:pt x="1125" y="875"/>
                    <a:pt x="1125" y="1031"/>
                  </a:cubicBezTo>
                  <a:lnTo>
                    <a:pt x="1125" y="1031"/>
                  </a:lnTo>
                  <a:cubicBezTo>
                    <a:pt x="1125" y="1250"/>
                    <a:pt x="1469" y="1344"/>
                    <a:pt x="1844" y="1469"/>
                  </a:cubicBezTo>
                  <a:cubicBezTo>
                    <a:pt x="2375" y="1656"/>
                    <a:pt x="2938" y="1875"/>
                    <a:pt x="2938" y="2562"/>
                  </a:cubicBezTo>
                  <a:lnTo>
                    <a:pt x="2938" y="2562"/>
                  </a:lnTo>
                  <a:cubicBezTo>
                    <a:pt x="2938" y="3375"/>
                    <a:pt x="2344" y="3719"/>
                    <a:pt x="1563" y="3719"/>
                  </a:cubicBezTo>
                  <a:cubicBezTo>
                    <a:pt x="1063" y="3719"/>
                    <a:pt x="500" y="3562"/>
                    <a:pt x="0" y="3187"/>
                  </a:cubicBezTo>
                </a:path>
              </a:pathLst>
            </a:custGeom>
            <a:grpFill/>
            <a:ln>
              <a:noFill/>
            </a:ln>
          </p:spPr>
        </p:sp>
        <p:sp>
          <p:nvSpPr>
            <p:cNvPr id="27" name="Freeform 7">
              <a:extLst>
                <a:ext uri="{FF2B5EF4-FFF2-40B4-BE49-F238E27FC236}">
                  <a16:creationId xmlns:a16="http://schemas.microsoft.com/office/drawing/2014/main" id="{C10398C2-BEC5-7F4A-BC5F-337A1FE6E5C1}"/>
                </a:ext>
              </a:extLst>
            </p:cNvPr>
            <p:cNvSpPr/>
            <p:nvPr/>
          </p:nvSpPr>
          <p:spPr>
            <a:xfrm>
              <a:off x="3144600" y="2076480"/>
              <a:ext cx="1395360" cy="934200"/>
            </a:xfrm>
            <a:custGeom>
              <a:avLst/>
              <a:gdLst/>
              <a:ahLst/>
              <a:cxnLst/>
              <a:rect l="0" t="0" r="r" b="b"/>
              <a:pathLst>
                <a:path w="3876" h="2595">
                  <a:moveTo>
                    <a:pt x="2843" y="1281"/>
                  </a:moveTo>
                  <a:lnTo>
                    <a:pt x="2843" y="1281"/>
                  </a:lnTo>
                  <a:cubicBezTo>
                    <a:pt x="3125" y="1750"/>
                    <a:pt x="3281" y="2250"/>
                    <a:pt x="3312" y="2594"/>
                  </a:cubicBezTo>
                  <a:cubicBezTo>
                    <a:pt x="3875" y="2594"/>
                    <a:pt x="3875" y="2594"/>
                    <a:pt x="3875" y="2594"/>
                  </a:cubicBezTo>
                  <a:cubicBezTo>
                    <a:pt x="3812" y="2188"/>
                    <a:pt x="3656" y="1563"/>
                    <a:pt x="3281" y="1000"/>
                  </a:cubicBezTo>
                  <a:cubicBezTo>
                    <a:pt x="2843" y="344"/>
                    <a:pt x="2312" y="0"/>
                    <a:pt x="1687" y="0"/>
                  </a:cubicBezTo>
                  <a:cubicBezTo>
                    <a:pt x="1656" y="0"/>
                    <a:pt x="1656" y="0"/>
                    <a:pt x="1656" y="0"/>
                  </a:cubicBezTo>
                  <a:cubicBezTo>
                    <a:pt x="1187" y="0"/>
                    <a:pt x="750" y="219"/>
                    <a:pt x="437" y="594"/>
                  </a:cubicBezTo>
                  <a:cubicBezTo>
                    <a:pt x="125" y="969"/>
                    <a:pt x="0" y="1500"/>
                    <a:pt x="125" y="1969"/>
                  </a:cubicBezTo>
                  <a:cubicBezTo>
                    <a:pt x="625" y="1875"/>
                    <a:pt x="625" y="1875"/>
                    <a:pt x="625" y="1875"/>
                  </a:cubicBezTo>
                  <a:cubicBezTo>
                    <a:pt x="562" y="1531"/>
                    <a:pt x="656" y="1188"/>
                    <a:pt x="843" y="906"/>
                  </a:cubicBezTo>
                  <a:cubicBezTo>
                    <a:pt x="1062" y="656"/>
                    <a:pt x="1343" y="531"/>
                    <a:pt x="1656" y="531"/>
                  </a:cubicBezTo>
                  <a:cubicBezTo>
                    <a:pt x="1687" y="531"/>
                    <a:pt x="1687" y="531"/>
                    <a:pt x="1687" y="531"/>
                  </a:cubicBezTo>
                  <a:cubicBezTo>
                    <a:pt x="2218" y="531"/>
                    <a:pt x="2625" y="938"/>
                    <a:pt x="2843" y="1281"/>
                  </a:cubicBezTo>
                </a:path>
              </a:pathLst>
            </a:custGeom>
            <a:grpFill/>
            <a:ln>
              <a:noFill/>
            </a:ln>
          </p:spPr>
        </p:sp>
        <p:sp>
          <p:nvSpPr>
            <p:cNvPr id="28" name="Freeform 8">
              <a:extLst>
                <a:ext uri="{FF2B5EF4-FFF2-40B4-BE49-F238E27FC236}">
                  <a16:creationId xmlns:a16="http://schemas.microsoft.com/office/drawing/2014/main" id="{03C6F4E2-F701-B743-8012-F7F5E389F747}"/>
                </a:ext>
              </a:extLst>
            </p:cNvPr>
            <p:cNvSpPr/>
            <p:nvPr/>
          </p:nvSpPr>
          <p:spPr>
            <a:xfrm>
              <a:off x="4528080" y="3539160"/>
              <a:ext cx="1057680" cy="900000"/>
            </a:xfrm>
            <a:custGeom>
              <a:avLst/>
              <a:gdLst/>
              <a:ahLst/>
              <a:cxnLst/>
              <a:rect l="0" t="0" r="r" b="b"/>
              <a:pathLst>
                <a:path w="2938" h="2500">
                  <a:moveTo>
                    <a:pt x="2843" y="936"/>
                  </a:moveTo>
                  <a:lnTo>
                    <a:pt x="2843" y="936"/>
                  </a:lnTo>
                  <a:cubicBezTo>
                    <a:pt x="2656" y="656"/>
                    <a:pt x="2499" y="312"/>
                    <a:pt x="2437" y="0"/>
                  </a:cubicBezTo>
                  <a:cubicBezTo>
                    <a:pt x="1874" y="0"/>
                    <a:pt x="1874" y="0"/>
                    <a:pt x="1874" y="0"/>
                  </a:cubicBezTo>
                  <a:cubicBezTo>
                    <a:pt x="1937" y="250"/>
                    <a:pt x="2031" y="656"/>
                    <a:pt x="2343" y="1124"/>
                  </a:cubicBezTo>
                  <a:cubicBezTo>
                    <a:pt x="2156" y="1436"/>
                    <a:pt x="1812" y="1717"/>
                    <a:pt x="1469" y="1905"/>
                  </a:cubicBezTo>
                  <a:lnTo>
                    <a:pt x="1469" y="1905"/>
                  </a:lnTo>
                  <a:lnTo>
                    <a:pt x="1469" y="1905"/>
                  </a:lnTo>
                  <a:cubicBezTo>
                    <a:pt x="1125" y="1717"/>
                    <a:pt x="813" y="1436"/>
                    <a:pt x="625" y="1124"/>
                  </a:cubicBezTo>
                  <a:cubicBezTo>
                    <a:pt x="907" y="656"/>
                    <a:pt x="1032" y="250"/>
                    <a:pt x="1063" y="0"/>
                  </a:cubicBezTo>
                  <a:cubicBezTo>
                    <a:pt x="532" y="0"/>
                    <a:pt x="532" y="0"/>
                    <a:pt x="532" y="0"/>
                  </a:cubicBezTo>
                  <a:cubicBezTo>
                    <a:pt x="469" y="312"/>
                    <a:pt x="313" y="656"/>
                    <a:pt x="94" y="936"/>
                  </a:cubicBezTo>
                  <a:cubicBezTo>
                    <a:pt x="0" y="1061"/>
                    <a:pt x="0" y="1061"/>
                    <a:pt x="0" y="1061"/>
                  </a:cubicBezTo>
                  <a:cubicBezTo>
                    <a:pt x="63" y="1217"/>
                    <a:pt x="63" y="1217"/>
                    <a:pt x="63" y="1217"/>
                  </a:cubicBezTo>
                  <a:cubicBezTo>
                    <a:pt x="313" y="1717"/>
                    <a:pt x="813" y="2186"/>
                    <a:pt x="1375" y="2436"/>
                  </a:cubicBezTo>
                  <a:cubicBezTo>
                    <a:pt x="1469" y="2499"/>
                    <a:pt x="1469" y="2499"/>
                    <a:pt x="1469" y="2499"/>
                  </a:cubicBezTo>
                  <a:lnTo>
                    <a:pt x="1469" y="2499"/>
                  </a:lnTo>
                  <a:lnTo>
                    <a:pt x="1469" y="2499"/>
                  </a:lnTo>
                  <a:cubicBezTo>
                    <a:pt x="1593" y="2436"/>
                    <a:pt x="1593" y="2436"/>
                    <a:pt x="1593" y="2436"/>
                  </a:cubicBezTo>
                  <a:cubicBezTo>
                    <a:pt x="2124" y="2186"/>
                    <a:pt x="2656" y="1717"/>
                    <a:pt x="2874" y="1217"/>
                  </a:cubicBezTo>
                  <a:cubicBezTo>
                    <a:pt x="2937" y="1061"/>
                    <a:pt x="2937" y="1061"/>
                    <a:pt x="2937" y="1061"/>
                  </a:cubicBezTo>
                  <a:lnTo>
                    <a:pt x="2843" y="936"/>
                  </a:lnTo>
                </a:path>
              </a:pathLst>
            </a:custGeom>
            <a:grpFill/>
            <a:ln>
              <a:noFill/>
            </a:ln>
          </p:spPr>
        </p:sp>
        <p:sp>
          <p:nvSpPr>
            <p:cNvPr id="29" name="Freeform 9">
              <a:extLst>
                <a:ext uri="{FF2B5EF4-FFF2-40B4-BE49-F238E27FC236}">
                  <a16:creationId xmlns:a16="http://schemas.microsoft.com/office/drawing/2014/main" id="{3D162103-1B09-5B48-904D-23A667E7BAED}"/>
                </a:ext>
              </a:extLst>
            </p:cNvPr>
            <p:cNvSpPr/>
            <p:nvPr/>
          </p:nvSpPr>
          <p:spPr>
            <a:xfrm>
              <a:off x="5585400" y="2076480"/>
              <a:ext cx="1384200" cy="934200"/>
            </a:xfrm>
            <a:custGeom>
              <a:avLst/>
              <a:gdLst/>
              <a:ahLst/>
              <a:cxnLst/>
              <a:rect l="0" t="0" r="r" b="b"/>
              <a:pathLst>
                <a:path w="3845" h="2595">
                  <a:moveTo>
                    <a:pt x="1031" y="1281"/>
                  </a:moveTo>
                  <a:lnTo>
                    <a:pt x="1031" y="1281"/>
                  </a:lnTo>
                  <a:cubicBezTo>
                    <a:pt x="719" y="1750"/>
                    <a:pt x="594" y="2250"/>
                    <a:pt x="531" y="2594"/>
                  </a:cubicBezTo>
                  <a:cubicBezTo>
                    <a:pt x="0" y="2594"/>
                    <a:pt x="0" y="2594"/>
                    <a:pt x="0" y="2594"/>
                  </a:cubicBezTo>
                  <a:cubicBezTo>
                    <a:pt x="62" y="2188"/>
                    <a:pt x="219" y="1563"/>
                    <a:pt x="594" y="1000"/>
                  </a:cubicBezTo>
                  <a:cubicBezTo>
                    <a:pt x="1000" y="344"/>
                    <a:pt x="1562" y="0"/>
                    <a:pt x="2187" y="0"/>
                  </a:cubicBezTo>
                  <a:lnTo>
                    <a:pt x="2187" y="0"/>
                  </a:lnTo>
                  <a:cubicBezTo>
                    <a:pt x="2656" y="0"/>
                    <a:pt x="3125" y="219"/>
                    <a:pt x="3406" y="594"/>
                  </a:cubicBezTo>
                  <a:cubicBezTo>
                    <a:pt x="3750" y="969"/>
                    <a:pt x="3844" y="1500"/>
                    <a:pt x="3750" y="1969"/>
                  </a:cubicBezTo>
                  <a:cubicBezTo>
                    <a:pt x="3219" y="1875"/>
                    <a:pt x="3219" y="1875"/>
                    <a:pt x="3219" y="1875"/>
                  </a:cubicBezTo>
                  <a:cubicBezTo>
                    <a:pt x="3312" y="1531"/>
                    <a:pt x="3219" y="1188"/>
                    <a:pt x="3000" y="906"/>
                  </a:cubicBezTo>
                  <a:cubicBezTo>
                    <a:pt x="2812" y="656"/>
                    <a:pt x="2500" y="531"/>
                    <a:pt x="2187" y="531"/>
                  </a:cubicBezTo>
                  <a:lnTo>
                    <a:pt x="2187" y="531"/>
                  </a:lnTo>
                  <a:cubicBezTo>
                    <a:pt x="1625" y="531"/>
                    <a:pt x="1250" y="938"/>
                    <a:pt x="1031" y="1281"/>
                  </a:cubicBezTo>
                </a:path>
              </a:pathLst>
            </a:custGeom>
            <a:grpFill/>
            <a:ln>
              <a:noFill/>
            </a:ln>
          </p:spPr>
        </p:sp>
        <p:sp>
          <p:nvSpPr>
            <p:cNvPr id="30" name="Freeform 10">
              <a:extLst>
                <a:ext uri="{FF2B5EF4-FFF2-40B4-BE49-F238E27FC236}">
                  <a16:creationId xmlns:a16="http://schemas.microsoft.com/office/drawing/2014/main" id="{57A6DEAB-B584-364B-A8DA-8D001296BD57}"/>
                </a:ext>
              </a:extLst>
            </p:cNvPr>
            <p:cNvSpPr/>
            <p:nvPr/>
          </p:nvSpPr>
          <p:spPr>
            <a:xfrm>
              <a:off x="4393080" y="996480"/>
              <a:ext cx="1338840" cy="2014200"/>
            </a:xfrm>
            <a:custGeom>
              <a:avLst/>
              <a:gdLst/>
              <a:ahLst/>
              <a:cxnLst/>
              <a:rect l="0" t="0" r="r" b="b"/>
              <a:pathLst>
                <a:path w="3719" h="5595">
                  <a:moveTo>
                    <a:pt x="938" y="5594"/>
                  </a:moveTo>
                  <a:lnTo>
                    <a:pt x="938" y="5594"/>
                  </a:lnTo>
                  <a:cubicBezTo>
                    <a:pt x="1469" y="5594"/>
                    <a:pt x="1469" y="5594"/>
                    <a:pt x="1469" y="5594"/>
                  </a:cubicBezTo>
                  <a:cubicBezTo>
                    <a:pt x="1407" y="5000"/>
                    <a:pt x="1157" y="4438"/>
                    <a:pt x="938" y="3969"/>
                  </a:cubicBezTo>
                  <a:cubicBezTo>
                    <a:pt x="719" y="3500"/>
                    <a:pt x="532" y="3063"/>
                    <a:pt x="532" y="2594"/>
                  </a:cubicBezTo>
                  <a:cubicBezTo>
                    <a:pt x="532" y="2094"/>
                    <a:pt x="813" y="1563"/>
                    <a:pt x="1313" y="1219"/>
                  </a:cubicBezTo>
                  <a:cubicBezTo>
                    <a:pt x="1407" y="1125"/>
                    <a:pt x="1625" y="969"/>
                    <a:pt x="1844" y="750"/>
                  </a:cubicBezTo>
                  <a:cubicBezTo>
                    <a:pt x="2062" y="969"/>
                    <a:pt x="2312" y="1125"/>
                    <a:pt x="2406" y="1219"/>
                  </a:cubicBezTo>
                  <a:cubicBezTo>
                    <a:pt x="2874" y="1563"/>
                    <a:pt x="3187" y="2094"/>
                    <a:pt x="3187" y="2594"/>
                  </a:cubicBezTo>
                  <a:cubicBezTo>
                    <a:pt x="3187" y="3063"/>
                    <a:pt x="2968" y="3500"/>
                    <a:pt x="2781" y="3969"/>
                  </a:cubicBezTo>
                  <a:cubicBezTo>
                    <a:pt x="2562" y="4438"/>
                    <a:pt x="2312" y="5000"/>
                    <a:pt x="2249" y="5594"/>
                  </a:cubicBezTo>
                  <a:cubicBezTo>
                    <a:pt x="2781" y="5594"/>
                    <a:pt x="2781" y="5594"/>
                    <a:pt x="2781" y="5594"/>
                  </a:cubicBezTo>
                  <a:cubicBezTo>
                    <a:pt x="2843" y="5094"/>
                    <a:pt x="3062" y="4625"/>
                    <a:pt x="3249" y="4188"/>
                  </a:cubicBezTo>
                  <a:cubicBezTo>
                    <a:pt x="3499" y="3656"/>
                    <a:pt x="3718" y="3156"/>
                    <a:pt x="3718" y="2594"/>
                  </a:cubicBezTo>
                  <a:cubicBezTo>
                    <a:pt x="3718" y="1938"/>
                    <a:pt x="3343" y="1250"/>
                    <a:pt x="2718" y="781"/>
                  </a:cubicBezTo>
                  <a:cubicBezTo>
                    <a:pt x="2656" y="719"/>
                    <a:pt x="2281" y="438"/>
                    <a:pt x="2062" y="188"/>
                  </a:cubicBezTo>
                  <a:cubicBezTo>
                    <a:pt x="1844" y="0"/>
                    <a:pt x="1844" y="0"/>
                    <a:pt x="1844" y="0"/>
                  </a:cubicBezTo>
                  <a:cubicBezTo>
                    <a:pt x="1657" y="188"/>
                    <a:pt x="1657" y="188"/>
                    <a:pt x="1657" y="188"/>
                  </a:cubicBezTo>
                  <a:cubicBezTo>
                    <a:pt x="1438" y="438"/>
                    <a:pt x="1063" y="719"/>
                    <a:pt x="1000" y="781"/>
                  </a:cubicBezTo>
                  <a:cubicBezTo>
                    <a:pt x="375" y="1250"/>
                    <a:pt x="0" y="1938"/>
                    <a:pt x="0" y="2594"/>
                  </a:cubicBezTo>
                  <a:cubicBezTo>
                    <a:pt x="0" y="3156"/>
                    <a:pt x="219" y="3656"/>
                    <a:pt x="469" y="4188"/>
                  </a:cubicBezTo>
                  <a:cubicBezTo>
                    <a:pt x="657" y="4625"/>
                    <a:pt x="875" y="5094"/>
                    <a:pt x="938" y="5594"/>
                  </a:cubicBezTo>
                </a:path>
              </a:pathLst>
            </a:custGeom>
            <a:grpFill/>
            <a:ln>
              <a:noFill/>
            </a:ln>
          </p:spPr>
        </p:sp>
        <p:sp>
          <p:nvSpPr>
            <p:cNvPr id="31" name="Freeform 11">
              <a:extLst>
                <a:ext uri="{FF2B5EF4-FFF2-40B4-BE49-F238E27FC236}">
                  <a16:creationId xmlns:a16="http://schemas.microsoft.com/office/drawing/2014/main" id="{F27CDA6D-C6BF-8747-A748-820356AE67A1}"/>
                </a:ext>
              </a:extLst>
            </p:cNvPr>
            <p:cNvSpPr/>
            <p:nvPr/>
          </p:nvSpPr>
          <p:spPr>
            <a:xfrm>
              <a:off x="3965760" y="3179160"/>
              <a:ext cx="2182320" cy="191520"/>
            </a:xfrm>
            <a:custGeom>
              <a:avLst/>
              <a:gdLst/>
              <a:ahLst/>
              <a:cxnLst/>
              <a:rect l="0" t="0" r="r" b="b"/>
              <a:pathLst>
                <a:path w="6062" h="532">
                  <a:moveTo>
                    <a:pt x="0" y="531"/>
                  </a:moveTo>
                  <a:lnTo>
                    <a:pt x="6061" y="531"/>
                  </a:lnTo>
                  <a:lnTo>
                    <a:pt x="6061" y="0"/>
                  </a:lnTo>
                  <a:lnTo>
                    <a:pt x="0" y="0"/>
                  </a:lnTo>
                  <a:lnTo>
                    <a:pt x="0" y="531"/>
                  </a:lnTo>
                </a:path>
              </a:pathLst>
            </a:custGeom>
            <a:grpFill/>
            <a:ln>
              <a:noFill/>
            </a:ln>
          </p:spPr>
        </p:sp>
      </p:grpSp>
      <p:sp>
        <p:nvSpPr>
          <p:cNvPr id="8" name="Text Placeholder 7">
            <a:extLst>
              <a:ext uri="{FF2B5EF4-FFF2-40B4-BE49-F238E27FC236}">
                <a16:creationId xmlns:a16="http://schemas.microsoft.com/office/drawing/2014/main" id="{B9BF7824-4379-834E-86BB-B51DDD0B2DAC}"/>
              </a:ext>
            </a:extLst>
          </p:cNvPr>
          <p:cNvSpPr>
            <a:spLocks noGrp="1"/>
          </p:cNvSpPr>
          <p:nvPr>
            <p:ph type="body" sz="quarter" idx="10" hasCustomPrompt="1"/>
          </p:nvPr>
        </p:nvSpPr>
        <p:spPr>
          <a:xfrm>
            <a:off x="1981339" y="4569518"/>
            <a:ext cx="8229325" cy="1019175"/>
          </a:xfrm>
        </p:spPr>
        <p:txBody>
          <a:bodyPr>
            <a:noAutofit/>
          </a:bodyPr>
          <a:lstStyle>
            <a:lvl1pPr marL="0" algn="ctr" defTabSz="685783" rtl="0" eaLnBrk="1" latinLnBrk="0" hangingPunct="1">
              <a:defRPr lang="en-US" sz="4050" b="1" kern="1200" dirty="0" smtClean="0">
                <a:solidFill>
                  <a:schemeClr val="bg1"/>
                </a:solidFill>
                <a:latin typeface="Nunito Sans ExtraBold" pitchFamily="2" charset="77"/>
                <a:ea typeface="+mn-ea"/>
                <a:cs typeface="+mn-cs"/>
              </a:defRPr>
            </a:lvl1pPr>
          </a:lstStyle>
          <a:p>
            <a:pPr lvl="0"/>
            <a:r>
              <a:rPr lang="en-US"/>
              <a:t>Insert name here</a:t>
            </a:r>
          </a:p>
        </p:txBody>
      </p:sp>
    </p:spTree>
    <p:extLst>
      <p:ext uri="{BB962C8B-B14F-4D97-AF65-F5344CB8AC3E}">
        <p14:creationId xmlns:p14="http://schemas.microsoft.com/office/powerpoint/2010/main" val="26618975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Slide 3">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rgbClr val="FFFFFF"/>
                </a:solidFill>
                <a:latin typeface="Nunito Sans Black" charset="0"/>
                <a:ea typeface="Nunito Sans Black" charset="0"/>
                <a:cs typeface="Nunito Sans Black" charset="0"/>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6" name="Holder 6"/>
          <p:cNvSpPr>
            <a:spLocks noGrp="1"/>
          </p:cNvSpPr>
          <p:nvPr>
            <p:ph type="sldNum" sz="quarter" idx="7"/>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pic>
        <p:nvPicPr>
          <p:cNvPr id="13" name="Picture 12"/>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2846663" y="852689"/>
            <a:ext cx="6498674" cy="5359268"/>
          </a:xfrm>
          <a:prstGeom prst="rect">
            <a:avLst/>
          </a:prstGeom>
        </p:spPr>
      </p:pic>
    </p:spTree>
    <p:extLst>
      <p:ext uri="{BB962C8B-B14F-4D97-AF65-F5344CB8AC3E}">
        <p14:creationId xmlns:p14="http://schemas.microsoft.com/office/powerpoint/2010/main" val="86096471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userDrawn="1">
  <p:cSld name="Light Image left 3">
    <p:bg>
      <p:bgPr>
        <a:solidFill>
          <a:schemeClr val="bg1"/>
        </a:solidFill>
        <a:effectLst/>
      </p:bgPr>
    </p:bg>
    <p:spTree>
      <p:nvGrpSpPr>
        <p:cNvPr id="1" name=""/>
        <p:cNvGrpSpPr/>
        <p:nvPr/>
      </p:nvGrpSpPr>
      <p:grpSpPr>
        <a:xfrm>
          <a:off x="0" y="0"/>
          <a:ext cx="0" cy="0"/>
          <a:chOff x="0" y="0"/>
          <a:chExt cx="0" cy="0"/>
        </a:xfrm>
      </p:grpSpPr>
      <p:sp>
        <p:nvSpPr>
          <p:cNvPr id="26" name="Picture Placeholder 3">
            <a:extLst>
              <a:ext uri="{FF2B5EF4-FFF2-40B4-BE49-F238E27FC236}">
                <a16:creationId xmlns:a16="http://schemas.microsoft.com/office/drawing/2014/main" id="{E5E26ECD-11FC-8644-AECC-2BF6CAFD4C03}"/>
              </a:ext>
            </a:extLst>
          </p:cNvPr>
          <p:cNvSpPr>
            <a:spLocks noGrp="1"/>
          </p:cNvSpPr>
          <p:nvPr>
            <p:ph type="pic" sz="quarter" idx="12" hasCustomPrompt="1"/>
          </p:nvPr>
        </p:nvSpPr>
        <p:spPr>
          <a:xfrm>
            <a:off x="0" y="2505670"/>
            <a:ext cx="6096000" cy="1846659"/>
          </a:xfrm>
        </p:spPr>
        <p:txBody>
          <a:bodyPr anchor="ctr"/>
          <a:lstStyle>
            <a:lvl1pPr marL="10800" indent="0" algn="ctr">
              <a:buNone/>
              <a:defRPr>
                <a:solidFill>
                  <a:schemeClr val="tx1"/>
                </a:solidFill>
              </a:defRPr>
            </a:lvl1pPr>
          </a:lstStyle>
          <a:p>
            <a:r>
              <a:rPr lang="en-GB"/>
              <a:t>Click to insert image</a:t>
            </a:r>
          </a:p>
          <a:p>
            <a:r>
              <a:rPr lang="en-GB"/>
              <a:t>The optimum image size is 640 x 720 pixels at 96 dpi</a:t>
            </a:r>
          </a:p>
        </p:txBody>
      </p:sp>
      <p:sp>
        <p:nvSpPr>
          <p:cNvPr id="2" name="Holder 2"/>
          <p:cNvSpPr>
            <a:spLocks noGrp="1"/>
          </p:cNvSpPr>
          <p:nvPr>
            <p:ph type="ctrTitle" hasCustomPrompt="1"/>
          </p:nvPr>
        </p:nvSpPr>
        <p:spPr>
          <a:xfrm>
            <a:off x="345676" y="41859"/>
            <a:ext cx="5750325" cy="492443"/>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6" y="534301"/>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783"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a:xfrm>
            <a:off x="3108960" y="4783455"/>
            <a:ext cx="2926080" cy="115416"/>
          </a:xfrm>
        </p:spPr>
        <p:txBody>
          <a:bodyPr lIns="0" tIns="0" rIns="0" bIns="0"/>
          <a:lstStyle>
            <a:lvl1pPr>
              <a:defRPr sz="750" b="1" i="0">
                <a:solidFill>
                  <a:schemeClr val="tx1"/>
                </a:solidFill>
                <a:latin typeface="Nunito Sans" charset="0"/>
                <a:ea typeface="Nunito Sans" charset="0"/>
                <a:cs typeface="Nunito Sans" charset="0"/>
              </a:defRPr>
            </a:lvl1pPr>
          </a:lstStyle>
          <a:p>
            <a:pPr marL="9525">
              <a:spcBef>
                <a:spcPts val="83"/>
              </a:spcBef>
            </a:pPr>
            <a:r>
              <a:rPr lang="en-US" spc="56">
                <a:solidFill>
                  <a:srgbClr val="000000"/>
                </a:solidFill>
              </a:rPr>
              <a:t>© </a:t>
            </a:r>
            <a:r>
              <a:rPr lang="en-US" spc="-4">
                <a:solidFill>
                  <a:srgbClr val="000000"/>
                </a:solidFill>
              </a:rPr>
              <a:t>The </a:t>
            </a:r>
            <a:r>
              <a:rPr lang="en-US" spc="-15">
                <a:solidFill>
                  <a:srgbClr val="000000"/>
                </a:solidFill>
              </a:rPr>
              <a:t>Scout Association</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solidFill>
                  <a:srgbClr val="000000"/>
                </a:solidFill>
              </a:rPr>
              <a:t>18/02/2018</a:t>
            </a:r>
          </a:p>
        </p:txBody>
      </p:sp>
      <p:sp>
        <p:nvSpPr>
          <p:cNvPr id="6" name="Holder 6"/>
          <p:cNvSpPr>
            <a:spLocks noGrp="1"/>
          </p:cNvSpPr>
          <p:nvPr>
            <p:ph type="sldNum" sz="quarter" idx="7"/>
          </p:nvPr>
        </p:nvSpPr>
        <p:spPr>
          <a:xfrm>
            <a:off x="8169108" y="4888925"/>
            <a:ext cx="467558" cy="115416"/>
          </a:xfrm>
        </p:spPr>
        <p:txBody>
          <a:bodyPr lIns="0" tIns="0" rIns="0" bIns="0"/>
          <a:lstStyle>
            <a:lvl1pPr>
              <a:defRPr sz="750" b="1" i="0">
                <a:solidFill>
                  <a:schemeClr val="tx1"/>
                </a:solidFill>
                <a:latin typeface="Nunito Sans" charset="0"/>
                <a:ea typeface="Nunito Sans" charset="0"/>
                <a:cs typeface="Nunito Sans" charset="0"/>
              </a:defRPr>
            </a:lvl1pPr>
          </a:lstStyle>
          <a:p>
            <a:pPr marL="19049">
              <a:spcBef>
                <a:spcPts val="83"/>
              </a:spcBef>
            </a:pPr>
            <a:fld id="{81D60167-4931-47E6-BA6A-407CBD079E47}" type="slidenum">
              <a:rPr lang="uk-UA" spc="26" smtClean="0">
                <a:solidFill>
                  <a:srgbClr val="000000"/>
                </a:solidFill>
              </a:rPr>
              <a:pPr marL="19049">
                <a:spcBef>
                  <a:spcPts val="83"/>
                </a:spcBef>
              </a:pPr>
              <a:t>‹#›</a:t>
            </a:fld>
            <a:endParaRPr lang="uk-UA" spc="26">
              <a:solidFill>
                <a:srgbClr val="000000"/>
              </a:solidFill>
            </a:endParaRPr>
          </a:p>
        </p:txBody>
      </p:sp>
      <p:sp>
        <p:nvSpPr>
          <p:cNvPr id="9" name="Text Placeholder 8">
            <a:extLst>
              <a:ext uri="{FF2B5EF4-FFF2-40B4-BE49-F238E27FC236}">
                <a16:creationId xmlns:a16="http://schemas.microsoft.com/office/drawing/2014/main" id="{F2137783-675F-904F-87FC-0AE0AE96C6C2}"/>
              </a:ext>
            </a:extLst>
          </p:cNvPr>
          <p:cNvSpPr>
            <a:spLocks noGrp="1"/>
          </p:cNvSpPr>
          <p:nvPr>
            <p:ph type="body" sz="quarter" idx="10"/>
          </p:nvPr>
        </p:nvSpPr>
        <p:spPr>
          <a:xfrm>
            <a:off x="7292442" y="1620001"/>
            <a:ext cx="3767138" cy="2954655"/>
          </a:xfrm>
        </p:spPr>
        <p:txBody>
          <a:bodyPr/>
          <a:lstStyle>
            <a:lvl1pPr marL="10800" indent="0">
              <a:buFont typeface="Arial" panose="020B0604020202020204" pitchFamily="34" charset="0"/>
              <a:buNone/>
              <a:tabLst/>
              <a:defRPr/>
            </a:lvl1pPr>
            <a:lvl2pPr marL="10800" indent="0">
              <a:buFont typeface="Arial" panose="020B0604020202020204" pitchFamily="34" charset="0"/>
              <a:buNone/>
              <a:tabLst/>
              <a:defRPr/>
            </a:lvl2pPr>
            <a:lvl3pPr marL="10800" indent="0">
              <a:buFont typeface="Arial" panose="020B0604020202020204" pitchFamily="34" charset="0"/>
              <a:buNone/>
              <a:tabLst/>
              <a:defRPr/>
            </a:lvl3pPr>
            <a:lvl4pPr marL="10800" indent="0">
              <a:buFont typeface="Arial" panose="020B0604020202020204" pitchFamily="34" charset="0"/>
              <a:buNone/>
              <a:tabLst/>
              <a:defRPr/>
            </a:lvl4pPr>
            <a:lvl5pPr marL="10800" indent="0">
              <a:buFont typeface="Arial" panose="020B0604020202020204" pitchFamily="34" charset="0"/>
              <a:buNone/>
              <a:tabLst/>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27" name="Picture 2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84683" y="360363"/>
            <a:ext cx="1745801" cy="492324"/>
          </a:xfrm>
          <a:prstGeom prst="rect">
            <a:avLst/>
          </a:prstGeom>
        </p:spPr>
      </p:pic>
    </p:spTree>
    <p:extLst>
      <p:ext uri="{BB962C8B-B14F-4D97-AF65-F5344CB8AC3E}">
        <p14:creationId xmlns:p14="http://schemas.microsoft.com/office/powerpoint/2010/main" val="2677981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_Title Slide 3">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charset="0"/>
                <a:ea typeface="Nunito Sans Black" charset="0"/>
                <a:cs typeface="Nunito Sans Black" charset="0"/>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a:xfrm>
            <a:off x="4312205" y="6390227"/>
            <a:ext cx="1136808" cy="115416"/>
          </a:xfrm>
        </p:spPr>
        <p:txBody>
          <a:bodyPr lIns="0" tIns="0" rIns="0" bIns="0"/>
          <a:lstStyle>
            <a:lvl1pPr>
              <a:defRPr sz="750" b="1" i="0">
                <a:solidFill>
                  <a:schemeClr val="bg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6" name="Holder 6"/>
          <p:cNvSpPr>
            <a:spLocks noGrp="1"/>
          </p:cNvSpPr>
          <p:nvPr>
            <p:ph type="sldNum" sz="quarter" idx="7"/>
          </p:nvPr>
        </p:nvSpPr>
        <p:spPr>
          <a:xfrm>
            <a:off x="5938362" y="6390227"/>
            <a:ext cx="157638" cy="115416"/>
          </a:xfrm>
        </p:spPr>
        <p:txBody>
          <a:bodyPr lIns="0" tIns="0" rIns="0" bIns="0"/>
          <a:lstStyle>
            <a:lvl1pPr>
              <a:defRPr sz="750" b="1" i="0">
                <a:solidFill>
                  <a:schemeClr val="bg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pic>
        <p:nvPicPr>
          <p:cNvPr id="22" name="Picture 2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134504" y="5454243"/>
            <a:ext cx="3695984" cy="1042284"/>
          </a:xfrm>
          <a:prstGeom prst="rect">
            <a:avLst/>
          </a:prstGeom>
        </p:spPr>
      </p:pic>
    </p:spTree>
    <p:extLst>
      <p:ext uri="{BB962C8B-B14F-4D97-AF65-F5344CB8AC3E}">
        <p14:creationId xmlns:p14="http://schemas.microsoft.com/office/powerpoint/2010/main" val="406460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Presentation by white">
    <p:spTree>
      <p:nvGrpSpPr>
        <p:cNvPr id="1" name=""/>
        <p:cNvGrpSpPr/>
        <p:nvPr/>
      </p:nvGrpSpPr>
      <p:grpSpPr>
        <a:xfrm>
          <a:off x="0" y="0"/>
          <a:ext cx="0" cy="0"/>
          <a:chOff x="0" y="0"/>
          <a:chExt cx="0" cy="0"/>
        </a:xfrm>
      </p:grpSpPr>
      <p:sp>
        <p:nvSpPr>
          <p:cNvPr id="5" name="Holder 5"/>
          <p:cNvSpPr>
            <a:spLocks noGrp="1"/>
          </p:cNvSpPr>
          <p:nvPr>
            <p:ph type="dt" sz="half" idx="6"/>
          </p:nvPr>
        </p:nvSpPr>
        <p:spPr/>
        <p:txBody>
          <a:bodyPr lIns="0" tIns="0" rIns="0" bIns="0"/>
          <a:lstStyle>
            <a:lvl1pPr algn="l">
              <a:defRPr>
                <a:solidFill>
                  <a:schemeClr val="tx1"/>
                </a:solidFill>
              </a:defRPr>
            </a:lvl1pPr>
          </a:lstStyle>
          <a:p>
            <a:r>
              <a:rPr lang="en-GB"/>
              <a:t>18/02/2018</a:t>
            </a:r>
            <a:endParaRPr lang="mr-IN"/>
          </a:p>
        </p:txBody>
      </p:sp>
      <p:sp>
        <p:nvSpPr>
          <p:cNvPr id="23" name="Title 10">
            <a:extLst>
              <a:ext uri="{FF2B5EF4-FFF2-40B4-BE49-F238E27FC236}">
                <a16:creationId xmlns:a16="http://schemas.microsoft.com/office/drawing/2014/main" id="{FA61C894-DE54-A347-B550-E8736DB232A2}"/>
              </a:ext>
            </a:extLst>
          </p:cNvPr>
          <p:cNvSpPr>
            <a:spLocks noGrp="1"/>
          </p:cNvSpPr>
          <p:nvPr>
            <p:ph type="title" hasCustomPrompt="1"/>
          </p:nvPr>
        </p:nvSpPr>
        <p:spPr>
          <a:xfrm>
            <a:off x="342901" y="2941602"/>
            <a:ext cx="3190875" cy="487399"/>
          </a:xfrm>
          <a:prstGeom prst="rect">
            <a:avLst/>
          </a:prstGeom>
        </p:spPr>
        <p:txBody>
          <a:bodyPr lIns="0" tIns="0" rIns="0" bIns="0" anchor="t">
            <a:noAutofit/>
          </a:bodyPr>
          <a:lstStyle>
            <a:lvl1pPr marL="3175" indent="6350">
              <a:tabLst/>
              <a:defRPr lang="en-US" sz="1350" b="0" i="0" kern="1200" spc="0">
                <a:solidFill>
                  <a:schemeClr val="tx1"/>
                </a:solidFill>
                <a:latin typeface="Nunito Sans Black" charset="0"/>
                <a:ea typeface="Nunito Sans Black" charset="0"/>
                <a:cs typeface="Nunito Sans Black" charset="0"/>
              </a:defRPr>
            </a:lvl1pPr>
          </a:lstStyle>
          <a:p>
            <a:r>
              <a:rPr lang="en-US"/>
              <a:t>Name Surname</a:t>
            </a:r>
          </a:p>
        </p:txBody>
      </p:sp>
      <p:sp>
        <p:nvSpPr>
          <p:cNvPr id="24" name="Text Placeholder 27">
            <a:extLst>
              <a:ext uri="{FF2B5EF4-FFF2-40B4-BE49-F238E27FC236}">
                <a16:creationId xmlns:a16="http://schemas.microsoft.com/office/drawing/2014/main" id="{151A4A86-DF9E-E04F-B5A9-25426172538D}"/>
              </a:ext>
            </a:extLst>
          </p:cNvPr>
          <p:cNvSpPr>
            <a:spLocks noGrp="1"/>
          </p:cNvSpPr>
          <p:nvPr>
            <p:ph type="body" sz="quarter" idx="12" hasCustomPrompt="1"/>
          </p:nvPr>
        </p:nvSpPr>
        <p:spPr>
          <a:xfrm>
            <a:off x="342900" y="2551113"/>
            <a:ext cx="3190876" cy="390525"/>
          </a:xfrm>
        </p:spPr>
        <p:txBody>
          <a:bodyPr anchor="b">
            <a:noAutofit/>
          </a:bodyPr>
          <a:lstStyle>
            <a:lvl1pPr marL="10800" indent="0">
              <a:buNone/>
              <a:defRPr sz="1350">
                <a:solidFill>
                  <a:schemeClr val="tx1"/>
                </a:solidFill>
              </a:defRPr>
            </a:lvl1pPr>
            <a:lvl2pPr>
              <a:defRPr sz="1350">
                <a:solidFill>
                  <a:schemeClr val="bg1"/>
                </a:solidFill>
              </a:defRPr>
            </a:lvl2pPr>
            <a:lvl3pPr>
              <a:defRPr sz="1350">
                <a:solidFill>
                  <a:schemeClr val="bg1"/>
                </a:solidFill>
              </a:defRPr>
            </a:lvl3pPr>
            <a:lvl4pPr>
              <a:defRPr sz="1350">
                <a:solidFill>
                  <a:schemeClr val="bg1"/>
                </a:solidFill>
              </a:defRPr>
            </a:lvl4pPr>
            <a:lvl5pPr>
              <a:defRPr sz="1350">
                <a:solidFill>
                  <a:schemeClr val="bg1"/>
                </a:solidFill>
              </a:defRPr>
            </a:lvl5pPr>
          </a:lstStyle>
          <a:p>
            <a:pPr lvl="0"/>
            <a:r>
              <a:rPr lang="en-US"/>
              <a:t>A presentation by</a:t>
            </a:r>
          </a:p>
        </p:txBody>
      </p:sp>
      <p:sp>
        <p:nvSpPr>
          <p:cNvPr id="25" name="Text Placeholder 2">
            <a:extLst>
              <a:ext uri="{FF2B5EF4-FFF2-40B4-BE49-F238E27FC236}">
                <a16:creationId xmlns:a16="http://schemas.microsoft.com/office/drawing/2014/main" id="{858EA145-0FC2-1D43-9549-82788FFD1840}"/>
              </a:ext>
            </a:extLst>
          </p:cNvPr>
          <p:cNvSpPr>
            <a:spLocks noGrp="1"/>
          </p:cNvSpPr>
          <p:nvPr>
            <p:ph type="body" sz="quarter" idx="10" hasCustomPrompt="1"/>
          </p:nvPr>
        </p:nvSpPr>
        <p:spPr>
          <a:xfrm>
            <a:off x="317998" y="359569"/>
            <a:ext cx="4806452" cy="2191004"/>
          </a:xfrm>
        </p:spPr>
        <p:txBody>
          <a:bodyPr>
            <a:noAutofit/>
          </a:bodyPr>
          <a:lstStyle>
            <a:lvl1pPr marL="0" indent="0" algn="l" defTabSz="685800" rtl="0" eaLnBrk="1" latinLnBrk="0" hangingPunct="1">
              <a:lnSpc>
                <a:spcPts val="4950"/>
              </a:lnSpc>
              <a:buNone/>
              <a:defRPr lang="en-US" sz="5250" b="0" i="0" kern="1200" spc="-146" baseline="0" dirty="0" smtClean="0">
                <a:solidFill>
                  <a:schemeClr val="tx2"/>
                </a:solidFill>
                <a:latin typeface="Nunito Sans Black" charset="0"/>
                <a:ea typeface="Nunito Sans Black" charset="0"/>
                <a:cs typeface="Nunito Sans Black" charset="0"/>
              </a:defRPr>
            </a:lvl1pPr>
            <a:lvl2pPr marL="0" algn="l" defTabSz="685800" rtl="0" eaLnBrk="1" latinLnBrk="0" hangingPunct="1">
              <a:lnSpc>
                <a:spcPts val="4950"/>
              </a:lnSpc>
              <a:defRPr lang="en-US" sz="5250" b="0" i="0" kern="1200" spc="-146" baseline="0" dirty="0" smtClean="0">
                <a:solidFill>
                  <a:schemeClr val="tx2"/>
                </a:solidFill>
                <a:latin typeface="Nunito Sans Black" charset="0"/>
                <a:ea typeface="Nunito Sans Black" charset="0"/>
                <a:cs typeface="Nunito Sans Black" charset="0"/>
              </a:defRPr>
            </a:lvl2pPr>
            <a:lvl3pPr marL="0" algn="l" defTabSz="685800" rtl="0" eaLnBrk="1" latinLnBrk="0" hangingPunct="1">
              <a:lnSpc>
                <a:spcPts val="4950"/>
              </a:lnSpc>
              <a:defRPr lang="en-US" sz="5250" b="0" i="0" kern="1200" spc="-146" baseline="0" dirty="0" smtClean="0">
                <a:solidFill>
                  <a:schemeClr val="tx2"/>
                </a:solidFill>
                <a:latin typeface="Nunito Sans Black" charset="0"/>
                <a:ea typeface="Nunito Sans Black" charset="0"/>
                <a:cs typeface="Nunito Sans Black" charset="0"/>
              </a:defRPr>
            </a:lvl3pPr>
            <a:lvl4pPr marL="0" algn="l" defTabSz="685800" rtl="0" eaLnBrk="1" latinLnBrk="0" hangingPunct="1">
              <a:lnSpc>
                <a:spcPts val="4950"/>
              </a:lnSpc>
              <a:defRPr lang="en-US" sz="5250" b="0" i="0" kern="1200" spc="-146" baseline="0" dirty="0" smtClean="0">
                <a:solidFill>
                  <a:schemeClr val="tx2"/>
                </a:solidFill>
                <a:latin typeface="Nunito Sans Black" charset="0"/>
                <a:ea typeface="Nunito Sans Black" charset="0"/>
                <a:cs typeface="Nunito Sans Black" charset="0"/>
              </a:defRPr>
            </a:lvl4pPr>
            <a:lvl5pPr marL="0" algn="l" defTabSz="685800" rtl="0" eaLnBrk="1" latinLnBrk="0" hangingPunct="1">
              <a:lnSpc>
                <a:spcPts val="4950"/>
              </a:lnSpc>
              <a:defRPr lang="en-GB" sz="5250" b="0" i="0" kern="1200" spc="-146" baseline="0" dirty="0">
                <a:solidFill>
                  <a:schemeClr val="tx2"/>
                </a:solidFill>
                <a:latin typeface="Nunito Sans Black" charset="0"/>
                <a:ea typeface="Nunito Sans Black" charset="0"/>
                <a:cs typeface="Nunito Sans Black" charset="0"/>
              </a:defRPr>
            </a:lvl5pPr>
          </a:lstStyle>
          <a:p>
            <a:pPr lvl="0"/>
            <a:r>
              <a:rPr lang="en-US"/>
              <a:t>Do more.</a:t>
            </a:r>
            <a:br>
              <a:rPr lang="en-US"/>
            </a:br>
            <a:r>
              <a:rPr lang="en-US"/>
              <a:t>Share more.</a:t>
            </a:r>
            <a:br>
              <a:rPr lang="en-US"/>
            </a:br>
            <a:r>
              <a:rPr lang="en-US"/>
              <a:t>Be more.</a:t>
            </a:r>
          </a:p>
        </p:txBody>
      </p:sp>
      <p:pic>
        <p:nvPicPr>
          <p:cNvPr id="22" name="Picture 2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134504" y="5454243"/>
            <a:ext cx="3695984" cy="1042284"/>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Presentation by purple">
    <p:bg>
      <p:bgPr>
        <a:solidFill>
          <a:schemeClr val="tx2"/>
        </a:solidFill>
        <a:effectLst/>
      </p:bgPr>
    </p:bg>
    <p:spTree>
      <p:nvGrpSpPr>
        <p:cNvPr id="1" name=""/>
        <p:cNvGrpSpPr/>
        <p:nvPr/>
      </p:nvGrpSpPr>
      <p:grpSpPr>
        <a:xfrm>
          <a:off x="0" y="0"/>
          <a:ext cx="0" cy="0"/>
          <a:chOff x="0" y="0"/>
          <a:chExt cx="0" cy="0"/>
        </a:xfrm>
      </p:grpSpPr>
      <p:sp>
        <p:nvSpPr>
          <p:cNvPr id="5" name="Holder 5"/>
          <p:cNvSpPr>
            <a:spLocks noGrp="1"/>
          </p:cNvSpPr>
          <p:nvPr>
            <p:ph type="dt" sz="half" idx="6"/>
          </p:nvPr>
        </p:nvSpPr>
        <p:spPr/>
        <p:txBody>
          <a:bodyPr lIns="0" tIns="0" rIns="0" bIns="0"/>
          <a:lstStyle>
            <a:lvl1pPr algn="l">
              <a:defRPr>
                <a:solidFill>
                  <a:schemeClr val="bg1"/>
                </a:solidFill>
              </a:defRPr>
            </a:lvl1pPr>
          </a:lstStyle>
          <a:p>
            <a:r>
              <a:rPr lang="en-GB"/>
              <a:t>18/02/2018</a:t>
            </a:r>
            <a:endParaRPr lang="mr-IN"/>
          </a:p>
        </p:txBody>
      </p:sp>
      <p:sp>
        <p:nvSpPr>
          <p:cNvPr id="23" name="Title 10">
            <a:extLst>
              <a:ext uri="{FF2B5EF4-FFF2-40B4-BE49-F238E27FC236}">
                <a16:creationId xmlns:a16="http://schemas.microsoft.com/office/drawing/2014/main" id="{55952E06-538E-3847-8E39-0DF2E6C154C6}"/>
              </a:ext>
            </a:extLst>
          </p:cNvPr>
          <p:cNvSpPr>
            <a:spLocks noGrp="1"/>
          </p:cNvSpPr>
          <p:nvPr>
            <p:ph type="title" hasCustomPrompt="1"/>
          </p:nvPr>
        </p:nvSpPr>
        <p:spPr>
          <a:xfrm>
            <a:off x="342901" y="2941602"/>
            <a:ext cx="3190875" cy="487399"/>
          </a:xfrm>
          <a:prstGeom prst="rect">
            <a:avLst/>
          </a:prstGeom>
        </p:spPr>
        <p:txBody>
          <a:bodyPr lIns="0" tIns="0" rIns="0" bIns="0" anchor="t">
            <a:noAutofit/>
          </a:bodyPr>
          <a:lstStyle>
            <a:lvl1pPr marL="3175" indent="6350">
              <a:tabLst/>
              <a:defRPr lang="en-US" sz="1350" b="0" i="0" kern="1200" spc="0">
                <a:solidFill>
                  <a:schemeClr val="bg1"/>
                </a:solidFill>
                <a:latin typeface="Nunito Sans Black" charset="0"/>
                <a:ea typeface="Nunito Sans Black" charset="0"/>
                <a:cs typeface="Nunito Sans Black" charset="0"/>
              </a:defRPr>
            </a:lvl1pPr>
          </a:lstStyle>
          <a:p>
            <a:r>
              <a:rPr lang="en-US"/>
              <a:t>Name Surname</a:t>
            </a:r>
          </a:p>
        </p:txBody>
      </p:sp>
      <p:sp>
        <p:nvSpPr>
          <p:cNvPr id="25" name="Text Placeholder 27">
            <a:extLst>
              <a:ext uri="{FF2B5EF4-FFF2-40B4-BE49-F238E27FC236}">
                <a16:creationId xmlns:a16="http://schemas.microsoft.com/office/drawing/2014/main" id="{678492E3-6289-7F4A-AB70-D84688E2F8D7}"/>
              </a:ext>
            </a:extLst>
          </p:cNvPr>
          <p:cNvSpPr>
            <a:spLocks noGrp="1"/>
          </p:cNvSpPr>
          <p:nvPr>
            <p:ph type="body" sz="quarter" idx="12" hasCustomPrompt="1"/>
          </p:nvPr>
        </p:nvSpPr>
        <p:spPr>
          <a:xfrm>
            <a:off x="342900" y="2551113"/>
            <a:ext cx="3190876" cy="390525"/>
          </a:xfrm>
        </p:spPr>
        <p:txBody>
          <a:bodyPr anchor="b">
            <a:noAutofit/>
          </a:bodyPr>
          <a:lstStyle>
            <a:lvl1pPr marL="10800" indent="0">
              <a:buNone/>
              <a:defRPr sz="1350">
                <a:solidFill>
                  <a:schemeClr val="bg1"/>
                </a:solidFill>
              </a:defRPr>
            </a:lvl1pPr>
            <a:lvl2pPr>
              <a:defRPr sz="1350">
                <a:solidFill>
                  <a:schemeClr val="bg1"/>
                </a:solidFill>
              </a:defRPr>
            </a:lvl2pPr>
            <a:lvl3pPr>
              <a:defRPr sz="1350">
                <a:solidFill>
                  <a:schemeClr val="bg1"/>
                </a:solidFill>
              </a:defRPr>
            </a:lvl3pPr>
            <a:lvl4pPr>
              <a:defRPr sz="1350">
                <a:solidFill>
                  <a:schemeClr val="bg1"/>
                </a:solidFill>
              </a:defRPr>
            </a:lvl4pPr>
            <a:lvl5pPr>
              <a:defRPr sz="1350">
                <a:solidFill>
                  <a:schemeClr val="bg1"/>
                </a:solidFill>
              </a:defRPr>
            </a:lvl5pPr>
          </a:lstStyle>
          <a:p>
            <a:pPr lvl="0"/>
            <a:r>
              <a:rPr lang="en-US"/>
              <a:t>A presentation by</a:t>
            </a:r>
          </a:p>
        </p:txBody>
      </p:sp>
      <p:sp>
        <p:nvSpPr>
          <p:cNvPr id="26" name="Text Placeholder 2">
            <a:extLst>
              <a:ext uri="{FF2B5EF4-FFF2-40B4-BE49-F238E27FC236}">
                <a16:creationId xmlns:a16="http://schemas.microsoft.com/office/drawing/2014/main" id="{2058389D-8FFE-594B-9577-7643880F3793}"/>
              </a:ext>
            </a:extLst>
          </p:cNvPr>
          <p:cNvSpPr>
            <a:spLocks noGrp="1"/>
          </p:cNvSpPr>
          <p:nvPr>
            <p:ph type="body" sz="quarter" idx="10" hasCustomPrompt="1"/>
          </p:nvPr>
        </p:nvSpPr>
        <p:spPr>
          <a:xfrm>
            <a:off x="317998" y="359569"/>
            <a:ext cx="4806452" cy="2191004"/>
          </a:xfrm>
        </p:spPr>
        <p:txBody>
          <a:bodyPr>
            <a:noAutofit/>
          </a:bodyPr>
          <a:lstStyle>
            <a:lvl1pPr marL="0" indent="0" algn="l" defTabSz="685800" rtl="0" eaLnBrk="1" latinLnBrk="0" hangingPunct="1">
              <a:lnSpc>
                <a:spcPts val="4950"/>
              </a:lnSpc>
              <a:buNone/>
              <a:defRPr lang="en-US" sz="5250" b="0" i="0" kern="1200" spc="-146" baseline="0" dirty="0" smtClean="0">
                <a:solidFill>
                  <a:schemeClr val="bg1"/>
                </a:solidFill>
                <a:latin typeface="Nunito Sans Black" charset="0"/>
                <a:ea typeface="Nunito Sans Black" charset="0"/>
                <a:cs typeface="Nunito Sans Black" charset="0"/>
              </a:defRPr>
            </a:lvl1pPr>
            <a:lvl2pPr marL="0" algn="l" defTabSz="685800" rtl="0" eaLnBrk="1" latinLnBrk="0" hangingPunct="1">
              <a:lnSpc>
                <a:spcPts val="4950"/>
              </a:lnSpc>
              <a:defRPr lang="en-US" sz="5250" b="0" i="0" kern="1200" spc="-146" baseline="0" dirty="0" smtClean="0">
                <a:solidFill>
                  <a:schemeClr val="tx2"/>
                </a:solidFill>
                <a:latin typeface="Nunito Sans Black" charset="0"/>
                <a:ea typeface="Nunito Sans Black" charset="0"/>
                <a:cs typeface="Nunito Sans Black" charset="0"/>
              </a:defRPr>
            </a:lvl2pPr>
            <a:lvl3pPr marL="0" algn="l" defTabSz="685800" rtl="0" eaLnBrk="1" latinLnBrk="0" hangingPunct="1">
              <a:lnSpc>
                <a:spcPts val="4950"/>
              </a:lnSpc>
              <a:defRPr lang="en-US" sz="5250" b="0" i="0" kern="1200" spc="-146" baseline="0" dirty="0" smtClean="0">
                <a:solidFill>
                  <a:schemeClr val="tx2"/>
                </a:solidFill>
                <a:latin typeface="Nunito Sans Black" charset="0"/>
                <a:ea typeface="Nunito Sans Black" charset="0"/>
                <a:cs typeface="Nunito Sans Black" charset="0"/>
              </a:defRPr>
            </a:lvl3pPr>
            <a:lvl4pPr marL="0" algn="l" defTabSz="685800" rtl="0" eaLnBrk="1" latinLnBrk="0" hangingPunct="1">
              <a:lnSpc>
                <a:spcPts val="4950"/>
              </a:lnSpc>
              <a:defRPr lang="en-US" sz="5250" b="0" i="0" kern="1200" spc="-146" baseline="0" dirty="0" smtClean="0">
                <a:solidFill>
                  <a:schemeClr val="tx2"/>
                </a:solidFill>
                <a:latin typeface="Nunito Sans Black" charset="0"/>
                <a:ea typeface="Nunito Sans Black" charset="0"/>
                <a:cs typeface="Nunito Sans Black" charset="0"/>
              </a:defRPr>
            </a:lvl4pPr>
            <a:lvl5pPr marL="0" algn="l" defTabSz="685800" rtl="0" eaLnBrk="1" latinLnBrk="0" hangingPunct="1">
              <a:lnSpc>
                <a:spcPts val="4950"/>
              </a:lnSpc>
              <a:defRPr lang="en-GB" sz="5250" b="0" i="0" kern="1200" spc="-146" baseline="0" dirty="0">
                <a:solidFill>
                  <a:schemeClr val="tx2"/>
                </a:solidFill>
                <a:latin typeface="Nunito Sans Black" charset="0"/>
                <a:ea typeface="Nunito Sans Black" charset="0"/>
                <a:cs typeface="Nunito Sans Black" charset="0"/>
              </a:defRPr>
            </a:lvl5pPr>
          </a:lstStyle>
          <a:p>
            <a:pPr lvl="0"/>
            <a:r>
              <a:rPr lang="en-US"/>
              <a:t>Do more.</a:t>
            </a:r>
            <a:br>
              <a:rPr lang="en-US"/>
            </a:br>
            <a:r>
              <a:rPr lang="en-US"/>
              <a:t>Share more.</a:t>
            </a:r>
            <a:br>
              <a:rPr lang="en-US"/>
            </a:br>
            <a:r>
              <a:rPr lang="en-US"/>
              <a:t>Be more.</a:t>
            </a:r>
          </a:p>
        </p:txBody>
      </p:sp>
      <p:pic>
        <p:nvPicPr>
          <p:cNvPr id="24" name="Picture 2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134505" y="5454243"/>
            <a:ext cx="3695982" cy="1042284"/>
          </a:xfrm>
          <a:prstGeom prst="rect">
            <a:avLst/>
          </a:prstGeom>
        </p:spPr>
      </p:pic>
    </p:spTree>
    <p:extLst>
      <p:ext uri="{BB962C8B-B14F-4D97-AF65-F5344CB8AC3E}">
        <p14:creationId xmlns:p14="http://schemas.microsoft.com/office/powerpoint/2010/main" val="906062693"/>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56.xml"/><Relationship Id="rId7" Type="http://schemas.openxmlformats.org/officeDocument/2006/relationships/slideLayout" Target="../slideLayouts/slideLayout60.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5" Type="http://schemas.openxmlformats.org/officeDocument/2006/relationships/slideLayout" Target="../slideLayouts/slideLayout58.xml"/><Relationship Id="rId4"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Holder 4"/>
          <p:cNvSpPr>
            <a:spLocks noGrp="1"/>
          </p:cNvSpPr>
          <p:nvPr>
            <p:ph type="ftr" sz="quarter" idx="5"/>
          </p:nvPr>
        </p:nvSpPr>
        <p:spPr>
          <a:xfrm>
            <a:off x="10067964" y="6390227"/>
            <a:ext cx="1136808" cy="115416"/>
          </a:xfrm>
          <a:prstGeom prst="rect">
            <a:avLst/>
          </a:prstGeom>
        </p:spPr>
        <p:txBody>
          <a:bodyPr wrap="square" lIns="0" tIns="0" rIns="0" bIns="0">
            <a:spAutoFit/>
          </a:bodyPr>
          <a:lstStyle>
            <a:lvl1pPr>
              <a:defRPr sz="750" b="1" i="0">
                <a:solidFill>
                  <a:schemeClr val="tx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a:xfrm>
            <a:off x="342901" y="6322375"/>
            <a:ext cx="1740590" cy="207749"/>
          </a:xfrm>
          <a:prstGeom prst="rect">
            <a:avLst/>
          </a:prstGeom>
        </p:spPr>
        <p:txBody>
          <a:bodyPr wrap="square" lIns="0" tIns="0" rIns="0" bIns="0" anchor="b">
            <a:spAutoFit/>
          </a:bodyPr>
          <a:lstStyle>
            <a:lvl1pPr marL="9525" algn="l" defTabSz="685800" rtl="0" eaLnBrk="1" latinLnBrk="0" hangingPunct="1">
              <a:lnSpc>
                <a:spcPct val="100000"/>
              </a:lnSpc>
              <a:spcBef>
                <a:spcPts val="90"/>
              </a:spcBef>
              <a:defRPr lang="en-US" sz="1350" b="0" i="0" kern="1200" spc="-4" smtClean="0">
                <a:solidFill>
                  <a:schemeClr val="tx1"/>
                </a:solidFill>
                <a:latin typeface="Nunito Sans" charset="0"/>
                <a:ea typeface="Nunito Sans" charset="0"/>
                <a:cs typeface="Nunito Sans" charset="0"/>
              </a:defRPr>
            </a:lvl1pPr>
          </a:lstStyle>
          <a:p>
            <a:r>
              <a:rPr lang="en-GB"/>
              <a:t>18/02/2018</a:t>
            </a:r>
            <a:endParaRPr lang="mr-IN"/>
          </a:p>
        </p:txBody>
      </p:sp>
      <p:sp>
        <p:nvSpPr>
          <p:cNvPr id="6" name="Holder 6"/>
          <p:cNvSpPr>
            <a:spLocks noGrp="1"/>
          </p:cNvSpPr>
          <p:nvPr>
            <p:ph type="sldNum" sz="quarter" idx="7"/>
          </p:nvPr>
        </p:nvSpPr>
        <p:spPr>
          <a:xfrm>
            <a:off x="11694121" y="6390227"/>
            <a:ext cx="157638" cy="115416"/>
          </a:xfrm>
          <a:prstGeom prst="rect">
            <a:avLst/>
          </a:prstGeom>
        </p:spPr>
        <p:txBody>
          <a:bodyPr wrap="square" lIns="0" tIns="0" rIns="0" bIns="0">
            <a:spAutoFit/>
          </a:bodyPr>
          <a:lstStyle>
            <a:lvl1pPr>
              <a:defRPr sz="750" b="1" i="0">
                <a:solidFill>
                  <a:schemeClr val="tx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2" name="Text Placeholder 1">
            <a:extLst>
              <a:ext uri="{FF2B5EF4-FFF2-40B4-BE49-F238E27FC236}">
                <a16:creationId xmlns:a16="http://schemas.microsoft.com/office/drawing/2014/main" id="{EEB9D245-AF4C-A94D-8056-49CC09246EF2}"/>
              </a:ext>
            </a:extLst>
          </p:cNvPr>
          <p:cNvSpPr>
            <a:spLocks noGrp="1"/>
          </p:cNvSpPr>
          <p:nvPr>
            <p:ph type="body" idx="1"/>
          </p:nvPr>
        </p:nvSpPr>
        <p:spPr>
          <a:xfrm>
            <a:off x="342900" y="1825229"/>
            <a:ext cx="11010900" cy="4351734"/>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Holder 2">
            <a:extLst>
              <a:ext uri="{FF2B5EF4-FFF2-40B4-BE49-F238E27FC236}">
                <a16:creationId xmlns:a16="http://schemas.microsoft.com/office/drawing/2014/main" id="{4D44D9BB-CA16-684F-99FA-C3CDDAAB6EEA}"/>
              </a:ext>
            </a:extLst>
          </p:cNvPr>
          <p:cNvSpPr txBox="1">
            <a:spLocks/>
          </p:cNvSpPr>
          <p:nvPr userDrawn="1"/>
        </p:nvSpPr>
        <p:spPr>
          <a:xfrm>
            <a:off x="345675" y="326552"/>
            <a:ext cx="5750325" cy="207749"/>
          </a:xfrm>
          <a:prstGeom prst="rect">
            <a:avLst/>
          </a:prstGeom>
        </p:spPr>
        <p:txBody>
          <a:bodyPr wrap="square" lIns="0" tIns="0" rIns="0" bIns="0" anchor="b">
            <a:spAutoFit/>
          </a:bodyPr>
          <a:lstStyle>
            <a:lvl1pPr marL="12700" algn="l" defTabSz="914400" rtl="0" eaLnBrk="1" latinLnBrk="0" hangingPunct="1">
              <a:lnSpc>
                <a:spcPct val="100000"/>
              </a:lnSpc>
              <a:spcBef>
                <a:spcPts val="100"/>
              </a:spcBef>
              <a:defRPr lang="en-US" sz="1800" b="0" i="0" kern="1200" spc="-5">
                <a:solidFill>
                  <a:schemeClr val="bg1"/>
                </a:solidFill>
                <a:latin typeface="Nunito Sans" charset="0"/>
                <a:ea typeface="Nunito Sans" charset="0"/>
                <a:cs typeface="Nunito Sans" charset="0"/>
              </a:defRPr>
            </a:lvl1pPr>
          </a:lstStyle>
          <a:p>
            <a:r>
              <a:rPr lang="en-GB" sz="1350">
                <a:solidFill>
                  <a:schemeClr val="tx1"/>
                </a:solidFill>
              </a:rPr>
              <a:t>Presentation title</a:t>
            </a:r>
          </a:p>
        </p:txBody>
      </p:sp>
      <p:sp>
        <p:nvSpPr>
          <p:cNvPr id="9" name="Holder 3">
            <a:extLst>
              <a:ext uri="{FF2B5EF4-FFF2-40B4-BE49-F238E27FC236}">
                <a16:creationId xmlns:a16="http://schemas.microsoft.com/office/drawing/2014/main" id="{A1047EC1-FDCA-904E-B3BA-BE4F586077C0}"/>
              </a:ext>
            </a:extLst>
          </p:cNvPr>
          <p:cNvSpPr txBox="1">
            <a:spLocks/>
          </p:cNvSpPr>
          <p:nvPr userDrawn="1"/>
        </p:nvSpPr>
        <p:spPr>
          <a:xfrm>
            <a:off x="345675" y="534300"/>
            <a:ext cx="5750325" cy="207749"/>
          </a:xfrm>
          <a:prstGeom prst="rect">
            <a:avLst/>
          </a:prstGeom>
        </p:spPr>
        <p:txBody>
          <a:bodyPr wrap="square" lIns="0" tIns="0" rIns="0" bIns="0" anchor="t">
            <a:spAutoFit/>
          </a:bodyPr>
          <a:lstStyle>
            <a:lvl1pPr marL="18000" indent="0" eaLnBrk="1" hangingPunct="1">
              <a:buClr>
                <a:schemeClr val="tx2"/>
              </a:buClr>
              <a:buSzPct val="125000"/>
              <a:buFont typeface="Arial" panose="020B0604020202020204" pitchFamily="34" charset="0"/>
              <a:buNone/>
              <a:defRPr lang="en-US" sz="1800" b="0" i="0" kern="1200" spc="-5" dirty="0" smtClean="0">
                <a:solidFill>
                  <a:srgbClr val="FFFFFF"/>
                </a:solidFill>
                <a:latin typeface="Nunito Sans Black" charset="0"/>
                <a:ea typeface="Nunito Sans Black" charset="0"/>
                <a:cs typeface="Nunito Sans Black" charset="0"/>
              </a:defRPr>
            </a:lvl1pPr>
            <a:lvl2pPr marL="18000" indent="0" eaLnBrk="1" hangingPunct="1">
              <a:buClr>
                <a:schemeClr val="tx2"/>
              </a:buClr>
              <a:buSzPct val="125000"/>
              <a:buFont typeface="Arial" panose="020B0604020202020204" pitchFamily="34" charset="0"/>
              <a:buNone/>
              <a:tabLst/>
              <a:defRPr sz="2400" b="0" i="0">
                <a:latin typeface="Nunito Sans Black" pitchFamily="2" charset="77"/>
                <a:ea typeface="+mn-ea"/>
                <a:cs typeface="+mn-cs"/>
              </a:defRPr>
            </a:lvl2pPr>
            <a:lvl3pPr marL="18000" indent="0" eaLnBrk="1" hangingPunct="1">
              <a:buClr>
                <a:schemeClr val="tx1"/>
              </a:buClr>
              <a:buSzPct val="125000"/>
              <a:buFont typeface="Arial" panose="020B0604020202020204" pitchFamily="34" charset="0"/>
              <a:buNone/>
              <a:tabLst/>
              <a:defRPr sz="2400">
                <a:solidFill>
                  <a:schemeClr val="tx2"/>
                </a:solidFill>
                <a:latin typeface="+mn-lt"/>
                <a:ea typeface="+mn-ea"/>
                <a:cs typeface="+mn-cs"/>
              </a:defRPr>
            </a:lvl3pPr>
            <a:lvl4pPr marL="18000" indent="0" eaLnBrk="1" hangingPunct="1">
              <a:buClr>
                <a:schemeClr val="tx1"/>
              </a:buClr>
              <a:buSzPct val="125000"/>
              <a:buFont typeface="Arial" panose="020B0604020202020204" pitchFamily="34" charset="0"/>
              <a:buNone/>
              <a:tabLst/>
              <a:defRPr sz="2400" b="0" i="0">
                <a:solidFill>
                  <a:schemeClr val="tx2"/>
                </a:solidFill>
                <a:latin typeface="Nunito Sans Black" pitchFamily="2" charset="77"/>
                <a:ea typeface="+mn-ea"/>
                <a:cs typeface="+mn-cs"/>
              </a:defRPr>
            </a:lvl4pPr>
            <a:lvl5pPr marL="18000" indent="0" eaLnBrk="1" hangingPunct="1">
              <a:spcBef>
                <a:spcPts val="2600"/>
              </a:spcBef>
              <a:buClr>
                <a:schemeClr val="tx2"/>
              </a:buClr>
              <a:buSzPct val="125000"/>
              <a:buFont typeface="Arial" panose="020B0604020202020204" pitchFamily="34" charset="0"/>
              <a:buNone/>
              <a:tabLst/>
              <a:defRPr sz="2400" b="0" i="0">
                <a:latin typeface="Nunito Sans Black" pitchFamily="2" charset="77"/>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pPr marL="9525" algn="l" rtl="0">
              <a:spcBef>
                <a:spcPts val="30"/>
              </a:spcBef>
            </a:pPr>
            <a:r>
              <a:rPr lang="en-GB" sz="1350">
                <a:solidFill>
                  <a:schemeClr val="tx1"/>
                </a:solidFill>
              </a:rPr>
              <a:t>Page heading</a:t>
            </a:r>
          </a:p>
        </p:txBody>
      </p:sp>
    </p:spTree>
  </p:cSld>
  <p:clrMap bg1="lt1" tx1="dk1" bg2="lt2" tx2="dk2" accent1="accent1" accent2="accent2" accent3="accent3" accent4="accent4" accent5="accent5" accent6="accent6" hlink="hlink" folHlink="folHlink"/>
  <p:sldLayoutIdLst>
    <p:sldLayoutId id="2147483859" r:id="rId1"/>
    <p:sldLayoutId id="2147483706" r:id="rId2"/>
    <p:sldLayoutId id="2147483891" r:id="rId3"/>
    <p:sldLayoutId id="2147483691" r:id="rId4"/>
    <p:sldLayoutId id="2147483864" r:id="rId5"/>
    <p:sldLayoutId id="2147483865" r:id="rId6"/>
    <p:sldLayoutId id="2147483866" r:id="rId7"/>
    <p:sldLayoutId id="2147483860" r:id="rId8"/>
    <p:sldLayoutId id="2147483867" r:id="rId9"/>
    <p:sldLayoutId id="2147483868" r:id="rId10"/>
    <p:sldLayoutId id="2147483869" r:id="rId11"/>
    <p:sldLayoutId id="2147483870" r:id="rId12"/>
    <p:sldLayoutId id="2147483871" r:id="rId13"/>
    <p:sldLayoutId id="2147483872" r:id="rId14"/>
    <p:sldLayoutId id="2147483873" r:id="rId15"/>
    <p:sldLayoutId id="2147483713" r:id="rId16"/>
    <p:sldLayoutId id="2147483874" r:id="rId17"/>
    <p:sldLayoutId id="2147483714" r:id="rId18"/>
    <p:sldLayoutId id="2147483875" r:id="rId19"/>
    <p:sldLayoutId id="2147483715" r:id="rId20"/>
    <p:sldLayoutId id="2147483721" r:id="rId21"/>
    <p:sldLayoutId id="2147483876" r:id="rId22"/>
    <p:sldLayoutId id="2147483681" r:id="rId23"/>
    <p:sldLayoutId id="2147483877" r:id="rId24"/>
    <p:sldLayoutId id="2147483692" r:id="rId25"/>
    <p:sldLayoutId id="2147483711" r:id="rId26"/>
    <p:sldLayoutId id="2147483878" r:id="rId27"/>
    <p:sldLayoutId id="2147483683" r:id="rId28"/>
    <p:sldLayoutId id="2147483707" r:id="rId29"/>
    <p:sldLayoutId id="2147483697" r:id="rId30"/>
    <p:sldLayoutId id="2147483708" r:id="rId31"/>
    <p:sldLayoutId id="2147483701" r:id="rId32"/>
    <p:sldLayoutId id="2147483709" r:id="rId33"/>
    <p:sldLayoutId id="2147483702" r:id="rId34"/>
    <p:sldLayoutId id="2147483710" r:id="rId35"/>
    <p:sldLayoutId id="2147483687" r:id="rId36"/>
    <p:sldLayoutId id="2147483712" r:id="rId37"/>
    <p:sldLayoutId id="2147483699" r:id="rId38"/>
    <p:sldLayoutId id="2147483716" r:id="rId39"/>
    <p:sldLayoutId id="2147483717" r:id="rId40"/>
    <p:sldLayoutId id="2147483698" r:id="rId41"/>
    <p:sldLayoutId id="2147483722" r:id="rId42"/>
    <p:sldLayoutId id="2147483723" r:id="rId43"/>
    <p:sldLayoutId id="2147483700" r:id="rId44"/>
    <p:sldLayoutId id="2147483718" r:id="rId45"/>
    <p:sldLayoutId id="2147483719" r:id="rId46"/>
    <p:sldLayoutId id="2147483720" r:id="rId47"/>
    <p:sldLayoutId id="2147483689" r:id="rId48"/>
    <p:sldLayoutId id="2147483696" r:id="rId49"/>
    <p:sldLayoutId id="2147483703" r:id="rId50"/>
    <p:sldLayoutId id="2147483704" r:id="rId51"/>
    <p:sldLayoutId id="2147483705" r:id="rId52"/>
    <p:sldLayoutId id="2147483724" r:id="rId53"/>
  </p:sldLayoutIdLst>
  <p:txStyles>
    <p:titleStyle>
      <a:lvl1pPr marL="9525" algn="l" defTabSz="685800" rtl="0" eaLnBrk="1" latinLnBrk="0" hangingPunct="1">
        <a:lnSpc>
          <a:spcPct val="100000"/>
        </a:lnSpc>
        <a:spcBef>
          <a:spcPts val="75"/>
        </a:spcBef>
        <a:defRPr lang="en-US" sz="1350" b="0" i="0" kern="1200" spc="-4" dirty="0" smtClean="0">
          <a:solidFill>
            <a:schemeClr val="tx1"/>
          </a:solidFill>
          <a:latin typeface="Nunito Sans" charset="0"/>
          <a:ea typeface="Nunito Sans" charset="0"/>
          <a:cs typeface="Nunito Sans" charset="0"/>
        </a:defRPr>
      </a:lvl1pPr>
    </p:titleStyle>
    <p:bodyStyle>
      <a:lvl1pPr marL="133200" indent="-122400" eaLnBrk="1" hangingPunct="1">
        <a:buClr>
          <a:schemeClr val="tx2"/>
        </a:buClr>
        <a:buSzPct val="125000"/>
        <a:buFont typeface="Arial" panose="020B0604020202020204" pitchFamily="34" charset="0"/>
        <a:buChar char="•"/>
        <a:tabLst/>
        <a:defRPr sz="1800" b="0" i="0">
          <a:latin typeface="Nunito Sans" charset="0"/>
          <a:ea typeface="Nunito Sans" charset="0"/>
          <a:cs typeface="Nunito Sans" charset="0"/>
        </a:defRPr>
      </a:lvl1pPr>
      <a:lvl2pPr marL="133200" indent="-122400" eaLnBrk="1" hangingPunct="1">
        <a:buClr>
          <a:schemeClr val="tx2"/>
        </a:buClr>
        <a:buSzPct val="125000"/>
        <a:buFont typeface="Arial" panose="020B0604020202020204" pitchFamily="34" charset="0"/>
        <a:buChar char="•"/>
        <a:tabLst/>
        <a:defRPr sz="1800" b="0" i="0">
          <a:latin typeface="Nunito Sans Black" pitchFamily="2" charset="77"/>
          <a:ea typeface="+mn-ea"/>
          <a:cs typeface="+mn-cs"/>
        </a:defRPr>
      </a:lvl2pPr>
      <a:lvl3pPr marL="133200" indent="-122400" eaLnBrk="1" hangingPunct="1">
        <a:buClr>
          <a:schemeClr val="tx1"/>
        </a:buClr>
        <a:buSzPct val="125000"/>
        <a:buFont typeface="Arial" panose="020B0604020202020204" pitchFamily="34" charset="0"/>
        <a:buChar char="•"/>
        <a:tabLst/>
        <a:defRPr sz="1800">
          <a:solidFill>
            <a:schemeClr val="tx2"/>
          </a:solidFill>
          <a:latin typeface="+mn-lt"/>
          <a:ea typeface="+mn-ea"/>
          <a:cs typeface="+mn-cs"/>
        </a:defRPr>
      </a:lvl3pPr>
      <a:lvl4pPr marL="133200" indent="-122400" eaLnBrk="1" hangingPunct="1">
        <a:buClr>
          <a:schemeClr val="tx1"/>
        </a:buClr>
        <a:buSzPct val="125000"/>
        <a:buFont typeface="Arial" panose="020B0604020202020204" pitchFamily="34" charset="0"/>
        <a:buChar char="•"/>
        <a:tabLst/>
        <a:defRPr sz="1800" b="0" i="0">
          <a:solidFill>
            <a:schemeClr val="tx2"/>
          </a:solidFill>
          <a:latin typeface="Nunito Sans Black" pitchFamily="2" charset="77"/>
          <a:ea typeface="+mn-ea"/>
          <a:cs typeface="+mn-cs"/>
        </a:defRPr>
      </a:lvl4pPr>
      <a:lvl5pPr marL="133200" indent="-122400" eaLnBrk="1" hangingPunct="1">
        <a:spcBef>
          <a:spcPts val="1950"/>
        </a:spcBef>
        <a:buClr>
          <a:schemeClr val="tx2"/>
        </a:buClr>
        <a:buSzPct val="125000"/>
        <a:buFont typeface="Arial" panose="020B0604020202020204" pitchFamily="34" charset="0"/>
        <a:buChar char="•"/>
        <a:tabLst/>
        <a:defRPr sz="1800" b="0" i="0">
          <a:latin typeface="Nunito Sans Black" pitchFamily="2" charset="77"/>
          <a:ea typeface="+mn-ea"/>
          <a:cs typeface="+mn-cs"/>
        </a:defRPr>
      </a:lvl5pPr>
      <a:lvl6pPr marL="1714500" eaLnBrk="1" hangingPunct="1">
        <a:defRPr>
          <a:latin typeface="+mn-lt"/>
          <a:ea typeface="+mn-ea"/>
          <a:cs typeface="+mn-cs"/>
        </a:defRPr>
      </a:lvl6pPr>
      <a:lvl7pPr marL="2057400" eaLnBrk="1" hangingPunct="1">
        <a:defRPr>
          <a:latin typeface="+mn-lt"/>
          <a:ea typeface="+mn-ea"/>
          <a:cs typeface="+mn-cs"/>
        </a:defRPr>
      </a:lvl7pPr>
      <a:lvl8pPr marL="2400300" eaLnBrk="1" hangingPunct="1">
        <a:defRPr>
          <a:latin typeface="+mn-lt"/>
          <a:ea typeface="+mn-ea"/>
          <a:cs typeface="+mn-cs"/>
        </a:defRPr>
      </a:lvl8pPr>
      <a:lvl9pPr marL="2743200" eaLnBrk="1" hangingPunct="1">
        <a:defRPr>
          <a:latin typeface="+mn-lt"/>
          <a:ea typeface="+mn-ea"/>
          <a:cs typeface="+mn-cs"/>
        </a:defRPr>
      </a:lvl9pPr>
    </p:bodyStyle>
    <p:otherStyle>
      <a:lvl1pPr marL="0" eaLnBrk="1" hangingPunct="1">
        <a:defRPr>
          <a:latin typeface="+mn-lt"/>
          <a:ea typeface="+mn-ea"/>
          <a:cs typeface="+mn-cs"/>
        </a:defRPr>
      </a:lvl1pPr>
      <a:lvl2pPr marL="342900" eaLnBrk="1" hangingPunct="1">
        <a:defRPr>
          <a:latin typeface="+mn-lt"/>
          <a:ea typeface="+mn-ea"/>
          <a:cs typeface="+mn-cs"/>
        </a:defRPr>
      </a:lvl2pPr>
      <a:lvl3pPr marL="685800" eaLnBrk="1" hangingPunct="1">
        <a:defRPr>
          <a:latin typeface="+mn-lt"/>
          <a:ea typeface="+mn-ea"/>
          <a:cs typeface="+mn-cs"/>
        </a:defRPr>
      </a:lvl3pPr>
      <a:lvl4pPr marL="1028700" eaLnBrk="1" hangingPunct="1">
        <a:defRPr>
          <a:latin typeface="+mn-lt"/>
          <a:ea typeface="+mn-ea"/>
          <a:cs typeface="+mn-cs"/>
        </a:defRPr>
      </a:lvl4pPr>
      <a:lvl5pPr marL="1371600" eaLnBrk="1" hangingPunct="1">
        <a:defRPr>
          <a:latin typeface="+mn-lt"/>
          <a:ea typeface="+mn-ea"/>
          <a:cs typeface="+mn-cs"/>
        </a:defRPr>
      </a:lvl5pPr>
      <a:lvl6pPr marL="1714500" eaLnBrk="1" hangingPunct="1">
        <a:defRPr>
          <a:latin typeface="+mn-lt"/>
          <a:ea typeface="+mn-ea"/>
          <a:cs typeface="+mn-cs"/>
        </a:defRPr>
      </a:lvl6pPr>
      <a:lvl7pPr marL="2057400" eaLnBrk="1" hangingPunct="1">
        <a:defRPr>
          <a:latin typeface="+mn-lt"/>
          <a:ea typeface="+mn-ea"/>
          <a:cs typeface="+mn-cs"/>
        </a:defRPr>
      </a:lvl7pPr>
      <a:lvl8pPr marL="2400300" eaLnBrk="1" hangingPunct="1">
        <a:defRPr>
          <a:latin typeface="+mn-lt"/>
          <a:ea typeface="+mn-ea"/>
          <a:cs typeface="+mn-cs"/>
        </a:defRPr>
      </a:lvl8pPr>
      <a:lvl9pPr marL="2743200" eaLnBrk="1" hangingPunct="1">
        <a:defRPr>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pos="227" userDrawn="1">
          <p15:clr>
            <a:srgbClr val="F26B43"/>
          </p15:clr>
        </p15:guide>
        <p15:guide id="3" orient="horz" pos="4163" userDrawn="1">
          <p15:clr>
            <a:srgbClr val="F26B43"/>
          </p15:clr>
        </p15:guide>
        <p15:guide id="4" orient="horz" pos="227" userDrawn="1">
          <p15:clr>
            <a:srgbClr val="F26B43"/>
          </p15:clr>
        </p15:guide>
        <p15:guide id="5" pos="7452" userDrawn="1">
          <p15:clr>
            <a:srgbClr val="F26B43"/>
          </p15:clr>
        </p15:guide>
        <p15:guide id="6" orient="horz" pos="216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3623023" y="986599"/>
            <a:ext cx="4945952" cy="492443"/>
          </a:xfrm>
          <a:prstGeom prst="rect">
            <a:avLst/>
          </a:prstGeom>
        </p:spPr>
        <p:txBody>
          <a:bodyPr wrap="square" lIns="0" tIns="0" rIns="0" bIns="0">
            <a:spAutoFit/>
          </a:bodyPr>
          <a:lstStyle>
            <a:lvl1pPr>
              <a:defRPr sz="3200" b="1" i="0">
                <a:solidFill>
                  <a:srgbClr val="7413DC"/>
                </a:solidFill>
                <a:latin typeface="Nunito Sans Black"/>
                <a:cs typeface="Nunito Sans Black"/>
              </a:defRPr>
            </a:lvl1pPr>
          </a:lstStyle>
          <a:p>
            <a:endParaRPr/>
          </a:p>
        </p:txBody>
      </p:sp>
      <p:sp>
        <p:nvSpPr>
          <p:cNvPr id="3" name="Holder 3"/>
          <p:cNvSpPr>
            <a:spLocks noGrp="1"/>
          </p:cNvSpPr>
          <p:nvPr>
            <p:ph type="body" idx="1"/>
          </p:nvPr>
        </p:nvSpPr>
        <p:spPr>
          <a:xfrm>
            <a:off x="520445" y="1816608"/>
            <a:ext cx="11151108" cy="615553"/>
          </a:xfrm>
          <a:prstGeom prst="rect">
            <a:avLst/>
          </a:prstGeom>
        </p:spPr>
        <p:txBody>
          <a:bodyPr wrap="square" lIns="0" tIns="0" rIns="0" bIns="0">
            <a:spAutoFit/>
          </a:bodyPr>
          <a:lstStyle>
            <a:lvl1pPr>
              <a:defRPr sz="4000" b="0" i="0">
                <a:solidFill>
                  <a:schemeClr val="tx1"/>
                </a:solidFill>
                <a:latin typeface="Nunito Sans"/>
                <a:cs typeface="Nunito Sans"/>
              </a:defRPr>
            </a:lvl1pPr>
          </a:lstStyle>
          <a:p>
            <a:endParaRPr/>
          </a:p>
        </p:txBody>
      </p:sp>
      <p:sp>
        <p:nvSpPr>
          <p:cNvPr id="4" name="Holder 4"/>
          <p:cNvSpPr>
            <a:spLocks noGrp="1"/>
          </p:cNvSpPr>
          <p:nvPr>
            <p:ph type="ftr" sz="quarter" idx="5"/>
          </p:nvPr>
        </p:nvSpPr>
        <p:spPr>
          <a:xfrm>
            <a:off x="4145280" y="6377940"/>
            <a:ext cx="3901440" cy="215444"/>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215444"/>
          </a:xfrm>
          <a:prstGeom prst="rect">
            <a:avLst/>
          </a:prstGeom>
        </p:spPr>
        <p:txBody>
          <a:bodyPr wrap="square" lIns="0" tIns="0" rIns="0" bIns="0">
            <a:spAutoFit/>
          </a:bodyPr>
          <a:lstStyle>
            <a:lvl1pPr algn="l">
              <a:defRPr>
                <a:solidFill>
                  <a:schemeClr val="tx1">
                    <a:tint val="75000"/>
                  </a:schemeClr>
                </a:solidFill>
              </a:defRPr>
            </a:lvl1pPr>
          </a:lstStyle>
          <a:p>
            <a:fld id="{B294464F-98B3-404C-85F7-DFE056AC4D6F}" type="datetime1">
              <a:rPr lang="en-US" smtClean="0"/>
              <a:t>3/15/2023</a:t>
            </a:fld>
            <a:endParaRPr lang="en-US"/>
          </a:p>
        </p:txBody>
      </p:sp>
      <p:sp>
        <p:nvSpPr>
          <p:cNvPr id="6" name="Holder 6"/>
          <p:cNvSpPr>
            <a:spLocks noGrp="1"/>
          </p:cNvSpPr>
          <p:nvPr>
            <p:ph type="sldNum" sz="quarter" idx="7"/>
          </p:nvPr>
        </p:nvSpPr>
        <p:spPr>
          <a:xfrm>
            <a:off x="10892143" y="6518567"/>
            <a:ext cx="623411" cy="230832"/>
          </a:xfrm>
          <a:prstGeom prst="rect">
            <a:avLst/>
          </a:prstGeom>
        </p:spPr>
        <p:txBody>
          <a:bodyPr wrap="square" lIns="0" tIns="0" rIns="0" bIns="0">
            <a:spAutoFit/>
          </a:bodyPr>
          <a:lstStyle>
            <a:lvl1pPr>
              <a:defRPr sz="750" b="0" i="0">
                <a:solidFill>
                  <a:schemeClr val="tx1"/>
                </a:solidFill>
                <a:latin typeface="Nunito Sans"/>
                <a:cs typeface="Nunito Sans"/>
              </a:defRPr>
            </a:lvl1pPr>
          </a:lstStyle>
          <a:p>
            <a:pPr marL="66675">
              <a:lnSpc>
                <a:spcPct val="100000"/>
              </a:lnSpc>
              <a:spcBef>
                <a:spcPts val="83"/>
              </a:spcBef>
            </a:pPr>
            <a:r>
              <a:t>Page </a:t>
            </a:r>
            <a:fld id="{81D60167-4931-47E6-BA6A-407CBD079E47}" type="slidenum">
              <a:rPr dirty="0"/>
              <a:pPr marL="66675">
                <a:lnSpc>
                  <a:spcPct val="100000"/>
                </a:lnSpc>
                <a:spcBef>
                  <a:spcPts val="83"/>
                </a:spcBef>
              </a:pPr>
              <a:t>‹#›</a:t>
            </a:fld>
            <a:r>
              <a:t> of</a:t>
            </a:r>
            <a:r>
              <a:rPr spc="-71"/>
              <a:t> </a:t>
            </a:r>
            <a:r>
              <a:t>33</a:t>
            </a:r>
          </a:p>
        </p:txBody>
      </p:sp>
    </p:spTree>
  </p:cSld>
  <p:clrMap bg1="lt1" tx1="dk1" bg2="lt2" tx2="dk2" accent1="accent1" accent2="accent2" accent3="accent3" accent4="accent4" accent5="accent5" accent6="accent6" hlink="hlink" folHlink="folHlink"/>
  <p:sldLayoutIdLst>
    <p:sldLayoutId id="2147483783" r:id="rId1"/>
    <p:sldLayoutId id="2147483784" r:id="rId2"/>
    <p:sldLayoutId id="2147483861" r:id="rId3"/>
    <p:sldLayoutId id="2147483862" r:id="rId4"/>
    <p:sldLayoutId id="2147483863" r:id="rId5"/>
    <p:sldLayoutId id="2147483781" r:id="rId6"/>
    <p:sldLayoutId id="2147483728" r:id="rId7"/>
  </p:sldLayoutIdLst>
  <p:hf sldNum="0" hdr="0" ftr="0" dt="0"/>
  <p:txStyles>
    <p:titleStyle>
      <a:lvl1pPr>
        <a:defRPr>
          <a:latin typeface="+mj-lt"/>
          <a:ea typeface="+mj-ea"/>
          <a:cs typeface="+mj-cs"/>
        </a:defRPr>
      </a:lvl1pPr>
    </p:titleStyle>
    <p:bodyStyle>
      <a:lvl1pPr marL="0">
        <a:defRPr>
          <a:latin typeface="+mn-lt"/>
          <a:ea typeface="+mn-ea"/>
          <a:cs typeface="+mn-cs"/>
        </a:defRPr>
      </a:lvl1pPr>
      <a:lvl2pPr marL="342900">
        <a:defRPr>
          <a:latin typeface="+mn-lt"/>
          <a:ea typeface="+mn-ea"/>
          <a:cs typeface="+mn-cs"/>
        </a:defRPr>
      </a:lvl2pPr>
      <a:lvl3pPr marL="685800">
        <a:defRPr>
          <a:latin typeface="+mn-lt"/>
          <a:ea typeface="+mn-ea"/>
          <a:cs typeface="+mn-cs"/>
        </a:defRPr>
      </a:lvl3pPr>
      <a:lvl4pPr marL="1028700">
        <a:defRPr>
          <a:latin typeface="+mn-lt"/>
          <a:ea typeface="+mn-ea"/>
          <a:cs typeface="+mn-cs"/>
        </a:defRPr>
      </a:lvl4pPr>
      <a:lvl5pPr marL="1371600">
        <a:defRPr>
          <a:latin typeface="+mn-lt"/>
          <a:ea typeface="+mn-ea"/>
          <a:cs typeface="+mn-cs"/>
        </a:defRPr>
      </a:lvl5pPr>
      <a:lvl6pPr marL="1714500">
        <a:defRPr>
          <a:latin typeface="+mn-lt"/>
          <a:ea typeface="+mn-ea"/>
          <a:cs typeface="+mn-cs"/>
        </a:defRPr>
      </a:lvl6pPr>
      <a:lvl7pPr marL="2057400">
        <a:defRPr>
          <a:latin typeface="+mn-lt"/>
          <a:ea typeface="+mn-ea"/>
          <a:cs typeface="+mn-cs"/>
        </a:defRPr>
      </a:lvl7pPr>
      <a:lvl8pPr marL="2400300">
        <a:defRPr>
          <a:latin typeface="+mn-lt"/>
          <a:ea typeface="+mn-ea"/>
          <a:cs typeface="+mn-cs"/>
        </a:defRPr>
      </a:lvl8pPr>
      <a:lvl9pPr marL="2743200">
        <a:defRPr>
          <a:latin typeface="+mn-lt"/>
          <a:ea typeface="+mn-ea"/>
          <a:cs typeface="+mn-cs"/>
        </a:defRPr>
      </a:lvl9pPr>
    </p:bodyStyle>
    <p:otherStyle>
      <a:lvl1pPr marL="0">
        <a:defRPr>
          <a:latin typeface="+mn-lt"/>
          <a:ea typeface="+mn-ea"/>
          <a:cs typeface="+mn-cs"/>
        </a:defRPr>
      </a:lvl1pPr>
      <a:lvl2pPr marL="342900">
        <a:defRPr>
          <a:latin typeface="+mn-lt"/>
          <a:ea typeface="+mn-ea"/>
          <a:cs typeface="+mn-cs"/>
        </a:defRPr>
      </a:lvl2pPr>
      <a:lvl3pPr marL="685800">
        <a:defRPr>
          <a:latin typeface="+mn-lt"/>
          <a:ea typeface="+mn-ea"/>
          <a:cs typeface="+mn-cs"/>
        </a:defRPr>
      </a:lvl3pPr>
      <a:lvl4pPr marL="1028700">
        <a:defRPr>
          <a:latin typeface="+mn-lt"/>
          <a:ea typeface="+mn-ea"/>
          <a:cs typeface="+mn-cs"/>
        </a:defRPr>
      </a:lvl4pPr>
      <a:lvl5pPr marL="1371600">
        <a:defRPr>
          <a:latin typeface="+mn-lt"/>
          <a:ea typeface="+mn-ea"/>
          <a:cs typeface="+mn-cs"/>
        </a:defRPr>
      </a:lvl5pPr>
      <a:lvl6pPr marL="1714500">
        <a:defRPr>
          <a:latin typeface="+mn-lt"/>
          <a:ea typeface="+mn-ea"/>
          <a:cs typeface="+mn-cs"/>
        </a:defRPr>
      </a:lvl6pPr>
      <a:lvl7pPr marL="2057400">
        <a:defRPr>
          <a:latin typeface="+mn-lt"/>
          <a:ea typeface="+mn-ea"/>
          <a:cs typeface="+mn-cs"/>
        </a:defRPr>
      </a:lvl7pPr>
      <a:lvl8pPr marL="2400300">
        <a:defRPr>
          <a:latin typeface="+mn-lt"/>
          <a:ea typeface="+mn-ea"/>
          <a:cs typeface="+mn-cs"/>
        </a:defRPr>
      </a:lvl8pPr>
      <a:lvl9pPr marL="27432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23.xml"/><Relationship Id="rId5" Type="http://schemas.openxmlformats.org/officeDocument/2006/relationships/image" Target="../media/image31.png"/><Relationship Id="rId4" Type="http://schemas.openxmlformats.org/officeDocument/2006/relationships/image" Target="../media/image30.jpeg"/></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23.xml"/><Relationship Id="rId4" Type="http://schemas.openxmlformats.org/officeDocument/2006/relationships/image" Target="../media/image33.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4.jpeg"/><Relationship Id="rId7" Type="http://schemas.openxmlformats.org/officeDocument/2006/relationships/diagramColors" Target="../diagrams/colors1.xml"/><Relationship Id="rId2" Type="http://schemas.openxmlformats.org/officeDocument/2006/relationships/notesSlide" Target="../notesSlides/notesSlide14.xml"/><Relationship Id="rId1" Type="http://schemas.openxmlformats.org/officeDocument/2006/relationships/slideLayout" Target="../slideLayouts/slideLayout2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5.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5.xml"/><Relationship Id="rId1" Type="http://schemas.openxmlformats.org/officeDocument/2006/relationships/slideLayout" Target="../slideLayouts/slideLayout2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36.jpeg"/><Relationship Id="rId7" Type="http://schemas.openxmlformats.org/officeDocument/2006/relationships/diagramColors" Target="../diagrams/colors3.xml"/><Relationship Id="rId2" Type="http://schemas.openxmlformats.org/officeDocument/2006/relationships/notesSlide" Target="../notesSlides/notesSlide16.xml"/><Relationship Id="rId1" Type="http://schemas.openxmlformats.org/officeDocument/2006/relationships/slideLayout" Target="../slideLayouts/slideLayout23.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37.jpeg"/><Relationship Id="rId1" Type="http://schemas.openxmlformats.org/officeDocument/2006/relationships/slideLayout" Target="../slideLayouts/slideLayout2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8.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7.xml"/><Relationship Id="rId1" Type="http://schemas.openxmlformats.org/officeDocument/2006/relationships/slideLayout" Target="../slideLayouts/slideLayout2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9.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39.jpeg"/><Relationship Id="rId7" Type="http://schemas.openxmlformats.org/officeDocument/2006/relationships/diagramColors" Target="../diagrams/colors6.xml"/><Relationship Id="rId2" Type="http://schemas.openxmlformats.org/officeDocument/2006/relationships/notesSlide" Target="../notesSlides/notesSlide18.xml"/><Relationship Id="rId1" Type="http://schemas.openxmlformats.org/officeDocument/2006/relationships/slideLayout" Target="../slideLayouts/slideLayout23.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5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1.xml"/><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3.xml"/><Relationship Id="rId1" Type="http://schemas.openxmlformats.org/officeDocument/2006/relationships/slideLayout" Target="../slideLayouts/slideLayout28.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4.xml"/><Relationship Id="rId1" Type="http://schemas.openxmlformats.org/officeDocument/2006/relationships/slideLayout" Target="../slideLayouts/slideLayout28.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5.xml"/><Relationship Id="rId1" Type="http://schemas.openxmlformats.org/officeDocument/2006/relationships/slideLayout" Target="../slideLayouts/slideLayout28.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6.xml"/><Relationship Id="rId1" Type="http://schemas.openxmlformats.org/officeDocument/2006/relationships/slideLayout" Target="../slideLayouts/slideLayout28.xml"/></Relationships>
</file>

<file path=ppt/slides/_rels/slide2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7.xml"/><Relationship Id="rId1" Type="http://schemas.openxmlformats.org/officeDocument/2006/relationships/slideLayout" Target="../slideLayouts/slideLayout2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58.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3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9.xml"/><Relationship Id="rId1" Type="http://schemas.openxmlformats.org/officeDocument/2006/relationships/slideLayout" Target="../slideLayouts/slideLayout28.xml"/></Relationships>
</file>

<file path=ppt/slides/_rels/slide3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0.xml"/><Relationship Id="rId1" Type="http://schemas.openxmlformats.org/officeDocument/2006/relationships/slideLayout" Target="../slideLayouts/slideLayout2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3.xml"/><Relationship Id="rId1" Type="http://schemas.openxmlformats.org/officeDocument/2006/relationships/slideLayout" Target="../slideLayouts/slideLayout28.xml"/><Relationship Id="rId4" Type="http://schemas.openxmlformats.org/officeDocument/2006/relationships/image" Target="../media/image45.jpeg"/></Relationships>
</file>

<file path=ppt/slides/_rels/slide3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4.xml"/><Relationship Id="rId1" Type="http://schemas.openxmlformats.org/officeDocument/2006/relationships/slideLayout" Target="../slideLayouts/slideLayout2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36.xml"/><Relationship Id="rId1" Type="http://schemas.openxmlformats.org/officeDocument/2006/relationships/slideLayout" Target="../slideLayouts/slideLayout28.xml"/></Relationships>
</file>

<file path=ppt/slides/_rels/slide38.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37.xml"/><Relationship Id="rId1" Type="http://schemas.openxmlformats.org/officeDocument/2006/relationships/slideLayout" Target="../slideLayouts/slideLayout28.xml"/><Relationship Id="rId5" Type="http://schemas.openxmlformats.org/officeDocument/2006/relationships/image" Target="../media/image50.jpeg"/><Relationship Id="rId4" Type="http://schemas.openxmlformats.org/officeDocument/2006/relationships/image" Target="../media/image49.jpeg"/></Relationships>
</file>

<file path=ppt/slides/_rels/slide39.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38.xml"/><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28.xml"/></Relationships>
</file>

<file path=ppt/slides/_rels/slide4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9.xml"/><Relationship Id="rId1" Type="http://schemas.openxmlformats.org/officeDocument/2006/relationships/slideLayout" Target="../slideLayouts/slideLayout28.xml"/></Relationships>
</file>

<file path=ppt/slides/_rels/slide4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0.xml"/><Relationship Id="rId1" Type="http://schemas.openxmlformats.org/officeDocument/2006/relationships/slideLayout" Target="../slideLayouts/slideLayout28.xml"/><Relationship Id="rId4" Type="http://schemas.openxmlformats.org/officeDocument/2006/relationships/image" Target="../media/image54.jpeg"/></Relationships>
</file>

<file path=ppt/slides/_rels/slide4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1.xml"/><Relationship Id="rId1" Type="http://schemas.openxmlformats.org/officeDocument/2006/relationships/slideLayout" Target="../slideLayouts/slideLayout28.xml"/><Relationship Id="rId4" Type="http://schemas.openxmlformats.org/officeDocument/2006/relationships/image" Target="../media/image55.jpeg"/></Relationships>
</file>

<file path=ppt/slides/_rels/slide4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42.xml"/><Relationship Id="rId1" Type="http://schemas.openxmlformats.org/officeDocument/2006/relationships/slideLayout" Target="../slideLayouts/slideLayout28.xml"/><Relationship Id="rId5" Type="http://schemas.openxmlformats.org/officeDocument/2006/relationships/image" Target="../media/image57.jpeg"/><Relationship Id="rId4" Type="http://schemas.openxmlformats.org/officeDocument/2006/relationships/hyperlink" Target="https://sesscouts.org.uk/transformation-video-resources/"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43.xml"/><Relationship Id="rId1" Type="http://schemas.openxmlformats.org/officeDocument/2006/relationships/slideLayout" Target="../slideLayouts/slideLayout28.xml"/></Relationships>
</file>

<file path=ppt/slides/_rels/slide45.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44.xml"/><Relationship Id="rId1" Type="http://schemas.openxmlformats.org/officeDocument/2006/relationships/slideLayout" Target="../slideLayouts/slideLayout28.xml"/><Relationship Id="rId5" Type="http://schemas.openxmlformats.org/officeDocument/2006/relationships/image" Target="../media/image50.jpeg"/><Relationship Id="rId4" Type="http://schemas.openxmlformats.org/officeDocument/2006/relationships/image" Target="../media/image49.jpe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8.xml"/></Relationships>
</file>

<file path=ppt/slides/_rels/slide4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47.xml"/><Relationship Id="rId1" Type="http://schemas.openxmlformats.org/officeDocument/2006/relationships/slideLayout" Target="../slideLayouts/slideLayout60.xml"/><Relationship Id="rId5" Type="http://schemas.openxmlformats.org/officeDocument/2006/relationships/image" Target="../media/image60.png"/><Relationship Id="rId4" Type="http://schemas.openxmlformats.org/officeDocument/2006/relationships/hyperlink" Target="https://www.facebook.com/groups/scoutstransformation" TargetMode="Externa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23.xml"/><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23.xml"/><Relationship Id="rId5" Type="http://schemas.openxmlformats.org/officeDocument/2006/relationships/image" Target="../media/image28.png"/><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8C1EAEB7-B331-C443-8021-BFFE8DD4BBBE}"/>
              </a:ext>
            </a:extLst>
          </p:cNvPr>
          <p:cNvSpPr>
            <a:spLocks noGrp="1"/>
          </p:cNvSpPr>
          <p:nvPr>
            <p:ph type="body" sz="quarter" idx="10"/>
          </p:nvPr>
        </p:nvSpPr>
        <p:spPr/>
        <p:txBody>
          <a:bodyPr vert="horz" lIns="0" tIns="0" rIns="0" bIns="0" rtlCol="0" anchor="t">
            <a:noAutofit/>
          </a:bodyPr>
          <a:lstStyle/>
          <a:p>
            <a:r>
              <a:rPr lang="en-GB">
                <a:latin typeface="Nunito Sans Black"/>
              </a:rPr>
              <a:t>Welcome to the </a:t>
            </a:r>
            <a:endParaRPr lang="en-GB"/>
          </a:p>
          <a:p>
            <a:r>
              <a:rPr lang="en-GB">
                <a:latin typeface="Nunito Sans Black"/>
              </a:rPr>
              <a:t>Transformation Leads call</a:t>
            </a:r>
          </a:p>
        </p:txBody>
      </p:sp>
    </p:spTree>
    <p:extLst>
      <p:ext uri="{BB962C8B-B14F-4D97-AF65-F5344CB8AC3E}">
        <p14:creationId xmlns:p14="http://schemas.microsoft.com/office/powerpoint/2010/main" val="9158441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8A3FC9A-57E6-0FB7-189F-AAC1DC24E1AA}"/>
              </a:ext>
            </a:extLst>
          </p:cNvPr>
          <p:cNvSpPr>
            <a:spLocks noGrp="1"/>
          </p:cNvSpPr>
          <p:nvPr>
            <p:ph type="ctrTitle"/>
          </p:nvPr>
        </p:nvSpPr>
        <p:spPr/>
        <p:txBody>
          <a:bodyPr/>
          <a:lstStyle/>
          <a:p>
            <a:r>
              <a:rPr lang="en-GB"/>
              <a:t>Transformation Lead Call - March 23</a:t>
            </a:r>
          </a:p>
        </p:txBody>
      </p:sp>
      <p:sp>
        <p:nvSpPr>
          <p:cNvPr id="4" name="Subtitle 3">
            <a:extLst>
              <a:ext uri="{FF2B5EF4-FFF2-40B4-BE49-F238E27FC236}">
                <a16:creationId xmlns:a16="http://schemas.microsoft.com/office/drawing/2014/main" id="{279859CC-2048-3FDF-BAC8-563CF3E0832C}"/>
              </a:ext>
            </a:extLst>
          </p:cNvPr>
          <p:cNvSpPr>
            <a:spLocks noGrp="1"/>
          </p:cNvSpPr>
          <p:nvPr>
            <p:ph type="subTitle" idx="4"/>
          </p:nvPr>
        </p:nvSpPr>
        <p:spPr/>
        <p:txBody>
          <a:bodyPr/>
          <a:lstStyle/>
          <a:p>
            <a:r>
              <a:rPr lang="en-GB"/>
              <a:t>Culture &amp; Teams Resources - Early Look</a:t>
            </a:r>
          </a:p>
        </p:txBody>
      </p:sp>
      <p:sp>
        <p:nvSpPr>
          <p:cNvPr id="9" name="TextBox 8">
            <a:extLst>
              <a:ext uri="{FF2B5EF4-FFF2-40B4-BE49-F238E27FC236}">
                <a16:creationId xmlns:a16="http://schemas.microsoft.com/office/drawing/2014/main" id="{24FD1763-E64D-4529-0D89-4F515C46659E}"/>
              </a:ext>
            </a:extLst>
          </p:cNvPr>
          <p:cNvSpPr txBox="1"/>
          <p:nvPr/>
        </p:nvSpPr>
        <p:spPr>
          <a:xfrm>
            <a:off x="217662" y="1069573"/>
            <a:ext cx="5568542" cy="523220"/>
          </a:xfrm>
          <a:prstGeom prst="rect">
            <a:avLst/>
          </a:prstGeom>
          <a:noFill/>
        </p:spPr>
        <p:txBody>
          <a:bodyPr wrap="square" lIns="91440" tIns="45720" rIns="91440" bIns="45720" anchor="t">
            <a:spAutoFit/>
          </a:bodyPr>
          <a:lstStyle/>
          <a:p>
            <a:pPr marL="64770">
              <a:spcBef>
                <a:spcPts val="2145"/>
              </a:spcBef>
            </a:pPr>
            <a:r>
              <a:rPr lang="en-GB" sz="2800" b="1">
                <a:solidFill>
                  <a:srgbClr val="7413DC"/>
                </a:solidFill>
                <a:latin typeface="Nunito Sans Black"/>
                <a:cs typeface="Nunito Sans Black"/>
              </a:rPr>
              <a:t>How to build your teams</a:t>
            </a:r>
          </a:p>
        </p:txBody>
      </p:sp>
      <p:pic>
        <p:nvPicPr>
          <p:cNvPr id="5" name="Picture 5" descr="Graphical user interface, application, Teams&#10;&#10;Description automatically generated">
            <a:extLst>
              <a:ext uri="{FF2B5EF4-FFF2-40B4-BE49-F238E27FC236}">
                <a16:creationId xmlns:a16="http://schemas.microsoft.com/office/drawing/2014/main" id="{F4A16D5A-A87A-4311-BE62-D742299D665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2900" y="2138522"/>
            <a:ext cx="3985322" cy="2692213"/>
          </a:xfrm>
          <a:prstGeom prst="rect">
            <a:avLst/>
          </a:prstGeom>
        </p:spPr>
      </p:pic>
      <p:sp>
        <p:nvSpPr>
          <p:cNvPr id="13" name="Text Placeholder 4">
            <a:extLst>
              <a:ext uri="{FF2B5EF4-FFF2-40B4-BE49-F238E27FC236}">
                <a16:creationId xmlns:a16="http://schemas.microsoft.com/office/drawing/2014/main" id="{DD98F604-38C5-FF02-2639-C0092EA9682C}"/>
              </a:ext>
            </a:extLst>
          </p:cNvPr>
          <p:cNvSpPr txBox="1">
            <a:spLocks/>
          </p:cNvSpPr>
          <p:nvPr/>
        </p:nvSpPr>
        <p:spPr>
          <a:xfrm>
            <a:off x="350015" y="1713728"/>
            <a:ext cx="4391554" cy="344136"/>
          </a:xfrm>
          <a:prstGeom prst="rect">
            <a:avLst/>
          </a:prstGeom>
        </p:spPr>
        <p:txBody>
          <a:bodyPr vert="horz" lIns="0" tIns="0" rIns="0" bIns="0" rtlCol="0" anchor="t">
            <a:noAutofit/>
          </a:bodyPr>
          <a:lstStyle>
            <a:lvl1pPr marL="10800" marR="3810" indent="0" algn="l" defTabSz="685800" rtl="0" eaLnBrk="1" latinLnBrk="0" hangingPunct="1">
              <a:lnSpc>
                <a:spcPts val="1950"/>
              </a:lnSpc>
              <a:spcBef>
                <a:spcPts val="315"/>
              </a:spcBef>
              <a:buClr>
                <a:schemeClr val="tx2"/>
              </a:buClr>
              <a:buSzPct val="125000"/>
              <a:buFont typeface="Arial" panose="020B0604020202020204" pitchFamily="34" charset="0"/>
              <a:buNone/>
              <a:tabLst/>
              <a:defRPr lang="en-US" sz="1800" b="0" i="0" kern="1200" spc="-19" dirty="0" smtClean="0">
                <a:solidFill>
                  <a:schemeClr val="tx1"/>
                </a:solidFill>
                <a:latin typeface="Nunito Sans" charset="0"/>
                <a:ea typeface="Nunito Sans" charset="0"/>
                <a:cs typeface="Nunito Sans" charset="0"/>
              </a:defRPr>
            </a:lvl1pPr>
            <a:lvl2pPr marL="9525" marR="3810" indent="-122400" algn="l" defTabSz="685800" rtl="0" eaLnBrk="1" latinLnBrk="0" hangingPunct="1">
              <a:lnSpc>
                <a:spcPts val="2055"/>
              </a:lnSpc>
              <a:spcBef>
                <a:spcPts val="1706"/>
              </a:spcBef>
              <a:buClr>
                <a:schemeClr val="tx2"/>
              </a:buClr>
              <a:buSzPct val="125000"/>
              <a:buFont typeface="Arial" panose="020B0604020202020204" pitchFamily="34" charset="0"/>
              <a:buChar char="•"/>
              <a:tabLst/>
              <a:defRPr lang="en-US" sz="1800" b="1" i="0" kern="1200" dirty="0" smtClean="0">
                <a:solidFill>
                  <a:schemeClr val="tx2"/>
                </a:solidFill>
                <a:latin typeface="Nunito Sans Black" charset="0"/>
                <a:ea typeface="Nunito Sans Black" charset="0"/>
                <a:cs typeface="Nunito Sans Black" charset="0"/>
              </a:defRPr>
            </a:lvl2pPr>
            <a:lvl3pPr marL="9525" marR="3810" indent="-122400" algn="l" defTabSz="685800" rtl="0" eaLnBrk="1" latinLnBrk="0" hangingPunct="1">
              <a:lnSpc>
                <a:spcPts val="2055"/>
              </a:lnSpc>
              <a:spcBef>
                <a:spcPts val="315"/>
              </a:spcBef>
              <a:buClr>
                <a:schemeClr val="tx1"/>
              </a:buClr>
              <a:buSzPct val="125000"/>
              <a:buFont typeface="Arial" panose="020B0604020202020204" pitchFamily="34" charset="0"/>
              <a:buChar char="•"/>
              <a:tabLst/>
              <a:defRPr lang="en-US" sz="1800" b="1" i="0" kern="1200" spc="-45" dirty="0" smtClean="0">
                <a:solidFill>
                  <a:schemeClr val="tx2"/>
                </a:solidFill>
                <a:latin typeface="Nunito Sans" charset="0"/>
                <a:ea typeface="Nunito Sans" charset="0"/>
                <a:cs typeface="Nunito Sans" charset="0"/>
              </a:defRPr>
            </a:lvl3pPr>
            <a:lvl4pPr marL="9525" marR="3810" indent="-122400" algn="l" defTabSz="685800" rtl="0" eaLnBrk="1" latinLnBrk="0" hangingPunct="1">
              <a:lnSpc>
                <a:spcPts val="1950"/>
              </a:lnSpc>
              <a:spcBef>
                <a:spcPts val="315"/>
              </a:spcBef>
              <a:buClr>
                <a:schemeClr val="tx1"/>
              </a:buClr>
              <a:buSzPct val="125000"/>
              <a:buFont typeface="Arial" panose="020B0604020202020204" pitchFamily="34" charset="0"/>
              <a:buChar char="•"/>
              <a:tabLst/>
              <a:defRPr lang="en-US" sz="1800" b="0" i="0" kern="1200" spc="-19" dirty="0" smtClean="0">
                <a:solidFill>
                  <a:schemeClr val="tx1"/>
                </a:solidFill>
                <a:latin typeface="Nunito Sans" charset="0"/>
                <a:ea typeface="Nunito Sans" charset="0"/>
                <a:cs typeface="Nunito Sans" charset="0"/>
              </a:defRPr>
            </a:lvl4pPr>
            <a:lvl5pPr marL="9525" marR="3810" indent="-122400" algn="l" defTabSz="685800" rtl="0" eaLnBrk="1" latinLnBrk="0" hangingPunct="1">
              <a:lnSpc>
                <a:spcPts val="1950"/>
              </a:lnSpc>
              <a:spcBef>
                <a:spcPts val="315"/>
              </a:spcBef>
              <a:buClr>
                <a:schemeClr val="tx2"/>
              </a:buClr>
              <a:buSzPct val="125000"/>
              <a:buFont typeface="Arial" panose="020B0604020202020204" pitchFamily="34" charset="0"/>
              <a:buChar char="•"/>
              <a:tabLst/>
              <a:defRPr lang="en-US" sz="1800" b="0" i="0" kern="1200" spc="-19" dirty="0">
                <a:solidFill>
                  <a:schemeClr val="tx1"/>
                </a:solidFill>
                <a:latin typeface="Nunito Sans" charset="0"/>
                <a:ea typeface="Nunito Sans" charset="0"/>
                <a:cs typeface="Nunito Sans" charset="0"/>
              </a:defRPr>
            </a:lvl5pPr>
            <a:lvl6pPr marL="1714500" eaLnBrk="1" hangingPunct="1">
              <a:defRPr>
                <a:latin typeface="+mn-lt"/>
                <a:ea typeface="+mn-ea"/>
                <a:cs typeface="+mn-cs"/>
              </a:defRPr>
            </a:lvl6pPr>
            <a:lvl7pPr marL="2057400" eaLnBrk="1" hangingPunct="1">
              <a:defRPr>
                <a:latin typeface="+mn-lt"/>
                <a:ea typeface="+mn-ea"/>
                <a:cs typeface="+mn-cs"/>
              </a:defRPr>
            </a:lvl7pPr>
            <a:lvl8pPr marL="2400300" eaLnBrk="1" hangingPunct="1">
              <a:defRPr>
                <a:latin typeface="+mn-lt"/>
                <a:ea typeface="+mn-ea"/>
                <a:cs typeface="+mn-cs"/>
              </a:defRPr>
            </a:lvl8pPr>
            <a:lvl9pPr marL="2743200" eaLnBrk="1" hangingPunct="1">
              <a:defRPr>
                <a:latin typeface="+mn-lt"/>
                <a:ea typeface="+mn-ea"/>
                <a:cs typeface="+mn-cs"/>
              </a:defRPr>
            </a:lvl9pPr>
          </a:lstStyle>
          <a:p>
            <a:pPr marL="10795"/>
            <a:r>
              <a:rPr lang="en-GB">
                <a:latin typeface="Nunito Sans"/>
              </a:rPr>
              <a:t>Support for managers to build new teams</a:t>
            </a:r>
            <a:endParaRPr lang="en-GB"/>
          </a:p>
        </p:txBody>
      </p:sp>
      <p:sp>
        <p:nvSpPr>
          <p:cNvPr id="6" name="TextBox 5">
            <a:extLst>
              <a:ext uri="{FF2B5EF4-FFF2-40B4-BE49-F238E27FC236}">
                <a16:creationId xmlns:a16="http://schemas.microsoft.com/office/drawing/2014/main" id="{72F7485D-BEF4-141E-380A-15E9087BE759}"/>
              </a:ext>
            </a:extLst>
          </p:cNvPr>
          <p:cNvSpPr txBox="1"/>
          <p:nvPr/>
        </p:nvSpPr>
        <p:spPr>
          <a:xfrm>
            <a:off x="6917208" y="1628875"/>
            <a:ext cx="4093028" cy="39703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800" b="1"/>
              <a:t>Resources for how to build your teams</a:t>
            </a:r>
            <a:endParaRPr lang="en-US" sz="1800"/>
          </a:p>
          <a:p>
            <a:pPr marL="285750" indent="-285750">
              <a:buFont typeface="Arial"/>
              <a:buChar char="•"/>
            </a:pPr>
            <a:endParaRPr lang="en-GB" sz="1800"/>
          </a:p>
          <a:p>
            <a:pPr marL="285750" indent="-285750">
              <a:buFont typeface="Arial"/>
              <a:buChar char="•"/>
            </a:pPr>
            <a:r>
              <a:rPr lang="en-GB" sz="1800"/>
              <a:t>Suggestions for how to approach</a:t>
            </a:r>
          </a:p>
          <a:p>
            <a:pPr marL="285750" indent="-285750">
              <a:buFont typeface="Arial"/>
              <a:buChar char="•"/>
            </a:pPr>
            <a:endParaRPr lang="en-GB" sz="1800"/>
          </a:p>
          <a:p>
            <a:pPr marL="285750" indent="-285750">
              <a:buFont typeface="Arial"/>
              <a:buChar char="•"/>
            </a:pPr>
            <a:r>
              <a:rPr lang="en-GB" sz="1800"/>
              <a:t>What this means for Groups, Districts, Counties and Executive Committees</a:t>
            </a:r>
          </a:p>
          <a:p>
            <a:pPr marL="285750" indent="-285750">
              <a:buFont typeface="Arial"/>
              <a:buChar char="•"/>
            </a:pPr>
            <a:endParaRPr lang="en-GB" sz="1800"/>
          </a:p>
          <a:p>
            <a:pPr marL="285750" indent="-285750">
              <a:buFont typeface="Arial"/>
              <a:buChar char="•"/>
            </a:pPr>
            <a:r>
              <a:rPr lang="en-GB" sz="1800"/>
              <a:t>Information for specific c</a:t>
            </a:r>
            <a:r>
              <a:rPr lang="en-US" sz="1800" err="1"/>
              <a:t>urrent</a:t>
            </a:r>
            <a:r>
              <a:rPr lang="en-US" sz="1800"/>
              <a:t> teams (e.g. Appointments </a:t>
            </a:r>
            <a:r>
              <a:rPr lang="en-GB" sz="1800" err="1"/>
              <a:t>AdvisoryCommittees</a:t>
            </a:r>
            <a:r>
              <a:rPr lang="en-GB" sz="1800"/>
              <a:t>, Training)</a:t>
            </a:r>
          </a:p>
          <a:p>
            <a:pPr marL="285750" indent="-285750">
              <a:buFont typeface="Arial"/>
              <a:buChar char="•"/>
            </a:pPr>
            <a:endParaRPr lang="en-GB" sz="1800"/>
          </a:p>
          <a:p>
            <a:pPr marL="285750" indent="-285750">
              <a:buFont typeface="Arial"/>
              <a:buChar char="•"/>
            </a:pPr>
            <a:r>
              <a:rPr lang="en-GB" sz="1800"/>
              <a:t>Finding the right team </a:t>
            </a:r>
            <a:endParaRPr lang="en-US" sz="1800"/>
          </a:p>
        </p:txBody>
      </p:sp>
      <p:pic>
        <p:nvPicPr>
          <p:cNvPr id="11" name="Picture 11" descr="A picture containing text, person&#10;&#10;Description automatically generated">
            <a:extLst>
              <a:ext uri="{FF2B5EF4-FFF2-40B4-BE49-F238E27FC236}">
                <a16:creationId xmlns:a16="http://schemas.microsoft.com/office/drawing/2014/main" id="{E8F3E7D0-2747-0D78-EC8B-4413422DAE9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6641" y="4873255"/>
            <a:ext cx="2882591" cy="1653933"/>
          </a:xfrm>
          <a:prstGeom prst="rect">
            <a:avLst/>
          </a:prstGeom>
        </p:spPr>
      </p:pic>
      <p:pic>
        <p:nvPicPr>
          <p:cNvPr id="8" name="Picture 9" descr="Text&#10;&#10;Description automatically generated">
            <a:extLst>
              <a:ext uri="{FF2B5EF4-FFF2-40B4-BE49-F238E27FC236}">
                <a16:creationId xmlns:a16="http://schemas.microsoft.com/office/drawing/2014/main" id="{8462E17D-CBE4-87B8-0158-1D778726F761}"/>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414900" y="1991810"/>
            <a:ext cx="3753833" cy="532494"/>
          </a:xfrm>
          <a:prstGeom prst="rect">
            <a:avLst/>
          </a:prstGeom>
        </p:spPr>
      </p:pic>
    </p:spTree>
    <p:extLst>
      <p:ext uri="{BB962C8B-B14F-4D97-AF65-F5344CB8AC3E}">
        <p14:creationId xmlns:p14="http://schemas.microsoft.com/office/powerpoint/2010/main" val="19759938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8A3FC9A-57E6-0FB7-189F-AAC1DC24E1AA}"/>
              </a:ext>
            </a:extLst>
          </p:cNvPr>
          <p:cNvSpPr>
            <a:spLocks noGrp="1"/>
          </p:cNvSpPr>
          <p:nvPr>
            <p:ph type="ctrTitle"/>
          </p:nvPr>
        </p:nvSpPr>
        <p:spPr/>
        <p:txBody>
          <a:bodyPr/>
          <a:lstStyle/>
          <a:p>
            <a:r>
              <a:rPr lang="en-GB"/>
              <a:t>Transformation Lead Call - March 23</a:t>
            </a:r>
          </a:p>
        </p:txBody>
      </p:sp>
      <p:sp>
        <p:nvSpPr>
          <p:cNvPr id="4" name="Subtitle 3">
            <a:extLst>
              <a:ext uri="{FF2B5EF4-FFF2-40B4-BE49-F238E27FC236}">
                <a16:creationId xmlns:a16="http://schemas.microsoft.com/office/drawing/2014/main" id="{279859CC-2048-3FDF-BAC8-563CF3E0832C}"/>
              </a:ext>
            </a:extLst>
          </p:cNvPr>
          <p:cNvSpPr>
            <a:spLocks noGrp="1"/>
          </p:cNvSpPr>
          <p:nvPr>
            <p:ph type="subTitle" idx="4"/>
          </p:nvPr>
        </p:nvSpPr>
        <p:spPr/>
        <p:txBody>
          <a:bodyPr/>
          <a:lstStyle/>
          <a:p>
            <a:r>
              <a:rPr lang="en-GB"/>
              <a:t>Culture &amp; Teams Resources - Early Look</a:t>
            </a:r>
          </a:p>
        </p:txBody>
      </p:sp>
      <p:sp>
        <p:nvSpPr>
          <p:cNvPr id="9" name="TextBox 8">
            <a:extLst>
              <a:ext uri="{FF2B5EF4-FFF2-40B4-BE49-F238E27FC236}">
                <a16:creationId xmlns:a16="http://schemas.microsoft.com/office/drawing/2014/main" id="{24FD1763-E64D-4529-0D89-4F515C46659E}"/>
              </a:ext>
            </a:extLst>
          </p:cNvPr>
          <p:cNvSpPr txBox="1"/>
          <p:nvPr/>
        </p:nvSpPr>
        <p:spPr>
          <a:xfrm>
            <a:off x="217662" y="1069573"/>
            <a:ext cx="5568542" cy="523220"/>
          </a:xfrm>
          <a:prstGeom prst="rect">
            <a:avLst/>
          </a:prstGeom>
          <a:noFill/>
        </p:spPr>
        <p:txBody>
          <a:bodyPr wrap="square" lIns="91440" tIns="45720" rIns="91440" bIns="45720" anchor="t">
            <a:spAutoFit/>
          </a:bodyPr>
          <a:lstStyle/>
          <a:p>
            <a:pPr marL="64770">
              <a:spcBef>
                <a:spcPts val="2145"/>
              </a:spcBef>
            </a:pPr>
            <a:r>
              <a:rPr lang="en-GB" sz="2800" b="1">
                <a:solidFill>
                  <a:srgbClr val="7413DC"/>
                </a:solidFill>
                <a:latin typeface="Nunito Sans Black"/>
                <a:cs typeface="Nunito Sans Black"/>
              </a:rPr>
              <a:t>How to build your teams</a:t>
            </a:r>
          </a:p>
        </p:txBody>
      </p:sp>
      <p:sp>
        <p:nvSpPr>
          <p:cNvPr id="14" name="Text Placeholder 4">
            <a:extLst>
              <a:ext uri="{FF2B5EF4-FFF2-40B4-BE49-F238E27FC236}">
                <a16:creationId xmlns:a16="http://schemas.microsoft.com/office/drawing/2014/main" id="{C7BF6195-5E44-B735-435A-85BF0FA59E87}"/>
              </a:ext>
            </a:extLst>
          </p:cNvPr>
          <p:cNvSpPr txBox="1">
            <a:spLocks/>
          </p:cNvSpPr>
          <p:nvPr/>
        </p:nvSpPr>
        <p:spPr>
          <a:xfrm>
            <a:off x="5669278" y="1444240"/>
            <a:ext cx="4391554" cy="344136"/>
          </a:xfrm>
          <a:prstGeom prst="rect">
            <a:avLst/>
          </a:prstGeom>
        </p:spPr>
        <p:txBody>
          <a:bodyPr vert="horz" lIns="0" tIns="0" rIns="0" bIns="0" rtlCol="0" anchor="t">
            <a:noAutofit/>
          </a:bodyPr>
          <a:lstStyle>
            <a:lvl1pPr marL="10800" marR="3810" indent="0" algn="l" defTabSz="685800" rtl="0" eaLnBrk="1" latinLnBrk="0" hangingPunct="1">
              <a:lnSpc>
                <a:spcPts val="1950"/>
              </a:lnSpc>
              <a:spcBef>
                <a:spcPts val="315"/>
              </a:spcBef>
              <a:buClr>
                <a:schemeClr val="tx2"/>
              </a:buClr>
              <a:buSzPct val="125000"/>
              <a:buFont typeface="Arial" panose="020B0604020202020204" pitchFamily="34" charset="0"/>
              <a:buNone/>
              <a:tabLst/>
              <a:defRPr lang="en-US" sz="1800" b="0" i="0" kern="1200" spc="-19" dirty="0" smtClean="0">
                <a:solidFill>
                  <a:schemeClr val="tx1"/>
                </a:solidFill>
                <a:latin typeface="Nunito Sans" charset="0"/>
                <a:ea typeface="Nunito Sans" charset="0"/>
                <a:cs typeface="Nunito Sans" charset="0"/>
              </a:defRPr>
            </a:lvl1pPr>
            <a:lvl2pPr marL="9525" marR="3810" indent="-122400" algn="l" defTabSz="685800" rtl="0" eaLnBrk="1" latinLnBrk="0" hangingPunct="1">
              <a:lnSpc>
                <a:spcPts val="2055"/>
              </a:lnSpc>
              <a:spcBef>
                <a:spcPts val="1706"/>
              </a:spcBef>
              <a:buClr>
                <a:schemeClr val="tx2"/>
              </a:buClr>
              <a:buSzPct val="125000"/>
              <a:buFont typeface="Arial" panose="020B0604020202020204" pitchFamily="34" charset="0"/>
              <a:buChar char="•"/>
              <a:tabLst/>
              <a:defRPr lang="en-US" sz="1800" b="1" i="0" kern="1200" dirty="0" smtClean="0">
                <a:solidFill>
                  <a:schemeClr val="tx2"/>
                </a:solidFill>
                <a:latin typeface="Nunito Sans Black" charset="0"/>
                <a:ea typeface="Nunito Sans Black" charset="0"/>
                <a:cs typeface="Nunito Sans Black" charset="0"/>
              </a:defRPr>
            </a:lvl2pPr>
            <a:lvl3pPr marL="9525" marR="3810" indent="-122400" algn="l" defTabSz="685800" rtl="0" eaLnBrk="1" latinLnBrk="0" hangingPunct="1">
              <a:lnSpc>
                <a:spcPts val="2055"/>
              </a:lnSpc>
              <a:spcBef>
                <a:spcPts val="315"/>
              </a:spcBef>
              <a:buClr>
                <a:schemeClr val="tx1"/>
              </a:buClr>
              <a:buSzPct val="125000"/>
              <a:buFont typeface="Arial" panose="020B0604020202020204" pitchFamily="34" charset="0"/>
              <a:buChar char="•"/>
              <a:tabLst/>
              <a:defRPr lang="en-US" sz="1800" b="1" i="0" kern="1200" spc="-45" dirty="0" smtClean="0">
                <a:solidFill>
                  <a:schemeClr val="tx2"/>
                </a:solidFill>
                <a:latin typeface="Nunito Sans" charset="0"/>
                <a:ea typeface="Nunito Sans" charset="0"/>
                <a:cs typeface="Nunito Sans" charset="0"/>
              </a:defRPr>
            </a:lvl3pPr>
            <a:lvl4pPr marL="9525" marR="3810" indent="-122400" algn="l" defTabSz="685800" rtl="0" eaLnBrk="1" latinLnBrk="0" hangingPunct="1">
              <a:lnSpc>
                <a:spcPts val="1950"/>
              </a:lnSpc>
              <a:spcBef>
                <a:spcPts val="315"/>
              </a:spcBef>
              <a:buClr>
                <a:schemeClr val="tx1"/>
              </a:buClr>
              <a:buSzPct val="125000"/>
              <a:buFont typeface="Arial" panose="020B0604020202020204" pitchFamily="34" charset="0"/>
              <a:buChar char="•"/>
              <a:tabLst/>
              <a:defRPr lang="en-US" sz="1800" b="0" i="0" kern="1200" spc="-19" dirty="0" smtClean="0">
                <a:solidFill>
                  <a:schemeClr val="tx1"/>
                </a:solidFill>
                <a:latin typeface="Nunito Sans" charset="0"/>
                <a:ea typeface="Nunito Sans" charset="0"/>
                <a:cs typeface="Nunito Sans" charset="0"/>
              </a:defRPr>
            </a:lvl4pPr>
            <a:lvl5pPr marL="9525" marR="3810" indent="-122400" algn="l" defTabSz="685800" rtl="0" eaLnBrk="1" latinLnBrk="0" hangingPunct="1">
              <a:lnSpc>
                <a:spcPts val="1950"/>
              </a:lnSpc>
              <a:spcBef>
                <a:spcPts val="315"/>
              </a:spcBef>
              <a:buClr>
                <a:schemeClr val="tx2"/>
              </a:buClr>
              <a:buSzPct val="125000"/>
              <a:buFont typeface="Arial" panose="020B0604020202020204" pitchFamily="34" charset="0"/>
              <a:buChar char="•"/>
              <a:tabLst/>
              <a:defRPr lang="en-US" sz="1800" b="0" i="0" kern="1200" spc="-19" dirty="0">
                <a:solidFill>
                  <a:schemeClr val="tx1"/>
                </a:solidFill>
                <a:latin typeface="Nunito Sans" charset="0"/>
                <a:ea typeface="Nunito Sans" charset="0"/>
                <a:cs typeface="Nunito Sans" charset="0"/>
              </a:defRPr>
            </a:lvl5pPr>
            <a:lvl6pPr marL="1714500" eaLnBrk="1" hangingPunct="1">
              <a:defRPr>
                <a:latin typeface="+mn-lt"/>
                <a:ea typeface="+mn-ea"/>
                <a:cs typeface="+mn-cs"/>
              </a:defRPr>
            </a:lvl6pPr>
            <a:lvl7pPr marL="2057400" eaLnBrk="1" hangingPunct="1">
              <a:defRPr>
                <a:latin typeface="+mn-lt"/>
                <a:ea typeface="+mn-ea"/>
                <a:cs typeface="+mn-cs"/>
              </a:defRPr>
            </a:lvl7pPr>
            <a:lvl8pPr marL="2400300" eaLnBrk="1" hangingPunct="1">
              <a:defRPr>
                <a:latin typeface="+mn-lt"/>
                <a:ea typeface="+mn-ea"/>
                <a:cs typeface="+mn-cs"/>
              </a:defRPr>
            </a:lvl8pPr>
            <a:lvl9pPr marL="2743200" eaLnBrk="1" hangingPunct="1">
              <a:defRPr>
                <a:latin typeface="+mn-lt"/>
                <a:ea typeface="+mn-ea"/>
                <a:cs typeface="+mn-cs"/>
              </a:defRPr>
            </a:lvl9pPr>
          </a:lstStyle>
          <a:p>
            <a:pPr marL="10795"/>
            <a:r>
              <a:rPr lang="en-GB">
                <a:latin typeface="Nunito Sans"/>
              </a:rPr>
              <a:t>Finding the right team</a:t>
            </a:r>
            <a:endParaRPr lang="en-US"/>
          </a:p>
        </p:txBody>
      </p:sp>
      <p:pic>
        <p:nvPicPr>
          <p:cNvPr id="15" name="Picture 15" descr="Graphical user interface, website&#10;&#10;Description automatically generated">
            <a:extLst>
              <a:ext uri="{FF2B5EF4-FFF2-40B4-BE49-F238E27FC236}">
                <a16:creationId xmlns:a16="http://schemas.microsoft.com/office/drawing/2014/main" id="{8B929ABE-ADA1-3AD3-D58A-665E922ECA3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607168" y="1926773"/>
            <a:ext cx="5420783" cy="4476311"/>
          </a:xfrm>
          <a:prstGeom prst="rect">
            <a:avLst/>
          </a:prstGeom>
        </p:spPr>
      </p:pic>
      <p:pic>
        <p:nvPicPr>
          <p:cNvPr id="7" name="Picture 7" descr="Graphical user interface&#10;&#10;Description automatically generated">
            <a:extLst>
              <a:ext uri="{FF2B5EF4-FFF2-40B4-BE49-F238E27FC236}">
                <a16:creationId xmlns:a16="http://schemas.microsoft.com/office/drawing/2014/main" id="{79B63C83-6C94-8CE0-40A4-47ADAF2AC87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91700" y="2468137"/>
            <a:ext cx="2733675" cy="4114800"/>
          </a:xfrm>
          <a:prstGeom prst="rect">
            <a:avLst/>
          </a:prstGeom>
        </p:spPr>
      </p:pic>
      <p:sp>
        <p:nvSpPr>
          <p:cNvPr id="10" name="Text Placeholder 4">
            <a:extLst>
              <a:ext uri="{FF2B5EF4-FFF2-40B4-BE49-F238E27FC236}">
                <a16:creationId xmlns:a16="http://schemas.microsoft.com/office/drawing/2014/main" id="{BD194980-FA1E-CE2D-37D8-4BBF826AF2D6}"/>
              </a:ext>
            </a:extLst>
          </p:cNvPr>
          <p:cNvSpPr txBox="1">
            <a:spLocks/>
          </p:cNvSpPr>
          <p:nvPr/>
        </p:nvSpPr>
        <p:spPr>
          <a:xfrm>
            <a:off x="446790" y="1880995"/>
            <a:ext cx="4391554" cy="344136"/>
          </a:xfrm>
          <a:prstGeom prst="rect">
            <a:avLst/>
          </a:prstGeom>
        </p:spPr>
        <p:txBody>
          <a:bodyPr vert="horz" lIns="0" tIns="0" rIns="0" bIns="0" rtlCol="0" anchor="t">
            <a:noAutofit/>
          </a:bodyPr>
          <a:lstStyle>
            <a:lvl1pPr marL="10800" marR="3810" indent="0" algn="l" defTabSz="685800" rtl="0" eaLnBrk="1" latinLnBrk="0" hangingPunct="1">
              <a:lnSpc>
                <a:spcPts val="1950"/>
              </a:lnSpc>
              <a:spcBef>
                <a:spcPts val="315"/>
              </a:spcBef>
              <a:buClr>
                <a:schemeClr val="tx2"/>
              </a:buClr>
              <a:buSzPct val="125000"/>
              <a:buFont typeface="Arial" panose="020B0604020202020204" pitchFamily="34" charset="0"/>
              <a:buNone/>
              <a:tabLst/>
              <a:defRPr lang="en-US" sz="1800" b="0" i="0" kern="1200" spc="-19" dirty="0" smtClean="0">
                <a:solidFill>
                  <a:schemeClr val="tx1"/>
                </a:solidFill>
                <a:latin typeface="Nunito Sans" charset="0"/>
                <a:ea typeface="Nunito Sans" charset="0"/>
                <a:cs typeface="Nunito Sans" charset="0"/>
              </a:defRPr>
            </a:lvl1pPr>
            <a:lvl2pPr marL="9525" marR="3810" indent="-122400" algn="l" defTabSz="685800" rtl="0" eaLnBrk="1" latinLnBrk="0" hangingPunct="1">
              <a:lnSpc>
                <a:spcPts val="2055"/>
              </a:lnSpc>
              <a:spcBef>
                <a:spcPts val="1706"/>
              </a:spcBef>
              <a:buClr>
                <a:schemeClr val="tx2"/>
              </a:buClr>
              <a:buSzPct val="125000"/>
              <a:buFont typeface="Arial" panose="020B0604020202020204" pitchFamily="34" charset="0"/>
              <a:buChar char="•"/>
              <a:tabLst/>
              <a:defRPr lang="en-US" sz="1800" b="1" i="0" kern="1200" dirty="0" smtClean="0">
                <a:solidFill>
                  <a:schemeClr val="tx2"/>
                </a:solidFill>
                <a:latin typeface="Nunito Sans Black" charset="0"/>
                <a:ea typeface="Nunito Sans Black" charset="0"/>
                <a:cs typeface="Nunito Sans Black" charset="0"/>
              </a:defRPr>
            </a:lvl2pPr>
            <a:lvl3pPr marL="9525" marR="3810" indent="-122400" algn="l" defTabSz="685800" rtl="0" eaLnBrk="1" latinLnBrk="0" hangingPunct="1">
              <a:lnSpc>
                <a:spcPts val="2055"/>
              </a:lnSpc>
              <a:spcBef>
                <a:spcPts val="315"/>
              </a:spcBef>
              <a:buClr>
                <a:schemeClr val="tx1"/>
              </a:buClr>
              <a:buSzPct val="125000"/>
              <a:buFont typeface="Arial" panose="020B0604020202020204" pitchFamily="34" charset="0"/>
              <a:buChar char="•"/>
              <a:tabLst/>
              <a:defRPr lang="en-US" sz="1800" b="1" i="0" kern="1200" spc="-45" dirty="0" smtClean="0">
                <a:solidFill>
                  <a:schemeClr val="tx2"/>
                </a:solidFill>
                <a:latin typeface="Nunito Sans" charset="0"/>
                <a:ea typeface="Nunito Sans" charset="0"/>
                <a:cs typeface="Nunito Sans" charset="0"/>
              </a:defRPr>
            </a:lvl3pPr>
            <a:lvl4pPr marL="9525" marR="3810" indent="-122400" algn="l" defTabSz="685800" rtl="0" eaLnBrk="1" latinLnBrk="0" hangingPunct="1">
              <a:lnSpc>
                <a:spcPts val="1950"/>
              </a:lnSpc>
              <a:spcBef>
                <a:spcPts val="315"/>
              </a:spcBef>
              <a:buClr>
                <a:schemeClr val="tx1"/>
              </a:buClr>
              <a:buSzPct val="125000"/>
              <a:buFont typeface="Arial" panose="020B0604020202020204" pitchFamily="34" charset="0"/>
              <a:buChar char="•"/>
              <a:tabLst/>
              <a:defRPr lang="en-US" sz="1800" b="0" i="0" kern="1200" spc="-19" dirty="0" smtClean="0">
                <a:solidFill>
                  <a:schemeClr val="tx1"/>
                </a:solidFill>
                <a:latin typeface="Nunito Sans" charset="0"/>
                <a:ea typeface="Nunito Sans" charset="0"/>
                <a:cs typeface="Nunito Sans" charset="0"/>
              </a:defRPr>
            </a:lvl4pPr>
            <a:lvl5pPr marL="9525" marR="3810" indent="-122400" algn="l" defTabSz="685800" rtl="0" eaLnBrk="1" latinLnBrk="0" hangingPunct="1">
              <a:lnSpc>
                <a:spcPts val="1950"/>
              </a:lnSpc>
              <a:spcBef>
                <a:spcPts val="315"/>
              </a:spcBef>
              <a:buClr>
                <a:schemeClr val="tx2"/>
              </a:buClr>
              <a:buSzPct val="125000"/>
              <a:buFont typeface="Arial" panose="020B0604020202020204" pitchFamily="34" charset="0"/>
              <a:buChar char="•"/>
              <a:tabLst/>
              <a:defRPr lang="en-US" sz="1800" b="0" i="0" kern="1200" spc="-19" dirty="0">
                <a:solidFill>
                  <a:schemeClr val="tx1"/>
                </a:solidFill>
                <a:latin typeface="Nunito Sans" charset="0"/>
                <a:ea typeface="Nunito Sans" charset="0"/>
                <a:cs typeface="Nunito Sans" charset="0"/>
              </a:defRPr>
            </a:lvl5pPr>
            <a:lvl6pPr marL="1714500" eaLnBrk="1" hangingPunct="1">
              <a:defRPr>
                <a:latin typeface="+mn-lt"/>
                <a:ea typeface="+mn-ea"/>
                <a:cs typeface="+mn-cs"/>
              </a:defRPr>
            </a:lvl6pPr>
            <a:lvl7pPr marL="2057400" eaLnBrk="1" hangingPunct="1">
              <a:defRPr>
                <a:latin typeface="+mn-lt"/>
                <a:ea typeface="+mn-ea"/>
                <a:cs typeface="+mn-cs"/>
              </a:defRPr>
            </a:lvl7pPr>
            <a:lvl8pPr marL="2400300" eaLnBrk="1" hangingPunct="1">
              <a:defRPr>
                <a:latin typeface="+mn-lt"/>
                <a:ea typeface="+mn-ea"/>
                <a:cs typeface="+mn-cs"/>
              </a:defRPr>
            </a:lvl8pPr>
            <a:lvl9pPr marL="2743200" eaLnBrk="1" hangingPunct="1">
              <a:defRPr>
                <a:latin typeface="+mn-lt"/>
                <a:ea typeface="+mn-ea"/>
                <a:cs typeface="+mn-cs"/>
              </a:defRPr>
            </a:lvl9pPr>
          </a:lstStyle>
          <a:p>
            <a:pPr marL="10795"/>
            <a:r>
              <a:rPr lang="en-GB">
                <a:latin typeface="Nunito Sans"/>
              </a:rPr>
              <a:t>What this means for your team(s)</a:t>
            </a:r>
            <a:endParaRPr lang="en-US"/>
          </a:p>
        </p:txBody>
      </p:sp>
    </p:spTree>
    <p:extLst>
      <p:ext uri="{BB962C8B-B14F-4D97-AF65-F5344CB8AC3E}">
        <p14:creationId xmlns:p14="http://schemas.microsoft.com/office/powerpoint/2010/main" val="17832968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8A3FC9A-57E6-0FB7-189F-AAC1DC24E1AA}"/>
              </a:ext>
            </a:extLst>
          </p:cNvPr>
          <p:cNvSpPr>
            <a:spLocks noGrp="1"/>
          </p:cNvSpPr>
          <p:nvPr>
            <p:ph type="ctrTitle"/>
          </p:nvPr>
        </p:nvSpPr>
        <p:spPr/>
        <p:txBody>
          <a:bodyPr/>
          <a:lstStyle/>
          <a:p>
            <a:r>
              <a:rPr lang="en-GB"/>
              <a:t>Transformation Lead Call - March 23</a:t>
            </a:r>
          </a:p>
        </p:txBody>
      </p:sp>
      <p:sp>
        <p:nvSpPr>
          <p:cNvPr id="4" name="Subtitle 3">
            <a:extLst>
              <a:ext uri="{FF2B5EF4-FFF2-40B4-BE49-F238E27FC236}">
                <a16:creationId xmlns:a16="http://schemas.microsoft.com/office/drawing/2014/main" id="{279859CC-2048-3FDF-BAC8-563CF3E0832C}"/>
              </a:ext>
            </a:extLst>
          </p:cNvPr>
          <p:cNvSpPr>
            <a:spLocks noGrp="1"/>
          </p:cNvSpPr>
          <p:nvPr>
            <p:ph type="subTitle" idx="4"/>
          </p:nvPr>
        </p:nvSpPr>
        <p:spPr/>
        <p:txBody>
          <a:bodyPr/>
          <a:lstStyle/>
          <a:p>
            <a:r>
              <a:rPr lang="en-GB"/>
              <a:t>Culture &amp; Teams Resources - Early Look</a:t>
            </a:r>
          </a:p>
        </p:txBody>
      </p:sp>
      <p:sp>
        <p:nvSpPr>
          <p:cNvPr id="8" name="TextBox 7">
            <a:extLst>
              <a:ext uri="{FF2B5EF4-FFF2-40B4-BE49-F238E27FC236}">
                <a16:creationId xmlns:a16="http://schemas.microsoft.com/office/drawing/2014/main" id="{B4AB3FCB-2B4B-E0F1-DB69-05DD5ABED2B1}"/>
              </a:ext>
            </a:extLst>
          </p:cNvPr>
          <p:cNvSpPr txBox="1"/>
          <p:nvPr/>
        </p:nvSpPr>
        <p:spPr>
          <a:xfrm>
            <a:off x="266096" y="1051306"/>
            <a:ext cx="5568542" cy="523220"/>
          </a:xfrm>
          <a:prstGeom prst="rect">
            <a:avLst/>
          </a:prstGeom>
          <a:noFill/>
        </p:spPr>
        <p:txBody>
          <a:bodyPr wrap="square" lIns="91440" tIns="45720" rIns="91440" bIns="45720" anchor="t">
            <a:spAutoFit/>
          </a:bodyPr>
          <a:lstStyle/>
          <a:p>
            <a:pPr marL="64770">
              <a:spcBef>
                <a:spcPts val="2145"/>
              </a:spcBef>
            </a:pPr>
            <a:r>
              <a:rPr lang="en-GB" sz="2800" b="1">
                <a:solidFill>
                  <a:srgbClr val="7413DC"/>
                </a:solidFill>
                <a:latin typeface="Nunito Sans Black"/>
              </a:rPr>
              <a:t>Next steps</a:t>
            </a:r>
            <a:endParaRPr lang="en-US"/>
          </a:p>
        </p:txBody>
      </p:sp>
      <p:sp>
        <p:nvSpPr>
          <p:cNvPr id="10" name="Text Placeholder 4">
            <a:extLst>
              <a:ext uri="{FF2B5EF4-FFF2-40B4-BE49-F238E27FC236}">
                <a16:creationId xmlns:a16="http://schemas.microsoft.com/office/drawing/2014/main" id="{AE831998-BB59-269C-8F2E-09DAD8DEB56C}"/>
              </a:ext>
            </a:extLst>
          </p:cNvPr>
          <p:cNvSpPr txBox="1">
            <a:spLocks/>
          </p:cNvSpPr>
          <p:nvPr/>
        </p:nvSpPr>
        <p:spPr>
          <a:xfrm>
            <a:off x="553523" y="1903967"/>
            <a:ext cx="9726820" cy="3288143"/>
          </a:xfrm>
          <a:prstGeom prst="rect">
            <a:avLst/>
          </a:prstGeom>
        </p:spPr>
        <p:txBody>
          <a:bodyPr vert="horz" lIns="0" tIns="0" rIns="0" bIns="0" rtlCol="0" anchor="t">
            <a:noAutofit/>
          </a:bodyPr>
          <a:lstStyle>
            <a:lvl1pPr marL="133200" marR="3810" indent="-122400" algn="l" defTabSz="685800" rtl="0" eaLnBrk="1" latinLnBrk="0" hangingPunct="1">
              <a:lnSpc>
                <a:spcPts val="1950"/>
              </a:lnSpc>
              <a:spcBef>
                <a:spcPts val="315"/>
              </a:spcBef>
              <a:buClr>
                <a:schemeClr val="tx2"/>
              </a:buClr>
              <a:buSzPct val="125000"/>
              <a:buFont typeface="Arial" panose="020B0604020202020204" pitchFamily="34" charset="0"/>
              <a:buChar char="•"/>
              <a:tabLst/>
              <a:defRPr lang="en-US" sz="1800" b="0" i="0" kern="1200" spc="-19" dirty="0" smtClean="0">
                <a:solidFill>
                  <a:schemeClr val="tx1"/>
                </a:solidFill>
                <a:latin typeface="Nunito Sans" charset="0"/>
                <a:ea typeface="Nunito Sans" charset="0"/>
                <a:cs typeface="Nunito Sans" charset="0"/>
              </a:defRPr>
            </a:lvl1pPr>
            <a:lvl2pPr marL="9525" marR="3810" indent="-122400" algn="l" defTabSz="685800" rtl="0" eaLnBrk="1" latinLnBrk="0" hangingPunct="1">
              <a:lnSpc>
                <a:spcPts val="2055"/>
              </a:lnSpc>
              <a:spcBef>
                <a:spcPts val="1706"/>
              </a:spcBef>
              <a:buClr>
                <a:schemeClr val="tx2"/>
              </a:buClr>
              <a:buSzPct val="125000"/>
              <a:buFont typeface="Arial" panose="020B0604020202020204" pitchFamily="34" charset="0"/>
              <a:buChar char="•"/>
              <a:tabLst/>
              <a:defRPr lang="en-US" sz="1800" b="1" i="0" kern="1200" dirty="0" smtClean="0">
                <a:solidFill>
                  <a:schemeClr val="tx2"/>
                </a:solidFill>
                <a:latin typeface="Nunito Sans Black" charset="0"/>
                <a:ea typeface="Nunito Sans Black" charset="0"/>
                <a:cs typeface="Nunito Sans Black" charset="0"/>
              </a:defRPr>
            </a:lvl2pPr>
            <a:lvl3pPr marL="9525" marR="3810" indent="-122400" algn="l" defTabSz="685800" rtl="0" eaLnBrk="1" latinLnBrk="0" hangingPunct="1">
              <a:lnSpc>
                <a:spcPts val="2055"/>
              </a:lnSpc>
              <a:spcBef>
                <a:spcPts val="315"/>
              </a:spcBef>
              <a:buClr>
                <a:schemeClr val="tx1"/>
              </a:buClr>
              <a:buSzPct val="125000"/>
              <a:buFont typeface="Arial" panose="020B0604020202020204" pitchFamily="34" charset="0"/>
              <a:buChar char="•"/>
              <a:tabLst/>
              <a:defRPr lang="en-US" sz="1800" b="1" i="0" kern="1200" spc="-45" dirty="0" smtClean="0">
                <a:solidFill>
                  <a:schemeClr val="tx2"/>
                </a:solidFill>
                <a:latin typeface="Nunito Sans" charset="0"/>
                <a:ea typeface="Nunito Sans" charset="0"/>
                <a:cs typeface="Nunito Sans" charset="0"/>
              </a:defRPr>
            </a:lvl3pPr>
            <a:lvl4pPr marL="9525" marR="3810" indent="-122400" algn="l" defTabSz="685800" rtl="0" eaLnBrk="1" latinLnBrk="0" hangingPunct="1">
              <a:lnSpc>
                <a:spcPts val="1950"/>
              </a:lnSpc>
              <a:spcBef>
                <a:spcPts val="315"/>
              </a:spcBef>
              <a:buClr>
                <a:schemeClr val="tx1"/>
              </a:buClr>
              <a:buSzPct val="125000"/>
              <a:buFont typeface="Arial" panose="020B0604020202020204" pitchFamily="34" charset="0"/>
              <a:buChar char="•"/>
              <a:tabLst/>
              <a:defRPr lang="en-US" sz="1800" b="0" i="0" kern="1200" spc="-19" dirty="0" smtClean="0">
                <a:solidFill>
                  <a:schemeClr val="tx1"/>
                </a:solidFill>
                <a:latin typeface="Nunito Sans" charset="0"/>
                <a:ea typeface="Nunito Sans" charset="0"/>
                <a:cs typeface="Nunito Sans" charset="0"/>
              </a:defRPr>
            </a:lvl4pPr>
            <a:lvl5pPr marL="9525" marR="3810" indent="-122400" algn="l" defTabSz="685800" rtl="0" eaLnBrk="1" latinLnBrk="0" hangingPunct="1">
              <a:lnSpc>
                <a:spcPts val="1950"/>
              </a:lnSpc>
              <a:spcBef>
                <a:spcPts val="315"/>
              </a:spcBef>
              <a:buClr>
                <a:schemeClr val="tx2"/>
              </a:buClr>
              <a:buSzPct val="125000"/>
              <a:buFont typeface="Arial" panose="020B0604020202020204" pitchFamily="34" charset="0"/>
              <a:buChar char="•"/>
              <a:tabLst/>
              <a:defRPr lang="en-US" sz="1800" b="0" i="0" kern="1200" spc="-19" dirty="0">
                <a:solidFill>
                  <a:schemeClr val="tx1"/>
                </a:solidFill>
                <a:latin typeface="Nunito Sans" charset="0"/>
                <a:ea typeface="Nunito Sans" charset="0"/>
                <a:cs typeface="Nunito Sans" charset="0"/>
              </a:defRPr>
            </a:lvl5pPr>
            <a:lvl6pPr marL="1714500" eaLnBrk="1" hangingPunct="1">
              <a:defRPr>
                <a:latin typeface="+mn-lt"/>
                <a:ea typeface="+mn-ea"/>
                <a:cs typeface="+mn-cs"/>
              </a:defRPr>
            </a:lvl6pPr>
            <a:lvl7pPr marL="2057400" eaLnBrk="1" hangingPunct="1">
              <a:defRPr>
                <a:latin typeface="+mn-lt"/>
                <a:ea typeface="+mn-ea"/>
                <a:cs typeface="+mn-cs"/>
              </a:defRPr>
            </a:lvl7pPr>
            <a:lvl8pPr marL="2400300" eaLnBrk="1" hangingPunct="1">
              <a:defRPr>
                <a:latin typeface="+mn-lt"/>
                <a:ea typeface="+mn-ea"/>
                <a:cs typeface="+mn-cs"/>
              </a:defRPr>
            </a:lvl8pPr>
            <a:lvl9pPr marL="2743200" eaLnBrk="1" hangingPunct="1">
              <a:defRPr>
                <a:latin typeface="+mn-lt"/>
                <a:ea typeface="+mn-ea"/>
                <a:cs typeface="+mn-cs"/>
              </a:defRPr>
            </a:lvl9pPr>
          </a:lstStyle>
          <a:p>
            <a:pPr marL="10795" indent="0">
              <a:lnSpc>
                <a:spcPct val="100000"/>
              </a:lnSpc>
              <a:buNone/>
            </a:pPr>
            <a:r>
              <a:rPr lang="en-GB" b="1">
                <a:latin typeface="Nunito Sans"/>
              </a:rPr>
              <a:t>March </a:t>
            </a:r>
            <a:endParaRPr lang="en-GB"/>
          </a:p>
          <a:p>
            <a:pPr marL="132715" indent="-121920">
              <a:lnSpc>
                <a:spcPct val="100000"/>
              </a:lnSpc>
            </a:pPr>
            <a:endParaRPr lang="en-GB">
              <a:latin typeface="Nunito Sans"/>
            </a:endParaRPr>
          </a:p>
          <a:p>
            <a:pPr marL="132715" indent="-121920">
              <a:lnSpc>
                <a:spcPct val="100000"/>
              </a:lnSpc>
            </a:pPr>
            <a:r>
              <a:rPr lang="en-GB">
                <a:latin typeface="Nunito Sans"/>
              </a:rPr>
              <a:t>Draft webpages shared with Early Adopters for feedback</a:t>
            </a:r>
            <a:br>
              <a:rPr lang="en-GB">
                <a:latin typeface="Nunito Sans"/>
              </a:rPr>
            </a:br>
            <a:br>
              <a:rPr lang="en-GB">
                <a:latin typeface="Nunito Sans"/>
              </a:rPr>
            </a:br>
            <a:br>
              <a:rPr lang="en-GB">
                <a:latin typeface="Nunito Sans"/>
              </a:rPr>
            </a:br>
            <a:endParaRPr lang="en-GB"/>
          </a:p>
          <a:p>
            <a:pPr marL="10795" indent="0">
              <a:lnSpc>
                <a:spcPct val="100000"/>
              </a:lnSpc>
              <a:buNone/>
            </a:pPr>
            <a:r>
              <a:rPr lang="en-GB" b="1">
                <a:latin typeface="Nunito Sans"/>
              </a:rPr>
              <a:t>April </a:t>
            </a:r>
            <a:endParaRPr lang="en-GB"/>
          </a:p>
          <a:p>
            <a:pPr marL="10795" indent="0">
              <a:lnSpc>
                <a:spcPct val="100000"/>
              </a:lnSpc>
              <a:buNone/>
            </a:pPr>
            <a:endParaRPr lang="en-GB">
              <a:latin typeface="Nunito Sans"/>
            </a:endParaRPr>
          </a:p>
          <a:p>
            <a:pPr marL="132715" indent="-121920">
              <a:lnSpc>
                <a:spcPct val="100000"/>
              </a:lnSpc>
            </a:pPr>
            <a:r>
              <a:rPr lang="en-GB">
                <a:latin typeface="Nunito Sans"/>
              </a:rPr>
              <a:t>Final webpages to be shared with all Transformation Leads to aid local conversations around Teams approach and volunteering culture</a:t>
            </a:r>
            <a:br>
              <a:rPr lang="en-GB">
                <a:latin typeface="Nunito Sans"/>
              </a:rPr>
            </a:br>
            <a:endParaRPr lang="en-GB"/>
          </a:p>
          <a:p>
            <a:pPr marL="132715" indent="-121920">
              <a:lnSpc>
                <a:spcPct val="100000"/>
              </a:lnSpc>
            </a:pPr>
            <a:endParaRPr lang="en-GB"/>
          </a:p>
          <a:p>
            <a:pPr marL="10795" indent="0">
              <a:lnSpc>
                <a:spcPct val="100000"/>
              </a:lnSpc>
              <a:buNone/>
            </a:pPr>
            <a:endParaRPr lang="en-GB"/>
          </a:p>
          <a:p>
            <a:pPr marL="132715" indent="-121920">
              <a:lnSpc>
                <a:spcPct val="100000"/>
              </a:lnSpc>
            </a:pPr>
            <a:endParaRPr lang="en-GB"/>
          </a:p>
        </p:txBody>
      </p:sp>
    </p:spTree>
    <p:extLst>
      <p:ext uri="{BB962C8B-B14F-4D97-AF65-F5344CB8AC3E}">
        <p14:creationId xmlns:p14="http://schemas.microsoft.com/office/powerpoint/2010/main" val="4845760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3">
            <a:extLst>
              <a:ext uri="{FF2B5EF4-FFF2-40B4-BE49-F238E27FC236}">
                <a16:creationId xmlns:a16="http://schemas.microsoft.com/office/drawing/2014/main" id="{F0E78806-A03B-0FBE-97E3-82CBD067D0C8}"/>
              </a:ext>
            </a:extLst>
          </p:cNvPr>
          <p:cNvSpPr txBox="1">
            <a:spLocks/>
          </p:cNvSpPr>
          <p:nvPr/>
        </p:nvSpPr>
        <p:spPr>
          <a:xfrm>
            <a:off x="752809" y="4341458"/>
            <a:ext cx="9529763" cy="1025281"/>
          </a:xfrm>
          <a:prstGeom prst="rect">
            <a:avLst/>
          </a:prstGeom>
        </p:spPr>
        <p:txBody>
          <a:bodyPr vert="horz" lIns="0" tIns="0" rIns="0" bIns="0" rtlCol="0" anchor="t">
            <a:normAutofit/>
          </a:bodyPr>
          <a:lstStyle>
            <a:lvl1pPr marL="10800" indent="0" eaLnBrk="1" hangingPunct="1">
              <a:buClr>
                <a:schemeClr val="tx2"/>
              </a:buClr>
              <a:buSzPct val="125000"/>
              <a:buFont typeface="Arial" panose="020B0604020202020204" pitchFamily="34" charset="0"/>
              <a:buNone/>
              <a:tabLst/>
              <a:defRPr lang="en-US" sz="4050" b="0" i="0" kern="1200" spc="-53" smtClean="0">
                <a:solidFill>
                  <a:srgbClr val="FFFFFF"/>
                </a:solidFill>
                <a:latin typeface="Nunito Sans Black" charset="0"/>
                <a:ea typeface="Nunito Sans Black" charset="0"/>
                <a:cs typeface="Nunito Sans Black" charset="0"/>
              </a:defRPr>
            </a:lvl1pPr>
            <a:lvl2pPr marL="0" indent="0" algn="l" defTabSz="685800" rtl="0" eaLnBrk="1" latinLnBrk="0" hangingPunct="1">
              <a:lnSpc>
                <a:spcPct val="100000"/>
              </a:lnSpc>
              <a:spcBef>
                <a:spcPts val="90"/>
              </a:spcBef>
              <a:buClr>
                <a:schemeClr val="tx2"/>
              </a:buClr>
              <a:buSzPct val="125000"/>
              <a:buFont typeface="Arial" panose="020B0604020202020204" pitchFamily="34" charset="0"/>
              <a:buNone/>
              <a:tabLst/>
              <a:defRPr lang="en-US" sz="2550" b="0" i="0" kern="1200" spc="-45" dirty="0" smtClean="0">
                <a:solidFill>
                  <a:srgbClr val="FFFFFF"/>
                </a:solidFill>
                <a:latin typeface="Nunito Sans" charset="0"/>
                <a:ea typeface="Nunito Sans" charset="0"/>
                <a:cs typeface="Nunito Sans" charset="0"/>
              </a:defRPr>
            </a:lvl2pPr>
            <a:lvl3pPr marL="9525" indent="-122400" algn="l" defTabSz="685800" rtl="0" eaLnBrk="1" latinLnBrk="0" hangingPunct="1">
              <a:lnSpc>
                <a:spcPct val="100000"/>
              </a:lnSpc>
              <a:spcBef>
                <a:spcPts val="90"/>
              </a:spcBef>
              <a:buClr>
                <a:schemeClr val="tx1"/>
              </a:buClr>
              <a:buSzPct val="125000"/>
              <a:buFont typeface="Arial" panose="020B0604020202020204" pitchFamily="34" charset="0"/>
              <a:buChar char="•"/>
              <a:tabLst/>
              <a:defRPr lang="en-US" sz="2550" b="0" i="0" kern="1200" spc="-45" dirty="0" smtClean="0">
                <a:solidFill>
                  <a:srgbClr val="FFFFFF"/>
                </a:solidFill>
                <a:latin typeface="Nunito Sans" charset="0"/>
                <a:ea typeface="Nunito Sans" charset="0"/>
                <a:cs typeface="Nunito Sans" charset="0"/>
              </a:defRPr>
            </a:lvl3pPr>
            <a:lvl4pPr marL="9525" indent="-122400" algn="l" defTabSz="685800" rtl="0" eaLnBrk="1" latinLnBrk="0" hangingPunct="1">
              <a:lnSpc>
                <a:spcPct val="100000"/>
              </a:lnSpc>
              <a:spcBef>
                <a:spcPts val="90"/>
              </a:spcBef>
              <a:buClr>
                <a:schemeClr val="tx1"/>
              </a:buClr>
              <a:buSzPct val="125000"/>
              <a:buFont typeface="Arial" panose="020B0604020202020204" pitchFamily="34" charset="0"/>
              <a:buChar char="•"/>
              <a:tabLst/>
              <a:defRPr lang="en-US" sz="2550" b="0" i="0" kern="1200" spc="-45" dirty="0" smtClean="0">
                <a:solidFill>
                  <a:srgbClr val="FFFFFF"/>
                </a:solidFill>
                <a:latin typeface="Nunito Sans" charset="0"/>
                <a:ea typeface="Nunito Sans" charset="0"/>
                <a:cs typeface="Nunito Sans" charset="0"/>
              </a:defRPr>
            </a:lvl4pPr>
            <a:lvl5pPr marL="9525" indent="-122400" algn="l" defTabSz="685800" rtl="0" eaLnBrk="1" latinLnBrk="0" hangingPunct="1">
              <a:lnSpc>
                <a:spcPct val="100000"/>
              </a:lnSpc>
              <a:spcBef>
                <a:spcPts val="90"/>
              </a:spcBef>
              <a:buClr>
                <a:schemeClr val="tx2"/>
              </a:buClr>
              <a:buSzPct val="125000"/>
              <a:buFont typeface="Arial" panose="020B0604020202020204" pitchFamily="34" charset="0"/>
              <a:buChar char="•"/>
              <a:tabLst/>
              <a:defRPr lang="en-US" sz="2550" b="0" i="0" kern="1200" spc="-45" dirty="0">
                <a:solidFill>
                  <a:srgbClr val="FFFFFF"/>
                </a:solidFill>
                <a:latin typeface="Nunito Sans" charset="0"/>
                <a:ea typeface="Nunito Sans" charset="0"/>
                <a:cs typeface="Nunito Sans" charset="0"/>
              </a:defRPr>
            </a:lvl5pPr>
            <a:lvl6pPr marL="1714500" eaLnBrk="1" hangingPunct="1">
              <a:defRPr>
                <a:latin typeface="+mn-lt"/>
                <a:ea typeface="+mn-ea"/>
                <a:cs typeface="+mn-cs"/>
              </a:defRPr>
            </a:lvl6pPr>
            <a:lvl7pPr marL="2057400" eaLnBrk="1" hangingPunct="1">
              <a:defRPr>
                <a:latin typeface="+mn-lt"/>
                <a:ea typeface="+mn-ea"/>
                <a:cs typeface="+mn-cs"/>
              </a:defRPr>
            </a:lvl7pPr>
            <a:lvl8pPr marL="2400300" eaLnBrk="1" hangingPunct="1">
              <a:defRPr>
                <a:latin typeface="+mn-lt"/>
                <a:ea typeface="+mn-ea"/>
                <a:cs typeface="+mn-cs"/>
              </a:defRPr>
            </a:lvl8pPr>
            <a:lvl9pPr marL="2743200" eaLnBrk="1" hangingPunct="1">
              <a:defRPr>
                <a:latin typeface="+mn-lt"/>
                <a:ea typeface="+mn-ea"/>
                <a:cs typeface="+mn-cs"/>
              </a:defRPr>
            </a:lvl9pPr>
          </a:lstStyle>
          <a:p>
            <a:pPr marL="10795" defTabSz="914400"/>
            <a:r>
              <a:rPr lang="en-US">
                <a:latin typeface="Nunito Sans Black"/>
              </a:rPr>
              <a:t>Trustee Board changes update</a:t>
            </a:r>
            <a:endParaRPr lang="en-US"/>
          </a:p>
        </p:txBody>
      </p:sp>
    </p:spTree>
    <p:extLst>
      <p:ext uri="{BB962C8B-B14F-4D97-AF65-F5344CB8AC3E}">
        <p14:creationId xmlns:p14="http://schemas.microsoft.com/office/powerpoint/2010/main" val="457009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8A3FC9A-57E6-0FB7-189F-AAC1DC24E1AA}"/>
              </a:ext>
            </a:extLst>
          </p:cNvPr>
          <p:cNvSpPr>
            <a:spLocks noGrp="1"/>
          </p:cNvSpPr>
          <p:nvPr>
            <p:ph type="ctrTitle"/>
          </p:nvPr>
        </p:nvSpPr>
        <p:spPr/>
        <p:txBody>
          <a:bodyPr/>
          <a:lstStyle/>
          <a:p>
            <a:r>
              <a:rPr lang="en-GB"/>
              <a:t>Transformation Lead Call - March 23</a:t>
            </a:r>
          </a:p>
        </p:txBody>
      </p:sp>
      <p:sp>
        <p:nvSpPr>
          <p:cNvPr id="4" name="Subtitle 3">
            <a:extLst>
              <a:ext uri="{FF2B5EF4-FFF2-40B4-BE49-F238E27FC236}">
                <a16:creationId xmlns:a16="http://schemas.microsoft.com/office/drawing/2014/main" id="{279859CC-2048-3FDF-BAC8-563CF3E0832C}"/>
              </a:ext>
            </a:extLst>
          </p:cNvPr>
          <p:cNvSpPr>
            <a:spLocks noGrp="1"/>
          </p:cNvSpPr>
          <p:nvPr>
            <p:ph type="subTitle" idx="4"/>
          </p:nvPr>
        </p:nvSpPr>
        <p:spPr/>
        <p:txBody>
          <a:bodyPr/>
          <a:lstStyle/>
          <a:p>
            <a:r>
              <a:rPr lang="en-GB"/>
              <a:t>Trustee Board Changes</a:t>
            </a:r>
          </a:p>
        </p:txBody>
      </p:sp>
      <p:sp>
        <p:nvSpPr>
          <p:cNvPr id="9" name="TextBox 8">
            <a:extLst>
              <a:ext uri="{FF2B5EF4-FFF2-40B4-BE49-F238E27FC236}">
                <a16:creationId xmlns:a16="http://schemas.microsoft.com/office/drawing/2014/main" id="{24FD1763-E64D-4529-0D89-4F515C46659E}"/>
              </a:ext>
            </a:extLst>
          </p:cNvPr>
          <p:cNvSpPr txBox="1"/>
          <p:nvPr/>
        </p:nvSpPr>
        <p:spPr>
          <a:xfrm>
            <a:off x="217662" y="832568"/>
            <a:ext cx="5747135" cy="523220"/>
          </a:xfrm>
          <a:prstGeom prst="rect">
            <a:avLst/>
          </a:prstGeom>
          <a:noFill/>
        </p:spPr>
        <p:txBody>
          <a:bodyPr wrap="square" lIns="91440" tIns="45720" rIns="91440" bIns="45720" anchor="t">
            <a:spAutoFit/>
          </a:bodyPr>
          <a:lstStyle/>
          <a:p>
            <a:pPr marL="64770">
              <a:spcBef>
                <a:spcPts val="2145"/>
              </a:spcBef>
            </a:pPr>
            <a:r>
              <a:rPr lang="en-GB" sz="2800" b="1">
                <a:solidFill>
                  <a:srgbClr val="7413DC"/>
                </a:solidFill>
                <a:latin typeface="Nunito Sans Black"/>
                <a:cs typeface="Nunito Sans Black"/>
              </a:rPr>
              <a:t>Trustee Board Culture Changes</a:t>
            </a:r>
          </a:p>
        </p:txBody>
      </p:sp>
      <p:pic>
        <p:nvPicPr>
          <p:cNvPr id="8" name="Picture 12">
            <a:extLst>
              <a:ext uri="{FF2B5EF4-FFF2-40B4-BE49-F238E27FC236}">
                <a16:creationId xmlns:a16="http://schemas.microsoft.com/office/drawing/2014/main" id="{404CF8D5-F585-A959-6999-A0282B3480A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542550" y="940682"/>
            <a:ext cx="5058000" cy="5668912"/>
          </a:xfrm>
          <a:prstGeom prst="rect">
            <a:avLst/>
          </a:prstGeom>
        </p:spPr>
      </p:pic>
      <p:graphicFrame>
        <p:nvGraphicFramePr>
          <p:cNvPr id="14" name="Diagram 13">
            <a:extLst>
              <a:ext uri="{FF2B5EF4-FFF2-40B4-BE49-F238E27FC236}">
                <a16:creationId xmlns:a16="http://schemas.microsoft.com/office/drawing/2014/main" id="{6D9254E6-5544-A6CE-D73C-5AFD629D307E}"/>
              </a:ext>
            </a:extLst>
          </p:cNvPr>
          <p:cNvGraphicFramePr/>
          <p:nvPr>
            <p:extLst>
              <p:ext uri="{D42A27DB-BD31-4B8C-83A1-F6EECF244321}">
                <p14:modId xmlns:p14="http://schemas.microsoft.com/office/powerpoint/2010/main" val="2817827345"/>
              </p:ext>
            </p:extLst>
          </p:nvPr>
        </p:nvGraphicFramePr>
        <p:xfrm>
          <a:off x="1289770" y="1786675"/>
          <a:ext cx="3859618" cy="346495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5" name="TextBox 14">
            <a:extLst>
              <a:ext uri="{FF2B5EF4-FFF2-40B4-BE49-F238E27FC236}">
                <a16:creationId xmlns:a16="http://schemas.microsoft.com/office/drawing/2014/main" id="{3FE31CB4-5423-A997-8C1B-AFA706E3D856}"/>
              </a:ext>
            </a:extLst>
          </p:cNvPr>
          <p:cNvSpPr txBox="1"/>
          <p:nvPr/>
        </p:nvSpPr>
        <p:spPr>
          <a:xfrm>
            <a:off x="573317" y="5454040"/>
            <a:ext cx="5295039" cy="923330"/>
          </a:xfrm>
          <a:prstGeom prst="rect">
            <a:avLst/>
          </a:prstGeom>
          <a:noFill/>
        </p:spPr>
        <p:txBody>
          <a:bodyPr wrap="none" rtlCol="0">
            <a:spAutoFit/>
          </a:bodyPr>
          <a:lstStyle/>
          <a:p>
            <a:r>
              <a:rPr lang="en-GB" sz="1800"/>
              <a:t>Informed by ….</a:t>
            </a:r>
          </a:p>
          <a:p>
            <a:pPr marL="285750" indent="-285750">
              <a:buClr>
                <a:schemeClr val="tx2"/>
              </a:buClr>
              <a:buSzPct val="125000"/>
              <a:buFont typeface="Arial" panose="020B0604020202020204" pitchFamily="34" charset="0"/>
              <a:buChar char="•"/>
            </a:pPr>
            <a:r>
              <a:rPr lang="en-GB" sz="1800"/>
              <a:t>The transition to the teams-based approach</a:t>
            </a:r>
          </a:p>
          <a:p>
            <a:pPr marL="285750" indent="-285750">
              <a:buClr>
                <a:schemeClr val="tx2"/>
              </a:buClr>
              <a:buSzPct val="125000"/>
              <a:buFont typeface="Arial" panose="020B0604020202020204" pitchFamily="34" charset="0"/>
              <a:buChar char="•"/>
            </a:pPr>
            <a:r>
              <a:rPr lang="en-GB" sz="1800"/>
              <a:t>Current charity regulatory good practice advice</a:t>
            </a:r>
          </a:p>
        </p:txBody>
      </p:sp>
    </p:spTree>
    <p:extLst>
      <p:ext uri="{BB962C8B-B14F-4D97-AF65-F5344CB8AC3E}">
        <p14:creationId xmlns:p14="http://schemas.microsoft.com/office/powerpoint/2010/main" val="28111525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8A3FC9A-57E6-0FB7-189F-AAC1DC24E1AA}"/>
              </a:ext>
            </a:extLst>
          </p:cNvPr>
          <p:cNvSpPr>
            <a:spLocks noGrp="1"/>
          </p:cNvSpPr>
          <p:nvPr>
            <p:ph type="ctrTitle"/>
          </p:nvPr>
        </p:nvSpPr>
        <p:spPr/>
        <p:txBody>
          <a:bodyPr/>
          <a:lstStyle/>
          <a:p>
            <a:r>
              <a:rPr lang="en-GB"/>
              <a:t>Transformation Lead Call - March 23</a:t>
            </a:r>
          </a:p>
        </p:txBody>
      </p:sp>
      <p:sp>
        <p:nvSpPr>
          <p:cNvPr id="4" name="Subtitle 3">
            <a:extLst>
              <a:ext uri="{FF2B5EF4-FFF2-40B4-BE49-F238E27FC236}">
                <a16:creationId xmlns:a16="http://schemas.microsoft.com/office/drawing/2014/main" id="{279859CC-2048-3FDF-BAC8-563CF3E0832C}"/>
              </a:ext>
            </a:extLst>
          </p:cNvPr>
          <p:cNvSpPr>
            <a:spLocks noGrp="1"/>
          </p:cNvSpPr>
          <p:nvPr>
            <p:ph type="subTitle" idx="4"/>
          </p:nvPr>
        </p:nvSpPr>
        <p:spPr/>
        <p:txBody>
          <a:bodyPr/>
          <a:lstStyle/>
          <a:p>
            <a:r>
              <a:rPr lang="en-GB"/>
              <a:t>Trustee Board Changes</a:t>
            </a:r>
          </a:p>
        </p:txBody>
      </p:sp>
      <p:sp>
        <p:nvSpPr>
          <p:cNvPr id="9" name="TextBox 8">
            <a:extLst>
              <a:ext uri="{FF2B5EF4-FFF2-40B4-BE49-F238E27FC236}">
                <a16:creationId xmlns:a16="http://schemas.microsoft.com/office/drawing/2014/main" id="{24FD1763-E64D-4529-0D89-4F515C46659E}"/>
              </a:ext>
            </a:extLst>
          </p:cNvPr>
          <p:cNvSpPr txBox="1"/>
          <p:nvPr/>
        </p:nvSpPr>
        <p:spPr>
          <a:xfrm>
            <a:off x="5373550" y="986989"/>
            <a:ext cx="6590082" cy="523220"/>
          </a:xfrm>
          <a:prstGeom prst="rect">
            <a:avLst/>
          </a:prstGeom>
          <a:noFill/>
        </p:spPr>
        <p:txBody>
          <a:bodyPr wrap="square" lIns="91440" tIns="45720" rIns="91440" bIns="45720" anchor="t">
            <a:spAutoFit/>
          </a:bodyPr>
          <a:lstStyle/>
          <a:p>
            <a:pPr marL="64770">
              <a:spcBef>
                <a:spcPts val="2145"/>
              </a:spcBef>
            </a:pPr>
            <a:r>
              <a:rPr lang="en-GB" sz="2800" b="1">
                <a:solidFill>
                  <a:srgbClr val="7413DC"/>
                </a:solidFill>
                <a:latin typeface="Nunito Sans Black"/>
                <a:cs typeface="Nunito Sans Black"/>
              </a:rPr>
              <a:t>Trustee Board Changes - April 2023</a:t>
            </a:r>
          </a:p>
        </p:txBody>
      </p:sp>
      <p:graphicFrame>
        <p:nvGraphicFramePr>
          <p:cNvPr id="2" name="Diagram 1">
            <a:extLst>
              <a:ext uri="{FF2B5EF4-FFF2-40B4-BE49-F238E27FC236}">
                <a16:creationId xmlns:a16="http://schemas.microsoft.com/office/drawing/2014/main" id="{1AE32F2A-71E4-4257-410D-8107EC00E70A}"/>
              </a:ext>
            </a:extLst>
          </p:cNvPr>
          <p:cNvGraphicFramePr/>
          <p:nvPr>
            <p:extLst>
              <p:ext uri="{D42A27DB-BD31-4B8C-83A1-F6EECF244321}">
                <p14:modId xmlns:p14="http://schemas.microsoft.com/office/powerpoint/2010/main" val="164657264"/>
              </p:ext>
            </p:extLst>
          </p:nvPr>
        </p:nvGraphicFramePr>
        <p:xfrm>
          <a:off x="9648670" y="1516853"/>
          <a:ext cx="2356485" cy="19386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C44EA0FB-149D-6B52-AD20-C32128AADB7D}"/>
              </a:ext>
            </a:extLst>
          </p:cNvPr>
          <p:cNvSpPr txBox="1"/>
          <p:nvPr/>
        </p:nvSpPr>
        <p:spPr>
          <a:xfrm>
            <a:off x="5461952" y="2129063"/>
            <a:ext cx="6394175" cy="4678204"/>
          </a:xfrm>
          <a:prstGeom prst="rect">
            <a:avLst/>
          </a:prstGeom>
          <a:noFill/>
        </p:spPr>
        <p:txBody>
          <a:bodyPr wrap="square" lIns="91440" tIns="45720" rIns="91440" bIns="45720" rtlCol="0" anchor="t">
            <a:spAutoFit/>
          </a:bodyPr>
          <a:lstStyle/>
          <a:p>
            <a:r>
              <a:rPr lang="en-GB" sz="1600" b="1"/>
              <a:t>Change 1</a:t>
            </a:r>
          </a:p>
          <a:p>
            <a:r>
              <a:rPr lang="en-GB"/>
              <a:t>Executive Committees renamed as Trustee Boards.</a:t>
            </a:r>
          </a:p>
          <a:p>
            <a:r>
              <a:rPr lang="en-GB"/>
              <a:t>Executive Committee Members renamed as Trustees.</a:t>
            </a:r>
          </a:p>
          <a:p>
            <a:endParaRPr lang="en-GB"/>
          </a:p>
          <a:p>
            <a:r>
              <a:rPr lang="en-GB" sz="1800" b="1"/>
              <a:t>Why?</a:t>
            </a:r>
          </a:p>
          <a:p>
            <a:r>
              <a:rPr lang="en-GB"/>
              <a:t>To help reinforce focus on the real role – Trustee Boards</a:t>
            </a:r>
            <a:br>
              <a:rPr lang="en-GB"/>
            </a:br>
            <a:r>
              <a:rPr lang="en-GB"/>
              <a:t>are not fundraising committees or hall management teams.  They do need to know that the hall is being managed, and that funds are being raised but their primary focus is on their role and responsibilities as charity Trustees.</a:t>
            </a:r>
          </a:p>
          <a:p>
            <a:endParaRPr lang="en-GB" sz="1600" b="1"/>
          </a:p>
          <a:p>
            <a:r>
              <a:rPr lang="en-GB" sz="1600" b="1"/>
              <a:t>When?</a:t>
            </a:r>
          </a:p>
          <a:p>
            <a:r>
              <a:rPr lang="en-GB">
                <a:ea typeface="+mn-lt"/>
                <a:cs typeface="+mn-lt"/>
              </a:rPr>
              <a:t>From publication of POR in mid-April 2023</a:t>
            </a:r>
            <a:r>
              <a:rPr lang="en-GB"/>
              <a:t>.  It then happens immediately and does not need to be adopted through AGMs (indeed, it has already happened in quite a few Groups, Districts and Counties).  The renaming does not need approval at an AGM.</a:t>
            </a:r>
          </a:p>
          <a:p>
            <a:endParaRPr lang="en-GB"/>
          </a:p>
          <a:p>
            <a:r>
              <a:rPr lang="en-GB" sz="1600" b="1"/>
              <a:t>POR updated?  </a:t>
            </a:r>
          </a:p>
          <a:p>
            <a:r>
              <a:rPr lang="en-GB"/>
              <a:t>In the April 2023 edition of POR, all references to Executive Committees are changed to Trustee Boards in all chapters.  Similarly for Executive Committee Members being renamed as Trustees.  Note that in Scotland the process to update </a:t>
            </a:r>
            <a:r>
              <a:rPr lang="en-GB" i="1"/>
              <a:t>Scottish Variations from PO</a:t>
            </a:r>
            <a:r>
              <a:rPr lang="en-GB"/>
              <a:t>R may take a little longer.</a:t>
            </a:r>
          </a:p>
        </p:txBody>
      </p:sp>
      <p:pic>
        <p:nvPicPr>
          <p:cNvPr id="8" name="Picture 11">
            <a:extLst>
              <a:ext uri="{FF2B5EF4-FFF2-40B4-BE49-F238E27FC236}">
                <a16:creationId xmlns:a16="http://schemas.microsoft.com/office/drawing/2014/main" id="{E6B8BB26-CB43-9308-BF5E-A9FBD03990E1}"/>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304501" y="877644"/>
            <a:ext cx="4905656" cy="5483357"/>
          </a:xfrm>
          <a:prstGeom prst="rect">
            <a:avLst/>
          </a:prstGeom>
        </p:spPr>
      </p:pic>
    </p:spTree>
    <p:extLst>
      <p:ext uri="{BB962C8B-B14F-4D97-AF65-F5344CB8AC3E}">
        <p14:creationId xmlns:p14="http://schemas.microsoft.com/office/powerpoint/2010/main" val="7955640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8A3FC9A-57E6-0FB7-189F-AAC1DC24E1AA}"/>
              </a:ext>
            </a:extLst>
          </p:cNvPr>
          <p:cNvSpPr>
            <a:spLocks noGrp="1"/>
          </p:cNvSpPr>
          <p:nvPr>
            <p:ph type="ctrTitle"/>
          </p:nvPr>
        </p:nvSpPr>
        <p:spPr/>
        <p:txBody>
          <a:bodyPr/>
          <a:lstStyle/>
          <a:p>
            <a:r>
              <a:rPr lang="en-GB"/>
              <a:t>Transformation Lead Call - March 23</a:t>
            </a:r>
          </a:p>
        </p:txBody>
      </p:sp>
      <p:sp>
        <p:nvSpPr>
          <p:cNvPr id="4" name="Subtitle 3">
            <a:extLst>
              <a:ext uri="{FF2B5EF4-FFF2-40B4-BE49-F238E27FC236}">
                <a16:creationId xmlns:a16="http://schemas.microsoft.com/office/drawing/2014/main" id="{279859CC-2048-3FDF-BAC8-563CF3E0832C}"/>
              </a:ext>
            </a:extLst>
          </p:cNvPr>
          <p:cNvSpPr>
            <a:spLocks noGrp="1"/>
          </p:cNvSpPr>
          <p:nvPr>
            <p:ph type="subTitle" idx="4"/>
          </p:nvPr>
        </p:nvSpPr>
        <p:spPr/>
        <p:txBody>
          <a:bodyPr/>
          <a:lstStyle/>
          <a:p>
            <a:r>
              <a:rPr lang="en-GB"/>
              <a:t>Trustee Board Changes</a:t>
            </a:r>
          </a:p>
        </p:txBody>
      </p:sp>
      <p:sp>
        <p:nvSpPr>
          <p:cNvPr id="9" name="TextBox 8">
            <a:extLst>
              <a:ext uri="{FF2B5EF4-FFF2-40B4-BE49-F238E27FC236}">
                <a16:creationId xmlns:a16="http://schemas.microsoft.com/office/drawing/2014/main" id="{24FD1763-E64D-4529-0D89-4F515C46659E}"/>
              </a:ext>
            </a:extLst>
          </p:cNvPr>
          <p:cNvSpPr txBox="1"/>
          <p:nvPr/>
        </p:nvSpPr>
        <p:spPr>
          <a:xfrm>
            <a:off x="217662" y="832568"/>
            <a:ext cx="4264398" cy="954107"/>
          </a:xfrm>
          <a:prstGeom prst="rect">
            <a:avLst/>
          </a:prstGeom>
          <a:noFill/>
        </p:spPr>
        <p:txBody>
          <a:bodyPr wrap="square" lIns="91440" tIns="45720" rIns="91440" bIns="45720" anchor="t">
            <a:spAutoFit/>
          </a:bodyPr>
          <a:lstStyle/>
          <a:p>
            <a:pPr marL="64770">
              <a:spcBef>
                <a:spcPts val="2145"/>
              </a:spcBef>
            </a:pPr>
            <a:r>
              <a:rPr lang="en-GB" sz="2800" b="1">
                <a:solidFill>
                  <a:srgbClr val="7413DC"/>
                </a:solidFill>
                <a:latin typeface="Nunito Sans Black"/>
                <a:cs typeface="Nunito Sans Black"/>
              </a:rPr>
              <a:t>Trustee Board Changes - April 2023</a:t>
            </a:r>
          </a:p>
        </p:txBody>
      </p:sp>
      <p:pic>
        <p:nvPicPr>
          <p:cNvPr id="2" name="Picture 15" descr="A picture containing text, person, person, indoor&#10;&#10;Description automatically generated">
            <a:extLst>
              <a:ext uri="{FF2B5EF4-FFF2-40B4-BE49-F238E27FC236}">
                <a16:creationId xmlns:a16="http://schemas.microsoft.com/office/drawing/2014/main" id="{9AB7C951-BF66-1971-072F-D93BC456B3D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135"/>
          <a:stretch/>
        </p:blipFill>
        <p:spPr>
          <a:xfrm>
            <a:off x="7011234" y="986248"/>
            <a:ext cx="4819249" cy="5387279"/>
          </a:xfrm>
          <a:prstGeom prst="rect">
            <a:avLst/>
          </a:prstGeom>
        </p:spPr>
      </p:pic>
      <p:graphicFrame>
        <p:nvGraphicFramePr>
          <p:cNvPr id="5" name="Diagram 4">
            <a:extLst>
              <a:ext uri="{FF2B5EF4-FFF2-40B4-BE49-F238E27FC236}">
                <a16:creationId xmlns:a16="http://schemas.microsoft.com/office/drawing/2014/main" id="{BA27A20F-A3A9-4B74-0482-FD378C5C72E1}"/>
              </a:ext>
            </a:extLst>
          </p:cNvPr>
          <p:cNvGraphicFramePr/>
          <p:nvPr>
            <p:extLst>
              <p:ext uri="{D42A27DB-BD31-4B8C-83A1-F6EECF244321}">
                <p14:modId xmlns:p14="http://schemas.microsoft.com/office/powerpoint/2010/main" val="5845859"/>
              </p:ext>
            </p:extLst>
          </p:nvPr>
        </p:nvGraphicFramePr>
        <p:xfrm>
          <a:off x="4482060" y="711049"/>
          <a:ext cx="2083985" cy="173295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TextBox 5">
            <a:extLst>
              <a:ext uri="{FF2B5EF4-FFF2-40B4-BE49-F238E27FC236}">
                <a16:creationId xmlns:a16="http://schemas.microsoft.com/office/drawing/2014/main" id="{8BC666EF-21B1-2E82-5253-C7F10BC86C33}"/>
              </a:ext>
            </a:extLst>
          </p:cNvPr>
          <p:cNvSpPr txBox="1"/>
          <p:nvPr/>
        </p:nvSpPr>
        <p:spPr>
          <a:xfrm>
            <a:off x="343242" y="2398662"/>
            <a:ext cx="6698071" cy="4262705"/>
          </a:xfrm>
          <a:prstGeom prst="rect">
            <a:avLst/>
          </a:prstGeom>
          <a:noFill/>
        </p:spPr>
        <p:txBody>
          <a:bodyPr wrap="square" lIns="91440" tIns="45720" rIns="91440" bIns="45720" rtlCol="0" anchor="t">
            <a:spAutoFit/>
          </a:bodyPr>
          <a:lstStyle/>
          <a:p>
            <a:r>
              <a:rPr lang="en-GB" sz="1600" b="1"/>
              <a:t>Change 2</a:t>
            </a:r>
          </a:p>
          <a:p>
            <a:r>
              <a:rPr lang="en-GB"/>
              <a:t>Clearer </a:t>
            </a:r>
            <a:r>
              <a:rPr lang="en-GB" b="1"/>
              <a:t>purpose</a:t>
            </a:r>
            <a:r>
              <a:rPr lang="en-GB"/>
              <a:t> statements for Trustee Boards, to fit with the ‘focus on governance’ theme. From transition this will include ‘operational’ tasks being managed through the Group Leadership Team or the Support Team in District or County.</a:t>
            </a:r>
          </a:p>
          <a:p>
            <a:endParaRPr lang="en-GB"/>
          </a:p>
          <a:p>
            <a:r>
              <a:rPr lang="en-GB" sz="1800" b="1"/>
              <a:t>Why?</a:t>
            </a:r>
          </a:p>
          <a:p>
            <a:r>
              <a:rPr lang="en-GB"/>
              <a:t>To focus on ensuring effective governance – the absolute core of any charity Trustee Board’s responsibility and an important part of ensuring that the charity focusses on meeting its objectives.  This is at the very heart of our Trustee Board culture change.</a:t>
            </a:r>
          </a:p>
          <a:p>
            <a:endParaRPr lang="en-GB" sz="1600" b="1"/>
          </a:p>
          <a:p>
            <a:r>
              <a:rPr lang="en-GB" sz="1600" b="1"/>
              <a:t>When?</a:t>
            </a:r>
          </a:p>
          <a:p>
            <a:r>
              <a:rPr lang="en-GB"/>
              <a:t>From publication of POR in mid-April 2023.  It then happens immediately.  This change does not require an AGM to implement, particularly for the very many Groups, Districts, Counties that have already adopted the POR model constitution.</a:t>
            </a:r>
          </a:p>
          <a:p>
            <a:endParaRPr lang="en-GB"/>
          </a:p>
          <a:p>
            <a:r>
              <a:rPr lang="en-GB" sz="1600" b="1"/>
              <a:t>POR updated?  </a:t>
            </a:r>
          </a:p>
          <a:p>
            <a:r>
              <a:rPr lang="en-GB"/>
              <a:t>In the April 2023 edition of POR, chapter 5 will contain the updated ‘Trustee Board Purpose’ statements.  And supporting material will also be available on scouts.org.uk (during April &amp; May).</a:t>
            </a:r>
          </a:p>
        </p:txBody>
      </p:sp>
    </p:spTree>
    <p:extLst>
      <p:ext uri="{BB962C8B-B14F-4D97-AF65-F5344CB8AC3E}">
        <p14:creationId xmlns:p14="http://schemas.microsoft.com/office/powerpoint/2010/main" val="34924205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8A3FC9A-57E6-0FB7-189F-AAC1DC24E1AA}"/>
              </a:ext>
            </a:extLst>
          </p:cNvPr>
          <p:cNvSpPr>
            <a:spLocks noGrp="1"/>
          </p:cNvSpPr>
          <p:nvPr>
            <p:ph type="ctrTitle"/>
          </p:nvPr>
        </p:nvSpPr>
        <p:spPr/>
        <p:txBody>
          <a:bodyPr/>
          <a:lstStyle/>
          <a:p>
            <a:r>
              <a:rPr lang="en-GB"/>
              <a:t>Transformation Lead Call - March 23</a:t>
            </a:r>
          </a:p>
        </p:txBody>
      </p:sp>
      <p:sp>
        <p:nvSpPr>
          <p:cNvPr id="4" name="Subtitle 3">
            <a:extLst>
              <a:ext uri="{FF2B5EF4-FFF2-40B4-BE49-F238E27FC236}">
                <a16:creationId xmlns:a16="http://schemas.microsoft.com/office/drawing/2014/main" id="{279859CC-2048-3FDF-BAC8-563CF3E0832C}"/>
              </a:ext>
            </a:extLst>
          </p:cNvPr>
          <p:cNvSpPr>
            <a:spLocks noGrp="1"/>
          </p:cNvSpPr>
          <p:nvPr>
            <p:ph type="subTitle" idx="4"/>
          </p:nvPr>
        </p:nvSpPr>
        <p:spPr/>
        <p:txBody>
          <a:bodyPr/>
          <a:lstStyle/>
          <a:p>
            <a:r>
              <a:rPr lang="en-GB"/>
              <a:t>Trustee Board Changes</a:t>
            </a:r>
          </a:p>
        </p:txBody>
      </p:sp>
      <p:sp>
        <p:nvSpPr>
          <p:cNvPr id="9" name="TextBox 8">
            <a:extLst>
              <a:ext uri="{FF2B5EF4-FFF2-40B4-BE49-F238E27FC236}">
                <a16:creationId xmlns:a16="http://schemas.microsoft.com/office/drawing/2014/main" id="{24FD1763-E64D-4529-0D89-4F515C46659E}"/>
              </a:ext>
            </a:extLst>
          </p:cNvPr>
          <p:cNvSpPr txBox="1"/>
          <p:nvPr/>
        </p:nvSpPr>
        <p:spPr>
          <a:xfrm>
            <a:off x="5253234" y="976963"/>
            <a:ext cx="6539950" cy="523220"/>
          </a:xfrm>
          <a:prstGeom prst="rect">
            <a:avLst/>
          </a:prstGeom>
          <a:noFill/>
        </p:spPr>
        <p:txBody>
          <a:bodyPr wrap="square" lIns="91440" tIns="45720" rIns="91440" bIns="45720" anchor="t">
            <a:spAutoFit/>
          </a:bodyPr>
          <a:lstStyle/>
          <a:p>
            <a:pPr marL="64770">
              <a:spcBef>
                <a:spcPts val="2145"/>
              </a:spcBef>
            </a:pPr>
            <a:r>
              <a:rPr lang="en-GB" sz="2800" b="1">
                <a:solidFill>
                  <a:srgbClr val="7413DC"/>
                </a:solidFill>
                <a:latin typeface="Nunito Sans Black"/>
                <a:cs typeface="Nunito Sans Black"/>
              </a:rPr>
              <a:t>Trustee Board Changes - April 2023</a:t>
            </a:r>
          </a:p>
        </p:txBody>
      </p:sp>
      <p:pic>
        <p:nvPicPr>
          <p:cNvPr id="5" name="Picture 10" descr="A picture containing person, outdoor, young, child&#10;&#10;Description automatically generated">
            <a:extLst>
              <a:ext uri="{FF2B5EF4-FFF2-40B4-BE49-F238E27FC236}">
                <a16:creationId xmlns:a16="http://schemas.microsoft.com/office/drawing/2014/main" id="{2EF35751-70E3-B23C-8C90-65AFF76748E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71" t="-31"/>
          <a:stretch/>
        </p:blipFill>
        <p:spPr>
          <a:xfrm>
            <a:off x="345675" y="882483"/>
            <a:ext cx="4736430" cy="5298044"/>
          </a:xfrm>
          <a:prstGeom prst="rect">
            <a:avLst/>
          </a:prstGeom>
        </p:spPr>
      </p:pic>
      <p:sp>
        <p:nvSpPr>
          <p:cNvPr id="7" name="TextBox 6">
            <a:extLst>
              <a:ext uri="{FF2B5EF4-FFF2-40B4-BE49-F238E27FC236}">
                <a16:creationId xmlns:a16="http://schemas.microsoft.com/office/drawing/2014/main" id="{3C9DE663-611C-3EFB-5D3F-B79AEF7E5480}"/>
              </a:ext>
            </a:extLst>
          </p:cNvPr>
          <p:cNvSpPr txBox="1"/>
          <p:nvPr/>
        </p:nvSpPr>
        <p:spPr>
          <a:xfrm>
            <a:off x="5513129" y="3159759"/>
            <a:ext cx="6620582" cy="3447098"/>
          </a:xfrm>
          <a:prstGeom prst="rect">
            <a:avLst/>
          </a:prstGeom>
          <a:noFill/>
        </p:spPr>
        <p:txBody>
          <a:bodyPr wrap="square" lIns="91440" tIns="45720" rIns="91440" bIns="45720" rtlCol="0" anchor="t">
            <a:spAutoFit/>
          </a:bodyPr>
          <a:lstStyle/>
          <a:p>
            <a:pPr>
              <a:spcAft>
                <a:spcPts val="600"/>
              </a:spcAft>
            </a:pPr>
            <a:r>
              <a:rPr lang="en-GB" sz="1600" b="1"/>
              <a:t>Examples of elements of the Trustee Board purpose are:</a:t>
            </a:r>
          </a:p>
          <a:p>
            <a:pPr marL="285750" lvl="3" indent="-285750">
              <a:spcAft>
                <a:spcPts val="600"/>
              </a:spcAft>
              <a:buClr>
                <a:schemeClr val="tx2"/>
              </a:buClr>
              <a:buSzPct val="125000"/>
              <a:buFont typeface="Arial" panose="020B0604020202020204" pitchFamily="34" charset="0"/>
              <a:buChar char="•"/>
            </a:pPr>
            <a:r>
              <a:rPr lang="en-GB" sz="1600"/>
              <a:t>Being confident that: </a:t>
            </a:r>
          </a:p>
          <a:p>
            <a:pPr marL="629920" lvl="3" indent="-285750">
              <a:spcAft>
                <a:spcPts val="600"/>
              </a:spcAft>
              <a:buClr>
                <a:schemeClr val="tx2"/>
              </a:buClr>
              <a:buSzPct val="125000"/>
              <a:buFont typeface="Courier New" panose="02070309020205020404" pitchFamily="49" charset="0"/>
              <a:buChar char="o"/>
            </a:pPr>
            <a:r>
              <a:rPr lang="en-GB" sz="1400">
                <a:ea typeface="+mn-lt"/>
                <a:cs typeface="+mn-lt"/>
              </a:rPr>
              <a:t>Young people are meaningfully involved in decision making at all levels </a:t>
            </a:r>
            <a:endParaRPr lang="en-GB" sz="1400" b="1">
              <a:ea typeface="+mn-lt"/>
              <a:cs typeface="+mn-lt"/>
            </a:endParaRPr>
          </a:p>
          <a:p>
            <a:pPr marL="629920" lvl="3" indent="-285750">
              <a:spcAft>
                <a:spcPts val="600"/>
              </a:spcAft>
              <a:buClr>
                <a:schemeClr val="tx2"/>
              </a:buClr>
              <a:buSzPct val="125000"/>
              <a:buFont typeface="Courier New" panose="02070309020205020404" pitchFamily="49" charset="0"/>
              <a:buChar char="o"/>
            </a:pPr>
            <a:r>
              <a:rPr lang="en-GB" sz="1400">
                <a:ea typeface="+mn-lt"/>
                <a:cs typeface="+mn-lt"/>
              </a:rPr>
              <a:t>There are sufficient resources (funds, people, property and equipment) available to meet the planned work of the Group, District or County </a:t>
            </a:r>
          </a:p>
          <a:p>
            <a:pPr marL="629920" lvl="3" indent="-285750">
              <a:spcAft>
                <a:spcPts val="600"/>
              </a:spcAft>
              <a:buClr>
                <a:schemeClr val="tx2"/>
              </a:buClr>
              <a:buSzPct val="125000"/>
              <a:buFont typeface="Courier New" panose="02070309020205020404" pitchFamily="49" charset="0"/>
              <a:buChar char="o"/>
            </a:pPr>
            <a:r>
              <a:rPr lang="en-GB" sz="1400">
                <a:ea typeface="+mn-lt"/>
                <a:cs typeface="+mn-lt"/>
              </a:rPr>
              <a:t>The Scouts has a positive image in their local community</a:t>
            </a:r>
            <a:endParaRPr lang="en-GB" sz="1400"/>
          </a:p>
          <a:p>
            <a:pPr marL="285750" lvl="3" indent="-285750">
              <a:spcAft>
                <a:spcPts val="600"/>
              </a:spcAft>
              <a:buClr>
                <a:schemeClr val="tx2"/>
              </a:buClr>
              <a:buSzPct val="125000"/>
              <a:buFont typeface="Arial" panose="020B0604020202020204" pitchFamily="34" charset="0"/>
              <a:buChar char="•"/>
            </a:pPr>
            <a:r>
              <a:rPr lang="en-GB" sz="1600">
                <a:ea typeface="+mn-lt"/>
                <a:cs typeface="+mn-lt"/>
              </a:rPr>
              <a:t>Developing and maintaining a risk register, including putting appropriate mitigations in place</a:t>
            </a:r>
            <a:endParaRPr lang="en-GB" sz="1600"/>
          </a:p>
          <a:p>
            <a:pPr marL="285750" lvl="3" indent="-285750">
              <a:spcAft>
                <a:spcPts val="600"/>
              </a:spcAft>
              <a:buClr>
                <a:schemeClr val="tx2"/>
              </a:buClr>
              <a:buSzPct val="125000"/>
              <a:buFont typeface="Arial" panose="020B0604020202020204" pitchFamily="34" charset="0"/>
              <a:buChar char="•"/>
            </a:pPr>
            <a:r>
              <a:rPr lang="en-GB" sz="1600">
                <a:ea typeface="+mn-lt"/>
                <a:cs typeface="+mn-lt"/>
              </a:rPr>
              <a:t>Ensuring that:</a:t>
            </a:r>
          </a:p>
          <a:p>
            <a:pPr marL="629920" lvl="3" indent="-285750">
              <a:spcAft>
                <a:spcPts val="600"/>
              </a:spcAft>
              <a:buClr>
                <a:schemeClr val="tx2"/>
              </a:buClr>
              <a:buSzPct val="125000"/>
              <a:buFont typeface="Courier New" panose="02070309020205020404" pitchFamily="49" charset="0"/>
              <a:buChar char="o"/>
            </a:pPr>
            <a:r>
              <a:rPr lang="en-GB" sz="1400">
                <a:ea typeface="+mn-lt"/>
                <a:cs typeface="+mn-lt"/>
              </a:rPr>
              <a:t>The charity’s finances are properly managed and appropriately budgeted</a:t>
            </a:r>
          </a:p>
          <a:p>
            <a:pPr marL="629920" lvl="3" indent="-285750">
              <a:spcAft>
                <a:spcPts val="600"/>
              </a:spcAft>
              <a:buClr>
                <a:schemeClr val="tx2"/>
              </a:buClr>
              <a:buSzPct val="125000"/>
              <a:buFont typeface="Courier New" panose="02070309020205020404" pitchFamily="49" charset="0"/>
              <a:buChar char="o"/>
            </a:pPr>
            <a:r>
              <a:rPr lang="en-GB" sz="1400">
                <a:ea typeface="+mn-lt"/>
                <a:cs typeface="+mn-lt"/>
              </a:rPr>
              <a:t>Effective administration is in place to support the work of the Trustee Board</a:t>
            </a:r>
          </a:p>
        </p:txBody>
      </p:sp>
      <p:graphicFrame>
        <p:nvGraphicFramePr>
          <p:cNvPr id="10" name="Diagram 9">
            <a:extLst>
              <a:ext uri="{FF2B5EF4-FFF2-40B4-BE49-F238E27FC236}">
                <a16:creationId xmlns:a16="http://schemas.microsoft.com/office/drawing/2014/main" id="{C6A413B7-3AA6-F115-BCBE-B9AB37009549}"/>
              </a:ext>
            </a:extLst>
          </p:cNvPr>
          <p:cNvGraphicFramePr/>
          <p:nvPr>
            <p:extLst>
              <p:ext uri="{D42A27DB-BD31-4B8C-83A1-F6EECF244321}">
                <p14:modId xmlns:p14="http://schemas.microsoft.com/office/powerpoint/2010/main" val="2379227113"/>
              </p:ext>
            </p:extLst>
          </p:nvPr>
        </p:nvGraphicFramePr>
        <p:xfrm>
          <a:off x="5513129" y="1426802"/>
          <a:ext cx="2083985" cy="17329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679055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8A3FC9A-57E6-0FB7-189F-AAC1DC24E1AA}"/>
              </a:ext>
            </a:extLst>
          </p:cNvPr>
          <p:cNvSpPr>
            <a:spLocks noGrp="1"/>
          </p:cNvSpPr>
          <p:nvPr>
            <p:ph type="ctrTitle"/>
          </p:nvPr>
        </p:nvSpPr>
        <p:spPr/>
        <p:txBody>
          <a:bodyPr/>
          <a:lstStyle/>
          <a:p>
            <a:r>
              <a:rPr lang="en-GB"/>
              <a:t>Transformation Lead Call - March 23</a:t>
            </a:r>
          </a:p>
        </p:txBody>
      </p:sp>
      <p:sp>
        <p:nvSpPr>
          <p:cNvPr id="4" name="Subtitle 3">
            <a:extLst>
              <a:ext uri="{FF2B5EF4-FFF2-40B4-BE49-F238E27FC236}">
                <a16:creationId xmlns:a16="http://schemas.microsoft.com/office/drawing/2014/main" id="{279859CC-2048-3FDF-BAC8-563CF3E0832C}"/>
              </a:ext>
            </a:extLst>
          </p:cNvPr>
          <p:cNvSpPr>
            <a:spLocks noGrp="1"/>
          </p:cNvSpPr>
          <p:nvPr>
            <p:ph type="subTitle" idx="4"/>
          </p:nvPr>
        </p:nvSpPr>
        <p:spPr/>
        <p:txBody>
          <a:bodyPr/>
          <a:lstStyle/>
          <a:p>
            <a:r>
              <a:rPr lang="en-GB"/>
              <a:t>Trustee Board Changes</a:t>
            </a:r>
          </a:p>
        </p:txBody>
      </p:sp>
      <p:sp>
        <p:nvSpPr>
          <p:cNvPr id="9" name="TextBox 8">
            <a:extLst>
              <a:ext uri="{FF2B5EF4-FFF2-40B4-BE49-F238E27FC236}">
                <a16:creationId xmlns:a16="http://schemas.microsoft.com/office/drawing/2014/main" id="{24FD1763-E64D-4529-0D89-4F515C46659E}"/>
              </a:ext>
            </a:extLst>
          </p:cNvPr>
          <p:cNvSpPr txBox="1"/>
          <p:nvPr/>
        </p:nvSpPr>
        <p:spPr>
          <a:xfrm>
            <a:off x="217662" y="832568"/>
            <a:ext cx="6773390" cy="954107"/>
          </a:xfrm>
          <a:prstGeom prst="rect">
            <a:avLst/>
          </a:prstGeom>
          <a:noFill/>
        </p:spPr>
        <p:txBody>
          <a:bodyPr wrap="square" lIns="91440" tIns="45720" rIns="91440" bIns="45720" anchor="t">
            <a:spAutoFit/>
          </a:bodyPr>
          <a:lstStyle/>
          <a:p>
            <a:pPr marL="64770">
              <a:spcBef>
                <a:spcPts val="2145"/>
              </a:spcBef>
            </a:pPr>
            <a:r>
              <a:rPr lang="en-GB" sz="2800" b="1">
                <a:solidFill>
                  <a:srgbClr val="7413DC"/>
                </a:solidFill>
                <a:latin typeface="Nunito Sans Black"/>
                <a:cs typeface="Nunito Sans Black"/>
              </a:rPr>
              <a:t>Trustee Board Changes - After transition (Nov 23 or Feb 24)</a:t>
            </a:r>
          </a:p>
        </p:txBody>
      </p:sp>
      <p:graphicFrame>
        <p:nvGraphicFramePr>
          <p:cNvPr id="5" name="Diagram 4">
            <a:extLst>
              <a:ext uri="{FF2B5EF4-FFF2-40B4-BE49-F238E27FC236}">
                <a16:creationId xmlns:a16="http://schemas.microsoft.com/office/drawing/2014/main" id="{BA27A20F-A3A9-4B74-0482-FD378C5C72E1}"/>
              </a:ext>
            </a:extLst>
          </p:cNvPr>
          <p:cNvGraphicFramePr/>
          <p:nvPr>
            <p:extLst>
              <p:ext uri="{D42A27DB-BD31-4B8C-83A1-F6EECF244321}">
                <p14:modId xmlns:p14="http://schemas.microsoft.com/office/powerpoint/2010/main" val="231425944"/>
              </p:ext>
            </p:extLst>
          </p:nvPr>
        </p:nvGraphicFramePr>
        <p:xfrm>
          <a:off x="4946227" y="1309621"/>
          <a:ext cx="2083985" cy="17329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15">
            <a:extLst>
              <a:ext uri="{FF2B5EF4-FFF2-40B4-BE49-F238E27FC236}">
                <a16:creationId xmlns:a16="http://schemas.microsoft.com/office/drawing/2014/main" id="{66946460-DB76-9413-E268-8853A87DAA6E}"/>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b="-2708"/>
          <a:stretch/>
        </p:blipFill>
        <p:spPr>
          <a:xfrm>
            <a:off x="7030212" y="936956"/>
            <a:ext cx="4905075" cy="5583445"/>
          </a:xfrm>
          <a:prstGeom prst="rect">
            <a:avLst/>
          </a:prstGeom>
        </p:spPr>
      </p:pic>
      <p:sp>
        <p:nvSpPr>
          <p:cNvPr id="8" name="TextBox 7">
            <a:extLst>
              <a:ext uri="{FF2B5EF4-FFF2-40B4-BE49-F238E27FC236}">
                <a16:creationId xmlns:a16="http://schemas.microsoft.com/office/drawing/2014/main" id="{97464F93-6A34-5F69-3878-DB475B750913}"/>
              </a:ext>
            </a:extLst>
          </p:cNvPr>
          <p:cNvSpPr txBox="1"/>
          <p:nvPr/>
        </p:nvSpPr>
        <p:spPr>
          <a:xfrm>
            <a:off x="219715" y="2785015"/>
            <a:ext cx="6773391" cy="3739485"/>
          </a:xfrm>
          <a:prstGeom prst="rect">
            <a:avLst/>
          </a:prstGeom>
          <a:noFill/>
        </p:spPr>
        <p:txBody>
          <a:bodyPr wrap="square" lIns="91440" tIns="45720" rIns="91440" bIns="45720" rtlCol="0" anchor="t">
            <a:spAutoFit/>
          </a:bodyPr>
          <a:lstStyle/>
          <a:p>
            <a:r>
              <a:rPr lang="en-GB" sz="1600" b="1"/>
              <a:t>The change</a:t>
            </a:r>
          </a:p>
          <a:p>
            <a:r>
              <a:rPr lang="en-GB"/>
              <a:t>Ensuring that current charity sector best practice is reflected into all aspects of Trustee Boards at Group, District and County.</a:t>
            </a:r>
          </a:p>
          <a:p>
            <a:endParaRPr lang="en-GB"/>
          </a:p>
          <a:p>
            <a:r>
              <a:rPr lang="en-GB" sz="1600" b="1"/>
              <a:t>Why not introduce any other Trustee Board changes during April?</a:t>
            </a:r>
          </a:p>
          <a:p>
            <a:r>
              <a:rPr lang="en-GB"/>
              <a:t>It is the changing of the purpose of the Trustee Board that is vital and is at the core of Trustee Board culture change.  To introduce changes other than the Trustee Board purpose may well prove to be a short-term distraction from the core culture change task. </a:t>
            </a:r>
          </a:p>
          <a:p>
            <a:r>
              <a:rPr lang="en-GB"/>
              <a:t>We are determining what other changes (including 'sizing' suggestions previously discussed) may be useful as part of ensuring that we have effective Trustee Boards that follow charity sector best practice guidance  - any such changes will be introduced later.  </a:t>
            </a:r>
          </a:p>
          <a:p>
            <a:endParaRPr lang="en-GB"/>
          </a:p>
          <a:p>
            <a:r>
              <a:rPr lang="en-GB" sz="1600" b="1"/>
              <a:t>POR updated?  </a:t>
            </a:r>
          </a:p>
          <a:p>
            <a:r>
              <a:rPr lang="en-GB"/>
              <a:t>Further changes identified will be reflected in the October 2023 edition of POR and will be implemented after transition.</a:t>
            </a:r>
          </a:p>
        </p:txBody>
      </p:sp>
    </p:spTree>
    <p:extLst>
      <p:ext uri="{BB962C8B-B14F-4D97-AF65-F5344CB8AC3E}">
        <p14:creationId xmlns:p14="http://schemas.microsoft.com/office/powerpoint/2010/main" val="37584628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8A3FC9A-57E6-0FB7-189F-AAC1DC24E1AA}"/>
              </a:ext>
            </a:extLst>
          </p:cNvPr>
          <p:cNvSpPr>
            <a:spLocks noGrp="1"/>
          </p:cNvSpPr>
          <p:nvPr>
            <p:ph type="ctrTitle"/>
          </p:nvPr>
        </p:nvSpPr>
        <p:spPr/>
        <p:txBody>
          <a:bodyPr/>
          <a:lstStyle/>
          <a:p>
            <a:r>
              <a:rPr lang="en-GB"/>
              <a:t>Transformation Lead Call - March 23</a:t>
            </a:r>
          </a:p>
        </p:txBody>
      </p:sp>
      <p:sp>
        <p:nvSpPr>
          <p:cNvPr id="4" name="Subtitle 3">
            <a:extLst>
              <a:ext uri="{FF2B5EF4-FFF2-40B4-BE49-F238E27FC236}">
                <a16:creationId xmlns:a16="http://schemas.microsoft.com/office/drawing/2014/main" id="{279859CC-2048-3FDF-BAC8-563CF3E0832C}"/>
              </a:ext>
            </a:extLst>
          </p:cNvPr>
          <p:cNvSpPr>
            <a:spLocks noGrp="1"/>
          </p:cNvSpPr>
          <p:nvPr>
            <p:ph type="subTitle" idx="4"/>
          </p:nvPr>
        </p:nvSpPr>
        <p:spPr/>
        <p:txBody>
          <a:bodyPr/>
          <a:lstStyle/>
          <a:p>
            <a:r>
              <a:rPr lang="en-GB"/>
              <a:t>Trustee Board Changes</a:t>
            </a:r>
          </a:p>
        </p:txBody>
      </p:sp>
      <p:sp>
        <p:nvSpPr>
          <p:cNvPr id="9" name="TextBox 8">
            <a:extLst>
              <a:ext uri="{FF2B5EF4-FFF2-40B4-BE49-F238E27FC236}">
                <a16:creationId xmlns:a16="http://schemas.microsoft.com/office/drawing/2014/main" id="{24FD1763-E64D-4529-0D89-4F515C46659E}"/>
              </a:ext>
            </a:extLst>
          </p:cNvPr>
          <p:cNvSpPr txBox="1"/>
          <p:nvPr/>
        </p:nvSpPr>
        <p:spPr>
          <a:xfrm>
            <a:off x="5468159" y="989294"/>
            <a:ext cx="6540372" cy="523220"/>
          </a:xfrm>
          <a:prstGeom prst="rect">
            <a:avLst/>
          </a:prstGeom>
          <a:noFill/>
        </p:spPr>
        <p:txBody>
          <a:bodyPr wrap="square" lIns="91440" tIns="45720" rIns="91440" bIns="45720" anchor="t">
            <a:spAutoFit/>
          </a:bodyPr>
          <a:lstStyle/>
          <a:p>
            <a:pPr marL="64770">
              <a:spcBef>
                <a:spcPts val="2145"/>
              </a:spcBef>
            </a:pPr>
            <a:r>
              <a:rPr lang="en-GB" sz="2800" b="1">
                <a:solidFill>
                  <a:srgbClr val="7413DC"/>
                </a:solidFill>
                <a:latin typeface="Nunito Sans Black"/>
                <a:cs typeface="Nunito Sans Black"/>
              </a:rPr>
              <a:t>Trustee Board Changes - Next Steps</a:t>
            </a:r>
          </a:p>
        </p:txBody>
      </p:sp>
      <p:sp>
        <p:nvSpPr>
          <p:cNvPr id="7" name="TextBox 6">
            <a:extLst>
              <a:ext uri="{FF2B5EF4-FFF2-40B4-BE49-F238E27FC236}">
                <a16:creationId xmlns:a16="http://schemas.microsoft.com/office/drawing/2014/main" id="{3C9DE663-611C-3EFB-5D3F-B79AEF7E5480}"/>
              </a:ext>
            </a:extLst>
          </p:cNvPr>
          <p:cNvSpPr txBox="1"/>
          <p:nvPr/>
        </p:nvSpPr>
        <p:spPr>
          <a:xfrm>
            <a:off x="5464862" y="2026950"/>
            <a:ext cx="6610927" cy="4708981"/>
          </a:xfrm>
          <a:prstGeom prst="rect">
            <a:avLst/>
          </a:prstGeom>
          <a:noFill/>
        </p:spPr>
        <p:txBody>
          <a:bodyPr wrap="square" lIns="91440" tIns="45720" rIns="91440" bIns="45720" rtlCol="0" anchor="t">
            <a:spAutoFit/>
          </a:bodyPr>
          <a:lstStyle/>
          <a:p>
            <a:r>
              <a:rPr lang="en-GB" sz="1500" b="1">
                <a:solidFill>
                  <a:schemeClr val="accent5">
                    <a:lumMod val="60000"/>
                    <a:lumOff val="40000"/>
                  </a:schemeClr>
                </a:solidFill>
              </a:rPr>
              <a:t>In March/April 2023</a:t>
            </a:r>
            <a:r>
              <a:rPr lang="en-GB" sz="1500"/>
              <a:t>, Transformation Leads should work with their County Commissioner and County Chair to plan to introduce from April 2023 onwards the Trustee Board </a:t>
            </a:r>
            <a:r>
              <a:rPr lang="en-GB" sz="1500" b="1"/>
              <a:t>name </a:t>
            </a:r>
            <a:r>
              <a:rPr lang="en-GB" sz="1500"/>
              <a:t>changes and the </a:t>
            </a:r>
            <a:r>
              <a:rPr lang="en-GB" sz="1500" b="1"/>
              <a:t>purpose </a:t>
            </a:r>
            <a:r>
              <a:rPr lang="en-GB" sz="1500"/>
              <a:t>changes in a way that reaches every current Executive Committee at Group, District and County.</a:t>
            </a:r>
          </a:p>
          <a:p>
            <a:endParaRPr lang="en-GB" sz="1500"/>
          </a:p>
          <a:p>
            <a:r>
              <a:rPr lang="en-GB" sz="1500"/>
              <a:t>The outcome must be that, prior to transition, </a:t>
            </a:r>
            <a:r>
              <a:rPr lang="en-GB" sz="1500" b="1"/>
              <a:t>every</a:t>
            </a:r>
            <a:r>
              <a:rPr lang="en-GB" sz="1500"/>
              <a:t> current Executive Committee recognises that they are now a Trustee Board.  Also, that they start to use the (April 2023) </a:t>
            </a:r>
            <a:r>
              <a:rPr lang="en-GB" sz="1500" b="1"/>
              <a:t>purpose</a:t>
            </a:r>
            <a:r>
              <a:rPr lang="en-GB" sz="1500"/>
              <a:t> statements to shape their future Trustee Board agendas and their governance support for The Scouts.</a:t>
            </a:r>
          </a:p>
          <a:p>
            <a:endParaRPr lang="en-GB" sz="1500">
              <a:ea typeface="+mn-lt"/>
              <a:cs typeface="+mn-lt"/>
            </a:endParaRPr>
          </a:p>
          <a:p>
            <a:endParaRPr lang="en-GB" sz="1500">
              <a:ea typeface="+mn-lt"/>
              <a:cs typeface="+mn-lt"/>
            </a:endParaRPr>
          </a:p>
          <a:p>
            <a:r>
              <a:rPr lang="en-GB" sz="1500" b="1">
                <a:ea typeface="+mn-lt"/>
                <a:cs typeface="+mn-lt"/>
              </a:rPr>
              <a:t>IMPORTANT</a:t>
            </a:r>
            <a:br>
              <a:rPr lang="en-GB" sz="1500" b="1">
                <a:ea typeface="+mn-lt"/>
                <a:cs typeface="+mn-lt"/>
              </a:rPr>
            </a:br>
            <a:r>
              <a:rPr lang="en-GB" sz="1500">
                <a:ea typeface="+mn-lt"/>
                <a:cs typeface="+mn-lt"/>
              </a:rPr>
              <a:t>T</a:t>
            </a:r>
            <a:r>
              <a:rPr lang="en-GB" sz="1500"/>
              <a:t>his evening's slides are not your 'rollout' slides</a:t>
            </a:r>
            <a:br>
              <a:rPr lang="en-GB" sz="1500"/>
            </a:br>
            <a:r>
              <a:rPr lang="en-GB" sz="1500"/>
              <a:t>but are for this evening to brief you as</a:t>
            </a:r>
            <a:br>
              <a:rPr lang="en-GB" sz="1500"/>
            </a:br>
            <a:r>
              <a:rPr lang="en-GB" sz="1500"/>
              <a:t>Transformation Leads and County Commissioners.</a:t>
            </a:r>
            <a:br>
              <a:rPr lang="en-GB" sz="1500"/>
            </a:br>
            <a:endParaRPr lang="en-GB" sz="1500"/>
          </a:p>
          <a:p>
            <a:r>
              <a:rPr lang="en-GB" sz="1500"/>
              <a:t>At the time that POR is published in April </a:t>
            </a:r>
          </a:p>
          <a:p>
            <a:r>
              <a:rPr lang="en-GB" sz="1500"/>
              <a:t>we will make available to you a presentation</a:t>
            </a:r>
          </a:p>
          <a:p>
            <a:r>
              <a:rPr lang="en-GB" sz="1500"/>
              <a:t>that can be used to brief the Trustees across your County.</a:t>
            </a:r>
          </a:p>
        </p:txBody>
      </p:sp>
      <p:pic>
        <p:nvPicPr>
          <p:cNvPr id="2" name="Picture 10">
            <a:extLst>
              <a:ext uri="{FF2B5EF4-FFF2-40B4-BE49-F238E27FC236}">
                <a16:creationId xmlns:a16="http://schemas.microsoft.com/office/drawing/2014/main" id="{DA8289B8-C794-17EB-444D-0EC8A920FD4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45675" y="978080"/>
            <a:ext cx="4907285" cy="5466065"/>
          </a:xfrm>
          <a:prstGeom prst="rect">
            <a:avLst/>
          </a:prstGeom>
        </p:spPr>
      </p:pic>
      <p:graphicFrame>
        <p:nvGraphicFramePr>
          <p:cNvPr id="6" name="Diagram 5">
            <a:extLst>
              <a:ext uri="{FF2B5EF4-FFF2-40B4-BE49-F238E27FC236}">
                <a16:creationId xmlns:a16="http://schemas.microsoft.com/office/drawing/2014/main" id="{C5C25D9F-B67F-623F-240F-B73FE1406EA8}"/>
              </a:ext>
            </a:extLst>
          </p:cNvPr>
          <p:cNvGraphicFramePr/>
          <p:nvPr>
            <p:extLst>
              <p:ext uri="{D42A27DB-BD31-4B8C-83A1-F6EECF244321}">
                <p14:modId xmlns:p14="http://schemas.microsoft.com/office/powerpoint/2010/main" val="3677188325"/>
              </p:ext>
            </p:extLst>
          </p:nvPr>
        </p:nvGraphicFramePr>
        <p:xfrm>
          <a:off x="9763178" y="4602148"/>
          <a:ext cx="2251033" cy="184628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1108910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p:nvPr/>
        </p:nvSpPr>
        <p:spPr>
          <a:xfrm>
            <a:off x="345675" y="1371600"/>
            <a:ext cx="6233237" cy="4960973"/>
          </a:xfrm>
          <a:prstGeom prst="rect">
            <a:avLst/>
          </a:prstGeom>
        </p:spPr>
        <p:txBody>
          <a:bodyPr vert="horz" wrap="square" lIns="0" tIns="272415" rIns="0" bIns="0" rtlCol="0" anchor="t">
            <a:spAutoFit/>
          </a:bodyPr>
          <a:lstStyle/>
          <a:p>
            <a:pPr marL="285750" lvl="1" indent="-285750">
              <a:spcBef>
                <a:spcPts val="1500"/>
              </a:spcBef>
              <a:buClr>
                <a:srgbClr val="7414DC"/>
              </a:buClr>
              <a:buSzPct val="125000"/>
              <a:buFont typeface="Arial"/>
              <a:buChar char="•"/>
              <a:tabLst>
                <a:tab pos="523399" algn="l"/>
                <a:tab pos="523875" algn="l"/>
              </a:tabLst>
            </a:pPr>
            <a:r>
              <a:rPr lang="en-GB" sz="1600" b="1">
                <a:latin typeface="Nunito Sans"/>
              </a:rPr>
              <a:t>Craig </a:t>
            </a:r>
            <a:r>
              <a:rPr lang="en-GB" sz="1600" b="1" err="1">
                <a:latin typeface="Nunito Sans"/>
              </a:rPr>
              <a:t>Turpie</a:t>
            </a:r>
            <a:r>
              <a:rPr lang="en-GB" sz="1600">
                <a:latin typeface="Nunito Sans"/>
              </a:rPr>
              <a:t>, Deputy UK Chief Commissioner</a:t>
            </a:r>
          </a:p>
          <a:p>
            <a:pPr marL="285750" lvl="1" indent="-285750">
              <a:spcBef>
                <a:spcPts val="1500"/>
              </a:spcBef>
              <a:buClr>
                <a:srgbClr val="7414DC"/>
              </a:buClr>
              <a:buSzPct val="125000"/>
              <a:buFont typeface="Arial"/>
              <a:buChar char="•"/>
              <a:tabLst>
                <a:tab pos="523399" algn="l"/>
                <a:tab pos="523875" algn="l"/>
              </a:tabLst>
            </a:pPr>
            <a:r>
              <a:rPr lang="en-GB" sz="1600" b="1" spc="-4">
                <a:latin typeface="Nunito Sans"/>
              </a:rPr>
              <a:t>Jack Caine, </a:t>
            </a:r>
            <a:r>
              <a:rPr lang="en-GB" sz="1600" spc="-4">
                <a:latin typeface="Nunito Sans"/>
              </a:rPr>
              <a:t>UK Commissioner for People</a:t>
            </a:r>
          </a:p>
          <a:p>
            <a:pPr marL="285750" lvl="1" indent="-285750">
              <a:spcBef>
                <a:spcPts val="1500"/>
              </a:spcBef>
              <a:buClr>
                <a:srgbClr val="7414DC"/>
              </a:buClr>
              <a:buSzPct val="125000"/>
              <a:buFont typeface="Arial"/>
              <a:buChar char="•"/>
              <a:tabLst>
                <a:tab pos="523399" algn="l"/>
                <a:tab pos="523875" algn="l"/>
              </a:tabLst>
            </a:pPr>
            <a:r>
              <a:rPr lang="en-GB" sz="1600" b="1">
                <a:latin typeface="Nunito Sans"/>
              </a:rPr>
              <a:t>Hamish Stout</a:t>
            </a:r>
            <a:r>
              <a:rPr lang="en-GB" sz="1600">
                <a:latin typeface="Nunito Sans"/>
              </a:rPr>
              <a:t>, Deputy UK Commissioner for People (Transformation)</a:t>
            </a:r>
            <a:r>
              <a:rPr lang="en-GB" sz="1600" spc="-4">
                <a:latin typeface="Nunito Sans"/>
              </a:rPr>
              <a:t> </a:t>
            </a:r>
            <a:endParaRPr lang="en-GB" sz="1600" spc="-4">
              <a:latin typeface="Calibri"/>
              <a:cs typeface="Calibri"/>
            </a:endParaRPr>
          </a:p>
          <a:p>
            <a:pPr marL="285750" lvl="1" indent="-285750">
              <a:spcBef>
                <a:spcPts val="1500"/>
              </a:spcBef>
              <a:buClr>
                <a:srgbClr val="7414DC"/>
              </a:buClr>
              <a:buSzPct val="125000"/>
              <a:buFont typeface="Arial"/>
              <a:buChar char="•"/>
              <a:tabLst>
                <a:tab pos="523399" algn="l"/>
                <a:tab pos="523875" algn="l"/>
              </a:tabLst>
            </a:pPr>
            <a:r>
              <a:rPr lang="en-GB" sz="1600" b="1">
                <a:latin typeface="Nunito Sans"/>
              </a:rPr>
              <a:t>Hermione Clulow, </a:t>
            </a:r>
            <a:r>
              <a:rPr lang="en-GB" sz="1600">
                <a:latin typeface="Nunito Sans"/>
              </a:rPr>
              <a:t>Head of Communications</a:t>
            </a:r>
            <a:endParaRPr lang="en-GB" sz="1600" b="1">
              <a:latin typeface="Nunito Sans"/>
            </a:endParaRPr>
          </a:p>
          <a:p>
            <a:pPr marL="285750" lvl="1" indent="-285750">
              <a:spcBef>
                <a:spcPts val="1500"/>
              </a:spcBef>
              <a:buClr>
                <a:srgbClr val="7414DC"/>
              </a:buClr>
              <a:buSzPct val="125000"/>
              <a:buFont typeface="Arial"/>
              <a:buChar char="•"/>
              <a:tabLst>
                <a:tab pos="523399" algn="l"/>
                <a:tab pos="523875" algn="l"/>
              </a:tabLst>
            </a:pPr>
            <a:r>
              <a:rPr lang="en-GB" sz="1600" b="1">
                <a:latin typeface="Nunito Sans"/>
              </a:rPr>
              <a:t>Lauren Golding</a:t>
            </a:r>
            <a:r>
              <a:rPr lang="en-GB" sz="1600">
                <a:latin typeface="Nunito Sans"/>
              </a:rPr>
              <a:t>, Senior Communications Manager</a:t>
            </a:r>
          </a:p>
          <a:p>
            <a:pPr marL="285750" lvl="1" indent="-285750">
              <a:spcBef>
                <a:spcPts val="1500"/>
              </a:spcBef>
              <a:buClr>
                <a:srgbClr val="7414DC"/>
              </a:buClr>
              <a:buSzPct val="125000"/>
              <a:buFont typeface="Arial"/>
              <a:buChar char="•"/>
              <a:tabLst>
                <a:tab pos="523399" algn="l"/>
                <a:tab pos="523875" algn="l"/>
              </a:tabLst>
            </a:pPr>
            <a:r>
              <a:rPr lang="en-GB" sz="1600" b="1">
                <a:latin typeface="Nunito Sans"/>
              </a:rPr>
              <a:t>Pete Jeffreys, </a:t>
            </a:r>
            <a:r>
              <a:rPr lang="en-GB" sz="1600">
                <a:latin typeface="Nunito Sans"/>
              </a:rPr>
              <a:t>Volunteer Journey Project</a:t>
            </a:r>
          </a:p>
          <a:p>
            <a:pPr marL="285750" lvl="1" indent="-285750">
              <a:spcBef>
                <a:spcPts val="1500"/>
              </a:spcBef>
              <a:buClr>
                <a:srgbClr val="7414DC"/>
              </a:buClr>
              <a:buSzPct val="125000"/>
              <a:buFont typeface="Arial"/>
              <a:buChar char="•"/>
              <a:tabLst>
                <a:tab pos="523399" algn="l"/>
                <a:tab pos="523875" algn="l"/>
              </a:tabLst>
            </a:pPr>
            <a:r>
              <a:rPr lang="en-GB" sz="1600" b="1">
                <a:latin typeface="Nunito Sans"/>
              </a:rPr>
              <a:t>Eleanor Coker, </a:t>
            </a:r>
            <a:r>
              <a:rPr lang="en-GB" sz="1600">
                <a:latin typeface="Nunito Sans"/>
              </a:rPr>
              <a:t>Volunteer Experience Team</a:t>
            </a:r>
          </a:p>
          <a:p>
            <a:pPr marL="285750" lvl="1" indent="-285750">
              <a:spcBef>
                <a:spcPts val="1500"/>
              </a:spcBef>
              <a:buClr>
                <a:srgbClr val="7414DC"/>
              </a:buClr>
              <a:buSzPct val="125000"/>
              <a:buFont typeface="Arial"/>
              <a:buChar char="•"/>
              <a:tabLst>
                <a:tab pos="523399" algn="l"/>
                <a:tab pos="523875" algn="l"/>
              </a:tabLst>
            </a:pPr>
            <a:r>
              <a:rPr lang="en-GB" sz="1600" b="1">
                <a:latin typeface="Nunito Sans"/>
              </a:rPr>
              <a:t>Matthew Cobble, </a:t>
            </a:r>
            <a:r>
              <a:rPr lang="en-GB" sz="1600">
                <a:latin typeface="Nunito Sans"/>
              </a:rPr>
              <a:t>Deputy UK Commissioner for People (Operational)</a:t>
            </a:r>
          </a:p>
          <a:p>
            <a:pPr marL="285750" lvl="1" indent="-285750">
              <a:spcBef>
                <a:spcPts val="1500"/>
              </a:spcBef>
              <a:buClr>
                <a:srgbClr val="7414DC"/>
              </a:buClr>
              <a:buSzPct val="125000"/>
              <a:buFont typeface="Arial"/>
              <a:buChar char="•"/>
              <a:tabLst>
                <a:tab pos="523399" algn="l"/>
                <a:tab pos="523875" algn="l"/>
              </a:tabLst>
            </a:pPr>
            <a:r>
              <a:rPr lang="en-GB" sz="1600" b="1">
                <a:latin typeface="Nunito Sans"/>
              </a:rPr>
              <a:t>James Booker, </a:t>
            </a:r>
            <a:r>
              <a:rPr lang="en-GB" sz="1600">
                <a:latin typeface="Nunito Sans"/>
              </a:rPr>
              <a:t>Head of Portfolio Delivery &amp; Change</a:t>
            </a:r>
            <a:r>
              <a:rPr lang="en-GB" sz="1600">
                <a:latin typeface="Calibri"/>
                <a:cs typeface="Calibri"/>
              </a:rPr>
              <a:t> </a:t>
            </a:r>
            <a:endParaRPr lang="en-GB" sz="1600">
              <a:latin typeface="Nunito Sans"/>
            </a:endParaRPr>
          </a:p>
          <a:p>
            <a:pPr marL="285750" lvl="1" indent="-285750">
              <a:spcBef>
                <a:spcPts val="1500"/>
              </a:spcBef>
              <a:buClr>
                <a:srgbClr val="7414DC"/>
              </a:buClr>
              <a:buSzPct val="125000"/>
              <a:buFont typeface="Arial"/>
              <a:buChar char="•"/>
              <a:tabLst>
                <a:tab pos="523399" algn="l"/>
                <a:tab pos="523875" algn="l"/>
              </a:tabLst>
            </a:pPr>
            <a:r>
              <a:rPr lang="en-GB" sz="1600" b="1">
                <a:latin typeface="Nunito Sans"/>
              </a:rPr>
              <a:t>Rob Groves,</a:t>
            </a:r>
            <a:r>
              <a:rPr lang="en-GB" sz="1600">
                <a:latin typeface="Nunito Sans"/>
              </a:rPr>
              <a:t> Change Manager</a:t>
            </a:r>
            <a:endParaRPr lang="en-GB" sz="1600">
              <a:latin typeface="Calibri"/>
              <a:cs typeface="Calibri"/>
            </a:endParaRPr>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81800" y="1371600"/>
            <a:ext cx="4682939" cy="4682939"/>
          </a:xfrm>
          <a:prstGeom prst="rect">
            <a:avLst/>
          </a:prstGeom>
        </p:spPr>
      </p:pic>
      <p:sp>
        <p:nvSpPr>
          <p:cNvPr id="3" name="TextBox 2">
            <a:extLst>
              <a:ext uri="{FF2B5EF4-FFF2-40B4-BE49-F238E27FC236}">
                <a16:creationId xmlns:a16="http://schemas.microsoft.com/office/drawing/2014/main" id="{C442F3DC-9009-C8F9-A8ED-6C3994E56C41}"/>
              </a:ext>
            </a:extLst>
          </p:cNvPr>
          <p:cNvSpPr txBox="1"/>
          <p:nvPr/>
        </p:nvSpPr>
        <p:spPr>
          <a:xfrm>
            <a:off x="199937" y="871464"/>
            <a:ext cx="3936678" cy="584775"/>
          </a:xfrm>
          <a:prstGeom prst="rect">
            <a:avLst/>
          </a:prstGeom>
          <a:noFill/>
        </p:spPr>
        <p:txBody>
          <a:bodyPr wrap="square">
            <a:spAutoFit/>
          </a:bodyPr>
          <a:lstStyle/>
          <a:p>
            <a:pPr marL="64770">
              <a:spcBef>
                <a:spcPts val="2145"/>
              </a:spcBef>
            </a:pPr>
            <a:r>
              <a:rPr lang="en-GB" sz="3200">
                <a:solidFill>
                  <a:srgbClr val="7413DC"/>
                </a:solidFill>
                <a:latin typeface="Nunito Sans Black" panose="00000A00000000000000" pitchFamily="2" charset="0"/>
                <a:cs typeface="Nunito Sans Black"/>
              </a:rPr>
              <a:t>Who's on the call?</a:t>
            </a:r>
          </a:p>
        </p:txBody>
      </p:sp>
      <p:sp>
        <p:nvSpPr>
          <p:cNvPr id="9" name="Title 2">
            <a:extLst>
              <a:ext uri="{FF2B5EF4-FFF2-40B4-BE49-F238E27FC236}">
                <a16:creationId xmlns:a16="http://schemas.microsoft.com/office/drawing/2014/main" id="{D51342CD-9245-3061-F272-2998365BDCCF}"/>
              </a:ext>
            </a:extLst>
          </p:cNvPr>
          <p:cNvSpPr txBox="1">
            <a:spLocks/>
          </p:cNvSpPr>
          <p:nvPr/>
        </p:nvSpPr>
        <p:spPr>
          <a:xfrm>
            <a:off x="345675" y="326552"/>
            <a:ext cx="5750325" cy="207749"/>
          </a:xfrm>
          <a:prstGeom prst="rect">
            <a:avLst/>
          </a:prstGeom>
        </p:spPr>
        <p:txBody>
          <a:bodyPr wrap="square" lIns="0" tIns="0" rIns="0" bIns="0" anchor="b">
            <a:spAutoFit/>
          </a:bodyPr>
          <a:lstStyle>
            <a:lvl1pPr marL="9525" algn="l" defTabSz="685800" rtl="0" eaLnBrk="1" latinLnBrk="0" hangingPunct="1">
              <a:lnSpc>
                <a:spcPct val="100000"/>
              </a:lnSpc>
              <a:spcBef>
                <a:spcPts val="75"/>
              </a:spcBef>
              <a:defRPr lang="en-US" sz="1350" b="0" i="0" kern="1200" spc="-4">
                <a:solidFill>
                  <a:schemeClr val="tx1"/>
                </a:solidFill>
                <a:latin typeface="Nunito Sans" charset="0"/>
                <a:ea typeface="Nunito Sans" charset="0"/>
                <a:cs typeface="Nunito Sans" charset="0"/>
              </a:defRPr>
            </a:lvl1pPr>
          </a:lstStyle>
          <a:p>
            <a:pPr marL="9525" marR="0" lvl="0" indent="0" algn="l" defTabSz="685800" rtl="0" eaLnBrk="1" fontAlgn="auto" latinLnBrk="0" hangingPunct="1">
              <a:lnSpc>
                <a:spcPct val="100000"/>
              </a:lnSpc>
              <a:spcBef>
                <a:spcPts val="75"/>
              </a:spcBef>
              <a:spcAft>
                <a:spcPts val="0"/>
              </a:spcAft>
              <a:buClrTx/>
              <a:buSzTx/>
              <a:buFontTx/>
              <a:buNone/>
              <a:tabLst/>
              <a:defRPr/>
            </a:pPr>
            <a:r>
              <a:rPr kumimoji="0" lang="en-GB" sz="1350" b="0" i="0" u="none" strike="noStrike" kern="1200" cap="none" spc="-4" normalizeH="0" baseline="0" noProof="0">
                <a:ln>
                  <a:noFill/>
                </a:ln>
                <a:solidFill>
                  <a:srgbClr val="000000"/>
                </a:solidFill>
                <a:effectLst/>
                <a:uLnTx/>
                <a:uFillTx/>
                <a:latin typeface="Nunito Sans" charset="0"/>
              </a:rPr>
              <a:t>Transformation Lead Call - March 23</a:t>
            </a:r>
          </a:p>
        </p:txBody>
      </p:sp>
      <p:sp>
        <p:nvSpPr>
          <p:cNvPr id="10" name="Subtitle 3">
            <a:extLst>
              <a:ext uri="{FF2B5EF4-FFF2-40B4-BE49-F238E27FC236}">
                <a16:creationId xmlns:a16="http://schemas.microsoft.com/office/drawing/2014/main" id="{36CEF2CF-4264-E40F-D8C7-37020F6F60D3}"/>
              </a:ext>
            </a:extLst>
          </p:cNvPr>
          <p:cNvSpPr txBox="1">
            <a:spLocks/>
          </p:cNvSpPr>
          <p:nvPr/>
        </p:nvSpPr>
        <p:spPr>
          <a:xfrm>
            <a:off x="345675" y="534300"/>
            <a:ext cx="5750325" cy="207749"/>
          </a:xfrm>
          <a:prstGeom prst="rect">
            <a:avLst/>
          </a:prstGeom>
        </p:spPr>
        <p:txBody>
          <a:bodyPr vert="horz" wrap="square" lIns="0" tIns="0" rIns="0" bIns="0" rtlCol="0" anchor="t">
            <a:spAutoFit/>
          </a:bodyPr>
          <a:lstStyle>
            <a:lvl1pPr marL="0" indent="0" eaLnBrk="1" hangingPunct="1">
              <a:buClr>
                <a:schemeClr val="tx2"/>
              </a:buClr>
              <a:buSzPct val="125000"/>
              <a:buFont typeface="Arial" panose="020B0604020202020204" pitchFamily="34" charset="0"/>
              <a:buNone/>
              <a:tabLst/>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vl2pPr marL="133200" indent="-122400" eaLnBrk="1" hangingPunct="1">
              <a:buClr>
                <a:schemeClr val="tx2"/>
              </a:buClr>
              <a:buSzPct val="125000"/>
              <a:buFont typeface="Arial" panose="020B0604020202020204" pitchFamily="34" charset="0"/>
              <a:buChar char="•"/>
              <a:tabLst/>
              <a:defRPr sz="1800" b="0" i="0">
                <a:latin typeface="Nunito Sans Black" pitchFamily="2" charset="77"/>
                <a:ea typeface="+mn-ea"/>
                <a:cs typeface="+mn-cs"/>
              </a:defRPr>
            </a:lvl2pPr>
            <a:lvl3pPr marL="133200" indent="-122400" eaLnBrk="1" hangingPunct="1">
              <a:buClr>
                <a:schemeClr val="tx1"/>
              </a:buClr>
              <a:buSzPct val="125000"/>
              <a:buFont typeface="Arial" panose="020B0604020202020204" pitchFamily="34" charset="0"/>
              <a:buChar char="•"/>
              <a:tabLst/>
              <a:defRPr sz="1800">
                <a:solidFill>
                  <a:schemeClr val="tx2"/>
                </a:solidFill>
                <a:latin typeface="+mn-lt"/>
                <a:ea typeface="+mn-ea"/>
                <a:cs typeface="+mn-cs"/>
              </a:defRPr>
            </a:lvl3pPr>
            <a:lvl4pPr marL="133200" indent="-122400" eaLnBrk="1" hangingPunct="1">
              <a:buClr>
                <a:schemeClr val="tx1"/>
              </a:buClr>
              <a:buSzPct val="125000"/>
              <a:buFont typeface="Arial" panose="020B0604020202020204" pitchFamily="34" charset="0"/>
              <a:buChar char="•"/>
              <a:tabLst/>
              <a:defRPr sz="1800" b="0" i="0">
                <a:solidFill>
                  <a:schemeClr val="tx2"/>
                </a:solidFill>
                <a:latin typeface="Nunito Sans Black" pitchFamily="2" charset="77"/>
                <a:ea typeface="+mn-ea"/>
                <a:cs typeface="+mn-cs"/>
              </a:defRPr>
            </a:lvl4pPr>
            <a:lvl5pPr marL="133200" indent="-122400" eaLnBrk="1" hangingPunct="1">
              <a:spcBef>
                <a:spcPts val="1950"/>
              </a:spcBef>
              <a:buClr>
                <a:schemeClr val="tx2"/>
              </a:buClr>
              <a:buSzPct val="125000"/>
              <a:buFont typeface="Arial" panose="020B0604020202020204" pitchFamily="34" charset="0"/>
              <a:buChar char="•"/>
              <a:tabLst/>
              <a:defRPr sz="1800" b="0" i="0">
                <a:latin typeface="Nunito Sans Black" pitchFamily="2" charset="77"/>
                <a:ea typeface="+mn-ea"/>
                <a:cs typeface="+mn-cs"/>
              </a:defRPr>
            </a:lvl5pPr>
            <a:lvl6pPr marL="1714500" eaLnBrk="1" hangingPunct="1">
              <a:defRPr>
                <a:latin typeface="+mn-lt"/>
                <a:ea typeface="+mn-ea"/>
                <a:cs typeface="+mn-cs"/>
              </a:defRPr>
            </a:lvl6pPr>
            <a:lvl7pPr marL="2057400" eaLnBrk="1" hangingPunct="1">
              <a:defRPr>
                <a:latin typeface="+mn-lt"/>
                <a:ea typeface="+mn-ea"/>
                <a:cs typeface="+mn-cs"/>
              </a:defRPr>
            </a:lvl7pPr>
            <a:lvl8pPr marL="2400300" eaLnBrk="1" hangingPunct="1">
              <a:defRPr>
                <a:latin typeface="+mn-lt"/>
                <a:ea typeface="+mn-ea"/>
                <a:cs typeface="+mn-cs"/>
              </a:defRPr>
            </a:lvl8pPr>
            <a:lvl9pPr marL="2743200" eaLnBrk="1" hangingPunct="1">
              <a:defRPr>
                <a:latin typeface="+mn-lt"/>
                <a:ea typeface="+mn-ea"/>
                <a:cs typeface="+mn-cs"/>
              </a:defRPr>
            </a:lvl9pPr>
          </a:lstStyle>
          <a:p>
            <a:pPr marL="0" marR="0" lvl="0" indent="0" defTabSz="914400" eaLnBrk="1" fontAlgn="auto" latinLnBrk="0" hangingPunct="1">
              <a:lnSpc>
                <a:spcPct val="100000"/>
              </a:lnSpc>
              <a:spcBef>
                <a:spcPts val="0"/>
              </a:spcBef>
              <a:spcAft>
                <a:spcPts val="0"/>
              </a:spcAft>
              <a:buClr>
                <a:srgbClr val="7414DC"/>
              </a:buClr>
              <a:buSzPct val="125000"/>
              <a:buFont typeface="Arial" panose="020B0604020202020204" pitchFamily="34" charset="0"/>
              <a:buNone/>
              <a:tabLst/>
              <a:defRPr/>
            </a:pPr>
            <a:r>
              <a:rPr kumimoji="0" lang="en-GB" sz="1350" b="0" i="0" u="none" strike="noStrike" kern="1200" cap="none" spc="-4" normalizeH="0" baseline="0" noProof="0">
                <a:ln>
                  <a:noFill/>
                </a:ln>
                <a:solidFill>
                  <a:srgbClr val="000000"/>
                </a:solidFill>
                <a:effectLst/>
                <a:uLnTx/>
                <a:uFillTx/>
                <a:latin typeface="Nunito Sans Black" pitchFamily="2" charset="77"/>
              </a:rPr>
              <a:t>Culture &amp; Teams Resources - Early Look</a:t>
            </a:r>
          </a:p>
        </p:txBody>
      </p:sp>
    </p:spTree>
    <p:extLst>
      <p:ext uri="{BB962C8B-B14F-4D97-AF65-F5344CB8AC3E}">
        <p14:creationId xmlns:p14="http://schemas.microsoft.com/office/powerpoint/2010/main" val="39813719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3">
            <a:extLst>
              <a:ext uri="{FF2B5EF4-FFF2-40B4-BE49-F238E27FC236}">
                <a16:creationId xmlns:a16="http://schemas.microsoft.com/office/drawing/2014/main" id="{F0E78806-A03B-0FBE-97E3-82CBD067D0C8}"/>
              </a:ext>
            </a:extLst>
          </p:cNvPr>
          <p:cNvSpPr txBox="1">
            <a:spLocks/>
          </p:cNvSpPr>
          <p:nvPr/>
        </p:nvSpPr>
        <p:spPr>
          <a:xfrm>
            <a:off x="752809" y="4341458"/>
            <a:ext cx="9529763" cy="1025281"/>
          </a:xfrm>
          <a:prstGeom prst="rect">
            <a:avLst/>
          </a:prstGeom>
        </p:spPr>
        <p:txBody>
          <a:bodyPr vert="horz" lIns="0" tIns="0" rIns="0" bIns="0" rtlCol="0" anchor="t">
            <a:normAutofit/>
          </a:bodyPr>
          <a:lstStyle>
            <a:lvl1pPr marL="10800" indent="0" eaLnBrk="1" hangingPunct="1">
              <a:buClr>
                <a:schemeClr val="tx2"/>
              </a:buClr>
              <a:buSzPct val="125000"/>
              <a:buFont typeface="Arial" panose="020B0604020202020204" pitchFamily="34" charset="0"/>
              <a:buNone/>
              <a:tabLst/>
              <a:defRPr lang="en-US" sz="4050" b="0" i="0" kern="1200" spc="-53" smtClean="0">
                <a:solidFill>
                  <a:srgbClr val="FFFFFF"/>
                </a:solidFill>
                <a:latin typeface="Nunito Sans Black" charset="0"/>
                <a:ea typeface="Nunito Sans Black" charset="0"/>
                <a:cs typeface="Nunito Sans Black" charset="0"/>
              </a:defRPr>
            </a:lvl1pPr>
            <a:lvl2pPr marL="0" indent="0" algn="l" defTabSz="685800" rtl="0" eaLnBrk="1" latinLnBrk="0" hangingPunct="1">
              <a:lnSpc>
                <a:spcPct val="100000"/>
              </a:lnSpc>
              <a:spcBef>
                <a:spcPts val="90"/>
              </a:spcBef>
              <a:buClr>
                <a:schemeClr val="tx2"/>
              </a:buClr>
              <a:buSzPct val="125000"/>
              <a:buFont typeface="Arial" panose="020B0604020202020204" pitchFamily="34" charset="0"/>
              <a:buNone/>
              <a:tabLst/>
              <a:defRPr lang="en-US" sz="2550" b="0" i="0" kern="1200" spc="-45" dirty="0" smtClean="0">
                <a:solidFill>
                  <a:srgbClr val="FFFFFF"/>
                </a:solidFill>
                <a:latin typeface="Nunito Sans" charset="0"/>
                <a:ea typeface="Nunito Sans" charset="0"/>
                <a:cs typeface="Nunito Sans" charset="0"/>
              </a:defRPr>
            </a:lvl2pPr>
            <a:lvl3pPr marL="9525" indent="-122400" algn="l" defTabSz="685800" rtl="0" eaLnBrk="1" latinLnBrk="0" hangingPunct="1">
              <a:lnSpc>
                <a:spcPct val="100000"/>
              </a:lnSpc>
              <a:spcBef>
                <a:spcPts val="90"/>
              </a:spcBef>
              <a:buClr>
                <a:schemeClr val="tx1"/>
              </a:buClr>
              <a:buSzPct val="125000"/>
              <a:buFont typeface="Arial" panose="020B0604020202020204" pitchFamily="34" charset="0"/>
              <a:buChar char="•"/>
              <a:tabLst/>
              <a:defRPr lang="en-US" sz="2550" b="0" i="0" kern="1200" spc="-45" dirty="0" smtClean="0">
                <a:solidFill>
                  <a:srgbClr val="FFFFFF"/>
                </a:solidFill>
                <a:latin typeface="Nunito Sans" charset="0"/>
                <a:ea typeface="Nunito Sans" charset="0"/>
                <a:cs typeface="Nunito Sans" charset="0"/>
              </a:defRPr>
            </a:lvl3pPr>
            <a:lvl4pPr marL="9525" indent="-122400" algn="l" defTabSz="685800" rtl="0" eaLnBrk="1" latinLnBrk="0" hangingPunct="1">
              <a:lnSpc>
                <a:spcPct val="100000"/>
              </a:lnSpc>
              <a:spcBef>
                <a:spcPts val="90"/>
              </a:spcBef>
              <a:buClr>
                <a:schemeClr val="tx1"/>
              </a:buClr>
              <a:buSzPct val="125000"/>
              <a:buFont typeface="Arial" panose="020B0604020202020204" pitchFamily="34" charset="0"/>
              <a:buChar char="•"/>
              <a:tabLst/>
              <a:defRPr lang="en-US" sz="2550" b="0" i="0" kern="1200" spc="-45" dirty="0" smtClean="0">
                <a:solidFill>
                  <a:srgbClr val="FFFFFF"/>
                </a:solidFill>
                <a:latin typeface="Nunito Sans" charset="0"/>
                <a:ea typeface="Nunito Sans" charset="0"/>
                <a:cs typeface="Nunito Sans" charset="0"/>
              </a:defRPr>
            </a:lvl4pPr>
            <a:lvl5pPr marL="9525" indent="-122400" algn="l" defTabSz="685800" rtl="0" eaLnBrk="1" latinLnBrk="0" hangingPunct="1">
              <a:lnSpc>
                <a:spcPct val="100000"/>
              </a:lnSpc>
              <a:spcBef>
                <a:spcPts val="90"/>
              </a:spcBef>
              <a:buClr>
                <a:schemeClr val="tx2"/>
              </a:buClr>
              <a:buSzPct val="125000"/>
              <a:buFont typeface="Arial" panose="020B0604020202020204" pitchFamily="34" charset="0"/>
              <a:buChar char="•"/>
              <a:tabLst/>
              <a:defRPr lang="en-US" sz="2550" b="0" i="0" kern="1200" spc="-45" dirty="0">
                <a:solidFill>
                  <a:srgbClr val="FFFFFF"/>
                </a:solidFill>
                <a:latin typeface="Nunito Sans" charset="0"/>
                <a:ea typeface="Nunito Sans" charset="0"/>
                <a:cs typeface="Nunito Sans" charset="0"/>
              </a:defRPr>
            </a:lvl5pPr>
            <a:lvl6pPr marL="1714500" eaLnBrk="1" hangingPunct="1">
              <a:defRPr>
                <a:latin typeface="+mn-lt"/>
                <a:ea typeface="+mn-ea"/>
                <a:cs typeface="+mn-cs"/>
              </a:defRPr>
            </a:lvl6pPr>
            <a:lvl7pPr marL="2057400" eaLnBrk="1" hangingPunct="1">
              <a:defRPr>
                <a:latin typeface="+mn-lt"/>
                <a:ea typeface="+mn-ea"/>
                <a:cs typeface="+mn-cs"/>
              </a:defRPr>
            </a:lvl7pPr>
            <a:lvl8pPr marL="2400300" eaLnBrk="1" hangingPunct="1">
              <a:defRPr>
                <a:latin typeface="+mn-lt"/>
                <a:ea typeface="+mn-ea"/>
                <a:cs typeface="+mn-cs"/>
              </a:defRPr>
            </a:lvl8pPr>
            <a:lvl9pPr marL="2743200" eaLnBrk="1" hangingPunct="1">
              <a:defRPr>
                <a:latin typeface="+mn-lt"/>
                <a:ea typeface="+mn-ea"/>
                <a:cs typeface="+mn-cs"/>
              </a:defRPr>
            </a:lvl9pPr>
          </a:lstStyle>
          <a:p>
            <a:pPr marL="10795" defTabSz="914400"/>
            <a:r>
              <a:rPr lang="en-US">
                <a:latin typeface="Nunito Sans Black"/>
              </a:rPr>
              <a:t>Open Forum Q&amp;A</a:t>
            </a:r>
            <a:endParaRPr lang="en-US"/>
          </a:p>
        </p:txBody>
      </p:sp>
    </p:spTree>
    <p:extLst>
      <p:ext uri="{BB962C8B-B14F-4D97-AF65-F5344CB8AC3E}">
        <p14:creationId xmlns:p14="http://schemas.microsoft.com/office/powerpoint/2010/main" val="18472011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3">
            <a:extLst>
              <a:ext uri="{FF2B5EF4-FFF2-40B4-BE49-F238E27FC236}">
                <a16:creationId xmlns:a16="http://schemas.microsoft.com/office/drawing/2014/main" id="{F0E78806-A03B-0FBE-97E3-82CBD067D0C8}"/>
              </a:ext>
            </a:extLst>
          </p:cNvPr>
          <p:cNvSpPr txBox="1">
            <a:spLocks/>
          </p:cNvSpPr>
          <p:nvPr/>
        </p:nvSpPr>
        <p:spPr>
          <a:xfrm>
            <a:off x="752809" y="4341458"/>
            <a:ext cx="9529763" cy="1025281"/>
          </a:xfrm>
          <a:prstGeom prst="rect">
            <a:avLst/>
          </a:prstGeom>
        </p:spPr>
        <p:txBody>
          <a:bodyPr vert="horz" lIns="0" tIns="0" rIns="0" bIns="0" rtlCol="0" anchor="t">
            <a:normAutofit fontScale="92500"/>
          </a:bodyPr>
          <a:lstStyle>
            <a:lvl1pPr marL="10800" indent="0" eaLnBrk="1" hangingPunct="1">
              <a:buClr>
                <a:schemeClr val="tx2"/>
              </a:buClr>
              <a:buSzPct val="125000"/>
              <a:buFont typeface="Arial" panose="020B0604020202020204" pitchFamily="34" charset="0"/>
              <a:buNone/>
              <a:tabLst/>
              <a:defRPr lang="en-US" sz="4050" b="0" i="0" kern="1200" spc="-53" smtClean="0">
                <a:solidFill>
                  <a:srgbClr val="FFFFFF"/>
                </a:solidFill>
                <a:latin typeface="Nunito Sans Black" charset="0"/>
                <a:ea typeface="Nunito Sans Black" charset="0"/>
                <a:cs typeface="Nunito Sans Black" charset="0"/>
              </a:defRPr>
            </a:lvl1pPr>
            <a:lvl2pPr marL="0" indent="0" algn="l" defTabSz="685800" rtl="0" eaLnBrk="1" latinLnBrk="0" hangingPunct="1">
              <a:lnSpc>
                <a:spcPct val="100000"/>
              </a:lnSpc>
              <a:spcBef>
                <a:spcPts val="90"/>
              </a:spcBef>
              <a:buClr>
                <a:schemeClr val="tx2"/>
              </a:buClr>
              <a:buSzPct val="125000"/>
              <a:buFont typeface="Arial" panose="020B0604020202020204" pitchFamily="34" charset="0"/>
              <a:buNone/>
              <a:tabLst/>
              <a:defRPr lang="en-US" sz="2550" b="0" i="0" kern="1200" spc="-45" dirty="0" smtClean="0">
                <a:solidFill>
                  <a:srgbClr val="FFFFFF"/>
                </a:solidFill>
                <a:latin typeface="Nunito Sans" charset="0"/>
                <a:ea typeface="Nunito Sans" charset="0"/>
                <a:cs typeface="Nunito Sans" charset="0"/>
              </a:defRPr>
            </a:lvl2pPr>
            <a:lvl3pPr marL="9525" indent="-122400" algn="l" defTabSz="685800" rtl="0" eaLnBrk="1" latinLnBrk="0" hangingPunct="1">
              <a:lnSpc>
                <a:spcPct val="100000"/>
              </a:lnSpc>
              <a:spcBef>
                <a:spcPts val="90"/>
              </a:spcBef>
              <a:buClr>
                <a:schemeClr val="tx1"/>
              </a:buClr>
              <a:buSzPct val="125000"/>
              <a:buFont typeface="Arial" panose="020B0604020202020204" pitchFamily="34" charset="0"/>
              <a:buChar char="•"/>
              <a:tabLst/>
              <a:defRPr lang="en-US" sz="2550" b="0" i="0" kern="1200" spc="-45" dirty="0" smtClean="0">
                <a:solidFill>
                  <a:srgbClr val="FFFFFF"/>
                </a:solidFill>
                <a:latin typeface="Nunito Sans" charset="0"/>
                <a:ea typeface="Nunito Sans" charset="0"/>
                <a:cs typeface="Nunito Sans" charset="0"/>
              </a:defRPr>
            </a:lvl3pPr>
            <a:lvl4pPr marL="9525" indent="-122400" algn="l" defTabSz="685800" rtl="0" eaLnBrk="1" latinLnBrk="0" hangingPunct="1">
              <a:lnSpc>
                <a:spcPct val="100000"/>
              </a:lnSpc>
              <a:spcBef>
                <a:spcPts val="90"/>
              </a:spcBef>
              <a:buClr>
                <a:schemeClr val="tx1"/>
              </a:buClr>
              <a:buSzPct val="125000"/>
              <a:buFont typeface="Arial" panose="020B0604020202020204" pitchFamily="34" charset="0"/>
              <a:buChar char="•"/>
              <a:tabLst/>
              <a:defRPr lang="en-US" sz="2550" b="0" i="0" kern="1200" spc="-45" dirty="0" smtClean="0">
                <a:solidFill>
                  <a:srgbClr val="FFFFFF"/>
                </a:solidFill>
                <a:latin typeface="Nunito Sans" charset="0"/>
                <a:ea typeface="Nunito Sans" charset="0"/>
                <a:cs typeface="Nunito Sans" charset="0"/>
              </a:defRPr>
            </a:lvl4pPr>
            <a:lvl5pPr marL="9525" indent="-122400" algn="l" defTabSz="685800" rtl="0" eaLnBrk="1" latinLnBrk="0" hangingPunct="1">
              <a:lnSpc>
                <a:spcPct val="100000"/>
              </a:lnSpc>
              <a:spcBef>
                <a:spcPts val="90"/>
              </a:spcBef>
              <a:buClr>
                <a:schemeClr val="tx2"/>
              </a:buClr>
              <a:buSzPct val="125000"/>
              <a:buFont typeface="Arial" panose="020B0604020202020204" pitchFamily="34" charset="0"/>
              <a:buChar char="•"/>
              <a:tabLst/>
              <a:defRPr lang="en-US" sz="2550" b="0" i="0" kern="1200" spc="-45" dirty="0">
                <a:solidFill>
                  <a:srgbClr val="FFFFFF"/>
                </a:solidFill>
                <a:latin typeface="Nunito Sans" charset="0"/>
                <a:ea typeface="Nunito Sans" charset="0"/>
                <a:cs typeface="Nunito Sans" charset="0"/>
              </a:defRPr>
            </a:lvl5pPr>
            <a:lvl6pPr marL="1714500" eaLnBrk="1" hangingPunct="1">
              <a:defRPr>
                <a:latin typeface="+mn-lt"/>
                <a:ea typeface="+mn-ea"/>
                <a:cs typeface="+mn-cs"/>
              </a:defRPr>
            </a:lvl6pPr>
            <a:lvl7pPr marL="2057400" eaLnBrk="1" hangingPunct="1">
              <a:defRPr>
                <a:latin typeface="+mn-lt"/>
                <a:ea typeface="+mn-ea"/>
                <a:cs typeface="+mn-cs"/>
              </a:defRPr>
            </a:lvl7pPr>
            <a:lvl8pPr marL="2400300" eaLnBrk="1" hangingPunct="1">
              <a:defRPr>
                <a:latin typeface="+mn-lt"/>
                <a:ea typeface="+mn-ea"/>
                <a:cs typeface="+mn-cs"/>
              </a:defRPr>
            </a:lvl8pPr>
            <a:lvl9pPr marL="2743200" eaLnBrk="1" hangingPunct="1">
              <a:defRPr>
                <a:latin typeface="+mn-lt"/>
                <a:ea typeface="+mn-ea"/>
                <a:cs typeface="+mn-cs"/>
              </a:defRPr>
            </a:lvl9pPr>
          </a:lstStyle>
          <a:p>
            <a:pPr marL="10795" defTabSz="914400"/>
            <a:r>
              <a:rPr lang="en-US">
                <a:latin typeface="Nunito Sans Black"/>
              </a:rPr>
              <a:t>Role Title Changes and Communications</a:t>
            </a:r>
            <a:endParaRPr lang="en-US"/>
          </a:p>
          <a:p>
            <a:pPr marL="10795" defTabSz="914400"/>
            <a:endParaRPr lang="en-US"/>
          </a:p>
        </p:txBody>
      </p:sp>
    </p:spTree>
    <p:extLst>
      <p:ext uri="{BB962C8B-B14F-4D97-AF65-F5344CB8AC3E}">
        <p14:creationId xmlns:p14="http://schemas.microsoft.com/office/powerpoint/2010/main" val="38833500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8A3FC9A-57E6-0FB7-189F-AAC1DC24E1AA}"/>
              </a:ext>
            </a:extLst>
          </p:cNvPr>
          <p:cNvSpPr>
            <a:spLocks noGrp="1"/>
          </p:cNvSpPr>
          <p:nvPr>
            <p:ph type="ctrTitle"/>
          </p:nvPr>
        </p:nvSpPr>
        <p:spPr/>
        <p:txBody>
          <a:bodyPr/>
          <a:lstStyle/>
          <a:p>
            <a:r>
              <a:rPr lang="en-GB"/>
              <a:t>Transformation Lead Call - March 23</a:t>
            </a:r>
          </a:p>
        </p:txBody>
      </p:sp>
      <p:sp>
        <p:nvSpPr>
          <p:cNvPr id="4" name="Subtitle 3">
            <a:extLst>
              <a:ext uri="{FF2B5EF4-FFF2-40B4-BE49-F238E27FC236}">
                <a16:creationId xmlns:a16="http://schemas.microsoft.com/office/drawing/2014/main" id="{279859CC-2048-3FDF-BAC8-563CF3E0832C}"/>
              </a:ext>
            </a:extLst>
          </p:cNvPr>
          <p:cNvSpPr>
            <a:spLocks noGrp="1"/>
          </p:cNvSpPr>
          <p:nvPr>
            <p:ph type="subTitle" idx="4"/>
          </p:nvPr>
        </p:nvSpPr>
        <p:spPr/>
        <p:txBody>
          <a:bodyPr/>
          <a:lstStyle/>
          <a:p>
            <a:r>
              <a:rPr lang="en-GB"/>
              <a:t>Role Title Changes</a:t>
            </a:r>
          </a:p>
        </p:txBody>
      </p:sp>
      <p:sp>
        <p:nvSpPr>
          <p:cNvPr id="9" name="TextBox 8">
            <a:extLst>
              <a:ext uri="{FF2B5EF4-FFF2-40B4-BE49-F238E27FC236}">
                <a16:creationId xmlns:a16="http://schemas.microsoft.com/office/drawing/2014/main" id="{24FD1763-E64D-4529-0D89-4F515C46659E}"/>
              </a:ext>
            </a:extLst>
          </p:cNvPr>
          <p:cNvSpPr txBox="1"/>
          <p:nvPr/>
        </p:nvSpPr>
        <p:spPr>
          <a:xfrm>
            <a:off x="217662" y="832568"/>
            <a:ext cx="6213618" cy="1100301"/>
          </a:xfrm>
          <a:prstGeom prst="rect">
            <a:avLst/>
          </a:prstGeom>
          <a:noFill/>
        </p:spPr>
        <p:txBody>
          <a:bodyPr wrap="square" lIns="91440" tIns="45720" rIns="91440" bIns="45720" anchor="t">
            <a:spAutoFit/>
          </a:bodyPr>
          <a:lstStyle/>
          <a:p>
            <a:pPr marL="64770">
              <a:spcBef>
                <a:spcPts val="2145"/>
              </a:spcBef>
            </a:pPr>
            <a:r>
              <a:rPr lang="en-GB" sz="2800" b="1">
                <a:solidFill>
                  <a:srgbClr val="7413DC"/>
                </a:solidFill>
                <a:latin typeface="Nunito Sans Black"/>
                <a:cs typeface="Nunito Sans Black"/>
              </a:rPr>
              <a:t>Role Title Changes</a:t>
            </a:r>
          </a:p>
          <a:p>
            <a:pPr marL="64770">
              <a:spcBef>
                <a:spcPts val="2145"/>
              </a:spcBef>
            </a:pPr>
            <a:r>
              <a:rPr lang="en-GB" sz="2000" b="1">
                <a:solidFill>
                  <a:srgbClr val="7413DC"/>
                </a:solidFill>
                <a:latin typeface="Nunito Sans ExtraBold"/>
                <a:ea typeface="+mn-lt"/>
                <a:cs typeface="+mn-lt"/>
              </a:rPr>
              <a:t>Support communicating what comes next</a:t>
            </a:r>
            <a:endParaRPr lang="en-US" sz="2000">
              <a:latin typeface="Nunito Sans ExtraBold"/>
            </a:endParaRPr>
          </a:p>
        </p:txBody>
      </p:sp>
      <p:pic>
        <p:nvPicPr>
          <p:cNvPr id="2" name="Picture 10" descr="A picture containing person&#10;&#10;Description automatically generated">
            <a:extLst>
              <a:ext uri="{FF2B5EF4-FFF2-40B4-BE49-F238E27FC236}">
                <a16:creationId xmlns:a16="http://schemas.microsoft.com/office/drawing/2014/main" id="{5B0A5C4E-A9CF-FBB9-6133-46BE95194FA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686693" y="1056305"/>
            <a:ext cx="4907285" cy="5466065"/>
          </a:xfrm>
          <a:prstGeom prst="rect">
            <a:avLst/>
          </a:prstGeom>
        </p:spPr>
      </p:pic>
      <p:sp>
        <p:nvSpPr>
          <p:cNvPr id="6" name="TextBox 5">
            <a:extLst>
              <a:ext uri="{FF2B5EF4-FFF2-40B4-BE49-F238E27FC236}">
                <a16:creationId xmlns:a16="http://schemas.microsoft.com/office/drawing/2014/main" id="{4114ED24-F4C0-DC67-8260-1C4F66DEAE98}"/>
              </a:ext>
            </a:extLst>
          </p:cNvPr>
          <p:cNvSpPr txBox="1"/>
          <p:nvPr/>
        </p:nvSpPr>
        <p:spPr>
          <a:xfrm>
            <a:off x="292335" y="2023388"/>
            <a:ext cx="5692046" cy="445506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GB"/>
          </a:p>
          <a:p>
            <a:r>
              <a:rPr lang="en-GB" sz="1800"/>
              <a:t>The move to a </a:t>
            </a:r>
            <a:r>
              <a:rPr lang="en-GB" sz="1800" b="1">
                <a:solidFill>
                  <a:srgbClr val="7414DC"/>
                </a:solidFill>
              </a:rPr>
              <a:t>team-based approach and the new role titles </a:t>
            </a:r>
            <a:r>
              <a:rPr lang="en-GB" sz="1800"/>
              <a:t>that come with this are key to transforming our volunteer experience.</a:t>
            </a:r>
          </a:p>
          <a:p>
            <a:endParaRPr lang="en-GB" sz="1800"/>
          </a:p>
          <a:p>
            <a:r>
              <a:rPr lang="en-GB" sz="1800"/>
              <a:t>We are aware that titles can hold a lot of significance for some, and </a:t>
            </a:r>
            <a:r>
              <a:rPr lang="en-GB" sz="1800" b="1">
                <a:solidFill>
                  <a:srgbClr val="7414DC"/>
                </a:solidFill>
              </a:rPr>
              <a:t>so talking about this change can be difficult</a:t>
            </a:r>
            <a:endParaRPr lang="en-GB"/>
          </a:p>
          <a:p>
            <a:endParaRPr lang="en-GB" sz="1800">
              <a:ea typeface="+mn-lt"/>
              <a:cs typeface="+mn-lt"/>
            </a:endParaRPr>
          </a:p>
          <a:p>
            <a:r>
              <a:rPr lang="en-GB" sz="1800" b="1">
                <a:solidFill>
                  <a:srgbClr val="7414DC"/>
                </a:solidFill>
                <a:ea typeface="+mn-lt"/>
                <a:cs typeface="+mn-lt"/>
              </a:rPr>
              <a:t>Resources and guidance</a:t>
            </a:r>
            <a:r>
              <a:rPr lang="en-GB" sz="1800">
                <a:ea typeface="+mn-lt"/>
                <a:cs typeface="+mn-lt"/>
              </a:rPr>
              <a:t> will be produced and shared centrally to all members to provide clarity on </a:t>
            </a:r>
            <a:r>
              <a:rPr lang="en-GB" sz="1800" b="1">
                <a:solidFill>
                  <a:srgbClr val="7414DC"/>
                </a:solidFill>
                <a:ea typeface="+mn-lt"/>
                <a:cs typeface="+mn-lt"/>
              </a:rPr>
              <a:t>what </a:t>
            </a:r>
            <a:r>
              <a:rPr lang="en-GB" sz="1800">
                <a:ea typeface="+mn-lt"/>
                <a:cs typeface="+mn-lt"/>
              </a:rPr>
              <a:t>the role title changes are, and </a:t>
            </a:r>
            <a:r>
              <a:rPr lang="en-GB" sz="1800" b="1">
                <a:solidFill>
                  <a:srgbClr val="7414DC"/>
                </a:solidFill>
                <a:ea typeface="+mn-lt"/>
                <a:cs typeface="+mn-lt"/>
              </a:rPr>
              <a:t>why </a:t>
            </a:r>
            <a:r>
              <a:rPr lang="en-GB" sz="1800">
                <a:solidFill>
                  <a:srgbClr val="000000"/>
                </a:solidFill>
                <a:ea typeface="+mn-lt"/>
                <a:cs typeface="+mn-lt"/>
              </a:rPr>
              <a:t>they</a:t>
            </a:r>
            <a:r>
              <a:rPr lang="en-GB" sz="1800">
                <a:ea typeface="+mn-lt"/>
                <a:cs typeface="+mn-lt"/>
              </a:rPr>
              <a:t> are taking place</a:t>
            </a:r>
          </a:p>
          <a:p>
            <a:endParaRPr lang="en-GB" sz="1800">
              <a:ea typeface="+mn-lt"/>
              <a:cs typeface="+mn-lt"/>
            </a:endParaRPr>
          </a:p>
          <a:p>
            <a:r>
              <a:rPr lang="en-GB" sz="1800">
                <a:ea typeface="+mn-lt"/>
                <a:cs typeface="+mn-lt"/>
              </a:rPr>
              <a:t>We will talk to you soon about what’s planned and how it will be shared to ensure </a:t>
            </a:r>
            <a:r>
              <a:rPr lang="en-GB" sz="1800" b="1">
                <a:solidFill>
                  <a:srgbClr val="7414DC"/>
                </a:solidFill>
                <a:ea typeface="+mn-lt"/>
                <a:cs typeface="+mn-lt"/>
              </a:rPr>
              <a:t>you are fully supported</a:t>
            </a:r>
            <a:endParaRPr lang="en-GB" sz="1800">
              <a:ea typeface="+mn-lt"/>
              <a:cs typeface="+mn-lt"/>
            </a:endParaRPr>
          </a:p>
        </p:txBody>
      </p:sp>
    </p:spTree>
    <p:extLst>
      <p:ext uri="{BB962C8B-B14F-4D97-AF65-F5344CB8AC3E}">
        <p14:creationId xmlns:p14="http://schemas.microsoft.com/office/powerpoint/2010/main" val="24450487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3">
            <a:extLst>
              <a:ext uri="{FF2B5EF4-FFF2-40B4-BE49-F238E27FC236}">
                <a16:creationId xmlns:a16="http://schemas.microsoft.com/office/drawing/2014/main" id="{F0E78806-A03B-0FBE-97E3-82CBD067D0C8}"/>
              </a:ext>
            </a:extLst>
          </p:cNvPr>
          <p:cNvSpPr txBox="1">
            <a:spLocks/>
          </p:cNvSpPr>
          <p:nvPr/>
        </p:nvSpPr>
        <p:spPr>
          <a:xfrm>
            <a:off x="752809" y="4341458"/>
            <a:ext cx="9529763" cy="1025281"/>
          </a:xfrm>
          <a:prstGeom prst="rect">
            <a:avLst/>
          </a:prstGeom>
        </p:spPr>
        <p:txBody>
          <a:bodyPr vert="horz" lIns="0" tIns="0" rIns="0" bIns="0" rtlCol="0" anchor="t">
            <a:normAutofit/>
          </a:bodyPr>
          <a:lstStyle>
            <a:lvl1pPr marL="10800" indent="0" eaLnBrk="1" hangingPunct="1">
              <a:buClr>
                <a:schemeClr val="tx2"/>
              </a:buClr>
              <a:buSzPct val="125000"/>
              <a:buFont typeface="Arial" panose="020B0604020202020204" pitchFamily="34" charset="0"/>
              <a:buNone/>
              <a:tabLst/>
              <a:defRPr lang="en-US" sz="4050" b="0" i="0" kern="1200" spc="-53" smtClean="0">
                <a:solidFill>
                  <a:srgbClr val="FFFFFF"/>
                </a:solidFill>
                <a:latin typeface="Nunito Sans Black" charset="0"/>
                <a:ea typeface="Nunito Sans Black" charset="0"/>
                <a:cs typeface="Nunito Sans Black" charset="0"/>
              </a:defRPr>
            </a:lvl1pPr>
            <a:lvl2pPr marL="0" indent="0" algn="l" defTabSz="685800" rtl="0" eaLnBrk="1" latinLnBrk="0" hangingPunct="1">
              <a:lnSpc>
                <a:spcPct val="100000"/>
              </a:lnSpc>
              <a:spcBef>
                <a:spcPts val="90"/>
              </a:spcBef>
              <a:buClr>
                <a:schemeClr val="tx2"/>
              </a:buClr>
              <a:buSzPct val="125000"/>
              <a:buFont typeface="Arial" panose="020B0604020202020204" pitchFamily="34" charset="0"/>
              <a:buNone/>
              <a:tabLst/>
              <a:defRPr lang="en-US" sz="2550" b="0" i="0" kern="1200" spc="-45" dirty="0" smtClean="0">
                <a:solidFill>
                  <a:srgbClr val="FFFFFF"/>
                </a:solidFill>
                <a:latin typeface="Nunito Sans" charset="0"/>
                <a:ea typeface="Nunito Sans" charset="0"/>
                <a:cs typeface="Nunito Sans" charset="0"/>
              </a:defRPr>
            </a:lvl2pPr>
            <a:lvl3pPr marL="9525" indent="-122400" algn="l" defTabSz="685800" rtl="0" eaLnBrk="1" latinLnBrk="0" hangingPunct="1">
              <a:lnSpc>
                <a:spcPct val="100000"/>
              </a:lnSpc>
              <a:spcBef>
                <a:spcPts val="90"/>
              </a:spcBef>
              <a:buClr>
                <a:schemeClr val="tx1"/>
              </a:buClr>
              <a:buSzPct val="125000"/>
              <a:buFont typeface="Arial" panose="020B0604020202020204" pitchFamily="34" charset="0"/>
              <a:buChar char="•"/>
              <a:tabLst/>
              <a:defRPr lang="en-US" sz="2550" b="0" i="0" kern="1200" spc="-45" dirty="0" smtClean="0">
                <a:solidFill>
                  <a:srgbClr val="FFFFFF"/>
                </a:solidFill>
                <a:latin typeface="Nunito Sans" charset="0"/>
                <a:ea typeface="Nunito Sans" charset="0"/>
                <a:cs typeface="Nunito Sans" charset="0"/>
              </a:defRPr>
            </a:lvl3pPr>
            <a:lvl4pPr marL="9525" indent="-122400" algn="l" defTabSz="685800" rtl="0" eaLnBrk="1" latinLnBrk="0" hangingPunct="1">
              <a:lnSpc>
                <a:spcPct val="100000"/>
              </a:lnSpc>
              <a:spcBef>
                <a:spcPts val="90"/>
              </a:spcBef>
              <a:buClr>
                <a:schemeClr val="tx1"/>
              </a:buClr>
              <a:buSzPct val="125000"/>
              <a:buFont typeface="Arial" panose="020B0604020202020204" pitchFamily="34" charset="0"/>
              <a:buChar char="•"/>
              <a:tabLst/>
              <a:defRPr lang="en-US" sz="2550" b="0" i="0" kern="1200" spc="-45" dirty="0" smtClean="0">
                <a:solidFill>
                  <a:srgbClr val="FFFFFF"/>
                </a:solidFill>
                <a:latin typeface="Nunito Sans" charset="0"/>
                <a:ea typeface="Nunito Sans" charset="0"/>
                <a:cs typeface="Nunito Sans" charset="0"/>
              </a:defRPr>
            </a:lvl4pPr>
            <a:lvl5pPr marL="9525" indent="-122400" algn="l" defTabSz="685800" rtl="0" eaLnBrk="1" latinLnBrk="0" hangingPunct="1">
              <a:lnSpc>
                <a:spcPct val="100000"/>
              </a:lnSpc>
              <a:spcBef>
                <a:spcPts val="90"/>
              </a:spcBef>
              <a:buClr>
                <a:schemeClr val="tx2"/>
              </a:buClr>
              <a:buSzPct val="125000"/>
              <a:buFont typeface="Arial" panose="020B0604020202020204" pitchFamily="34" charset="0"/>
              <a:buChar char="•"/>
              <a:tabLst/>
              <a:defRPr lang="en-US" sz="2550" b="0" i="0" kern="1200" spc="-45" dirty="0">
                <a:solidFill>
                  <a:srgbClr val="FFFFFF"/>
                </a:solidFill>
                <a:latin typeface="Nunito Sans" charset="0"/>
                <a:ea typeface="Nunito Sans" charset="0"/>
                <a:cs typeface="Nunito Sans" charset="0"/>
              </a:defRPr>
            </a:lvl5pPr>
            <a:lvl6pPr marL="1714500" eaLnBrk="1" hangingPunct="1">
              <a:defRPr>
                <a:latin typeface="+mn-lt"/>
                <a:ea typeface="+mn-ea"/>
                <a:cs typeface="+mn-cs"/>
              </a:defRPr>
            </a:lvl6pPr>
            <a:lvl7pPr marL="2057400" eaLnBrk="1" hangingPunct="1">
              <a:defRPr>
                <a:latin typeface="+mn-lt"/>
                <a:ea typeface="+mn-ea"/>
                <a:cs typeface="+mn-cs"/>
              </a:defRPr>
            </a:lvl7pPr>
            <a:lvl8pPr marL="2400300" eaLnBrk="1" hangingPunct="1">
              <a:defRPr>
                <a:latin typeface="+mn-lt"/>
                <a:ea typeface="+mn-ea"/>
                <a:cs typeface="+mn-cs"/>
              </a:defRPr>
            </a:lvl8pPr>
            <a:lvl9pPr marL="2743200" eaLnBrk="1" hangingPunct="1">
              <a:defRPr>
                <a:latin typeface="+mn-lt"/>
                <a:ea typeface="+mn-ea"/>
                <a:cs typeface="+mn-cs"/>
              </a:defRPr>
            </a:lvl9pPr>
          </a:lstStyle>
          <a:p>
            <a:pPr marL="10795" defTabSz="914400"/>
            <a:r>
              <a:rPr lang="en-US">
                <a:latin typeface="Nunito Sans Black"/>
              </a:rPr>
              <a:t>Learning Update</a:t>
            </a:r>
            <a:endParaRPr lang="en-US"/>
          </a:p>
          <a:p>
            <a:pPr marL="10795" defTabSz="914400"/>
            <a:endParaRPr lang="en-US"/>
          </a:p>
        </p:txBody>
      </p:sp>
    </p:spTree>
    <p:extLst>
      <p:ext uri="{BB962C8B-B14F-4D97-AF65-F5344CB8AC3E}">
        <p14:creationId xmlns:p14="http://schemas.microsoft.com/office/powerpoint/2010/main" val="9893410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75EA3B1-9784-1E88-C60E-F1B943212B46}"/>
              </a:ext>
            </a:extLst>
          </p:cNvPr>
          <p:cNvSpPr>
            <a:spLocks noGrp="1"/>
          </p:cNvSpPr>
          <p:nvPr>
            <p:ph type="subTitle" idx="4"/>
          </p:nvPr>
        </p:nvSpPr>
        <p:spPr/>
        <p:txBody>
          <a:bodyPr/>
          <a:lstStyle/>
          <a:p>
            <a:r>
              <a:rPr lang="en-US"/>
              <a:t>Learning Update</a:t>
            </a:r>
          </a:p>
        </p:txBody>
      </p:sp>
      <p:sp>
        <p:nvSpPr>
          <p:cNvPr id="7" name="Title 6"/>
          <p:cNvSpPr>
            <a:spLocks noGrp="1"/>
          </p:cNvSpPr>
          <p:nvPr>
            <p:ph type="ctrTitle"/>
          </p:nvPr>
        </p:nvSpPr>
        <p:spPr/>
        <p:txBody>
          <a:bodyPr/>
          <a:lstStyle/>
          <a:p>
            <a:r>
              <a:rPr lang="en-GB"/>
              <a:t>Transformation Lead Call - March 23</a:t>
            </a:r>
          </a:p>
        </p:txBody>
      </p:sp>
      <p:sp>
        <p:nvSpPr>
          <p:cNvPr id="2" name="object 5">
            <a:extLst>
              <a:ext uri="{FF2B5EF4-FFF2-40B4-BE49-F238E27FC236}">
                <a16:creationId xmlns:a16="http://schemas.microsoft.com/office/drawing/2014/main" id="{03B29CCF-A84F-9518-026C-44517BDEF9A2}"/>
              </a:ext>
            </a:extLst>
          </p:cNvPr>
          <p:cNvSpPr txBox="1"/>
          <p:nvPr/>
        </p:nvSpPr>
        <p:spPr>
          <a:xfrm>
            <a:off x="345675" y="1632077"/>
            <a:ext cx="6143503" cy="4276171"/>
          </a:xfrm>
          <a:prstGeom prst="rect">
            <a:avLst/>
          </a:prstGeom>
        </p:spPr>
        <p:txBody>
          <a:bodyPr vert="horz" wrap="square" lIns="0" tIns="272415" rIns="0" bIns="0" rtlCol="0" anchor="t">
            <a:spAutoFit/>
          </a:bodyPr>
          <a:lstStyle/>
          <a:p>
            <a:pPr marL="702310" indent="-342900">
              <a:spcBef>
                <a:spcPts val="600"/>
              </a:spcBef>
              <a:spcAft>
                <a:spcPts val="600"/>
              </a:spcAft>
              <a:buClr>
                <a:srgbClr val="7414DC"/>
              </a:buClr>
              <a:buSzPct val="125000"/>
              <a:buFont typeface="Arial" panose="020B0604020202020204" pitchFamily="34" charset="0"/>
              <a:buChar char="•"/>
            </a:pPr>
            <a:r>
              <a:rPr lang="en-GB" sz="2000">
                <a:latin typeface="Nunito Sans"/>
              </a:rPr>
              <a:t>First peak at which modules might be replaced by new learning when we launch, and which will remain for a while.</a:t>
            </a:r>
          </a:p>
          <a:p>
            <a:pPr marL="702310" indent="-342900">
              <a:spcBef>
                <a:spcPts val="600"/>
              </a:spcBef>
              <a:spcAft>
                <a:spcPts val="600"/>
              </a:spcAft>
              <a:buClr>
                <a:srgbClr val="7414DC"/>
              </a:buClr>
              <a:buSzPct val="125000"/>
              <a:buFont typeface="Arial" panose="020B0604020202020204" pitchFamily="34" charset="0"/>
              <a:buChar char="•"/>
            </a:pPr>
            <a:r>
              <a:rPr lang="en-GB" sz="2000">
                <a:latin typeface="Nunito Sans"/>
              </a:rPr>
              <a:t>Clarity that we still need trainers and validation to continue for a while yet – so don't stand people down!</a:t>
            </a:r>
          </a:p>
          <a:p>
            <a:pPr marL="702310" indent="-342900">
              <a:spcBef>
                <a:spcPts val="600"/>
              </a:spcBef>
              <a:spcAft>
                <a:spcPts val="600"/>
              </a:spcAft>
              <a:buClr>
                <a:srgbClr val="7414DC"/>
              </a:buClr>
              <a:buSzPct val="125000"/>
              <a:buFont typeface="Arial" panose="020B0604020202020204" pitchFamily="34" charset="0"/>
              <a:buChar char="•"/>
            </a:pPr>
            <a:r>
              <a:rPr lang="en-GB" sz="2000">
                <a:latin typeface="Nunito Sans"/>
              </a:rPr>
              <a:t>Reminder of the core driver in developing the new learning – it must be a good use of time for our volunteers!</a:t>
            </a:r>
          </a:p>
          <a:p>
            <a:pPr marL="702310" indent="-342900">
              <a:spcBef>
                <a:spcPts val="600"/>
              </a:spcBef>
              <a:spcAft>
                <a:spcPts val="600"/>
              </a:spcAft>
              <a:buClr>
                <a:srgbClr val="7414DC"/>
              </a:buClr>
              <a:buSzPct val="125000"/>
              <a:buFont typeface="Arial" panose="020B0604020202020204" pitchFamily="34" charset="0"/>
              <a:buChar char="•"/>
            </a:pPr>
            <a:endParaRPr lang="en-GB" sz="2000">
              <a:latin typeface="Nunito Sans"/>
            </a:endParaRPr>
          </a:p>
          <a:p>
            <a:pPr marL="702310" indent="-342900">
              <a:spcBef>
                <a:spcPts val="600"/>
              </a:spcBef>
              <a:spcAft>
                <a:spcPts val="600"/>
              </a:spcAft>
              <a:buClr>
                <a:srgbClr val="7414DC"/>
              </a:buClr>
              <a:buSzPct val="125000"/>
              <a:buFont typeface="Arial" panose="020B0604020202020204" pitchFamily="34" charset="0"/>
              <a:buChar char="•"/>
            </a:pPr>
            <a:endParaRPr lang="en-GB" sz="2000">
              <a:latin typeface="Nunito Sans"/>
            </a:endParaRPr>
          </a:p>
        </p:txBody>
      </p:sp>
      <p:sp>
        <p:nvSpPr>
          <p:cNvPr id="16" name="TextBox 15">
            <a:extLst>
              <a:ext uri="{FF2B5EF4-FFF2-40B4-BE49-F238E27FC236}">
                <a16:creationId xmlns:a16="http://schemas.microsoft.com/office/drawing/2014/main" id="{62A39BEA-AA91-260A-EA3A-12199E164CFD}"/>
              </a:ext>
            </a:extLst>
          </p:cNvPr>
          <p:cNvSpPr txBox="1"/>
          <p:nvPr/>
        </p:nvSpPr>
        <p:spPr>
          <a:xfrm>
            <a:off x="210558" y="795389"/>
            <a:ext cx="11002085" cy="584775"/>
          </a:xfrm>
          <a:prstGeom prst="rect">
            <a:avLst/>
          </a:prstGeom>
          <a:noFill/>
        </p:spPr>
        <p:txBody>
          <a:bodyPr wrap="square" lIns="91440" tIns="45720" rIns="91440" bIns="45720" anchor="t">
            <a:spAutoFit/>
          </a:bodyPr>
          <a:lstStyle/>
          <a:p>
            <a:pPr marL="64770">
              <a:spcBef>
                <a:spcPts val="2145"/>
              </a:spcBef>
            </a:pPr>
            <a:r>
              <a:rPr lang="en-GB" sz="3200">
                <a:solidFill>
                  <a:srgbClr val="7413DC"/>
                </a:solidFill>
                <a:latin typeface="Nunito Sans Black"/>
              </a:rPr>
              <a:t>News Today</a:t>
            </a:r>
            <a:endParaRPr lang="en-US"/>
          </a:p>
        </p:txBody>
      </p:sp>
      <p:pic>
        <p:nvPicPr>
          <p:cNvPr id="18" name="Picture 12">
            <a:extLst>
              <a:ext uri="{FF2B5EF4-FFF2-40B4-BE49-F238E27FC236}">
                <a16:creationId xmlns:a16="http://schemas.microsoft.com/office/drawing/2014/main" id="{7CFFD4FE-7F2F-23F1-F4D5-A2B5D524B59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15711" y="1887632"/>
            <a:ext cx="4173315" cy="4721577"/>
          </a:xfrm>
          <a:prstGeom prst="rect">
            <a:avLst/>
          </a:prstGeom>
        </p:spPr>
      </p:pic>
    </p:spTree>
    <p:extLst>
      <p:ext uri="{BB962C8B-B14F-4D97-AF65-F5344CB8AC3E}">
        <p14:creationId xmlns:p14="http://schemas.microsoft.com/office/powerpoint/2010/main" val="13592154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75EA3B1-9784-1E88-C60E-F1B943212B46}"/>
              </a:ext>
            </a:extLst>
          </p:cNvPr>
          <p:cNvSpPr>
            <a:spLocks noGrp="1"/>
          </p:cNvSpPr>
          <p:nvPr>
            <p:ph type="subTitle" idx="4"/>
          </p:nvPr>
        </p:nvSpPr>
        <p:spPr/>
        <p:txBody>
          <a:bodyPr/>
          <a:lstStyle/>
          <a:p>
            <a:r>
              <a:rPr lang="en-US"/>
              <a:t>Learning Update</a:t>
            </a:r>
          </a:p>
        </p:txBody>
      </p:sp>
      <p:graphicFrame>
        <p:nvGraphicFramePr>
          <p:cNvPr id="12" name="Diagram 11">
            <a:extLst>
              <a:ext uri="{FF2B5EF4-FFF2-40B4-BE49-F238E27FC236}">
                <a16:creationId xmlns:a16="http://schemas.microsoft.com/office/drawing/2014/main" id="{86796B52-E331-CD9D-6C64-221A9A79D365}"/>
              </a:ext>
            </a:extLst>
          </p:cNvPr>
          <p:cNvGraphicFramePr/>
          <p:nvPr/>
        </p:nvGraphicFramePr>
        <p:xfrm>
          <a:off x="575917" y="2087218"/>
          <a:ext cx="11040166" cy="45810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Rectangle: Rounded Corners 13">
            <a:extLst>
              <a:ext uri="{FF2B5EF4-FFF2-40B4-BE49-F238E27FC236}">
                <a16:creationId xmlns:a16="http://schemas.microsoft.com/office/drawing/2014/main" id="{CB63ACBE-02DC-49FD-D740-FD4A15085790}"/>
              </a:ext>
            </a:extLst>
          </p:cNvPr>
          <p:cNvSpPr/>
          <p:nvPr/>
        </p:nvSpPr>
        <p:spPr>
          <a:xfrm>
            <a:off x="1729409" y="1080053"/>
            <a:ext cx="8733182" cy="1007165"/>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a:latin typeface="Nunito Sans ExtraBold" panose="00000900000000000000" pitchFamily="2" charset="0"/>
              </a:rPr>
              <a:t>The things everyone needs to know to get started</a:t>
            </a:r>
          </a:p>
        </p:txBody>
      </p:sp>
      <p:sp>
        <p:nvSpPr>
          <p:cNvPr id="4" name="Title 3"/>
          <p:cNvSpPr>
            <a:spLocks noGrp="1"/>
          </p:cNvSpPr>
          <p:nvPr>
            <p:ph type="ctrTitle"/>
          </p:nvPr>
        </p:nvSpPr>
        <p:spPr/>
        <p:txBody>
          <a:bodyPr/>
          <a:lstStyle/>
          <a:p>
            <a:r>
              <a:rPr lang="en-GB"/>
              <a:t>Transformation Lead Call - March 23</a:t>
            </a:r>
          </a:p>
        </p:txBody>
      </p:sp>
      <p:sp>
        <p:nvSpPr>
          <p:cNvPr id="2" name="Rectangle 1">
            <a:extLst>
              <a:ext uri="{FF2B5EF4-FFF2-40B4-BE49-F238E27FC236}">
                <a16:creationId xmlns:a16="http://schemas.microsoft.com/office/drawing/2014/main" id="{7E67E1CC-05C1-2F8F-B7EA-4FC96BE0B6E7}"/>
              </a:ext>
            </a:extLst>
          </p:cNvPr>
          <p:cNvSpPr/>
          <p:nvPr/>
        </p:nvSpPr>
        <p:spPr>
          <a:xfrm>
            <a:off x="568421" y="2345051"/>
            <a:ext cx="2530800" cy="406537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t>Replaces:</a:t>
            </a:r>
          </a:p>
          <a:p>
            <a:pPr algn="ctr"/>
            <a:r>
              <a:rPr lang="en-US" b="1"/>
              <a:t> </a:t>
            </a:r>
          </a:p>
          <a:p>
            <a:pPr marL="285750" indent="-285750" algn="ctr">
              <a:buFont typeface="Arial" panose="020B0604020202020204" pitchFamily="34" charset="0"/>
              <a:buChar char="•"/>
            </a:pPr>
            <a:r>
              <a:rPr lang="en-US" b="1"/>
              <a:t>GDPR </a:t>
            </a:r>
          </a:p>
          <a:p>
            <a:pPr marL="285750" indent="-285750" algn="ctr">
              <a:buFont typeface="Arial" panose="020B0604020202020204" pitchFamily="34" charset="0"/>
              <a:buChar char="•"/>
            </a:pPr>
            <a:r>
              <a:rPr lang="en-US" b="1"/>
              <a:t>Some of Module 11 (Administration)</a:t>
            </a:r>
          </a:p>
        </p:txBody>
      </p:sp>
      <p:sp>
        <p:nvSpPr>
          <p:cNvPr id="6" name="Rectangle 5">
            <a:extLst>
              <a:ext uri="{FF2B5EF4-FFF2-40B4-BE49-F238E27FC236}">
                <a16:creationId xmlns:a16="http://schemas.microsoft.com/office/drawing/2014/main" id="{03DBEF35-F2CE-5223-DB0D-72BE81E04128}"/>
              </a:ext>
            </a:extLst>
          </p:cNvPr>
          <p:cNvSpPr/>
          <p:nvPr/>
        </p:nvSpPr>
        <p:spPr>
          <a:xfrm>
            <a:off x="3414593" y="2345051"/>
            <a:ext cx="2530800" cy="406537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a:t>Replaces:</a:t>
            </a:r>
            <a:br>
              <a:rPr lang="en-US" b="1"/>
            </a:br>
            <a:r>
              <a:rPr lang="en-US" b="1"/>
              <a:t> </a:t>
            </a:r>
          </a:p>
          <a:p>
            <a:pPr marL="285750" indent="-285750" algn="ctr">
              <a:buFont typeface="Arial" panose="020B0604020202020204" pitchFamily="34" charset="0"/>
              <a:buChar char="•"/>
            </a:pPr>
            <a:r>
              <a:rPr lang="en-US" b="1"/>
              <a:t>Module 1 (Essentials of Scouting)</a:t>
            </a:r>
          </a:p>
          <a:p>
            <a:pPr marL="285750" indent="-285750" algn="ctr">
              <a:buFont typeface="Arial" panose="020B0604020202020204" pitchFamily="34" charset="0"/>
              <a:buChar char="•"/>
            </a:pPr>
            <a:r>
              <a:rPr lang="en-US" b="1"/>
              <a:t>Some of Module 3 and 4 (Tools for the Role)</a:t>
            </a:r>
          </a:p>
          <a:p>
            <a:pPr marL="285750" indent="-285750" algn="ctr">
              <a:buFont typeface="Arial" panose="020B0604020202020204" pitchFamily="34" charset="0"/>
              <a:buChar char="•"/>
            </a:pPr>
            <a:r>
              <a:rPr lang="en-US" b="1"/>
              <a:t>Module 5 (The Fundamentals)</a:t>
            </a:r>
          </a:p>
          <a:p>
            <a:pPr marL="285750" indent="-285750" algn="ctr">
              <a:buFont typeface="Arial" panose="020B0604020202020204" pitchFamily="34" charset="0"/>
              <a:buChar char="•"/>
            </a:pPr>
            <a:r>
              <a:rPr lang="en-US" b="1"/>
              <a:t>Module 9 (Working with Adults)</a:t>
            </a:r>
          </a:p>
        </p:txBody>
      </p:sp>
      <p:sp>
        <p:nvSpPr>
          <p:cNvPr id="7" name="Rectangle 6">
            <a:extLst>
              <a:ext uri="{FF2B5EF4-FFF2-40B4-BE49-F238E27FC236}">
                <a16:creationId xmlns:a16="http://schemas.microsoft.com/office/drawing/2014/main" id="{4AD43C7B-0F44-D746-F184-E861E86D57F2}"/>
              </a:ext>
            </a:extLst>
          </p:cNvPr>
          <p:cNvSpPr/>
          <p:nvPr/>
        </p:nvSpPr>
        <p:spPr>
          <a:xfrm>
            <a:off x="6257010" y="2345049"/>
            <a:ext cx="2531390" cy="406537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t>Replaces:</a:t>
            </a:r>
            <a:br>
              <a:rPr lang="en-US" b="1"/>
            </a:br>
            <a:r>
              <a:rPr lang="en-US" b="1"/>
              <a:t> </a:t>
            </a:r>
          </a:p>
          <a:p>
            <a:pPr marL="285750" indent="-285750" algn="ctr">
              <a:buFont typeface="Arial" panose="020B0604020202020204" pitchFamily="34" charset="0"/>
              <a:buChar char="•"/>
            </a:pPr>
            <a:r>
              <a:rPr lang="en-US" b="1"/>
              <a:t>Module 7 (Scouting for all) </a:t>
            </a:r>
          </a:p>
          <a:p>
            <a:pPr marL="285750" indent="-285750" algn="ctr">
              <a:buFont typeface="Arial" panose="020B0604020202020204" pitchFamily="34" charset="0"/>
              <a:buChar char="•"/>
            </a:pPr>
            <a:r>
              <a:rPr lang="en-US" b="1"/>
              <a:t>Potentially some of Module 36 (Additional Needs)</a:t>
            </a:r>
          </a:p>
        </p:txBody>
      </p:sp>
      <p:sp>
        <p:nvSpPr>
          <p:cNvPr id="8" name="Rectangle 7">
            <a:extLst>
              <a:ext uri="{FF2B5EF4-FFF2-40B4-BE49-F238E27FC236}">
                <a16:creationId xmlns:a16="http://schemas.microsoft.com/office/drawing/2014/main" id="{6278A173-CF02-8464-FCE6-F8C9451C1005}"/>
              </a:ext>
            </a:extLst>
          </p:cNvPr>
          <p:cNvSpPr/>
          <p:nvPr/>
        </p:nvSpPr>
        <p:spPr>
          <a:xfrm>
            <a:off x="9107676" y="2345049"/>
            <a:ext cx="2530800" cy="406537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t>Replaces:</a:t>
            </a:r>
            <a:br>
              <a:rPr lang="en-US" b="1"/>
            </a:br>
            <a:endParaRPr lang="en-US" b="1"/>
          </a:p>
          <a:p>
            <a:pPr marL="285750" indent="-285750" algn="ctr">
              <a:buFont typeface="Arial" panose="020B0604020202020204" pitchFamily="34" charset="0"/>
              <a:buChar char="•"/>
            </a:pPr>
            <a:r>
              <a:rPr lang="en-US" b="1"/>
              <a:t>Safety, </a:t>
            </a:r>
          </a:p>
          <a:p>
            <a:pPr marL="285750" indent="-285750" algn="ctr">
              <a:buFont typeface="Arial" panose="020B0604020202020204" pitchFamily="34" charset="0"/>
              <a:buChar char="•"/>
            </a:pPr>
            <a:r>
              <a:rPr lang="en-US" b="1"/>
              <a:t>Safeguarding and </a:t>
            </a:r>
          </a:p>
          <a:p>
            <a:pPr marL="285750" indent="-285750" algn="ctr">
              <a:buFont typeface="Arial" panose="020B0604020202020204" pitchFamily="34" charset="0"/>
              <a:buChar char="•"/>
            </a:pPr>
            <a:r>
              <a:rPr lang="en-US" b="1"/>
              <a:t>Some of Module 17 (Running Safe Activities) </a:t>
            </a:r>
          </a:p>
        </p:txBody>
      </p:sp>
    </p:spTree>
    <p:extLst>
      <p:ext uri="{BB962C8B-B14F-4D97-AF65-F5344CB8AC3E}">
        <p14:creationId xmlns:p14="http://schemas.microsoft.com/office/powerpoint/2010/main" val="4013010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P spid="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75EA3B1-9784-1E88-C60E-F1B943212B46}"/>
              </a:ext>
            </a:extLst>
          </p:cNvPr>
          <p:cNvSpPr>
            <a:spLocks noGrp="1"/>
          </p:cNvSpPr>
          <p:nvPr>
            <p:ph type="subTitle" idx="4"/>
          </p:nvPr>
        </p:nvSpPr>
        <p:spPr/>
        <p:txBody>
          <a:bodyPr/>
          <a:lstStyle/>
          <a:p>
            <a:r>
              <a:rPr lang="en-US"/>
              <a:t>Learning Update</a:t>
            </a:r>
          </a:p>
        </p:txBody>
      </p:sp>
      <p:grpSp>
        <p:nvGrpSpPr>
          <p:cNvPr id="8" name="Group 7">
            <a:extLst>
              <a:ext uri="{FF2B5EF4-FFF2-40B4-BE49-F238E27FC236}">
                <a16:creationId xmlns:a16="http://schemas.microsoft.com/office/drawing/2014/main" id="{50B7F0B1-D339-B16E-6C98-89B2E189E6EB}"/>
              </a:ext>
            </a:extLst>
          </p:cNvPr>
          <p:cNvGrpSpPr/>
          <p:nvPr/>
        </p:nvGrpSpPr>
        <p:grpSpPr>
          <a:xfrm>
            <a:off x="575917" y="883630"/>
            <a:ext cx="11040166" cy="5588203"/>
            <a:chOff x="575917" y="1080053"/>
            <a:chExt cx="11040166" cy="5588203"/>
          </a:xfrm>
        </p:grpSpPr>
        <p:graphicFrame>
          <p:nvGraphicFramePr>
            <p:cNvPr id="12" name="Diagram 11">
              <a:extLst>
                <a:ext uri="{FF2B5EF4-FFF2-40B4-BE49-F238E27FC236}">
                  <a16:creationId xmlns:a16="http://schemas.microsoft.com/office/drawing/2014/main" id="{86796B52-E331-CD9D-6C64-221A9A79D365}"/>
                </a:ext>
              </a:extLst>
            </p:cNvPr>
            <p:cNvGraphicFramePr/>
            <p:nvPr/>
          </p:nvGraphicFramePr>
          <p:xfrm>
            <a:off x="575917" y="2087218"/>
            <a:ext cx="11040166" cy="45810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Rectangle: Rounded Corners 13">
              <a:extLst>
                <a:ext uri="{FF2B5EF4-FFF2-40B4-BE49-F238E27FC236}">
                  <a16:creationId xmlns:a16="http://schemas.microsoft.com/office/drawing/2014/main" id="{CB63ACBE-02DC-49FD-D740-FD4A15085790}"/>
                </a:ext>
              </a:extLst>
            </p:cNvPr>
            <p:cNvSpPr/>
            <p:nvPr/>
          </p:nvSpPr>
          <p:spPr>
            <a:xfrm>
              <a:off x="1729409" y="1080053"/>
              <a:ext cx="8733182" cy="1007165"/>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400">
                  <a:latin typeface="Nunito Sans ExtraBold"/>
                </a:rPr>
                <a:t>The things you need based on the team you’re in:</a:t>
              </a:r>
              <a:endParaRPr lang="en-US"/>
            </a:p>
          </p:txBody>
        </p:sp>
        <p:sp>
          <p:nvSpPr>
            <p:cNvPr id="4" name="TextBox 3">
              <a:extLst>
                <a:ext uri="{FF2B5EF4-FFF2-40B4-BE49-F238E27FC236}">
                  <a16:creationId xmlns:a16="http://schemas.microsoft.com/office/drawing/2014/main" id="{B3877501-D6D0-BEBA-6BAF-ECAA4480F0DC}"/>
                </a:ext>
              </a:extLst>
            </p:cNvPr>
            <p:cNvSpPr txBox="1"/>
            <p:nvPr/>
          </p:nvSpPr>
          <p:spPr>
            <a:xfrm>
              <a:off x="575917" y="3684693"/>
              <a:ext cx="2634643" cy="338554"/>
            </a:xfrm>
            <a:prstGeom prst="rect">
              <a:avLst/>
            </a:prstGeom>
            <a:noFill/>
          </p:spPr>
          <p:txBody>
            <a:bodyPr wrap="square" rtlCol="0">
              <a:spAutoFit/>
            </a:bodyPr>
            <a:lstStyle/>
            <a:p>
              <a:r>
                <a:rPr lang="en-GB" sz="1600"/>
                <a:t>Potential Content</a:t>
              </a:r>
              <a:r>
                <a:rPr lang="en-GB" sz="1200"/>
                <a:t>*</a:t>
              </a:r>
              <a:r>
                <a:rPr lang="en-GB" sz="1600"/>
                <a:t>:</a:t>
              </a:r>
            </a:p>
          </p:txBody>
        </p:sp>
        <p:sp>
          <p:nvSpPr>
            <p:cNvPr id="5" name="TextBox 4">
              <a:extLst>
                <a:ext uri="{FF2B5EF4-FFF2-40B4-BE49-F238E27FC236}">
                  <a16:creationId xmlns:a16="http://schemas.microsoft.com/office/drawing/2014/main" id="{6545E010-155D-2A52-6A53-55E68D3C9348}"/>
                </a:ext>
              </a:extLst>
            </p:cNvPr>
            <p:cNvSpPr txBox="1"/>
            <p:nvPr/>
          </p:nvSpPr>
          <p:spPr>
            <a:xfrm>
              <a:off x="4426557" y="3684693"/>
              <a:ext cx="2634643" cy="338554"/>
            </a:xfrm>
            <a:prstGeom prst="rect">
              <a:avLst/>
            </a:prstGeom>
            <a:noFill/>
          </p:spPr>
          <p:txBody>
            <a:bodyPr wrap="square" rtlCol="0">
              <a:spAutoFit/>
            </a:bodyPr>
            <a:lstStyle/>
            <a:p>
              <a:r>
                <a:rPr lang="en-GB" sz="1600"/>
                <a:t>Potential Content</a:t>
              </a:r>
              <a:r>
                <a:rPr lang="en-GB" sz="1200"/>
                <a:t>*</a:t>
              </a:r>
              <a:r>
                <a:rPr lang="en-GB" sz="1600"/>
                <a:t>:</a:t>
              </a:r>
            </a:p>
          </p:txBody>
        </p:sp>
        <p:sp>
          <p:nvSpPr>
            <p:cNvPr id="6" name="TextBox 5">
              <a:extLst>
                <a:ext uri="{FF2B5EF4-FFF2-40B4-BE49-F238E27FC236}">
                  <a16:creationId xmlns:a16="http://schemas.microsoft.com/office/drawing/2014/main" id="{C15F96C2-8CCC-781C-4BF7-8704FBC15B0C}"/>
                </a:ext>
              </a:extLst>
            </p:cNvPr>
            <p:cNvSpPr txBox="1"/>
            <p:nvPr/>
          </p:nvSpPr>
          <p:spPr>
            <a:xfrm>
              <a:off x="8277197" y="3684693"/>
              <a:ext cx="2634643" cy="338554"/>
            </a:xfrm>
            <a:prstGeom prst="rect">
              <a:avLst/>
            </a:prstGeom>
            <a:noFill/>
          </p:spPr>
          <p:txBody>
            <a:bodyPr wrap="square" rtlCol="0">
              <a:spAutoFit/>
            </a:bodyPr>
            <a:lstStyle/>
            <a:p>
              <a:r>
                <a:rPr lang="en-GB" sz="1600"/>
                <a:t>Potential Content</a:t>
              </a:r>
              <a:r>
                <a:rPr lang="en-GB" sz="1200"/>
                <a:t>*</a:t>
              </a:r>
              <a:r>
                <a:rPr lang="en-GB" sz="1600"/>
                <a:t>:</a:t>
              </a:r>
            </a:p>
          </p:txBody>
        </p:sp>
      </p:grpSp>
      <p:sp>
        <p:nvSpPr>
          <p:cNvPr id="9" name="TextBox 8">
            <a:extLst>
              <a:ext uri="{FF2B5EF4-FFF2-40B4-BE49-F238E27FC236}">
                <a16:creationId xmlns:a16="http://schemas.microsoft.com/office/drawing/2014/main" id="{362524F9-BD72-5F20-BF92-91F581014769}"/>
              </a:ext>
            </a:extLst>
          </p:cNvPr>
          <p:cNvSpPr txBox="1"/>
          <p:nvPr/>
        </p:nvSpPr>
        <p:spPr>
          <a:xfrm>
            <a:off x="479820" y="6362171"/>
            <a:ext cx="6964073" cy="338554"/>
          </a:xfrm>
          <a:prstGeom prst="rect">
            <a:avLst/>
          </a:prstGeom>
          <a:noFill/>
        </p:spPr>
        <p:txBody>
          <a:bodyPr wrap="square" rtlCol="0">
            <a:spAutoFit/>
          </a:bodyPr>
          <a:lstStyle/>
          <a:p>
            <a:r>
              <a:rPr lang="en-GB" sz="1600"/>
              <a:t>*Exact content is being scoped and developed during early 2023</a:t>
            </a:r>
          </a:p>
        </p:txBody>
      </p:sp>
      <p:sp>
        <p:nvSpPr>
          <p:cNvPr id="7" name="Title 6"/>
          <p:cNvSpPr>
            <a:spLocks noGrp="1"/>
          </p:cNvSpPr>
          <p:nvPr>
            <p:ph type="ctrTitle"/>
          </p:nvPr>
        </p:nvSpPr>
        <p:spPr/>
        <p:txBody>
          <a:bodyPr/>
          <a:lstStyle/>
          <a:p>
            <a:r>
              <a:rPr lang="en-GB"/>
              <a:t>Transformation Lead Call - March 23</a:t>
            </a:r>
          </a:p>
        </p:txBody>
      </p:sp>
      <p:sp>
        <p:nvSpPr>
          <p:cNvPr id="10" name="Rectangle 9">
            <a:extLst>
              <a:ext uri="{FF2B5EF4-FFF2-40B4-BE49-F238E27FC236}">
                <a16:creationId xmlns:a16="http://schemas.microsoft.com/office/drawing/2014/main" id="{FAAA04A6-75FE-5593-1642-5B3E9C82FD32}"/>
              </a:ext>
            </a:extLst>
          </p:cNvPr>
          <p:cNvSpPr/>
          <p:nvPr/>
        </p:nvSpPr>
        <p:spPr>
          <a:xfrm>
            <a:off x="568421" y="2044753"/>
            <a:ext cx="3395811" cy="427312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t>Replaces: </a:t>
            </a:r>
            <a:br>
              <a:rPr lang="en-US" b="1"/>
            </a:br>
            <a:endParaRPr lang="en-US" b="1"/>
          </a:p>
          <a:p>
            <a:pPr marL="285750" indent="-285750" algn="ctr">
              <a:buFont typeface="Arial" panose="020B0604020202020204" pitchFamily="34" charset="0"/>
              <a:buChar char="•"/>
            </a:pPr>
            <a:r>
              <a:rPr lang="en-US" b="1"/>
              <a:t>Module 12A (Delivering a quality </a:t>
            </a:r>
            <a:r>
              <a:rPr lang="en-US" b="1" err="1"/>
              <a:t>programme</a:t>
            </a:r>
            <a:r>
              <a:rPr lang="en-US" b="1"/>
              <a:t>) </a:t>
            </a:r>
          </a:p>
          <a:p>
            <a:pPr marL="285750" indent="-285750" algn="ctr">
              <a:buFont typeface="Arial" panose="020B0604020202020204" pitchFamily="34" charset="0"/>
              <a:buChar char="•"/>
            </a:pPr>
            <a:r>
              <a:rPr lang="en-US" b="1"/>
              <a:t>Module 12B (</a:t>
            </a:r>
            <a:r>
              <a:rPr lang="en-US" b="1" err="1"/>
              <a:t>programme</a:t>
            </a:r>
            <a:r>
              <a:rPr lang="en-US" b="1"/>
              <a:t> planning)</a:t>
            </a:r>
          </a:p>
          <a:p>
            <a:pPr marL="285750" indent="-285750" algn="ctr">
              <a:buFont typeface="Arial" panose="020B0604020202020204" pitchFamily="34" charset="0"/>
              <a:buChar char="•"/>
            </a:pPr>
            <a:r>
              <a:rPr lang="en-US" b="1"/>
              <a:t>Parts of Module 14 (Supporting young people</a:t>
            </a:r>
          </a:p>
          <a:p>
            <a:pPr marL="285750" indent="-285750" algn="ctr">
              <a:buFont typeface="Arial" panose="020B0604020202020204" pitchFamily="34" charset="0"/>
              <a:buChar char="•"/>
            </a:pPr>
            <a:r>
              <a:rPr lang="en-US" b="1"/>
              <a:t>Parts of Module 15 (Promoting positive behavior)</a:t>
            </a:r>
          </a:p>
          <a:p>
            <a:pPr algn="ctr"/>
            <a:endParaRPr lang="en-US" b="1"/>
          </a:p>
        </p:txBody>
      </p:sp>
      <p:sp>
        <p:nvSpPr>
          <p:cNvPr id="11" name="Rectangle 10">
            <a:extLst>
              <a:ext uri="{FF2B5EF4-FFF2-40B4-BE49-F238E27FC236}">
                <a16:creationId xmlns:a16="http://schemas.microsoft.com/office/drawing/2014/main" id="{19460750-3B2C-7E19-1F68-8F50A896B119}"/>
              </a:ext>
            </a:extLst>
          </p:cNvPr>
          <p:cNvSpPr/>
          <p:nvPr/>
        </p:nvSpPr>
        <p:spPr>
          <a:xfrm>
            <a:off x="4401843" y="2066901"/>
            <a:ext cx="3394800" cy="427312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t>Replaces: </a:t>
            </a:r>
            <a:br>
              <a:rPr lang="en-US" b="1"/>
            </a:br>
            <a:endParaRPr lang="en-US" b="1"/>
          </a:p>
          <a:p>
            <a:pPr marL="285750" indent="-285750" algn="ctr">
              <a:buFont typeface="Arial" panose="020B0604020202020204" pitchFamily="34" charset="0"/>
              <a:buChar char="•"/>
            </a:pPr>
            <a:r>
              <a:rPr lang="en-US" b="1"/>
              <a:t>Trustee Introduction</a:t>
            </a:r>
          </a:p>
          <a:p>
            <a:pPr marL="285750" indent="-285750" algn="ctr">
              <a:buFont typeface="Arial" panose="020B0604020202020204" pitchFamily="34" charset="0"/>
              <a:buChar char="•"/>
            </a:pPr>
            <a:r>
              <a:rPr lang="en-US" b="1"/>
              <a:t>Parts of stand-alone Trustee Training</a:t>
            </a:r>
          </a:p>
        </p:txBody>
      </p:sp>
      <p:sp>
        <p:nvSpPr>
          <p:cNvPr id="13" name="Rectangle 12">
            <a:extLst>
              <a:ext uri="{FF2B5EF4-FFF2-40B4-BE49-F238E27FC236}">
                <a16:creationId xmlns:a16="http://schemas.microsoft.com/office/drawing/2014/main" id="{1FEE9FDC-D78A-CAE8-EEC4-73B4292D5A09}"/>
              </a:ext>
            </a:extLst>
          </p:cNvPr>
          <p:cNvSpPr/>
          <p:nvPr/>
        </p:nvSpPr>
        <p:spPr>
          <a:xfrm>
            <a:off x="8227768" y="2066901"/>
            <a:ext cx="3394800" cy="429783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t>Replaces: </a:t>
            </a:r>
            <a:br>
              <a:rPr lang="en-US" b="1"/>
            </a:br>
            <a:endParaRPr lang="en-US" b="1"/>
          </a:p>
          <a:p>
            <a:pPr marL="285750" indent="-285750" algn="ctr">
              <a:buFont typeface="Arial" panose="020B0604020202020204" pitchFamily="34" charset="0"/>
              <a:buChar char="•"/>
            </a:pPr>
            <a:r>
              <a:rPr lang="en-US" b="1"/>
              <a:t>Some aspects of M&amp;S E-learning</a:t>
            </a:r>
          </a:p>
          <a:p>
            <a:pPr marL="285750" indent="-285750" algn="ctr">
              <a:buFont typeface="Arial" panose="020B0604020202020204" pitchFamily="34" charset="0"/>
              <a:buChar char="•"/>
            </a:pPr>
            <a:r>
              <a:rPr lang="en-US" b="1"/>
              <a:t>Allows timely delivery of some of the key content on skills courses </a:t>
            </a:r>
          </a:p>
        </p:txBody>
      </p:sp>
    </p:spTree>
    <p:extLst>
      <p:ext uri="{BB962C8B-B14F-4D97-AF65-F5344CB8AC3E}">
        <p14:creationId xmlns:p14="http://schemas.microsoft.com/office/powerpoint/2010/main" val="2672710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75EA3B1-9784-1E88-C60E-F1B943212B46}"/>
              </a:ext>
            </a:extLst>
          </p:cNvPr>
          <p:cNvSpPr>
            <a:spLocks noGrp="1"/>
          </p:cNvSpPr>
          <p:nvPr>
            <p:ph type="subTitle" idx="4"/>
          </p:nvPr>
        </p:nvSpPr>
        <p:spPr/>
        <p:txBody>
          <a:bodyPr/>
          <a:lstStyle/>
          <a:p>
            <a:r>
              <a:rPr lang="en-US"/>
              <a:t>Learning Update</a:t>
            </a:r>
          </a:p>
        </p:txBody>
      </p:sp>
      <p:sp>
        <p:nvSpPr>
          <p:cNvPr id="7" name="Title 6"/>
          <p:cNvSpPr>
            <a:spLocks noGrp="1"/>
          </p:cNvSpPr>
          <p:nvPr>
            <p:ph type="ctrTitle"/>
          </p:nvPr>
        </p:nvSpPr>
        <p:spPr/>
        <p:txBody>
          <a:bodyPr/>
          <a:lstStyle/>
          <a:p>
            <a:r>
              <a:rPr lang="en-GB"/>
              <a:t>Transformation Lead Call - March 23</a:t>
            </a:r>
          </a:p>
        </p:txBody>
      </p:sp>
      <p:sp>
        <p:nvSpPr>
          <p:cNvPr id="2" name="object 5">
            <a:extLst>
              <a:ext uri="{FF2B5EF4-FFF2-40B4-BE49-F238E27FC236}">
                <a16:creationId xmlns:a16="http://schemas.microsoft.com/office/drawing/2014/main" id="{03B29CCF-A84F-9518-026C-44517BDEF9A2}"/>
              </a:ext>
            </a:extLst>
          </p:cNvPr>
          <p:cNvSpPr txBox="1"/>
          <p:nvPr/>
        </p:nvSpPr>
        <p:spPr>
          <a:xfrm>
            <a:off x="345675" y="2409166"/>
            <a:ext cx="6143503" cy="3814506"/>
          </a:xfrm>
          <a:prstGeom prst="rect">
            <a:avLst/>
          </a:prstGeom>
        </p:spPr>
        <p:txBody>
          <a:bodyPr vert="horz" wrap="square" lIns="0" tIns="272415" rIns="0" bIns="0" rtlCol="0" anchor="t">
            <a:spAutoFit/>
          </a:bodyPr>
          <a:lstStyle/>
          <a:p>
            <a:pPr marL="702310" indent="-342900">
              <a:spcBef>
                <a:spcPts val="600"/>
              </a:spcBef>
              <a:spcAft>
                <a:spcPts val="600"/>
              </a:spcAft>
              <a:buClr>
                <a:srgbClr val="7414DC"/>
              </a:buClr>
              <a:buSzPct val="125000"/>
              <a:buFont typeface="Arial" panose="020B0604020202020204" pitchFamily="34" charset="0"/>
              <a:buChar char="•"/>
            </a:pPr>
            <a:r>
              <a:rPr lang="en-GB" sz="2000">
                <a:latin typeface="Nunito Sans"/>
              </a:rPr>
              <a:t>You do the learning that everybody does (Data Protection in Scouts, Safe Scouting, Who we are &amp; what we do, Creating Inclusion) </a:t>
            </a:r>
            <a:endParaRPr lang="en-US"/>
          </a:p>
          <a:p>
            <a:pPr marL="702310" indent="-342900">
              <a:lnSpc>
                <a:spcPct val="100000"/>
              </a:lnSpc>
              <a:spcBef>
                <a:spcPts val="600"/>
              </a:spcBef>
              <a:spcAft>
                <a:spcPts val="600"/>
              </a:spcAft>
              <a:buClr>
                <a:srgbClr val="7414DC"/>
              </a:buClr>
              <a:buSzPct val="125000"/>
              <a:buFont typeface="Arial" panose="020B0604020202020204" pitchFamily="34" charset="0"/>
              <a:buChar char="•"/>
            </a:pPr>
            <a:r>
              <a:rPr lang="en-GB" sz="2000">
                <a:latin typeface="Nunito Sans"/>
              </a:rPr>
              <a:t>Plus, task specific learning depending on what you are doing such as:</a:t>
            </a:r>
          </a:p>
          <a:p>
            <a:pPr marL="1045210" lvl="1" indent="-342900">
              <a:spcBef>
                <a:spcPts val="600"/>
              </a:spcBef>
              <a:spcAft>
                <a:spcPts val="600"/>
              </a:spcAft>
              <a:buClr>
                <a:srgbClr val="7414DC"/>
              </a:buClr>
              <a:buSzPct val="125000"/>
              <a:buFont typeface="Arial" panose="020B0604020202020204" pitchFamily="34" charset="0"/>
              <a:buChar char="•"/>
            </a:pPr>
            <a:r>
              <a:rPr lang="en-GB" sz="2000">
                <a:latin typeface="Nunito Sans"/>
              </a:rPr>
              <a:t>First aid trainer, Welcome Conversation Volunteer, etc…</a:t>
            </a:r>
          </a:p>
          <a:p>
            <a:pPr marL="702310" indent="-342900">
              <a:lnSpc>
                <a:spcPct val="100000"/>
              </a:lnSpc>
              <a:spcBef>
                <a:spcPts val="600"/>
              </a:spcBef>
              <a:spcAft>
                <a:spcPts val="600"/>
              </a:spcAft>
              <a:buClr>
                <a:srgbClr val="7414DC"/>
              </a:buClr>
              <a:buSzPct val="125000"/>
              <a:buFont typeface="Arial" panose="020B0604020202020204" pitchFamily="34" charset="0"/>
              <a:buChar char="•"/>
            </a:pPr>
            <a:r>
              <a:rPr lang="en-GB" sz="2000">
                <a:latin typeface="Nunito Sans"/>
              </a:rPr>
              <a:t>Additional specific learning flexible and agreed with Team Leader with support from volunteer development team</a:t>
            </a:r>
          </a:p>
        </p:txBody>
      </p:sp>
      <p:sp>
        <p:nvSpPr>
          <p:cNvPr id="16" name="TextBox 15">
            <a:extLst>
              <a:ext uri="{FF2B5EF4-FFF2-40B4-BE49-F238E27FC236}">
                <a16:creationId xmlns:a16="http://schemas.microsoft.com/office/drawing/2014/main" id="{62A39BEA-AA91-260A-EA3A-12199E164CFD}"/>
              </a:ext>
            </a:extLst>
          </p:cNvPr>
          <p:cNvSpPr txBox="1"/>
          <p:nvPr/>
        </p:nvSpPr>
        <p:spPr>
          <a:xfrm>
            <a:off x="210558" y="795389"/>
            <a:ext cx="11002085" cy="1569660"/>
          </a:xfrm>
          <a:prstGeom prst="rect">
            <a:avLst/>
          </a:prstGeom>
          <a:noFill/>
        </p:spPr>
        <p:txBody>
          <a:bodyPr wrap="square" lIns="91440" tIns="45720" rIns="91440" bIns="45720" anchor="t">
            <a:spAutoFit/>
          </a:bodyPr>
          <a:lstStyle/>
          <a:p>
            <a:pPr marL="64770">
              <a:spcBef>
                <a:spcPts val="2145"/>
              </a:spcBef>
            </a:pPr>
            <a:r>
              <a:rPr lang="en-GB" sz="3200">
                <a:solidFill>
                  <a:srgbClr val="7413DC"/>
                </a:solidFill>
                <a:latin typeface="Nunito Sans Black"/>
                <a:cs typeface="Nunito Sans Black"/>
              </a:rPr>
              <a:t>How does it work if you don’t fall into these groupings? (e.g. Volunteering Development Team, Programme Team)</a:t>
            </a:r>
          </a:p>
        </p:txBody>
      </p:sp>
      <p:pic>
        <p:nvPicPr>
          <p:cNvPr id="18" name="Picture 12">
            <a:extLst>
              <a:ext uri="{FF2B5EF4-FFF2-40B4-BE49-F238E27FC236}">
                <a16:creationId xmlns:a16="http://schemas.microsoft.com/office/drawing/2014/main" id="{7CFFD4FE-7F2F-23F1-F4D5-A2B5D524B59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15711" y="1887632"/>
            <a:ext cx="4173315" cy="4721577"/>
          </a:xfrm>
          <a:prstGeom prst="rect">
            <a:avLst/>
          </a:prstGeom>
        </p:spPr>
      </p:pic>
    </p:spTree>
    <p:extLst>
      <p:ext uri="{BB962C8B-B14F-4D97-AF65-F5344CB8AC3E}">
        <p14:creationId xmlns:p14="http://schemas.microsoft.com/office/powerpoint/2010/main" val="14108018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75EA3B1-9784-1E88-C60E-F1B943212B46}"/>
              </a:ext>
            </a:extLst>
          </p:cNvPr>
          <p:cNvSpPr>
            <a:spLocks noGrp="1"/>
          </p:cNvSpPr>
          <p:nvPr>
            <p:ph type="subTitle" idx="4"/>
          </p:nvPr>
        </p:nvSpPr>
        <p:spPr/>
        <p:txBody>
          <a:bodyPr/>
          <a:lstStyle/>
          <a:p>
            <a:r>
              <a:rPr lang="en-US"/>
              <a:t>Learning Update</a:t>
            </a:r>
          </a:p>
        </p:txBody>
      </p:sp>
      <p:sp>
        <p:nvSpPr>
          <p:cNvPr id="7" name="Title 6"/>
          <p:cNvSpPr>
            <a:spLocks noGrp="1"/>
          </p:cNvSpPr>
          <p:nvPr>
            <p:ph type="ctrTitle"/>
          </p:nvPr>
        </p:nvSpPr>
        <p:spPr/>
        <p:txBody>
          <a:bodyPr/>
          <a:lstStyle/>
          <a:p>
            <a:r>
              <a:rPr lang="en-GB"/>
              <a:t>Transformation Lead Call - March 23</a:t>
            </a:r>
          </a:p>
        </p:txBody>
      </p:sp>
      <p:sp>
        <p:nvSpPr>
          <p:cNvPr id="4" name="TextBox 3">
            <a:extLst>
              <a:ext uri="{FF2B5EF4-FFF2-40B4-BE49-F238E27FC236}">
                <a16:creationId xmlns:a16="http://schemas.microsoft.com/office/drawing/2014/main" id="{43B9FB2E-B2DD-7A07-523E-8AB773977291}"/>
              </a:ext>
            </a:extLst>
          </p:cNvPr>
          <p:cNvSpPr txBox="1"/>
          <p:nvPr/>
        </p:nvSpPr>
        <p:spPr>
          <a:xfrm>
            <a:off x="6200932" y="984354"/>
            <a:ext cx="5386466" cy="523220"/>
          </a:xfrm>
          <a:prstGeom prst="rect">
            <a:avLst/>
          </a:prstGeom>
          <a:noFill/>
        </p:spPr>
        <p:txBody>
          <a:bodyPr wrap="square" lIns="91440" tIns="45720" rIns="91440" bIns="45720" anchor="t">
            <a:spAutoFit/>
          </a:bodyPr>
          <a:lstStyle/>
          <a:p>
            <a:pPr marL="64770">
              <a:spcBef>
                <a:spcPts val="2145"/>
              </a:spcBef>
            </a:pPr>
            <a:r>
              <a:rPr lang="en-GB" sz="2800" b="1">
                <a:solidFill>
                  <a:srgbClr val="7413DC"/>
                </a:solidFill>
                <a:latin typeface="Nunito Sans Black"/>
                <a:cs typeface="Nunito Sans Black"/>
              </a:rPr>
              <a:t>What modules remain?</a:t>
            </a:r>
          </a:p>
        </p:txBody>
      </p:sp>
      <p:sp>
        <p:nvSpPr>
          <p:cNvPr id="5" name="object 5">
            <a:extLst>
              <a:ext uri="{FF2B5EF4-FFF2-40B4-BE49-F238E27FC236}">
                <a16:creationId xmlns:a16="http://schemas.microsoft.com/office/drawing/2014/main" id="{2B7B5A17-7717-724F-F7FF-74C0D5E8BF3F}"/>
              </a:ext>
            </a:extLst>
          </p:cNvPr>
          <p:cNvSpPr txBox="1"/>
          <p:nvPr/>
        </p:nvSpPr>
        <p:spPr>
          <a:xfrm>
            <a:off x="6096000" y="1589980"/>
            <a:ext cx="6143503" cy="4368504"/>
          </a:xfrm>
          <a:prstGeom prst="rect">
            <a:avLst/>
          </a:prstGeom>
        </p:spPr>
        <p:txBody>
          <a:bodyPr vert="horz" wrap="square" lIns="0" tIns="272415" rIns="0" bIns="0" rtlCol="0" anchor="t">
            <a:spAutoFit/>
          </a:bodyPr>
          <a:lstStyle/>
          <a:p>
            <a:pPr marL="702310" indent="-342900">
              <a:lnSpc>
                <a:spcPct val="100000"/>
              </a:lnSpc>
              <a:spcBef>
                <a:spcPts val="600"/>
              </a:spcBef>
              <a:spcAft>
                <a:spcPts val="600"/>
              </a:spcAft>
              <a:buClr>
                <a:srgbClr val="7414DC"/>
              </a:buClr>
              <a:buSzPct val="125000"/>
              <a:buFont typeface="Arial" panose="020B0604020202020204" pitchFamily="34" charset="0"/>
              <a:buChar char="•"/>
            </a:pPr>
            <a:r>
              <a:rPr lang="en-GB" sz="2400">
                <a:latin typeface="Nunito Sans"/>
              </a:rPr>
              <a:t>Module 18 (Practical Skills)</a:t>
            </a:r>
            <a:endParaRPr lang="en-US">
              <a:latin typeface="Nunito Sans"/>
            </a:endParaRPr>
          </a:p>
          <a:p>
            <a:pPr marL="702310" indent="-342900">
              <a:lnSpc>
                <a:spcPct val="100000"/>
              </a:lnSpc>
              <a:spcBef>
                <a:spcPts val="600"/>
              </a:spcBef>
              <a:spcAft>
                <a:spcPts val="600"/>
              </a:spcAft>
              <a:buClr>
                <a:srgbClr val="7414DC"/>
              </a:buClr>
              <a:buSzPct val="125000"/>
              <a:buFont typeface="Arial" panose="020B0604020202020204" pitchFamily="34" charset="0"/>
              <a:buChar char="•"/>
            </a:pPr>
            <a:r>
              <a:rPr lang="en-GB" sz="2400">
                <a:latin typeface="Nunito Sans"/>
              </a:rPr>
              <a:t>Module 16 (Introduction to Residential Experiences)</a:t>
            </a:r>
          </a:p>
          <a:p>
            <a:pPr marL="702310" indent="-342900">
              <a:lnSpc>
                <a:spcPct val="100000"/>
              </a:lnSpc>
              <a:spcBef>
                <a:spcPts val="600"/>
              </a:spcBef>
              <a:spcAft>
                <a:spcPts val="600"/>
              </a:spcAft>
              <a:buClr>
                <a:srgbClr val="7414DC"/>
              </a:buClr>
              <a:buSzPct val="125000"/>
              <a:buFont typeface="Arial" panose="020B0604020202020204" pitchFamily="34" charset="0"/>
              <a:buChar char="•"/>
            </a:pPr>
            <a:r>
              <a:rPr lang="en-GB" sz="2400">
                <a:latin typeface="Nunito Sans"/>
              </a:rPr>
              <a:t>Module 19 (International)</a:t>
            </a:r>
          </a:p>
          <a:p>
            <a:pPr marL="702310" indent="-342900">
              <a:spcBef>
                <a:spcPts val="600"/>
              </a:spcBef>
              <a:spcAft>
                <a:spcPts val="600"/>
              </a:spcAft>
              <a:buClr>
                <a:srgbClr val="7414DC"/>
              </a:buClr>
              <a:buSzPct val="125000"/>
              <a:buFont typeface="Arial" panose="020B0604020202020204" pitchFamily="34" charset="0"/>
              <a:buChar char="•"/>
            </a:pPr>
            <a:r>
              <a:rPr lang="en-GB" sz="2400">
                <a:latin typeface="Nunito Sans"/>
              </a:rPr>
              <a:t>Module 13 (Growing the section)</a:t>
            </a:r>
          </a:p>
          <a:p>
            <a:pPr marL="702310" indent="-342900">
              <a:lnSpc>
                <a:spcPct val="100000"/>
              </a:lnSpc>
              <a:spcBef>
                <a:spcPts val="600"/>
              </a:spcBef>
              <a:spcAft>
                <a:spcPts val="600"/>
              </a:spcAft>
              <a:buClr>
                <a:srgbClr val="7414DC"/>
              </a:buClr>
              <a:buSzPct val="125000"/>
              <a:buFont typeface="Arial" panose="020B0604020202020204" pitchFamily="34" charset="0"/>
              <a:buChar char="•"/>
            </a:pPr>
            <a:r>
              <a:rPr lang="en-GB" sz="2400">
                <a:latin typeface="Nunito Sans"/>
              </a:rPr>
              <a:t>Module 8 (Skills of Leadership)</a:t>
            </a:r>
          </a:p>
          <a:p>
            <a:pPr marL="702310" indent="-342900">
              <a:lnSpc>
                <a:spcPct val="100000"/>
              </a:lnSpc>
              <a:spcBef>
                <a:spcPts val="600"/>
              </a:spcBef>
              <a:spcAft>
                <a:spcPts val="600"/>
              </a:spcAft>
              <a:buClr>
                <a:srgbClr val="7414DC"/>
              </a:buClr>
              <a:buSzPct val="125000"/>
              <a:buFont typeface="Arial" panose="020B0604020202020204" pitchFamily="34" charset="0"/>
              <a:buChar char="•"/>
            </a:pPr>
            <a:r>
              <a:rPr lang="en-GB" sz="2400">
                <a:latin typeface="Nunito Sans"/>
              </a:rPr>
              <a:t>All supplementary modules (25-39) except for 37 (Advising on Adult appointments)</a:t>
            </a:r>
          </a:p>
        </p:txBody>
      </p:sp>
      <p:pic>
        <p:nvPicPr>
          <p:cNvPr id="8" name="Picture 7">
            <a:extLst>
              <a:ext uri="{FF2B5EF4-FFF2-40B4-BE49-F238E27FC236}">
                <a16:creationId xmlns:a16="http://schemas.microsoft.com/office/drawing/2014/main" id="{43C32BE3-05D9-2CB9-8673-58376BC90D7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5675" y="855598"/>
            <a:ext cx="5062144" cy="5839525"/>
          </a:xfrm>
          <a:prstGeom prst="rect">
            <a:avLst/>
          </a:prstGeom>
        </p:spPr>
      </p:pic>
    </p:spTree>
    <p:extLst>
      <p:ext uri="{BB962C8B-B14F-4D97-AF65-F5344CB8AC3E}">
        <p14:creationId xmlns:p14="http://schemas.microsoft.com/office/powerpoint/2010/main" val="12077070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1CB9A805-A77B-86FF-6437-9D990CDF8001}"/>
              </a:ext>
            </a:extLst>
          </p:cNvPr>
          <p:cNvGrpSpPr/>
          <p:nvPr/>
        </p:nvGrpSpPr>
        <p:grpSpPr>
          <a:xfrm>
            <a:off x="911969" y="3261023"/>
            <a:ext cx="10460439" cy="1174048"/>
            <a:chOff x="920324" y="2923491"/>
            <a:chExt cx="10460439" cy="1174048"/>
          </a:xfrm>
          <a:effectLst/>
        </p:grpSpPr>
        <p:sp>
          <p:nvSpPr>
            <p:cNvPr id="28" name="Rounded Rectangle 27">
              <a:extLst>
                <a:ext uri="{FF2B5EF4-FFF2-40B4-BE49-F238E27FC236}">
                  <a16:creationId xmlns:a16="http://schemas.microsoft.com/office/drawing/2014/main" id="{0C14D1A2-0407-A6E7-EC02-29683F1EAE24}"/>
                </a:ext>
              </a:extLst>
            </p:cNvPr>
            <p:cNvSpPr/>
            <p:nvPr/>
          </p:nvSpPr>
          <p:spPr>
            <a:xfrm>
              <a:off x="920324" y="2936153"/>
              <a:ext cx="1992154" cy="1153213"/>
            </a:xfrm>
            <a:prstGeom prst="roundRect">
              <a:avLst/>
            </a:prstGeom>
            <a:solidFill>
              <a:schemeClr val="accent1">
                <a:lumMod val="60000"/>
                <a:lumOff val="40000"/>
              </a:schemeClr>
            </a:solidFill>
            <a:ln w="12700">
              <a:solidFill>
                <a:schemeClr val="accent5">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srgbClr val="000000"/>
                  </a:solidFill>
                  <a:effectLst/>
                  <a:uLnTx/>
                  <a:uFillTx/>
                  <a:latin typeface="Nunito Sans"/>
                  <a:ea typeface="+mn-ea"/>
                  <a:cs typeface="+mn-cs"/>
                </a:rPr>
                <a:t>Online</a:t>
              </a:r>
            </a:p>
          </p:txBody>
        </p:sp>
        <p:sp>
          <p:nvSpPr>
            <p:cNvPr id="29" name="Rounded Rectangle 28">
              <a:extLst>
                <a:ext uri="{FF2B5EF4-FFF2-40B4-BE49-F238E27FC236}">
                  <a16:creationId xmlns:a16="http://schemas.microsoft.com/office/drawing/2014/main" id="{19E2D87B-2224-F094-0573-C607E6DA6B8D}"/>
                </a:ext>
              </a:extLst>
            </p:cNvPr>
            <p:cNvSpPr/>
            <p:nvPr/>
          </p:nvSpPr>
          <p:spPr>
            <a:xfrm>
              <a:off x="3061072" y="3377539"/>
              <a:ext cx="5774457" cy="720000"/>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FFFFFF"/>
                  </a:solidFill>
                  <a:effectLst/>
                  <a:uLnTx/>
                  <a:uFillTx/>
                  <a:latin typeface="Nunito Sans"/>
                  <a:ea typeface="+mn-ea"/>
                  <a:cs typeface="+mn-cs"/>
                </a:rPr>
                <a:t>3 x 2-hour online </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FFFFFF"/>
                  </a:solidFill>
                  <a:effectLst/>
                  <a:uLnTx/>
                  <a:uFillTx/>
                  <a:latin typeface="Nunito Sans"/>
                  <a:ea typeface="+mn-ea"/>
                  <a:cs typeface="+mn-cs"/>
                </a:rPr>
                <a:t>trainer-led sessions</a:t>
              </a:r>
            </a:p>
          </p:txBody>
        </p:sp>
        <p:sp>
          <p:nvSpPr>
            <p:cNvPr id="30" name="Rounded Rectangle 29">
              <a:extLst>
                <a:ext uri="{FF2B5EF4-FFF2-40B4-BE49-F238E27FC236}">
                  <a16:creationId xmlns:a16="http://schemas.microsoft.com/office/drawing/2014/main" id="{E89618FD-B5F9-2572-78BF-7859E0E63B57}"/>
                </a:ext>
              </a:extLst>
            </p:cNvPr>
            <p:cNvSpPr/>
            <p:nvPr/>
          </p:nvSpPr>
          <p:spPr>
            <a:xfrm>
              <a:off x="8995959" y="3377539"/>
              <a:ext cx="2384804" cy="720000"/>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FFFFFF"/>
                  </a:solidFill>
                  <a:effectLst/>
                  <a:uLnTx/>
                  <a:uFillTx/>
                  <a:latin typeface="Nunito Sans"/>
                  <a:ea typeface="+mn-ea"/>
                  <a:cs typeface="+mn-cs"/>
                </a:rPr>
                <a:t>1 x 20-minute practical F2F</a:t>
              </a:r>
            </a:p>
          </p:txBody>
        </p:sp>
        <p:sp>
          <p:nvSpPr>
            <p:cNvPr id="31" name="Rounded Rectangle 30">
              <a:extLst>
                <a:ext uri="{FF2B5EF4-FFF2-40B4-BE49-F238E27FC236}">
                  <a16:creationId xmlns:a16="http://schemas.microsoft.com/office/drawing/2014/main" id="{354D42D0-1787-5602-4E98-9B42DF1F02D8}"/>
                </a:ext>
              </a:extLst>
            </p:cNvPr>
            <p:cNvSpPr/>
            <p:nvPr/>
          </p:nvSpPr>
          <p:spPr>
            <a:xfrm>
              <a:off x="3044363" y="2923492"/>
              <a:ext cx="5791166" cy="402677"/>
            </a:xfrm>
            <a:prstGeom prst="roundRect">
              <a:avLst/>
            </a:prstGeom>
            <a:solidFill>
              <a:schemeClr val="accent1">
                <a:lumMod val="60000"/>
                <a:lumOff val="40000"/>
              </a:schemeClr>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srgbClr val="000000"/>
                  </a:solidFill>
                  <a:effectLst/>
                  <a:uLnTx/>
                  <a:uFillTx/>
                  <a:latin typeface="Nunito Sans"/>
                  <a:ea typeface="+mn-ea"/>
                  <a:cs typeface="+mn-cs"/>
                </a:rPr>
                <a:t>Theory</a:t>
              </a:r>
              <a:endParaRPr kumimoji="0" lang="en-GB" sz="1800" b="0" i="0" u="none" strike="noStrike" kern="1200" cap="none" spc="0" normalizeH="0" baseline="0" noProof="0">
                <a:ln>
                  <a:noFill/>
                </a:ln>
                <a:solidFill>
                  <a:srgbClr val="000000"/>
                </a:solidFill>
                <a:effectLst/>
                <a:uLnTx/>
                <a:uFillTx/>
                <a:latin typeface="Nunito Sans"/>
                <a:ea typeface="+mn-ea"/>
                <a:cs typeface="+mn-cs"/>
              </a:endParaRPr>
            </a:p>
          </p:txBody>
        </p:sp>
        <p:sp>
          <p:nvSpPr>
            <p:cNvPr id="32" name="Rounded Rectangle 31">
              <a:extLst>
                <a:ext uri="{FF2B5EF4-FFF2-40B4-BE49-F238E27FC236}">
                  <a16:creationId xmlns:a16="http://schemas.microsoft.com/office/drawing/2014/main" id="{1EFC44B7-4055-CE24-3017-E825566AD5DA}"/>
                </a:ext>
              </a:extLst>
            </p:cNvPr>
            <p:cNvSpPr/>
            <p:nvPr/>
          </p:nvSpPr>
          <p:spPr>
            <a:xfrm>
              <a:off x="8995959" y="2923491"/>
              <a:ext cx="2384804" cy="402677"/>
            </a:xfrm>
            <a:prstGeom prst="roundRect">
              <a:avLst/>
            </a:prstGeom>
            <a:solidFill>
              <a:schemeClr val="accent1">
                <a:lumMod val="60000"/>
                <a:lumOff val="40000"/>
              </a:schemeClr>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srgbClr val="000000"/>
                  </a:solidFill>
                  <a:effectLst/>
                  <a:uLnTx/>
                  <a:uFillTx/>
                  <a:latin typeface="Nunito Sans"/>
                  <a:ea typeface="+mn-ea"/>
                  <a:cs typeface="+mn-cs"/>
                </a:rPr>
                <a:t>Practical Demo</a:t>
              </a:r>
              <a:endParaRPr kumimoji="0" lang="en-GB" sz="1800" b="0" i="0" u="none" strike="noStrike" kern="1200" cap="none" spc="0" normalizeH="0" baseline="0" noProof="0">
                <a:ln>
                  <a:noFill/>
                </a:ln>
                <a:solidFill>
                  <a:srgbClr val="000000"/>
                </a:solidFill>
                <a:effectLst/>
                <a:uLnTx/>
                <a:uFillTx/>
                <a:latin typeface="Nunito Sans"/>
                <a:ea typeface="+mn-ea"/>
                <a:cs typeface="+mn-cs"/>
              </a:endParaRPr>
            </a:p>
          </p:txBody>
        </p:sp>
      </p:grpSp>
      <p:grpSp>
        <p:nvGrpSpPr>
          <p:cNvPr id="33" name="Group 32">
            <a:extLst>
              <a:ext uri="{FF2B5EF4-FFF2-40B4-BE49-F238E27FC236}">
                <a16:creationId xmlns:a16="http://schemas.microsoft.com/office/drawing/2014/main" id="{9D99BD27-7A0B-B244-E5CA-EA29C529DE6D}"/>
              </a:ext>
            </a:extLst>
          </p:cNvPr>
          <p:cNvGrpSpPr/>
          <p:nvPr/>
        </p:nvGrpSpPr>
        <p:grpSpPr>
          <a:xfrm>
            <a:off x="903614" y="4872534"/>
            <a:ext cx="10477149" cy="1187380"/>
            <a:chOff x="903614" y="4534608"/>
            <a:chExt cx="10477149" cy="1187380"/>
          </a:xfrm>
        </p:grpSpPr>
        <p:sp>
          <p:nvSpPr>
            <p:cNvPr id="34" name="Rounded Rectangle 33">
              <a:extLst>
                <a:ext uri="{FF2B5EF4-FFF2-40B4-BE49-F238E27FC236}">
                  <a16:creationId xmlns:a16="http://schemas.microsoft.com/office/drawing/2014/main" id="{EF9F3F3A-1245-497C-60AE-DC03DC2BD0BD}"/>
                </a:ext>
              </a:extLst>
            </p:cNvPr>
            <p:cNvSpPr/>
            <p:nvPr/>
          </p:nvSpPr>
          <p:spPr>
            <a:xfrm>
              <a:off x="903614" y="4534608"/>
              <a:ext cx="1992154" cy="1173404"/>
            </a:xfrm>
            <a:prstGeom prst="roundRect">
              <a:avLst/>
            </a:prstGeom>
            <a:solidFill>
              <a:schemeClr val="accent1">
                <a:lumMod val="60000"/>
                <a:lumOff val="40000"/>
              </a:schemeClr>
            </a:solidFill>
            <a:ln w="127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srgbClr val="000000"/>
                  </a:solidFill>
                  <a:effectLst/>
                  <a:uLnTx/>
                  <a:uFillTx/>
                  <a:latin typeface="Nunito Sans"/>
                  <a:ea typeface="+mn-ea"/>
                  <a:cs typeface="+mn-cs"/>
                </a:rPr>
                <a:t>Blended</a:t>
              </a:r>
            </a:p>
          </p:txBody>
        </p:sp>
        <p:sp>
          <p:nvSpPr>
            <p:cNvPr id="35" name="Rounded Rectangle 34">
              <a:extLst>
                <a:ext uri="{FF2B5EF4-FFF2-40B4-BE49-F238E27FC236}">
                  <a16:creationId xmlns:a16="http://schemas.microsoft.com/office/drawing/2014/main" id="{00A3576D-7DBB-C927-715D-D9053B8CE6F5}"/>
                </a:ext>
              </a:extLst>
            </p:cNvPr>
            <p:cNvSpPr/>
            <p:nvPr/>
          </p:nvSpPr>
          <p:spPr>
            <a:xfrm>
              <a:off x="3044362" y="5001988"/>
              <a:ext cx="2340000" cy="720000"/>
            </a:xfrm>
            <a:prstGeom prst="roundRect">
              <a:avLst/>
            </a:prstGeom>
            <a:solidFill>
              <a:schemeClr val="tx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FFFFFF"/>
                  </a:solidFill>
                  <a:effectLst/>
                  <a:uLnTx/>
                  <a:uFillTx/>
                  <a:latin typeface="Nunito Sans"/>
                  <a:ea typeface="+mn-ea"/>
                  <a:cs typeface="+mn-cs"/>
                </a:rPr>
                <a:t>1 x 2.5-hour</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FFFFFF"/>
                  </a:solidFill>
                  <a:effectLst/>
                  <a:uLnTx/>
                  <a:uFillTx/>
                  <a:latin typeface="Nunito Sans"/>
                  <a:ea typeface="+mn-ea"/>
                  <a:cs typeface="+mn-cs"/>
                </a:rPr>
                <a:t>E Learning</a:t>
              </a:r>
            </a:p>
          </p:txBody>
        </p:sp>
        <p:sp>
          <p:nvSpPr>
            <p:cNvPr id="36" name="Rounded Rectangle 35">
              <a:extLst>
                <a:ext uri="{FF2B5EF4-FFF2-40B4-BE49-F238E27FC236}">
                  <a16:creationId xmlns:a16="http://schemas.microsoft.com/office/drawing/2014/main" id="{474D73AE-66A3-4DC5-86FB-3A6206C1F938}"/>
                </a:ext>
              </a:extLst>
            </p:cNvPr>
            <p:cNvSpPr/>
            <p:nvPr/>
          </p:nvSpPr>
          <p:spPr>
            <a:xfrm>
              <a:off x="6495529" y="5001988"/>
              <a:ext cx="2340000" cy="720000"/>
            </a:xfrm>
            <a:prstGeom prst="roundRect">
              <a:avLst/>
            </a:prstGeom>
            <a:solidFill>
              <a:schemeClr val="tx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FFFFFF"/>
                  </a:solidFill>
                  <a:effectLst/>
                  <a:uLnTx/>
                  <a:uFillTx/>
                  <a:latin typeface="Nunito Sans"/>
                  <a:ea typeface="+mn-ea"/>
                  <a:cs typeface="+mn-cs"/>
                </a:rPr>
                <a:t>1 x 3-hour online trainer-led session</a:t>
              </a:r>
            </a:p>
          </p:txBody>
        </p:sp>
        <p:sp>
          <p:nvSpPr>
            <p:cNvPr id="37" name="Rounded Rectangle 36">
              <a:extLst>
                <a:ext uri="{FF2B5EF4-FFF2-40B4-BE49-F238E27FC236}">
                  <a16:creationId xmlns:a16="http://schemas.microsoft.com/office/drawing/2014/main" id="{92F730F7-99AC-5FAD-3CA3-787A5FFAECC9}"/>
                </a:ext>
              </a:extLst>
            </p:cNvPr>
            <p:cNvSpPr/>
            <p:nvPr/>
          </p:nvSpPr>
          <p:spPr>
            <a:xfrm>
              <a:off x="3027652" y="4540248"/>
              <a:ext cx="5807877" cy="402677"/>
            </a:xfrm>
            <a:prstGeom prst="roundRect">
              <a:avLst/>
            </a:prstGeom>
            <a:solidFill>
              <a:schemeClr val="accent1">
                <a:lumMod val="60000"/>
                <a:lumOff val="40000"/>
              </a:schemeClr>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srgbClr val="000000"/>
                  </a:solidFill>
                  <a:effectLst/>
                  <a:uLnTx/>
                  <a:uFillTx/>
                  <a:latin typeface="Nunito Sans"/>
                  <a:ea typeface="+mn-ea"/>
                  <a:cs typeface="+mn-cs"/>
                </a:rPr>
                <a:t>Theory</a:t>
              </a:r>
              <a:endParaRPr kumimoji="0" lang="en-GB" sz="1800" b="0" i="0" u="none" strike="noStrike" kern="1200" cap="none" spc="0" normalizeH="0" baseline="0" noProof="0">
                <a:ln>
                  <a:noFill/>
                </a:ln>
                <a:solidFill>
                  <a:srgbClr val="000000"/>
                </a:solidFill>
                <a:effectLst/>
                <a:uLnTx/>
                <a:uFillTx/>
                <a:latin typeface="Nunito Sans"/>
                <a:ea typeface="+mn-ea"/>
                <a:cs typeface="+mn-cs"/>
              </a:endParaRPr>
            </a:p>
          </p:txBody>
        </p:sp>
        <p:sp>
          <p:nvSpPr>
            <p:cNvPr id="38" name="Rounded Rectangle 37">
              <a:extLst>
                <a:ext uri="{FF2B5EF4-FFF2-40B4-BE49-F238E27FC236}">
                  <a16:creationId xmlns:a16="http://schemas.microsoft.com/office/drawing/2014/main" id="{71F9DB08-6B4E-413B-ACA7-A28EE3E27C4A}"/>
                </a:ext>
              </a:extLst>
            </p:cNvPr>
            <p:cNvSpPr/>
            <p:nvPr/>
          </p:nvSpPr>
          <p:spPr>
            <a:xfrm>
              <a:off x="8979249" y="4534608"/>
              <a:ext cx="2401514" cy="402677"/>
            </a:xfrm>
            <a:prstGeom prst="roundRect">
              <a:avLst/>
            </a:prstGeom>
            <a:solidFill>
              <a:schemeClr val="accent1">
                <a:lumMod val="60000"/>
                <a:lumOff val="40000"/>
              </a:schemeClr>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srgbClr val="000000"/>
                  </a:solidFill>
                  <a:effectLst/>
                  <a:uLnTx/>
                  <a:uFillTx/>
                  <a:latin typeface="Nunito Sans"/>
                  <a:ea typeface="+mn-ea"/>
                  <a:cs typeface="+mn-cs"/>
                </a:rPr>
                <a:t>Practical Demo</a:t>
              </a:r>
              <a:endParaRPr kumimoji="0" lang="en-GB" sz="1800" b="0" i="0" u="none" strike="noStrike" kern="1200" cap="none" spc="0" normalizeH="0" baseline="0" noProof="0">
                <a:ln>
                  <a:noFill/>
                </a:ln>
                <a:solidFill>
                  <a:srgbClr val="000000"/>
                </a:solidFill>
                <a:effectLst/>
                <a:uLnTx/>
                <a:uFillTx/>
                <a:latin typeface="Nunito Sans"/>
                <a:ea typeface="+mn-ea"/>
                <a:cs typeface="+mn-cs"/>
              </a:endParaRPr>
            </a:p>
          </p:txBody>
        </p:sp>
        <p:sp>
          <p:nvSpPr>
            <p:cNvPr id="39" name="Rounded Rectangle 38">
              <a:extLst>
                <a:ext uri="{FF2B5EF4-FFF2-40B4-BE49-F238E27FC236}">
                  <a16:creationId xmlns:a16="http://schemas.microsoft.com/office/drawing/2014/main" id="{AF20BEAF-C320-8CFA-E2E2-357ED8747684}"/>
                </a:ext>
              </a:extLst>
            </p:cNvPr>
            <p:cNvSpPr/>
            <p:nvPr/>
          </p:nvSpPr>
          <p:spPr>
            <a:xfrm>
              <a:off x="5499652" y="5080920"/>
              <a:ext cx="885287" cy="552872"/>
            </a:xfrm>
            <a:prstGeom prst="roundRect">
              <a:avLst/>
            </a:prstGeom>
            <a:solidFill>
              <a:schemeClr val="tx2">
                <a:lumMod val="20000"/>
                <a:lumOff val="80000"/>
              </a:schemeClr>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7414DC"/>
                  </a:solidFill>
                  <a:effectLst/>
                  <a:uLnTx/>
                  <a:uFillTx/>
                  <a:latin typeface="Nunito Sans"/>
                  <a:ea typeface="+mn-ea"/>
                  <a:cs typeface="+mn-cs"/>
                </a:rPr>
                <a:t>THEN</a:t>
              </a:r>
            </a:p>
          </p:txBody>
        </p:sp>
        <p:sp>
          <p:nvSpPr>
            <p:cNvPr id="40" name="Rounded Rectangle 39">
              <a:extLst>
                <a:ext uri="{FF2B5EF4-FFF2-40B4-BE49-F238E27FC236}">
                  <a16:creationId xmlns:a16="http://schemas.microsoft.com/office/drawing/2014/main" id="{788AC5F4-EDBC-FE31-22D1-38F8B02B2C2F}"/>
                </a:ext>
              </a:extLst>
            </p:cNvPr>
            <p:cNvSpPr/>
            <p:nvPr/>
          </p:nvSpPr>
          <p:spPr>
            <a:xfrm>
              <a:off x="8979249" y="4997356"/>
              <a:ext cx="2401514" cy="720000"/>
            </a:xfrm>
            <a:prstGeom prst="roundRect">
              <a:avLst/>
            </a:prstGeom>
            <a:solidFill>
              <a:schemeClr val="tx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FFFFFF"/>
                  </a:solidFill>
                  <a:effectLst/>
                  <a:uLnTx/>
                  <a:uFillTx/>
                  <a:latin typeface="Nunito Sans"/>
                  <a:ea typeface="+mn-ea"/>
                  <a:cs typeface="+mn-cs"/>
                </a:rPr>
                <a:t>1 x 20-minute practical F2F</a:t>
              </a:r>
            </a:p>
          </p:txBody>
        </p:sp>
      </p:grpSp>
      <p:sp>
        <p:nvSpPr>
          <p:cNvPr id="41" name="TextBox 40">
            <a:extLst>
              <a:ext uri="{FF2B5EF4-FFF2-40B4-BE49-F238E27FC236}">
                <a16:creationId xmlns:a16="http://schemas.microsoft.com/office/drawing/2014/main" id="{7446A382-6041-CCCB-8F63-4E59E8FD12A4}"/>
              </a:ext>
            </a:extLst>
          </p:cNvPr>
          <p:cNvSpPr txBox="1"/>
          <p:nvPr/>
        </p:nvSpPr>
        <p:spPr>
          <a:xfrm>
            <a:off x="345675" y="803320"/>
            <a:ext cx="7626532" cy="711733"/>
          </a:xfrm>
          <a:prstGeom prst="rect">
            <a:avLst/>
          </a:prstGeom>
          <a:noFill/>
        </p:spPr>
        <p:txBody>
          <a:bodyPr wrap="square">
            <a:spAutoFit/>
          </a:bodyPr>
          <a:lstStyle/>
          <a:p>
            <a:pPr marL="0" marR="0" lvl="0" indent="0" algn="l" defTabSz="685800" rtl="0" eaLnBrk="1" fontAlgn="auto" latinLnBrk="0" hangingPunct="1">
              <a:lnSpc>
                <a:spcPts val="4950"/>
              </a:lnSpc>
              <a:spcBef>
                <a:spcPts val="0"/>
              </a:spcBef>
              <a:spcAft>
                <a:spcPts val="0"/>
              </a:spcAft>
              <a:buClr>
                <a:srgbClr val="7414DC"/>
              </a:buClr>
              <a:buSzPct val="125000"/>
              <a:buFont typeface="Arial" panose="020B0604020202020204" pitchFamily="34" charset="0"/>
              <a:buNone/>
              <a:tabLst/>
              <a:defRPr/>
            </a:pPr>
            <a:r>
              <a:rPr kumimoji="0" lang="en-US" sz="3600" b="0" i="0" u="none" strike="noStrike" kern="1200" cap="none" spc="-146" normalizeH="0" baseline="0" noProof="0">
                <a:ln>
                  <a:noFill/>
                </a:ln>
                <a:solidFill>
                  <a:srgbClr val="7414DC"/>
                </a:solidFill>
                <a:effectLst/>
                <a:uLnTx/>
                <a:uFillTx/>
                <a:latin typeface="Nunito Sans Black" charset="0"/>
                <a:ea typeface="+mn-ea"/>
                <a:cs typeface="Nunito Sans Black" charset="0"/>
              </a:rPr>
              <a:t>First Response delivery models</a:t>
            </a:r>
          </a:p>
        </p:txBody>
      </p:sp>
      <p:grpSp>
        <p:nvGrpSpPr>
          <p:cNvPr id="42" name="Group 41">
            <a:extLst>
              <a:ext uri="{FF2B5EF4-FFF2-40B4-BE49-F238E27FC236}">
                <a16:creationId xmlns:a16="http://schemas.microsoft.com/office/drawing/2014/main" id="{1FBBD172-F601-B3F9-E0BA-D3FC399E6549}"/>
              </a:ext>
            </a:extLst>
          </p:cNvPr>
          <p:cNvGrpSpPr/>
          <p:nvPr/>
        </p:nvGrpSpPr>
        <p:grpSpPr>
          <a:xfrm>
            <a:off x="911969" y="1752330"/>
            <a:ext cx="10460439" cy="1165874"/>
            <a:chOff x="920324" y="1414404"/>
            <a:chExt cx="10460439" cy="1165874"/>
          </a:xfrm>
        </p:grpSpPr>
        <p:sp>
          <p:nvSpPr>
            <p:cNvPr id="43" name="Rounded Rectangle 42">
              <a:extLst>
                <a:ext uri="{FF2B5EF4-FFF2-40B4-BE49-F238E27FC236}">
                  <a16:creationId xmlns:a16="http://schemas.microsoft.com/office/drawing/2014/main" id="{ED18A582-6573-B8F1-E6B4-9A23A21C118B}"/>
                </a:ext>
              </a:extLst>
            </p:cNvPr>
            <p:cNvSpPr/>
            <p:nvPr/>
          </p:nvSpPr>
          <p:spPr>
            <a:xfrm>
              <a:off x="920324" y="1414404"/>
              <a:ext cx="1992154" cy="1153213"/>
            </a:xfrm>
            <a:prstGeom prst="roundRect">
              <a:avLst/>
            </a:prstGeom>
            <a:solidFill>
              <a:schemeClr val="accent1">
                <a:lumMod val="60000"/>
                <a:lumOff val="40000"/>
              </a:schemeClr>
            </a:solidFill>
            <a:ln w="127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srgbClr val="000000"/>
                  </a:solidFill>
                  <a:effectLst/>
                  <a:uLnTx/>
                  <a:uFillTx/>
                  <a:latin typeface="Nunito Sans"/>
                  <a:ea typeface="+mn-ea"/>
                  <a:cs typeface="+mn-cs"/>
                </a:rPr>
                <a:t>Face to Face</a:t>
              </a:r>
            </a:p>
          </p:txBody>
        </p:sp>
        <p:sp>
          <p:nvSpPr>
            <p:cNvPr id="44" name="Rounded Rectangle 43">
              <a:extLst>
                <a:ext uri="{FF2B5EF4-FFF2-40B4-BE49-F238E27FC236}">
                  <a16:creationId xmlns:a16="http://schemas.microsoft.com/office/drawing/2014/main" id="{35625B6D-98C7-FB94-F726-4EB8A2397336}"/>
                </a:ext>
              </a:extLst>
            </p:cNvPr>
            <p:cNvSpPr/>
            <p:nvPr/>
          </p:nvSpPr>
          <p:spPr>
            <a:xfrm>
              <a:off x="3044362" y="1860278"/>
              <a:ext cx="3600000" cy="720000"/>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FFFFFF"/>
                  </a:solidFill>
                  <a:effectLst/>
                  <a:uLnTx/>
                  <a:uFillTx/>
                  <a:latin typeface="Nunito Sans"/>
                  <a:ea typeface="+mn-ea"/>
                  <a:cs typeface="+mn-cs"/>
                </a:rPr>
                <a:t>1 x 6-hour session</a:t>
              </a:r>
            </a:p>
          </p:txBody>
        </p:sp>
        <p:sp>
          <p:nvSpPr>
            <p:cNvPr id="45" name="Rounded Rectangle 44">
              <a:extLst>
                <a:ext uri="{FF2B5EF4-FFF2-40B4-BE49-F238E27FC236}">
                  <a16:creationId xmlns:a16="http://schemas.microsoft.com/office/drawing/2014/main" id="{79EA2FD7-5670-25C1-D214-3F76DC30F2CE}"/>
                </a:ext>
              </a:extLst>
            </p:cNvPr>
            <p:cNvSpPr/>
            <p:nvPr/>
          </p:nvSpPr>
          <p:spPr>
            <a:xfrm>
              <a:off x="7731857" y="1859970"/>
              <a:ext cx="3648906" cy="720000"/>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FFFFFF"/>
                  </a:solidFill>
                  <a:effectLst/>
                  <a:uLnTx/>
                  <a:uFillTx/>
                  <a:latin typeface="Nunito Sans"/>
                  <a:ea typeface="+mn-ea"/>
                  <a:cs typeface="+mn-cs"/>
                </a:rPr>
                <a:t>3 x 2-hour sessions</a:t>
              </a:r>
            </a:p>
          </p:txBody>
        </p:sp>
        <p:sp>
          <p:nvSpPr>
            <p:cNvPr id="46" name="Rounded Rectangle 45">
              <a:extLst>
                <a:ext uri="{FF2B5EF4-FFF2-40B4-BE49-F238E27FC236}">
                  <a16:creationId xmlns:a16="http://schemas.microsoft.com/office/drawing/2014/main" id="{00246E3D-4C50-0D5E-C287-700CBD836888}"/>
                </a:ext>
              </a:extLst>
            </p:cNvPr>
            <p:cNvSpPr/>
            <p:nvPr/>
          </p:nvSpPr>
          <p:spPr>
            <a:xfrm>
              <a:off x="3044362" y="1414404"/>
              <a:ext cx="8336401" cy="402677"/>
            </a:xfrm>
            <a:prstGeom prst="roundRect">
              <a:avLst/>
            </a:prstGeom>
            <a:solidFill>
              <a:schemeClr val="accent1">
                <a:lumMod val="60000"/>
                <a:lumOff val="40000"/>
              </a:schemeClr>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srgbClr val="000000"/>
                  </a:solidFill>
                  <a:effectLst/>
                  <a:uLnTx/>
                  <a:uFillTx/>
                  <a:latin typeface="Nunito Sans"/>
                  <a:ea typeface="+mn-ea"/>
                  <a:cs typeface="+mn-cs"/>
                </a:rPr>
                <a:t>Theory (10A) and Practical Demo (10B)</a:t>
              </a:r>
            </a:p>
          </p:txBody>
        </p:sp>
        <p:sp>
          <p:nvSpPr>
            <p:cNvPr id="47" name="Rounded Rectangle 46">
              <a:extLst>
                <a:ext uri="{FF2B5EF4-FFF2-40B4-BE49-F238E27FC236}">
                  <a16:creationId xmlns:a16="http://schemas.microsoft.com/office/drawing/2014/main" id="{86A2B21F-5B6D-E2F8-C917-6319C9E6F6EE}"/>
                </a:ext>
              </a:extLst>
            </p:cNvPr>
            <p:cNvSpPr/>
            <p:nvPr/>
          </p:nvSpPr>
          <p:spPr>
            <a:xfrm>
              <a:off x="6776246" y="1938401"/>
              <a:ext cx="823727" cy="552872"/>
            </a:xfrm>
            <a:prstGeom prst="roundRect">
              <a:avLst/>
            </a:prstGeom>
            <a:solidFill>
              <a:schemeClr val="tx2">
                <a:lumMod val="20000"/>
                <a:lumOff val="80000"/>
              </a:schemeClr>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srgbClr val="7414DC"/>
                  </a:solidFill>
                  <a:effectLst/>
                  <a:uLnTx/>
                  <a:uFillTx/>
                  <a:latin typeface="Nunito Sans"/>
                  <a:ea typeface="+mn-ea"/>
                  <a:cs typeface="+mn-cs"/>
                </a:rPr>
                <a:t>OR</a:t>
              </a:r>
              <a:endParaRPr kumimoji="0" lang="en-GB" sz="2400" b="0" i="0" u="none" strike="noStrike" kern="1200" cap="none" spc="0" normalizeH="0" baseline="0" noProof="0">
                <a:ln>
                  <a:noFill/>
                </a:ln>
                <a:solidFill>
                  <a:srgbClr val="7414DC"/>
                </a:solidFill>
                <a:effectLst/>
                <a:uLnTx/>
                <a:uFillTx/>
                <a:latin typeface="Nunito Sans"/>
                <a:ea typeface="+mn-ea"/>
                <a:cs typeface="+mn-cs"/>
              </a:endParaRPr>
            </a:p>
          </p:txBody>
        </p:sp>
      </p:grpSp>
      <p:sp>
        <p:nvSpPr>
          <p:cNvPr id="2" name="Subtitle 2">
            <a:extLst>
              <a:ext uri="{FF2B5EF4-FFF2-40B4-BE49-F238E27FC236}">
                <a16:creationId xmlns:a16="http://schemas.microsoft.com/office/drawing/2014/main" id="{5D108EC9-BB6F-3829-FB1E-07A517C70771}"/>
              </a:ext>
            </a:extLst>
          </p:cNvPr>
          <p:cNvSpPr>
            <a:spLocks noGrp="1"/>
          </p:cNvSpPr>
          <p:nvPr>
            <p:ph type="subTitle" idx="4"/>
          </p:nvPr>
        </p:nvSpPr>
        <p:spPr>
          <a:xfrm>
            <a:off x="345675" y="534300"/>
            <a:ext cx="5750325" cy="207749"/>
          </a:xfrm>
        </p:spPr>
        <p:txBody>
          <a:bodyPr/>
          <a:lstStyle/>
          <a:p>
            <a:r>
              <a:rPr lang="en-US"/>
              <a:t>Learning Update</a:t>
            </a:r>
          </a:p>
        </p:txBody>
      </p:sp>
      <p:sp>
        <p:nvSpPr>
          <p:cNvPr id="3" name="Title 3">
            <a:extLst>
              <a:ext uri="{FF2B5EF4-FFF2-40B4-BE49-F238E27FC236}">
                <a16:creationId xmlns:a16="http://schemas.microsoft.com/office/drawing/2014/main" id="{5385BE00-9EF7-87E3-1DB2-95E6CF865F1C}"/>
              </a:ext>
            </a:extLst>
          </p:cNvPr>
          <p:cNvSpPr>
            <a:spLocks noGrp="1"/>
          </p:cNvSpPr>
          <p:nvPr>
            <p:ph type="ctrTitle"/>
          </p:nvPr>
        </p:nvSpPr>
        <p:spPr>
          <a:xfrm>
            <a:off x="345675" y="326552"/>
            <a:ext cx="5750325" cy="207749"/>
          </a:xfrm>
        </p:spPr>
        <p:txBody>
          <a:bodyPr/>
          <a:lstStyle/>
          <a:p>
            <a:r>
              <a:rPr lang="en-GB"/>
              <a:t>Transformation Lead Call - March 23</a:t>
            </a:r>
          </a:p>
        </p:txBody>
      </p:sp>
    </p:spTree>
    <p:extLst>
      <p:ext uri="{BB962C8B-B14F-4D97-AF65-F5344CB8AC3E}">
        <p14:creationId xmlns:p14="http://schemas.microsoft.com/office/powerpoint/2010/main" val="413984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a:extLst>
              <a:ext uri="{FF2B5EF4-FFF2-40B4-BE49-F238E27FC236}">
                <a16:creationId xmlns:a16="http://schemas.microsoft.com/office/drawing/2014/main" id="{B73DD310-DB68-14A5-DBE5-92BC40AFF9F0}"/>
              </a:ext>
            </a:extLst>
          </p:cNvPr>
          <p:cNvSpPr txBox="1"/>
          <p:nvPr/>
        </p:nvSpPr>
        <p:spPr>
          <a:xfrm>
            <a:off x="6403701" y="1494938"/>
            <a:ext cx="5461013" cy="4583947"/>
          </a:xfrm>
          <a:prstGeom prst="rect">
            <a:avLst/>
          </a:prstGeom>
        </p:spPr>
        <p:txBody>
          <a:bodyPr vert="horz" wrap="square" lIns="0" tIns="272415" rIns="0" bIns="0" rtlCol="0" anchor="t">
            <a:spAutoFit/>
          </a:bodyPr>
          <a:lstStyle/>
          <a:p>
            <a:pPr marL="285750" lvl="1" indent="-285750">
              <a:spcBef>
                <a:spcPts val="1500"/>
              </a:spcBef>
              <a:buClr>
                <a:srgbClr val="7414DC"/>
              </a:buClr>
              <a:buSzPct val="125000"/>
              <a:buFont typeface="Arial"/>
              <a:buChar char="•"/>
              <a:tabLst>
                <a:tab pos="523399" algn="l"/>
                <a:tab pos="523875" algn="l"/>
              </a:tabLst>
            </a:pPr>
            <a:r>
              <a:rPr lang="en-GB" sz="2000">
                <a:latin typeface="Nunito Sans"/>
                <a:cs typeface="Calibri"/>
              </a:rPr>
              <a:t>Culture &amp; Team Resources </a:t>
            </a:r>
            <a:endParaRPr lang="en-US" sz="2000">
              <a:cs typeface="Calibri"/>
            </a:endParaRPr>
          </a:p>
          <a:p>
            <a:pPr marL="285750" lvl="1" indent="-285750">
              <a:spcBef>
                <a:spcPts val="1500"/>
              </a:spcBef>
              <a:buClr>
                <a:srgbClr val="7414DC"/>
              </a:buClr>
              <a:buSzPct val="125000"/>
              <a:buFont typeface="Arial"/>
              <a:buChar char="•"/>
              <a:tabLst>
                <a:tab pos="523399" algn="l"/>
                <a:tab pos="523875" algn="l"/>
              </a:tabLst>
              <a:defRPr/>
            </a:pPr>
            <a:r>
              <a:rPr lang="en-GB" sz="2000">
                <a:latin typeface="Nunito Sans"/>
              </a:rPr>
              <a:t>Trustee Board Changes Update</a:t>
            </a:r>
          </a:p>
          <a:p>
            <a:pPr marL="285750" lvl="1" indent="-285750">
              <a:spcBef>
                <a:spcPts val="1500"/>
              </a:spcBef>
              <a:buClr>
                <a:srgbClr val="7414DC"/>
              </a:buClr>
              <a:buSzPct val="125000"/>
              <a:buFont typeface="Arial"/>
              <a:buChar char="•"/>
              <a:tabLst>
                <a:tab pos="523399" algn="l"/>
                <a:tab pos="523875" algn="l"/>
              </a:tabLst>
              <a:defRPr/>
            </a:pPr>
            <a:r>
              <a:rPr lang="en-GB" sz="2000">
                <a:latin typeface="Nunito Sans"/>
                <a:cs typeface="Calibri"/>
              </a:rPr>
              <a:t>Open Forum One</a:t>
            </a:r>
            <a:endParaRPr lang="en-GB" sz="2000">
              <a:latin typeface="Nunito Sans"/>
            </a:endParaRPr>
          </a:p>
          <a:p>
            <a:pPr marL="285750" lvl="1" indent="-285750">
              <a:spcBef>
                <a:spcPts val="1500"/>
              </a:spcBef>
              <a:buClr>
                <a:srgbClr val="7414DC"/>
              </a:buClr>
              <a:buSzPct val="125000"/>
              <a:buFont typeface="Arial"/>
              <a:buChar char="•"/>
              <a:tabLst>
                <a:tab pos="523399" algn="l"/>
                <a:tab pos="523875" algn="l"/>
              </a:tabLst>
              <a:defRPr/>
            </a:pPr>
            <a:r>
              <a:rPr lang="en-GB" sz="2000">
                <a:latin typeface="Nunito Sans"/>
                <a:cs typeface="Calibri"/>
              </a:rPr>
              <a:t>Role Title Changes</a:t>
            </a:r>
            <a:endParaRPr lang="en-GB" sz="2000">
              <a:latin typeface="Nunito Sans"/>
            </a:endParaRPr>
          </a:p>
          <a:p>
            <a:pPr marL="285750" lvl="1" indent="-285750">
              <a:spcBef>
                <a:spcPts val="1500"/>
              </a:spcBef>
              <a:buClr>
                <a:srgbClr val="7414DC"/>
              </a:buClr>
              <a:buSzPct val="125000"/>
              <a:buFont typeface="Arial"/>
              <a:buChar char="•"/>
              <a:tabLst>
                <a:tab pos="523399" algn="l"/>
                <a:tab pos="523875" algn="l"/>
              </a:tabLst>
              <a:defRPr/>
            </a:pPr>
            <a:r>
              <a:rPr lang="en-GB" sz="2000">
                <a:latin typeface="Nunito Sans"/>
              </a:rPr>
              <a:t>Learning Update</a:t>
            </a:r>
            <a:endParaRPr lang="en-GB" sz="2000">
              <a:cs typeface="Calibri"/>
            </a:endParaRPr>
          </a:p>
          <a:p>
            <a:pPr marL="285750" lvl="1" indent="-285750">
              <a:spcBef>
                <a:spcPts val="1500"/>
              </a:spcBef>
              <a:buClr>
                <a:srgbClr val="7414DC"/>
              </a:buClr>
              <a:buSzPct val="125000"/>
              <a:buFont typeface="Arial"/>
              <a:buChar char="•"/>
              <a:tabLst>
                <a:tab pos="523399" algn="l"/>
                <a:tab pos="523875" algn="l"/>
              </a:tabLst>
              <a:defRPr/>
            </a:pPr>
            <a:r>
              <a:rPr lang="en-GB" sz="2000">
                <a:latin typeface="Nunito Sans"/>
                <a:cs typeface="Calibri"/>
              </a:rPr>
              <a:t>Open Forum Two</a:t>
            </a:r>
          </a:p>
          <a:p>
            <a:pPr marL="285750" lvl="1" indent="-285750">
              <a:spcBef>
                <a:spcPts val="1500"/>
              </a:spcBef>
              <a:buClr>
                <a:srgbClr val="7414DC"/>
              </a:buClr>
              <a:buSzPct val="125000"/>
              <a:buFont typeface="Arial"/>
              <a:buChar char="•"/>
              <a:tabLst>
                <a:tab pos="523399" algn="l"/>
                <a:tab pos="523875" algn="l"/>
              </a:tabLst>
              <a:defRPr/>
            </a:pPr>
            <a:r>
              <a:rPr lang="en-GB" sz="2000">
                <a:latin typeface="Nunito Sans"/>
                <a:cs typeface="Calibri"/>
              </a:rPr>
              <a:t>Early Adopter Update</a:t>
            </a:r>
          </a:p>
          <a:p>
            <a:pPr marL="285750" lvl="1" indent="-285750">
              <a:spcBef>
                <a:spcPts val="1500"/>
              </a:spcBef>
              <a:buClr>
                <a:srgbClr val="7414DC"/>
              </a:buClr>
              <a:buSzPct val="125000"/>
              <a:buFont typeface="Arial"/>
              <a:buChar char="•"/>
              <a:tabLst>
                <a:tab pos="523399" algn="l"/>
                <a:tab pos="523875" algn="l"/>
              </a:tabLst>
              <a:defRPr/>
            </a:pPr>
            <a:r>
              <a:rPr lang="en-GB" sz="2000">
                <a:latin typeface="Nunito Sans"/>
              </a:rPr>
              <a:t>Transformation Lead in Action</a:t>
            </a:r>
            <a:endParaRPr lang="en-GB" sz="2000">
              <a:latin typeface="Nunito Sans"/>
              <a:cs typeface="Calibri"/>
            </a:endParaRPr>
          </a:p>
          <a:p>
            <a:pPr marL="285750" lvl="1" indent="-285750">
              <a:spcBef>
                <a:spcPts val="1500"/>
              </a:spcBef>
              <a:buClr>
                <a:srgbClr val="7414DC"/>
              </a:buClr>
              <a:buSzPct val="125000"/>
              <a:buFont typeface="Arial"/>
              <a:buChar char="•"/>
              <a:tabLst>
                <a:tab pos="523399" algn="l"/>
                <a:tab pos="523875" algn="l"/>
              </a:tabLst>
            </a:pPr>
            <a:r>
              <a:rPr lang="en-GB" sz="2000">
                <a:latin typeface="Nunito Sans"/>
              </a:rPr>
              <a:t>Next Steps </a:t>
            </a:r>
          </a:p>
        </p:txBody>
      </p:sp>
      <p:sp>
        <p:nvSpPr>
          <p:cNvPr id="6" name="TextBox 5">
            <a:extLst>
              <a:ext uri="{FF2B5EF4-FFF2-40B4-BE49-F238E27FC236}">
                <a16:creationId xmlns:a16="http://schemas.microsoft.com/office/drawing/2014/main" id="{41E59FF2-C726-488B-BBCC-68D8F603E4E6}"/>
              </a:ext>
            </a:extLst>
          </p:cNvPr>
          <p:cNvSpPr txBox="1"/>
          <p:nvPr/>
        </p:nvSpPr>
        <p:spPr>
          <a:xfrm>
            <a:off x="6544127" y="845691"/>
            <a:ext cx="6094854" cy="584775"/>
          </a:xfrm>
          <a:prstGeom prst="rect">
            <a:avLst/>
          </a:prstGeom>
          <a:noFill/>
        </p:spPr>
        <p:txBody>
          <a:bodyPr wrap="square">
            <a:spAutoFit/>
          </a:bodyPr>
          <a:lstStyle/>
          <a:p>
            <a:pPr marL="8890">
              <a:spcBef>
                <a:spcPts val="1500"/>
              </a:spcBef>
              <a:buClr>
                <a:srgbClr val="7030A0"/>
              </a:buClr>
              <a:buSzPct val="140625"/>
              <a:tabLst>
                <a:tab pos="523399" algn="l"/>
                <a:tab pos="523875" algn="l"/>
              </a:tabLst>
            </a:pPr>
            <a:r>
              <a:rPr lang="en-GB" sz="3200">
                <a:solidFill>
                  <a:srgbClr val="7413DC"/>
                </a:solidFill>
                <a:latin typeface="Nunito Sans Black" panose="00000A00000000000000" pitchFamily="2" charset="0"/>
              </a:rPr>
              <a:t>Purpose</a:t>
            </a:r>
            <a:endParaRPr lang="en-US" sz="3200">
              <a:solidFill>
                <a:srgbClr val="7413DC"/>
              </a:solidFill>
              <a:latin typeface="Nunito Sans Black" panose="00000A00000000000000" pitchFamily="2" charset="0"/>
              <a:cs typeface="Calibri"/>
            </a:endParaRPr>
          </a:p>
        </p:txBody>
      </p:sp>
      <p:grpSp>
        <p:nvGrpSpPr>
          <p:cNvPr id="9" name="Group 8">
            <a:extLst>
              <a:ext uri="{FF2B5EF4-FFF2-40B4-BE49-F238E27FC236}">
                <a16:creationId xmlns:a16="http://schemas.microsoft.com/office/drawing/2014/main" id="{B81BB64D-73FF-827A-D424-193910F302BE}"/>
              </a:ext>
            </a:extLst>
          </p:cNvPr>
          <p:cNvGrpSpPr/>
          <p:nvPr/>
        </p:nvGrpSpPr>
        <p:grpSpPr>
          <a:xfrm>
            <a:off x="345675" y="785983"/>
            <a:ext cx="5551541" cy="5793040"/>
            <a:chOff x="0" y="0"/>
            <a:chExt cx="6003125" cy="6872990"/>
          </a:xfrm>
        </p:grpSpPr>
        <p:pic>
          <p:nvPicPr>
            <p:cNvPr id="2" name="Picture 2">
              <a:extLst>
                <a:ext uri="{FF2B5EF4-FFF2-40B4-BE49-F238E27FC236}">
                  <a16:creationId xmlns:a16="http://schemas.microsoft.com/office/drawing/2014/main" id="{FEDDA1B8-91FB-5555-2B43-09C64C2B0CE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249" b="-278"/>
            <a:stretch/>
          </p:blipFill>
          <p:spPr>
            <a:xfrm>
              <a:off x="0" y="0"/>
              <a:ext cx="4207325" cy="3816626"/>
            </a:xfrm>
            <a:prstGeom prst="rect">
              <a:avLst/>
            </a:prstGeom>
          </p:spPr>
        </p:pic>
        <p:pic>
          <p:nvPicPr>
            <p:cNvPr id="3" name="Picture 6">
              <a:extLst>
                <a:ext uri="{FF2B5EF4-FFF2-40B4-BE49-F238E27FC236}">
                  <a16:creationId xmlns:a16="http://schemas.microsoft.com/office/drawing/2014/main" id="{C07C0210-2DAF-BA82-BAE6-EA003588200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249881" y="1347"/>
              <a:ext cx="2743200" cy="1828086"/>
            </a:xfrm>
            <a:prstGeom prst="rect">
              <a:avLst/>
            </a:prstGeom>
          </p:spPr>
        </p:pic>
        <p:pic>
          <p:nvPicPr>
            <p:cNvPr id="7" name="Picture 12">
              <a:extLst>
                <a:ext uri="{FF2B5EF4-FFF2-40B4-BE49-F238E27FC236}">
                  <a16:creationId xmlns:a16="http://schemas.microsoft.com/office/drawing/2014/main" id="{A8E5817F-2D3A-EE10-E878-6AA1E27B36D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249881" y="1829433"/>
              <a:ext cx="2743200" cy="1830779"/>
            </a:xfrm>
            <a:prstGeom prst="rect">
              <a:avLst/>
            </a:prstGeom>
          </p:spPr>
        </p:pic>
        <p:pic>
          <p:nvPicPr>
            <p:cNvPr id="13" name="Picture 16" descr="A person giving a presentation to an audience&#10;&#10;Description automatically generated">
              <a:extLst>
                <a:ext uri="{FF2B5EF4-FFF2-40B4-BE49-F238E27FC236}">
                  <a16:creationId xmlns:a16="http://schemas.microsoft.com/office/drawing/2014/main" id="{8C4BE373-593F-1052-3E3B-54B048A182C7}"/>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r="-259" b="-352"/>
            <a:stretch/>
          </p:blipFill>
          <p:spPr>
            <a:xfrm>
              <a:off x="0" y="3788072"/>
              <a:ext cx="4215319" cy="3084918"/>
            </a:xfrm>
            <a:prstGeom prst="rect">
              <a:avLst/>
            </a:prstGeom>
          </p:spPr>
        </p:pic>
        <p:pic>
          <p:nvPicPr>
            <p:cNvPr id="17" name="Picture 17">
              <a:extLst>
                <a:ext uri="{FF2B5EF4-FFF2-40B4-BE49-F238E27FC236}">
                  <a16:creationId xmlns:a16="http://schemas.microsoft.com/office/drawing/2014/main" id="{1F767B31-781A-B846-1A68-350BFF1F8A21}"/>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249881" y="3655410"/>
              <a:ext cx="2743200" cy="1828086"/>
            </a:xfrm>
            <a:prstGeom prst="rect">
              <a:avLst/>
            </a:prstGeom>
          </p:spPr>
        </p:pic>
        <p:pic>
          <p:nvPicPr>
            <p:cNvPr id="18" name="Picture 18">
              <a:extLst>
                <a:ext uri="{FF2B5EF4-FFF2-40B4-BE49-F238E27FC236}">
                  <a16:creationId xmlns:a16="http://schemas.microsoft.com/office/drawing/2014/main" id="{F7FD1F15-23B3-474C-E48D-A77F5B2D1C10}"/>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r="-361"/>
            <a:stretch/>
          </p:blipFill>
          <p:spPr>
            <a:xfrm>
              <a:off x="3250020" y="5397123"/>
              <a:ext cx="2753105" cy="1459529"/>
            </a:xfrm>
            <a:prstGeom prst="rect">
              <a:avLst/>
            </a:prstGeom>
          </p:spPr>
        </p:pic>
      </p:grpSp>
      <p:sp>
        <p:nvSpPr>
          <p:cNvPr id="12" name="Title 2">
            <a:extLst>
              <a:ext uri="{FF2B5EF4-FFF2-40B4-BE49-F238E27FC236}">
                <a16:creationId xmlns:a16="http://schemas.microsoft.com/office/drawing/2014/main" id="{A52A5A88-EA10-A21A-F6DA-304DADFE3A9A}"/>
              </a:ext>
            </a:extLst>
          </p:cNvPr>
          <p:cNvSpPr txBox="1">
            <a:spLocks/>
          </p:cNvSpPr>
          <p:nvPr/>
        </p:nvSpPr>
        <p:spPr>
          <a:xfrm>
            <a:off x="345675" y="326552"/>
            <a:ext cx="5750325" cy="207749"/>
          </a:xfrm>
          <a:prstGeom prst="rect">
            <a:avLst/>
          </a:prstGeom>
        </p:spPr>
        <p:txBody>
          <a:bodyPr wrap="square" lIns="0" tIns="0" rIns="0" bIns="0" anchor="b">
            <a:spAutoFit/>
          </a:bodyPr>
          <a:lstStyle>
            <a:lvl1pPr marL="9525" algn="l" defTabSz="685800" rtl="0" eaLnBrk="1" latinLnBrk="0" hangingPunct="1">
              <a:lnSpc>
                <a:spcPct val="100000"/>
              </a:lnSpc>
              <a:spcBef>
                <a:spcPts val="75"/>
              </a:spcBef>
              <a:defRPr lang="en-US" sz="1350" b="0" i="0" kern="1200" spc="-4">
                <a:solidFill>
                  <a:schemeClr val="tx1"/>
                </a:solidFill>
                <a:latin typeface="Nunito Sans" charset="0"/>
                <a:ea typeface="Nunito Sans" charset="0"/>
                <a:cs typeface="Nunito Sans" charset="0"/>
              </a:defRPr>
            </a:lvl1pPr>
          </a:lstStyle>
          <a:p>
            <a:pPr marL="9525" marR="0" lvl="0" indent="0" algn="l" defTabSz="685800" rtl="0" eaLnBrk="1" fontAlgn="auto" latinLnBrk="0" hangingPunct="1">
              <a:lnSpc>
                <a:spcPct val="100000"/>
              </a:lnSpc>
              <a:spcBef>
                <a:spcPts val="75"/>
              </a:spcBef>
              <a:spcAft>
                <a:spcPts val="0"/>
              </a:spcAft>
              <a:buClrTx/>
              <a:buSzTx/>
              <a:buFontTx/>
              <a:buNone/>
              <a:tabLst/>
              <a:defRPr/>
            </a:pPr>
            <a:r>
              <a:rPr kumimoji="0" lang="en-GB" sz="1350" b="0" i="0" u="none" strike="noStrike" kern="1200" cap="none" spc="-4" normalizeH="0" baseline="0" noProof="0">
                <a:ln>
                  <a:noFill/>
                </a:ln>
                <a:solidFill>
                  <a:srgbClr val="000000"/>
                </a:solidFill>
                <a:effectLst/>
                <a:uLnTx/>
                <a:uFillTx/>
                <a:latin typeface="Nunito Sans" charset="0"/>
              </a:rPr>
              <a:t>Transformation Lead Call - March 23</a:t>
            </a:r>
          </a:p>
        </p:txBody>
      </p:sp>
    </p:spTree>
    <p:extLst>
      <p:ext uri="{BB962C8B-B14F-4D97-AF65-F5344CB8AC3E}">
        <p14:creationId xmlns:p14="http://schemas.microsoft.com/office/powerpoint/2010/main" val="6198156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75EA3B1-9784-1E88-C60E-F1B943212B46}"/>
              </a:ext>
            </a:extLst>
          </p:cNvPr>
          <p:cNvSpPr>
            <a:spLocks noGrp="1"/>
          </p:cNvSpPr>
          <p:nvPr>
            <p:ph type="subTitle" idx="4"/>
          </p:nvPr>
        </p:nvSpPr>
        <p:spPr/>
        <p:txBody>
          <a:bodyPr/>
          <a:lstStyle/>
          <a:p>
            <a:r>
              <a:rPr lang="en-US"/>
              <a:t>Learning Update</a:t>
            </a:r>
          </a:p>
        </p:txBody>
      </p:sp>
      <p:sp>
        <p:nvSpPr>
          <p:cNvPr id="7" name="Title 6"/>
          <p:cNvSpPr>
            <a:spLocks noGrp="1"/>
          </p:cNvSpPr>
          <p:nvPr>
            <p:ph type="ctrTitle"/>
          </p:nvPr>
        </p:nvSpPr>
        <p:spPr/>
        <p:txBody>
          <a:bodyPr/>
          <a:lstStyle/>
          <a:p>
            <a:r>
              <a:rPr lang="en-GB"/>
              <a:t>Transformation Lead Call - March 23</a:t>
            </a:r>
          </a:p>
        </p:txBody>
      </p:sp>
      <p:sp>
        <p:nvSpPr>
          <p:cNvPr id="2" name="object 5">
            <a:extLst>
              <a:ext uri="{FF2B5EF4-FFF2-40B4-BE49-F238E27FC236}">
                <a16:creationId xmlns:a16="http://schemas.microsoft.com/office/drawing/2014/main" id="{03B29CCF-A84F-9518-026C-44517BDEF9A2}"/>
              </a:ext>
            </a:extLst>
          </p:cNvPr>
          <p:cNvSpPr txBox="1"/>
          <p:nvPr/>
        </p:nvSpPr>
        <p:spPr>
          <a:xfrm>
            <a:off x="345675" y="1767968"/>
            <a:ext cx="6143503" cy="1875513"/>
          </a:xfrm>
          <a:prstGeom prst="rect">
            <a:avLst/>
          </a:prstGeom>
        </p:spPr>
        <p:txBody>
          <a:bodyPr vert="horz" wrap="square" lIns="0" tIns="272415" rIns="0" bIns="0" rtlCol="0" anchor="t">
            <a:spAutoFit/>
          </a:bodyPr>
          <a:lstStyle/>
          <a:p>
            <a:pPr marL="702310" indent="-342900">
              <a:lnSpc>
                <a:spcPct val="100000"/>
              </a:lnSpc>
              <a:spcBef>
                <a:spcPts val="1200"/>
              </a:spcBef>
              <a:spcAft>
                <a:spcPts val="1200"/>
              </a:spcAft>
              <a:buClr>
                <a:srgbClr val="7414DC"/>
              </a:buClr>
              <a:buSzPct val="125000"/>
              <a:buFont typeface="Arial" panose="020B0604020202020204" pitchFamily="34" charset="0"/>
              <a:buChar char="•"/>
            </a:pPr>
            <a:r>
              <a:rPr lang="en-GB" sz="2800">
                <a:latin typeface="Nunito Sans"/>
              </a:rPr>
              <a:t>Remains in its current form for the next 18-24 months</a:t>
            </a:r>
            <a:endParaRPr lang="en-US">
              <a:latin typeface="Nunito Sans"/>
            </a:endParaRPr>
          </a:p>
          <a:p>
            <a:pPr marL="702310" indent="-342900">
              <a:lnSpc>
                <a:spcPct val="100000"/>
              </a:lnSpc>
              <a:spcBef>
                <a:spcPts val="1200"/>
              </a:spcBef>
              <a:spcAft>
                <a:spcPts val="1200"/>
              </a:spcAft>
              <a:buClr>
                <a:srgbClr val="7414DC"/>
              </a:buClr>
              <a:buSzPct val="125000"/>
              <a:buFont typeface="Arial" panose="020B0604020202020204" pitchFamily="34" charset="0"/>
              <a:buChar char="•"/>
            </a:pPr>
            <a:r>
              <a:rPr lang="en-GB" sz="2800">
                <a:latin typeface="Nunito Sans"/>
              </a:rPr>
              <a:t>Materials will be published online</a:t>
            </a:r>
          </a:p>
        </p:txBody>
      </p:sp>
      <p:sp>
        <p:nvSpPr>
          <p:cNvPr id="16" name="TextBox 15">
            <a:extLst>
              <a:ext uri="{FF2B5EF4-FFF2-40B4-BE49-F238E27FC236}">
                <a16:creationId xmlns:a16="http://schemas.microsoft.com/office/drawing/2014/main" id="{62A39BEA-AA91-260A-EA3A-12199E164CFD}"/>
              </a:ext>
            </a:extLst>
          </p:cNvPr>
          <p:cNvSpPr txBox="1"/>
          <p:nvPr/>
        </p:nvSpPr>
        <p:spPr>
          <a:xfrm>
            <a:off x="210558" y="742049"/>
            <a:ext cx="9697939" cy="584775"/>
          </a:xfrm>
          <a:prstGeom prst="rect">
            <a:avLst/>
          </a:prstGeom>
          <a:noFill/>
        </p:spPr>
        <p:txBody>
          <a:bodyPr wrap="square">
            <a:spAutoFit/>
          </a:bodyPr>
          <a:lstStyle/>
          <a:p>
            <a:pPr marL="64770">
              <a:spcBef>
                <a:spcPts val="2145"/>
              </a:spcBef>
            </a:pPr>
            <a:r>
              <a:rPr lang="en-GB" sz="3200">
                <a:solidFill>
                  <a:srgbClr val="7413DC"/>
                </a:solidFill>
                <a:latin typeface="Nunito Sans Black" panose="00000A00000000000000" pitchFamily="2" charset="0"/>
                <a:cs typeface="Nunito Sans Black"/>
              </a:rPr>
              <a:t>Manager &amp; Supporter Training</a:t>
            </a:r>
          </a:p>
        </p:txBody>
      </p:sp>
      <p:pic>
        <p:nvPicPr>
          <p:cNvPr id="6" name="Picture Placeholder 6" descr="A picture containing person, outdoor, sky, person&#10;&#10;Description automatically generated">
            <a:extLst>
              <a:ext uri="{FF2B5EF4-FFF2-40B4-BE49-F238E27FC236}">
                <a16:creationId xmlns:a16="http://schemas.microsoft.com/office/drawing/2014/main" id="{9D342D78-B824-B31D-F071-BEEC367AE86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753100" y="900428"/>
            <a:ext cx="5175741" cy="5822709"/>
          </a:xfrm>
          <a:prstGeom prst="rect">
            <a:avLst/>
          </a:prstGeom>
        </p:spPr>
      </p:pic>
    </p:spTree>
    <p:extLst>
      <p:ext uri="{BB962C8B-B14F-4D97-AF65-F5344CB8AC3E}">
        <p14:creationId xmlns:p14="http://schemas.microsoft.com/office/powerpoint/2010/main" val="38924175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75EA3B1-9784-1E88-C60E-F1B943212B46}"/>
              </a:ext>
            </a:extLst>
          </p:cNvPr>
          <p:cNvSpPr>
            <a:spLocks noGrp="1"/>
          </p:cNvSpPr>
          <p:nvPr>
            <p:ph type="subTitle" idx="4"/>
          </p:nvPr>
        </p:nvSpPr>
        <p:spPr/>
        <p:txBody>
          <a:bodyPr/>
          <a:lstStyle/>
          <a:p>
            <a:r>
              <a:rPr lang="en-US"/>
              <a:t>Learning Update</a:t>
            </a:r>
          </a:p>
        </p:txBody>
      </p:sp>
      <p:sp>
        <p:nvSpPr>
          <p:cNvPr id="7" name="Title 6"/>
          <p:cNvSpPr>
            <a:spLocks noGrp="1"/>
          </p:cNvSpPr>
          <p:nvPr>
            <p:ph type="ctrTitle"/>
          </p:nvPr>
        </p:nvSpPr>
        <p:spPr/>
        <p:txBody>
          <a:bodyPr/>
          <a:lstStyle/>
          <a:p>
            <a:r>
              <a:rPr lang="en-GB"/>
              <a:t>Transformation Lead Call - March 23</a:t>
            </a:r>
          </a:p>
        </p:txBody>
      </p:sp>
      <p:sp>
        <p:nvSpPr>
          <p:cNvPr id="2" name="object 5">
            <a:extLst>
              <a:ext uri="{FF2B5EF4-FFF2-40B4-BE49-F238E27FC236}">
                <a16:creationId xmlns:a16="http://schemas.microsoft.com/office/drawing/2014/main" id="{03B29CCF-A84F-9518-026C-44517BDEF9A2}"/>
              </a:ext>
            </a:extLst>
          </p:cNvPr>
          <p:cNvSpPr txBox="1"/>
          <p:nvPr/>
        </p:nvSpPr>
        <p:spPr>
          <a:xfrm>
            <a:off x="210558" y="1390281"/>
            <a:ext cx="6143503" cy="5199500"/>
          </a:xfrm>
          <a:prstGeom prst="rect">
            <a:avLst/>
          </a:prstGeom>
        </p:spPr>
        <p:txBody>
          <a:bodyPr vert="horz" wrap="square" lIns="0" tIns="272415" rIns="0" bIns="0" rtlCol="0" anchor="t">
            <a:spAutoFit/>
          </a:bodyPr>
          <a:lstStyle/>
          <a:p>
            <a:pPr marL="702310" indent="-342900">
              <a:spcBef>
                <a:spcPts val="1200"/>
              </a:spcBef>
              <a:spcAft>
                <a:spcPts val="1200"/>
              </a:spcAft>
              <a:buClr>
                <a:srgbClr val="7414DC"/>
              </a:buClr>
              <a:buSzPct val="125000"/>
              <a:buFont typeface="Arial" panose="020B0604020202020204" pitchFamily="34" charset="0"/>
              <a:buChar char="•"/>
            </a:pPr>
            <a:r>
              <a:rPr lang="en-GB" sz="2400">
                <a:latin typeface="Nunito Sans"/>
              </a:rPr>
              <a:t>Growing Roots to be done within first 6 months</a:t>
            </a:r>
          </a:p>
          <a:p>
            <a:pPr marL="702310" indent="-342900">
              <a:spcBef>
                <a:spcPts val="1200"/>
              </a:spcBef>
              <a:spcAft>
                <a:spcPts val="1200"/>
              </a:spcAft>
              <a:buClr>
                <a:srgbClr val="7414DC"/>
              </a:buClr>
              <a:buSzPct val="125000"/>
              <a:buFont typeface="Arial" panose="020B0604020202020204" pitchFamily="34" charset="0"/>
              <a:buChar char="•"/>
            </a:pPr>
            <a:r>
              <a:rPr lang="en-GB" sz="2400">
                <a:latin typeface="Nunito Sans"/>
              </a:rPr>
              <a:t>The learning must be a good use of people's time</a:t>
            </a:r>
            <a:endParaRPr lang="en-GB" sz="2400"/>
          </a:p>
          <a:p>
            <a:pPr marL="702310" indent="-342900">
              <a:spcBef>
                <a:spcPts val="1200"/>
              </a:spcBef>
              <a:spcAft>
                <a:spcPts val="1200"/>
              </a:spcAft>
              <a:buClr>
                <a:srgbClr val="7414DC"/>
              </a:buClr>
              <a:buSzPct val="125000"/>
              <a:buFont typeface="Arial" panose="020B0604020202020204" pitchFamily="34" charset="0"/>
              <a:buChar char="•"/>
            </a:pPr>
            <a:r>
              <a:rPr lang="en-GB" sz="2400">
                <a:latin typeface="Nunito Sans"/>
              </a:rPr>
              <a:t>We will test to make sure it's a reasonable amount</a:t>
            </a:r>
          </a:p>
          <a:p>
            <a:pPr marL="702310" indent="-342900">
              <a:spcBef>
                <a:spcPts val="1200"/>
              </a:spcBef>
              <a:spcAft>
                <a:spcPts val="1200"/>
              </a:spcAft>
              <a:buClr>
                <a:srgbClr val="7414DC"/>
              </a:buClr>
              <a:buSzPct val="125000"/>
              <a:buFont typeface="Arial" panose="020B0604020202020204" pitchFamily="34" charset="0"/>
              <a:buChar char="•"/>
            </a:pPr>
            <a:r>
              <a:rPr lang="en-GB" sz="2400">
                <a:latin typeface="Nunito Sans"/>
              </a:rPr>
              <a:t>We will work out a fair migration, so people don't suddenly have to do learning that isn't helpful for them</a:t>
            </a:r>
          </a:p>
          <a:p>
            <a:pPr marL="702310" indent="-342900">
              <a:spcBef>
                <a:spcPts val="1200"/>
              </a:spcBef>
              <a:spcAft>
                <a:spcPts val="1200"/>
              </a:spcAft>
              <a:buClr>
                <a:srgbClr val="7414DC"/>
              </a:buClr>
              <a:buSzPct val="125000"/>
              <a:buFont typeface="Arial" panose="020B0604020202020204" pitchFamily="34" charset="0"/>
              <a:buChar char="•"/>
            </a:pPr>
            <a:r>
              <a:rPr lang="en-GB" sz="2400">
                <a:latin typeface="Nunito Sans"/>
              </a:rPr>
              <a:t>New videos coming!</a:t>
            </a:r>
            <a:endParaRPr lang="en-GB" sz="2400">
              <a:latin typeface="Nunito Sans" panose="00000500000000000000" pitchFamily="2" charset="0"/>
            </a:endParaRPr>
          </a:p>
        </p:txBody>
      </p:sp>
      <p:sp>
        <p:nvSpPr>
          <p:cNvPr id="16" name="TextBox 15">
            <a:extLst>
              <a:ext uri="{FF2B5EF4-FFF2-40B4-BE49-F238E27FC236}">
                <a16:creationId xmlns:a16="http://schemas.microsoft.com/office/drawing/2014/main" id="{62A39BEA-AA91-260A-EA3A-12199E164CFD}"/>
              </a:ext>
            </a:extLst>
          </p:cNvPr>
          <p:cNvSpPr txBox="1"/>
          <p:nvPr/>
        </p:nvSpPr>
        <p:spPr>
          <a:xfrm>
            <a:off x="210558" y="742049"/>
            <a:ext cx="9697939" cy="584775"/>
          </a:xfrm>
          <a:prstGeom prst="rect">
            <a:avLst/>
          </a:prstGeom>
          <a:noFill/>
        </p:spPr>
        <p:txBody>
          <a:bodyPr wrap="square" lIns="91440" tIns="45720" rIns="91440" bIns="45720" anchor="t">
            <a:spAutoFit/>
          </a:bodyPr>
          <a:lstStyle/>
          <a:p>
            <a:pPr marL="64770">
              <a:spcBef>
                <a:spcPts val="2145"/>
              </a:spcBef>
            </a:pPr>
            <a:r>
              <a:rPr lang="en-GB" sz="3200">
                <a:solidFill>
                  <a:srgbClr val="7413DC"/>
                </a:solidFill>
                <a:latin typeface="Nunito Sans Black"/>
              </a:rPr>
              <a:t>How long will it take?</a:t>
            </a:r>
            <a:endParaRPr lang="en-US"/>
          </a:p>
        </p:txBody>
      </p:sp>
      <p:pic>
        <p:nvPicPr>
          <p:cNvPr id="6" name="Picture Placeholder 6" descr="A picture containing person, outdoor, sky, person&#10;&#10;Description automatically generated">
            <a:extLst>
              <a:ext uri="{FF2B5EF4-FFF2-40B4-BE49-F238E27FC236}">
                <a16:creationId xmlns:a16="http://schemas.microsoft.com/office/drawing/2014/main" id="{9D342D78-B824-B31D-F071-BEEC367AE86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753100" y="900428"/>
            <a:ext cx="5175741" cy="5822709"/>
          </a:xfrm>
          <a:prstGeom prst="rect">
            <a:avLst/>
          </a:prstGeom>
        </p:spPr>
      </p:pic>
    </p:spTree>
    <p:extLst>
      <p:ext uri="{BB962C8B-B14F-4D97-AF65-F5344CB8AC3E}">
        <p14:creationId xmlns:p14="http://schemas.microsoft.com/office/powerpoint/2010/main" val="42305653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3">
            <a:extLst>
              <a:ext uri="{FF2B5EF4-FFF2-40B4-BE49-F238E27FC236}">
                <a16:creationId xmlns:a16="http://schemas.microsoft.com/office/drawing/2014/main" id="{F0E78806-A03B-0FBE-97E3-82CBD067D0C8}"/>
              </a:ext>
            </a:extLst>
          </p:cNvPr>
          <p:cNvSpPr txBox="1">
            <a:spLocks/>
          </p:cNvSpPr>
          <p:nvPr/>
        </p:nvSpPr>
        <p:spPr>
          <a:xfrm>
            <a:off x="752809" y="4341458"/>
            <a:ext cx="9529763" cy="1025281"/>
          </a:xfrm>
          <a:prstGeom prst="rect">
            <a:avLst/>
          </a:prstGeom>
        </p:spPr>
        <p:txBody>
          <a:bodyPr vert="horz" lIns="0" tIns="0" rIns="0" bIns="0" rtlCol="0" anchor="t">
            <a:normAutofit/>
          </a:bodyPr>
          <a:lstStyle>
            <a:lvl1pPr marL="10800" indent="0" eaLnBrk="1" hangingPunct="1">
              <a:buClr>
                <a:schemeClr val="tx2"/>
              </a:buClr>
              <a:buSzPct val="125000"/>
              <a:buFont typeface="Arial" panose="020B0604020202020204" pitchFamily="34" charset="0"/>
              <a:buNone/>
              <a:tabLst/>
              <a:defRPr lang="en-US" sz="4050" b="0" i="0" kern="1200" spc="-53" smtClean="0">
                <a:solidFill>
                  <a:srgbClr val="FFFFFF"/>
                </a:solidFill>
                <a:latin typeface="Nunito Sans Black" charset="0"/>
                <a:ea typeface="Nunito Sans Black" charset="0"/>
                <a:cs typeface="Nunito Sans Black" charset="0"/>
              </a:defRPr>
            </a:lvl1pPr>
            <a:lvl2pPr marL="0" indent="0" algn="l" defTabSz="685800" rtl="0" eaLnBrk="1" latinLnBrk="0" hangingPunct="1">
              <a:lnSpc>
                <a:spcPct val="100000"/>
              </a:lnSpc>
              <a:spcBef>
                <a:spcPts val="90"/>
              </a:spcBef>
              <a:buClr>
                <a:schemeClr val="tx2"/>
              </a:buClr>
              <a:buSzPct val="125000"/>
              <a:buFont typeface="Arial" panose="020B0604020202020204" pitchFamily="34" charset="0"/>
              <a:buNone/>
              <a:tabLst/>
              <a:defRPr lang="en-US" sz="2550" b="0" i="0" kern="1200" spc="-45" dirty="0" smtClean="0">
                <a:solidFill>
                  <a:srgbClr val="FFFFFF"/>
                </a:solidFill>
                <a:latin typeface="Nunito Sans" charset="0"/>
                <a:ea typeface="Nunito Sans" charset="0"/>
                <a:cs typeface="Nunito Sans" charset="0"/>
              </a:defRPr>
            </a:lvl2pPr>
            <a:lvl3pPr marL="9525" indent="-122400" algn="l" defTabSz="685800" rtl="0" eaLnBrk="1" latinLnBrk="0" hangingPunct="1">
              <a:lnSpc>
                <a:spcPct val="100000"/>
              </a:lnSpc>
              <a:spcBef>
                <a:spcPts val="90"/>
              </a:spcBef>
              <a:buClr>
                <a:schemeClr val="tx1"/>
              </a:buClr>
              <a:buSzPct val="125000"/>
              <a:buFont typeface="Arial" panose="020B0604020202020204" pitchFamily="34" charset="0"/>
              <a:buChar char="•"/>
              <a:tabLst/>
              <a:defRPr lang="en-US" sz="2550" b="0" i="0" kern="1200" spc="-45" dirty="0" smtClean="0">
                <a:solidFill>
                  <a:srgbClr val="FFFFFF"/>
                </a:solidFill>
                <a:latin typeface="Nunito Sans" charset="0"/>
                <a:ea typeface="Nunito Sans" charset="0"/>
                <a:cs typeface="Nunito Sans" charset="0"/>
              </a:defRPr>
            </a:lvl3pPr>
            <a:lvl4pPr marL="9525" indent="-122400" algn="l" defTabSz="685800" rtl="0" eaLnBrk="1" latinLnBrk="0" hangingPunct="1">
              <a:lnSpc>
                <a:spcPct val="100000"/>
              </a:lnSpc>
              <a:spcBef>
                <a:spcPts val="90"/>
              </a:spcBef>
              <a:buClr>
                <a:schemeClr val="tx1"/>
              </a:buClr>
              <a:buSzPct val="125000"/>
              <a:buFont typeface="Arial" panose="020B0604020202020204" pitchFamily="34" charset="0"/>
              <a:buChar char="•"/>
              <a:tabLst/>
              <a:defRPr lang="en-US" sz="2550" b="0" i="0" kern="1200" spc="-45" dirty="0" smtClean="0">
                <a:solidFill>
                  <a:srgbClr val="FFFFFF"/>
                </a:solidFill>
                <a:latin typeface="Nunito Sans" charset="0"/>
                <a:ea typeface="Nunito Sans" charset="0"/>
                <a:cs typeface="Nunito Sans" charset="0"/>
              </a:defRPr>
            </a:lvl4pPr>
            <a:lvl5pPr marL="9525" indent="-122400" algn="l" defTabSz="685800" rtl="0" eaLnBrk="1" latinLnBrk="0" hangingPunct="1">
              <a:lnSpc>
                <a:spcPct val="100000"/>
              </a:lnSpc>
              <a:spcBef>
                <a:spcPts val="90"/>
              </a:spcBef>
              <a:buClr>
                <a:schemeClr val="tx2"/>
              </a:buClr>
              <a:buSzPct val="125000"/>
              <a:buFont typeface="Arial" panose="020B0604020202020204" pitchFamily="34" charset="0"/>
              <a:buChar char="•"/>
              <a:tabLst/>
              <a:defRPr lang="en-US" sz="2550" b="0" i="0" kern="1200" spc="-45" dirty="0">
                <a:solidFill>
                  <a:srgbClr val="FFFFFF"/>
                </a:solidFill>
                <a:latin typeface="Nunito Sans" charset="0"/>
                <a:ea typeface="Nunito Sans" charset="0"/>
                <a:cs typeface="Nunito Sans" charset="0"/>
              </a:defRPr>
            </a:lvl5pPr>
            <a:lvl6pPr marL="1714500" eaLnBrk="1" hangingPunct="1">
              <a:defRPr>
                <a:latin typeface="+mn-lt"/>
                <a:ea typeface="+mn-ea"/>
                <a:cs typeface="+mn-cs"/>
              </a:defRPr>
            </a:lvl6pPr>
            <a:lvl7pPr marL="2057400" eaLnBrk="1" hangingPunct="1">
              <a:defRPr>
                <a:latin typeface="+mn-lt"/>
                <a:ea typeface="+mn-ea"/>
                <a:cs typeface="+mn-cs"/>
              </a:defRPr>
            </a:lvl7pPr>
            <a:lvl8pPr marL="2400300" eaLnBrk="1" hangingPunct="1">
              <a:defRPr>
                <a:latin typeface="+mn-lt"/>
                <a:ea typeface="+mn-ea"/>
                <a:cs typeface="+mn-cs"/>
              </a:defRPr>
            </a:lvl8pPr>
            <a:lvl9pPr marL="2743200" eaLnBrk="1" hangingPunct="1">
              <a:defRPr>
                <a:latin typeface="+mn-lt"/>
                <a:ea typeface="+mn-ea"/>
                <a:cs typeface="+mn-cs"/>
              </a:defRPr>
            </a:lvl9pPr>
          </a:lstStyle>
          <a:p>
            <a:pPr marL="10795" defTabSz="914400"/>
            <a:r>
              <a:rPr lang="en-US">
                <a:latin typeface="Nunito Sans Black"/>
              </a:rPr>
              <a:t>Open Forum Q&amp;A</a:t>
            </a:r>
            <a:endParaRPr lang="en-US"/>
          </a:p>
        </p:txBody>
      </p:sp>
    </p:spTree>
    <p:extLst>
      <p:ext uri="{BB962C8B-B14F-4D97-AF65-F5344CB8AC3E}">
        <p14:creationId xmlns:p14="http://schemas.microsoft.com/office/powerpoint/2010/main" val="35157723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3">
            <a:extLst>
              <a:ext uri="{FF2B5EF4-FFF2-40B4-BE49-F238E27FC236}">
                <a16:creationId xmlns:a16="http://schemas.microsoft.com/office/drawing/2014/main" id="{E558FBED-72FC-5139-FE42-2BB5D1C0AED2}"/>
              </a:ext>
            </a:extLst>
          </p:cNvPr>
          <p:cNvSpPr txBox="1">
            <a:spLocks/>
          </p:cNvSpPr>
          <p:nvPr/>
        </p:nvSpPr>
        <p:spPr>
          <a:xfrm>
            <a:off x="752809" y="4341458"/>
            <a:ext cx="9529763" cy="1025281"/>
          </a:xfrm>
          <a:prstGeom prst="rect">
            <a:avLst/>
          </a:prstGeom>
        </p:spPr>
        <p:txBody>
          <a:bodyPr vert="horz" lIns="0" tIns="0" rIns="0" bIns="0" rtlCol="0" anchor="t">
            <a:normAutofit/>
          </a:bodyPr>
          <a:lstStyle>
            <a:lvl1pPr marL="10800" indent="0" eaLnBrk="1" hangingPunct="1">
              <a:buClr>
                <a:schemeClr val="tx2"/>
              </a:buClr>
              <a:buSzPct val="125000"/>
              <a:buFont typeface="Arial" panose="020B0604020202020204" pitchFamily="34" charset="0"/>
              <a:buNone/>
              <a:tabLst/>
              <a:defRPr lang="en-US" sz="4050" b="0" i="0" kern="1200" spc="-53" smtClean="0">
                <a:solidFill>
                  <a:srgbClr val="FFFFFF"/>
                </a:solidFill>
                <a:latin typeface="Nunito Sans Black" charset="0"/>
                <a:ea typeface="Nunito Sans Black" charset="0"/>
                <a:cs typeface="Nunito Sans Black" charset="0"/>
              </a:defRPr>
            </a:lvl1pPr>
            <a:lvl2pPr marL="0" indent="0" algn="l" defTabSz="685800" rtl="0" eaLnBrk="1" latinLnBrk="0" hangingPunct="1">
              <a:lnSpc>
                <a:spcPct val="100000"/>
              </a:lnSpc>
              <a:spcBef>
                <a:spcPts val="90"/>
              </a:spcBef>
              <a:buClr>
                <a:schemeClr val="tx2"/>
              </a:buClr>
              <a:buSzPct val="125000"/>
              <a:buFont typeface="Arial" panose="020B0604020202020204" pitchFamily="34" charset="0"/>
              <a:buNone/>
              <a:tabLst/>
              <a:defRPr lang="en-US" sz="2550" b="0" i="0" kern="1200" spc="-45" dirty="0" smtClean="0">
                <a:solidFill>
                  <a:srgbClr val="FFFFFF"/>
                </a:solidFill>
                <a:latin typeface="Nunito Sans" charset="0"/>
                <a:ea typeface="Nunito Sans" charset="0"/>
                <a:cs typeface="Nunito Sans" charset="0"/>
              </a:defRPr>
            </a:lvl2pPr>
            <a:lvl3pPr marL="9525" indent="-122400" algn="l" defTabSz="685800" rtl="0" eaLnBrk="1" latinLnBrk="0" hangingPunct="1">
              <a:lnSpc>
                <a:spcPct val="100000"/>
              </a:lnSpc>
              <a:spcBef>
                <a:spcPts val="90"/>
              </a:spcBef>
              <a:buClr>
                <a:schemeClr val="tx1"/>
              </a:buClr>
              <a:buSzPct val="125000"/>
              <a:buFont typeface="Arial" panose="020B0604020202020204" pitchFamily="34" charset="0"/>
              <a:buChar char="•"/>
              <a:tabLst/>
              <a:defRPr lang="en-US" sz="2550" b="0" i="0" kern="1200" spc="-45" dirty="0" smtClean="0">
                <a:solidFill>
                  <a:srgbClr val="FFFFFF"/>
                </a:solidFill>
                <a:latin typeface="Nunito Sans" charset="0"/>
                <a:ea typeface="Nunito Sans" charset="0"/>
                <a:cs typeface="Nunito Sans" charset="0"/>
              </a:defRPr>
            </a:lvl3pPr>
            <a:lvl4pPr marL="9525" indent="-122400" algn="l" defTabSz="685800" rtl="0" eaLnBrk="1" latinLnBrk="0" hangingPunct="1">
              <a:lnSpc>
                <a:spcPct val="100000"/>
              </a:lnSpc>
              <a:spcBef>
                <a:spcPts val="90"/>
              </a:spcBef>
              <a:buClr>
                <a:schemeClr val="tx1"/>
              </a:buClr>
              <a:buSzPct val="125000"/>
              <a:buFont typeface="Arial" panose="020B0604020202020204" pitchFamily="34" charset="0"/>
              <a:buChar char="•"/>
              <a:tabLst/>
              <a:defRPr lang="en-US" sz="2550" b="0" i="0" kern="1200" spc="-45" dirty="0" smtClean="0">
                <a:solidFill>
                  <a:srgbClr val="FFFFFF"/>
                </a:solidFill>
                <a:latin typeface="Nunito Sans" charset="0"/>
                <a:ea typeface="Nunito Sans" charset="0"/>
                <a:cs typeface="Nunito Sans" charset="0"/>
              </a:defRPr>
            </a:lvl4pPr>
            <a:lvl5pPr marL="9525" indent="-122400" algn="l" defTabSz="685800" rtl="0" eaLnBrk="1" latinLnBrk="0" hangingPunct="1">
              <a:lnSpc>
                <a:spcPct val="100000"/>
              </a:lnSpc>
              <a:spcBef>
                <a:spcPts val="90"/>
              </a:spcBef>
              <a:buClr>
                <a:schemeClr val="tx2"/>
              </a:buClr>
              <a:buSzPct val="125000"/>
              <a:buFont typeface="Arial" panose="020B0604020202020204" pitchFamily="34" charset="0"/>
              <a:buChar char="•"/>
              <a:tabLst/>
              <a:defRPr lang="en-US" sz="2550" b="0" i="0" kern="1200" spc="-45" dirty="0">
                <a:solidFill>
                  <a:srgbClr val="FFFFFF"/>
                </a:solidFill>
                <a:latin typeface="Nunito Sans" charset="0"/>
                <a:ea typeface="Nunito Sans" charset="0"/>
                <a:cs typeface="Nunito Sans" charset="0"/>
              </a:defRPr>
            </a:lvl5pPr>
            <a:lvl6pPr marL="1714500" eaLnBrk="1" hangingPunct="1">
              <a:defRPr>
                <a:latin typeface="+mn-lt"/>
                <a:ea typeface="+mn-ea"/>
                <a:cs typeface="+mn-cs"/>
              </a:defRPr>
            </a:lvl6pPr>
            <a:lvl7pPr marL="2057400" eaLnBrk="1" hangingPunct="1">
              <a:defRPr>
                <a:latin typeface="+mn-lt"/>
                <a:ea typeface="+mn-ea"/>
                <a:cs typeface="+mn-cs"/>
              </a:defRPr>
            </a:lvl7pPr>
            <a:lvl8pPr marL="2400300" eaLnBrk="1" hangingPunct="1">
              <a:defRPr>
                <a:latin typeface="+mn-lt"/>
                <a:ea typeface="+mn-ea"/>
                <a:cs typeface="+mn-cs"/>
              </a:defRPr>
            </a:lvl8pPr>
            <a:lvl9pPr marL="2743200" eaLnBrk="1" hangingPunct="1">
              <a:defRPr>
                <a:latin typeface="+mn-lt"/>
                <a:ea typeface="+mn-ea"/>
                <a:cs typeface="+mn-cs"/>
              </a:defRPr>
            </a:lvl9pPr>
          </a:lstStyle>
          <a:p>
            <a:pPr marL="10795" defTabSz="914400"/>
            <a:r>
              <a:rPr lang="en-US">
                <a:latin typeface="Nunito Sans Black"/>
              </a:rPr>
              <a:t>Early Adopter Update</a:t>
            </a:r>
            <a:endParaRPr lang="en-US"/>
          </a:p>
          <a:p>
            <a:pPr marL="10795" defTabSz="914400"/>
            <a:endParaRPr lang="en-US"/>
          </a:p>
        </p:txBody>
      </p:sp>
    </p:spTree>
    <p:extLst>
      <p:ext uri="{BB962C8B-B14F-4D97-AF65-F5344CB8AC3E}">
        <p14:creationId xmlns:p14="http://schemas.microsoft.com/office/powerpoint/2010/main" val="2820945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75EA3B1-9784-1E88-C60E-F1B943212B46}"/>
              </a:ext>
            </a:extLst>
          </p:cNvPr>
          <p:cNvSpPr>
            <a:spLocks noGrp="1"/>
          </p:cNvSpPr>
          <p:nvPr>
            <p:ph type="subTitle" idx="4"/>
          </p:nvPr>
        </p:nvSpPr>
        <p:spPr/>
        <p:txBody>
          <a:bodyPr/>
          <a:lstStyle/>
          <a:p>
            <a:r>
              <a:rPr lang="en-US"/>
              <a:t>Early Adopter Update</a:t>
            </a:r>
          </a:p>
        </p:txBody>
      </p:sp>
      <p:sp>
        <p:nvSpPr>
          <p:cNvPr id="7" name="Title 6"/>
          <p:cNvSpPr>
            <a:spLocks noGrp="1"/>
          </p:cNvSpPr>
          <p:nvPr>
            <p:ph type="ctrTitle"/>
          </p:nvPr>
        </p:nvSpPr>
        <p:spPr/>
        <p:txBody>
          <a:bodyPr/>
          <a:lstStyle/>
          <a:p>
            <a:r>
              <a:rPr lang="en-GB"/>
              <a:t>Transformation Lead Call - March 23</a:t>
            </a:r>
          </a:p>
        </p:txBody>
      </p:sp>
      <p:sp>
        <p:nvSpPr>
          <p:cNvPr id="4" name="TextBox 3">
            <a:extLst>
              <a:ext uri="{FF2B5EF4-FFF2-40B4-BE49-F238E27FC236}">
                <a16:creationId xmlns:a16="http://schemas.microsoft.com/office/drawing/2014/main" id="{43B9FB2E-B2DD-7A07-523E-8AB773977291}"/>
              </a:ext>
            </a:extLst>
          </p:cNvPr>
          <p:cNvSpPr txBox="1"/>
          <p:nvPr/>
        </p:nvSpPr>
        <p:spPr>
          <a:xfrm>
            <a:off x="6200932" y="984354"/>
            <a:ext cx="5386466" cy="523220"/>
          </a:xfrm>
          <a:prstGeom prst="rect">
            <a:avLst/>
          </a:prstGeom>
          <a:noFill/>
        </p:spPr>
        <p:txBody>
          <a:bodyPr wrap="square" lIns="91440" tIns="45720" rIns="91440" bIns="45720" anchor="t">
            <a:spAutoFit/>
          </a:bodyPr>
          <a:lstStyle/>
          <a:p>
            <a:pPr marL="64770">
              <a:spcBef>
                <a:spcPts val="2145"/>
              </a:spcBef>
            </a:pPr>
            <a:r>
              <a:rPr lang="en-GB" sz="2800" b="1">
                <a:solidFill>
                  <a:srgbClr val="7413DC"/>
                </a:solidFill>
                <a:latin typeface="Nunito Sans Black"/>
                <a:cs typeface="Nunito Sans Black"/>
              </a:rPr>
              <a:t>Early Adopter Update</a:t>
            </a:r>
          </a:p>
        </p:txBody>
      </p:sp>
      <p:sp>
        <p:nvSpPr>
          <p:cNvPr id="9" name="TextBox 8">
            <a:extLst>
              <a:ext uri="{FF2B5EF4-FFF2-40B4-BE49-F238E27FC236}">
                <a16:creationId xmlns:a16="http://schemas.microsoft.com/office/drawing/2014/main" id="{070C2986-0700-E5E7-D0B0-25D2D87375C9}"/>
              </a:ext>
            </a:extLst>
          </p:cNvPr>
          <p:cNvSpPr txBox="1"/>
          <p:nvPr/>
        </p:nvSpPr>
        <p:spPr>
          <a:xfrm>
            <a:off x="5846165" y="2151906"/>
            <a:ext cx="6096000" cy="3970318"/>
          </a:xfrm>
          <a:prstGeom prst="rect">
            <a:avLst/>
          </a:prstGeom>
          <a:noFill/>
        </p:spPr>
        <p:txBody>
          <a:bodyPr wrap="square" lIns="91440" tIns="45720" rIns="91440" bIns="45720" anchor="t">
            <a:spAutoFit/>
          </a:bodyPr>
          <a:lstStyle/>
          <a:p>
            <a:pPr marL="719455" indent="-285750">
              <a:spcBef>
                <a:spcPts val="1200"/>
              </a:spcBef>
              <a:spcAft>
                <a:spcPts val="1200"/>
              </a:spcAft>
              <a:buClr>
                <a:srgbClr val="7414DC"/>
              </a:buClr>
              <a:buSzPct val="125000"/>
              <a:buFont typeface="Arial" panose="020B0604020202020204" pitchFamily="34" charset="0"/>
              <a:buChar char="•"/>
              <a:defRPr/>
            </a:pPr>
            <a:r>
              <a:rPr kumimoji="0" lang="en-GB" sz="2400" b="0" i="0" u="none" strike="noStrike" kern="1200" cap="none" spc="0" normalizeH="0" baseline="0" noProof="0">
                <a:ln>
                  <a:noFill/>
                </a:ln>
                <a:effectLst/>
                <a:uLnTx/>
                <a:uFillTx/>
                <a:latin typeface="Nunito Sans"/>
                <a:ea typeface="+mn-ea"/>
                <a:cs typeface="+mn-cs"/>
              </a:rPr>
              <a:t>Early Adopter </a:t>
            </a:r>
            <a:r>
              <a:rPr lang="en-GB" sz="2400">
                <a:latin typeface="Nunito Sans"/>
              </a:rPr>
              <a:t>Cohort Workshop</a:t>
            </a:r>
            <a:r>
              <a:rPr kumimoji="0" lang="en-GB" sz="2400" b="0" i="0" u="none" strike="noStrike" kern="1200" cap="none" spc="0" normalizeH="0" baseline="0" noProof="0">
                <a:ln>
                  <a:noFill/>
                </a:ln>
                <a:effectLst/>
                <a:uLnTx/>
                <a:uFillTx/>
                <a:latin typeface="Nunito Sans"/>
                <a:ea typeface="+mn-ea"/>
                <a:cs typeface="+mn-cs"/>
              </a:rPr>
              <a:t>,</a:t>
            </a:r>
            <a:br>
              <a:rPr lang="en-GB" sz="2400">
                <a:latin typeface="Nunito Sans"/>
              </a:rPr>
            </a:br>
            <a:r>
              <a:rPr kumimoji="0" lang="en-GB" sz="2400" b="0" i="0" u="none" strike="noStrike" kern="1200" cap="none" spc="0" normalizeH="0" baseline="0" noProof="0" err="1">
                <a:ln>
                  <a:noFill/>
                </a:ln>
                <a:effectLst/>
                <a:uLnTx/>
                <a:uFillTx/>
                <a:latin typeface="Nunito Sans"/>
                <a:ea typeface="+mn-ea"/>
                <a:cs typeface="+mn-cs"/>
              </a:rPr>
              <a:t>Gilwell</a:t>
            </a:r>
            <a:r>
              <a:rPr lang="en-GB" sz="2400">
                <a:latin typeface="Nunito Sans"/>
              </a:rPr>
              <a:t> Park</a:t>
            </a:r>
            <a:r>
              <a:rPr kumimoji="0" lang="en-GB" sz="2400" b="0" i="0" u="none" strike="noStrike" kern="1200" cap="none" spc="0" normalizeH="0" baseline="0" noProof="0">
                <a:ln>
                  <a:noFill/>
                </a:ln>
                <a:effectLst/>
                <a:uLnTx/>
                <a:uFillTx/>
                <a:latin typeface="Nunito Sans"/>
                <a:ea typeface="+mn-ea"/>
                <a:cs typeface="+mn-cs"/>
              </a:rPr>
              <a:t>, Feb 18th &amp; 19th March</a:t>
            </a:r>
          </a:p>
          <a:p>
            <a:pPr marL="719455" indent="-285750">
              <a:spcBef>
                <a:spcPts val="1200"/>
              </a:spcBef>
              <a:spcAft>
                <a:spcPts val="1200"/>
              </a:spcAft>
              <a:buClr>
                <a:srgbClr val="7414DC"/>
              </a:buClr>
              <a:buSzPct val="125000"/>
              <a:buFont typeface="Arial" panose="020B0604020202020204" pitchFamily="34" charset="0"/>
              <a:buChar char="•"/>
              <a:defRPr/>
            </a:pPr>
            <a:r>
              <a:rPr kumimoji="0" lang="en-GB" sz="2400" b="0" i="0" u="none" strike="noStrike" kern="1200" cap="none" spc="0" normalizeH="0" baseline="0" noProof="0">
                <a:ln>
                  <a:noFill/>
                </a:ln>
                <a:effectLst/>
                <a:uLnTx/>
                <a:uFillTx/>
                <a:latin typeface="Nunito Sans"/>
                <a:ea typeface="+mn-ea"/>
                <a:cs typeface="+mn-cs"/>
              </a:rPr>
              <a:t>We continue to work with </a:t>
            </a:r>
            <a:r>
              <a:rPr lang="en-GB" sz="2400">
                <a:latin typeface="Nunito Sans"/>
              </a:rPr>
              <a:t>Early Adopters to</a:t>
            </a:r>
            <a:r>
              <a:rPr kumimoji="0" lang="en-GB" sz="2400" b="0" i="0" u="none" strike="noStrike" kern="1200" cap="none" spc="0" normalizeH="0" baseline="0" noProof="0">
                <a:ln>
                  <a:noFill/>
                </a:ln>
                <a:effectLst/>
                <a:uLnTx/>
                <a:uFillTx/>
                <a:latin typeface="Nunito Sans"/>
                <a:ea typeface="+mn-ea"/>
                <a:cs typeface="+mn-cs"/>
              </a:rPr>
              <a:t> shape resources and gather feedback</a:t>
            </a:r>
            <a:endParaRPr lang="en-GB" sz="2400" b="0" i="0" u="none" strike="noStrike" kern="1200" cap="none" spc="0" normalizeH="0" baseline="0" noProof="0">
              <a:ln>
                <a:noFill/>
              </a:ln>
              <a:effectLst/>
              <a:uLnTx/>
              <a:uFillTx/>
              <a:latin typeface="Nunito Sans"/>
            </a:endParaRPr>
          </a:p>
          <a:p>
            <a:pPr marL="719455" marR="0" lvl="0" indent="-285750" algn="l" defTabSz="685800" rtl="0" eaLnBrk="1" fontAlgn="auto" latinLnBrk="0" hangingPunct="1">
              <a:lnSpc>
                <a:spcPct val="100000"/>
              </a:lnSpc>
              <a:spcBef>
                <a:spcPts val="1200"/>
              </a:spcBef>
              <a:spcAft>
                <a:spcPts val="1200"/>
              </a:spcAft>
              <a:buClr>
                <a:srgbClr val="7414DC"/>
              </a:buClr>
              <a:buSzPct val="125000"/>
              <a:buFont typeface="Arial" panose="020B0604020202020204" pitchFamily="34" charset="0"/>
              <a:buChar char="•"/>
              <a:tabLst/>
              <a:defRPr/>
            </a:pPr>
            <a:r>
              <a:rPr kumimoji="0" lang="en-GB" sz="2400" b="0" i="0" u="none" strike="noStrike" kern="1200" cap="none" spc="0" normalizeH="0" baseline="0" noProof="0">
                <a:ln>
                  <a:noFill/>
                </a:ln>
                <a:effectLst/>
                <a:uLnTx/>
                <a:uFillTx/>
                <a:latin typeface="Nunito Sans"/>
                <a:ea typeface="+mn-ea"/>
                <a:cs typeface="+mn-cs"/>
              </a:rPr>
              <a:t>Opportunities to test Digital Skills &amp; membership integration</a:t>
            </a:r>
            <a:endParaRPr lang="en-GB" sz="2400" b="0" i="0" u="none" strike="noStrike" kern="1200" cap="none" spc="0" normalizeH="0" baseline="0" noProof="0">
              <a:ln>
                <a:noFill/>
              </a:ln>
              <a:effectLst/>
              <a:uLnTx/>
              <a:uFillTx/>
              <a:latin typeface="Nunito Sans"/>
            </a:endParaRPr>
          </a:p>
          <a:p>
            <a:pPr marL="719455" marR="0" lvl="0" indent="-285750" algn="l" defTabSz="685800" rtl="0" eaLnBrk="1" fontAlgn="auto" latinLnBrk="0" hangingPunct="1">
              <a:lnSpc>
                <a:spcPct val="100000"/>
              </a:lnSpc>
              <a:spcBef>
                <a:spcPts val="1200"/>
              </a:spcBef>
              <a:spcAft>
                <a:spcPts val="1200"/>
              </a:spcAft>
              <a:buClr>
                <a:srgbClr val="7414DC"/>
              </a:buClr>
              <a:buSzPct val="125000"/>
              <a:buFont typeface="Arial" panose="020B0604020202020204" pitchFamily="34" charset="0"/>
              <a:buChar char="•"/>
              <a:tabLst/>
              <a:defRPr/>
            </a:pPr>
            <a:r>
              <a:rPr kumimoji="0" lang="en-GB" sz="2400" b="0" i="0" u="none" strike="noStrike" kern="1200" cap="none" spc="0" normalizeH="0" baseline="0" noProof="0">
                <a:ln>
                  <a:noFill/>
                </a:ln>
                <a:effectLst/>
                <a:uLnTx/>
                <a:uFillTx/>
                <a:latin typeface="Nunito Sans"/>
                <a:ea typeface="+mn-ea"/>
                <a:cs typeface="+mn-cs"/>
              </a:rPr>
              <a:t>Lessons Learned</a:t>
            </a:r>
            <a:endParaRPr lang="en-GB" sz="2400" b="0" i="0" u="none" strike="noStrike" kern="1200" cap="none" spc="0" normalizeH="0" baseline="0" noProof="0">
              <a:ln>
                <a:noFill/>
              </a:ln>
              <a:effectLst/>
              <a:uLnTx/>
              <a:uFillTx/>
              <a:latin typeface="Nunito Sans"/>
            </a:endParaRPr>
          </a:p>
        </p:txBody>
      </p:sp>
      <p:pic>
        <p:nvPicPr>
          <p:cNvPr id="12" name="Picture 3">
            <a:extLst>
              <a:ext uri="{FF2B5EF4-FFF2-40B4-BE49-F238E27FC236}">
                <a16:creationId xmlns:a16="http://schemas.microsoft.com/office/drawing/2014/main" id="{21CA5E65-9C19-D68E-7D63-2B8972D7907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5675" y="897668"/>
            <a:ext cx="5186445" cy="3456880"/>
          </a:xfrm>
          <a:prstGeom prst="rect">
            <a:avLst/>
          </a:prstGeom>
        </p:spPr>
      </p:pic>
      <p:pic>
        <p:nvPicPr>
          <p:cNvPr id="13" name="Picture 6" descr="A group of people posing for a photo&#10;&#10;Description automatically generated">
            <a:extLst>
              <a:ext uri="{FF2B5EF4-FFF2-40B4-BE49-F238E27FC236}">
                <a16:creationId xmlns:a16="http://schemas.microsoft.com/office/drawing/2014/main" id="{DB94A9F6-AAAB-42F2-860B-290F27995253}"/>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45675" y="3506313"/>
            <a:ext cx="5186445" cy="3025135"/>
          </a:xfrm>
          <a:prstGeom prst="rect">
            <a:avLst/>
          </a:prstGeom>
        </p:spPr>
      </p:pic>
    </p:spTree>
    <p:extLst>
      <p:ext uri="{BB962C8B-B14F-4D97-AF65-F5344CB8AC3E}">
        <p14:creationId xmlns:p14="http://schemas.microsoft.com/office/powerpoint/2010/main" val="15979821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75EA3B1-9784-1E88-C60E-F1B943212B46}"/>
              </a:ext>
            </a:extLst>
          </p:cNvPr>
          <p:cNvSpPr>
            <a:spLocks noGrp="1"/>
          </p:cNvSpPr>
          <p:nvPr>
            <p:ph type="subTitle" idx="4"/>
          </p:nvPr>
        </p:nvSpPr>
        <p:spPr/>
        <p:txBody>
          <a:bodyPr/>
          <a:lstStyle/>
          <a:p>
            <a:r>
              <a:rPr lang="en-US">
                <a:latin typeface="Nunito Sans Black"/>
              </a:rPr>
              <a:t>Early Adopter Update</a:t>
            </a:r>
          </a:p>
        </p:txBody>
      </p:sp>
      <p:sp>
        <p:nvSpPr>
          <p:cNvPr id="7" name="Title 6"/>
          <p:cNvSpPr>
            <a:spLocks noGrp="1"/>
          </p:cNvSpPr>
          <p:nvPr>
            <p:ph type="ctrTitle"/>
          </p:nvPr>
        </p:nvSpPr>
        <p:spPr/>
        <p:txBody>
          <a:bodyPr/>
          <a:lstStyle/>
          <a:p>
            <a:r>
              <a:rPr lang="en-GB"/>
              <a:t>Transformation Lead Call - March 23</a:t>
            </a:r>
          </a:p>
        </p:txBody>
      </p:sp>
      <p:pic>
        <p:nvPicPr>
          <p:cNvPr id="2" name="Picture 4" descr="Diagram&#10;&#10;Description automatically generated">
            <a:extLst>
              <a:ext uri="{FF2B5EF4-FFF2-40B4-BE49-F238E27FC236}">
                <a16:creationId xmlns:a16="http://schemas.microsoft.com/office/drawing/2014/main" id="{DF6A8184-DCE7-8B15-8BB5-E531EA6CA23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345634" y="927653"/>
            <a:ext cx="7454349" cy="5784644"/>
          </a:xfrm>
          <a:prstGeom prst="rect">
            <a:avLst/>
          </a:prstGeom>
        </p:spPr>
      </p:pic>
    </p:spTree>
    <p:extLst>
      <p:ext uri="{BB962C8B-B14F-4D97-AF65-F5344CB8AC3E}">
        <p14:creationId xmlns:p14="http://schemas.microsoft.com/office/powerpoint/2010/main" val="7755620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3">
            <a:extLst>
              <a:ext uri="{FF2B5EF4-FFF2-40B4-BE49-F238E27FC236}">
                <a16:creationId xmlns:a16="http://schemas.microsoft.com/office/drawing/2014/main" id="{F0E78806-A03B-0FBE-97E3-82CBD067D0C8}"/>
              </a:ext>
            </a:extLst>
          </p:cNvPr>
          <p:cNvSpPr txBox="1">
            <a:spLocks/>
          </p:cNvSpPr>
          <p:nvPr/>
        </p:nvSpPr>
        <p:spPr>
          <a:xfrm>
            <a:off x="752809" y="4341458"/>
            <a:ext cx="9529763" cy="1025281"/>
          </a:xfrm>
          <a:prstGeom prst="rect">
            <a:avLst/>
          </a:prstGeom>
        </p:spPr>
        <p:txBody>
          <a:bodyPr vert="horz" lIns="0" tIns="0" rIns="0" bIns="0" rtlCol="0" anchor="t">
            <a:normAutofit fontScale="92500" lnSpcReduction="20000"/>
          </a:bodyPr>
          <a:lstStyle>
            <a:lvl1pPr marL="10800" indent="0" eaLnBrk="1" hangingPunct="1">
              <a:buClr>
                <a:schemeClr val="tx2"/>
              </a:buClr>
              <a:buSzPct val="125000"/>
              <a:buFont typeface="Arial" panose="020B0604020202020204" pitchFamily="34" charset="0"/>
              <a:buNone/>
              <a:tabLst/>
              <a:defRPr lang="en-US" sz="4050" b="0" i="0" kern="1200" spc="-53" smtClean="0">
                <a:solidFill>
                  <a:srgbClr val="FFFFFF"/>
                </a:solidFill>
                <a:latin typeface="Nunito Sans Black" charset="0"/>
                <a:ea typeface="Nunito Sans Black" charset="0"/>
                <a:cs typeface="Nunito Sans Black" charset="0"/>
              </a:defRPr>
            </a:lvl1pPr>
            <a:lvl2pPr marL="0" indent="0" algn="l" defTabSz="685800" rtl="0" eaLnBrk="1" latinLnBrk="0" hangingPunct="1">
              <a:lnSpc>
                <a:spcPct val="100000"/>
              </a:lnSpc>
              <a:spcBef>
                <a:spcPts val="90"/>
              </a:spcBef>
              <a:buClr>
                <a:schemeClr val="tx2"/>
              </a:buClr>
              <a:buSzPct val="125000"/>
              <a:buFont typeface="Arial" panose="020B0604020202020204" pitchFamily="34" charset="0"/>
              <a:buNone/>
              <a:tabLst/>
              <a:defRPr lang="en-US" sz="2550" b="0" i="0" kern="1200" spc="-45" dirty="0" smtClean="0">
                <a:solidFill>
                  <a:srgbClr val="FFFFFF"/>
                </a:solidFill>
                <a:latin typeface="Nunito Sans" charset="0"/>
                <a:ea typeface="Nunito Sans" charset="0"/>
                <a:cs typeface="Nunito Sans" charset="0"/>
              </a:defRPr>
            </a:lvl2pPr>
            <a:lvl3pPr marL="9525" indent="-122400" algn="l" defTabSz="685800" rtl="0" eaLnBrk="1" latinLnBrk="0" hangingPunct="1">
              <a:lnSpc>
                <a:spcPct val="100000"/>
              </a:lnSpc>
              <a:spcBef>
                <a:spcPts val="90"/>
              </a:spcBef>
              <a:buClr>
                <a:schemeClr val="tx1"/>
              </a:buClr>
              <a:buSzPct val="125000"/>
              <a:buFont typeface="Arial" panose="020B0604020202020204" pitchFamily="34" charset="0"/>
              <a:buChar char="•"/>
              <a:tabLst/>
              <a:defRPr lang="en-US" sz="2550" b="0" i="0" kern="1200" spc="-45" dirty="0" smtClean="0">
                <a:solidFill>
                  <a:srgbClr val="FFFFFF"/>
                </a:solidFill>
                <a:latin typeface="Nunito Sans" charset="0"/>
                <a:ea typeface="Nunito Sans" charset="0"/>
                <a:cs typeface="Nunito Sans" charset="0"/>
              </a:defRPr>
            </a:lvl3pPr>
            <a:lvl4pPr marL="9525" indent="-122400" algn="l" defTabSz="685800" rtl="0" eaLnBrk="1" latinLnBrk="0" hangingPunct="1">
              <a:lnSpc>
                <a:spcPct val="100000"/>
              </a:lnSpc>
              <a:spcBef>
                <a:spcPts val="90"/>
              </a:spcBef>
              <a:buClr>
                <a:schemeClr val="tx1"/>
              </a:buClr>
              <a:buSzPct val="125000"/>
              <a:buFont typeface="Arial" panose="020B0604020202020204" pitchFamily="34" charset="0"/>
              <a:buChar char="•"/>
              <a:tabLst/>
              <a:defRPr lang="en-US" sz="2550" b="0" i="0" kern="1200" spc="-45" dirty="0" smtClean="0">
                <a:solidFill>
                  <a:srgbClr val="FFFFFF"/>
                </a:solidFill>
                <a:latin typeface="Nunito Sans" charset="0"/>
                <a:ea typeface="Nunito Sans" charset="0"/>
                <a:cs typeface="Nunito Sans" charset="0"/>
              </a:defRPr>
            </a:lvl4pPr>
            <a:lvl5pPr marL="9525" indent="-122400" algn="l" defTabSz="685800" rtl="0" eaLnBrk="1" latinLnBrk="0" hangingPunct="1">
              <a:lnSpc>
                <a:spcPct val="100000"/>
              </a:lnSpc>
              <a:spcBef>
                <a:spcPts val="90"/>
              </a:spcBef>
              <a:buClr>
                <a:schemeClr val="tx2"/>
              </a:buClr>
              <a:buSzPct val="125000"/>
              <a:buFont typeface="Arial" panose="020B0604020202020204" pitchFamily="34" charset="0"/>
              <a:buChar char="•"/>
              <a:tabLst/>
              <a:defRPr lang="en-US" sz="2550" b="0" i="0" kern="1200" spc="-45" dirty="0">
                <a:solidFill>
                  <a:srgbClr val="FFFFFF"/>
                </a:solidFill>
                <a:latin typeface="Nunito Sans" charset="0"/>
                <a:ea typeface="Nunito Sans" charset="0"/>
                <a:cs typeface="Nunito Sans" charset="0"/>
              </a:defRPr>
            </a:lvl5pPr>
            <a:lvl6pPr marL="1714500" eaLnBrk="1" hangingPunct="1">
              <a:defRPr>
                <a:latin typeface="+mn-lt"/>
                <a:ea typeface="+mn-ea"/>
                <a:cs typeface="+mn-cs"/>
              </a:defRPr>
            </a:lvl6pPr>
            <a:lvl7pPr marL="2057400" eaLnBrk="1" hangingPunct="1">
              <a:defRPr>
                <a:latin typeface="+mn-lt"/>
                <a:ea typeface="+mn-ea"/>
                <a:cs typeface="+mn-cs"/>
              </a:defRPr>
            </a:lvl7pPr>
            <a:lvl8pPr marL="2400300" eaLnBrk="1" hangingPunct="1">
              <a:defRPr>
                <a:latin typeface="+mn-lt"/>
                <a:ea typeface="+mn-ea"/>
                <a:cs typeface="+mn-cs"/>
              </a:defRPr>
            </a:lvl8pPr>
            <a:lvl9pPr marL="2743200" eaLnBrk="1" hangingPunct="1">
              <a:defRPr>
                <a:latin typeface="+mn-lt"/>
                <a:ea typeface="+mn-ea"/>
                <a:cs typeface="+mn-cs"/>
              </a:defRPr>
            </a:lvl9pPr>
          </a:lstStyle>
          <a:p>
            <a:pPr marL="10795" defTabSz="914400"/>
            <a:r>
              <a:rPr lang="en-US">
                <a:latin typeface="Nunito Sans Black"/>
              </a:rPr>
              <a:t>Transformation Lead in Action</a:t>
            </a:r>
            <a:endParaRPr lang="en-US"/>
          </a:p>
          <a:p>
            <a:pPr marL="10795" defTabSz="914400"/>
            <a:r>
              <a:rPr lang="en-US">
                <a:latin typeface="Nunito Sans Black"/>
              </a:rPr>
              <a:t>Scott Goddard</a:t>
            </a:r>
          </a:p>
        </p:txBody>
      </p:sp>
    </p:spTree>
    <p:extLst>
      <p:ext uri="{BB962C8B-B14F-4D97-AF65-F5344CB8AC3E}">
        <p14:creationId xmlns:p14="http://schemas.microsoft.com/office/powerpoint/2010/main" val="37402204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6A854B40-CA9B-D3EC-A493-FED23AE69853}"/>
              </a:ext>
            </a:extLst>
          </p:cNvPr>
          <p:cNvSpPr txBox="1"/>
          <p:nvPr/>
        </p:nvSpPr>
        <p:spPr>
          <a:xfrm>
            <a:off x="259821" y="342158"/>
            <a:ext cx="9089571" cy="523220"/>
          </a:xfrm>
          <a:prstGeom prst="rect">
            <a:avLst/>
          </a:prstGeom>
          <a:noFill/>
        </p:spPr>
        <p:txBody>
          <a:bodyPr wrap="square" lIns="91440" tIns="45720" rIns="91440" bIns="45720" anchor="t">
            <a:spAutoFit/>
          </a:bodyPr>
          <a:lstStyle/>
          <a:p>
            <a:pPr marL="64770">
              <a:spcBef>
                <a:spcPts val="2145"/>
              </a:spcBef>
              <a:defRPr/>
            </a:pPr>
            <a:r>
              <a:rPr lang="en-GB" sz="2800" b="1">
                <a:solidFill>
                  <a:srgbClr val="7413DC"/>
                </a:solidFill>
                <a:latin typeface="Nunito Sans Black"/>
                <a:cs typeface="Nunito Sans Black"/>
              </a:rPr>
              <a:t>Transformation Lead in Action – March 2023 </a:t>
            </a:r>
          </a:p>
        </p:txBody>
      </p:sp>
      <p:pic>
        <p:nvPicPr>
          <p:cNvPr id="10" name="Picture 9" descr="Diagram&#10;&#10;Description automatically generated">
            <a:extLst>
              <a:ext uri="{FF2B5EF4-FFF2-40B4-BE49-F238E27FC236}">
                <a16:creationId xmlns:a16="http://schemas.microsoft.com/office/drawing/2014/main" id="{97CFD9B2-2DDB-3F86-0917-A1EDE2FDE9F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62526" y="925536"/>
            <a:ext cx="4298815" cy="5681094"/>
          </a:xfrm>
          <a:prstGeom prst="rect">
            <a:avLst/>
          </a:prstGeom>
        </p:spPr>
      </p:pic>
      <p:sp>
        <p:nvSpPr>
          <p:cNvPr id="11" name="Arrow: Down 10">
            <a:extLst>
              <a:ext uri="{FF2B5EF4-FFF2-40B4-BE49-F238E27FC236}">
                <a16:creationId xmlns:a16="http://schemas.microsoft.com/office/drawing/2014/main" id="{1FD79563-C4D7-4F0F-B0B2-AA23BE6D07DF}"/>
              </a:ext>
            </a:extLst>
          </p:cNvPr>
          <p:cNvSpPr/>
          <p:nvPr/>
        </p:nvSpPr>
        <p:spPr>
          <a:xfrm rot="2561580">
            <a:off x="5642707" y="864009"/>
            <a:ext cx="906583" cy="449167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358EDBA0-8B8B-FF63-3A9C-BBBBA97091CC}"/>
              </a:ext>
            </a:extLst>
          </p:cNvPr>
          <p:cNvSpPr txBox="1"/>
          <p:nvPr/>
        </p:nvSpPr>
        <p:spPr>
          <a:xfrm>
            <a:off x="7952003" y="925536"/>
            <a:ext cx="4239997" cy="6647974"/>
          </a:xfrm>
          <a:prstGeom prst="rect">
            <a:avLst/>
          </a:prstGeom>
          <a:noFill/>
        </p:spPr>
        <p:txBody>
          <a:bodyPr wrap="square" lIns="91440" tIns="45720" rIns="91440" bIns="45720" rtlCol="0" anchor="t">
            <a:spAutoFit/>
          </a:bodyPr>
          <a:lstStyle/>
          <a:p>
            <a:r>
              <a:rPr lang="en-GB" sz="2000" b="1"/>
              <a:t>South East Scotland Region</a:t>
            </a:r>
          </a:p>
          <a:p>
            <a:endParaRPr lang="en-GB" sz="1800"/>
          </a:p>
          <a:p>
            <a:pPr marL="285750" indent="-285750">
              <a:buFont typeface="Arial" panose="020B0604020202020204" pitchFamily="34" charset="0"/>
              <a:buChar char="•"/>
            </a:pPr>
            <a:r>
              <a:rPr lang="en-GB" sz="1800"/>
              <a:t>1 of 8 Regions in Scotland</a:t>
            </a:r>
          </a:p>
          <a:p>
            <a:pPr marL="285750" indent="-285750">
              <a:buFont typeface="Arial" panose="020B0604020202020204" pitchFamily="34" charset="0"/>
              <a:buChar char="•"/>
            </a:pPr>
            <a:endParaRPr lang="en-GB" sz="1800"/>
          </a:p>
          <a:p>
            <a:pPr marL="285750" indent="-285750">
              <a:buFont typeface="Arial" panose="020B0604020202020204" pitchFamily="34" charset="0"/>
              <a:buChar char="•"/>
            </a:pPr>
            <a:r>
              <a:rPr lang="en-GB" sz="1800"/>
              <a:t>Edinburgh, Midlothian, East Lothian &amp; Scottish Borders Local Authorities</a:t>
            </a:r>
          </a:p>
          <a:p>
            <a:pPr marL="285750" indent="-285750">
              <a:buFont typeface="Arial" panose="020B0604020202020204" pitchFamily="34" charset="0"/>
              <a:buChar char="•"/>
            </a:pPr>
            <a:endParaRPr lang="en-GB" sz="1800"/>
          </a:p>
          <a:p>
            <a:pPr marL="285750" indent="-285750">
              <a:buFont typeface="Arial" panose="020B0604020202020204" pitchFamily="34" charset="0"/>
              <a:buChar char="•"/>
            </a:pPr>
            <a:r>
              <a:rPr lang="en-GB" sz="1800"/>
              <a:t>6768 Young People</a:t>
            </a:r>
          </a:p>
          <a:p>
            <a:pPr marL="285750" indent="-285750">
              <a:buFont typeface="Arial" panose="020B0604020202020204" pitchFamily="34" charset="0"/>
              <a:buChar char="•"/>
            </a:pPr>
            <a:endParaRPr lang="en-GB" sz="1800"/>
          </a:p>
          <a:p>
            <a:pPr marL="285750" indent="-285750">
              <a:buFont typeface="Arial" panose="020B0604020202020204" pitchFamily="34" charset="0"/>
              <a:buChar char="•"/>
            </a:pPr>
            <a:r>
              <a:rPr lang="en-GB" sz="1800"/>
              <a:t>1928 Adult Volunteers</a:t>
            </a:r>
          </a:p>
          <a:p>
            <a:pPr marL="285750" indent="-285750">
              <a:buFont typeface="Arial" panose="020B0604020202020204" pitchFamily="34" charset="0"/>
              <a:buChar char="•"/>
            </a:pPr>
            <a:endParaRPr lang="en-GB" sz="1800"/>
          </a:p>
          <a:p>
            <a:pPr marL="285750" indent="-285750">
              <a:buFont typeface="Arial" panose="020B0604020202020204" pitchFamily="34" charset="0"/>
              <a:buChar char="•"/>
            </a:pPr>
            <a:r>
              <a:rPr lang="en-GB" sz="1800"/>
              <a:t>1967 on Waiting List</a:t>
            </a:r>
          </a:p>
          <a:p>
            <a:pPr marL="285750" indent="-285750">
              <a:buFont typeface="Arial" panose="020B0604020202020204" pitchFamily="34" charset="0"/>
              <a:buChar char="•"/>
            </a:pPr>
            <a:endParaRPr lang="en-GB" sz="1800"/>
          </a:p>
          <a:p>
            <a:pPr marL="285750" indent="-285750">
              <a:buFont typeface="Arial" panose="020B0604020202020204" pitchFamily="34" charset="0"/>
              <a:buChar char="•"/>
            </a:pPr>
            <a:r>
              <a:rPr lang="en-GB" sz="1800"/>
              <a:t>7 Districts</a:t>
            </a:r>
          </a:p>
          <a:p>
            <a:pPr marL="285750" indent="-285750">
              <a:buFont typeface="Arial" panose="020B0604020202020204" pitchFamily="34" charset="0"/>
              <a:buChar char="•"/>
            </a:pPr>
            <a:endParaRPr lang="en-GB" sz="1800"/>
          </a:p>
          <a:p>
            <a:pPr marL="285750" indent="-285750">
              <a:buFont typeface="Arial" panose="020B0604020202020204" pitchFamily="34" charset="0"/>
              <a:buChar char="•"/>
            </a:pPr>
            <a:r>
              <a:rPr lang="en-GB" sz="1800"/>
              <a:t>89 Groups</a:t>
            </a:r>
          </a:p>
          <a:p>
            <a:pPr marL="285750" indent="-285750">
              <a:buFont typeface="Arial" panose="020B0604020202020204" pitchFamily="34" charset="0"/>
              <a:buChar char="•"/>
            </a:pPr>
            <a:endParaRPr lang="en-GB" sz="1800"/>
          </a:p>
          <a:p>
            <a:pPr marL="285750" indent="-285750">
              <a:buFont typeface="Arial" panose="020B0604020202020204" pitchFamily="34" charset="0"/>
              <a:buChar char="•"/>
            </a:pPr>
            <a:r>
              <a:rPr lang="en-GB" sz="1800"/>
              <a:t>Early Adopter </a:t>
            </a:r>
          </a:p>
          <a:p>
            <a:pPr marL="285750" indent="-285750">
              <a:buFont typeface="Arial" panose="020B0604020202020204" pitchFamily="34" charset="0"/>
              <a:buChar char="•"/>
            </a:pPr>
            <a:endParaRPr lang="en-GB" sz="2000"/>
          </a:p>
          <a:p>
            <a:pPr marL="285750" indent="-285750">
              <a:buFont typeface="Arial" panose="020B0604020202020204" pitchFamily="34" charset="0"/>
              <a:buChar char="•"/>
            </a:pPr>
            <a:endParaRPr lang="en-GB" sz="2000"/>
          </a:p>
          <a:p>
            <a:pPr marL="285750" indent="-285750">
              <a:buFont typeface="Arial" panose="020B0604020202020204" pitchFamily="34" charset="0"/>
              <a:buChar char="•"/>
            </a:pPr>
            <a:endParaRPr lang="en-GB" sz="2000"/>
          </a:p>
          <a:p>
            <a:pPr marL="285750" indent="-285750">
              <a:buFont typeface="Arial" panose="020B0604020202020204" pitchFamily="34" charset="0"/>
              <a:buChar char="•"/>
            </a:pPr>
            <a:endParaRPr lang="en-GB" sz="2000"/>
          </a:p>
          <a:p>
            <a:endParaRPr lang="en-GB" sz="2000"/>
          </a:p>
        </p:txBody>
      </p:sp>
      <p:sp>
        <p:nvSpPr>
          <p:cNvPr id="4" name="TextBox 3">
            <a:extLst>
              <a:ext uri="{FF2B5EF4-FFF2-40B4-BE49-F238E27FC236}">
                <a16:creationId xmlns:a16="http://schemas.microsoft.com/office/drawing/2014/main" id="{16C0638E-FAF3-65E3-493B-84C784E5C77F}"/>
              </a:ext>
            </a:extLst>
          </p:cNvPr>
          <p:cNvSpPr txBox="1"/>
          <p:nvPr/>
        </p:nvSpPr>
        <p:spPr>
          <a:xfrm>
            <a:off x="8320498" y="6243755"/>
            <a:ext cx="3512589" cy="561692"/>
          </a:xfrm>
          <a:prstGeom prst="rect">
            <a:avLst/>
          </a:prstGeom>
          <a:noFill/>
        </p:spPr>
        <p:txBody>
          <a:bodyPr wrap="square" lIns="68580" tIns="34290" rIns="68580" bIns="34290" rtlCol="0" anchor="t">
            <a:spAutoFit/>
          </a:bodyPr>
          <a:lstStyle/>
          <a:p>
            <a:pPr marL="10795" defTabSz="914400">
              <a:buClr>
                <a:srgbClr val="003A82"/>
              </a:buClr>
              <a:defRPr/>
            </a:pPr>
            <a:r>
              <a:rPr lang="en-GB" sz="3200" kern="0">
                <a:solidFill>
                  <a:srgbClr val="000000"/>
                </a:solidFill>
              </a:rPr>
              <a:t>sessscouts.org.uk</a:t>
            </a:r>
          </a:p>
        </p:txBody>
      </p:sp>
    </p:spTree>
    <p:extLst>
      <p:ext uri="{BB962C8B-B14F-4D97-AF65-F5344CB8AC3E}">
        <p14:creationId xmlns:p14="http://schemas.microsoft.com/office/powerpoint/2010/main" val="35252892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6A854B40-CA9B-D3EC-A493-FED23AE69853}"/>
              </a:ext>
            </a:extLst>
          </p:cNvPr>
          <p:cNvSpPr txBox="1"/>
          <p:nvPr/>
        </p:nvSpPr>
        <p:spPr>
          <a:xfrm>
            <a:off x="259821" y="342158"/>
            <a:ext cx="9089571" cy="523220"/>
          </a:xfrm>
          <a:prstGeom prst="rect">
            <a:avLst/>
          </a:prstGeom>
          <a:noFill/>
        </p:spPr>
        <p:txBody>
          <a:bodyPr wrap="square" lIns="91440" tIns="45720" rIns="91440" bIns="45720" anchor="t">
            <a:spAutoFit/>
          </a:bodyPr>
          <a:lstStyle/>
          <a:p>
            <a:pPr marL="64770">
              <a:spcBef>
                <a:spcPts val="2145"/>
              </a:spcBef>
              <a:defRPr/>
            </a:pPr>
            <a:r>
              <a:rPr lang="en-GB" sz="2800" b="1">
                <a:solidFill>
                  <a:srgbClr val="7413DC"/>
                </a:solidFill>
                <a:latin typeface="Nunito Sans Black"/>
                <a:cs typeface="Nunito Sans Black"/>
              </a:rPr>
              <a:t>Transformation Lead in Action – March 2023 </a:t>
            </a:r>
          </a:p>
        </p:txBody>
      </p:sp>
      <p:pic>
        <p:nvPicPr>
          <p:cNvPr id="3" name="Picture 2" descr="A picture containing grass, outdoor, nature, green&#10;&#10;Description automatically generated">
            <a:extLst>
              <a:ext uri="{FF2B5EF4-FFF2-40B4-BE49-F238E27FC236}">
                <a16:creationId xmlns:a16="http://schemas.microsoft.com/office/drawing/2014/main" id="{1F9B51BC-6D4C-61FC-0F25-EB5B56390E7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593349" y="947313"/>
            <a:ext cx="6235032" cy="4023004"/>
          </a:xfrm>
          <a:prstGeom prst="rect">
            <a:avLst/>
          </a:prstGeom>
        </p:spPr>
      </p:pic>
      <p:pic>
        <p:nvPicPr>
          <p:cNvPr id="7" name="Picture 6" descr="A picture containing outdoor, house, tree, sky&#10;&#10;Description automatically generated">
            <a:extLst>
              <a:ext uri="{FF2B5EF4-FFF2-40B4-BE49-F238E27FC236}">
                <a16:creationId xmlns:a16="http://schemas.microsoft.com/office/drawing/2014/main" id="{D28BB0B6-7B20-7141-EBB9-D442F3AC8869}"/>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994912" y="4009006"/>
            <a:ext cx="3091353" cy="2310492"/>
          </a:xfrm>
          <a:prstGeom prst="rect">
            <a:avLst/>
          </a:prstGeom>
        </p:spPr>
      </p:pic>
      <p:pic>
        <p:nvPicPr>
          <p:cNvPr id="5" name="Picture 4" descr="A group of people in kayaks&#10;&#10;Description automatically generated with medium confidence">
            <a:extLst>
              <a:ext uri="{FF2B5EF4-FFF2-40B4-BE49-F238E27FC236}">
                <a16:creationId xmlns:a16="http://schemas.microsoft.com/office/drawing/2014/main" id="{DC9D87E0-5A7E-CB9D-C2B6-D65AB865273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63619" y="947313"/>
            <a:ext cx="3091353" cy="2069758"/>
          </a:xfrm>
          <a:prstGeom prst="rect">
            <a:avLst/>
          </a:prstGeom>
        </p:spPr>
      </p:pic>
      <p:sp>
        <p:nvSpPr>
          <p:cNvPr id="9" name="TextBox 8">
            <a:extLst>
              <a:ext uri="{FF2B5EF4-FFF2-40B4-BE49-F238E27FC236}">
                <a16:creationId xmlns:a16="http://schemas.microsoft.com/office/drawing/2014/main" id="{819EB4D1-77E1-0A14-4610-23E3068C1772}"/>
              </a:ext>
            </a:extLst>
          </p:cNvPr>
          <p:cNvSpPr txBox="1"/>
          <p:nvPr/>
        </p:nvSpPr>
        <p:spPr>
          <a:xfrm>
            <a:off x="5278931" y="4969107"/>
            <a:ext cx="3968038" cy="530915"/>
          </a:xfrm>
          <a:prstGeom prst="rect">
            <a:avLst/>
          </a:prstGeom>
          <a:noFill/>
        </p:spPr>
        <p:txBody>
          <a:bodyPr wrap="square" lIns="68580" tIns="34290" rIns="68580" bIns="34290" rtlCol="0" anchor="t">
            <a:spAutoFit/>
          </a:bodyPr>
          <a:lstStyle/>
          <a:p>
            <a:pPr marL="10795" defTabSz="914400">
              <a:buClr>
                <a:srgbClr val="003A82"/>
              </a:buClr>
              <a:defRPr/>
            </a:pPr>
            <a:r>
              <a:rPr lang="en-GB" sz="3000" kern="0">
                <a:solidFill>
                  <a:srgbClr val="000000"/>
                </a:solidFill>
              </a:rPr>
              <a:t>Bonaly Scout Centre</a:t>
            </a:r>
          </a:p>
        </p:txBody>
      </p:sp>
      <p:sp>
        <p:nvSpPr>
          <p:cNvPr id="2" name="TextBox 1">
            <a:extLst>
              <a:ext uri="{FF2B5EF4-FFF2-40B4-BE49-F238E27FC236}">
                <a16:creationId xmlns:a16="http://schemas.microsoft.com/office/drawing/2014/main" id="{BE9B347C-530C-0ABF-C956-243662DCB6FC}"/>
              </a:ext>
            </a:extLst>
          </p:cNvPr>
          <p:cNvSpPr txBox="1"/>
          <p:nvPr/>
        </p:nvSpPr>
        <p:spPr>
          <a:xfrm>
            <a:off x="259821" y="3117376"/>
            <a:ext cx="6394175" cy="530915"/>
          </a:xfrm>
          <a:prstGeom prst="rect">
            <a:avLst/>
          </a:prstGeom>
          <a:noFill/>
        </p:spPr>
        <p:txBody>
          <a:bodyPr wrap="square" lIns="68580" tIns="34290" rIns="68580" bIns="34290" rtlCol="0" anchor="t">
            <a:spAutoFit/>
          </a:bodyPr>
          <a:lstStyle/>
          <a:p>
            <a:pPr marL="10795" defTabSz="914400">
              <a:buClr>
                <a:srgbClr val="003A82"/>
              </a:buClr>
              <a:defRPr/>
            </a:pPr>
            <a:r>
              <a:rPr lang="en-GB" sz="3000" kern="0" err="1">
                <a:solidFill>
                  <a:srgbClr val="000000"/>
                </a:solidFill>
              </a:rPr>
              <a:t>Longcraig</a:t>
            </a:r>
            <a:r>
              <a:rPr lang="en-GB" sz="3000" kern="0">
                <a:solidFill>
                  <a:srgbClr val="000000"/>
                </a:solidFill>
              </a:rPr>
              <a:t> Scout Centre</a:t>
            </a:r>
          </a:p>
        </p:txBody>
      </p:sp>
      <p:sp>
        <p:nvSpPr>
          <p:cNvPr id="6" name="TextBox 5">
            <a:extLst>
              <a:ext uri="{FF2B5EF4-FFF2-40B4-BE49-F238E27FC236}">
                <a16:creationId xmlns:a16="http://schemas.microsoft.com/office/drawing/2014/main" id="{07ECE86C-1966-E7BF-B443-84F806C6A367}"/>
              </a:ext>
            </a:extLst>
          </p:cNvPr>
          <p:cNvSpPr txBox="1"/>
          <p:nvPr/>
        </p:nvSpPr>
        <p:spPr>
          <a:xfrm>
            <a:off x="8320498" y="6243755"/>
            <a:ext cx="3512589" cy="561692"/>
          </a:xfrm>
          <a:prstGeom prst="rect">
            <a:avLst/>
          </a:prstGeom>
          <a:noFill/>
        </p:spPr>
        <p:txBody>
          <a:bodyPr wrap="square" lIns="68580" tIns="34290" rIns="68580" bIns="34290" rtlCol="0" anchor="t">
            <a:spAutoFit/>
          </a:bodyPr>
          <a:lstStyle/>
          <a:p>
            <a:pPr marL="10795" defTabSz="914400">
              <a:buClr>
                <a:srgbClr val="003A82"/>
              </a:buClr>
              <a:defRPr/>
            </a:pPr>
            <a:r>
              <a:rPr lang="en-GB" sz="3200" kern="0">
                <a:solidFill>
                  <a:srgbClr val="000000"/>
                </a:solidFill>
              </a:rPr>
              <a:t>sessscouts.org.uk</a:t>
            </a:r>
          </a:p>
        </p:txBody>
      </p:sp>
    </p:spTree>
    <p:extLst>
      <p:ext uri="{BB962C8B-B14F-4D97-AF65-F5344CB8AC3E}">
        <p14:creationId xmlns:p14="http://schemas.microsoft.com/office/powerpoint/2010/main" val="5792875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6A854B40-CA9B-D3EC-A493-FED23AE69853}"/>
              </a:ext>
            </a:extLst>
          </p:cNvPr>
          <p:cNvSpPr txBox="1"/>
          <p:nvPr/>
        </p:nvSpPr>
        <p:spPr>
          <a:xfrm>
            <a:off x="259821" y="342158"/>
            <a:ext cx="9089571" cy="523220"/>
          </a:xfrm>
          <a:prstGeom prst="rect">
            <a:avLst/>
          </a:prstGeom>
          <a:noFill/>
        </p:spPr>
        <p:txBody>
          <a:bodyPr wrap="square" lIns="91440" tIns="45720" rIns="91440" bIns="45720" anchor="t">
            <a:spAutoFit/>
          </a:bodyPr>
          <a:lstStyle/>
          <a:p>
            <a:pPr marL="64770">
              <a:spcBef>
                <a:spcPts val="2145"/>
              </a:spcBef>
              <a:defRPr/>
            </a:pPr>
            <a:r>
              <a:rPr lang="en-GB" sz="2800" b="1">
                <a:solidFill>
                  <a:srgbClr val="7413DC"/>
                </a:solidFill>
                <a:latin typeface="Nunito Sans Black"/>
                <a:cs typeface="Nunito Sans Black"/>
              </a:rPr>
              <a:t>Transformation Lead in Action – March 2023 </a:t>
            </a:r>
          </a:p>
        </p:txBody>
      </p:sp>
      <p:sp>
        <p:nvSpPr>
          <p:cNvPr id="4" name="TextBox 3">
            <a:extLst>
              <a:ext uri="{FF2B5EF4-FFF2-40B4-BE49-F238E27FC236}">
                <a16:creationId xmlns:a16="http://schemas.microsoft.com/office/drawing/2014/main" id="{1D9A68C1-BF91-6511-7005-D6C4141321DB}"/>
              </a:ext>
            </a:extLst>
          </p:cNvPr>
          <p:cNvSpPr txBox="1"/>
          <p:nvPr/>
        </p:nvSpPr>
        <p:spPr>
          <a:xfrm>
            <a:off x="259821" y="1126999"/>
            <a:ext cx="6394175" cy="3250633"/>
          </a:xfrm>
          <a:prstGeom prst="rect">
            <a:avLst/>
          </a:prstGeom>
          <a:noFill/>
        </p:spPr>
        <p:txBody>
          <a:bodyPr wrap="square" lIns="68580" tIns="34290" rIns="68580" bIns="34290" rtlCol="0" anchor="t">
            <a:spAutoFit/>
          </a:bodyPr>
          <a:lstStyle/>
          <a:p>
            <a:pPr marL="10795" defTabSz="914400">
              <a:buClr>
                <a:srgbClr val="003A82"/>
              </a:buClr>
              <a:defRPr/>
            </a:pPr>
            <a:endParaRPr lang="en-GB" sz="2000" kern="0">
              <a:solidFill>
                <a:srgbClr val="000000"/>
              </a:solidFill>
            </a:endParaRPr>
          </a:p>
          <a:p>
            <a:pPr marL="353695" indent="-342900" defTabSz="914400">
              <a:buClr>
                <a:srgbClr val="003A82"/>
              </a:buClr>
              <a:buFont typeface="Arial" panose="020B0604020202020204" pitchFamily="34" charset="0"/>
              <a:buChar char="•"/>
              <a:defRPr/>
            </a:pPr>
            <a:endParaRPr lang="en-GB" sz="2000" kern="0">
              <a:solidFill>
                <a:sysClr val="windowText" lastClr="000000"/>
              </a:solidFill>
            </a:endParaRPr>
          </a:p>
          <a:p>
            <a:pPr marL="10795" defTabSz="914400">
              <a:buClr>
                <a:srgbClr val="003A82"/>
              </a:buClr>
              <a:defRPr/>
            </a:pPr>
            <a:r>
              <a:rPr lang="en-GB" sz="4000" kern="0">
                <a:solidFill>
                  <a:srgbClr val="000000"/>
                </a:solidFill>
              </a:rPr>
              <a:t>Scouts Scotland </a:t>
            </a:r>
          </a:p>
          <a:p>
            <a:pPr marL="742950" lvl="1" indent="-285750" defTabSz="914400">
              <a:lnSpc>
                <a:spcPct val="90000"/>
              </a:lnSpc>
              <a:spcBef>
                <a:spcPts val="1000"/>
              </a:spcBef>
              <a:spcAft>
                <a:spcPts val="1000"/>
              </a:spcAft>
              <a:buClr>
                <a:srgbClr val="7414DC"/>
              </a:buClr>
              <a:buSzPct val="125000"/>
              <a:buFont typeface="Arial" panose="020B0604020202020204" pitchFamily="34" charset="0"/>
              <a:buChar char="•"/>
              <a:defRPr/>
            </a:pPr>
            <a:r>
              <a:rPr lang="en-GB" sz="2000">
                <a:solidFill>
                  <a:srgbClr val="404040"/>
                </a:solidFill>
              </a:rPr>
              <a:t>Transformation Overview Group</a:t>
            </a:r>
            <a:r>
              <a:rPr lang="en-GB" sz="1600">
                <a:solidFill>
                  <a:srgbClr val="404040"/>
                </a:solidFill>
              </a:rPr>
              <a:t> (TOG)</a:t>
            </a:r>
          </a:p>
          <a:p>
            <a:pPr marL="742950" lvl="1" indent="-285750" defTabSz="914400">
              <a:lnSpc>
                <a:spcPct val="90000"/>
              </a:lnSpc>
              <a:spcBef>
                <a:spcPts val="1000"/>
              </a:spcBef>
              <a:spcAft>
                <a:spcPts val="1000"/>
              </a:spcAft>
              <a:buClr>
                <a:srgbClr val="7414DC"/>
              </a:buClr>
              <a:buSzPct val="125000"/>
              <a:buFont typeface="Arial" panose="020B0604020202020204" pitchFamily="34" charset="0"/>
              <a:buChar char="•"/>
              <a:defRPr/>
            </a:pPr>
            <a:r>
              <a:rPr lang="en-GB" sz="2000">
                <a:solidFill>
                  <a:srgbClr val="404040"/>
                </a:solidFill>
              </a:rPr>
              <a:t>Transformation Implementation Group (TIG)</a:t>
            </a:r>
          </a:p>
          <a:p>
            <a:pPr lvl="1" defTabSz="914400">
              <a:lnSpc>
                <a:spcPct val="90000"/>
              </a:lnSpc>
              <a:spcBef>
                <a:spcPts val="1000"/>
              </a:spcBef>
              <a:spcAft>
                <a:spcPts val="1000"/>
              </a:spcAft>
              <a:buClr>
                <a:srgbClr val="7414DC"/>
              </a:buClr>
              <a:buSzPct val="125000"/>
              <a:defRPr/>
            </a:pPr>
            <a:endParaRPr lang="en-GB" sz="1600">
              <a:solidFill>
                <a:srgbClr val="404040"/>
              </a:solidFill>
            </a:endParaRPr>
          </a:p>
          <a:p>
            <a:pPr marL="742950" lvl="1" indent="-285750" defTabSz="914400">
              <a:lnSpc>
                <a:spcPct val="90000"/>
              </a:lnSpc>
              <a:spcBef>
                <a:spcPts val="1000"/>
              </a:spcBef>
              <a:spcAft>
                <a:spcPts val="1000"/>
              </a:spcAft>
              <a:buClr>
                <a:srgbClr val="7414DC"/>
              </a:buClr>
              <a:buSzPct val="125000"/>
              <a:buFont typeface="Arial" panose="020B0604020202020204" pitchFamily="34" charset="0"/>
              <a:buChar char="•"/>
              <a:defRPr/>
            </a:pPr>
            <a:endParaRPr lang="en-GB" sz="2000">
              <a:solidFill>
                <a:srgbClr val="404040"/>
              </a:solidFill>
            </a:endParaRPr>
          </a:p>
        </p:txBody>
      </p:sp>
      <p:sp>
        <p:nvSpPr>
          <p:cNvPr id="3" name="TextBox 2">
            <a:extLst>
              <a:ext uri="{FF2B5EF4-FFF2-40B4-BE49-F238E27FC236}">
                <a16:creationId xmlns:a16="http://schemas.microsoft.com/office/drawing/2014/main" id="{D54686F2-249F-D8EA-F1BD-01E514E846BC}"/>
              </a:ext>
            </a:extLst>
          </p:cNvPr>
          <p:cNvSpPr txBox="1"/>
          <p:nvPr/>
        </p:nvSpPr>
        <p:spPr>
          <a:xfrm>
            <a:off x="259820" y="3225277"/>
            <a:ext cx="6394175" cy="2717154"/>
          </a:xfrm>
          <a:prstGeom prst="rect">
            <a:avLst/>
          </a:prstGeom>
          <a:noFill/>
        </p:spPr>
        <p:txBody>
          <a:bodyPr wrap="square" lIns="68580" tIns="34290" rIns="68580" bIns="34290" rtlCol="0" anchor="t">
            <a:spAutoFit/>
          </a:bodyPr>
          <a:lstStyle/>
          <a:p>
            <a:pPr marL="10795" defTabSz="914400">
              <a:buClr>
                <a:srgbClr val="003A82"/>
              </a:buClr>
              <a:defRPr/>
            </a:pPr>
            <a:endParaRPr lang="en-GB" sz="2000" kern="0">
              <a:solidFill>
                <a:srgbClr val="000000"/>
              </a:solidFill>
            </a:endParaRPr>
          </a:p>
          <a:p>
            <a:pPr marL="353695" indent="-342900" defTabSz="914400">
              <a:buClr>
                <a:srgbClr val="003A82"/>
              </a:buClr>
              <a:buFont typeface="Arial" panose="020B0604020202020204" pitchFamily="34" charset="0"/>
              <a:buChar char="•"/>
              <a:defRPr/>
            </a:pPr>
            <a:endParaRPr lang="en-GB" sz="2000" kern="0">
              <a:solidFill>
                <a:sysClr val="windowText" lastClr="000000"/>
              </a:solidFill>
            </a:endParaRPr>
          </a:p>
          <a:p>
            <a:pPr marL="10795" defTabSz="914400">
              <a:buClr>
                <a:srgbClr val="003A82"/>
              </a:buClr>
              <a:defRPr/>
            </a:pPr>
            <a:r>
              <a:rPr lang="en-GB" sz="4000" kern="0">
                <a:solidFill>
                  <a:srgbClr val="000000"/>
                </a:solidFill>
              </a:rPr>
              <a:t>South East Scotland </a:t>
            </a:r>
          </a:p>
          <a:p>
            <a:pPr marL="742950" lvl="1" indent="-285750" defTabSz="914400">
              <a:lnSpc>
                <a:spcPct val="90000"/>
              </a:lnSpc>
              <a:spcBef>
                <a:spcPts val="1000"/>
              </a:spcBef>
              <a:spcAft>
                <a:spcPts val="1000"/>
              </a:spcAft>
              <a:buClr>
                <a:srgbClr val="7414DC"/>
              </a:buClr>
              <a:buSzPct val="125000"/>
              <a:buFont typeface="Arial" panose="020B0604020202020204" pitchFamily="34" charset="0"/>
              <a:buChar char="•"/>
              <a:defRPr/>
            </a:pPr>
            <a:r>
              <a:rPr lang="en-GB" sz="2000">
                <a:solidFill>
                  <a:srgbClr val="404040"/>
                </a:solidFill>
              </a:rPr>
              <a:t>Transformation Regional Operational Group</a:t>
            </a:r>
            <a:r>
              <a:rPr lang="en-GB" sz="1600">
                <a:solidFill>
                  <a:srgbClr val="404040"/>
                </a:solidFill>
              </a:rPr>
              <a:t> (TROG)</a:t>
            </a:r>
          </a:p>
          <a:p>
            <a:pPr lvl="1" defTabSz="914400">
              <a:lnSpc>
                <a:spcPct val="90000"/>
              </a:lnSpc>
              <a:spcBef>
                <a:spcPts val="1000"/>
              </a:spcBef>
              <a:spcAft>
                <a:spcPts val="1000"/>
              </a:spcAft>
              <a:buClr>
                <a:srgbClr val="7414DC"/>
              </a:buClr>
              <a:buSzPct val="125000"/>
              <a:defRPr/>
            </a:pPr>
            <a:endParaRPr lang="en-GB" sz="1600">
              <a:solidFill>
                <a:srgbClr val="404040"/>
              </a:solidFill>
            </a:endParaRPr>
          </a:p>
          <a:p>
            <a:pPr marL="742950" lvl="1" indent="-285750" defTabSz="914400">
              <a:lnSpc>
                <a:spcPct val="90000"/>
              </a:lnSpc>
              <a:spcBef>
                <a:spcPts val="1000"/>
              </a:spcBef>
              <a:spcAft>
                <a:spcPts val="1000"/>
              </a:spcAft>
              <a:buClr>
                <a:srgbClr val="7414DC"/>
              </a:buClr>
              <a:buSzPct val="125000"/>
              <a:buFont typeface="Arial" panose="020B0604020202020204" pitchFamily="34" charset="0"/>
              <a:buChar char="•"/>
              <a:defRPr/>
            </a:pPr>
            <a:endParaRPr lang="en-GB" sz="2000">
              <a:solidFill>
                <a:srgbClr val="404040"/>
              </a:solidFill>
            </a:endParaRPr>
          </a:p>
        </p:txBody>
      </p:sp>
      <p:pic>
        <p:nvPicPr>
          <p:cNvPr id="7" name="Picture 6" descr="Graphical user interface, application&#10;&#10;Description automatically generated">
            <a:extLst>
              <a:ext uri="{FF2B5EF4-FFF2-40B4-BE49-F238E27FC236}">
                <a16:creationId xmlns:a16="http://schemas.microsoft.com/office/drawing/2014/main" id="{1E19289C-E062-C803-3204-ACE2DD96E09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81011" y="1685094"/>
            <a:ext cx="5710989" cy="3080365"/>
          </a:xfrm>
          <a:prstGeom prst="rect">
            <a:avLst/>
          </a:prstGeom>
        </p:spPr>
      </p:pic>
      <p:sp>
        <p:nvSpPr>
          <p:cNvPr id="9" name="TextBox 8">
            <a:extLst>
              <a:ext uri="{FF2B5EF4-FFF2-40B4-BE49-F238E27FC236}">
                <a16:creationId xmlns:a16="http://schemas.microsoft.com/office/drawing/2014/main" id="{385CC167-769B-64B1-3522-26612D946515}"/>
              </a:ext>
            </a:extLst>
          </p:cNvPr>
          <p:cNvSpPr txBox="1"/>
          <p:nvPr/>
        </p:nvSpPr>
        <p:spPr>
          <a:xfrm>
            <a:off x="8320498" y="6243755"/>
            <a:ext cx="3512589" cy="561692"/>
          </a:xfrm>
          <a:prstGeom prst="rect">
            <a:avLst/>
          </a:prstGeom>
          <a:noFill/>
        </p:spPr>
        <p:txBody>
          <a:bodyPr wrap="square" lIns="68580" tIns="34290" rIns="68580" bIns="34290" rtlCol="0" anchor="t">
            <a:spAutoFit/>
          </a:bodyPr>
          <a:lstStyle/>
          <a:p>
            <a:pPr marL="10795" defTabSz="914400">
              <a:buClr>
                <a:srgbClr val="003A82"/>
              </a:buClr>
              <a:defRPr/>
            </a:pPr>
            <a:r>
              <a:rPr lang="en-GB" sz="3200" kern="0">
                <a:solidFill>
                  <a:srgbClr val="000000"/>
                </a:solidFill>
              </a:rPr>
              <a:t>sessscouts.org.uk</a:t>
            </a:r>
          </a:p>
        </p:txBody>
      </p:sp>
    </p:spTree>
    <p:extLst>
      <p:ext uri="{BB962C8B-B14F-4D97-AF65-F5344CB8AC3E}">
        <p14:creationId xmlns:p14="http://schemas.microsoft.com/office/powerpoint/2010/main" val="15586310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TextBox 47">
            <a:extLst>
              <a:ext uri="{FF2B5EF4-FFF2-40B4-BE49-F238E27FC236}">
                <a16:creationId xmlns:a16="http://schemas.microsoft.com/office/drawing/2014/main" id="{32E21CC1-6628-2FCB-8BFA-D32AAE36E16D}"/>
              </a:ext>
            </a:extLst>
          </p:cNvPr>
          <p:cNvSpPr txBox="1"/>
          <p:nvPr/>
        </p:nvSpPr>
        <p:spPr>
          <a:xfrm>
            <a:off x="176166" y="742049"/>
            <a:ext cx="9089571" cy="523220"/>
          </a:xfrm>
          <a:prstGeom prst="rect">
            <a:avLst/>
          </a:prstGeom>
          <a:noFill/>
        </p:spPr>
        <p:txBody>
          <a:bodyPr wrap="square" lIns="91440" tIns="45720" rIns="91440" bIns="45720" anchor="t">
            <a:spAutoFit/>
          </a:bodyPr>
          <a:lstStyle/>
          <a:p>
            <a:pPr marL="64770">
              <a:spcBef>
                <a:spcPts val="2145"/>
              </a:spcBef>
            </a:pPr>
            <a:r>
              <a:rPr lang="en-GB" sz="2800" b="1">
                <a:solidFill>
                  <a:srgbClr val="7413DC"/>
                </a:solidFill>
                <a:latin typeface="Nunito Sans Black"/>
                <a:cs typeface="Nunito Sans Black"/>
              </a:rPr>
              <a:t>March</a:t>
            </a:r>
          </a:p>
        </p:txBody>
      </p:sp>
      <p:sp>
        <p:nvSpPr>
          <p:cNvPr id="38" name="TextBox 37">
            <a:extLst>
              <a:ext uri="{FF2B5EF4-FFF2-40B4-BE49-F238E27FC236}">
                <a16:creationId xmlns:a16="http://schemas.microsoft.com/office/drawing/2014/main" id="{7192AF77-E1C3-E6D8-13C4-7618540C4C25}"/>
              </a:ext>
            </a:extLst>
          </p:cNvPr>
          <p:cNvSpPr txBox="1"/>
          <p:nvPr/>
        </p:nvSpPr>
        <p:spPr>
          <a:xfrm>
            <a:off x="6796265" y="1111748"/>
            <a:ext cx="4320208" cy="537889"/>
          </a:xfrm>
          <a:prstGeom prst="rect">
            <a:avLst/>
          </a:prstGeom>
          <a:noFill/>
        </p:spPr>
        <p:txBody>
          <a:bodyPr wrap="square" rtlCol="0">
            <a:spAutoFit/>
          </a:bodyPr>
          <a:lstStyle/>
          <a:p>
            <a:pPr algn="ctr"/>
            <a:r>
              <a:rPr lang="en-GB" sz="2800">
                <a:solidFill>
                  <a:schemeClr val="bg1"/>
                </a:solidFill>
                <a:latin typeface="Nunito Sans ExtraBold" panose="00000900000000000000" pitchFamily="2" charset="0"/>
              </a:rPr>
              <a:t>What you’ll need to do</a:t>
            </a:r>
          </a:p>
        </p:txBody>
      </p:sp>
      <p:pic>
        <p:nvPicPr>
          <p:cNvPr id="10" name="Picture 9">
            <a:extLst>
              <a:ext uri="{FF2B5EF4-FFF2-40B4-BE49-F238E27FC236}">
                <a16:creationId xmlns:a16="http://schemas.microsoft.com/office/drawing/2014/main" id="{9AA4B459-CA1E-49F5-0712-B29301584B9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2972" y="1283472"/>
            <a:ext cx="10790707" cy="5383923"/>
          </a:xfrm>
          <a:prstGeom prst="rect">
            <a:avLst/>
          </a:prstGeom>
        </p:spPr>
      </p:pic>
      <p:sp>
        <p:nvSpPr>
          <p:cNvPr id="11" name="Title 2">
            <a:extLst>
              <a:ext uri="{FF2B5EF4-FFF2-40B4-BE49-F238E27FC236}">
                <a16:creationId xmlns:a16="http://schemas.microsoft.com/office/drawing/2014/main" id="{3B36D510-686E-2B81-18BB-7EAEF14039B1}"/>
              </a:ext>
            </a:extLst>
          </p:cNvPr>
          <p:cNvSpPr txBox="1">
            <a:spLocks/>
          </p:cNvSpPr>
          <p:nvPr/>
        </p:nvSpPr>
        <p:spPr>
          <a:xfrm>
            <a:off x="345675" y="326552"/>
            <a:ext cx="5750325" cy="207749"/>
          </a:xfrm>
          <a:prstGeom prst="rect">
            <a:avLst/>
          </a:prstGeom>
        </p:spPr>
        <p:txBody>
          <a:bodyPr wrap="square" lIns="0" tIns="0" rIns="0" bIns="0" anchor="b">
            <a:spAutoFit/>
          </a:bodyPr>
          <a:lstStyle>
            <a:lvl1pPr marL="9525" algn="l" defTabSz="685800" rtl="0" eaLnBrk="1" latinLnBrk="0" hangingPunct="1">
              <a:lnSpc>
                <a:spcPct val="100000"/>
              </a:lnSpc>
              <a:spcBef>
                <a:spcPts val="75"/>
              </a:spcBef>
              <a:defRPr lang="en-US" sz="1350" b="0" i="0" kern="1200" spc="-4">
                <a:solidFill>
                  <a:schemeClr val="tx1"/>
                </a:solidFill>
                <a:latin typeface="Nunito Sans" charset="0"/>
                <a:ea typeface="Nunito Sans" charset="0"/>
                <a:cs typeface="Nunito Sans" charset="0"/>
              </a:defRPr>
            </a:lvl1pPr>
          </a:lstStyle>
          <a:p>
            <a:pPr marL="9525" marR="0" lvl="0" indent="0" algn="l" defTabSz="685800" rtl="0" eaLnBrk="1" fontAlgn="auto" latinLnBrk="0" hangingPunct="1">
              <a:lnSpc>
                <a:spcPct val="100000"/>
              </a:lnSpc>
              <a:spcBef>
                <a:spcPts val="75"/>
              </a:spcBef>
              <a:spcAft>
                <a:spcPts val="0"/>
              </a:spcAft>
              <a:buClrTx/>
              <a:buSzTx/>
              <a:buFontTx/>
              <a:buNone/>
              <a:tabLst/>
              <a:defRPr/>
            </a:pPr>
            <a:r>
              <a:rPr kumimoji="0" lang="en-GB" sz="1350" b="0" i="0" u="none" strike="noStrike" kern="1200" cap="none" spc="-4" normalizeH="0" baseline="0" noProof="0">
                <a:ln>
                  <a:noFill/>
                </a:ln>
                <a:solidFill>
                  <a:srgbClr val="000000"/>
                </a:solidFill>
                <a:effectLst/>
                <a:uLnTx/>
                <a:uFillTx/>
                <a:latin typeface="Nunito Sans" charset="0"/>
              </a:rPr>
              <a:t>Transformation Lead Call - March 23</a:t>
            </a:r>
          </a:p>
        </p:txBody>
      </p:sp>
    </p:spTree>
    <p:extLst>
      <p:ext uri="{BB962C8B-B14F-4D97-AF65-F5344CB8AC3E}">
        <p14:creationId xmlns:p14="http://schemas.microsoft.com/office/powerpoint/2010/main" val="39111379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6A854B40-CA9B-D3EC-A493-FED23AE69853}"/>
              </a:ext>
            </a:extLst>
          </p:cNvPr>
          <p:cNvSpPr txBox="1"/>
          <p:nvPr/>
        </p:nvSpPr>
        <p:spPr>
          <a:xfrm>
            <a:off x="259821" y="342158"/>
            <a:ext cx="9089571" cy="523220"/>
          </a:xfrm>
          <a:prstGeom prst="rect">
            <a:avLst/>
          </a:prstGeom>
          <a:noFill/>
        </p:spPr>
        <p:txBody>
          <a:bodyPr wrap="square" lIns="91440" tIns="45720" rIns="91440" bIns="45720" anchor="t">
            <a:spAutoFit/>
          </a:bodyPr>
          <a:lstStyle/>
          <a:p>
            <a:pPr marL="64770">
              <a:spcBef>
                <a:spcPts val="2145"/>
              </a:spcBef>
              <a:defRPr/>
            </a:pPr>
            <a:r>
              <a:rPr lang="en-GB" sz="2800" b="1">
                <a:solidFill>
                  <a:srgbClr val="7413DC"/>
                </a:solidFill>
                <a:latin typeface="Nunito Sans Black"/>
                <a:cs typeface="Nunito Sans Black"/>
              </a:rPr>
              <a:t>Transformation Lead in Action – March 2023 </a:t>
            </a:r>
          </a:p>
        </p:txBody>
      </p:sp>
      <p:sp>
        <p:nvSpPr>
          <p:cNvPr id="4" name="TextBox 3">
            <a:extLst>
              <a:ext uri="{FF2B5EF4-FFF2-40B4-BE49-F238E27FC236}">
                <a16:creationId xmlns:a16="http://schemas.microsoft.com/office/drawing/2014/main" id="{1D9A68C1-BF91-6511-7005-D6C4141321DB}"/>
              </a:ext>
            </a:extLst>
          </p:cNvPr>
          <p:cNvSpPr txBox="1"/>
          <p:nvPr/>
        </p:nvSpPr>
        <p:spPr>
          <a:xfrm>
            <a:off x="259821" y="1126999"/>
            <a:ext cx="4600937" cy="4871590"/>
          </a:xfrm>
          <a:prstGeom prst="rect">
            <a:avLst/>
          </a:prstGeom>
          <a:noFill/>
        </p:spPr>
        <p:txBody>
          <a:bodyPr wrap="square" lIns="68580" tIns="34290" rIns="68580" bIns="34290" rtlCol="0" anchor="t">
            <a:spAutoFit/>
          </a:bodyPr>
          <a:lstStyle/>
          <a:p>
            <a:pPr marL="10795" defTabSz="914400">
              <a:buClr>
                <a:srgbClr val="003A82"/>
              </a:buClr>
              <a:defRPr/>
            </a:pPr>
            <a:endParaRPr lang="en-GB" sz="2000" kern="0">
              <a:solidFill>
                <a:srgbClr val="000000"/>
              </a:solidFill>
            </a:endParaRPr>
          </a:p>
          <a:p>
            <a:pPr marL="353695" indent="-342900" defTabSz="914400">
              <a:buClr>
                <a:srgbClr val="003A82"/>
              </a:buClr>
              <a:buFont typeface="Arial" panose="020B0604020202020204" pitchFamily="34" charset="0"/>
              <a:buChar char="•"/>
              <a:defRPr/>
            </a:pPr>
            <a:endParaRPr lang="en-GB" sz="2000" kern="0">
              <a:solidFill>
                <a:sysClr val="windowText" lastClr="000000"/>
              </a:solidFill>
            </a:endParaRPr>
          </a:p>
          <a:p>
            <a:pPr marL="10795" defTabSz="914400">
              <a:buClr>
                <a:srgbClr val="003A82"/>
              </a:buClr>
              <a:defRPr/>
            </a:pPr>
            <a:r>
              <a:rPr lang="en-GB" sz="4000" kern="0">
                <a:solidFill>
                  <a:srgbClr val="000000"/>
                </a:solidFill>
              </a:rPr>
              <a:t>5 Videos </a:t>
            </a:r>
          </a:p>
          <a:p>
            <a:pPr marL="742950" lvl="1" indent="-285750" defTabSz="914400">
              <a:lnSpc>
                <a:spcPct val="90000"/>
              </a:lnSpc>
              <a:spcBef>
                <a:spcPts val="1000"/>
              </a:spcBef>
              <a:spcAft>
                <a:spcPts val="1000"/>
              </a:spcAft>
              <a:buClr>
                <a:srgbClr val="7414DC"/>
              </a:buClr>
              <a:buSzPct val="125000"/>
              <a:buFont typeface="Arial" panose="020B0604020202020204" pitchFamily="34" charset="0"/>
              <a:buChar char="•"/>
              <a:defRPr/>
            </a:pPr>
            <a:r>
              <a:rPr lang="en-GB" sz="2000">
                <a:solidFill>
                  <a:srgbClr val="404040"/>
                </a:solidFill>
              </a:rPr>
              <a:t>Aimed at all members</a:t>
            </a:r>
          </a:p>
          <a:p>
            <a:pPr marL="742950" lvl="1" indent="-285750" defTabSz="914400">
              <a:lnSpc>
                <a:spcPct val="90000"/>
              </a:lnSpc>
              <a:spcBef>
                <a:spcPts val="1000"/>
              </a:spcBef>
              <a:spcAft>
                <a:spcPts val="1000"/>
              </a:spcAft>
              <a:buClr>
                <a:srgbClr val="7414DC"/>
              </a:buClr>
              <a:buSzPct val="125000"/>
              <a:buFont typeface="Arial" panose="020B0604020202020204" pitchFamily="34" charset="0"/>
              <a:buChar char="•"/>
              <a:defRPr/>
            </a:pPr>
            <a:r>
              <a:rPr lang="en-GB" sz="2000">
                <a:solidFill>
                  <a:srgbClr val="404040"/>
                </a:solidFill>
              </a:rPr>
              <a:t>Related to our Regional Strategy</a:t>
            </a:r>
          </a:p>
          <a:p>
            <a:pPr marL="742950" lvl="1" indent="-285750" defTabSz="914400">
              <a:lnSpc>
                <a:spcPct val="90000"/>
              </a:lnSpc>
              <a:spcBef>
                <a:spcPts val="1000"/>
              </a:spcBef>
              <a:spcAft>
                <a:spcPts val="1000"/>
              </a:spcAft>
              <a:buClr>
                <a:srgbClr val="7414DC"/>
              </a:buClr>
              <a:buSzPct val="125000"/>
              <a:buFont typeface="Arial" panose="020B0604020202020204" pitchFamily="34" charset="0"/>
              <a:buChar char="•"/>
              <a:defRPr/>
            </a:pPr>
            <a:r>
              <a:rPr lang="en-GB" sz="2000">
                <a:solidFill>
                  <a:srgbClr val="404040"/>
                </a:solidFill>
              </a:rPr>
              <a:t>Aimed at hearts &amp; minds rather than just the facts</a:t>
            </a:r>
            <a:endParaRPr lang="en-GB" sz="1600">
              <a:solidFill>
                <a:srgbClr val="404040"/>
              </a:solidFill>
            </a:endParaRPr>
          </a:p>
          <a:p>
            <a:pPr marL="742950" lvl="1" indent="-285750" defTabSz="914400">
              <a:lnSpc>
                <a:spcPct val="90000"/>
              </a:lnSpc>
              <a:spcBef>
                <a:spcPts val="1000"/>
              </a:spcBef>
              <a:spcAft>
                <a:spcPts val="1000"/>
              </a:spcAft>
              <a:buClr>
                <a:srgbClr val="7414DC"/>
              </a:buClr>
              <a:buSzPct val="125000"/>
              <a:buFont typeface="Arial" panose="020B0604020202020204" pitchFamily="34" charset="0"/>
              <a:buChar char="•"/>
              <a:defRPr/>
            </a:pPr>
            <a:r>
              <a:rPr lang="en-GB" sz="2000">
                <a:solidFill>
                  <a:srgbClr val="404040"/>
                </a:solidFill>
              </a:rPr>
              <a:t>Conversational style rather than a broadcast to the nation</a:t>
            </a:r>
          </a:p>
          <a:p>
            <a:pPr lvl="1" defTabSz="914400">
              <a:lnSpc>
                <a:spcPct val="90000"/>
              </a:lnSpc>
              <a:spcBef>
                <a:spcPts val="1000"/>
              </a:spcBef>
              <a:spcAft>
                <a:spcPts val="1000"/>
              </a:spcAft>
              <a:buClr>
                <a:srgbClr val="7414DC"/>
              </a:buClr>
              <a:buSzPct val="125000"/>
              <a:defRPr/>
            </a:pPr>
            <a:endParaRPr lang="en-GB" sz="1600">
              <a:solidFill>
                <a:srgbClr val="404040"/>
              </a:solidFill>
            </a:endParaRPr>
          </a:p>
          <a:p>
            <a:pPr marL="742950" lvl="1" indent="-285750" defTabSz="914400">
              <a:lnSpc>
                <a:spcPct val="90000"/>
              </a:lnSpc>
              <a:spcBef>
                <a:spcPts val="1000"/>
              </a:spcBef>
              <a:spcAft>
                <a:spcPts val="1000"/>
              </a:spcAft>
              <a:buClr>
                <a:srgbClr val="7414DC"/>
              </a:buClr>
              <a:buSzPct val="125000"/>
              <a:buFont typeface="Arial" panose="020B0604020202020204" pitchFamily="34" charset="0"/>
              <a:buChar char="•"/>
              <a:defRPr/>
            </a:pPr>
            <a:endParaRPr lang="en-GB" sz="2000">
              <a:solidFill>
                <a:srgbClr val="404040"/>
              </a:solidFill>
            </a:endParaRPr>
          </a:p>
        </p:txBody>
      </p:sp>
      <p:pic>
        <p:nvPicPr>
          <p:cNvPr id="5" name="Picture 4" descr="A couple of men sitting on a couch in front of a screen&#10;&#10;Description automatically generated with medium confidence">
            <a:extLst>
              <a:ext uri="{FF2B5EF4-FFF2-40B4-BE49-F238E27FC236}">
                <a16:creationId xmlns:a16="http://schemas.microsoft.com/office/drawing/2014/main" id="{8B8C3691-7775-B585-DF05-808737F67D9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60942" y="1381996"/>
            <a:ext cx="7154119" cy="4024193"/>
          </a:xfrm>
          <a:prstGeom prst="rect">
            <a:avLst/>
          </a:prstGeom>
        </p:spPr>
      </p:pic>
      <p:sp>
        <p:nvSpPr>
          <p:cNvPr id="3" name="TextBox 2">
            <a:extLst>
              <a:ext uri="{FF2B5EF4-FFF2-40B4-BE49-F238E27FC236}">
                <a16:creationId xmlns:a16="http://schemas.microsoft.com/office/drawing/2014/main" id="{F55C5FA2-BE65-44FF-145D-148F92372BF4}"/>
              </a:ext>
            </a:extLst>
          </p:cNvPr>
          <p:cNvSpPr txBox="1"/>
          <p:nvPr/>
        </p:nvSpPr>
        <p:spPr>
          <a:xfrm>
            <a:off x="8320498" y="6243755"/>
            <a:ext cx="3512589" cy="561692"/>
          </a:xfrm>
          <a:prstGeom prst="rect">
            <a:avLst/>
          </a:prstGeom>
          <a:noFill/>
        </p:spPr>
        <p:txBody>
          <a:bodyPr wrap="square" lIns="68580" tIns="34290" rIns="68580" bIns="34290" rtlCol="0" anchor="t">
            <a:spAutoFit/>
          </a:bodyPr>
          <a:lstStyle/>
          <a:p>
            <a:pPr marL="10795" defTabSz="914400">
              <a:buClr>
                <a:srgbClr val="003A82"/>
              </a:buClr>
              <a:defRPr/>
            </a:pPr>
            <a:r>
              <a:rPr lang="en-GB" sz="3200" kern="0">
                <a:solidFill>
                  <a:srgbClr val="000000"/>
                </a:solidFill>
              </a:rPr>
              <a:t>sessscouts.org.uk</a:t>
            </a:r>
          </a:p>
        </p:txBody>
      </p:sp>
    </p:spTree>
    <p:extLst>
      <p:ext uri="{BB962C8B-B14F-4D97-AF65-F5344CB8AC3E}">
        <p14:creationId xmlns:p14="http://schemas.microsoft.com/office/powerpoint/2010/main" val="256565509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6A854B40-CA9B-D3EC-A493-FED23AE69853}"/>
              </a:ext>
            </a:extLst>
          </p:cNvPr>
          <p:cNvSpPr txBox="1"/>
          <p:nvPr/>
        </p:nvSpPr>
        <p:spPr>
          <a:xfrm>
            <a:off x="259821" y="342158"/>
            <a:ext cx="9089571" cy="523220"/>
          </a:xfrm>
          <a:prstGeom prst="rect">
            <a:avLst/>
          </a:prstGeom>
          <a:noFill/>
        </p:spPr>
        <p:txBody>
          <a:bodyPr wrap="square" lIns="91440" tIns="45720" rIns="91440" bIns="45720" anchor="t">
            <a:spAutoFit/>
          </a:bodyPr>
          <a:lstStyle/>
          <a:p>
            <a:pPr marL="64770">
              <a:spcBef>
                <a:spcPts val="2145"/>
              </a:spcBef>
              <a:defRPr/>
            </a:pPr>
            <a:r>
              <a:rPr lang="en-GB" sz="2800" b="1">
                <a:solidFill>
                  <a:srgbClr val="7413DC"/>
                </a:solidFill>
                <a:latin typeface="Nunito Sans Black"/>
                <a:cs typeface="Nunito Sans Black"/>
              </a:rPr>
              <a:t>Transformation Lead in Action – March 2023 </a:t>
            </a:r>
          </a:p>
        </p:txBody>
      </p:sp>
      <p:pic>
        <p:nvPicPr>
          <p:cNvPr id="5" name="Picture 4" descr="A couple of men sitting on a couch in front of a screen&#10;&#10;Description automatically generated with medium confidence">
            <a:extLst>
              <a:ext uri="{FF2B5EF4-FFF2-40B4-BE49-F238E27FC236}">
                <a16:creationId xmlns:a16="http://schemas.microsoft.com/office/drawing/2014/main" id="{8B8C3691-7775-B585-DF05-808737F67D9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6000" y="1542417"/>
            <a:ext cx="5778902" cy="3250633"/>
          </a:xfrm>
          <a:prstGeom prst="rect">
            <a:avLst/>
          </a:prstGeom>
        </p:spPr>
      </p:pic>
      <p:pic>
        <p:nvPicPr>
          <p:cNvPr id="4" name="Picture 3" descr="A picture containing text, car&#10;&#10;Description automatically generated">
            <a:extLst>
              <a:ext uri="{FF2B5EF4-FFF2-40B4-BE49-F238E27FC236}">
                <a16:creationId xmlns:a16="http://schemas.microsoft.com/office/drawing/2014/main" id="{C14C4E74-7636-E908-2627-E7E14EA2A97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17098" y="1542417"/>
            <a:ext cx="5778903" cy="3250633"/>
          </a:xfrm>
          <a:prstGeom prst="rect">
            <a:avLst/>
          </a:prstGeom>
        </p:spPr>
      </p:pic>
      <p:sp>
        <p:nvSpPr>
          <p:cNvPr id="3" name="TextBox 2">
            <a:extLst>
              <a:ext uri="{FF2B5EF4-FFF2-40B4-BE49-F238E27FC236}">
                <a16:creationId xmlns:a16="http://schemas.microsoft.com/office/drawing/2014/main" id="{26416F0E-E55B-652D-8A4E-2BD7D433AB2D}"/>
              </a:ext>
            </a:extLst>
          </p:cNvPr>
          <p:cNvSpPr txBox="1"/>
          <p:nvPr/>
        </p:nvSpPr>
        <p:spPr>
          <a:xfrm>
            <a:off x="8320498" y="6243755"/>
            <a:ext cx="3512589" cy="561692"/>
          </a:xfrm>
          <a:prstGeom prst="rect">
            <a:avLst/>
          </a:prstGeom>
          <a:noFill/>
        </p:spPr>
        <p:txBody>
          <a:bodyPr wrap="square" lIns="68580" tIns="34290" rIns="68580" bIns="34290" rtlCol="0" anchor="t">
            <a:spAutoFit/>
          </a:bodyPr>
          <a:lstStyle/>
          <a:p>
            <a:pPr marL="10795" defTabSz="914400">
              <a:buClr>
                <a:srgbClr val="003A82"/>
              </a:buClr>
              <a:defRPr/>
            </a:pPr>
            <a:r>
              <a:rPr lang="en-GB" sz="3200" kern="0">
                <a:solidFill>
                  <a:srgbClr val="000000"/>
                </a:solidFill>
              </a:rPr>
              <a:t>sessscouts.org.uk</a:t>
            </a:r>
          </a:p>
        </p:txBody>
      </p:sp>
    </p:spTree>
    <p:extLst>
      <p:ext uri="{BB962C8B-B14F-4D97-AF65-F5344CB8AC3E}">
        <p14:creationId xmlns:p14="http://schemas.microsoft.com/office/powerpoint/2010/main" val="290043785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6A854B40-CA9B-D3EC-A493-FED23AE69853}"/>
              </a:ext>
            </a:extLst>
          </p:cNvPr>
          <p:cNvSpPr txBox="1"/>
          <p:nvPr/>
        </p:nvSpPr>
        <p:spPr>
          <a:xfrm>
            <a:off x="259821" y="342158"/>
            <a:ext cx="9089571" cy="523220"/>
          </a:xfrm>
          <a:prstGeom prst="rect">
            <a:avLst/>
          </a:prstGeom>
          <a:noFill/>
        </p:spPr>
        <p:txBody>
          <a:bodyPr wrap="square" lIns="91440" tIns="45720" rIns="91440" bIns="45720" anchor="t">
            <a:spAutoFit/>
          </a:bodyPr>
          <a:lstStyle/>
          <a:p>
            <a:pPr marL="64770">
              <a:spcBef>
                <a:spcPts val="2145"/>
              </a:spcBef>
              <a:defRPr/>
            </a:pPr>
            <a:r>
              <a:rPr lang="en-GB" sz="2800" b="1">
                <a:solidFill>
                  <a:srgbClr val="7413DC"/>
                </a:solidFill>
                <a:latin typeface="Nunito Sans Black"/>
                <a:cs typeface="Nunito Sans Black"/>
              </a:rPr>
              <a:t>Transformation Lead in Action – March 2023 </a:t>
            </a:r>
          </a:p>
        </p:txBody>
      </p:sp>
      <p:sp>
        <p:nvSpPr>
          <p:cNvPr id="9" name="TextBox 8">
            <a:extLst>
              <a:ext uri="{FF2B5EF4-FFF2-40B4-BE49-F238E27FC236}">
                <a16:creationId xmlns:a16="http://schemas.microsoft.com/office/drawing/2014/main" id="{385CC167-769B-64B1-3522-26612D946515}"/>
              </a:ext>
            </a:extLst>
          </p:cNvPr>
          <p:cNvSpPr txBox="1"/>
          <p:nvPr/>
        </p:nvSpPr>
        <p:spPr>
          <a:xfrm>
            <a:off x="8994912" y="6234996"/>
            <a:ext cx="6394175" cy="561692"/>
          </a:xfrm>
          <a:prstGeom prst="rect">
            <a:avLst/>
          </a:prstGeom>
          <a:noFill/>
        </p:spPr>
        <p:txBody>
          <a:bodyPr wrap="square" lIns="68580" tIns="34290" rIns="68580" bIns="34290" rtlCol="0" anchor="t">
            <a:spAutoFit/>
          </a:bodyPr>
          <a:lstStyle/>
          <a:p>
            <a:pPr marL="10795" defTabSz="914400">
              <a:buClr>
                <a:srgbClr val="003A82"/>
              </a:buClr>
              <a:defRPr/>
            </a:pPr>
            <a:r>
              <a:rPr lang="en-GB" sz="3200" kern="0">
                <a:solidFill>
                  <a:srgbClr val="000000"/>
                </a:solidFill>
              </a:rPr>
              <a:t>sessscouts.org.uk</a:t>
            </a:r>
          </a:p>
        </p:txBody>
      </p:sp>
      <p:pic>
        <p:nvPicPr>
          <p:cNvPr id="5" name="Picture 4" descr="A couple of men sitting on a couch in front of a screen&#10;&#10;Description automatically generated with medium confidence">
            <a:extLst>
              <a:ext uri="{FF2B5EF4-FFF2-40B4-BE49-F238E27FC236}">
                <a16:creationId xmlns:a16="http://schemas.microsoft.com/office/drawing/2014/main" id="{8B8C3691-7775-B585-DF05-808737F67D9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27557" y="1542417"/>
            <a:ext cx="5778902" cy="3250633"/>
          </a:xfrm>
          <a:prstGeom prst="rect">
            <a:avLst/>
          </a:prstGeom>
        </p:spPr>
      </p:pic>
      <p:pic>
        <p:nvPicPr>
          <p:cNvPr id="3" name="Picture 2" descr="A picture containing text, table, indoor, person&#10;&#10;Description automatically generated">
            <a:extLst>
              <a:ext uri="{FF2B5EF4-FFF2-40B4-BE49-F238E27FC236}">
                <a16:creationId xmlns:a16="http://schemas.microsoft.com/office/drawing/2014/main" id="{CA93FA14-DD92-3CE6-F81E-32D360DECB3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85541" y="1546718"/>
            <a:ext cx="4872038" cy="3246332"/>
          </a:xfrm>
          <a:prstGeom prst="rect">
            <a:avLst/>
          </a:prstGeom>
        </p:spPr>
      </p:pic>
    </p:spTree>
    <p:extLst>
      <p:ext uri="{BB962C8B-B14F-4D97-AF65-F5344CB8AC3E}">
        <p14:creationId xmlns:p14="http://schemas.microsoft.com/office/powerpoint/2010/main" val="6349379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6A854B40-CA9B-D3EC-A493-FED23AE69853}"/>
              </a:ext>
            </a:extLst>
          </p:cNvPr>
          <p:cNvSpPr txBox="1"/>
          <p:nvPr/>
        </p:nvSpPr>
        <p:spPr>
          <a:xfrm>
            <a:off x="259821" y="342158"/>
            <a:ext cx="9089571" cy="523220"/>
          </a:xfrm>
          <a:prstGeom prst="rect">
            <a:avLst/>
          </a:prstGeom>
          <a:noFill/>
        </p:spPr>
        <p:txBody>
          <a:bodyPr wrap="square" lIns="91440" tIns="45720" rIns="91440" bIns="45720" anchor="t">
            <a:spAutoFit/>
          </a:bodyPr>
          <a:lstStyle/>
          <a:p>
            <a:pPr marL="64770">
              <a:spcBef>
                <a:spcPts val="2145"/>
              </a:spcBef>
              <a:defRPr/>
            </a:pPr>
            <a:r>
              <a:rPr lang="en-GB" sz="2800" b="1">
                <a:solidFill>
                  <a:srgbClr val="7413DC"/>
                </a:solidFill>
                <a:latin typeface="Nunito Sans Black"/>
                <a:cs typeface="Nunito Sans Black"/>
              </a:rPr>
              <a:t>Transformation Lead in Action – March 2023 </a:t>
            </a:r>
          </a:p>
        </p:txBody>
      </p:sp>
      <p:sp>
        <p:nvSpPr>
          <p:cNvPr id="4" name="TextBox 3">
            <a:extLst>
              <a:ext uri="{FF2B5EF4-FFF2-40B4-BE49-F238E27FC236}">
                <a16:creationId xmlns:a16="http://schemas.microsoft.com/office/drawing/2014/main" id="{1D9A68C1-BF91-6511-7005-D6C4141321DB}"/>
              </a:ext>
            </a:extLst>
          </p:cNvPr>
          <p:cNvSpPr txBox="1"/>
          <p:nvPr/>
        </p:nvSpPr>
        <p:spPr>
          <a:xfrm>
            <a:off x="379705" y="736724"/>
            <a:ext cx="8579379" cy="3847207"/>
          </a:xfrm>
          <a:prstGeom prst="rect">
            <a:avLst/>
          </a:prstGeom>
          <a:noFill/>
        </p:spPr>
        <p:txBody>
          <a:bodyPr wrap="square" lIns="68580" tIns="34290" rIns="68580" bIns="34290" rtlCol="0" anchor="t">
            <a:spAutoFit/>
          </a:bodyPr>
          <a:lstStyle/>
          <a:p>
            <a:pPr marL="10795" defTabSz="914400">
              <a:buClr>
                <a:srgbClr val="003A82"/>
              </a:buClr>
              <a:defRPr/>
            </a:pPr>
            <a:endParaRPr lang="en-GB" sz="2000" kern="0" dirty="0">
              <a:solidFill>
                <a:srgbClr val="000000"/>
              </a:solidFill>
            </a:endParaRPr>
          </a:p>
          <a:p>
            <a:pPr marL="353695" indent="-342900" defTabSz="914400">
              <a:buClr>
                <a:srgbClr val="003A82"/>
              </a:buClr>
              <a:buFont typeface="Arial" panose="020B0604020202020204" pitchFamily="34" charset="0"/>
              <a:buChar char="•"/>
              <a:defRPr/>
            </a:pPr>
            <a:endParaRPr lang="en-GB" sz="2000" kern="0" dirty="0">
              <a:solidFill>
                <a:sysClr val="windowText" lastClr="000000"/>
              </a:solidFill>
            </a:endParaRPr>
          </a:p>
          <a:p>
            <a:pPr marL="10795" defTabSz="914400">
              <a:buClr>
                <a:srgbClr val="003A82"/>
              </a:buClr>
              <a:defRPr/>
            </a:pPr>
            <a:r>
              <a:rPr lang="en-GB" sz="4000" kern="0" dirty="0">
                <a:solidFill>
                  <a:srgbClr val="000000"/>
                </a:solidFill>
              </a:rPr>
              <a:t>5 Videos </a:t>
            </a:r>
          </a:p>
          <a:p>
            <a:pPr marL="742950" lvl="1" indent="-285750" defTabSz="914400">
              <a:lnSpc>
                <a:spcPct val="90000"/>
              </a:lnSpc>
              <a:spcBef>
                <a:spcPts val="1000"/>
              </a:spcBef>
              <a:spcAft>
                <a:spcPts val="1000"/>
              </a:spcAft>
              <a:buClr>
                <a:srgbClr val="7414DC"/>
              </a:buClr>
              <a:buSzPct val="125000"/>
              <a:buFont typeface="Arial" panose="020B0604020202020204" pitchFamily="34" charset="0"/>
              <a:buChar char="•"/>
              <a:defRPr/>
            </a:pPr>
            <a:r>
              <a:rPr lang="en-GB" sz="2000" dirty="0">
                <a:solidFill>
                  <a:srgbClr val="404040"/>
                </a:solidFill>
              </a:rPr>
              <a:t>Former Venture Scout who runs a Podcast Studio</a:t>
            </a:r>
          </a:p>
          <a:p>
            <a:pPr marL="742950" lvl="1" indent="-285750" defTabSz="914400">
              <a:lnSpc>
                <a:spcPct val="90000"/>
              </a:lnSpc>
              <a:spcBef>
                <a:spcPts val="1000"/>
              </a:spcBef>
              <a:spcAft>
                <a:spcPts val="1000"/>
              </a:spcAft>
              <a:buClr>
                <a:srgbClr val="7414DC"/>
              </a:buClr>
              <a:buSzPct val="125000"/>
              <a:buFont typeface="Arial" panose="020B0604020202020204" pitchFamily="34" charset="0"/>
              <a:buChar char="•"/>
              <a:defRPr/>
            </a:pPr>
            <a:r>
              <a:rPr lang="en-GB" sz="2000" dirty="0">
                <a:solidFill>
                  <a:srgbClr val="404040"/>
                </a:solidFill>
              </a:rPr>
              <a:t>Could be recorded on Zoom</a:t>
            </a:r>
          </a:p>
          <a:p>
            <a:pPr marL="742950" lvl="1" indent="-285750" defTabSz="914400">
              <a:lnSpc>
                <a:spcPct val="90000"/>
              </a:lnSpc>
              <a:spcBef>
                <a:spcPts val="1000"/>
              </a:spcBef>
              <a:spcAft>
                <a:spcPts val="1000"/>
              </a:spcAft>
              <a:buClr>
                <a:srgbClr val="7414DC"/>
              </a:buClr>
              <a:buSzPct val="125000"/>
              <a:buFont typeface="Arial" panose="020B0604020202020204" pitchFamily="34" charset="0"/>
              <a:buChar char="•"/>
              <a:defRPr/>
            </a:pPr>
            <a:r>
              <a:rPr lang="en-GB" sz="2000" dirty="0">
                <a:solidFill>
                  <a:srgbClr val="404040"/>
                </a:solidFill>
              </a:rPr>
              <a:t>Key is it being with 2 people and conversational </a:t>
            </a:r>
          </a:p>
          <a:p>
            <a:pPr marL="742950" lvl="1" indent="-285750" defTabSz="914400">
              <a:lnSpc>
                <a:spcPct val="90000"/>
              </a:lnSpc>
              <a:spcBef>
                <a:spcPts val="1000"/>
              </a:spcBef>
              <a:spcAft>
                <a:spcPts val="1000"/>
              </a:spcAft>
              <a:buClr>
                <a:srgbClr val="7414DC"/>
              </a:buClr>
              <a:buSzPct val="125000"/>
              <a:buFont typeface="Arial" panose="020B0604020202020204" pitchFamily="34" charset="0"/>
              <a:buChar char="•"/>
              <a:defRPr/>
            </a:pPr>
            <a:r>
              <a:rPr lang="en-GB" sz="2000" dirty="0">
                <a:solidFill>
                  <a:srgbClr val="404040"/>
                </a:solidFill>
              </a:rPr>
              <a:t>Hosted on website</a:t>
            </a:r>
          </a:p>
          <a:p>
            <a:pPr marL="742950" lvl="1" indent="-285750" defTabSz="914400">
              <a:lnSpc>
                <a:spcPct val="90000"/>
              </a:lnSpc>
              <a:spcBef>
                <a:spcPts val="1000"/>
              </a:spcBef>
              <a:spcAft>
                <a:spcPts val="1000"/>
              </a:spcAft>
              <a:buClr>
                <a:srgbClr val="7414DC"/>
              </a:buClr>
              <a:buSzPct val="125000"/>
              <a:buFont typeface="Arial" panose="020B0604020202020204" pitchFamily="34" charset="0"/>
              <a:buChar char="•"/>
              <a:defRPr/>
            </a:pPr>
            <a:r>
              <a:rPr lang="en-GB" sz="2000" dirty="0">
                <a:solidFill>
                  <a:srgbClr val="404040"/>
                </a:solidFill>
              </a:rPr>
              <a:t>Played at First Response Courses</a:t>
            </a:r>
          </a:p>
        </p:txBody>
      </p:sp>
      <p:pic>
        <p:nvPicPr>
          <p:cNvPr id="5" name="Picture 4" descr="A couple of men sitting on a couch in front of a screen&#10;&#10;Description automatically generated with medium confidence">
            <a:extLst>
              <a:ext uri="{FF2B5EF4-FFF2-40B4-BE49-F238E27FC236}">
                <a16:creationId xmlns:a16="http://schemas.microsoft.com/office/drawing/2014/main" id="{8B8C3691-7775-B585-DF05-808737F67D9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169777" y="1028215"/>
            <a:ext cx="4359229" cy="2452067"/>
          </a:xfrm>
          <a:prstGeom prst="rect">
            <a:avLst/>
          </a:prstGeom>
        </p:spPr>
      </p:pic>
      <p:sp>
        <p:nvSpPr>
          <p:cNvPr id="2" name="TextBox 1">
            <a:extLst>
              <a:ext uri="{FF2B5EF4-FFF2-40B4-BE49-F238E27FC236}">
                <a16:creationId xmlns:a16="http://schemas.microsoft.com/office/drawing/2014/main" id="{D4103DF3-2A1A-5622-E6A4-FA82C1EDCB64}"/>
              </a:ext>
            </a:extLst>
          </p:cNvPr>
          <p:cNvSpPr txBox="1"/>
          <p:nvPr/>
        </p:nvSpPr>
        <p:spPr>
          <a:xfrm>
            <a:off x="1200728" y="4797757"/>
            <a:ext cx="4769378" cy="584775"/>
          </a:xfrm>
          <a:prstGeom prst="rect">
            <a:avLst/>
          </a:prstGeom>
          <a:noFill/>
        </p:spPr>
        <p:txBody>
          <a:bodyPr wrap="square" lIns="91440" tIns="45720" rIns="91440" bIns="45720" rtlCol="0" anchor="t">
            <a:spAutoFit/>
          </a:bodyPr>
          <a:lstStyle/>
          <a:p>
            <a:r>
              <a:rPr lang="en-GB" sz="3200" dirty="0">
                <a:solidFill>
                  <a:srgbClr val="404040"/>
                </a:solidFill>
              </a:rPr>
              <a:t>Videos Available </a:t>
            </a:r>
            <a:r>
              <a:rPr lang="en-GB" sz="3200" dirty="0">
                <a:solidFill>
                  <a:srgbClr val="404040"/>
                </a:solidFill>
                <a:hlinkClick r:id="rId4"/>
              </a:rPr>
              <a:t>HERE</a:t>
            </a:r>
          </a:p>
        </p:txBody>
      </p:sp>
      <p:pic>
        <p:nvPicPr>
          <p:cNvPr id="6" name="Picture 5" descr="A picture containing letter&#10;&#10;Description automatically generated">
            <a:extLst>
              <a:ext uri="{FF2B5EF4-FFF2-40B4-BE49-F238E27FC236}">
                <a16:creationId xmlns:a16="http://schemas.microsoft.com/office/drawing/2014/main" id="{3DF54D79-D4CB-2D75-279D-FDD07A6B778D}"/>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7402587" y="2676153"/>
            <a:ext cx="3893608" cy="2920206"/>
          </a:xfrm>
          <a:prstGeom prst="rect">
            <a:avLst/>
          </a:prstGeom>
        </p:spPr>
      </p:pic>
      <p:sp>
        <p:nvSpPr>
          <p:cNvPr id="7" name="TextBox 6">
            <a:extLst>
              <a:ext uri="{FF2B5EF4-FFF2-40B4-BE49-F238E27FC236}">
                <a16:creationId xmlns:a16="http://schemas.microsoft.com/office/drawing/2014/main" id="{9E47C255-5965-F2AD-E6AC-CB4FAAE5DE4A}"/>
              </a:ext>
            </a:extLst>
          </p:cNvPr>
          <p:cNvSpPr txBox="1"/>
          <p:nvPr/>
        </p:nvSpPr>
        <p:spPr>
          <a:xfrm>
            <a:off x="8499402" y="6011455"/>
            <a:ext cx="3512589" cy="561692"/>
          </a:xfrm>
          <a:prstGeom prst="rect">
            <a:avLst/>
          </a:prstGeom>
          <a:noFill/>
        </p:spPr>
        <p:txBody>
          <a:bodyPr wrap="square" lIns="68580" tIns="34290" rIns="68580" bIns="34290" rtlCol="0" anchor="t">
            <a:spAutoFit/>
          </a:bodyPr>
          <a:lstStyle/>
          <a:p>
            <a:pPr marL="10795" defTabSz="914400">
              <a:buClr>
                <a:srgbClr val="003A82"/>
              </a:buClr>
              <a:defRPr/>
            </a:pPr>
            <a:r>
              <a:rPr lang="en-GB" sz="3200" kern="0" dirty="0">
                <a:solidFill>
                  <a:srgbClr val="000000"/>
                </a:solidFill>
              </a:rPr>
              <a:t>sessscouts.org.uk</a:t>
            </a:r>
          </a:p>
        </p:txBody>
      </p:sp>
    </p:spTree>
    <p:extLst>
      <p:ext uri="{BB962C8B-B14F-4D97-AF65-F5344CB8AC3E}">
        <p14:creationId xmlns:p14="http://schemas.microsoft.com/office/powerpoint/2010/main" val="356518742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6A854B40-CA9B-D3EC-A493-FED23AE69853}"/>
              </a:ext>
            </a:extLst>
          </p:cNvPr>
          <p:cNvSpPr txBox="1"/>
          <p:nvPr/>
        </p:nvSpPr>
        <p:spPr>
          <a:xfrm>
            <a:off x="259821" y="342158"/>
            <a:ext cx="9089571" cy="523220"/>
          </a:xfrm>
          <a:prstGeom prst="rect">
            <a:avLst/>
          </a:prstGeom>
          <a:noFill/>
        </p:spPr>
        <p:txBody>
          <a:bodyPr wrap="square" lIns="91440" tIns="45720" rIns="91440" bIns="45720" anchor="t">
            <a:spAutoFit/>
          </a:bodyPr>
          <a:lstStyle/>
          <a:p>
            <a:pPr marL="64770">
              <a:spcBef>
                <a:spcPts val="2145"/>
              </a:spcBef>
              <a:defRPr/>
            </a:pPr>
            <a:r>
              <a:rPr lang="en-GB" sz="2800" b="1">
                <a:solidFill>
                  <a:srgbClr val="7413DC"/>
                </a:solidFill>
                <a:latin typeface="Nunito Sans Black"/>
                <a:cs typeface="Nunito Sans Black"/>
              </a:rPr>
              <a:t>Transformation Lead in Action – March 2023 </a:t>
            </a:r>
          </a:p>
        </p:txBody>
      </p:sp>
      <p:sp>
        <p:nvSpPr>
          <p:cNvPr id="3" name="TextBox 2">
            <a:extLst>
              <a:ext uri="{FF2B5EF4-FFF2-40B4-BE49-F238E27FC236}">
                <a16:creationId xmlns:a16="http://schemas.microsoft.com/office/drawing/2014/main" id="{3B40064C-DFD6-4F41-9394-9F6F307F6662}"/>
              </a:ext>
            </a:extLst>
          </p:cNvPr>
          <p:cNvSpPr txBox="1"/>
          <p:nvPr/>
        </p:nvSpPr>
        <p:spPr>
          <a:xfrm>
            <a:off x="259821" y="1126999"/>
            <a:ext cx="6394175" cy="6451510"/>
          </a:xfrm>
          <a:prstGeom prst="rect">
            <a:avLst/>
          </a:prstGeom>
          <a:noFill/>
        </p:spPr>
        <p:txBody>
          <a:bodyPr wrap="square" lIns="68580" tIns="34290" rIns="68580" bIns="34290" rtlCol="0" anchor="t">
            <a:spAutoFit/>
          </a:bodyPr>
          <a:lstStyle/>
          <a:p>
            <a:pPr marL="10795" defTabSz="914400">
              <a:buClr>
                <a:srgbClr val="003A82"/>
              </a:buClr>
              <a:defRPr/>
            </a:pPr>
            <a:endParaRPr lang="en-GB" sz="2000" kern="0">
              <a:solidFill>
                <a:srgbClr val="000000"/>
              </a:solidFill>
            </a:endParaRPr>
          </a:p>
          <a:p>
            <a:pPr marL="353695" indent="-342900" defTabSz="914400">
              <a:buClr>
                <a:srgbClr val="003A82"/>
              </a:buClr>
              <a:buFont typeface="Arial" panose="020B0604020202020204" pitchFamily="34" charset="0"/>
              <a:buChar char="•"/>
              <a:defRPr/>
            </a:pPr>
            <a:endParaRPr lang="en-GB" sz="2000" kern="0">
              <a:solidFill>
                <a:sysClr val="windowText" lastClr="000000"/>
              </a:solidFill>
            </a:endParaRPr>
          </a:p>
          <a:p>
            <a:pPr marL="10795" defTabSz="914400">
              <a:buClr>
                <a:srgbClr val="003A82"/>
              </a:buClr>
              <a:defRPr/>
            </a:pPr>
            <a:r>
              <a:rPr lang="en-GB" sz="4000" kern="0">
                <a:solidFill>
                  <a:srgbClr val="000000"/>
                </a:solidFill>
              </a:rPr>
              <a:t>Early Adopter Cohort</a:t>
            </a:r>
          </a:p>
          <a:p>
            <a:pPr marL="742950" lvl="1" indent="-285750" defTabSz="914400">
              <a:lnSpc>
                <a:spcPct val="90000"/>
              </a:lnSpc>
              <a:spcBef>
                <a:spcPts val="1000"/>
              </a:spcBef>
              <a:spcAft>
                <a:spcPts val="1000"/>
              </a:spcAft>
              <a:buClr>
                <a:srgbClr val="7414DC"/>
              </a:buClr>
              <a:buSzPct val="125000"/>
              <a:buFont typeface="Arial" panose="020B0604020202020204" pitchFamily="34" charset="0"/>
              <a:buChar char="•"/>
              <a:defRPr/>
            </a:pPr>
            <a:r>
              <a:rPr lang="en-GB" sz="2000">
                <a:solidFill>
                  <a:srgbClr val="404040"/>
                </a:solidFill>
              </a:rPr>
              <a:t>Weekend at </a:t>
            </a:r>
            <a:r>
              <a:rPr lang="en-GB" sz="2000" err="1">
                <a:solidFill>
                  <a:srgbClr val="404040"/>
                </a:solidFill>
              </a:rPr>
              <a:t>Gilwell</a:t>
            </a:r>
            <a:r>
              <a:rPr lang="en-GB" sz="2000">
                <a:solidFill>
                  <a:srgbClr val="404040"/>
                </a:solidFill>
              </a:rPr>
              <a:t> Park in February 2023</a:t>
            </a:r>
          </a:p>
          <a:p>
            <a:pPr marL="742950" lvl="1" indent="-285750" defTabSz="914400">
              <a:lnSpc>
                <a:spcPct val="90000"/>
              </a:lnSpc>
              <a:spcBef>
                <a:spcPts val="1000"/>
              </a:spcBef>
              <a:spcAft>
                <a:spcPts val="1000"/>
              </a:spcAft>
              <a:buClr>
                <a:srgbClr val="7414DC"/>
              </a:buClr>
              <a:buSzPct val="125000"/>
              <a:buFont typeface="Arial" panose="020B0604020202020204" pitchFamily="34" charset="0"/>
              <a:buChar char="•"/>
              <a:defRPr/>
            </a:pPr>
            <a:r>
              <a:rPr lang="en-GB" sz="2000">
                <a:solidFill>
                  <a:srgbClr val="404040"/>
                </a:solidFill>
              </a:rPr>
              <a:t>More time to spend absorbing the timeline</a:t>
            </a:r>
          </a:p>
          <a:p>
            <a:pPr marL="742950" lvl="1" indent="-285750" defTabSz="914400">
              <a:lnSpc>
                <a:spcPct val="90000"/>
              </a:lnSpc>
              <a:spcBef>
                <a:spcPts val="1000"/>
              </a:spcBef>
              <a:spcAft>
                <a:spcPts val="1000"/>
              </a:spcAft>
              <a:buClr>
                <a:srgbClr val="7414DC"/>
              </a:buClr>
              <a:buSzPct val="125000"/>
              <a:buFont typeface="Arial" panose="020B0604020202020204" pitchFamily="34" charset="0"/>
              <a:buChar char="•"/>
              <a:defRPr/>
            </a:pPr>
            <a:r>
              <a:rPr lang="en-GB" sz="2000">
                <a:solidFill>
                  <a:srgbClr val="404040"/>
                </a:solidFill>
              </a:rPr>
              <a:t>Hear from the project leads</a:t>
            </a:r>
          </a:p>
          <a:p>
            <a:pPr marL="742950" lvl="1" indent="-285750" defTabSz="914400">
              <a:lnSpc>
                <a:spcPct val="90000"/>
              </a:lnSpc>
              <a:spcBef>
                <a:spcPts val="1000"/>
              </a:spcBef>
              <a:spcAft>
                <a:spcPts val="1000"/>
              </a:spcAft>
              <a:buClr>
                <a:srgbClr val="7414DC"/>
              </a:buClr>
              <a:buSzPct val="125000"/>
              <a:buFont typeface="Arial" panose="020B0604020202020204" pitchFamily="34" charset="0"/>
              <a:buChar char="•"/>
              <a:defRPr/>
            </a:pPr>
            <a:r>
              <a:rPr lang="en-GB" sz="2000">
                <a:solidFill>
                  <a:srgbClr val="404040"/>
                </a:solidFill>
              </a:rPr>
              <a:t>Have conversations face to face</a:t>
            </a:r>
          </a:p>
          <a:p>
            <a:pPr marL="742950" lvl="1" indent="-285750" defTabSz="914400">
              <a:lnSpc>
                <a:spcPct val="90000"/>
              </a:lnSpc>
              <a:spcBef>
                <a:spcPts val="1000"/>
              </a:spcBef>
              <a:spcAft>
                <a:spcPts val="1000"/>
              </a:spcAft>
              <a:buClr>
                <a:srgbClr val="7414DC"/>
              </a:buClr>
              <a:buSzPct val="125000"/>
              <a:buFont typeface="Arial" panose="020B0604020202020204" pitchFamily="34" charset="0"/>
              <a:buChar char="•"/>
              <a:defRPr/>
            </a:pPr>
            <a:r>
              <a:rPr lang="en-GB" sz="2000">
                <a:solidFill>
                  <a:srgbClr val="404040"/>
                </a:solidFill>
              </a:rPr>
              <a:t>Not be on Zoom</a:t>
            </a:r>
          </a:p>
          <a:p>
            <a:pPr marL="742950" lvl="1" indent="-285750" defTabSz="914400">
              <a:lnSpc>
                <a:spcPct val="90000"/>
              </a:lnSpc>
              <a:spcBef>
                <a:spcPts val="1000"/>
              </a:spcBef>
              <a:spcAft>
                <a:spcPts val="1000"/>
              </a:spcAft>
              <a:buClr>
                <a:srgbClr val="7414DC"/>
              </a:buClr>
              <a:buSzPct val="125000"/>
              <a:buFont typeface="Arial" panose="020B0604020202020204" pitchFamily="34" charset="0"/>
              <a:buChar char="•"/>
              <a:defRPr/>
            </a:pPr>
            <a:r>
              <a:rPr lang="en-GB" sz="2000">
                <a:solidFill>
                  <a:srgbClr val="404040"/>
                </a:solidFill>
              </a:rPr>
              <a:t>Immerse ourselves in the task in hand</a:t>
            </a:r>
          </a:p>
          <a:p>
            <a:pPr lvl="1" defTabSz="914400">
              <a:lnSpc>
                <a:spcPct val="90000"/>
              </a:lnSpc>
              <a:spcBef>
                <a:spcPts val="1000"/>
              </a:spcBef>
              <a:spcAft>
                <a:spcPts val="1000"/>
              </a:spcAft>
              <a:buClr>
                <a:srgbClr val="7414DC"/>
              </a:buClr>
              <a:buSzPct val="125000"/>
              <a:defRPr/>
            </a:pPr>
            <a:endParaRPr lang="en-GB" sz="2000">
              <a:solidFill>
                <a:srgbClr val="404040"/>
              </a:solidFill>
            </a:endParaRPr>
          </a:p>
          <a:p>
            <a:pPr marL="742950" lvl="1" indent="-285750" defTabSz="914400">
              <a:lnSpc>
                <a:spcPct val="90000"/>
              </a:lnSpc>
              <a:spcBef>
                <a:spcPts val="1000"/>
              </a:spcBef>
              <a:spcAft>
                <a:spcPts val="1000"/>
              </a:spcAft>
              <a:buClr>
                <a:srgbClr val="7414DC"/>
              </a:buClr>
              <a:buSzPct val="125000"/>
              <a:buFont typeface="Arial" panose="020B0604020202020204" pitchFamily="34" charset="0"/>
              <a:buChar char="•"/>
              <a:defRPr/>
            </a:pPr>
            <a:endParaRPr lang="en-GB" sz="2000">
              <a:solidFill>
                <a:srgbClr val="404040"/>
              </a:solidFill>
            </a:endParaRPr>
          </a:p>
          <a:p>
            <a:pPr lvl="1" defTabSz="914400">
              <a:lnSpc>
                <a:spcPct val="90000"/>
              </a:lnSpc>
              <a:spcBef>
                <a:spcPts val="1000"/>
              </a:spcBef>
              <a:spcAft>
                <a:spcPts val="1000"/>
              </a:spcAft>
              <a:buClr>
                <a:srgbClr val="7414DC"/>
              </a:buClr>
              <a:buSzPct val="125000"/>
              <a:defRPr/>
            </a:pPr>
            <a:endParaRPr lang="en-GB" sz="1600">
              <a:solidFill>
                <a:srgbClr val="404040"/>
              </a:solidFill>
            </a:endParaRPr>
          </a:p>
          <a:p>
            <a:pPr marL="742950" lvl="1" indent="-285750" defTabSz="914400">
              <a:lnSpc>
                <a:spcPct val="90000"/>
              </a:lnSpc>
              <a:spcBef>
                <a:spcPts val="1000"/>
              </a:spcBef>
              <a:spcAft>
                <a:spcPts val="1000"/>
              </a:spcAft>
              <a:buClr>
                <a:srgbClr val="7414DC"/>
              </a:buClr>
              <a:buSzPct val="125000"/>
              <a:buFont typeface="Arial" panose="020B0604020202020204" pitchFamily="34" charset="0"/>
              <a:buChar char="•"/>
              <a:defRPr/>
            </a:pPr>
            <a:endParaRPr lang="en-GB" sz="2000">
              <a:solidFill>
                <a:srgbClr val="404040"/>
              </a:solidFill>
            </a:endParaRPr>
          </a:p>
        </p:txBody>
      </p:sp>
      <p:pic>
        <p:nvPicPr>
          <p:cNvPr id="5" name="Picture 4" descr="A picture containing text, person, person, posing&#10;&#10;Description automatically generated">
            <a:extLst>
              <a:ext uri="{FF2B5EF4-FFF2-40B4-BE49-F238E27FC236}">
                <a16:creationId xmlns:a16="http://schemas.microsoft.com/office/drawing/2014/main" id="{B44F27E0-326F-7D82-3C0A-E8901CE8C50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33936" y="1195136"/>
            <a:ext cx="4844716" cy="3633537"/>
          </a:xfrm>
          <a:prstGeom prst="rect">
            <a:avLst/>
          </a:prstGeom>
        </p:spPr>
      </p:pic>
      <p:sp>
        <p:nvSpPr>
          <p:cNvPr id="4" name="TextBox 3">
            <a:extLst>
              <a:ext uri="{FF2B5EF4-FFF2-40B4-BE49-F238E27FC236}">
                <a16:creationId xmlns:a16="http://schemas.microsoft.com/office/drawing/2014/main" id="{40E23F1B-3B48-C98D-9309-DC199CF8CADD}"/>
              </a:ext>
            </a:extLst>
          </p:cNvPr>
          <p:cNvSpPr txBox="1"/>
          <p:nvPr/>
        </p:nvSpPr>
        <p:spPr>
          <a:xfrm>
            <a:off x="8320498" y="6243755"/>
            <a:ext cx="3512589" cy="561692"/>
          </a:xfrm>
          <a:prstGeom prst="rect">
            <a:avLst/>
          </a:prstGeom>
          <a:noFill/>
        </p:spPr>
        <p:txBody>
          <a:bodyPr wrap="square" lIns="68580" tIns="34290" rIns="68580" bIns="34290" rtlCol="0" anchor="t">
            <a:spAutoFit/>
          </a:bodyPr>
          <a:lstStyle/>
          <a:p>
            <a:pPr marL="10795" defTabSz="914400">
              <a:buClr>
                <a:srgbClr val="003A82"/>
              </a:buClr>
              <a:defRPr/>
            </a:pPr>
            <a:r>
              <a:rPr lang="en-GB" sz="3200" kern="0">
                <a:solidFill>
                  <a:srgbClr val="000000"/>
                </a:solidFill>
              </a:rPr>
              <a:t>sessscouts.org.uk</a:t>
            </a:r>
          </a:p>
        </p:txBody>
      </p:sp>
    </p:spTree>
    <p:extLst>
      <p:ext uri="{BB962C8B-B14F-4D97-AF65-F5344CB8AC3E}">
        <p14:creationId xmlns:p14="http://schemas.microsoft.com/office/powerpoint/2010/main" val="56526992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6A854B40-CA9B-D3EC-A493-FED23AE69853}"/>
              </a:ext>
            </a:extLst>
          </p:cNvPr>
          <p:cNvSpPr txBox="1"/>
          <p:nvPr/>
        </p:nvSpPr>
        <p:spPr>
          <a:xfrm>
            <a:off x="259821" y="342158"/>
            <a:ext cx="9089571" cy="523220"/>
          </a:xfrm>
          <a:prstGeom prst="rect">
            <a:avLst/>
          </a:prstGeom>
          <a:noFill/>
        </p:spPr>
        <p:txBody>
          <a:bodyPr wrap="square" lIns="91440" tIns="45720" rIns="91440" bIns="45720" anchor="t">
            <a:spAutoFit/>
          </a:bodyPr>
          <a:lstStyle/>
          <a:p>
            <a:pPr marL="64770">
              <a:spcBef>
                <a:spcPts val="2145"/>
              </a:spcBef>
              <a:defRPr/>
            </a:pPr>
            <a:r>
              <a:rPr lang="en-GB" sz="2800" b="1">
                <a:solidFill>
                  <a:srgbClr val="7413DC"/>
                </a:solidFill>
                <a:latin typeface="Nunito Sans Black"/>
                <a:cs typeface="Nunito Sans Black"/>
              </a:rPr>
              <a:t>Transformation Lead in Action – March 2023 </a:t>
            </a:r>
          </a:p>
        </p:txBody>
      </p:sp>
      <p:pic>
        <p:nvPicPr>
          <p:cNvPr id="3" name="Picture 2" descr="A picture containing grass, outdoor, nature, green&#10;&#10;Description automatically generated">
            <a:extLst>
              <a:ext uri="{FF2B5EF4-FFF2-40B4-BE49-F238E27FC236}">
                <a16:creationId xmlns:a16="http://schemas.microsoft.com/office/drawing/2014/main" id="{1F9B51BC-6D4C-61FC-0F25-EB5B56390E7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593349" y="947313"/>
            <a:ext cx="6235032" cy="4023004"/>
          </a:xfrm>
          <a:prstGeom prst="rect">
            <a:avLst/>
          </a:prstGeom>
        </p:spPr>
      </p:pic>
      <p:pic>
        <p:nvPicPr>
          <p:cNvPr id="7" name="Picture 6" descr="A picture containing outdoor, house, tree, sky&#10;&#10;Description automatically generated">
            <a:extLst>
              <a:ext uri="{FF2B5EF4-FFF2-40B4-BE49-F238E27FC236}">
                <a16:creationId xmlns:a16="http://schemas.microsoft.com/office/drawing/2014/main" id="{D28BB0B6-7B20-7141-EBB9-D442F3AC8869}"/>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994912" y="4009006"/>
            <a:ext cx="3091353" cy="2310492"/>
          </a:xfrm>
          <a:prstGeom prst="rect">
            <a:avLst/>
          </a:prstGeom>
        </p:spPr>
      </p:pic>
      <p:pic>
        <p:nvPicPr>
          <p:cNvPr id="5" name="Picture 4" descr="A group of people in kayaks&#10;&#10;Description automatically generated with medium confidence">
            <a:extLst>
              <a:ext uri="{FF2B5EF4-FFF2-40B4-BE49-F238E27FC236}">
                <a16:creationId xmlns:a16="http://schemas.microsoft.com/office/drawing/2014/main" id="{DC9D87E0-5A7E-CB9D-C2B6-D65AB865273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63619" y="947313"/>
            <a:ext cx="3091353" cy="2069758"/>
          </a:xfrm>
          <a:prstGeom prst="rect">
            <a:avLst/>
          </a:prstGeom>
        </p:spPr>
      </p:pic>
      <p:sp>
        <p:nvSpPr>
          <p:cNvPr id="9" name="TextBox 8">
            <a:extLst>
              <a:ext uri="{FF2B5EF4-FFF2-40B4-BE49-F238E27FC236}">
                <a16:creationId xmlns:a16="http://schemas.microsoft.com/office/drawing/2014/main" id="{819EB4D1-77E1-0A14-4610-23E3068C1772}"/>
              </a:ext>
            </a:extLst>
          </p:cNvPr>
          <p:cNvSpPr txBox="1"/>
          <p:nvPr/>
        </p:nvSpPr>
        <p:spPr>
          <a:xfrm>
            <a:off x="5086241" y="4969107"/>
            <a:ext cx="4046865" cy="561692"/>
          </a:xfrm>
          <a:prstGeom prst="rect">
            <a:avLst/>
          </a:prstGeom>
          <a:noFill/>
        </p:spPr>
        <p:txBody>
          <a:bodyPr wrap="square" lIns="68580" tIns="34290" rIns="68580" bIns="34290" rtlCol="0" anchor="t">
            <a:spAutoFit/>
          </a:bodyPr>
          <a:lstStyle/>
          <a:p>
            <a:pPr marL="10795" defTabSz="914400">
              <a:buClr>
                <a:srgbClr val="003A82"/>
              </a:buClr>
              <a:defRPr/>
            </a:pPr>
            <a:r>
              <a:rPr lang="en-GB" sz="3200" kern="0">
                <a:solidFill>
                  <a:srgbClr val="000000"/>
                </a:solidFill>
              </a:rPr>
              <a:t>Bonaly Scout Centre</a:t>
            </a:r>
          </a:p>
        </p:txBody>
      </p:sp>
      <p:sp>
        <p:nvSpPr>
          <p:cNvPr id="10" name="TextBox 9">
            <a:extLst>
              <a:ext uri="{FF2B5EF4-FFF2-40B4-BE49-F238E27FC236}">
                <a16:creationId xmlns:a16="http://schemas.microsoft.com/office/drawing/2014/main" id="{7B0E794E-E7CC-9692-BDCF-C689324ECA93}"/>
              </a:ext>
            </a:extLst>
          </p:cNvPr>
          <p:cNvSpPr txBox="1"/>
          <p:nvPr/>
        </p:nvSpPr>
        <p:spPr>
          <a:xfrm>
            <a:off x="8618193" y="6252120"/>
            <a:ext cx="6394175" cy="561692"/>
          </a:xfrm>
          <a:prstGeom prst="rect">
            <a:avLst/>
          </a:prstGeom>
          <a:noFill/>
        </p:spPr>
        <p:txBody>
          <a:bodyPr wrap="square" lIns="68580" tIns="34290" rIns="68580" bIns="34290" rtlCol="0" anchor="t">
            <a:spAutoFit/>
          </a:bodyPr>
          <a:lstStyle/>
          <a:p>
            <a:pPr marL="10795" defTabSz="914400">
              <a:buClr>
                <a:srgbClr val="003A82"/>
              </a:buClr>
              <a:defRPr/>
            </a:pPr>
            <a:r>
              <a:rPr lang="en-GB" sz="3200" kern="0">
                <a:solidFill>
                  <a:srgbClr val="000000"/>
                </a:solidFill>
              </a:rPr>
              <a:t>sessscouts.org.uk</a:t>
            </a:r>
          </a:p>
        </p:txBody>
      </p:sp>
      <p:sp>
        <p:nvSpPr>
          <p:cNvPr id="2" name="TextBox 1">
            <a:extLst>
              <a:ext uri="{FF2B5EF4-FFF2-40B4-BE49-F238E27FC236}">
                <a16:creationId xmlns:a16="http://schemas.microsoft.com/office/drawing/2014/main" id="{BE9B347C-530C-0ABF-C956-243662DCB6FC}"/>
              </a:ext>
            </a:extLst>
          </p:cNvPr>
          <p:cNvSpPr txBox="1"/>
          <p:nvPr/>
        </p:nvSpPr>
        <p:spPr>
          <a:xfrm>
            <a:off x="259821" y="3117376"/>
            <a:ext cx="4677486" cy="561692"/>
          </a:xfrm>
          <a:prstGeom prst="rect">
            <a:avLst/>
          </a:prstGeom>
          <a:noFill/>
        </p:spPr>
        <p:txBody>
          <a:bodyPr wrap="square" lIns="68580" tIns="34290" rIns="68580" bIns="34290" rtlCol="0" anchor="t">
            <a:spAutoFit/>
          </a:bodyPr>
          <a:lstStyle/>
          <a:p>
            <a:pPr marL="10795" defTabSz="914400">
              <a:buClr>
                <a:srgbClr val="003A82"/>
              </a:buClr>
              <a:defRPr/>
            </a:pPr>
            <a:r>
              <a:rPr lang="en-GB" sz="3200" kern="0" err="1">
                <a:solidFill>
                  <a:srgbClr val="000000"/>
                </a:solidFill>
              </a:rPr>
              <a:t>Longcraig</a:t>
            </a:r>
            <a:r>
              <a:rPr lang="en-GB" sz="3200" kern="0">
                <a:solidFill>
                  <a:srgbClr val="000000"/>
                </a:solidFill>
              </a:rPr>
              <a:t> Scout Centre</a:t>
            </a:r>
          </a:p>
        </p:txBody>
      </p:sp>
      <p:sp>
        <p:nvSpPr>
          <p:cNvPr id="4" name="TextBox 3">
            <a:extLst>
              <a:ext uri="{FF2B5EF4-FFF2-40B4-BE49-F238E27FC236}">
                <a16:creationId xmlns:a16="http://schemas.microsoft.com/office/drawing/2014/main" id="{A9ACEA8D-BC46-11E2-FB84-76297DD13B94}"/>
              </a:ext>
            </a:extLst>
          </p:cNvPr>
          <p:cNvSpPr txBox="1"/>
          <p:nvPr/>
        </p:nvSpPr>
        <p:spPr>
          <a:xfrm>
            <a:off x="259821" y="5894936"/>
            <a:ext cx="11932178" cy="1077218"/>
          </a:xfrm>
          <a:prstGeom prst="rect">
            <a:avLst/>
          </a:prstGeom>
          <a:noFill/>
        </p:spPr>
        <p:txBody>
          <a:bodyPr wrap="square" lIns="91440" tIns="45720" rIns="91440" bIns="45720" rtlCol="0" anchor="t">
            <a:spAutoFit/>
          </a:bodyPr>
          <a:lstStyle/>
          <a:p>
            <a:r>
              <a:rPr lang="en-GB" sz="3000">
                <a:solidFill>
                  <a:srgbClr val="404040"/>
                </a:solidFill>
              </a:rPr>
              <a:t>sesscouts.org.uk/transformation-video-resources/</a:t>
            </a:r>
          </a:p>
          <a:p>
            <a:endParaRPr lang="en-GB" sz="3200"/>
          </a:p>
        </p:txBody>
      </p:sp>
    </p:spTree>
    <p:extLst>
      <p:ext uri="{BB962C8B-B14F-4D97-AF65-F5344CB8AC3E}">
        <p14:creationId xmlns:p14="http://schemas.microsoft.com/office/powerpoint/2010/main" val="346438979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3">
            <a:extLst>
              <a:ext uri="{FF2B5EF4-FFF2-40B4-BE49-F238E27FC236}">
                <a16:creationId xmlns:a16="http://schemas.microsoft.com/office/drawing/2014/main" id="{F0E78806-A03B-0FBE-97E3-82CBD067D0C8}"/>
              </a:ext>
            </a:extLst>
          </p:cNvPr>
          <p:cNvSpPr txBox="1">
            <a:spLocks/>
          </p:cNvSpPr>
          <p:nvPr/>
        </p:nvSpPr>
        <p:spPr>
          <a:xfrm>
            <a:off x="752809" y="4341458"/>
            <a:ext cx="9529763" cy="1025281"/>
          </a:xfrm>
          <a:prstGeom prst="rect">
            <a:avLst/>
          </a:prstGeom>
        </p:spPr>
        <p:txBody>
          <a:bodyPr vert="horz" lIns="0" tIns="0" rIns="0" bIns="0" rtlCol="0" anchor="t">
            <a:normAutofit/>
          </a:bodyPr>
          <a:lstStyle>
            <a:lvl1pPr marL="10800" indent="0" eaLnBrk="1" hangingPunct="1">
              <a:buClr>
                <a:schemeClr val="tx2"/>
              </a:buClr>
              <a:buSzPct val="125000"/>
              <a:buFont typeface="Arial" panose="020B0604020202020204" pitchFamily="34" charset="0"/>
              <a:buNone/>
              <a:tabLst/>
              <a:defRPr lang="en-US" sz="4050" b="0" i="0" kern="1200" spc="-53" smtClean="0">
                <a:solidFill>
                  <a:srgbClr val="FFFFFF"/>
                </a:solidFill>
                <a:latin typeface="Nunito Sans Black" charset="0"/>
                <a:ea typeface="Nunito Sans Black" charset="0"/>
                <a:cs typeface="Nunito Sans Black" charset="0"/>
              </a:defRPr>
            </a:lvl1pPr>
            <a:lvl2pPr marL="0" indent="0" algn="l" defTabSz="685800" rtl="0" eaLnBrk="1" latinLnBrk="0" hangingPunct="1">
              <a:lnSpc>
                <a:spcPct val="100000"/>
              </a:lnSpc>
              <a:spcBef>
                <a:spcPts val="90"/>
              </a:spcBef>
              <a:buClr>
                <a:schemeClr val="tx2"/>
              </a:buClr>
              <a:buSzPct val="125000"/>
              <a:buFont typeface="Arial" panose="020B0604020202020204" pitchFamily="34" charset="0"/>
              <a:buNone/>
              <a:tabLst/>
              <a:defRPr lang="en-US" sz="2550" b="0" i="0" kern="1200" spc="-45" dirty="0" smtClean="0">
                <a:solidFill>
                  <a:srgbClr val="FFFFFF"/>
                </a:solidFill>
                <a:latin typeface="Nunito Sans" charset="0"/>
                <a:ea typeface="Nunito Sans" charset="0"/>
                <a:cs typeface="Nunito Sans" charset="0"/>
              </a:defRPr>
            </a:lvl2pPr>
            <a:lvl3pPr marL="9525" indent="-122400" algn="l" defTabSz="685800" rtl="0" eaLnBrk="1" latinLnBrk="0" hangingPunct="1">
              <a:lnSpc>
                <a:spcPct val="100000"/>
              </a:lnSpc>
              <a:spcBef>
                <a:spcPts val="90"/>
              </a:spcBef>
              <a:buClr>
                <a:schemeClr val="tx1"/>
              </a:buClr>
              <a:buSzPct val="125000"/>
              <a:buFont typeface="Arial" panose="020B0604020202020204" pitchFamily="34" charset="0"/>
              <a:buChar char="•"/>
              <a:tabLst/>
              <a:defRPr lang="en-US" sz="2550" b="0" i="0" kern="1200" spc="-45" dirty="0" smtClean="0">
                <a:solidFill>
                  <a:srgbClr val="FFFFFF"/>
                </a:solidFill>
                <a:latin typeface="Nunito Sans" charset="0"/>
                <a:ea typeface="Nunito Sans" charset="0"/>
                <a:cs typeface="Nunito Sans" charset="0"/>
              </a:defRPr>
            </a:lvl3pPr>
            <a:lvl4pPr marL="9525" indent="-122400" algn="l" defTabSz="685800" rtl="0" eaLnBrk="1" latinLnBrk="0" hangingPunct="1">
              <a:lnSpc>
                <a:spcPct val="100000"/>
              </a:lnSpc>
              <a:spcBef>
                <a:spcPts val="90"/>
              </a:spcBef>
              <a:buClr>
                <a:schemeClr val="tx1"/>
              </a:buClr>
              <a:buSzPct val="125000"/>
              <a:buFont typeface="Arial" panose="020B0604020202020204" pitchFamily="34" charset="0"/>
              <a:buChar char="•"/>
              <a:tabLst/>
              <a:defRPr lang="en-US" sz="2550" b="0" i="0" kern="1200" spc="-45" dirty="0" smtClean="0">
                <a:solidFill>
                  <a:srgbClr val="FFFFFF"/>
                </a:solidFill>
                <a:latin typeface="Nunito Sans" charset="0"/>
                <a:ea typeface="Nunito Sans" charset="0"/>
                <a:cs typeface="Nunito Sans" charset="0"/>
              </a:defRPr>
            </a:lvl4pPr>
            <a:lvl5pPr marL="9525" indent="-122400" algn="l" defTabSz="685800" rtl="0" eaLnBrk="1" latinLnBrk="0" hangingPunct="1">
              <a:lnSpc>
                <a:spcPct val="100000"/>
              </a:lnSpc>
              <a:spcBef>
                <a:spcPts val="90"/>
              </a:spcBef>
              <a:buClr>
                <a:schemeClr val="tx2"/>
              </a:buClr>
              <a:buSzPct val="125000"/>
              <a:buFont typeface="Arial" panose="020B0604020202020204" pitchFamily="34" charset="0"/>
              <a:buChar char="•"/>
              <a:tabLst/>
              <a:defRPr lang="en-US" sz="2550" b="0" i="0" kern="1200" spc="-45" dirty="0">
                <a:solidFill>
                  <a:srgbClr val="FFFFFF"/>
                </a:solidFill>
                <a:latin typeface="Nunito Sans" charset="0"/>
                <a:ea typeface="Nunito Sans" charset="0"/>
                <a:cs typeface="Nunito Sans" charset="0"/>
              </a:defRPr>
            </a:lvl5pPr>
            <a:lvl6pPr marL="1714500" eaLnBrk="1" hangingPunct="1">
              <a:defRPr>
                <a:latin typeface="+mn-lt"/>
                <a:ea typeface="+mn-ea"/>
                <a:cs typeface="+mn-cs"/>
              </a:defRPr>
            </a:lvl6pPr>
            <a:lvl7pPr marL="2057400" eaLnBrk="1" hangingPunct="1">
              <a:defRPr>
                <a:latin typeface="+mn-lt"/>
                <a:ea typeface="+mn-ea"/>
                <a:cs typeface="+mn-cs"/>
              </a:defRPr>
            </a:lvl7pPr>
            <a:lvl8pPr marL="2400300" eaLnBrk="1" hangingPunct="1">
              <a:defRPr>
                <a:latin typeface="+mn-lt"/>
                <a:ea typeface="+mn-ea"/>
                <a:cs typeface="+mn-cs"/>
              </a:defRPr>
            </a:lvl8pPr>
            <a:lvl9pPr marL="2743200" eaLnBrk="1" hangingPunct="1">
              <a:defRPr>
                <a:latin typeface="+mn-lt"/>
                <a:ea typeface="+mn-ea"/>
                <a:cs typeface="+mn-cs"/>
              </a:defRPr>
            </a:lvl9pPr>
          </a:lstStyle>
          <a:p>
            <a:pPr marL="10795" defTabSz="914400"/>
            <a:r>
              <a:rPr lang="en-US">
                <a:latin typeface="Nunito Sans Black"/>
              </a:rPr>
              <a:t>Next Steps</a:t>
            </a:r>
            <a:endParaRPr lang="en-US"/>
          </a:p>
        </p:txBody>
      </p:sp>
    </p:spTree>
    <p:extLst>
      <p:ext uri="{BB962C8B-B14F-4D97-AF65-F5344CB8AC3E}">
        <p14:creationId xmlns:p14="http://schemas.microsoft.com/office/powerpoint/2010/main" val="53750323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75EA3B1-9784-1E88-C60E-F1B943212B46}"/>
              </a:ext>
            </a:extLst>
          </p:cNvPr>
          <p:cNvSpPr>
            <a:spLocks noGrp="1"/>
          </p:cNvSpPr>
          <p:nvPr>
            <p:ph type="subTitle" idx="4"/>
          </p:nvPr>
        </p:nvSpPr>
        <p:spPr/>
        <p:txBody>
          <a:bodyPr/>
          <a:lstStyle/>
          <a:p>
            <a:r>
              <a:rPr lang="en-US"/>
              <a:t>Next Steps</a:t>
            </a:r>
          </a:p>
        </p:txBody>
      </p:sp>
      <p:sp>
        <p:nvSpPr>
          <p:cNvPr id="7" name="Title 6"/>
          <p:cNvSpPr>
            <a:spLocks noGrp="1"/>
          </p:cNvSpPr>
          <p:nvPr>
            <p:ph type="ctrTitle"/>
          </p:nvPr>
        </p:nvSpPr>
        <p:spPr/>
        <p:txBody>
          <a:bodyPr/>
          <a:lstStyle/>
          <a:p>
            <a:r>
              <a:rPr lang="en-GB"/>
              <a:t>Transformation Lead Call - March 23</a:t>
            </a:r>
          </a:p>
        </p:txBody>
      </p:sp>
      <p:sp>
        <p:nvSpPr>
          <p:cNvPr id="16" name="TextBox 15">
            <a:extLst>
              <a:ext uri="{FF2B5EF4-FFF2-40B4-BE49-F238E27FC236}">
                <a16:creationId xmlns:a16="http://schemas.microsoft.com/office/drawing/2014/main" id="{62A39BEA-AA91-260A-EA3A-12199E164CFD}"/>
              </a:ext>
            </a:extLst>
          </p:cNvPr>
          <p:cNvSpPr txBox="1"/>
          <p:nvPr/>
        </p:nvSpPr>
        <p:spPr>
          <a:xfrm>
            <a:off x="225798" y="808691"/>
            <a:ext cx="9697939" cy="584775"/>
          </a:xfrm>
          <a:prstGeom prst="rect">
            <a:avLst/>
          </a:prstGeom>
          <a:noFill/>
        </p:spPr>
        <p:txBody>
          <a:bodyPr wrap="square">
            <a:spAutoFit/>
          </a:bodyPr>
          <a:lstStyle/>
          <a:p>
            <a:pPr marL="64770">
              <a:spcBef>
                <a:spcPts val="2145"/>
              </a:spcBef>
            </a:pPr>
            <a:r>
              <a:rPr lang="en-GB" sz="3200">
                <a:solidFill>
                  <a:srgbClr val="7413DC"/>
                </a:solidFill>
                <a:latin typeface="Nunito Sans Black" panose="00000A00000000000000" pitchFamily="2" charset="0"/>
                <a:cs typeface="Nunito Sans Black"/>
              </a:rPr>
              <a:t>Next Steps</a:t>
            </a:r>
          </a:p>
        </p:txBody>
      </p:sp>
      <p:sp>
        <p:nvSpPr>
          <p:cNvPr id="5" name="TextBox 4">
            <a:extLst>
              <a:ext uri="{FF2B5EF4-FFF2-40B4-BE49-F238E27FC236}">
                <a16:creationId xmlns:a16="http://schemas.microsoft.com/office/drawing/2014/main" id="{7EF0F578-ACCD-C32F-11FD-5B1AF7EC1AB7}"/>
              </a:ext>
            </a:extLst>
          </p:cNvPr>
          <p:cNvSpPr txBox="1"/>
          <p:nvPr/>
        </p:nvSpPr>
        <p:spPr>
          <a:xfrm>
            <a:off x="345675" y="1706391"/>
            <a:ext cx="8876744" cy="4532010"/>
          </a:xfrm>
          <a:prstGeom prst="rect">
            <a:avLst/>
          </a:prstGeom>
          <a:noFill/>
        </p:spPr>
        <p:txBody>
          <a:bodyPr wrap="square" lIns="68580" tIns="34290" rIns="68580" bIns="34290" rtlCol="0" anchor="t">
            <a:spAutoFit/>
          </a:bodyPr>
          <a:lstStyle/>
          <a:p>
            <a:pPr marL="182245" indent="-171450">
              <a:spcBef>
                <a:spcPts val="600"/>
              </a:spcBef>
              <a:spcAft>
                <a:spcPts val="600"/>
              </a:spcAft>
              <a:buClr>
                <a:srgbClr val="7414DC"/>
              </a:buClr>
              <a:buFont typeface="Arial" panose="020B0604020202020204" pitchFamily="34" charset="0"/>
              <a:buChar char="•"/>
            </a:pPr>
            <a:r>
              <a:rPr lang="en-GB" sz="2400" kern="0">
                <a:latin typeface="Nunito Sans"/>
              </a:rPr>
              <a:t>Use the roadmap for change to start or continue your local change planning</a:t>
            </a:r>
          </a:p>
          <a:p>
            <a:pPr marL="182245" indent="-171450">
              <a:spcBef>
                <a:spcPts val="600"/>
              </a:spcBef>
              <a:spcAft>
                <a:spcPts val="600"/>
              </a:spcAft>
              <a:buClr>
                <a:srgbClr val="7414DC"/>
              </a:buClr>
              <a:buFont typeface="Arial" panose="020B0604020202020204" pitchFamily="34" charset="0"/>
              <a:buChar char="•"/>
            </a:pPr>
            <a:r>
              <a:rPr lang="en-GB" sz="2400" kern="0">
                <a:latin typeface="Nunito Sans"/>
              </a:rPr>
              <a:t>Use the draft team descriptions to help your area understand what their future teams will look like</a:t>
            </a:r>
          </a:p>
          <a:p>
            <a:pPr marL="182245" indent="-171450">
              <a:spcBef>
                <a:spcPts val="600"/>
              </a:spcBef>
              <a:spcAft>
                <a:spcPts val="600"/>
              </a:spcAft>
              <a:buClr>
                <a:srgbClr val="7414DC"/>
              </a:buClr>
              <a:buFont typeface="Arial" panose="020B0604020202020204" pitchFamily="34" charset="0"/>
              <a:buChar char="•"/>
            </a:pPr>
            <a:r>
              <a:rPr lang="en-GB" sz="2400" kern="0">
                <a:latin typeface="Nunito Sans"/>
              </a:rPr>
              <a:t>Plan briefings for District &amp; Group Chairs on the Trustee Board Changes for Mid-March onwards</a:t>
            </a:r>
          </a:p>
          <a:p>
            <a:pPr marL="182245" indent="-171450">
              <a:spcBef>
                <a:spcPts val="600"/>
              </a:spcBef>
              <a:spcAft>
                <a:spcPts val="600"/>
              </a:spcAft>
              <a:buClr>
                <a:srgbClr val="7414DC"/>
              </a:buClr>
              <a:buFont typeface="Arial" panose="020B0604020202020204" pitchFamily="34" charset="0"/>
              <a:buChar char="•"/>
            </a:pPr>
            <a:r>
              <a:rPr lang="en-GB" sz="2400" kern="0">
                <a:solidFill>
                  <a:srgbClr val="7414DC"/>
                </a:solidFill>
                <a:latin typeface="Nunito Sans"/>
              </a:rPr>
              <a:t>Continue</a:t>
            </a:r>
            <a:r>
              <a:rPr lang="en-GB" sz="2400" kern="0">
                <a:latin typeface="Nunito Sans"/>
              </a:rPr>
              <a:t> focus on training compliance</a:t>
            </a:r>
          </a:p>
          <a:p>
            <a:pPr marL="182245" indent="-171450">
              <a:spcBef>
                <a:spcPts val="600"/>
              </a:spcBef>
              <a:spcAft>
                <a:spcPts val="600"/>
              </a:spcAft>
              <a:buClr>
                <a:srgbClr val="7414DC"/>
              </a:buClr>
              <a:buFont typeface="Arial" panose="020B0604020202020204" pitchFamily="34" charset="0"/>
              <a:buChar char="•"/>
            </a:pPr>
            <a:r>
              <a:rPr lang="en-GB" sz="2400" kern="0">
                <a:solidFill>
                  <a:srgbClr val="7414DC"/>
                </a:solidFill>
                <a:latin typeface="Nunito Sans"/>
              </a:rPr>
              <a:t>Continue</a:t>
            </a:r>
            <a:r>
              <a:rPr lang="en-GB" sz="2400" kern="0">
                <a:latin typeface="Nunito Sans"/>
              </a:rPr>
              <a:t> cleaning up Compass data</a:t>
            </a:r>
          </a:p>
          <a:p>
            <a:pPr marL="182245" indent="-171450">
              <a:spcBef>
                <a:spcPts val="600"/>
              </a:spcBef>
              <a:spcAft>
                <a:spcPts val="600"/>
              </a:spcAft>
              <a:buClr>
                <a:srgbClr val="7414DC"/>
              </a:buClr>
              <a:buFont typeface="Arial" panose="020B0604020202020204" pitchFamily="34" charset="0"/>
              <a:buChar char="•"/>
            </a:pPr>
            <a:r>
              <a:rPr lang="en-GB" sz="2400" kern="0">
                <a:solidFill>
                  <a:srgbClr val="7414DC"/>
                </a:solidFill>
                <a:latin typeface="Nunito Sans"/>
              </a:rPr>
              <a:t>Continue</a:t>
            </a:r>
            <a:r>
              <a:rPr lang="en-GB" sz="2400" kern="0">
                <a:latin typeface="Nunito Sans"/>
              </a:rPr>
              <a:t> informing your area about the upcoming changes through events, local emails and more </a:t>
            </a:r>
          </a:p>
        </p:txBody>
      </p:sp>
    </p:spTree>
    <p:extLst>
      <p:ext uri="{BB962C8B-B14F-4D97-AF65-F5344CB8AC3E}">
        <p14:creationId xmlns:p14="http://schemas.microsoft.com/office/powerpoint/2010/main" val="37310202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5">
            <a:extLst>
              <a:ext uri="{FF2B5EF4-FFF2-40B4-BE49-F238E27FC236}">
                <a16:creationId xmlns:a16="http://schemas.microsoft.com/office/drawing/2014/main" id="{070DC908-3191-58D8-6655-620E2932D20E}"/>
              </a:ext>
            </a:extLst>
          </p:cNvPr>
          <p:cNvSpPr txBox="1"/>
          <p:nvPr/>
        </p:nvSpPr>
        <p:spPr>
          <a:xfrm>
            <a:off x="426282" y="558131"/>
            <a:ext cx="6058556" cy="736740"/>
          </a:xfrm>
          <a:prstGeom prst="rect">
            <a:avLst/>
          </a:prstGeom>
        </p:spPr>
        <p:txBody>
          <a:bodyPr vert="horz" wrap="square" lIns="0" tIns="272415" rIns="0" bIns="0" rtlCol="0" anchor="t">
            <a:spAutoFit/>
          </a:bodyPr>
          <a:lstStyle/>
          <a:p>
            <a:pPr marL="0" lvl="1" defTabSz="685784"/>
            <a:r>
              <a:rPr lang="en-GB" sz="3000" kern="0">
                <a:solidFill>
                  <a:srgbClr val="7413DC"/>
                </a:solidFill>
                <a:latin typeface="Nunito Sans Black"/>
                <a:ea typeface="Calibri"/>
                <a:cs typeface="Calibri"/>
              </a:rPr>
              <a:t>Next Steps</a:t>
            </a:r>
            <a:endParaRPr lang="en-US"/>
          </a:p>
        </p:txBody>
      </p:sp>
      <p:sp>
        <p:nvSpPr>
          <p:cNvPr id="2" name="TextBox 1">
            <a:extLst>
              <a:ext uri="{FF2B5EF4-FFF2-40B4-BE49-F238E27FC236}">
                <a16:creationId xmlns:a16="http://schemas.microsoft.com/office/drawing/2014/main" id="{CA3FB270-3770-4FAD-EEB0-18799BC09A20}"/>
              </a:ext>
            </a:extLst>
          </p:cNvPr>
          <p:cNvSpPr txBox="1"/>
          <p:nvPr/>
        </p:nvSpPr>
        <p:spPr>
          <a:xfrm>
            <a:off x="259706" y="1594347"/>
            <a:ext cx="6391707" cy="5055230"/>
          </a:xfrm>
          <a:prstGeom prst="rect">
            <a:avLst/>
          </a:prstGeom>
          <a:noFill/>
        </p:spPr>
        <p:txBody>
          <a:bodyPr wrap="square" lIns="68580" tIns="34290" rIns="68580" bIns="34290" rtlCol="0" anchor="t">
            <a:spAutoFit/>
          </a:bodyPr>
          <a:lstStyle/>
          <a:p>
            <a:pPr marL="719455" indent="-285750">
              <a:spcBef>
                <a:spcPts val="600"/>
              </a:spcBef>
              <a:spcAft>
                <a:spcPts val="600"/>
              </a:spcAft>
              <a:buClr>
                <a:srgbClr val="7414DC"/>
              </a:buClr>
              <a:buSzPct val="125000"/>
              <a:buFont typeface="Arial" panose="020B0604020202020204" pitchFamily="34" charset="0"/>
              <a:buChar char="•"/>
            </a:pPr>
            <a:r>
              <a:rPr lang="en-GB" sz="2400">
                <a:latin typeface="Nunito Sans" panose="00000500000000000000" pitchFamily="2" charset="0"/>
              </a:rPr>
              <a:t>Request support for your local events where required </a:t>
            </a:r>
          </a:p>
          <a:p>
            <a:pPr marL="1062355" lvl="1" indent="-285750">
              <a:spcBef>
                <a:spcPts val="600"/>
              </a:spcBef>
              <a:spcAft>
                <a:spcPts val="600"/>
              </a:spcAft>
              <a:buClr>
                <a:srgbClr val="7414DC"/>
              </a:buClr>
              <a:buSzPct val="125000"/>
              <a:buFont typeface="Arial" panose="020B0604020202020204" pitchFamily="34" charset="0"/>
              <a:buChar char="•"/>
            </a:pPr>
            <a:r>
              <a:rPr lang="en-GB" sz="2400">
                <a:latin typeface="Nunito Sans"/>
              </a:rPr>
              <a:t>We’ll do our best to attend in person when requested </a:t>
            </a:r>
            <a:endParaRPr lang="en-GB" sz="2400">
              <a:latin typeface="Nunito Sans" panose="00000500000000000000" pitchFamily="2" charset="0"/>
            </a:endParaRPr>
          </a:p>
          <a:p>
            <a:pPr marL="1062355" lvl="1" indent="-285750">
              <a:spcBef>
                <a:spcPts val="600"/>
              </a:spcBef>
              <a:spcAft>
                <a:spcPts val="600"/>
              </a:spcAft>
              <a:buClr>
                <a:srgbClr val="7414DC"/>
              </a:buClr>
              <a:buSzPct val="125000"/>
              <a:buFont typeface="Arial" panose="020B0604020202020204" pitchFamily="34" charset="0"/>
              <a:buChar char="•"/>
            </a:pPr>
            <a:r>
              <a:rPr lang="en-GB" sz="2400">
                <a:latin typeface="Nunito Sans"/>
              </a:rPr>
              <a:t>Sign up to future calls</a:t>
            </a:r>
          </a:p>
          <a:p>
            <a:pPr marL="719455" indent="-285750">
              <a:spcBef>
                <a:spcPts val="600"/>
              </a:spcBef>
              <a:spcAft>
                <a:spcPts val="600"/>
              </a:spcAft>
              <a:buClr>
                <a:srgbClr val="7414DC"/>
              </a:buClr>
              <a:buSzPct val="125000"/>
              <a:buFont typeface="Arial" panose="020B0604020202020204" pitchFamily="34" charset="0"/>
              <a:buChar char="•"/>
            </a:pPr>
            <a:r>
              <a:rPr lang="en-GB" sz="2400">
                <a:latin typeface="Nunito Sans"/>
              </a:rPr>
              <a:t>Complete the Transformation Lead Survey</a:t>
            </a:r>
          </a:p>
          <a:p>
            <a:pPr marL="719455" indent="-285750">
              <a:spcBef>
                <a:spcPts val="600"/>
              </a:spcBef>
              <a:spcAft>
                <a:spcPts val="600"/>
              </a:spcAft>
              <a:buClr>
                <a:srgbClr val="7414DC"/>
              </a:buClr>
              <a:buSzPct val="125000"/>
              <a:buFont typeface="Arial" panose="020B0604020202020204" pitchFamily="34" charset="0"/>
              <a:buChar char="•"/>
            </a:pPr>
            <a:r>
              <a:rPr lang="en-GB" sz="2400">
                <a:latin typeface="Nunito Sans"/>
              </a:rPr>
              <a:t>Additional support requests and questions answered through: </a:t>
            </a:r>
            <a:endParaRPr lang="en-GB" sz="2400">
              <a:latin typeface="Nunito Sans" panose="00000500000000000000" pitchFamily="2" charset="0"/>
            </a:endParaRPr>
          </a:p>
          <a:p>
            <a:pPr marL="1062355" lvl="1" indent="-285750">
              <a:spcBef>
                <a:spcPts val="600"/>
              </a:spcBef>
              <a:spcAft>
                <a:spcPts val="600"/>
              </a:spcAft>
              <a:buClr>
                <a:srgbClr val="7414DC"/>
              </a:buClr>
              <a:buSzPct val="125000"/>
              <a:buFont typeface="Arial" panose="020B0604020202020204" pitchFamily="34" charset="0"/>
              <a:buChar char="•"/>
            </a:pPr>
            <a:r>
              <a:rPr lang="en-GB" sz="2400">
                <a:latin typeface="Nunito Sans" panose="00000500000000000000" pitchFamily="2" charset="0"/>
              </a:rPr>
              <a:t>Transformation Lead Facebook Page </a:t>
            </a:r>
          </a:p>
          <a:p>
            <a:pPr marL="1062355" lvl="1" indent="-285750">
              <a:spcBef>
                <a:spcPts val="600"/>
              </a:spcBef>
              <a:spcAft>
                <a:spcPts val="600"/>
              </a:spcAft>
              <a:buClr>
                <a:srgbClr val="7414DC"/>
              </a:buClr>
              <a:buSzPct val="125000"/>
              <a:buFont typeface="Arial" panose="020B0604020202020204" pitchFamily="34" charset="0"/>
              <a:buChar char="•"/>
            </a:pPr>
            <a:r>
              <a:rPr lang="en-GB" sz="2400">
                <a:latin typeface="Nunito Sans" panose="00000500000000000000" pitchFamily="2" charset="0"/>
              </a:rPr>
              <a:t>Transformation.Leads@Scouts.org.uk</a:t>
            </a:r>
          </a:p>
        </p:txBody>
      </p:sp>
      <p:pic>
        <p:nvPicPr>
          <p:cNvPr id="3" name="Picture 6" descr="Graphical user interface&#10;&#10;Description automatically generated">
            <a:extLst>
              <a:ext uri="{FF2B5EF4-FFF2-40B4-BE49-F238E27FC236}">
                <a16:creationId xmlns:a16="http://schemas.microsoft.com/office/drawing/2014/main" id="{630AE62B-65B5-9B09-5D57-0CC912ED0DA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817989" y="4227444"/>
            <a:ext cx="5108968" cy="519474"/>
          </a:xfrm>
          <a:prstGeom prst="rect">
            <a:avLst/>
          </a:prstGeom>
        </p:spPr>
      </p:pic>
      <p:sp>
        <p:nvSpPr>
          <p:cNvPr id="6" name="TextBox 5">
            <a:extLst>
              <a:ext uri="{FF2B5EF4-FFF2-40B4-BE49-F238E27FC236}">
                <a16:creationId xmlns:a16="http://schemas.microsoft.com/office/drawing/2014/main" id="{04D15104-7F18-1397-F634-8310A2E1AD4F}"/>
              </a:ext>
            </a:extLst>
          </p:cNvPr>
          <p:cNvSpPr txBox="1"/>
          <p:nvPr/>
        </p:nvSpPr>
        <p:spPr>
          <a:xfrm>
            <a:off x="6706671" y="4874528"/>
            <a:ext cx="5331604" cy="338554"/>
          </a:xfrm>
          <a:prstGeom prst="rect">
            <a:avLst/>
          </a:prstGeom>
          <a:noFill/>
        </p:spPr>
        <p:txBody>
          <a:bodyPr wrap="square">
            <a:spAutoFit/>
          </a:bodyPr>
          <a:lstStyle/>
          <a:p>
            <a:r>
              <a:rPr lang="en-GB" sz="1600">
                <a:solidFill>
                  <a:srgbClr val="00B8B8"/>
                </a:solidFill>
                <a:latin typeface="Nunito Sans" panose="00000500000000000000" pitchFamily="2" charset="0"/>
                <a:cs typeface="Segoe UI"/>
                <a:hlinkClick r:id="rId4"/>
              </a:rPr>
              <a:t>https://www.facebook.com/groups/scoutstransformation</a:t>
            </a:r>
            <a:endParaRPr lang="en-US" sz="1600">
              <a:latin typeface="Nunito Sans" panose="00000500000000000000" pitchFamily="2" charset="0"/>
            </a:endParaRPr>
          </a:p>
        </p:txBody>
      </p:sp>
      <p:pic>
        <p:nvPicPr>
          <p:cNvPr id="7" name="Picture 6">
            <a:extLst>
              <a:ext uri="{FF2B5EF4-FFF2-40B4-BE49-F238E27FC236}">
                <a16:creationId xmlns:a16="http://schemas.microsoft.com/office/drawing/2014/main" id="{A9870564-D802-EA49-2364-ADA57361FB4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92330" y="1644918"/>
            <a:ext cx="4665524" cy="2582526"/>
          </a:xfrm>
          <a:prstGeom prst="rect">
            <a:avLst/>
          </a:prstGeom>
        </p:spPr>
      </p:pic>
      <p:sp>
        <p:nvSpPr>
          <p:cNvPr id="9" name="Subtitle 2">
            <a:extLst>
              <a:ext uri="{FF2B5EF4-FFF2-40B4-BE49-F238E27FC236}">
                <a16:creationId xmlns:a16="http://schemas.microsoft.com/office/drawing/2014/main" id="{E32E8779-2C4F-8E5B-1032-F30903150797}"/>
              </a:ext>
            </a:extLst>
          </p:cNvPr>
          <p:cNvSpPr txBox="1">
            <a:spLocks/>
          </p:cNvSpPr>
          <p:nvPr/>
        </p:nvSpPr>
        <p:spPr>
          <a:xfrm>
            <a:off x="345675" y="534300"/>
            <a:ext cx="5750325" cy="207749"/>
          </a:xfrm>
          <a:prstGeom prst="rect">
            <a:avLst/>
          </a:prstGeom>
        </p:spPr>
        <p:txBody>
          <a:bodyPr vert="horz" wrap="square" lIns="0" tIns="0" rIns="0" bIns="0" rtlCol="0" anchor="t">
            <a:spAutoFit/>
          </a:bodyPr>
          <a:lstStyle>
            <a:lvl1pPr marL="0" indent="0" eaLnBrk="1" hangingPunct="1">
              <a:buClr>
                <a:schemeClr val="tx2"/>
              </a:buClr>
              <a:buSzPct val="125000"/>
              <a:buFont typeface="Arial" panose="020B0604020202020204" pitchFamily="34" charset="0"/>
              <a:buNone/>
              <a:tabLst/>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vl2pPr marL="133200" indent="-122400" eaLnBrk="1" hangingPunct="1">
              <a:buClr>
                <a:schemeClr val="tx2"/>
              </a:buClr>
              <a:buSzPct val="125000"/>
              <a:buFont typeface="Arial" panose="020B0604020202020204" pitchFamily="34" charset="0"/>
              <a:buChar char="•"/>
              <a:tabLst/>
              <a:defRPr sz="1800" b="0" i="0">
                <a:latin typeface="Nunito Sans Black" pitchFamily="2" charset="77"/>
                <a:ea typeface="+mn-ea"/>
                <a:cs typeface="+mn-cs"/>
              </a:defRPr>
            </a:lvl2pPr>
            <a:lvl3pPr marL="133200" indent="-122400" eaLnBrk="1" hangingPunct="1">
              <a:buClr>
                <a:schemeClr val="tx1"/>
              </a:buClr>
              <a:buSzPct val="125000"/>
              <a:buFont typeface="Arial" panose="020B0604020202020204" pitchFamily="34" charset="0"/>
              <a:buChar char="•"/>
              <a:tabLst/>
              <a:defRPr sz="1800">
                <a:solidFill>
                  <a:schemeClr val="tx2"/>
                </a:solidFill>
                <a:latin typeface="+mn-lt"/>
                <a:ea typeface="+mn-ea"/>
                <a:cs typeface="+mn-cs"/>
              </a:defRPr>
            </a:lvl3pPr>
            <a:lvl4pPr marL="133200" indent="-122400" eaLnBrk="1" hangingPunct="1">
              <a:buClr>
                <a:schemeClr val="tx1"/>
              </a:buClr>
              <a:buSzPct val="125000"/>
              <a:buFont typeface="Arial" panose="020B0604020202020204" pitchFamily="34" charset="0"/>
              <a:buChar char="•"/>
              <a:tabLst/>
              <a:defRPr sz="1800" b="0" i="0">
                <a:solidFill>
                  <a:schemeClr val="tx2"/>
                </a:solidFill>
                <a:latin typeface="Nunito Sans Black" pitchFamily="2" charset="77"/>
                <a:ea typeface="+mn-ea"/>
                <a:cs typeface="+mn-cs"/>
              </a:defRPr>
            </a:lvl4pPr>
            <a:lvl5pPr marL="133200" indent="-122400" eaLnBrk="1" hangingPunct="1">
              <a:spcBef>
                <a:spcPts val="1950"/>
              </a:spcBef>
              <a:buClr>
                <a:schemeClr val="tx2"/>
              </a:buClr>
              <a:buSzPct val="125000"/>
              <a:buFont typeface="Arial" panose="020B0604020202020204" pitchFamily="34" charset="0"/>
              <a:buChar char="•"/>
              <a:tabLst/>
              <a:defRPr sz="1800" b="0" i="0">
                <a:latin typeface="Nunito Sans Black" pitchFamily="2" charset="77"/>
                <a:ea typeface="+mn-ea"/>
                <a:cs typeface="+mn-cs"/>
              </a:defRPr>
            </a:lvl5pPr>
            <a:lvl6pPr marL="1714500" eaLnBrk="1" hangingPunct="1">
              <a:defRPr>
                <a:latin typeface="+mn-lt"/>
                <a:ea typeface="+mn-ea"/>
                <a:cs typeface="+mn-cs"/>
              </a:defRPr>
            </a:lvl6pPr>
            <a:lvl7pPr marL="2057400" eaLnBrk="1" hangingPunct="1">
              <a:defRPr>
                <a:latin typeface="+mn-lt"/>
                <a:ea typeface="+mn-ea"/>
                <a:cs typeface="+mn-cs"/>
              </a:defRPr>
            </a:lvl7pPr>
            <a:lvl8pPr marL="2400300" eaLnBrk="1" hangingPunct="1">
              <a:defRPr>
                <a:latin typeface="+mn-lt"/>
                <a:ea typeface="+mn-ea"/>
                <a:cs typeface="+mn-cs"/>
              </a:defRPr>
            </a:lvl8pPr>
            <a:lvl9pPr marL="2743200" eaLnBrk="1" hangingPunct="1">
              <a:defRPr>
                <a:latin typeface="+mn-lt"/>
                <a:ea typeface="+mn-ea"/>
                <a:cs typeface="+mn-cs"/>
              </a:defRPr>
            </a:lvl9pPr>
          </a:lstStyle>
          <a:p>
            <a:pPr marL="0" marR="0" lvl="0" indent="0" defTabSz="914400" eaLnBrk="1" fontAlgn="auto" latinLnBrk="0" hangingPunct="1">
              <a:lnSpc>
                <a:spcPct val="100000"/>
              </a:lnSpc>
              <a:spcBef>
                <a:spcPts val="0"/>
              </a:spcBef>
              <a:spcAft>
                <a:spcPts val="0"/>
              </a:spcAft>
              <a:buClr>
                <a:srgbClr val="7414DC"/>
              </a:buClr>
              <a:buSzPct val="125000"/>
              <a:buFont typeface="Arial" panose="020B0604020202020204" pitchFamily="34" charset="0"/>
              <a:buNone/>
              <a:tabLst/>
              <a:defRPr/>
            </a:pPr>
            <a:r>
              <a:rPr kumimoji="0" lang="en-GB" sz="1350" b="0" i="0" u="none" strike="noStrike" kern="1200" cap="none" spc="-4" normalizeH="0" baseline="0" noProof="0">
                <a:ln>
                  <a:noFill/>
                </a:ln>
                <a:solidFill>
                  <a:srgbClr val="000000"/>
                </a:solidFill>
                <a:effectLst/>
                <a:uLnTx/>
                <a:uFillTx/>
                <a:latin typeface="Nunito Sans Black" pitchFamily="2" charset="77"/>
              </a:rPr>
              <a:t>Next Steps</a:t>
            </a:r>
          </a:p>
        </p:txBody>
      </p:sp>
      <p:sp>
        <p:nvSpPr>
          <p:cNvPr id="10" name="Title 6">
            <a:extLst>
              <a:ext uri="{FF2B5EF4-FFF2-40B4-BE49-F238E27FC236}">
                <a16:creationId xmlns:a16="http://schemas.microsoft.com/office/drawing/2014/main" id="{864A2C98-9D2F-418E-7A0F-1357C8FBFA03}"/>
              </a:ext>
            </a:extLst>
          </p:cNvPr>
          <p:cNvSpPr txBox="1">
            <a:spLocks/>
          </p:cNvSpPr>
          <p:nvPr/>
        </p:nvSpPr>
        <p:spPr>
          <a:xfrm>
            <a:off x="345675" y="326552"/>
            <a:ext cx="5750325" cy="207749"/>
          </a:xfrm>
          <a:prstGeom prst="rect">
            <a:avLst/>
          </a:prstGeom>
        </p:spPr>
        <p:txBody>
          <a:bodyPr wrap="square" lIns="0" tIns="0" rIns="0" bIns="0" anchor="b">
            <a:spAutoFit/>
          </a:bodyPr>
          <a:lstStyle>
            <a:lvl1pPr marL="9525" algn="l" defTabSz="685800" rtl="0" eaLnBrk="1" latinLnBrk="0" hangingPunct="1">
              <a:lnSpc>
                <a:spcPct val="100000"/>
              </a:lnSpc>
              <a:spcBef>
                <a:spcPts val="75"/>
              </a:spcBef>
              <a:defRPr lang="en-US" sz="1350" b="0" i="0" kern="1200" spc="-4">
                <a:solidFill>
                  <a:schemeClr val="tx1"/>
                </a:solidFill>
                <a:latin typeface="Nunito Sans" charset="0"/>
                <a:ea typeface="Nunito Sans" charset="0"/>
                <a:cs typeface="Nunito Sans" charset="0"/>
              </a:defRPr>
            </a:lvl1pPr>
          </a:lstStyle>
          <a:p>
            <a:pPr marL="9525" marR="0" lvl="0" indent="0" algn="l" defTabSz="685800" rtl="0" eaLnBrk="1" fontAlgn="auto" latinLnBrk="0" hangingPunct="1">
              <a:lnSpc>
                <a:spcPct val="100000"/>
              </a:lnSpc>
              <a:spcBef>
                <a:spcPts val="75"/>
              </a:spcBef>
              <a:spcAft>
                <a:spcPts val="0"/>
              </a:spcAft>
              <a:buClrTx/>
              <a:buSzTx/>
              <a:buFontTx/>
              <a:buNone/>
              <a:tabLst/>
              <a:defRPr/>
            </a:pPr>
            <a:r>
              <a:rPr kumimoji="0" lang="en-GB" sz="1350" b="0" i="0" u="none" strike="noStrike" kern="1200" cap="none" spc="-4" normalizeH="0" baseline="0" noProof="0">
                <a:ln>
                  <a:noFill/>
                </a:ln>
                <a:solidFill>
                  <a:srgbClr val="000000"/>
                </a:solidFill>
                <a:effectLst/>
                <a:uLnTx/>
                <a:uFillTx/>
                <a:latin typeface="Nunito Sans" charset="0"/>
              </a:rPr>
              <a:t>Transformation Lead Call - March 23</a:t>
            </a:r>
          </a:p>
        </p:txBody>
      </p:sp>
    </p:spTree>
    <p:extLst>
      <p:ext uri="{BB962C8B-B14F-4D97-AF65-F5344CB8AC3E}">
        <p14:creationId xmlns:p14="http://schemas.microsoft.com/office/powerpoint/2010/main" val="14956514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7FF6106-33DE-FE7B-557C-BB31090F30EA}"/>
              </a:ext>
            </a:extLst>
          </p:cNvPr>
          <p:cNvSpPr txBox="1">
            <a:spLocks/>
          </p:cNvSpPr>
          <p:nvPr/>
        </p:nvSpPr>
        <p:spPr>
          <a:xfrm>
            <a:off x="752809" y="4341458"/>
            <a:ext cx="9529763" cy="1025281"/>
          </a:xfrm>
          <a:prstGeom prst="rect">
            <a:avLst/>
          </a:prstGeom>
        </p:spPr>
        <p:txBody>
          <a:bodyPr vert="horz" lIns="0" tIns="0" rIns="0" bIns="0" rtlCol="0" anchor="t">
            <a:normAutofit/>
          </a:bodyPr>
          <a:lstStyle>
            <a:lvl1pPr marL="10800" indent="0" eaLnBrk="1" hangingPunct="1">
              <a:buClr>
                <a:schemeClr val="tx2"/>
              </a:buClr>
              <a:buSzPct val="125000"/>
              <a:buFont typeface="Arial" panose="020B0604020202020204" pitchFamily="34" charset="0"/>
              <a:buNone/>
              <a:tabLst/>
              <a:defRPr lang="en-US" sz="4050" b="0" i="0" kern="1200" spc="-53" smtClean="0">
                <a:solidFill>
                  <a:srgbClr val="FFFFFF"/>
                </a:solidFill>
                <a:latin typeface="Nunito Sans Black" charset="0"/>
                <a:ea typeface="Nunito Sans Black" charset="0"/>
                <a:cs typeface="Nunito Sans Black" charset="0"/>
              </a:defRPr>
            </a:lvl1pPr>
            <a:lvl2pPr marL="0" indent="0" algn="l" defTabSz="685800" rtl="0" eaLnBrk="1" latinLnBrk="0" hangingPunct="1">
              <a:lnSpc>
                <a:spcPct val="100000"/>
              </a:lnSpc>
              <a:spcBef>
                <a:spcPts val="90"/>
              </a:spcBef>
              <a:buClr>
                <a:schemeClr val="tx2"/>
              </a:buClr>
              <a:buSzPct val="125000"/>
              <a:buFont typeface="Arial" panose="020B0604020202020204" pitchFamily="34" charset="0"/>
              <a:buNone/>
              <a:tabLst/>
              <a:defRPr lang="en-US" sz="2550" b="0" i="0" kern="1200" spc="-45" dirty="0" smtClean="0">
                <a:solidFill>
                  <a:srgbClr val="FFFFFF"/>
                </a:solidFill>
                <a:latin typeface="Nunito Sans" charset="0"/>
                <a:ea typeface="Nunito Sans" charset="0"/>
                <a:cs typeface="Nunito Sans" charset="0"/>
              </a:defRPr>
            </a:lvl2pPr>
            <a:lvl3pPr marL="9525" indent="-122400" algn="l" defTabSz="685800" rtl="0" eaLnBrk="1" latinLnBrk="0" hangingPunct="1">
              <a:lnSpc>
                <a:spcPct val="100000"/>
              </a:lnSpc>
              <a:spcBef>
                <a:spcPts val="90"/>
              </a:spcBef>
              <a:buClr>
                <a:schemeClr val="tx1"/>
              </a:buClr>
              <a:buSzPct val="125000"/>
              <a:buFont typeface="Arial" panose="020B0604020202020204" pitchFamily="34" charset="0"/>
              <a:buChar char="•"/>
              <a:tabLst/>
              <a:defRPr lang="en-US" sz="2550" b="0" i="0" kern="1200" spc="-45" dirty="0" smtClean="0">
                <a:solidFill>
                  <a:srgbClr val="FFFFFF"/>
                </a:solidFill>
                <a:latin typeface="Nunito Sans" charset="0"/>
                <a:ea typeface="Nunito Sans" charset="0"/>
                <a:cs typeface="Nunito Sans" charset="0"/>
              </a:defRPr>
            </a:lvl3pPr>
            <a:lvl4pPr marL="9525" indent="-122400" algn="l" defTabSz="685800" rtl="0" eaLnBrk="1" latinLnBrk="0" hangingPunct="1">
              <a:lnSpc>
                <a:spcPct val="100000"/>
              </a:lnSpc>
              <a:spcBef>
                <a:spcPts val="90"/>
              </a:spcBef>
              <a:buClr>
                <a:schemeClr val="tx1"/>
              </a:buClr>
              <a:buSzPct val="125000"/>
              <a:buFont typeface="Arial" panose="020B0604020202020204" pitchFamily="34" charset="0"/>
              <a:buChar char="•"/>
              <a:tabLst/>
              <a:defRPr lang="en-US" sz="2550" b="0" i="0" kern="1200" spc="-45" dirty="0" smtClean="0">
                <a:solidFill>
                  <a:srgbClr val="FFFFFF"/>
                </a:solidFill>
                <a:latin typeface="Nunito Sans" charset="0"/>
                <a:ea typeface="Nunito Sans" charset="0"/>
                <a:cs typeface="Nunito Sans" charset="0"/>
              </a:defRPr>
            </a:lvl4pPr>
            <a:lvl5pPr marL="9525" indent="-122400" algn="l" defTabSz="685800" rtl="0" eaLnBrk="1" latinLnBrk="0" hangingPunct="1">
              <a:lnSpc>
                <a:spcPct val="100000"/>
              </a:lnSpc>
              <a:spcBef>
                <a:spcPts val="90"/>
              </a:spcBef>
              <a:buClr>
                <a:schemeClr val="tx2"/>
              </a:buClr>
              <a:buSzPct val="125000"/>
              <a:buFont typeface="Arial" panose="020B0604020202020204" pitchFamily="34" charset="0"/>
              <a:buChar char="•"/>
              <a:tabLst/>
              <a:defRPr lang="en-US" sz="2550" b="0" i="0" kern="1200" spc="-45" dirty="0">
                <a:solidFill>
                  <a:srgbClr val="FFFFFF"/>
                </a:solidFill>
                <a:latin typeface="Nunito Sans" charset="0"/>
                <a:ea typeface="Nunito Sans" charset="0"/>
                <a:cs typeface="Nunito Sans" charset="0"/>
              </a:defRPr>
            </a:lvl5pPr>
            <a:lvl6pPr marL="1714500" eaLnBrk="1" hangingPunct="1">
              <a:defRPr>
                <a:latin typeface="+mn-lt"/>
                <a:ea typeface="+mn-ea"/>
                <a:cs typeface="+mn-cs"/>
              </a:defRPr>
            </a:lvl6pPr>
            <a:lvl7pPr marL="2057400" eaLnBrk="1" hangingPunct="1">
              <a:defRPr>
                <a:latin typeface="+mn-lt"/>
                <a:ea typeface="+mn-ea"/>
                <a:cs typeface="+mn-cs"/>
              </a:defRPr>
            </a:lvl7pPr>
            <a:lvl8pPr marL="2400300" eaLnBrk="1" hangingPunct="1">
              <a:defRPr>
                <a:latin typeface="+mn-lt"/>
                <a:ea typeface="+mn-ea"/>
                <a:cs typeface="+mn-cs"/>
              </a:defRPr>
            </a:lvl8pPr>
            <a:lvl9pPr marL="2743200" eaLnBrk="1" hangingPunct="1">
              <a:defRPr>
                <a:latin typeface="+mn-lt"/>
                <a:ea typeface="+mn-ea"/>
                <a:cs typeface="+mn-cs"/>
              </a:defRPr>
            </a:lvl9pPr>
          </a:lstStyle>
          <a:p>
            <a:pPr marL="10795" defTabSz="914400"/>
            <a:r>
              <a:rPr lang="en-US">
                <a:latin typeface="Nunito Sans Black"/>
              </a:rPr>
              <a:t>Thank You</a:t>
            </a:r>
            <a:endParaRPr lang="en-US"/>
          </a:p>
        </p:txBody>
      </p:sp>
    </p:spTree>
    <p:extLst>
      <p:ext uri="{BB962C8B-B14F-4D97-AF65-F5344CB8AC3E}">
        <p14:creationId xmlns:p14="http://schemas.microsoft.com/office/powerpoint/2010/main" val="12682145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3">
            <a:extLst>
              <a:ext uri="{FF2B5EF4-FFF2-40B4-BE49-F238E27FC236}">
                <a16:creationId xmlns:a16="http://schemas.microsoft.com/office/drawing/2014/main" id="{F0E78806-A03B-0FBE-97E3-82CBD067D0C8}"/>
              </a:ext>
            </a:extLst>
          </p:cNvPr>
          <p:cNvSpPr txBox="1">
            <a:spLocks/>
          </p:cNvSpPr>
          <p:nvPr/>
        </p:nvSpPr>
        <p:spPr>
          <a:xfrm>
            <a:off x="752809" y="4341458"/>
            <a:ext cx="11162966" cy="1025281"/>
          </a:xfrm>
          <a:prstGeom prst="rect">
            <a:avLst/>
          </a:prstGeom>
        </p:spPr>
        <p:txBody>
          <a:bodyPr vert="horz" lIns="0" tIns="0" rIns="0" bIns="0" rtlCol="0" anchor="t">
            <a:normAutofit/>
          </a:bodyPr>
          <a:lstStyle>
            <a:lvl1pPr marL="10800" indent="0" eaLnBrk="1" hangingPunct="1">
              <a:buClr>
                <a:schemeClr val="tx2"/>
              </a:buClr>
              <a:buSzPct val="125000"/>
              <a:buFont typeface="Arial" panose="020B0604020202020204" pitchFamily="34" charset="0"/>
              <a:buNone/>
              <a:tabLst/>
              <a:defRPr lang="en-US" sz="4050" b="0" i="0" kern="1200" spc="-53" smtClean="0">
                <a:solidFill>
                  <a:srgbClr val="FFFFFF"/>
                </a:solidFill>
                <a:latin typeface="Nunito Sans Black" charset="0"/>
                <a:ea typeface="Nunito Sans Black" charset="0"/>
                <a:cs typeface="Nunito Sans Black" charset="0"/>
              </a:defRPr>
            </a:lvl1pPr>
            <a:lvl2pPr marL="0" indent="0" algn="l" defTabSz="685800" rtl="0" eaLnBrk="1" latinLnBrk="0" hangingPunct="1">
              <a:lnSpc>
                <a:spcPct val="100000"/>
              </a:lnSpc>
              <a:spcBef>
                <a:spcPts val="90"/>
              </a:spcBef>
              <a:buClr>
                <a:schemeClr val="tx2"/>
              </a:buClr>
              <a:buSzPct val="125000"/>
              <a:buFont typeface="Arial" panose="020B0604020202020204" pitchFamily="34" charset="0"/>
              <a:buNone/>
              <a:tabLst/>
              <a:defRPr lang="en-US" sz="2550" b="0" i="0" kern="1200" spc="-45" dirty="0" smtClean="0">
                <a:solidFill>
                  <a:srgbClr val="FFFFFF"/>
                </a:solidFill>
                <a:latin typeface="Nunito Sans" charset="0"/>
                <a:ea typeface="Nunito Sans" charset="0"/>
                <a:cs typeface="Nunito Sans" charset="0"/>
              </a:defRPr>
            </a:lvl2pPr>
            <a:lvl3pPr marL="9525" indent="-122400" algn="l" defTabSz="685800" rtl="0" eaLnBrk="1" latinLnBrk="0" hangingPunct="1">
              <a:lnSpc>
                <a:spcPct val="100000"/>
              </a:lnSpc>
              <a:spcBef>
                <a:spcPts val="90"/>
              </a:spcBef>
              <a:buClr>
                <a:schemeClr val="tx1"/>
              </a:buClr>
              <a:buSzPct val="125000"/>
              <a:buFont typeface="Arial" panose="020B0604020202020204" pitchFamily="34" charset="0"/>
              <a:buChar char="•"/>
              <a:tabLst/>
              <a:defRPr lang="en-US" sz="2550" b="0" i="0" kern="1200" spc="-45" dirty="0" smtClean="0">
                <a:solidFill>
                  <a:srgbClr val="FFFFFF"/>
                </a:solidFill>
                <a:latin typeface="Nunito Sans" charset="0"/>
                <a:ea typeface="Nunito Sans" charset="0"/>
                <a:cs typeface="Nunito Sans" charset="0"/>
              </a:defRPr>
            </a:lvl3pPr>
            <a:lvl4pPr marL="9525" indent="-122400" algn="l" defTabSz="685800" rtl="0" eaLnBrk="1" latinLnBrk="0" hangingPunct="1">
              <a:lnSpc>
                <a:spcPct val="100000"/>
              </a:lnSpc>
              <a:spcBef>
                <a:spcPts val="90"/>
              </a:spcBef>
              <a:buClr>
                <a:schemeClr val="tx1"/>
              </a:buClr>
              <a:buSzPct val="125000"/>
              <a:buFont typeface="Arial" panose="020B0604020202020204" pitchFamily="34" charset="0"/>
              <a:buChar char="•"/>
              <a:tabLst/>
              <a:defRPr lang="en-US" sz="2550" b="0" i="0" kern="1200" spc="-45" dirty="0" smtClean="0">
                <a:solidFill>
                  <a:srgbClr val="FFFFFF"/>
                </a:solidFill>
                <a:latin typeface="Nunito Sans" charset="0"/>
                <a:ea typeface="Nunito Sans" charset="0"/>
                <a:cs typeface="Nunito Sans" charset="0"/>
              </a:defRPr>
            </a:lvl4pPr>
            <a:lvl5pPr marL="9525" indent="-122400" algn="l" defTabSz="685800" rtl="0" eaLnBrk="1" latinLnBrk="0" hangingPunct="1">
              <a:lnSpc>
                <a:spcPct val="100000"/>
              </a:lnSpc>
              <a:spcBef>
                <a:spcPts val="90"/>
              </a:spcBef>
              <a:buClr>
                <a:schemeClr val="tx2"/>
              </a:buClr>
              <a:buSzPct val="125000"/>
              <a:buFont typeface="Arial" panose="020B0604020202020204" pitchFamily="34" charset="0"/>
              <a:buChar char="•"/>
              <a:tabLst/>
              <a:defRPr lang="en-US" sz="2550" b="0" i="0" kern="1200" spc="-45" dirty="0">
                <a:solidFill>
                  <a:srgbClr val="FFFFFF"/>
                </a:solidFill>
                <a:latin typeface="Nunito Sans" charset="0"/>
                <a:ea typeface="Nunito Sans" charset="0"/>
                <a:cs typeface="Nunito Sans" charset="0"/>
              </a:defRPr>
            </a:lvl5pPr>
            <a:lvl6pPr marL="1714500" eaLnBrk="1" hangingPunct="1">
              <a:defRPr>
                <a:latin typeface="+mn-lt"/>
                <a:ea typeface="+mn-ea"/>
                <a:cs typeface="+mn-cs"/>
              </a:defRPr>
            </a:lvl6pPr>
            <a:lvl7pPr marL="2057400" eaLnBrk="1" hangingPunct="1">
              <a:defRPr>
                <a:latin typeface="+mn-lt"/>
                <a:ea typeface="+mn-ea"/>
                <a:cs typeface="+mn-cs"/>
              </a:defRPr>
            </a:lvl7pPr>
            <a:lvl8pPr marL="2400300" eaLnBrk="1" hangingPunct="1">
              <a:defRPr>
                <a:latin typeface="+mn-lt"/>
                <a:ea typeface="+mn-ea"/>
                <a:cs typeface="+mn-cs"/>
              </a:defRPr>
            </a:lvl8pPr>
            <a:lvl9pPr marL="2743200" eaLnBrk="1" hangingPunct="1">
              <a:defRPr>
                <a:latin typeface="+mn-lt"/>
                <a:ea typeface="+mn-ea"/>
                <a:cs typeface="+mn-cs"/>
              </a:defRPr>
            </a:lvl9pPr>
          </a:lstStyle>
          <a:p>
            <a:pPr marL="10795" defTabSz="914400"/>
            <a:r>
              <a:rPr lang="en-US">
                <a:latin typeface="Nunito Sans Black"/>
              </a:rPr>
              <a:t>Culture &amp; Team Resources – Early Look</a:t>
            </a:r>
            <a:endParaRPr lang="en-US"/>
          </a:p>
        </p:txBody>
      </p:sp>
    </p:spTree>
    <p:extLst>
      <p:ext uri="{BB962C8B-B14F-4D97-AF65-F5344CB8AC3E}">
        <p14:creationId xmlns:p14="http://schemas.microsoft.com/office/powerpoint/2010/main" val="10055718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8A3FC9A-57E6-0FB7-189F-AAC1DC24E1AA}"/>
              </a:ext>
            </a:extLst>
          </p:cNvPr>
          <p:cNvSpPr>
            <a:spLocks noGrp="1"/>
          </p:cNvSpPr>
          <p:nvPr>
            <p:ph type="ctrTitle"/>
          </p:nvPr>
        </p:nvSpPr>
        <p:spPr/>
        <p:txBody>
          <a:bodyPr/>
          <a:lstStyle/>
          <a:p>
            <a:r>
              <a:rPr lang="en-GB"/>
              <a:t>Transformation Lead Call - March 23</a:t>
            </a:r>
          </a:p>
        </p:txBody>
      </p:sp>
      <p:sp>
        <p:nvSpPr>
          <p:cNvPr id="4" name="Subtitle 3">
            <a:extLst>
              <a:ext uri="{FF2B5EF4-FFF2-40B4-BE49-F238E27FC236}">
                <a16:creationId xmlns:a16="http://schemas.microsoft.com/office/drawing/2014/main" id="{279859CC-2048-3FDF-BAC8-563CF3E0832C}"/>
              </a:ext>
            </a:extLst>
          </p:cNvPr>
          <p:cNvSpPr>
            <a:spLocks noGrp="1"/>
          </p:cNvSpPr>
          <p:nvPr>
            <p:ph type="subTitle" idx="4"/>
          </p:nvPr>
        </p:nvSpPr>
        <p:spPr/>
        <p:txBody>
          <a:bodyPr/>
          <a:lstStyle/>
          <a:p>
            <a:r>
              <a:rPr lang="en-GB"/>
              <a:t>Culture &amp; Teams Resources - Early Look</a:t>
            </a:r>
          </a:p>
        </p:txBody>
      </p:sp>
      <p:sp>
        <p:nvSpPr>
          <p:cNvPr id="8" name="Text Placeholder 4">
            <a:extLst>
              <a:ext uri="{FF2B5EF4-FFF2-40B4-BE49-F238E27FC236}">
                <a16:creationId xmlns:a16="http://schemas.microsoft.com/office/drawing/2014/main" id="{26C0F70C-967D-2ADF-AB79-C415DFB51E4A}"/>
              </a:ext>
            </a:extLst>
          </p:cNvPr>
          <p:cNvSpPr>
            <a:spLocks noGrp="1"/>
          </p:cNvSpPr>
          <p:nvPr>
            <p:ph type="body" sz="quarter" idx="10"/>
          </p:nvPr>
        </p:nvSpPr>
        <p:spPr>
          <a:xfrm>
            <a:off x="7553625" y="3510337"/>
            <a:ext cx="3780000" cy="1970925"/>
          </a:xfrm>
        </p:spPr>
        <p:txBody>
          <a:bodyPr vert="horz" lIns="0" tIns="0" rIns="0" bIns="0" rtlCol="0" anchor="t">
            <a:noAutofit/>
          </a:bodyPr>
          <a:lstStyle/>
          <a:p>
            <a:pPr marL="353695" indent="-342900">
              <a:buFont typeface="+mj-lt"/>
              <a:buAutoNum type="arabicPeriod"/>
            </a:pPr>
            <a:r>
              <a:rPr lang="en-GB">
                <a:latin typeface="Nunito Sans"/>
              </a:rPr>
              <a:t>Our Volunteering Culture</a:t>
            </a:r>
            <a:br>
              <a:rPr lang="en-GB">
                <a:latin typeface="Nunito Sans"/>
              </a:rPr>
            </a:br>
            <a:br>
              <a:rPr lang="en-GB">
                <a:latin typeface="Nunito Sans"/>
              </a:rPr>
            </a:br>
            <a:endParaRPr lang="en-GB">
              <a:solidFill>
                <a:srgbClr val="000000"/>
              </a:solidFill>
              <a:latin typeface="Nunito Sans"/>
            </a:endParaRPr>
          </a:p>
          <a:p>
            <a:pPr marL="353695" indent="-342900">
              <a:buFont typeface="+mj-lt"/>
              <a:buAutoNum type="arabicPeriod"/>
            </a:pPr>
            <a:r>
              <a:rPr lang="en-GB">
                <a:latin typeface="Nunito Sans"/>
              </a:rPr>
              <a:t>Teams</a:t>
            </a:r>
            <a:br>
              <a:rPr lang="en-GB">
                <a:latin typeface="Nunito Sans"/>
              </a:rPr>
            </a:br>
            <a:br>
              <a:rPr lang="en-GB">
                <a:latin typeface="Nunito Sans"/>
              </a:rPr>
            </a:br>
            <a:endParaRPr lang="en-GB">
              <a:latin typeface="Nunito Sans"/>
            </a:endParaRPr>
          </a:p>
          <a:p>
            <a:pPr marL="353695" indent="-342900">
              <a:buFont typeface="+mj-lt"/>
              <a:buAutoNum type="arabicPeriod"/>
            </a:pPr>
            <a:r>
              <a:rPr lang="en-GB">
                <a:latin typeface="Nunito Sans"/>
              </a:rPr>
              <a:t>How to build your teams </a:t>
            </a:r>
          </a:p>
        </p:txBody>
      </p:sp>
      <p:sp>
        <p:nvSpPr>
          <p:cNvPr id="9" name="TextBox 8">
            <a:extLst>
              <a:ext uri="{FF2B5EF4-FFF2-40B4-BE49-F238E27FC236}">
                <a16:creationId xmlns:a16="http://schemas.microsoft.com/office/drawing/2014/main" id="{24FD1763-E64D-4529-0D89-4F515C46659E}"/>
              </a:ext>
            </a:extLst>
          </p:cNvPr>
          <p:cNvSpPr txBox="1"/>
          <p:nvPr/>
        </p:nvSpPr>
        <p:spPr>
          <a:xfrm>
            <a:off x="282711" y="1023110"/>
            <a:ext cx="5568542" cy="523220"/>
          </a:xfrm>
          <a:prstGeom prst="rect">
            <a:avLst/>
          </a:prstGeom>
          <a:noFill/>
        </p:spPr>
        <p:txBody>
          <a:bodyPr wrap="square" lIns="91440" tIns="45720" rIns="91440" bIns="45720" anchor="t">
            <a:spAutoFit/>
          </a:bodyPr>
          <a:lstStyle/>
          <a:p>
            <a:pPr marL="64770">
              <a:spcBef>
                <a:spcPts val="2145"/>
              </a:spcBef>
            </a:pPr>
            <a:r>
              <a:rPr lang="en-GB" sz="2800" b="1">
                <a:solidFill>
                  <a:srgbClr val="7413DC"/>
                </a:solidFill>
                <a:latin typeface="Nunito Sans Black"/>
                <a:cs typeface="Nunito Sans Black"/>
              </a:rPr>
              <a:t>Culture &amp; Team Resources</a:t>
            </a:r>
          </a:p>
        </p:txBody>
      </p:sp>
      <p:pic>
        <p:nvPicPr>
          <p:cNvPr id="2" name="Picture 4" descr="Graphical user interface, website&#10;&#10;Description automatically generated">
            <a:extLst>
              <a:ext uri="{FF2B5EF4-FFF2-40B4-BE49-F238E27FC236}">
                <a16:creationId xmlns:a16="http://schemas.microsoft.com/office/drawing/2014/main" id="{E1ED4B19-478C-6D48-7BF7-3323CA0A877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3028" y="1854657"/>
            <a:ext cx="6923314" cy="4073972"/>
          </a:xfrm>
          <a:prstGeom prst="rect">
            <a:avLst/>
          </a:prstGeom>
        </p:spPr>
      </p:pic>
    </p:spTree>
    <p:extLst>
      <p:ext uri="{BB962C8B-B14F-4D97-AF65-F5344CB8AC3E}">
        <p14:creationId xmlns:p14="http://schemas.microsoft.com/office/powerpoint/2010/main" val="33009601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8A3FC9A-57E6-0FB7-189F-AAC1DC24E1AA}"/>
              </a:ext>
            </a:extLst>
          </p:cNvPr>
          <p:cNvSpPr>
            <a:spLocks noGrp="1"/>
          </p:cNvSpPr>
          <p:nvPr>
            <p:ph type="ctrTitle"/>
          </p:nvPr>
        </p:nvSpPr>
        <p:spPr/>
        <p:txBody>
          <a:bodyPr/>
          <a:lstStyle/>
          <a:p>
            <a:r>
              <a:rPr lang="en-GB"/>
              <a:t>Transformation Lead Call - March 23</a:t>
            </a:r>
          </a:p>
        </p:txBody>
      </p:sp>
      <p:sp>
        <p:nvSpPr>
          <p:cNvPr id="4" name="Subtitle 3">
            <a:extLst>
              <a:ext uri="{FF2B5EF4-FFF2-40B4-BE49-F238E27FC236}">
                <a16:creationId xmlns:a16="http://schemas.microsoft.com/office/drawing/2014/main" id="{279859CC-2048-3FDF-BAC8-563CF3E0832C}"/>
              </a:ext>
            </a:extLst>
          </p:cNvPr>
          <p:cNvSpPr>
            <a:spLocks noGrp="1"/>
          </p:cNvSpPr>
          <p:nvPr>
            <p:ph type="subTitle" idx="4"/>
          </p:nvPr>
        </p:nvSpPr>
        <p:spPr/>
        <p:txBody>
          <a:bodyPr/>
          <a:lstStyle/>
          <a:p>
            <a:r>
              <a:rPr lang="en-GB"/>
              <a:t>Culture &amp; Teams Resources - Early Look</a:t>
            </a:r>
          </a:p>
        </p:txBody>
      </p:sp>
      <p:sp>
        <p:nvSpPr>
          <p:cNvPr id="9" name="TextBox 8">
            <a:extLst>
              <a:ext uri="{FF2B5EF4-FFF2-40B4-BE49-F238E27FC236}">
                <a16:creationId xmlns:a16="http://schemas.microsoft.com/office/drawing/2014/main" id="{24FD1763-E64D-4529-0D89-4F515C46659E}"/>
              </a:ext>
            </a:extLst>
          </p:cNvPr>
          <p:cNvSpPr txBox="1"/>
          <p:nvPr/>
        </p:nvSpPr>
        <p:spPr>
          <a:xfrm>
            <a:off x="314624" y="965448"/>
            <a:ext cx="5568542" cy="523220"/>
          </a:xfrm>
          <a:prstGeom prst="rect">
            <a:avLst/>
          </a:prstGeom>
          <a:noFill/>
        </p:spPr>
        <p:txBody>
          <a:bodyPr wrap="square" lIns="91440" tIns="45720" rIns="91440" bIns="45720" anchor="t">
            <a:spAutoFit/>
          </a:bodyPr>
          <a:lstStyle/>
          <a:p>
            <a:pPr marL="64770">
              <a:spcBef>
                <a:spcPts val="2145"/>
              </a:spcBef>
            </a:pPr>
            <a:r>
              <a:rPr lang="en-GB" sz="2800" b="1">
                <a:solidFill>
                  <a:srgbClr val="7413DC"/>
                </a:solidFill>
                <a:latin typeface="Nunito Sans Black"/>
                <a:cs typeface="Nunito Sans Black"/>
              </a:rPr>
              <a:t>Our Volunteering Culture</a:t>
            </a:r>
          </a:p>
        </p:txBody>
      </p:sp>
      <p:pic>
        <p:nvPicPr>
          <p:cNvPr id="5" name="Picture 5" descr="Graphical user interface, text, application&#10;&#10;Description automatically generated">
            <a:extLst>
              <a:ext uri="{FF2B5EF4-FFF2-40B4-BE49-F238E27FC236}">
                <a16:creationId xmlns:a16="http://schemas.microsoft.com/office/drawing/2014/main" id="{56EE5DAA-83CF-31FE-3CF1-B56D835EC17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9126" y="1493089"/>
            <a:ext cx="5058228" cy="3285809"/>
          </a:xfrm>
          <a:prstGeom prst="rect">
            <a:avLst/>
          </a:prstGeom>
        </p:spPr>
      </p:pic>
      <p:pic>
        <p:nvPicPr>
          <p:cNvPr id="8" name="Picture 9" descr="Graphical user interface, text, application, chat or text message&#10;&#10;Description automatically generated">
            <a:extLst>
              <a:ext uri="{FF2B5EF4-FFF2-40B4-BE49-F238E27FC236}">
                <a16:creationId xmlns:a16="http://schemas.microsoft.com/office/drawing/2014/main" id="{5B98D0EB-AE18-8C87-670E-105272B896C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4286" y="4649875"/>
            <a:ext cx="5497284" cy="1738364"/>
          </a:xfrm>
          <a:prstGeom prst="rect">
            <a:avLst/>
          </a:prstGeom>
        </p:spPr>
      </p:pic>
      <p:sp>
        <p:nvSpPr>
          <p:cNvPr id="6" name="Text Placeholder 4">
            <a:extLst>
              <a:ext uri="{FF2B5EF4-FFF2-40B4-BE49-F238E27FC236}">
                <a16:creationId xmlns:a16="http://schemas.microsoft.com/office/drawing/2014/main" id="{6C46A3AD-E00F-179B-C355-4E26935C4C2D}"/>
              </a:ext>
            </a:extLst>
          </p:cNvPr>
          <p:cNvSpPr txBox="1">
            <a:spLocks/>
          </p:cNvSpPr>
          <p:nvPr/>
        </p:nvSpPr>
        <p:spPr>
          <a:xfrm>
            <a:off x="6816791" y="1495090"/>
            <a:ext cx="5347732" cy="1773789"/>
          </a:xfrm>
          <a:prstGeom prst="rect">
            <a:avLst/>
          </a:prstGeom>
        </p:spPr>
        <p:txBody>
          <a:bodyPr vert="horz" lIns="0" tIns="0" rIns="0" bIns="0" rtlCol="0" anchor="t">
            <a:noAutofit/>
          </a:bodyPr>
          <a:lstStyle>
            <a:lvl1pPr marL="133200" marR="3810" indent="-122400" algn="l" defTabSz="685800" rtl="0" eaLnBrk="1" latinLnBrk="0" hangingPunct="1">
              <a:lnSpc>
                <a:spcPts val="1950"/>
              </a:lnSpc>
              <a:spcBef>
                <a:spcPts val="315"/>
              </a:spcBef>
              <a:buClr>
                <a:schemeClr val="tx2"/>
              </a:buClr>
              <a:buSzPct val="125000"/>
              <a:buFont typeface="Arial" panose="020B0604020202020204" pitchFamily="34" charset="0"/>
              <a:buChar char="•"/>
              <a:tabLst/>
              <a:defRPr lang="en-US" sz="1800" b="0" i="0" kern="1200" spc="-19" dirty="0" smtClean="0">
                <a:solidFill>
                  <a:schemeClr val="tx1"/>
                </a:solidFill>
                <a:latin typeface="Nunito Sans" charset="0"/>
                <a:ea typeface="Nunito Sans" charset="0"/>
                <a:cs typeface="Nunito Sans" charset="0"/>
              </a:defRPr>
            </a:lvl1pPr>
            <a:lvl2pPr marL="9525" marR="3810" indent="-122400" algn="l" defTabSz="685800" rtl="0" eaLnBrk="1" latinLnBrk="0" hangingPunct="1">
              <a:lnSpc>
                <a:spcPts val="2055"/>
              </a:lnSpc>
              <a:spcBef>
                <a:spcPts val="1706"/>
              </a:spcBef>
              <a:buClr>
                <a:schemeClr val="tx2"/>
              </a:buClr>
              <a:buSzPct val="125000"/>
              <a:buFont typeface="Arial" panose="020B0604020202020204" pitchFamily="34" charset="0"/>
              <a:buChar char="•"/>
              <a:tabLst/>
              <a:defRPr lang="en-US" sz="1800" b="1" i="0" kern="1200" dirty="0" smtClean="0">
                <a:solidFill>
                  <a:schemeClr val="tx2"/>
                </a:solidFill>
                <a:latin typeface="Nunito Sans Black" charset="0"/>
                <a:ea typeface="Nunito Sans Black" charset="0"/>
                <a:cs typeface="Nunito Sans Black" charset="0"/>
              </a:defRPr>
            </a:lvl2pPr>
            <a:lvl3pPr marL="9525" marR="3810" indent="-122400" algn="l" defTabSz="685800" rtl="0" eaLnBrk="1" latinLnBrk="0" hangingPunct="1">
              <a:lnSpc>
                <a:spcPts val="2055"/>
              </a:lnSpc>
              <a:spcBef>
                <a:spcPts val="315"/>
              </a:spcBef>
              <a:buClr>
                <a:schemeClr val="tx1"/>
              </a:buClr>
              <a:buSzPct val="125000"/>
              <a:buFont typeface="Arial" panose="020B0604020202020204" pitchFamily="34" charset="0"/>
              <a:buChar char="•"/>
              <a:tabLst/>
              <a:defRPr lang="en-US" sz="1800" b="1" i="0" kern="1200" spc="-45" dirty="0" smtClean="0">
                <a:solidFill>
                  <a:schemeClr val="tx2"/>
                </a:solidFill>
                <a:latin typeface="Nunito Sans" charset="0"/>
                <a:ea typeface="Nunito Sans" charset="0"/>
                <a:cs typeface="Nunito Sans" charset="0"/>
              </a:defRPr>
            </a:lvl3pPr>
            <a:lvl4pPr marL="9525" marR="3810" indent="-122400" algn="l" defTabSz="685800" rtl="0" eaLnBrk="1" latinLnBrk="0" hangingPunct="1">
              <a:lnSpc>
                <a:spcPts val="1950"/>
              </a:lnSpc>
              <a:spcBef>
                <a:spcPts val="315"/>
              </a:spcBef>
              <a:buClr>
                <a:schemeClr val="tx1"/>
              </a:buClr>
              <a:buSzPct val="125000"/>
              <a:buFont typeface="Arial" panose="020B0604020202020204" pitchFamily="34" charset="0"/>
              <a:buChar char="•"/>
              <a:tabLst/>
              <a:defRPr lang="en-US" sz="1800" b="0" i="0" kern="1200" spc="-19" dirty="0" smtClean="0">
                <a:solidFill>
                  <a:schemeClr val="tx1"/>
                </a:solidFill>
                <a:latin typeface="Nunito Sans" charset="0"/>
                <a:ea typeface="Nunito Sans" charset="0"/>
                <a:cs typeface="Nunito Sans" charset="0"/>
              </a:defRPr>
            </a:lvl4pPr>
            <a:lvl5pPr marL="9525" marR="3810" indent="-122400" algn="l" defTabSz="685800" rtl="0" eaLnBrk="1" latinLnBrk="0" hangingPunct="1">
              <a:lnSpc>
                <a:spcPts val="1950"/>
              </a:lnSpc>
              <a:spcBef>
                <a:spcPts val="315"/>
              </a:spcBef>
              <a:buClr>
                <a:schemeClr val="tx2"/>
              </a:buClr>
              <a:buSzPct val="125000"/>
              <a:buFont typeface="Arial" panose="020B0604020202020204" pitchFamily="34" charset="0"/>
              <a:buChar char="•"/>
              <a:tabLst/>
              <a:defRPr lang="en-US" sz="1800" b="0" i="0" kern="1200" spc="-19" dirty="0">
                <a:solidFill>
                  <a:schemeClr val="tx1"/>
                </a:solidFill>
                <a:latin typeface="Nunito Sans" charset="0"/>
                <a:ea typeface="Nunito Sans" charset="0"/>
                <a:cs typeface="Nunito Sans" charset="0"/>
              </a:defRPr>
            </a:lvl5pPr>
            <a:lvl6pPr marL="1714500" eaLnBrk="1" hangingPunct="1">
              <a:defRPr>
                <a:latin typeface="+mn-lt"/>
                <a:ea typeface="+mn-ea"/>
                <a:cs typeface="+mn-cs"/>
              </a:defRPr>
            </a:lvl6pPr>
            <a:lvl7pPr marL="2057400" eaLnBrk="1" hangingPunct="1">
              <a:defRPr>
                <a:latin typeface="+mn-lt"/>
                <a:ea typeface="+mn-ea"/>
                <a:cs typeface="+mn-cs"/>
              </a:defRPr>
            </a:lvl7pPr>
            <a:lvl8pPr marL="2400300" eaLnBrk="1" hangingPunct="1">
              <a:defRPr>
                <a:latin typeface="+mn-lt"/>
                <a:ea typeface="+mn-ea"/>
                <a:cs typeface="+mn-cs"/>
              </a:defRPr>
            </a:lvl8pPr>
            <a:lvl9pPr marL="2743200" eaLnBrk="1" hangingPunct="1">
              <a:defRPr>
                <a:latin typeface="+mn-lt"/>
                <a:ea typeface="+mn-ea"/>
                <a:cs typeface="+mn-cs"/>
              </a:defRPr>
            </a:lvl9pPr>
          </a:lstStyle>
          <a:p>
            <a:pPr marL="10795" indent="0">
              <a:lnSpc>
                <a:spcPct val="100000"/>
              </a:lnSpc>
              <a:buNone/>
            </a:pPr>
            <a:r>
              <a:rPr lang="en-GB" b="1">
                <a:latin typeface="Nunito Sans"/>
              </a:rPr>
              <a:t>Our Volunteering Culture resources</a:t>
            </a:r>
            <a:br>
              <a:rPr lang="en-GB" b="1">
                <a:latin typeface="Nunito Sans"/>
              </a:rPr>
            </a:br>
            <a:endParaRPr lang="en-GB">
              <a:latin typeface="Nunito Sans"/>
            </a:endParaRPr>
          </a:p>
          <a:p>
            <a:pPr marL="132715" indent="-121920">
              <a:lnSpc>
                <a:spcPct val="100000"/>
              </a:lnSpc>
            </a:pPr>
            <a:r>
              <a:rPr lang="en-GB">
                <a:latin typeface="Nunito Sans"/>
              </a:rPr>
              <a:t>Our Volunteering Culture statement </a:t>
            </a:r>
          </a:p>
          <a:p>
            <a:pPr marL="10795" indent="0">
              <a:lnSpc>
                <a:spcPct val="100000"/>
              </a:lnSpc>
              <a:buNone/>
            </a:pPr>
            <a:endParaRPr lang="en-GB"/>
          </a:p>
          <a:p>
            <a:pPr marL="132715" indent="-121920">
              <a:lnSpc>
                <a:spcPct val="100000"/>
              </a:lnSpc>
            </a:pPr>
            <a:r>
              <a:rPr lang="en-GB">
                <a:latin typeface="Nunito Sans"/>
              </a:rPr>
              <a:t>Video</a:t>
            </a:r>
            <a:endParaRPr lang="en-GB"/>
          </a:p>
          <a:p>
            <a:pPr marL="10795" indent="0">
              <a:lnSpc>
                <a:spcPct val="100000"/>
              </a:lnSpc>
              <a:buNone/>
            </a:pPr>
            <a:endParaRPr lang="en-GB"/>
          </a:p>
          <a:p>
            <a:pPr marL="132715" indent="-121920">
              <a:lnSpc>
                <a:spcPct val="100000"/>
              </a:lnSpc>
            </a:pPr>
            <a:r>
              <a:rPr lang="en-GB">
                <a:latin typeface="Nunito Sans"/>
              </a:rPr>
              <a:t>Guidance on putting it into practice </a:t>
            </a:r>
          </a:p>
          <a:p>
            <a:pPr marL="10795" indent="0">
              <a:lnSpc>
                <a:spcPct val="100000"/>
              </a:lnSpc>
              <a:buNone/>
            </a:pPr>
            <a:endParaRPr lang="en-GB"/>
          </a:p>
          <a:p>
            <a:pPr marL="132715" indent="-121920">
              <a:lnSpc>
                <a:spcPct val="100000"/>
              </a:lnSpc>
            </a:pPr>
            <a:r>
              <a:rPr lang="en-GB">
                <a:latin typeface="Nunito Sans"/>
              </a:rPr>
              <a:t>Activity to support introduction with teams </a:t>
            </a:r>
          </a:p>
          <a:p>
            <a:pPr marL="10795" indent="0">
              <a:lnSpc>
                <a:spcPct val="100000"/>
              </a:lnSpc>
              <a:buNone/>
            </a:pPr>
            <a:endParaRPr lang="en-GB"/>
          </a:p>
        </p:txBody>
      </p:sp>
    </p:spTree>
    <p:extLst>
      <p:ext uri="{BB962C8B-B14F-4D97-AF65-F5344CB8AC3E}">
        <p14:creationId xmlns:p14="http://schemas.microsoft.com/office/powerpoint/2010/main" val="1307297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8A3FC9A-57E6-0FB7-189F-AAC1DC24E1AA}"/>
              </a:ext>
            </a:extLst>
          </p:cNvPr>
          <p:cNvSpPr>
            <a:spLocks noGrp="1"/>
          </p:cNvSpPr>
          <p:nvPr>
            <p:ph type="ctrTitle"/>
          </p:nvPr>
        </p:nvSpPr>
        <p:spPr/>
        <p:txBody>
          <a:bodyPr/>
          <a:lstStyle/>
          <a:p>
            <a:r>
              <a:rPr lang="en-GB"/>
              <a:t>Transformation Lead Call - March 23</a:t>
            </a:r>
          </a:p>
        </p:txBody>
      </p:sp>
      <p:sp>
        <p:nvSpPr>
          <p:cNvPr id="4" name="Subtitle 3">
            <a:extLst>
              <a:ext uri="{FF2B5EF4-FFF2-40B4-BE49-F238E27FC236}">
                <a16:creationId xmlns:a16="http://schemas.microsoft.com/office/drawing/2014/main" id="{279859CC-2048-3FDF-BAC8-563CF3E0832C}"/>
              </a:ext>
            </a:extLst>
          </p:cNvPr>
          <p:cNvSpPr>
            <a:spLocks noGrp="1"/>
          </p:cNvSpPr>
          <p:nvPr>
            <p:ph type="subTitle" idx="4"/>
          </p:nvPr>
        </p:nvSpPr>
        <p:spPr/>
        <p:txBody>
          <a:bodyPr/>
          <a:lstStyle/>
          <a:p>
            <a:r>
              <a:rPr lang="en-GB"/>
              <a:t>Culture &amp; Teams Resources - Early Look</a:t>
            </a:r>
          </a:p>
        </p:txBody>
      </p:sp>
      <p:sp>
        <p:nvSpPr>
          <p:cNvPr id="9" name="TextBox 8">
            <a:extLst>
              <a:ext uri="{FF2B5EF4-FFF2-40B4-BE49-F238E27FC236}">
                <a16:creationId xmlns:a16="http://schemas.microsoft.com/office/drawing/2014/main" id="{24FD1763-E64D-4529-0D89-4F515C46659E}"/>
              </a:ext>
            </a:extLst>
          </p:cNvPr>
          <p:cNvSpPr txBox="1"/>
          <p:nvPr/>
        </p:nvSpPr>
        <p:spPr>
          <a:xfrm>
            <a:off x="217662" y="1069573"/>
            <a:ext cx="5568542" cy="523220"/>
          </a:xfrm>
          <a:prstGeom prst="rect">
            <a:avLst/>
          </a:prstGeom>
          <a:noFill/>
        </p:spPr>
        <p:txBody>
          <a:bodyPr wrap="square" lIns="91440" tIns="45720" rIns="91440" bIns="45720" anchor="t">
            <a:spAutoFit/>
          </a:bodyPr>
          <a:lstStyle/>
          <a:p>
            <a:pPr marL="64770">
              <a:spcBef>
                <a:spcPts val="2145"/>
              </a:spcBef>
            </a:pPr>
            <a:r>
              <a:rPr lang="en-GB" sz="2800" b="1">
                <a:solidFill>
                  <a:srgbClr val="7413DC"/>
                </a:solidFill>
                <a:latin typeface="Nunito Sans Black"/>
                <a:cs typeface="Nunito Sans Black"/>
              </a:rPr>
              <a:t>Teams</a:t>
            </a:r>
          </a:p>
        </p:txBody>
      </p:sp>
      <p:pic>
        <p:nvPicPr>
          <p:cNvPr id="12" name="Picture 12" descr="A picture containing graphical user interface&#10;&#10;Description automatically generated">
            <a:extLst>
              <a:ext uri="{FF2B5EF4-FFF2-40B4-BE49-F238E27FC236}">
                <a16:creationId xmlns:a16="http://schemas.microsoft.com/office/drawing/2014/main" id="{3DC30C5C-6D1F-7118-1782-1698B16DE9A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2902" y="1766513"/>
            <a:ext cx="5291510" cy="4555307"/>
          </a:xfrm>
          <a:prstGeom prst="rect">
            <a:avLst/>
          </a:prstGeom>
        </p:spPr>
      </p:pic>
      <p:sp>
        <p:nvSpPr>
          <p:cNvPr id="7" name="Text Placeholder 4">
            <a:extLst>
              <a:ext uri="{FF2B5EF4-FFF2-40B4-BE49-F238E27FC236}">
                <a16:creationId xmlns:a16="http://schemas.microsoft.com/office/drawing/2014/main" id="{758610D2-0E09-0493-17C2-C112DDCDA047}"/>
              </a:ext>
            </a:extLst>
          </p:cNvPr>
          <p:cNvSpPr txBox="1">
            <a:spLocks/>
          </p:cNvSpPr>
          <p:nvPr/>
        </p:nvSpPr>
        <p:spPr>
          <a:xfrm>
            <a:off x="6949544" y="1411191"/>
            <a:ext cx="5347732" cy="1773789"/>
          </a:xfrm>
          <a:prstGeom prst="rect">
            <a:avLst/>
          </a:prstGeom>
        </p:spPr>
        <p:txBody>
          <a:bodyPr vert="horz" lIns="0" tIns="0" rIns="0" bIns="0" rtlCol="0" anchor="t">
            <a:noAutofit/>
          </a:bodyPr>
          <a:lstStyle>
            <a:lvl1pPr marL="133200" marR="3810" indent="-122400" algn="l" defTabSz="685800" rtl="0" eaLnBrk="1" latinLnBrk="0" hangingPunct="1">
              <a:lnSpc>
                <a:spcPts val="1950"/>
              </a:lnSpc>
              <a:spcBef>
                <a:spcPts val="315"/>
              </a:spcBef>
              <a:buClr>
                <a:schemeClr val="tx2"/>
              </a:buClr>
              <a:buSzPct val="125000"/>
              <a:buFont typeface="Arial" panose="020B0604020202020204" pitchFamily="34" charset="0"/>
              <a:buChar char="•"/>
              <a:tabLst/>
              <a:defRPr lang="en-US" sz="1800" b="0" i="0" kern="1200" spc="-19" dirty="0" smtClean="0">
                <a:solidFill>
                  <a:schemeClr val="tx1"/>
                </a:solidFill>
                <a:latin typeface="Nunito Sans" charset="0"/>
                <a:ea typeface="Nunito Sans" charset="0"/>
                <a:cs typeface="Nunito Sans" charset="0"/>
              </a:defRPr>
            </a:lvl1pPr>
            <a:lvl2pPr marL="9525" marR="3810" indent="-122400" algn="l" defTabSz="685800" rtl="0" eaLnBrk="1" latinLnBrk="0" hangingPunct="1">
              <a:lnSpc>
                <a:spcPts val="2055"/>
              </a:lnSpc>
              <a:spcBef>
                <a:spcPts val="1706"/>
              </a:spcBef>
              <a:buClr>
                <a:schemeClr val="tx2"/>
              </a:buClr>
              <a:buSzPct val="125000"/>
              <a:buFont typeface="Arial" panose="020B0604020202020204" pitchFamily="34" charset="0"/>
              <a:buChar char="•"/>
              <a:tabLst/>
              <a:defRPr lang="en-US" sz="1800" b="1" i="0" kern="1200" dirty="0" smtClean="0">
                <a:solidFill>
                  <a:schemeClr val="tx2"/>
                </a:solidFill>
                <a:latin typeface="Nunito Sans Black" charset="0"/>
                <a:ea typeface="Nunito Sans Black" charset="0"/>
                <a:cs typeface="Nunito Sans Black" charset="0"/>
              </a:defRPr>
            </a:lvl2pPr>
            <a:lvl3pPr marL="9525" marR="3810" indent="-122400" algn="l" defTabSz="685800" rtl="0" eaLnBrk="1" latinLnBrk="0" hangingPunct="1">
              <a:lnSpc>
                <a:spcPts val="2055"/>
              </a:lnSpc>
              <a:spcBef>
                <a:spcPts val="315"/>
              </a:spcBef>
              <a:buClr>
                <a:schemeClr val="tx1"/>
              </a:buClr>
              <a:buSzPct val="125000"/>
              <a:buFont typeface="Arial" panose="020B0604020202020204" pitchFamily="34" charset="0"/>
              <a:buChar char="•"/>
              <a:tabLst/>
              <a:defRPr lang="en-US" sz="1800" b="1" i="0" kern="1200" spc="-45" dirty="0" smtClean="0">
                <a:solidFill>
                  <a:schemeClr val="tx2"/>
                </a:solidFill>
                <a:latin typeface="Nunito Sans" charset="0"/>
                <a:ea typeface="Nunito Sans" charset="0"/>
                <a:cs typeface="Nunito Sans" charset="0"/>
              </a:defRPr>
            </a:lvl3pPr>
            <a:lvl4pPr marL="9525" marR="3810" indent="-122400" algn="l" defTabSz="685800" rtl="0" eaLnBrk="1" latinLnBrk="0" hangingPunct="1">
              <a:lnSpc>
                <a:spcPts val="1950"/>
              </a:lnSpc>
              <a:spcBef>
                <a:spcPts val="315"/>
              </a:spcBef>
              <a:buClr>
                <a:schemeClr val="tx1"/>
              </a:buClr>
              <a:buSzPct val="125000"/>
              <a:buFont typeface="Arial" panose="020B0604020202020204" pitchFamily="34" charset="0"/>
              <a:buChar char="•"/>
              <a:tabLst/>
              <a:defRPr lang="en-US" sz="1800" b="0" i="0" kern="1200" spc="-19" dirty="0" smtClean="0">
                <a:solidFill>
                  <a:schemeClr val="tx1"/>
                </a:solidFill>
                <a:latin typeface="Nunito Sans" charset="0"/>
                <a:ea typeface="Nunito Sans" charset="0"/>
                <a:cs typeface="Nunito Sans" charset="0"/>
              </a:defRPr>
            </a:lvl4pPr>
            <a:lvl5pPr marL="9525" marR="3810" indent="-122400" algn="l" defTabSz="685800" rtl="0" eaLnBrk="1" latinLnBrk="0" hangingPunct="1">
              <a:lnSpc>
                <a:spcPts val="1950"/>
              </a:lnSpc>
              <a:spcBef>
                <a:spcPts val="315"/>
              </a:spcBef>
              <a:buClr>
                <a:schemeClr val="tx2"/>
              </a:buClr>
              <a:buSzPct val="125000"/>
              <a:buFont typeface="Arial" panose="020B0604020202020204" pitchFamily="34" charset="0"/>
              <a:buChar char="•"/>
              <a:tabLst/>
              <a:defRPr lang="en-US" sz="1800" b="0" i="0" kern="1200" spc="-19" dirty="0">
                <a:solidFill>
                  <a:schemeClr val="tx1"/>
                </a:solidFill>
                <a:latin typeface="Nunito Sans" charset="0"/>
                <a:ea typeface="Nunito Sans" charset="0"/>
                <a:cs typeface="Nunito Sans" charset="0"/>
              </a:defRPr>
            </a:lvl5pPr>
            <a:lvl6pPr marL="1714500" eaLnBrk="1" hangingPunct="1">
              <a:defRPr>
                <a:latin typeface="+mn-lt"/>
                <a:ea typeface="+mn-ea"/>
                <a:cs typeface="+mn-cs"/>
              </a:defRPr>
            </a:lvl6pPr>
            <a:lvl7pPr marL="2057400" eaLnBrk="1" hangingPunct="1">
              <a:defRPr>
                <a:latin typeface="+mn-lt"/>
                <a:ea typeface="+mn-ea"/>
                <a:cs typeface="+mn-cs"/>
              </a:defRPr>
            </a:lvl7pPr>
            <a:lvl8pPr marL="2400300" eaLnBrk="1" hangingPunct="1">
              <a:defRPr>
                <a:latin typeface="+mn-lt"/>
                <a:ea typeface="+mn-ea"/>
                <a:cs typeface="+mn-cs"/>
              </a:defRPr>
            </a:lvl8pPr>
            <a:lvl9pPr marL="2743200" eaLnBrk="1" hangingPunct="1">
              <a:defRPr>
                <a:latin typeface="+mn-lt"/>
                <a:ea typeface="+mn-ea"/>
                <a:cs typeface="+mn-cs"/>
              </a:defRPr>
            </a:lvl9pPr>
          </a:lstStyle>
          <a:p>
            <a:pPr marL="10795" indent="0">
              <a:lnSpc>
                <a:spcPct val="100000"/>
              </a:lnSpc>
              <a:buNone/>
            </a:pPr>
            <a:r>
              <a:rPr lang="en-GB" b="1">
                <a:latin typeface="Nunito Sans"/>
              </a:rPr>
              <a:t>Teams resources</a:t>
            </a:r>
            <a:br>
              <a:rPr lang="en-GB" b="1">
                <a:latin typeface="Nunito Sans"/>
              </a:rPr>
            </a:br>
            <a:endParaRPr lang="en-US"/>
          </a:p>
          <a:p>
            <a:pPr marL="285750" marR="0" indent="-285750">
              <a:lnSpc>
                <a:spcPct val="100000"/>
              </a:lnSpc>
              <a:spcBef>
                <a:spcPts val="0"/>
              </a:spcBef>
              <a:buFont typeface="Arial,Sans-Serif" panose="020B0604020202020204" pitchFamily="34" charset="0"/>
            </a:pPr>
            <a:r>
              <a:rPr lang="en-GB">
                <a:latin typeface="Nunito Sans"/>
              </a:rPr>
              <a:t>Team Descriptions</a:t>
            </a:r>
            <a:r>
              <a:rPr lang="en-US">
                <a:latin typeface="Nunito Sans"/>
              </a:rPr>
              <a:t> </a:t>
            </a:r>
            <a:endParaRPr lang="en-US"/>
          </a:p>
          <a:p>
            <a:pPr marL="285750" marR="0" indent="-285750">
              <a:lnSpc>
                <a:spcPct val="100000"/>
              </a:lnSpc>
              <a:spcBef>
                <a:spcPts val="0"/>
              </a:spcBef>
              <a:buFont typeface="Arial,Sans-Serif" panose="020B0604020202020204" pitchFamily="34" charset="0"/>
              <a:buChar char="•"/>
            </a:pPr>
            <a:endParaRPr lang="en-US">
              <a:latin typeface="Nunito Sans"/>
            </a:endParaRPr>
          </a:p>
          <a:p>
            <a:pPr marL="285750" marR="0" indent="-285750">
              <a:lnSpc>
                <a:spcPct val="100000"/>
              </a:lnSpc>
              <a:spcBef>
                <a:spcPts val="0"/>
              </a:spcBef>
              <a:buFont typeface="Arial,Sans-Serif" panose="020B0604020202020204" pitchFamily="34" charset="0"/>
              <a:buChar char="•"/>
            </a:pPr>
            <a:r>
              <a:rPr lang="en-GB">
                <a:latin typeface="Nunito Sans"/>
              </a:rPr>
              <a:t>Sub-team examples</a:t>
            </a:r>
            <a:r>
              <a:rPr lang="en-US">
                <a:latin typeface="Nunito Sans"/>
              </a:rPr>
              <a:t> </a:t>
            </a:r>
          </a:p>
          <a:p>
            <a:pPr marL="285750" marR="0" indent="-285750">
              <a:lnSpc>
                <a:spcPct val="100000"/>
              </a:lnSpc>
              <a:spcBef>
                <a:spcPts val="0"/>
              </a:spcBef>
              <a:buFont typeface="Arial,Sans-Serif" panose="020B0604020202020204" pitchFamily="34" charset="0"/>
            </a:pPr>
            <a:endParaRPr lang="en-US">
              <a:latin typeface="Nunito Sans"/>
            </a:endParaRPr>
          </a:p>
          <a:p>
            <a:pPr marL="285750" marR="0" indent="-285750">
              <a:lnSpc>
                <a:spcPct val="100000"/>
              </a:lnSpc>
              <a:spcBef>
                <a:spcPts val="0"/>
              </a:spcBef>
              <a:buFont typeface="Arial,Sans-Serif" panose="020B0604020202020204" pitchFamily="34" charset="0"/>
            </a:pPr>
            <a:r>
              <a:rPr lang="en-GB">
                <a:latin typeface="Nunito Sans"/>
              </a:rPr>
              <a:t>Additional volunteer roles</a:t>
            </a:r>
            <a:r>
              <a:rPr lang="en-US">
                <a:latin typeface="Nunito Sans"/>
              </a:rPr>
              <a:t> </a:t>
            </a:r>
          </a:p>
          <a:p>
            <a:pPr marL="285750" marR="0" indent="-285750">
              <a:lnSpc>
                <a:spcPct val="100000"/>
              </a:lnSpc>
              <a:spcBef>
                <a:spcPts val="0"/>
              </a:spcBef>
              <a:buFont typeface="Arial,Sans-Serif" panose="020B0604020202020204" pitchFamily="34" charset="0"/>
              <a:buChar char="•"/>
            </a:pPr>
            <a:endParaRPr lang="en-US">
              <a:latin typeface="Nunito Sans"/>
            </a:endParaRPr>
          </a:p>
          <a:p>
            <a:pPr marL="285750" marR="0" indent="-285750">
              <a:lnSpc>
                <a:spcPct val="100000"/>
              </a:lnSpc>
              <a:spcBef>
                <a:spcPts val="0"/>
              </a:spcBef>
              <a:buFont typeface="Arial,Sans-Serif" panose="020B0604020202020204" pitchFamily="34" charset="0"/>
              <a:buChar char="•"/>
            </a:pPr>
            <a:r>
              <a:rPr lang="en-GB">
                <a:latin typeface="Nunito Sans"/>
              </a:rPr>
              <a:t>Accreditations overview</a:t>
            </a:r>
            <a:r>
              <a:rPr lang="en-US">
                <a:latin typeface="Nunito Sans"/>
              </a:rPr>
              <a:t> </a:t>
            </a:r>
          </a:p>
          <a:p>
            <a:pPr marL="285750" marR="0" indent="-285750">
              <a:lnSpc>
                <a:spcPct val="100000"/>
              </a:lnSpc>
              <a:spcBef>
                <a:spcPts val="0"/>
              </a:spcBef>
              <a:buFont typeface="Arial,Sans-Serif" panose="020B0604020202020204" pitchFamily="34" charset="0"/>
            </a:pPr>
            <a:endParaRPr lang="en-US">
              <a:latin typeface="Nunito Sans"/>
            </a:endParaRPr>
          </a:p>
          <a:p>
            <a:pPr marL="10795" indent="0">
              <a:lnSpc>
                <a:spcPct val="100000"/>
              </a:lnSpc>
              <a:buNone/>
            </a:pPr>
            <a:endParaRPr lang="en-GB"/>
          </a:p>
        </p:txBody>
      </p:sp>
    </p:spTree>
    <p:extLst>
      <p:ext uri="{BB962C8B-B14F-4D97-AF65-F5344CB8AC3E}">
        <p14:creationId xmlns:p14="http://schemas.microsoft.com/office/powerpoint/2010/main" val="8571207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8A3FC9A-57E6-0FB7-189F-AAC1DC24E1AA}"/>
              </a:ext>
            </a:extLst>
          </p:cNvPr>
          <p:cNvSpPr>
            <a:spLocks noGrp="1"/>
          </p:cNvSpPr>
          <p:nvPr>
            <p:ph type="ctrTitle"/>
          </p:nvPr>
        </p:nvSpPr>
        <p:spPr/>
        <p:txBody>
          <a:bodyPr/>
          <a:lstStyle/>
          <a:p>
            <a:r>
              <a:rPr lang="en-GB"/>
              <a:t>Transformation Lead Call - March 23</a:t>
            </a:r>
          </a:p>
        </p:txBody>
      </p:sp>
      <p:sp>
        <p:nvSpPr>
          <p:cNvPr id="4" name="Subtitle 3">
            <a:extLst>
              <a:ext uri="{FF2B5EF4-FFF2-40B4-BE49-F238E27FC236}">
                <a16:creationId xmlns:a16="http://schemas.microsoft.com/office/drawing/2014/main" id="{279859CC-2048-3FDF-BAC8-563CF3E0832C}"/>
              </a:ext>
            </a:extLst>
          </p:cNvPr>
          <p:cNvSpPr>
            <a:spLocks noGrp="1"/>
          </p:cNvSpPr>
          <p:nvPr>
            <p:ph type="subTitle" idx="4"/>
          </p:nvPr>
        </p:nvSpPr>
        <p:spPr/>
        <p:txBody>
          <a:bodyPr/>
          <a:lstStyle/>
          <a:p>
            <a:r>
              <a:rPr lang="en-GB"/>
              <a:t>Culture &amp; Teams Resources - Early Look</a:t>
            </a:r>
          </a:p>
        </p:txBody>
      </p:sp>
      <p:sp>
        <p:nvSpPr>
          <p:cNvPr id="9" name="TextBox 8">
            <a:extLst>
              <a:ext uri="{FF2B5EF4-FFF2-40B4-BE49-F238E27FC236}">
                <a16:creationId xmlns:a16="http://schemas.microsoft.com/office/drawing/2014/main" id="{24FD1763-E64D-4529-0D89-4F515C46659E}"/>
              </a:ext>
            </a:extLst>
          </p:cNvPr>
          <p:cNvSpPr txBox="1"/>
          <p:nvPr/>
        </p:nvSpPr>
        <p:spPr>
          <a:xfrm>
            <a:off x="217662" y="846549"/>
            <a:ext cx="5568542" cy="523220"/>
          </a:xfrm>
          <a:prstGeom prst="rect">
            <a:avLst/>
          </a:prstGeom>
          <a:noFill/>
        </p:spPr>
        <p:txBody>
          <a:bodyPr wrap="square" lIns="91440" tIns="45720" rIns="91440" bIns="45720" anchor="t">
            <a:spAutoFit/>
          </a:bodyPr>
          <a:lstStyle/>
          <a:p>
            <a:pPr marL="64770">
              <a:spcBef>
                <a:spcPts val="2145"/>
              </a:spcBef>
            </a:pPr>
            <a:r>
              <a:rPr lang="en-GB" sz="2800" b="1">
                <a:solidFill>
                  <a:srgbClr val="7413DC"/>
                </a:solidFill>
                <a:latin typeface="Nunito Sans Black"/>
                <a:cs typeface="Nunito Sans Black"/>
              </a:rPr>
              <a:t>Teams</a:t>
            </a:r>
          </a:p>
        </p:txBody>
      </p:sp>
      <p:pic>
        <p:nvPicPr>
          <p:cNvPr id="10" name="Picture 13" descr="Graphical user interface, text, application, email&#10;&#10;Description automatically generated">
            <a:extLst>
              <a:ext uri="{FF2B5EF4-FFF2-40B4-BE49-F238E27FC236}">
                <a16:creationId xmlns:a16="http://schemas.microsoft.com/office/drawing/2014/main" id="{98149DA2-214D-F33E-3FC7-11761B5CC0D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3109" y="1420982"/>
            <a:ext cx="5362187" cy="4543955"/>
          </a:xfrm>
          <a:prstGeom prst="rect">
            <a:avLst/>
          </a:prstGeom>
        </p:spPr>
      </p:pic>
      <p:pic>
        <p:nvPicPr>
          <p:cNvPr id="5" name="Picture 5" descr="Graphical user interface, text, application&#10;&#10;Description automatically generated">
            <a:extLst>
              <a:ext uri="{FF2B5EF4-FFF2-40B4-BE49-F238E27FC236}">
                <a16:creationId xmlns:a16="http://schemas.microsoft.com/office/drawing/2014/main" id="{1088A3FA-BB44-E0B8-491A-8993D7D08B0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02772" y="1416603"/>
            <a:ext cx="3411211" cy="3998243"/>
          </a:xfrm>
          <a:prstGeom prst="rect">
            <a:avLst/>
          </a:prstGeom>
        </p:spPr>
      </p:pic>
      <p:pic>
        <p:nvPicPr>
          <p:cNvPr id="2" name="Picture 4">
            <a:extLst>
              <a:ext uri="{FF2B5EF4-FFF2-40B4-BE49-F238E27FC236}">
                <a16:creationId xmlns:a16="http://schemas.microsoft.com/office/drawing/2014/main" id="{6BB0CB83-38E2-2C91-D65B-37B2A01C43E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414189" y="4680093"/>
            <a:ext cx="2032543" cy="1821832"/>
          </a:xfrm>
          <a:prstGeom prst="rect">
            <a:avLst/>
          </a:prstGeom>
        </p:spPr>
      </p:pic>
    </p:spTree>
    <p:extLst>
      <p:ext uri="{BB962C8B-B14F-4D97-AF65-F5344CB8AC3E}">
        <p14:creationId xmlns:p14="http://schemas.microsoft.com/office/powerpoint/2010/main" val="732472243"/>
      </p:ext>
    </p:extLst>
  </p:cSld>
  <p:clrMapOvr>
    <a:masterClrMapping/>
  </p:clrMapOvr>
</p:sld>
</file>

<file path=ppt/theme/theme1.xml><?xml version="1.0" encoding="utf-8"?>
<a:theme xmlns:a="http://schemas.openxmlformats.org/drawingml/2006/main" name="Office Theme">
  <a:themeElements>
    <a:clrScheme name="Scouts Master Colours">
      <a:dk1>
        <a:srgbClr val="000000"/>
      </a:dk1>
      <a:lt1>
        <a:srgbClr val="FFFFFF"/>
      </a:lt1>
      <a:dk2>
        <a:srgbClr val="7414DC"/>
      </a:dk2>
      <a:lt2>
        <a:srgbClr val="00A793"/>
      </a:lt2>
      <a:accent1>
        <a:srgbClr val="E22E12"/>
      </a:accent1>
      <a:accent2>
        <a:srgbClr val="23A950"/>
      </a:accent2>
      <a:accent3>
        <a:srgbClr val="006EE0"/>
      </a:accent3>
      <a:accent4>
        <a:srgbClr val="FFB3E5"/>
      </a:accent4>
      <a:accent5>
        <a:srgbClr val="003A82"/>
      </a:accent5>
      <a:accent6>
        <a:srgbClr val="FFE627"/>
      </a:accent6>
      <a:hlink>
        <a:srgbClr val="00B8B8"/>
      </a:hlink>
      <a:folHlink>
        <a:srgbClr val="7414DC"/>
      </a:folHlink>
    </a:clrScheme>
    <a:fontScheme name="Scouts">
      <a:majorFont>
        <a:latin typeface="Nunito Sans"/>
        <a:ea typeface=""/>
        <a:cs typeface=""/>
      </a:majorFont>
      <a:minorFont>
        <a:latin typeface="Nunito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cout PowerPoint V5 Email PH" id="{257C25A9-7AC9-40ED-8C67-89EB2ADF5179}" vid="{CAF7EC17-53D2-43D7-96D5-1CFD4E1346D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f4847a80-7f8c-4933-831b-56854e27fa84">
      <UserInfo>
        <DisplayName>Jack Caine</DisplayName>
        <AccountId>18</AccountId>
        <AccountType/>
      </UserInfo>
      <UserInfo>
        <DisplayName>SharingLinks.d6a74b5a-3c96-445a-a656-a9dbc586c100.OrganizationEdit.10f8d3b4-2420-4024-a109-0a08da5f7c84</DisplayName>
        <AccountId>56</AccountId>
        <AccountType/>
      </UserInfo>
      <UserInfo>
        <DisplayName>Jaimee Taylor</DisplayName>
        <AccountId>146</AccountId>
        <AccountType/>
      </UserInfo>
      <UserInfo>
        <DisplayName>SharingLinks.a343a228-a234-46c6-ac1d-cab5d109751f.OrganizationEdit.9c343d70-b905-4fd9-82d5-e0623f9d6a8a</DisplayName>
        <AccountId>192</AccountId>
        <AccountType/>
      </UserInfo>
      <UserInfo>
        <DisplayName>Ruth Adeniyi</DisplayName>
        <AccountId>72</AccountId>
        <AccountType/>
      </UserInfo>
      <UserInfo>
        <DisplayName>Anders Wulff</DisplayName>
        <AccountId>74</AccountId>
        <AccountType/>
      </UserInfo>
      <UserInfo>
        <DisplayName>Matthew Cobble</DisplayName>
        <AccountId>19</AccountId>
        <AccountType/>
      </UserInfo>
      <UserInfo>
        <DisplayName>Robert Groves</DisplayName>
        <AccountId>10</AccountId>
        <AccountType/>
      </UserInfo>
      <UserInfo>
        <DisplayName>Bebbe Hron</DisplayName>
        <AccountId>125</AccountId>
        <AccountType/>
      </UserInfo>
      <UserInfo>
        <DisplayName>Craig Turpie</DisplayName>
        <AccountId>178</AccountId>
        <AccountType/>
      </UserInfo>
      <UserInfo>
        <DisplayName>Lara Burns</DisplayName>
        <AccountId>20</AccountId>
        <AccountType/>
      </UserInfo>
      <UserInfo>
        <DisplayName>Andrew Sutherland</DisplayName>
        <AccountId>32</AccountId>
        <AccountType/>
      </UserInfo>
      <UserInfo>
        <DisplayName>Sam Morris</DisplayName>
        <AccountId>17</AccountId>
        <AccountType/>
      </UserInfo>
      <UserInfo>
        <DisplayName>Susan Wallace</DisplayName>
        <AccountId>26</AccountId>
        <AccountType/>
      </UserInfo>
      <UserInfo>
        <DisplayName>Kirsty Waugh</DisplayName>
        <AccountId>25</AccountId>
        <AccountType/>
      </UserInfo>
      <UserInfo>
        <DisplayName>James Booker</DisplayName>
        <AccountId>15</AccountId>
        <AccountType/>
      </UserInfo>
      <UserInfo>
        <DisplayName>Lauren Golding</DisplayName>
        <AccountId>159</AccountId>
        <AccountType/>
      </UserInfo>
      <UserInfo>
        <DisplayName>Hamish Stout</DisplayName>
        <AccountId>30</AccountId>
        <AccountType/>
      </UserInfo>
      <UserInfo>
        <DisplayName>Pete Jeffreys</DisplayName>
        <AccountId>101</AccountId>
        <AccountType/>
      </UserInfo>
    </SharedWithUsers>
    <lcf76f155ced4ddcb4097134ff3c332f xmlns="ec4b7ab6-7d60-435b-a181-f014eb7edb36">
      <Terms xmlns="http://schemas.microsoft.com/office/infopath/2007/PartnerControls"/>
    </lcf76f155ced4ddcb4097134ff3c332f>
    <TaxCatchAll xmlns="f4847a80-7f8c-4933-831b-56854e27fa84"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CB3A5D27B9C2A44BF036FAD366BF02E" ma:contentTypeVersion="13" ma:contentTypeDescription="Create a new document." ma:contentTypeScope="" ma:versionID="8334dcf7b832ffc16c1c93c91b1dc5df">
  <xsd:schema xmlns:xsd="http://www.w3.org/2001/XMLSchema" xmlns:xs="http://www.w3.org/2001/XMLSchema" xmlns:p="http://schemas.microsoft.com/office/2006/metadata/properties" xmlns:ns2="ec4b7ab6-7d60-435b-a181-f014eb7edb36" xmlns:ns3="f4847a80-7f8c-4933-831b-56854e27fa84" targetNamespace="http://schemas.microsoft.com/office/2006/metadata/properties" ma:root="true" ma:fieldsID="74d5d3eb3e0fffcf801692036e6b7ee4" ns2:_="" ns3:_="">
    <xsd:import namespace="ec4b7ab6-7d60-435b-a181-f014eb7edb36"/>
    <xsd:import namespace="f4847a80-7f8c-4933-831b-56854e27fa84"/>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c4b7ab6-7d60-435b-a181-f014eb7edb3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6a56231d-6d57-4d01-be4e-eaa0c39de8aa"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Location" ma:index="19" nillable="true" ma:displayName="Location" ma:indexed="true"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4847a80-7f8c-4933-831b-56854e27fa84"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b1716686-e181-4082-8c8c-eb3028629746}" ma:internalName="TaxCatchAll" ma:showField="CatchAllData" ma:web="f4847a80-7f8c-4933-831b-56854e27fa84">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E3F7C96-A926-416F-8489-B53183D70031}">
  <ds:schemaRefs>
    <ds:schemaRef ds:uri="http://www.w3.org/XML/1998/namespace"/>
    <ds:schemaRef ds:uri="http://purl.org/dc/terms/"/>
    <ds:schemaRef ds:uri="http://purl.org/dc/elements/1.1/"/>
    <ds:schemaRef ds:uri="ec4b7ab6-7d60-435b-a181-f014eb7edb36"/>
    <ds:schemaRef ds:uri="http://schemas.microsoft.com/office/2006/metadata/properties"/>
    <ds:schemaRef ds:uri="f4847a80-7f8c-4933-831b-56854e27fa84"/>
    <ds:schemaRef ds:uri="http://schemas.microsoft.com/office/2006/documentManagement/types"/>
    <ds:schemaRef ds:uri="http://purl.org/dc/dcmitype/"/>
    <ds:schemaRef ds:uri="http://schemas.microsoft.com/office/infopath/2007/PartnerControls"/>
    <ds:schemaRef ds:uri="http://schemas.openxmlformats.org/package/2006/metadata/core-properties"/>
  </ds:schemaRefs>
</ds:datastoreItem>
</file>

<file path=customXml/itemProps2.xml><?xml version="1.0" encoding="utf-8"?>
<ds:datastoreItem xmlns:ds="http://schemas.openxmlformats.org/officeDocument/2006/customXml" ds:itemID="{58DA3AD8-3F3F-4039-BB0E-8727837BB005}">
  <ds:schemaRefs>
    <ds:schemaRef ds:uri="ec4b7ab6-7d60-435b-a181-f014eb7edb36"/>
    <ds:schemaRef ds:uri="f4847a80-7f8c-4933-831b-56854e27fa8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7FC12B90-76D4-46D2-9FB0-4A1733A9F42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scouts-powerpoint-template-small-file</Template>
  <TotalTime>6</TotalTime>
  <Words>2850</Words>
  <Application>Microsoft Office PowerPoint</Application>
  <PresentationFormat>Widescreen</PresentationFormat>
  <Paragraphs>533</Paragraphs>
  <Slides>49</Slides>
  <Notes>48</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49</vt:i4>
      </vt:variant>
    </vt:vector>
  </HeadingPairs>
  <TitlesOfParts>
    <vt:vector size="58" baseType="lpstr">
      <vt:lpstr>Arial</vt:lpstr>
      <vt:lpstr>Courier New</vt:lpstr>
      <vt:lpstr>Calibri</vt:lpstr>
      <vt:lpstr>Nunito Sans ExtraBold</vt:lpstr>
      <vt:lpstr>Arial,Sans-Serif</vt:lpstr>
      <vt:lpstr>Nunito Sans Black</vt:lpstr>
      <vt:lpstr>Nunito Sans</vt:lpstr>
      <vt:lpstr>Office Theme</vt:lpstr>
      <vt:lpstr>Office Theme</vt:lpstr>
      <vt:lpstr>PowerPoint Presentation</vt:lpstr>
      <vt:lpstr>PowerPoint Presentation</vt:lpstr>
      <vt:lpstr>PowerPoint Presentation</vt:lpstr>
      <vt:lpstr>PowerPoint Presentation</vt:lpstr>
      <vt:lpstr>PowerPoint Presentation</vt:lpstr>
      <vt:lpstr>Transformation Lead Call - March 23</vt:lpstr>
      <vt:lpstr>Transformation Lead Call - March 23</vt:lpstr>
      <vt:lpstr>Transformation Lead Call - March 23</vt:lpstr>
      <vt:lpstr>Transformation Lead Call - March 23</vt:lpstr>
      <vt:lpstr>Transformation Lead Call - March 23</vt:lpstr>
      <vt:lpstr>Transformation Lead Call - March 23</vt:lpstr>
      <vt:lpstr>Transformation Lead Call - March 23</vt:lpstr>
      <vt:lpstr>PowerPoint Presentation</vt:lpstr>
      <vt:lpstr>Transformation Lead Call - March 23</vt:lpstr>
      <vt:lpstr>Transformation Lead Call - March 23</vt:lpstr>
      <vt:lpstr>Transformation Lead Call - March 23</vt:lpstr>
      <vt:lpstr>Transformation Lead Call - March 23</vt:lpstr>
      <vt:lpstr>Transformation Lead Call - March 23</vt:lpstr>
      <vt:lpstr>Transformation Lead Call - March 23</vt:lpstr>
      <vt:lpstr>PowerPoint Presentation</vt:lpstr>
      <vt:lpstr>PowerPoint Presentation</vt:lpstr>
      <vt:lpstr>Transformation Lead Call - March 23</vt:lpstr>
      <vt:lpstr>PowerPoint Presentation</vt:lpstr>
      <vt:lpstr>Transformation Lead Call - March 23</vt:lpstr>
      <vt:lpstr>Transformation Lead Call - March 23</vt:lpstr>
      <vt:lpstr>Transformation Lead Call - March 23</vt:lpstr>
      <vt:lpstr>Transformation Lead Call - March 23</vt:lpstr>
      <vt:lpstr>Transformation Lead Call - March 23</vt:lpstr>
      <vt:lpstr>Transformation Lead Call - March 23</vt:lpstr>
      <vt:lpstr>Transformation Lead Call - March 23</vt:lpstr>
      <vt:lpstr>Transformation Lead Call - March 23</vt:lpstr>
      <vt:lpstr>PowerPoint Presentation</vt:lpstr>
      <vt:lpstr>PowerPoint Presentation</vt:lpstr>
      <vt:lpstr>Transformation Lead Call - March 23</vt:lpstr>
      <vt:lpstr>Transformation Lead Call - March 23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Transformation Lead Call - March 23</vt:lpstr>
      <vt:lpstr>PowerPoint Presentation</vt:lpstr>
      <vt:lpstr>PowerPoint Presentation</vt:lpstr>
    </vt:vector>
  </TitlesOfParts>
  <Company>The Scout Association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Melissa Gannaway</dc:creator>
  <cp:lastModifiedBy>Robert Groves</cp:lastModifiedBy>
  <cp:revision>4</cp:revision>
  <dcterms:created xsi:type="dcterms:W3CDTF">2019-10-08T08:48:13Z</dcterms:created>
  <dcterms:modified xsi:type="dcterms:W3CDTF">2023-03-15T15:52:46Z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2018-02-16T00:00:00Z</vt:filetime>
  </property>
  <property fmtid="{D5CDD505-2E9C-101B-9397-08002B2CF9AE}" pid="3" name="Creator">
    <vt:lpwstr>Adobe InDesign CS5 (7.0)</vt:lpwstr>
  </property>
  <property fmtid="{D5CDD505-2E9C-101B-9397-08002B2CF9AE}" pid="4" name="LastSaved">
    <vt:filetime>2018-02-18T00:00:00Z</vt:filetime>
  </property>
  <property fmtid="{D5CDD505-2E9C-101B-9397-08002B2CF9AE}" pid="5" name="ContentTypeId">
    <vt:lpwstr>0x0101002CB3A5D27B9C2A44BF036FAD366BF02E</vt:lpwstr>
  </property>
  <property fmtid="{D5CDD505-2E9C-101B-9397-08002B2CF9AE}" pid="6" name="xd_ProgID">
    <vt:lpwstr/>
  </property>
  <property fmtid="{D5CDD505-2E9C-101B-9397-08002B2CF9AE}" pid="7" name="MediaServiceImageTags">
    <vt:lpwstr/>
  </property>
  <property fmtid="{D5CDD505-2E9C-101B-9397-08002B2CF9AE}" pid="8" name="ComplianceAssetId">
    <vt:lpwstr/>
  </property>
  <property fmtid="{D5CDD505-2E9C-101B-9397-08002B2CF9AE}" pid="9" name="TemplateUrl">
    <vt:lpwstr/>
  </property>
  <property fmtid="{D5CDD505-2E9C-101B-9397-08002B2CF9AE}" pid="10" name="_ExtendedDescription">
    <vt:lpwstr/>
  </property>
  <property fmtid="{D5CDD505-2E9C-101B-9397-08002B2CF9AE}" pid="11" name="TriggerFlowInfo">
    <vt:lpwstr/>
  </property>
  <property fmtid="{D5CDD505-2E9C-101B-9397-08002B2CF9AE}" pid="12" name="xd_Signature">
    <vt:bool>false</vt:bool>
  </property>
</Properties>
</file>