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Lst>
  <p:notesMasterIdLst>
    <p:notesMasterId r:id="rId33"/>
  </p:notesMasterIdLst>
  <p:sldIdLst>
    <p:sldId id="320" r:id="rId5"/>
    <p:sldId id="692" r:id="rId6"/>
    <p:sldId id="693" r:id="rId7"/>
    <p:sldId id="672" r:id="rId8"/>
    <p:sldId id="321" r:id="rId9"/>
    <p:sldId id="323" r:id="rId10"/>
    <p:sldId id="671" r:id="rId11"/>
    <p:sldId id="673" r:id="rId12"/>
    <p:sldId id="691" r:id="rId13"/>
    <p:sldId id="690" r:id="rId14"/>
    <p:sldId id="438" r:id="rId15"/>
    <p:sldId id="439" r:id="rId16"/>
    <p:sldId id="674" r:id="rId17"/>
    <p:sldId id="665" r:id="rId18"/>
    <p:sldId id="675" r:id="rId19"/>
    <p:sldId id="676" r:id="rId20"/>
    <p:sldId id="677" r:id="rId21"/>
    <p:sldId id="680" r:id="rId22"/>
    <p:sldId id="679" r:id="rId23"/>
    <p:sldId id="682" r:id="rId24"/>
    <p:sldId id="684" r:id="rId25"/>
    <p:sldId id="683" r:id="rId26"/>
    <p:sldId id="689" r:id="rId27"/>
    <p:sldId id="681" r:id="rId28"/>
    <p:sldId id="685" r:id="rId29"/>
    <p:sldId id="687" r:id="rId30"/>
    <p:sldId id="686" r:id="rId31"/>
    <p:sldId id="418" r:id="rId32"/>
  </p:sldIdLst>
  <p:sldSz cx="12192000" cy="6858000"/>
  <p:notesSz cx="16256000" cy="9144000"/>
  <p:embeddedFontLst>
    <p:embeddedFont>
      <p:font typeface="Calibri" panose="020F0502020204030204" pitchFamily="34" charset="0"/>
      <p:regular r:id="rId34"/>
      <p:bold r:id="rId35"/>
      <p:italic r:id="rId36"/>
      <p:boldItalic r:id="rId37"/>
    </p:embeddedFont>
    <p:embeddedFont>
      <p:font typeface="Nunito Sans" panose="00000500000000000000" pitchFamily="2" charset="0"/>
      <p:regular r:id="rId38"/>
      <p:bold r:id="rId39"/>
      <p:italic r:id="rId40"/>
      <p:boldItalic r:id="rId41"/>
    </p:embeddedFont>
    <p:embeddedFont>
      <p:font typeface="Nunito Sans Black" panose="00000A00000000000000" pitchFamily="2" charset="0"/>
      <p:bold r:id="rId42"/>
      <p:boldItalic r:id="rId43"/>
    </p:embeddedFont>
    <p:embeddedFont>
      <p:font typeface="Nunito Sans ExtraBold" panose="00000900000000000000" pitchFamily="2" charset="0"/>
      <p:bold r:id="rId44"/>
      <p:boldItalic r:id="rId4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C815923-39DB-63F5-A443-18923E457571}" name="Pete Jeffreys" initials="PJ" userId="S::Pete.Jeffreys@scouts.org.uk::25ad60b4-1396-428f-a660-10ca608ac5be"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874E6E74-72D9-576B-FBA3-9BE0DB0285FC}" name="James Booker" initials="JB" userId="S::james.booker@scouts.org.uk::201249a4-d410-4cab-99cc-746650975179"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1A9ADFFA-76F0-13C9-E8AC-813C7AFD6AFD}" name="Hamish Stout" initials="HS" userId="S::hamish.stout@scouts.org.uk::15f0d1f2-19d0-420e-bacb-e7d8d634b31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00A793"/>
    <a:srgbClr val="003982"/>
    <a:srgbClr val="23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EE018-A8D8-DF0A-8DFE-8A6FECFCDCF5}" v="3" dt="2023-03-20T13:28:36.220"/>
    <p1510:client id="{06309955-414F-4341-B325-15CEB353ABAB}" v="2614" dt="2023-03-21T09:07:41.628"/>
    <p1510:client id="{33EF9CE3-F66F-20DC-12A1-831AE85D0705}" v="75" dt="2023-03-20T12:21:29.653"/>
    <p1510:client id="{3458047B-D2E5-C9E8-B2A5-A1556B283F7F}" v="30" dt="2023-03-20T22:11:31.964"/>
    <p1510:client id="{86558A4A-9C92-4692-B22F-843CCB391EC6}" v="89" dt="2023-03-21T07:27:44.218"/>
    <p1510:client id="{A694007F-6B19-8F51-9D49-A2EA60CB9E7C}" v="20" dt="2023-03-21T09:45:20.2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67"/>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ione Clulow" userId="S::hermione.clulow@scouts.org.uk::763cc139-fc72-4c32-a54f-7d3332952336" providerId="AD" clId="Web-{3458047B-D2E5-C9E8-B2A5-A1556B283F7F}"/>
    <pc:docChg chg="modSld">
      <pc:chgData name="Hermione Clulow" userId="S::hermione.clulow@scouts.org.uk::763cc139-fc72-4c32-a54f-7d3332952336" providerId="AD" clId="Web-{3458047B-D2E5-C9E8-B2A5-A1556B283F7F}" dt="2023-03-20T22:11:31.964" v="18" actId="20577"/>
      <pc:docMkLst>
        <pc:docMk/>
      </pc:docMkLst>
      <pc:sldChg chg="modSp">
        <pc:chgData name="Hermione Clulow" userId="S::hermione.clulow@scouts.org.uk::763cc139-fc72-4c32-a54f-7d3332952336" providerId="AD" clId="Web-{3458047B-D2E5-C9E8-B2A5-A1556B283F7F}" dt="2023-03-20T22:08:30.709" v="8"/>
        <pc:sldMkLst>
          <pc:docMk/>
          <pc:sldMk cId="3563995683" sldId="439"/>
        </pc:sldMkLst>
        <pc:spChg chg="mod">
          <ac:chgData name="Hermione Clulow" userId="S::hermione.clulow@scouts.org.uk::763cc139-fc72-4c32-a54f-7d3332952336" providerId="AD" clId="Web-{3458047B-D2E5-C9E8-B2A5-A1556B283F7F}" dt="2023-03-20T22:08:30.709" v="8"/>
          <ac:spMkLst>
            <pc:docMk/>
            <pc:sldMk cId="3563995683" sldId="439"/>
            <ac:spMk id="7" creationId="{542D3505-2DC9-EF8D-00C7-0AE3EFFB2320}"/>
          </ac:spMkLst>
        </pc:spChg>
        <pc:spChg chg="mod">
          <ac:chgData name="Hermione Clulow" userId="S::hermione.clulow@scouts.org.uk::763cc139-fc72-4c32-a54f-7d3332952336" providerId="AD" clId="Web-{3458047B-D2E5-C9E8-B2A5-A1556B283F7F}" dt="2023-03-20T22:08:14.193" v="6"/>
          <ac:spMkLst>
            <pc:docMk/>
            <pc:sldMk cId="3563995683" sldId="439"/>
            <ac:spMk id="40" creationId="{02CC2883-7F6C-F531-B7E8-631603049C24}"/>
          </ac:spMkLst>
        </pc:spChg>
        <pc:grpChg chg="mod">
          <ac:chgData name="Hermione Clulow" userId="S::hermione.clulow@scouts.org.uk::763cc139-fc72-4c32-a54f-7d3332952336" providerId="AD" clId="Web-{3458047B-D2E5-C9E8-B2A5-A1556B283F7F}" dt="2023-03-20T22:08:18.271" v="7" actId="1076"/>
          <ac:grpSpMkLst>
            <pc:docMk/>
            <pc:sldMk cId="3563995683" sldId="439"/>
            <ac:grpSpMk id="33" creationId="{B384A62D-1714-7444-E2BD-7C2ED9FD55F6}"/>
          </ac:grpSpMkLst>
        </pc:grpChg>
      </pc:sldChg>
      <pc:sldChg chg="modSp">
        <pc:chgData name="Hermione Clulow" userId="S::hermione.clulow@scouts.org.uk::763cc139-fc72-4c32-a54f-7d3332952336" providerId="AD" clId="Web-{3458047B-D2E5-C9E8-B2A5-A1556B283F7F}" dt="2023-03-20T22:11:31.964" v="18" actId="20577"/>
        <pc:sldMkLst>
          <pc:docMk/>
          <pc:sldMk cId="4173516918" sldId="677"/>
        </pc:sldMkLst>
        <pc:spChg chg="mod">
          <ac:chgData name="Hermione Clulow" userId="S::hermione.clulow@scouts.org.uk::763cc139-fc72-4c32-a54f-7d3332952336" providerId="AD" clId="Web-{3458047B-D2E5-C9E8-B2A5-A1556B283F7F}" dt="2023-03-20T22:11:31.964" v="18" actId="20577"/>
          <ac:spMkLst>
            <pc:docMk/>
            <pc:sldMk cId="4173516918" sldId="677"/>
            <ac:spMk id="5" creationId="{EC926239-3498-718C-68AF-9F56DADB0212}"/>
          </ac:spMkLst>
        </pc:spChg>
      </pc:sldChg>
      <pc:sldChg chg="modSp">
        <pc:chgData name="Hermione Clulow" userId="S::hermione.clulow@scouts.org.uk::763cc139-fc72-4c32-a54f-7d3332952336" providerId="AD" clId="Web-{3458047B-D2E5-C9E8-B2A5-A1556B283F7F}" dt="2023-03-20T22:04:09.125" v="2" actId="20577"/>
        <pc:sldMkLst>
          <pc:docMk/>
          <pc:sldMk cId="3535004190" sldId="692"/>
        </pc:sldMkLst>
        <pc:spChg chg="mod">
          <ac:chgData name="Hermione Clulow" userId="S::hermione.clulow@scouts.org.uk::763cc139-fc72-4c32-a54f-7d3332952336" providerId="AD" clId="Web-{3458047B-D2E5-C9E8-B2A5-A1556B283F7F}" dt="2023-03-20T22:04:09.125" v="2" actId="20577"/>
          <ac:spMkLst>
            <pc:docMk/>
            <pc:sldMk cId="3535004190" sldId="692"/>
            <ac:spMk id="8" creationId="{6F542D46-FBC5-F961-54D7-7E9EC933843B}"/>
          </ac:spMkLst>
        </pc:spChg>
        <pc:spChg chg="mod">
          <ac:chgData name="Hermione Clulow" userId="S::hermione.clulow@scouts.org.uk::763cc139-fc72-4c32-a54f-7d3332952336" providerId="AD" clId="Web-{3458047B-D2E5-C9E8-B2A5-A1556B283F7F}" dt="2023-03-20T22:03:45.671" v="0" actId="20577"/>
          <ac:spMkLst>
            <pc:docMk/>
            <pc:sldMk cId="3535004190" sldId="692"/>
            <ac:spMk id="10" creationId="{5F094714-47B0-4CEF-1CD6-3E381B4F4F80}"/>
          </ac:spMkLst>
        </pc:spChg>
      </pc:sldChg>
    </pc:docChg>
  </pc:docChgLst>
  <pc:docChgLst>
    <pc:chgData name="Craig Turpie" userId="S::craig.turpie@scouts.org.uk::0a9270cd-ff07-4281-8a79-9ac34e6992a5" providerId="AD" clId="Web-{E3A39253-12ED-5613-9864-BAF647D73970}"/>
    <pc:docChg chg="modSld">
      <pc:chgData name="Craig Turpie" userId="S::craig.turpie@scouts.org.uk::0a9270cd-ff07-4281-8a79-9ac34e6992a5" providerId="AD" clId="Web-{E3A39253-12ED-5613-9864-BAF647D73970}" dt="2023-03-19T21:09:55.865" v="14" actId="20577"/>
      <pc:docMkLst>
        <pc:docMk/>
      </pc:docMkLst>
      <pc:sldChg chg="modSp">
        <pc:chgData name="Craig Turpie" userId="S::craig.turpie@scouts.org.uk::0a9270cd-ff07-4281-8a79-9ac34e6992a5" providerId="AD" clId="Web-{E3A39253-12ED-5613-9864-BAF647D73970}" dt="2023-03-19T21:08:48.219" v="2" actId="20577"/>
        <pc:sldMkLst>
          <pc:docMk/>
          <pc:sldMk cId="2463906386" sldId="672"/>
        </pc:sldMkLst>
        <pc:spChg chg="mod">
          <ac:chgData name="Craig Turpie" userId="S::craig.turpie@scouts.org.uk::0a9270cd-ff07-4281-8a79-9ac34e6992a5" providerId="AD" clId="Web-{E3A39253-12ED-5613-9864-BAF647D73970}" dt="2023-03-19T21:08:48.219" v="2" actId="20577"/>
          <ac:spMkLst>
            <pc:docMk/>
            <pc:sldMk cId="2463906386" sldId="672"/>
            <ac:spMk id="5" creationId="{EC926239-3498-718C-68AF-9F56DADB0212}"/>
          </ac:spMkLst>
        </pc:spChg>
      </pc:sldChg>
      <pc:sldChg chg="modSp">
        <pc:chgData name="Craig Turpie" userId="S::craig.turpie@scouts.org.uk::0a9270cd-ff07-4281-8a79-9ac34e6992a5" providerId="AD" clId="Web-{E3A39253-12ED-5613-9864-BAF647D73970}" dt="2023-03-19T21:09:55.865" v="14" actId="20577"/>
        <pc:sldMkLst>
          <pc:docMk/>
          <pc:sldMk cId="3728385050" sldId="673"/>
        </pc:sldMkLst>
        <pc:spChg chg="mod">
          <ac:chgData name="Craig Turpie" userId="S::craig.turpie@scouts.org.uk::0a9270cd-ff07-4281-8a79-9ac34e6992a5" providerId="AD" clId="Web-{E3A39253-12ED-5613-9864-BAF647D73970}" dt="2023-03-19T21:09:55.865" v="14" actId="20577"/>
          <ac:spMkLst>
            <pc:docMk/>
            <pc:sldMk cId="3728385050" sldId="673"/>
            <ac:spMk id="5" creationId="{EC926239-3498-718C-68AF-9F56DADB0212}"/>
          </ac:spMkLst>
        </pc:spChg>
      </pc:sldChg>
    </pc:docChg>
  </pc:docChgLst>
  <pc:docChgLst>
    <pc:chgData name="Robert Groves" userId="18340ee5-2ee2-4523-a1bd-00715d104e64" providerId="ADAL" clId="{86558A4A-9C92-4692-B22F-843CCB391EC6}"/>
    <pc:docChg chg="undo custSel modSld">
      <pc:chgData name="Robert Groves" userId="18340ee5-2ee2-4523-a1bd-00715d104e64" providerId="ADAL" clId="{86558A4A-9C92-4692-B22F-843CCB391EC6}" dt="2023-03-21T07:27:44.218" v="88" actId="1035"/>
      <pc:docMkLst>
        <pc:docMk/>
      </pc:docMkLst>
      <pc:sldChg chg="modSp mod">
        <pc:chgData name="Robert Groves" userId="18340ee5-2ee2-4523-a1bd-00715d104e64" providerId="ADAL" clId="{86558A4A-9C92-4692-B22F-843CCB391EC6}" dt="2023-03-21T07:27:44.218" v="88" actId="1035"/>
        <pc:sldMkLst>
          <pc:docMk/>
          <pc:sldMk cId="3394482006" sldId="676"/>
        </pc:sldMkLst>
        <pc:spChg chg="mod">
          <ac:chgData name="Robert Groves" userId="18340ee5-2ee2-4523-a1bd-00715d104e64" providerId="ADAL" clId="{86558A4A-9C92-4692-B22F-843CCB391EC6}" dt="2023-03-21T07:27:44.218" v="88" actId="1035"/>
          <ac:spMkLst>
            <pc:docMk/>
            <pc:sldMk cId="3394482006" sldId="676"/>
            <ac:spMk id="10" creationId="{CA692FC9-F52D-7F83-81CC-5F8921D6CF78}"/>
          </ac:spMkLst>
        </pc:spChg>
      </pc:sldChg>
    </pc:docChg>
  </pc:docChgLst>
  <pc:docChgLst>
    <pc:chgData name="Sam Morris" userId="S::sam.morris@scouts.org.uk::1b59e551-b7a3-48ed-bc36-e0c3fa6f5d68" providerId="AD" clId="Web-{1DEA8154-1CFC-392A-44F8-F9C7918312B4}"/>
    <pc:docChg chg="modSld">
      <pc:chgData name="Sam Morris" userId="S::sam.morris@scouts.org.uk::1b59e551-b7a3-48ed-bc36-e0c3fa6f5d68" providerId="AD" clId="Web-{1DEA8154-1CFC-392A-44F8-F9C7918312B4}" dt="2023-03-17T15:57:36.721" v="2" actId="1076"/>
      <pc:docMkLst>
        <pc:docMk/>
      </pc:docMkLst>
      <pc:sldChg chg="modSp">
        <pc:chgData name="Sam Morris" userId="S::sam.morris@scouts.org.uk::1b59e551-b7a3-48ed-bc36-e0c3fa6f5d68" providerId="AD" clId="Web-{1DEA8154-1CFC-392A-44F8-F9C7918312B4}" dt="2023-03-17T15:57:36.721" v="2" actId="1076"/>
        <pc:sldMkLst>
          <pc:docMk/>
          <pc:sldMk cId="3563995683" sldId="439"/>
        </pc:sldMkLst>
        <pc:spChg chg="mod">
          <ac:chgData name="Sam Morris" userId="S::sam.morris@scouts.org.uk::1b59e551-b7a3-48ed-bc36-e0c3fa6f5d68" providerId="AD" clId="Web-{1DEA8154-1CFC-392A-44F8-F9C7918312B4}" dt="2023-03-17T15:57:15.064" v="1"/>
          <ac:spMkLst>
            <pc:docMk/>
            <pc:sldMk cId="3563995683" sldId="439"/>
            <ac:spMk id="7" creationId="{542D3505-2DC9-EF8D-00C7-0AE3EFFB2320}"/>
          </ac:spMkLst>
        </pc:spChg>
        <pc:grpChg chg="mod">
          <ac:chgData name="Sam Morris" userId="S::sam.morris@scouts.org.uk::1b59e551-b7a3-48ed-bc36-e0c3fa6f5d68" providerId="AD" clId="Web-{1DEA8154-1CFC-392A-44F8-F9C7918312B4}" dt="2023-03-17T15:57:36.721" v="2" actId="1076"/>
          <ac:grpSpMkLst>
            <pc:docMk/>
            <pc:sldMk cId="3563995683" sldId="439"/>
            <ac:grpSpMk id="2" creationId="{359A5EE7-AEC9-7E0A-FF4B-7C6247482FFC}"/>
          </ac:grpSpMkLst>
        </pc:grpChg>
      </pc:sldChg>
    </pc:docChg>
  </pc:docChgLst>
  <pc:docChgLst>
    <pc:chgData name="Craig Turpie" userId="S::craig.turpie@scouts.org.uk::0a9270cd-ff07-4281-8a79-9ac34e6992a5" providerId="AD" clId="Web-{33EF9CE3-F66F-20DC-12A1-831AE85D0705}"/>
    <pc:docChg chg="modSld">
      <pc:chgData name="Craig Turpie" userId="S::craig.turpie@scouts.org.uk::0a9270cd-ff07-4281-8a79-9ac34e6992a5" providerId="AD" clId="Web-{33EF9CE3-F66F-20DC-12A1-831AE85D0705}" dt="2023-03-20T12:21:29.653" v="38" actId="20577"/>
      <pc:docMkLst>
        <pc:docMk/>
      </pc:docMkLst>
      <pc:sldChg chg="addCm">
        <pc:chgData name="Craig Turpie" userId="S::craig.turpie@scouts.org.uk::0a9270cd-ff07-4281-8a79-9ac34e6992a5" providerId="AD" clId="Web-{33EF9CE3-F66F-20DC-12A1-831AE85D0705}" dt="2023-03-20T12:15:19.562" v="0"/>
        <pc:sldMkLst>
          <pc:docMk/>
          <pc:sldMk cId="915844172" sldId="320"/>
        </pc:sldMkLst>
        <pc:extLst>
          <p:ext xmlns:p="http://schemas.openxmlformats.org/presentationml/2006/main" uri="{D6D511B9-2390-475A-947B-AFAB55BFBCF1}">
            <pc226:cmChg xmlns:pc226="http://schemas.microsoft.com/office/powerpoint/2022/06/main/command" chg="add">
              <pc226:chgData name="Craig Turpie" userId="S::craig.turpie@scouts.org.uk::0a9270cd-ff07-4281-8a79-9ac34e6992a5" providerId="AD" clId="Web-{33EF9CE3-F66F-20DC-12A1-831AE85D0705}" dt="2023-03-20T12:15:19.562" v="0"/>
              <pc2:cmMkLst xmlns:pc2="http://schemas.microsoft.com/office/powerpoint/2019/9/main/command">
                <pc:docMk/>
                <pc:sldMk cId="915844172" sldId="320"/>
                <pc2:cmMk id="{0621C0B9-A59A-4B3D-B6AE-1413E47F8FC5}"/>
              </pc2:cmMkLst>
            </pc226:cmChg>
          </p:ext>
        </pc:extLst>
      </pc:sldChg>
      <pc:sldChg chg="addCm">
        <pc:chgData name="Craig Turpie" userId="S::craig.turpie@scouts.org.uk::0a9270cd-ff07-4281-8a79-9ac34e6992a5" providerId="AD" clId="Web-{33EF9CE3-F66F-20DC-12A1-831AE85D0705}" dt="2023-03-20T12:16:28.986" v="1"/>
        <pc:sldMkLst>
          <pc:docMk/>
          <pc:sldMk cId="36501611" sldId="438"/>
        </pc:sldMkLst>
        <pc:extLst>
          <p:ext xmlns:p="http://schemas.openxmlformats.org/presentationml/2006/main" uri="{D6D511B9-2390-475A-947B-AFAB55BFBCF1}">
            <pc226:cmChg xmlns:pc226="http://schemas.microsoft.com/office/powerpoint/2022/06/main/command" chg="add">
              <pc226:chgData name="Craig Turpie" userId="S::craig.turpie@scouts.org.uk::0a9270cd-ff07-4281-8a79-9ac34e6992a5" providerId="AD" clId="Web-{33EF9CE3-F66F-20DC-12A1-831AE85D0705}" dt="2023-03-20T12:16:28.986" v="1"/>
              <pc2:cmMkLst xmlns:pc2="http://schemas.microsoft.com/office/powerpoint/2019/9/main/command">
                <pc:docMk/>
                <pc:sldMk cId="36501611" sldId="438"/>
                <pc2:cmMk id="{DE889867-85D5-44F5-9DE3-BFBF43E69F4C}"/>
              </pc2:cmMkLst>
            </pc226:cmChg>
          </p:ext>
        </pc:extLst>
      </pc:sldChg>
      <pc:sldChg chg="addCm">
        <pc:chgData name="Craig Turpie" userId="S::craig.turpie@scouts.org.uk::0a9270cd-ff07-4281-8a79-9ac34e6992a5" providerId="AD" clId="Web-{33EF9CE3-F66F-20DC-12A1-831AE85D0705}" dt="2023-03-20T12:17:21.472" v="2"/>
        <pc:sldMkLst>
          <pc:docMk/>
          <pc:sldMk cId="3563995683" sldId="439"/>
        </pc:sldMkLst>
        <pc:extLst>
          <p:ext xmlns:p="http://schemas.openxmlformats.org/presentationml/2006/main" uri="{D6D511B9-2390-475A-947B-AFAB55BFBCF1}">
            <pc226:cmChg xmlns:pc226="http://schemas.microsoft.com/office/powerpoint/2022/06/main/command" chg="add">
              <pc226:chgData name="Craig Turpie" userId="S::craig.turpie@scouts.org.uk::0a9270cd-ff07-4281-8a79-9ac34e6992a5" providerId="AD" clId="Web-{33EF9CE3-F66F-20DC-12A1-831AE85D0705}" dt="2023-03-20T12:17:21.472" v="2"/>
              <pc2:cmMkLst xmlns:pc2="http://schemas.microsoft.com/office/powerpoint/2019/9/main/command">
                <pc:docMk/>
                <pc:sldMk cId="3563995683" sldId="439"/>
                <pc2:cmMk id="{89E4E7CE-9DC0-405F-AC0D-129A99E1A6F2}"/>
              </pc2:cmMkLst>
            </pc226:cmChg>
          </p:ext>
        </pc:extLst>
      </pc:sldChg>
      <pc:sldChg chg="modSp">
        <pc:chgData name="Craig Turpie" userId="S::craig.turpie@scouts.org.uk::0a9270cd-ff07-4281-8a79-9ac34e6992a5" providerId="AD" clId="Web-{33EF9CE3-F66F-20DC-12A1-831AE85D0705}" dt="2023-03-20T12:18:57.351" v="20" actId="20577"/>
        <pc:sldMkLst>
          <pc:docMk/>
          <pc:sldMk cId="4173516918" sldId="677"/>
        </pc:sldMkLst>
        <pc:spChg chg="mod">
          <ac:chgData name="Craig Turpie" userId="S::craig.turpie@scouts.org.uk::0a9270cd-ff07-4281-8a79-9ac34e6992a5" providerId="AD" clId="Web-{33EF9CE3-F66F-20DC-12A1-831AE85D0705}" dt="2023-03-20T12:18:57.351" v="20" actId="20577"/>
          <ac:spMkLst>
            <pc:docMk/>
            <pc:sldMk cId="4173516918" sldId="677"/>
            <ac:spMk id="5" creationId="{EC926239-3498-718C-68AF-9F56DADB0212}"/>
          </ac:spMkLst>
        </pc:spChg>
      </pc:sldChg>
      <pc:sldChg chg="modSp">
        <pc:chgData name="Craig Turpie" userId="S::craig.turpie@scouts.org.uk::0a9270cd-ff07-4281-8a79-9ac34e6992a5" providerId="AD" clId="Web-{33EF9CE3-F66F-20DC-12A1-831AE85D0705}" dt="2023-03-20T12:21:29.653" v="38" actId="20577"/>
        <pc:sldMkLst>
          <pc:docMk/>
          <pc:sldMk cId="980029847" sldId="686"/>
        </pc:sldMkLst>
        <pc:spChg chg="mod">
          <ac:chgData name="Craig Turpie" userId="S::craig.turpie@scouts.org.uk::0a9270cd-ff07-4281-8a79-9ac34e6992a5" providerId="AD" clId="Web-{33EF9CE3-F66F-20DC-12A1-831AE85D0705}" dt="2023-03-20T12:21:29.653" v="38" actId="20577"/>
          <ac:spMkLst>
            <pc:docMk/>
            <pc:sldMk cId="980029847" sldId="686"/>
            <ac:spMk id="2" creationId="{B9A92014-4782-0635-D2E7-8C92A5930933}"/>
          </ac:spMkLst>
        </pc:spChg>
      </pc:sldChg>
      <pc:sldChg chg="modSp">
        <pc:chgData name="Craig Turpie" userId="S::craig.turpie@scouts.org.uk::0a9270cd-ff07-4281-8a79-9ac34e6992a5" providerId="AD" clId="Web-{33EF9CE3-F66F-20DC-12A1-831AE85D0705}" dt="2023-03-20T12:20:42.526" v="33" actId="20577"/>
        <pc:sldMkLst>
          <pc:docMk/>
          <pc:sldMk cId="3572022867" sldId="689"/>
        </pc:sldMkLst>
        <pc:spChg chg="mod">
          <ac:chgData name="Craig Turpie" userId="S::craig.turpie@scouts.org.uk::0a9270cd-ff07-4281-8a79-9ac34e6992a5" providerId="AD" clId="Web-{33EF9CE3-F66F-20DC-12A1-831AE85D0705}" dt="2023-03-20T12:20:42.526" v="33" actId="20577"/>
          <ac:spMkLst>
            <pc:docMk/>
            <pc:sldMk cId="3572022867" sldId="689"/>
            <ac:spMk id="2" creationId="{B9A92014-4782-0635-D2E7-8C92A5930933}"/>
          </ac:spMkLst>
        </pc:spChg>
      </pc:sldChg>
    </pc:docChg>
  </pc:docChgLst>
  <pc:docChgLst>
    <pc:chgData name="Hamish Stout" userId="S::hamish.stout@scouts.org.uk::15f0d1f2-19d0-420e-bacb-e7d8d634b31c" providerId="AD" clId="Web-{02BEE018-A8D8-DF0A-8DFE-8A6FECFCDCF5}"/>
    <pc:docChg chg="modSld">
      <pc:chgData name="Hamish Stout" userId="S::hamish.stout@scouts.org.uk::15f0d1f2-19d0-420e-bacb-e7d8d634b31c" providerId="AD" clId="Web-{02BEE018-A8D8-DF0A-8DFE-8A6FECFCDCF5}" dt="2023-03-20T13:28:36.220" v="2" actId="1076"/>
      <pc:docMkLst>
        <pc:docMk/>
      </pc:docMkLst>
      <pc:sldChg chg="modSp">
        <pc:chgData name="Hamish Stout" userId="S::hamish.stout@scouts.org.uk::15f0d1f2-19d0-420e-bacb-e7d8d634b31c" providerId="AD" clId="Web-{02BEE018-A8D8-DF0A-8DFE-8A6FECFCDCF5}" dt="2023-03-20T13:28:36.220" v="2" actId="1076"/>
        <pc:sldMkLst>
          <pc:docMk/>
          <pc:sldMk cId="3535004190" sldId="692"/>
        </pc:sldMkLst>
        <pc:spChg chg="mod">
          <ac:chgData name="Hamish Stout" userId="S::hamish.stout@scouts.org.uk::15f0d1f2-19d0-420e-bacb-e7d8d634b31c" providerId="AD" clId="Web-{02BEE018-A8D8-DF0A-8DFE-8A6FECFCDCF5}" dt="2023-03-20T13:28:36.220" v="2" actId="1076"/>
          <ac:spMkLst>
            <pc:docMk/>
            <pc:sldMk cId="3535004190" sldId="692"/>
            <ac:spMk id="9" creationId="{24FD1763-E64D-4529-0D89-4F515C46659E}"/>
          </ac:spMkLst>
        </pc:spChg>
      </pc:sldChg>
    </pc:docChg>
  </pc:docChgLst>
  <pc:docChgLst>
    <pc:chgData name="Margaret Giles" userId="S::margaret.giles@scouts.org.uk::4d13c69f-298f-4aff-9b76-62764922ba5d" providerId="AD" clId="Web-{CF39EE53-F598-08F2-A2C5-9C8D07CE923B}"/>
    <pc:docChg chg="modSld">
      <pc:chgData name="Margaret Giles" userId="S::margaret.giles@scouts.org.uk::4d13c69f-298f-4aff-9b76-62764922ba5d" providerId="AD" clId="Web-{CF39EE53-F598-08F2-A2C5-9C8D07CE923B}" dt="2023-03-17T14:02:28.399" v="0" actId="1076"/>
      <pc:docMkLst>
        <pc:docMk/>
      </pc:docMkLst>
      <pc:sldChg chg="modSp">
        <pc:chgData name="Margaret Giles" userId="S::margaret.giles@scouts.org.uk::4d13c69f-298f-4aff-9b76-62764922ba5d" providerId="AD" clId="Web-{CF39EE53-F598-08F2-A2C5-9C8D07CE923B}" dt="2023-03-17T14:02:28.399" v="0" actId="1076"/>
        <pc:sldMkLst>
          <pc:docMk/>
          <pc:sldMk cId="2959605566" sldId="671"/>
        </pc:sldMkLst>
        <pc:spChg chg="mod">
          <ac:chgData name="Margaret Giles" userId="S::margaret.giles@scouts.org.uk::4d13c69f-298f-4aff-9b76-62764922ba5d" providerId="AD" clId="Web-{CF39EE53-F598-08F2-A2C5-9C8D07CE923B}" dt="2023-03-17T14:02:28.399" v="0" actId="1076"/>
          <ac:spMkLst>
            <pc:docMk/>
            <pc:sldMk cId="2959605566" sldId="671"/>
            <ac:spMk id="9" creationId="{24FD1763-E64D-4529-0D89-4F515C46659E}"/>
          </ac:spMkLst>
        </pc:spChg>
      </pc:sldChg>
    </pc:docChg>
  </pc:docChgLst>
  <pc:docChgLst>
    <pc:chgData name="Hamish Stout" userId="S::hamish.stout@scouts.org.uk::15f0d1f2-19d0-420e-bacb-e7d8d634b31c" providerId="AD" clId="Web-{0C0C1A1E-5FC0-9A2D-ED98-1E5AF2B0A36C}"/>
    <pc:docChg chg="modSld">
      <pc:chgData name="Hamish Stout" userId="S::hamish.stout@scouts.org.uk::15f0d1f2-19d0-420e-bacb-e7d8d634b31c" providerId="AD" clId="Web-{0C0C1A1E-5FC0-9A2D-ED98-1E5AF2B0A36C}" dt="2023-03-17T15:01:12.546" v="41" actId="20577"/>
      <pc:docMkLst>
        <pc:docMk/>
      </pc:docMkLst>
      <pc:sldChg chg="modSp">
        <pc:chgData name="Hamish Stout" userId="S::hamish.stout@scouts.org.uk::15f0d1f2-19d0-420e-bacb-e7d8d634b31c" providerId="AD" clId="Web-{0C0C1A1E-5FC0-9A2D-ED98-1E5AF2B0A36C}" dt="2023-03-17T14:58:57.647" v="31" actId="20577"/>
        <pc:sldMkLst>
          <pc:docMk/>
          <pc:sldMk cId="2811152509" sldId="665"/>
        </pc:sldMkLst>
        <pc:spChg chg="mod">
          <ac:chgData name="Hamish Stout" userId="S::hamish.stout@scouts.org.uk::15f0d1f2-19d0-420e-bacb-e7d8d634b31c" providerId="AD" clId="Web-{0C0C1A1E-5FC0-9A2D-ED98-1E5AF2B0A36C}" dt="2023-03-17T14:58:57.647" v="31" actId="20577"/>
          <ac:spMkLst>
            <pc:docMk/>
            <pc:sldMk cId="2811152509" sldId="665"/>
            <ac:spMk id="2" creationId="{45567478-A284-F48E-844D-EA94CD21A28F}"/>
          </ac:spMkLst>
        </pc:spChg>
      </pc:sldChg>
      <pc:sldChg chg="modSp">
        <pc:chgData name="Hamish Stout" userId="S::hamish.stout@scouts.org.uk::15f0d1f2-19d0-420e-bacb-e7d8d634b31c" providerId="AD" clId="Web-{0C0C1A1E-5FC0-9A2D-ED98-1E5AF2B0A36C}" dt="2023-03-17T14:59:38.243" v="34" actId="20577"/>
        <pc:sldMkLst>
          <pc:docMk/>
          <pc:sldMk cId="1423621557" sldId="675"/>
        </pc:sldMkLst>
        <pc:spChg chg="mod">
          <ac:chgData name="Hamish Stout" userId="S::hamish.stout@scouts.org.uk::15f0d1f2-19d0-420e-bacb-e7d8d634b31c" providerId="AD" clId="Web-{0C0C1A1E-5FC0-9A2D-ED98-1E5AF2B0A36C}" dt="2023-03-17T14:57:29.532" v="13" actId="20577"/>
          <ac:spMkLst>
            <pc:docMk/>
            <pc:sldMk cId="1423621557" sldId="675"/>
            <ac:spMk id="5" creationId="{EC926239-3498-718C-68AF-9F56DADB0212}"/>
          </ac:spMkLst>
        </pc:spChg>
        <pc:spChg chg="mod">
          <ac:chgData name="Hamish Stout" userId="S::hamish.stout@scouts.org.uk::15f0d1f2-19d0-420e-bacb-e7d8d634b31c" providerId="AD" clId="Web-{0C0C1A1E-5FC0-9A2D-ED98-1E5AF2B0A36C}" dt="2023-03-17T14:59:38.243" v="34" actId="20577"/>
          <ac:spMkLst>
            <pc:docMk/>
            <pc:sldMk cId="1423621557" sldId="675"/>
            <ac:spMk id="9" creationId="{24FD1763-E64D-4529-0D89-4F515C46659E}"/>
          </ac:spMkLst>
        </pc:spChg>
      </pc:sldChg>
      <pc:sldChg chg="modSp">
        <pc:chgData name="Hamish Stout" userId="S::hamish.stout@scouts.org.uk::15f0d1f2-19d0-420e-bacb-e7d8d634b31c" providerId="AD" clId="Web-{0C0C1A1E-5FC0-9A2D-ED98-1E5AF2B0A36C}" dt="2023-03-17T14:59:48.338" v="38" actId="20577"/>
        <pc:sldMkLst>
          <pc:docMk/>
          <pc:sldMk cId="3394482006" sldId="676"/>
        </pc:sldMkLst>
        <pc:spChg chg="mod">
          <ac:chgData name="Hamish Stout" userId="S::hamish.stout@scouts.org.uk::15f0d1f2-19d0-420e-bacb-e7d8d634b31c" providerId="AD" clId="Web-{0C0C1A1E-5FC0-9A2D-ED98-1E5AF2B0A36C}" dt="2023-03-17T14:59:48.338" v="38" actId="20577"/>
          <ac:spMkLst>
            <pc:docMk/>
            <pc:sldMk cId="3394482006" sldId="676"/>
            <ac:spMk id="9" creationId="{24FD1763-E64D-4529-0D89-4F515C46659E}"/>
          </ac:spMkLst>
        </pc:spChg>
      </pc:sldChg>
      <pc:sldChg chg="modSp">
        <pc:chgData name="Hamish Stout" userId="S::hamish.stout@scouts.org.uk::15f0d1f2-19d0-420e-bacb-e7d8d634b31c" providerId="AD" clId="Web-{0C0C1A1E-5FC0-9A2D-ED98-1E5AF2B0A36C}" dt="2023-03-17T15:01:12.546" v="41" actId="20577"/>
        <pc:sldMkLst>
          <pc:docMk/>
          <pc:sldMk cId="2047729237" sldId="679"/>
        </pc:sldMkLst>
        <pc:spChg chg="mod">
          <ac:chgData name="Hamish Stout" userId="S::hamish.stout@scouts.org.uk::15f0d1f2-19d0-420e-bacb-e7d8d634b31c" providerId="AD" clId="Web-{0C0C1A1E-5FC0-9A2D-ED98-1E5AF2B0A36C}" dt="2023-03-17T15:01:12.546" v="41" actId="20577"/>
          <ac:spMkLst>
            <pc:docMk/>
            <pc:sldMk cId="2047729237" sldId="679"/>
            <ac:spMk id="5" creationId="{EC926239-3498-718C-68AF-9F56DADB0212}"/>
          </ac:spMkLst>
        </pc:spChg>
      </pc:sldChg>
    </pc:docChg>
  </pc:docChgLst>
  <pc:docChgLst>
    <pc:chgData name="Katie Miller" userId="S::katie.miller@scouts.org.uk::c557a515-4169-43ad-9b78-2b625ddad5f3" providerId="AD" clId="Web-{A694007F-6B19-8F51-9D49-A2EA60CB9E7C}"/>
    <pc:docChg chg="modSld">
      <pc:chgData name="Katie Miller" userId="S::katie.miller@scouts.org.uk::c557a515-4169-43ad-9b78-2b625ddad5f3" providerId="AD" clId="Web-{A694007F-6B19-8F51-9D49-A2EA60CB9E7C}" dt="2023-03-21T09:45:18.291" v="10" actId="20577"/>
      <pc:docMkLst>
        <pc:docMk/>
      </pc:docMkLst>
      <pc:sldChg chg="modSp">
        <pc:chgData name="Katie Miller" userId="S::katie.miller@scouts.org.uk::c557a515-4169-43ad-9b78-2b625ddad5f3" providerId="AD" clId="Web-{A694007F-6B19-8F51-9D49-A2EA60CB9E7C}" dt="2023-03-21T09:45:18.291" v="10" actId="20577"/>
        <pc:sldMkLst>
          <pc:docMk/>
          <pc:sldMk cId="1167262683" sldId="680"/>
        </pc:sldMkLst>
        <pc:spChg chg="mod">
          <ac:chgData name="Katie Miller" userId="S::katie.miller@scouts.org.uk::c557a515-4169-43ad-9b78-2b625ddad5f3" providerId="AD" clId="Web-{A694007F-6B19-8F51-9D49-A2EA60CB9E7C}" dt="2023-03-21T09:45:18.291" v="10" actId="20577"/>
          <ac:spMkLst>
            <pc:docMk/>
            <pc:sldMk cId="1167262683" sldId="680"/>
            <ac:spMk id="2" creationId="{B9A92014-4782-0635-D2E7-8C92A5930933}"/>
          </ac:spMkLst>
        </pc:spChg>
      </pc:sldChg>
      <pc:sldChg chg="modSp">
        <pc:chgData name="Katie Miller" userId="S::katie.miller@scouts.org.uk::c557a515-4169-43ad-9b78-2b625ddad5f3" providerId="AD" clId="Web-{A694007F-6B19-8F51-9D49-A2EA60CB9E7C}" dt="2023-03-21T09:40:42.299" v="6" actId="14100"/>
        <pc:sldMkLst>
          <pc:docMk/>
          <pc:sldMk cId="3819273154" sldId="690"/>
        </pc:sldMkLst>
        <pc:spChg chg="mod">
          <ac:chgData name="Katie Miller" userId="S::katie.miller@scouts.org.uk::c557a515-4169-43ad-9b78-2b625ddad5f3" providerId="AD" clId="Web-{A694007F-6B19-8F51-9D49-A2EA60CB9E7C}" dt="2023-03-21T09:40:42.299" v="6" actId="14100"/>
          <ac:spMkLst>
            <pc:docMk/>
            <pc:sldMk cId="3819273154" sldId="690"/>
            <ac:spMk id="9" creationId="{24FD1763-E64D-4529-0D89-4F515C46659E}"/>
          </ac:spMkLst>
        </pc:spChg>
      </pc:sldChg>
    </pc:docChg>
  </pc:docChgLst>
  <pc:docChgLst>
    <pc:chgData name="Robert Groves" userId="18340ee5-2ee2-4523-a1bd-00715d104e64" providerId="ADAL" clId="{06309955-414F-4341-B325-15CEB353ABAB}"/>
    <pc:docChg chg="undo redo custSel addSld delSld modSld sldOrd delMainMaster">
      <pc:chgData name="Robert Groves" userId="18340ee5-2ee2-4523-a1bd-00715d104e64" providerId="ADAL" clId="{06309955-414F-4341-B325-15CEB353ABAB}" dt="2023-03-21T11:40:13.680" v="15339" actId="27107"/>
      <pc:docMkLst>
        <pc:docMk/>
      </pc:docMkLst>
      <pc:sldChg chg="modSp mod delCm modCm modNotesTx">
        <pc:chgData name="Robert Groves" userId="18340ee5-2ee2-4523-a1bd-00715d104e64" providerId="ADAL" clId="{06309955-414F-4341-B325-15CEB353ABAB}" dt="2023-03-21T11:37:49.373" v="15336"/>
        <pc:sldMkLst>
          <pc:docMk/>
          <pc:sldMk cId="915844172" sldId="320"/>
        </pc:sldMkLst>
        <pc:spChg chg="mod">
          <ac:chgData name="Robert Groves" userId="18340ee5-2ee2-4523-a1bd-00715d104e64" providerId="ADAL" clId="{06309955-414F-4341-B325-15CEB353ABAB}" dt="2023-03-17T10:04:39.070" v="10440" actId="20577"/>
          <ac:spMkLst>
            <pc:docMk/>
            <pc:sldMk cId="915844172" sldId="320"/>
            <ac:spMk id="4" creationId="{8C1EAEB7-B331-C443-8021-BFFE8DD4BBBE}"/>
          </ac:spMkLst>
        </pc:spChg>
        <pc:extLst>
          <p:ext xmlns:p="http://schemas.openxmlformats.org/presentationml/2006/main" uri="{D6D511B9-2390-475A-947B-AFAB55BFBCF1}">
            <pc226:cmChg xmlns:pc226="http://schemas.microsoft.com/office/powerpoint/2022/06/main/command" chg="del">
              <pc226:chgData name="Robert Groves" userId="18340ee5-2ee2-4523-a1bd-00715d104e64" providerId="ADAL" clId="{06309955-414F-4341-B325-15CEB353ABAB}" dt="2023-03-21T11:37:49.373" v="15336"/>
              <pc2:cmMkLst xmlns:pc2="http://schemas.microsoft.com/office/powerpoint/2019/9/main/command">
                <pc:docMk/>
                <pc:sldMk cId="915844172" sldId="320"/>
                <pc2:cmMk id="{0621C0B9-A59A-4B3D-B6AE-1413E47F8FC5}"/>
              </pc2:cmMkLst>
              <pc226:cmRplyChg chg="add">
                <pc226:chgData name="Robert Groves" userId="18340ee5-2ee2-4523-a1bd-00715d104e64" providerId="ADAL" clId="{06309955-414F-4341-B325-15CEB353ABAB}" dt="2023-03-20T12:54:38.039" v="13296"/>
                <pc2:cmRplyMkLst xmlns:pc2="http://schemas.microsoft.com/office/powerpoint/2019/9/main/command">
                  <pc:docMk/>
                  <pc:sldMk cId="915844172" sldId="320"/>
                  <pc2:cmMk id="{0621C0B9-A59A-4B3D-B6AE-1413E47F8FC5}"/>
                  <pc2:cmRplyMk id="{8C1683FB-E0C9-4903-8832-0BF5DF3C31BC}"/>
                </pc2:cmRplyMkLst>
              </pc226:cmRplyChg>
            </pc226:cmChg>
          </p:ext>
        </pc:extLst>
      </pc:sldChg>
      <pc:sldChg chg="modSp mod">
        <pc:chgData name="Robert Groves" userId="18340ee5-2ee2-4523-a1bd-00715d104e64" providerId="ADAL" clId="{06309955-414F-4341-B325-15CEB353ABAB}" dt="2023-03-17T12:21:22.065" v="12233"/>
        <pc:sldMkLst>
          <pc:docMk/>
          <pc:sldMk cId="1854212305" sldId="323"/>
        </pc:sldMkLst>
        <pc:spChg chg="mod">
          <ac:chgData name="Robert Groves" userId="18340ee5-2ee2-4523-a1bd-00715d104e64" providerId="ADAL" clId="{06309955-414F-4341-B325-15CEB353ABAB}" dt="2023-03-17T12:21:22.065" v="12233"/>
          <ac:spMkLst>
            <pc:docMk/>
            <pc:sldMk cId="1854212305" sldId="323"/>
            <ac:spMk id="2" creationId="{A394B89F-2B87-9B11-FB13-516A02FD907F}"/>
          </ac:spMkLst>
        </pc:spChg>
      </pc:sldChg>
      <pc:sldChg chg="del">
        <pc:chgData name="Robert Groves" userId="18340ee5-2ee2-4523-a1bd-00715d104e64" providerId="ADAL" clId="{06309955-414F-4341-B325-15CEB353ABAB}" dt="2023-03-16T11:37:09.491" v="0" actId="47"/>
        <pc:sldMkLst>
          <pc:docMk/>
          <pc:sldMk cId="3981371974" sldId="329"/>
        </pc:sldMkLst>
      </pc:sldChg>
      <pc:sldChg chg="del">
        <pc:chgData name="Robert Groves" userId="18340ee5-2ee2-4523-a1bd-00715d104e64" providerId="ADAL" clId="{06309955-414F-4341-B325-15CEB353ABAB}" dt="2023-03-16T11:37:09.491" v="0" actId="47"/>
        <pc:sldMkLst>
          <pc:docMk/>
          <pc:sldMk cId="619815647" sldId="330"/>
        </pc:sldMkLst>
      </pc:sldChg>
      <pc:sldChg chg="del">
        <pc:chgData name="Robert Groves" userId="18340ee5-2ee2-4523-a1bd-00715d104e64" providerId="ADAL" clId="{06309955-414F-4341-B325-15CEB353ABAB}" dt="2023-03-16T11:37:19.497" v="1" actId="47"/>
        <pc:sldMkLst>
          <pc:docMk/>
          <pc:sldMk cId="3515772382" sldId="415"/>
        </pc:sldMkLst>
      </pc:sldChg>
      <pc:sldChg chg="modNotesTx">
        <pc:chgData name="Robert Groves" userId="18340ee5-2ee2-4523-a1bd-00715d104e64" providerId="ADAL" clId="{06309955-414F-4341-B325-15CEB353ABAB}" dt="2023-03-16T12:04:38.934" v="1849" actId="6549"/>
        <pc:sldMkLst>
          <pc:docMk/>
          <pc:sldMk cId="1268214518" sldId="418"/>
        </pc:sldMkLst>
      </pc:sldChg>
      <pc:sldChg chg="del">
        <pc:chgData name="Robert Groves" userId="18340ee5-2ee2-4523-a1bd-00715d104e64" providerId="ADAL" clId="{06309955-414F-4341-B325-15CEB353ABAB}" dt="2023-03-16T11:37:09.491" v="0" actId="47"/>
        <pc:sldMkLst>
          <pc:docMk/>
          <pc:sldMk cId="1005571856" sldId="421"/>
        </pc:sldMkLst>
      </pc:sldChg>
      <pc:sldChg chg="del">
        <pc:chgData name="Robert Groves" userId="18340ee5-2ee2-4523-a1bd-00715d104e64" providerId="ADAL" clId="{06309955-414F-4341-B325-15CEB353ABAB}" dt="2023-03-16T11:37:19.497" v="1" actId="47"/>
        <pc:sldMkLst>
          <pc:docMk/>
          <pc:sldMk cId="537503232" sldId="434"/>
        </pc:sldMkLst>
      </pc:sldChg>
      <pc:sldChg chg="addSp delSp modSp del mod delCm">
        <pc:chgData name="Robert Groves" userId="18340ee5-2ee2-4523-a1bd-00715d104e64" providerId="ADAL" clId="{06309955-414F-4341-B325-15CEB353ABAB}" dt="2023-03-21T11:37:56.810" v="15337"/>
        <pc:sldMkLst>
          <pc:docMk/>
          <pc:sldMk cId="36501611" sldId="438"/>
        </pc:sldMkLst>
        <pc:spChg chg="mod">
          <ac:chgData name="Robert Groves" userId="18340ee5-2ee2-4523-a1bd-00715d104e64" providerId="ADAL" clId="{06309955-414F-4341-B325-15CEB353ABAB}" dt="2023-03-20T14:03:34.241" v="13638" actId="1076"/>
          <ac:spMkLst>
            <pc:docMk/>
            <pc:sldMk cId="36501611" sldId="438"/>
            <ac:spMk id="3" creationId="{2A6ED176-2809-7F74-0020-62AC7E817C24}"/>
          </ac:spMkLst>
        </pc:spChg>
        <pc:spChg chg="mod">
          <ac:chgData name="Robert Groves" userId="18340ee5-2ee2-4523-a1bd-00715d104e64" providerId="ADAL" clId="{06309955-414F-4341-B325-15CEB353ABAB}" dt="2023-03-20T14:03:34.241" v="13638" actId="1076"/>
          <ac:spMkLst>
            <pc:docMk/>
            <pc:sldMk cId="36501611" sldId="438"/>
            <ac:spMk id="4" creationId="{124913CE-B8C2-B75E-C5F4-E5F9C517A5C6}"/>
          </ac:spMkLst>
        </pc:spChg>
        <pc:spChg chg="mod">
          <ac:chgData name="Robert Groves" userId="18340ee5-2ee2-4523-a1bd-00715d104e64" providerId="ADAL" clId="{06309955-414F-4341-B325-15CEB353ABAB}" dt="2023-03-20T14:03:34.241" v="13638" actId="1076"/>
          <ac:spMkLst>
            <pc:docMk/>
            <pc:sldMk cId="36501611" sldId="438"/>
            <ac:spMk id="5" creationId="{33E408E6-3E03-9CE8-7ACE-9CFE401A40AC}"/>
          </ac:spMkLst>
        </pc:spChg>
        <pc:spChg chg="add mod">
          <ac:chgData name="Robert Groves" userId="18340ee5-2ee2-4523-a1bd-00715d104e64" providerId="ADAL" clId="{06309955-414F-4341-B325-15CEB353ABAB}" dt="2023-03-17T12:30:51.642" v="12297"/>
          <ac:spMkLst>
            <pc:docMk/>
            <pc:sldMk cId="36501611" sldId="438"/>
            <ac:spMk id="6" creationId="{E12113F1-C74E-FCE4-2CFB-FED33D4FC333}"/>
          </ac:spMkLst>
        </pc:spChg>
        <pc:spChg chg="mod">
          <ac:chgData name="Robert Groves" userId="18340ee5-2ee2-4523-a1bd-00715d104e64" providerId="ADAL" clId="{06309955-414F-4341-B325-15CEB353ABAB}" dt="2023-03-20T14:03:34.241" v="13638" actId="1076"/>
          <ac:spMkLst>
            <pc:docMk/>
            <pc:sldMk cId="36501611" sldId="438"/>
            <ac:spMk id="7" creationId="{B724F648-AEB3-A274-FF33-5F3F95AFAF67}"/>
          </ac:spMkLst>
        </pc:spChg>
        <pc:spChg chg="add mod">
          <ac:chgData name="Robert Groves" userId="18340ee5-2ee2-4523-a1bd-00715d104e64" providerId="ADAL" clId="{06309955-414F-4341-B325-15CEB353ABAB}" dt="2023-03-17T12:30:51.642" v="12297"/>
          <ac:spMkLst>
            <pc:docMk/>
            <pc:sldMk cId="36501611" sldId="438"/>
            <ac:spMk id="8" creationId="{7BF20950-BFC8-1FA3-FE05-B78294C9B1AC}"/>
          </ac:spMkLst>
        </pc:spChg>
        <pc:spChg chg="mod">
          <ac:chgData name="Robert Groves" userId="18340ee5-2ee2-4523-a1bd-00715d104e64" providerId="ADAL" clId="{06309955-414F-4341-B325-15CEB353ABAB}" dt="2023-03-20T14:03:34.241" v="13638" actId="1076"/>
          <ac:spMkLst>
            <pc:docMk/>
            <pc:sldMk cId="36501611" sldId="438"/>
            <ac:spMk id="9" creationId="{02ECE291-B97E-CC18-2766-8A465BFD03CD}"/>
          </ac:spMkLst>
        </pc:spChg>
        <pc:spChg chg="mod">
          <ac:chgData name="Robert Groves" userId="18340ee5-2ee2-4523-a1bd-00715d104e64" providerId="ADAL" clId="{06309955-414F-4341-B325-15CEB353ABAB}" dt="2023-03-20T14:03:34.241" v="13638" actId="1076"/>
          <ac:spMkLst>
            <pc:docMk/>
            <pc:sldMk cId="36501611" sldId="438"/>
            <ac:spMk id="11" creationId="{E6E7EE17-6CB3-24F2-C005-E87DFE42D160}"/>
          </ac:spMkLst>
        </pc:spChg>
        <pc:spChg chg="add del mod">
          <ac:chgData name="Robert Groves" userId="18340ee5-2ee2-4523-a1bd-00715d104e64" providerId="ADAL" clId="{06309955-414F-4341-B325-15CEB353ABAB}" dt="2023-03-20T13:24:28.413" v="13636" actId="478"/>
          <ac:spMkLst>
            <pc:docMk/>
            <pc:sldMk cId="36501611" sldId="438"/>
            <ac:spMk id="12" creationId="{3546EF29-A816-6237-8D2A-7CC0CC991E82}"/>
          </ac:spMkLst>
        </pc:spChg>
        <pc:spChg chg="del">
          <ac:chgData name="Robert Groves" userId="18340ee5-2ee2-4523-a1bd-00715d104e64" providerId="ADAL" clId="{06309955-414F-4341-B325-15CEB353ABAB}" dt="2023-03-17T12:30:46.135" v="12296" actId="478"/>
          <ac:spMkLst>
            <pc:docMk/>
            <pc:sldMk cId="36501611" sldId="438"/>
            <ac:spMk id="18" creationId="{6D016733-032C-44B3-AE04-2977700EACB4}"/>
          </ac:spMkLst>
        </pc:spChg>
        <pc:spChg chg="mod">
          <ac:chgData name="Robert Groves" userId="18340ee5-2ee2-4523-a1bd-00715d104e64" providerId="ADAL" clId="{06309955-414F-4341-B325-15CEB353ABAB}" dt="2023-03-20T14:03:34.241" v="13638" actId="1076"/>
          <ac:spMkLst>
            <pc:docMk/>
            <pc:sldMk cId="36501611" sldId="438"/>
            <ac:spMk id="22" creationId="{912C335E-C96E-A796-B12E-2B556CE14251}"/>
          </ac:spMkLst>
        </pc:spChg>
        <pc:spChg chg="mod">
          <ac:chgData name="Robert Groves" userId="18340ee5-2ee2-4523-a1bd-00715d104e64" providerId="ADAL" clId="{06309955-414F-4341-B325-15CEB353ABAB}" dt="2023-03-20T14:03:34.241" v="13638" actId="1076"/>
          <ac:spMkLst>
            <pc:docMk/>
            <pc:sldMk cId="36501611" sldId="438"/>
            <ac:spMk id="23" creationId="{B91B5274-A984-C278-ED4C-AF8A0FC91190}"/>
          </ac:spMkLst>
        </pc:spChg>
        <pc:spChg chg="mod">
          <ac:chgData name="Robert Groves" userId="18340ee5-2ee2-4523-a1bd-00715d104e64" providerId="ADAL" clId="{06309955-414F-4341-B325-15CEB353ABAB}" dt="2023-03-20T14:03:34.241" v="13638" actId="1076"/>
          <ac:spMkLst>
            <pc:docMk/>
            <pc:sldMk cId="36501611" sldId="438"/>
            <ac:spMk id="24" creationId="{CD85D312-B958-EC49-BCC9-DB039A60DF98}"/>
          </ac:spMkLst>
        </pc:spChg>
        <pc:spChg chg="mod">
          <ac:chgData name="Robert Groves" userId="18340ee5-2ee2-4523-a1bd-00715d104e64" providerId="ADAL" clId="{06309955-414F-4341-B325-15CEB353ABAB}" dt="2023-03-20T14:03:34.241" v="13638" actId="1076"/>
          <ac:spMkLst>
            <pc:docMk/>
            <pc:sldMk cId="36501611" sldId="438"/>
            <ac:spMk id="25" creationId="{9DD34557-504F-782E-29DC-FB2C2A4EFDAF}"/>
          </ac:spMkLst>
        </pc:spChg>
        <pc:spChg chg="mod">
          <ac:chgData name="Robert Groves" userId="18340ee5-2ee2-4523-a1bd-00715d104e64" providerId="ADAL" clId="{06309955-414F-4341-B325-15CEB353ABAB}" dt="2023-03-20T14:03:34.241" v="13638" actId="1076"/>
          <ac:spMkLst>
            <pc:docMk/>
            <pc:sldMk cId="36501611" sldId="438"/>
            <ac:spMk id="26" creationId="{9F325238-D38D-3DF3-E3C3-FBEABFEB8633}"/>
          </ac:spMkLst>
        </pc:spChg>
        <pc:spChg chg="mod">
          <ac:chgData name="Robert Groves" userId="18340ee5-2ee2-4523-a1bd-00715d104e64" providerId="ADAL" clId="{06309955-414F-4341-B325-15CEB353ABAB}" dt="2023-03-20T14:03:34.241" v="13638" actId="1076"/>
          <ac:spMkLst>
            <pc:docMk/>
            <pc:sldMk cId="36501611" sldId="438"/>
            <ac:spMk id="27" creationId="{04B3228A-FEBF-B7A0-7DE8-74E1A4943514}"/>
          </ac:spMkLst>
        </pc:spChg>
        <pc:spChg chg="mod">
          <ac:chgData name="Robert Groves" userId="18340ee5-2ee2-4523-a1bd-00715d104e64" providerId="ADAL" clId="{06309955-414F-4341-B325-15CEB353ABAB}" dt="2023-03-20T14:03:34.241" v="13638" actId="1076"/>
          <ac:spMkLst>
            <pc:docMk/>
            <pc:sldMk cId="36501611" sldId="438"/>
            <ac:spMk id="28" creationId="{B1C17500-5AA7-984A-7180-E1047392EF5A}"/>
          </ac:spMkLst>
        </pc:spChg>
        <pc:spChg chg="mod">
          <ac:chgData name="Robert Groves" userId="18340ee5-2ee2-4523-a1bd-00715d104e64" providerId="ADAL" clId="{06309955-414F-4341-B325-15CEB353ABAB}" dt="2023-03-17T12:30:58.912" v="12309" actId="1036"/>
          <ac:spMkLst>
            <pc:docMk/>
            <pc:sldMk cId="36501611" sldId="438"/>
            <ac:spMk id="30" creationId="{3B53BDF0-48ED-AFFE-552F-6BD921541C4D}"/>
          </ac:spMkLst>
        </pc:spChg>
        <pc:grpChg chg="mod">
          <ac:chgData name="Robert Groves" userId="18340ee5-2ee2-4523-a1bd-00715d104e64" providerId="ADAL" clId="{06309955-414F-4341-B325-15CEB353ABAB}" dt="2023-03-20T14:03:34.241" v="13638" actId="1076"/>
          <ac:grpSpMkLst>
            <pc:docMk/>
            <pc:sldMk cId="36501611" sldId="438"/>
            <ac:grpSpMk id="2" creationId="{7770C1F5-034F-C753-CE16-BE6AF0A45664}"/>
          </ac:grpSpMkLst>
        </pc:grpChg>
        <pc:grpChg chg="mod">
          <ac:chgData name="Robert Groves" userId="18340ee5-2ee2-4523-a1bd-00715d104e64" providerId="ADAL" clId="{06309955-414F-4341-B325-15CEB353ABAB}" dt="2023-03-20T14:03:34.241" v="13638" actId="1076"/>
          <ac:grpSpMkLst>
            <pc:docMk/>
            <pc:sldMk cId="36501611" sldId="438"/>
            <ac:grpSpMk id="29" creationId="{2482C3D9-E766-B148-ECDD-CE025F1BCA5D}"/>
          </ac:grpSpMkLst>
        </pc:grpChg>
        <pc:extLst>
          <p:ext xmlns:p="http://schemas.openxmlformats.org/presentationml/2006/main" uri="{D6D511B9-2390-475A-947B-AFAB55BFBCF1}">
            <pc226:cmChg xmlns:pc226="http://schemas.microsoft.com/office/powerpoint/2022/06/main/command" chg="del">
              <pc226:chgData name="Robert Groves" userId="18340ee5-2ee2-4523-a1bd-00715d104e64" providerId="ADAL" clId="{06309955-414F-4341-B325-15CEB353ABAB}" dt="2023-03-21T11:37:56.810" v="15337"/>
              <pc2:cmMkLst xmlns:pc2="http://schemas.microsoft.com/office/powerpoint/2019/9/main/command">
                <pc:docMk/>
                <pc:sldMk cId="36501611" sldId="438"/>
                <pc2:cmMk id="{DE889867-85D5-44F5-9DE3-BFBF43E69F4C}"/>
              </pc2:cmMkLst>
            </pc226:cmChg>
          </p:ext>
        </pc:extLst>
      </pc:sldChg>
      <pc:sldChg chg="addSp delSp modSp mod delCm modCm">
        <pc:chgData name="Robert Groves" userId="18340ee5-2ee2-4523-a1bd-00715d104e64" providerId="ADAL" clId="{06309955-414F-4341-B325-15CEB353ABAB}" dt="2023-03-21T11:37:59.530" v="15338"/>
        <pc:sldMkLst>
          <pc:docMk/>
          <pc:sldMk cId="3563995683" sldId="439"/>
        </pc:sldMkLst>
        <pc:spChg chg="add mod">
          <ac:chgData name="Robert Groves" userId="18340ee5-2ee2-4523-a1bd-00715d104e64" providerId="ADAL" clId="{06309955-414F-4341-B325-15CEB353ABAB}" dt="2023-03-17T12:31:22.509" v="12311"/>
          <ac:spMkLst>
            <pc:docMk/>
            <pc:sldMk cId="3563995683" sldId="439"/>
            <ac:spMk id="3" creationId="{C2A8196F-63E2-AA7C-CB52-A7B27D52447D}"/>
          </ac:spMkLst>
        </pc:spChg>
        <pc:spChg chg="add mod">
          <ac:chgData name="Robert Groves" userId="18340ee5-2ee2-4523-a1bd-00715d104e64" providerId="ADAL" clId="{06309955-414F-4341-B325-15CEB353ABAB}" dt="2023-03-17T12:31:22.509" v="12311"/>
          <ac:spMkLst>
            <pc:docMk/>
            <pc:sldMk cId="3563995683" sldId="439"/>
            <ac:spMk id="5" creationId="{BA28653D-1E0D-65B3-CD24-16759CCD3742}"/>
          </ac:spMkLst>
        </pc:spChg>
        <pc:spChg chg="mod">
          <ac:chgData name="Robert Groves" userId="18340ee5-2ee2-4523-a1bd-00715d104e64" providerId="ADAL" clId="{06309955-414F-4341-B325-15CEB353ABAB}" dt="2023-03-17T15:19:48.586" v="13137" actId="207"/>
          <ac:spMkLst>
            <pc:docMk/>
            <pc:sldMk cId="3563995683" sldId="439"/>
            <ac:spMk id="7" creationId="{542D3505-2DC9-EF8D-00C7-0AE3EFFB2320}"/>
          </ac:spMkLst>
        </pc:spChg>
        <pc:spChg chg="mod">
          <ac:chgData name="Robert Groves" userId="18340ee5-2ee2-4523-a1bd-00715d104e64" providerId="ADAL" clId="{06309955-414F-4341-B325-15CEB353ABAB}" dt="2023-03-20T13:00:20.553" v="13327" actId="20577"/>
          <ac:spMkLst>
            <pc:docMk/>
            <pc:sldMk cId="3563995683" sldId="439"/>
            <ac:spMk id="8" creationId="{231045C2-5232-182D-797E-30BB8007D100}"/>
          </ac:spMkLst>
        </pc:spChg>
        <pc:spChg chg="del">
          <ac:chgData name="Robert Groves" userId="18340ee5-2ee2-4523-a1bd-00715d104e64" providerId="ADAL" clId="{06309955-414F-4341-B325-15CEB353ABAB}" dt="2023-03-17T12:31:14.817" v="12310" actId="478"/>
          <ac:spMkLst>
            <pc:docMk/>
            <pc:sldMk cId="3563995683" sldId="439"/>
            <ac:spMk id="26" creationId="{695FB030-4656-4C2E-BA83-6FDF56A8CDC2}"/>
          </ac:spMkLst>
        </pc:spChg>
        <pc:spChg chg="mod">
          <ac:chgData name="Robert Groves" userId="18340ee5-2ee2-4523-a1bd-00715d104e64" providerId="ADAL" clId="{06309955-414F-4341-B325-15CEB353ABAB}" dt="2023-03-17T15:19:51.221" v="13139" actId="1076"/>
          <ac:spMkLst>
            <pc:docMk/>
            <pc:sldMk cId="3563995683" sldId="439"/>
            <ac:spMk id="34" creationId="{3D77D30B-4E76-2553-1E66-19F12141976B}"/>
          </ac:spMkLst>
        </pc:spChg>
        <pc:spChg chg="mod">
          <ac:chgData name="Robert Groves" userId="18340ee5-2ee2-4523-a1bd-00715d104e64" providerId="ADAL" clId="{06309955-414F-4341-B325-15CEB353ABAB}" dt="2023-03-17T15:19:51.221" v="13139" actId="1076"/>
          <ac:spMkLst>
            <pc:docMk/>
            <pc:sldMk cId="3563995683" sldId="439"/>
            <ac:spMk id="35" creationId="{5BD1C8F7-134C-7AF6-C28F-ABA0E27EFDC6}"/>
          </ac:spMkLst>
        </pc:spChg>
        <pc:spChg chg="mod">
          <ac:chgData name="Robert Groves" userId="18340ee5-2ee2-4523-a1bd-00715d104e64" providerId="ADAL" clId="{06309955-414F-4341-B325-15CEB353ABAB}" dt="2023-03-17T15:19:51.221" v="13139" actId="1076"/>
          <ac:spMkLst>
            <pc:docMk/>
            <pc:sldMk cId="3563995683" sldId="439"/>
            <ac:spMk id="36" creationId="{D47FB184-33A0-2E6D-D5AA-17F9E54F9AEA}"/>
          </ac:spMkLst>
        </pc:spChg>
        <pc:spChg chg="mod">
          <ac:chgData name="Robert Groves" userId="18340ee5-2ee2-4523-a1bd-00715d104e64" providerId="ADAL" clId="{06309955-414F-4341-B325-15CEB353ABAB}" dt="2023-03-17T15:19:51.221" v="13139" actId="1076"/>
          <ac:spMkLst>
            <pc:docMk/>
            <pc:sldMk cId="3563995683" sldId="439"/>
            <ac:spMk id="37" creationId="{9D9C303D-2927-2F53-F3E7-95193B26835D}"/>
          </ac:spMkLst>
        </pc:spChg>
        <pc:spChg chg="mod">
          <ac:chgData name="Robert Groves" userId="18340ee5-2ee2-4523-a1bd-00715d104e64" providerId="ADAL" clId="{06309955-414F-4341-B325-15CEB353ABAB}" dt="2023-03-17T15:19:51.221" v="13139" actId="1076"/>
          <ac:spMkLst>
            <pc:docMk/>
            <pc:sldMk cId="3563995683" sldId="439"/>
            <ac:spMk id="38" creationId="{0842B261-C7AB-6D09-B6B8-B684CE9F54EE}"/>
          </ac:spMkLst>
        </pc:spChg>
        <pc:spChg chg="mod">
          <ac:chgData name="Robert Groves" userId="18340ee5-2ee2-4523-a1bd-00715d104e64" providerId="ADAL" clId="{06309955-414F-4341-B325-15CEB353ABAB}" dt="2023-03-17T15:19:51.221" v="13139" actId="1076"/>
          <ac:spMkLst>
            <pc:docMk/>
            <pc:sldMk cId="3563995683" sldId="439"/>
            <ac:spMk id="39" creationId="{4D4ADA80-3725-9DD2-D5FF-7E93AD8390F1}"/>
          </ac:spMkLst>
        </pc:spChg>
        <pc:spChg chg="mod">
          <ac:chgData name="Robert Groves" userId="18340ee5-2ee2-4523-a1bd-00715d104e64" providerId="ADAL" clId="{06309955-414F-4341-B325-15CEB353ABAB}" dt="2023-03-17T15:19:54.039" v="13140" actId="207"/>
          <ac:spMkLst>
            <pc:docMk/>
            <pc:sldMk cId="3563995683" sldId="439"/>
            <ac:spMk id="40" creationId="{02CC2883-7F6C-F531-B7E8-631603049C24}"/>
          </ac:spMkLst>
        </pc:spChg>
        <pc:spChg chg="mod">
          <ac:chgData name="Robert Groves" userId="18340ee5-2ee2-4523-a1bd-00715d104e64" providerId="ADAL" clId="{06309955-414F-4341-B325-15CEB353ABAB}" dt="2023-03-17T15:19:51.221" v="13139" actId="1076"/>
          <ac:spMkLst>
            <pc:docMk/>
            <pc:sldMk cId="3563995683" sldId="439"/>
            <ac:spMk id="41" creationId="{CE213839-111E-7460-85C3-43D0EF539D97}"/>
          </ac:spMkLst>
        </pc:spChg>
        <pc:spChg chg="mod">
          <ac:chgData name="Robert Groves" userId="18340ee5-2ee2-4523-a1bd-00715d104e64" providerId="ADAL" clId="{06309955-414F-4341-B325-15CEB353ABAB}" dt="2023-03-17T15:19:51.221" v="13139" actId="1076"/>
          <ac:spMkLst>
            <pc:docMk/>
            <pc:sldMk cId="3563995683" sldId="439"/>
            <ac:spMk id="42" creationId="{9E68B38A-D0B9-826A-DA2B-B65B66557951}"/>
          </ac:spMkLst>
        </pc:spChg>
        <pc:spChg chg="mod">
          <ac:chgData name="Robert Groves" userId="18340ee5-2ee2-4523-a1bd-00715d104e64" providerId="ADAL" clId="{06309955-414F-4341-B325-15CEB353ABAB}" dt="2023-03-17T15:19:51.221" v="13139" actId="1076"/>
          <ac:spMkLst>
            <pc:docMk/>
            <pc:sldMk cId="3563995683" sldId="439"/>
            <ac:spMk id="43" creationId="{32E4BEDC-8A48-1846-9E93-85030839CB00}"/>
          </ac:spMkLst>
        </pc:spChg>
        <pc:spChg chg="mod">
          <ac:chgData name="Robert Groves" userId="18340ee5-2ee2-4523-a1bd-00715d104e64" providerId="ADAL" clId="{06309955-414F-4341-B325-15CEB353ABAB}" dt="2023-03-17T15:19:51.221" v="13139" actId="1076"/>
          <ac:spMkLst>
            <pc:docMk/>
            <pc:sldMk cId="3563995683" sldId="439"/>
            <ac:spMk id="44" creationId="{4BC8ABA8-BE0D-5365-6071-E8B9BA00F8CF}"/>
          </ac:spMkLst>
        </pc:spChg>
        <pc:spChg chg="mod">
          <ac:chgData name="Robert Groves" userId="18340ee5-2ee2-4523-a1bd-00715d104e64" providerId="ADAL" clId="{06309955-414F-4341-B325-15CEB353ABAB}" dt="2023-03-17T15:19:51.221" v="13139" actId="1076"/>
          <ac:spMkLst>
            <pc:docMk/>
            <pc:sldMk cId="3563995683" sldId="439"/>
            <ac:spMk id="45" creationId="{083559AD-65B7-A357-D19B-E967335AE373}"/>
          </ac:spMkLst>
        </pc:spChg>
        <pc:spChg chg="mod">
          <ac:chgData name="Robert Groves" userId="18340ee5-2ee2-4523-a1bd-00715d104e64" providerId="ADAL" clId="{06309955-414F-4341-B325-15CEB353ABAB}" dt="2023-03-17T15:19:51.221" v="13139" actId="1076"/>
          <ac:spMkLst>
            <pc:docMk/>
            <pc:sldMk cId="3563995683" sldId="439"/>
            <ac:spMk id="56" creationId="{6A8DDA43-80EF-CEF7-FFE0-B21D97EA0F59}"/>
          </ac:spMkLst>
        </pc:spChg>
        <pc:spChg chg="mod">
          <ac:chgData name="Robert Groves" userId="18340ee5-2ee2-4523-a1bd-00715d104e64" providerId="ADAL" clId="{06309955-414F-4341-B325-15CEB353ABAB}" dt="2023-03-17T12:31:27.810" v="12323" actId="1036"/>
          <ac:spMkLst>
            <pc:docMk/>
            <pc:sldMk cId="3563995683" sldId="439"/>
            <ac:spMk id="58" creationId="{1C66B4F2-C37A-F6C0-E42A-14D05E4F2989}"/>
          </ac:spMkLst>
        </pc:spChg>
        <pc:grpChg chg="mod">
          <ac:chgData name="Robert Groves" userId="18340ee5-2ee2-4523-a1bd-00715d104e64" providerId="ADAL" clId="{06309955-414F-4341-B325-15CEB353ABAB}" dt="2023-03-17T15:19:51.221" v="13139" actId="1076"/>
          <ac:grpSpMkLst>
            <pc:docMk/>
            <pc:sldMk cId="3563995683" sldId="439"/>
            <ac:grpSpMk id="33" creationId="{B384A62D-1714-7444-E2BD-7C2ED9FD55F6}"/>
          </ac:grpSpMkLst>
        </pc:grpChg>
        <pc:extLst>
          <p:ext xmlns:p="http://schemas.openxmlformats.org/presentationml/2006/main" uri="{D6D511B9-2390-475A-947B-AFAB55BFBCF1}">
            <pc226:cmChg xmlns:pc226="http://schemas.microsoft.com/office/powerpoint/2022/06/main/command" chg="del">
              <pc226:chgData name="Robert Groves" userId="18340ee5-2ee2-4523-a1bd-00715d104e64" providerId="ADAL" clId="{06309955-414F-4341-B325-15CEB353ABAB}" dt="2023-03-21T11:37:59.530" v="15338"/>
              <pc2:cmMkLst xmlns:pc2="http://schemas.microsoft.com/office/powerpoint/2019/9/main/command">
                <pc:docMk/>
                <pc:sldMk cId="3563995683" sldId="439"/>
                <pc2:cmMk id="{89E4E7CE-9DC0-405F-AC0D-129A99E1A6F2}"/>
              </pc2:cmMkLst>
              <pc226:cmRplyChg chg="add">
                <pc226:chgData name="Robert Groves" userId="18340ee5-2ee2-4523-a1bd-00715d104e64" providerId="ADAL" clId="{06309955-414F-4341-B325-15CEB353ABAB}" dt="2023-03-20T13:32:53.285" v="13637"/>
                <pc2:cmRplyMkLst xmlns:pc2="http://schemas.microsoft.com/office/powerpoint/2019/9/main/command">
                  <pc:docMk/>
                  <pc:sldMk cId="3563995683" sldId="439"/>
                  <pc2:cmMk id="{89E4E7CE-9DC0-405F-AC0D-129A99E1A6F2}"/>
                  <pc2:cmRplyMk id="{55BFEB99-CC5D-4D26-9CF2-093B0B9A140F}"/>
                </pc2:cmRplyMkLst>
              </pc226:cmRplyChg>
            </pc226:cmChg>
          </p:ext>
        </pc:extLst>
      </pc:sldChg>
      <pc:sldChg chg="del">
        <pc:chgData name="Robert Groves" userId="18340ee5-2ee2-4523-a1bd-00715d104e64" providerId="ADAL" clId="{06309955-414F-4341-B325-15CEB353ABAB}" dt="2023-03-16T11:37:09.491" v="0" actId="47"/>
        <pc:sldMkLst>
          <pc:docMk/>
          <pc:sldMk cId="3911137902" sldId="443"/>
        </pc:sldMkLst>
      </pc:sldChg>
      <pc:sldChg chg="del">
        <pc:chgData name="Robert Groves" userId="18340ee5-2ee2-4523-a1bd-00715d104e64" providerId="ADAL" clId="{06309955-414F-4341-B325-15CEB353ABAB}" dt="2023-03-16T11:37:19.497" v="1" actId="47"/>
        <pc:sldMkLst>
          <pc:docMk/>
          <pc:sldMk cId="4013010745" sldId="458"/>
        </pc:sldMkLst>
      </pc:sldChg>
      <pc:sldChg chg="del">
        <pc:chgData name="Robert Groves" userId="18340ee5-2ee2-4523-a1bd-00715d104e64" providerId="ADAL" clId="{06309955-414F-4341-B325-15CEB353ABAB}" dt="2023-03-16T11:37:19.497" v="1" actId="47"/>
        <pc:sldMkLst>
          <pc:docMk/>
          <pc:sldMk cId="2672710200" sldId="459"/>
        </pc:sldMkLst>
      </pc:sldChg>
      <pc:sldChg chg="modSp del mod ord modNotesTx">
        <pc:chgData name="Robert Groves" userId="18340ee5-2ee2-4523-a1bd-00715d104e64" providerId="ADAL" clId="{06309955-414F-4341-B325-15CEB353ABAB}" dt="2023-03-16T12:06:32.640" v="1902" actId="47"/>
        <pc:sldMkLst>
          <pc:docMk/>
          <pc:sldMk cId="45700978" sldId="474"/>
        </pc:sldMkLst>
        <pc:spChg chg="mod">
          <ac:chgData name="Robert Groves" userId="18340ee5-2ee2-4523-a1bd-00715d104e64" providerId="ADAL" clId="{06309955-414F-4341-B325-15CEB353ABAB}" dt="2023-03-16T12:02:53.826" v="1766" actId="20577"/>
          <ac:spMkLst>
            <pc:docMk/>
            <pc:sldMk cId="45700978" sldId="474"/>
            <ac:spMk id="7" creationId="{F0E78806-A03B-0FBE-97E3-82CBD067D0C8}"/>
          </ac:spMkLst>
        </pc:spChg>
      </pc:sldChg>
      <pc:sldChg chg="del">
        <pc:chgData name="Robert Groves" userId="18340ee5-2ee2-4523-a1bd-00715d104e64" providerId="ADAL" clId="{06309955-414F-4341-B325-15CEB353ABAB}" dt="2023-03-16T11:37:19.497" v="1" actId="47"/>
        <pc:sldMkLst>
          <pc:docMk/>
          <pc:sldMk cId="1495651438" sldId="481"/>
        </pc:sldMkLst>
      </pc:sldChg>
      <pc:sldChg chg="del">
        <pc:chgData name="Robert Groves" userId="18340ee5-2ee2-4523-a1bd-00715d104e64" providerId="ADAL" clId="{06309955-414F-4341-B325-15CEB353ABAB}" dt="2023-03-16T11:37:19.497" v="1" actId="47"/>
        <pc:sldMkLst>
          <pc:docMk/>
          <pc:sldMk cId="3740220409" sldId="487"/>
        </pc:sldMkLst>
      </pc:sldChg>
      <pc:sldChg chg="del">
        <pc:chgData name="Robert Groves" userId="18340ee5-2ee2-4523-a1bd-00715d104e64" providerId="ADAL" clId="{06309955-414F-4341-B325-15CEB353ABAB}" dt="2023-03-16T11:37:19.497" v="1" actId="47"/>
        <pc:sldMkLst>
          <pc:docMk/>
          <pc:sldMk cId="989341017" sldId="488"/>
        </pc:sldMkLst>
      </pc:sldChg>
      <pc:sldChg chg="del">
        <pc:chgData name="Robert Groves" userId="18340ee5-2ee2-4523-a1bd-00715d104e64" providerId="ADAL" clId="{06309955-414F-4341-B325-15CEB353ABAB}" dt="2023-03-16T11:37:19.497" v="1" actId="47"/>
        <pc:sldMkLst>
          <pc:docMk/>
          <pc:sldMk cId="3883350049" sldId="489"/>
        </pc:sldMkLst>
      </pc:sldChg>
      <pc:sldChg chg="del">
        <pc:chgData name="Robert Groves" userId="18340ee5-2ee2-4523-a1bd-00715d104e64" providerId="ADAL" clId="{06309955-414F-4341-B325-15CEB353ABAB}" dt="2023-03-16T11:37:19.497" v="1" actId="47"/>
        <pc:sldMkLst>
          <pc:docMk/>
          <pc:sldMk cId="282094544" sldId="491"/>
        </pc:sldMkLst>
      </pc:sldChg>
      <pc:sldChg chg="del">
        <pc:chgData name="Robert Groves" userId="18340ee5-2ee2-4523-a1bd-00715d104e64" providerId="ADAL" clId="{06309955-414F-4341-B325-15CEB353ABAB}" dt="2023-03-16T11:37:19.497" v="1" actId="47"/>
        <pc:sldMkLst>
          <pc:docMk/>
          <pc:sldMk cId="413984356" sldId="646"/>
        </pc:sldMkLst>
      </pc:sldChg>
      <pc:sldChg chg="del">
        <pc:chgData name="Robert Groves" userId="18340ee5-2ee2-4523-a1bd-00715d104e64" providerId="ADAL" clId="{06309955-414F-4341-B325-15CEB353ABAB}" dt="2023-03-16T11:37:19.497" v="1" actId="47"/>
        <pc:sldMkLst>
          <pc:docMk/>
          <pc:sldMk cId="1410801887" sldId="654"/>
        </pc:sldMkLst>
      </pc:sldChg>
      <pc:sldChg chg="del">
        <pc:chgData name="Robert Groves" userId="18340ee5-2ee2-4523-a1bd-00715d104e64" providerId="ADAL" clId="{06309955-414F-4341-B325-15CEB353ABAB}" dt="2023-03-16T11:37:19.497" v="1" actId="47"/>
        <pc:sldMkLst>
          <pc:docMk/>
          <pc:sldMk cId="3892417564" sldId="658"/>
        </pc:sldMkLst>
      </pc:sldChg>
      <pc:sldChg chg="del">
        <pc:chgData name="Robert Groves" userId="18340ee5-2ee2-4523-a1bd-00715d104e64" providerId="ADAL" clId="{06309955-414F-4341-B325-15CEB353ABAB}" dt="2023-03-16T11:37:09.491" v="0" actId="47"/>
        <pc:sldMkLst>
          <pc:docMk/>
          <pc:sldMk cId="3300960157" sldId="659"/>
        </pc:sldMkLst>
      </pc:sldChg>
      <pc:sldChg chg="del">
        <pc:chgData name="Robert Groves" userId="18340ee5-2ee2-4523-a1bd-00715d104e64" providerId="ADAL" clId="{06309955-414F-4341-B325-15CEB353ABAB}" dt="2023-03-16T11:37:09.491" v="0" actId="47"/>
        <pc:sldMkLst>
          <pc:docMk/>
          <pc:sldMk cId="857120752" sldId="660"/>
        </pc:sldMkLst>
      </pc:sldChg>
      <pc:sldChg chg="del">
        <pc:chgData name="Robert Groves" userId="18340ee5-2ee2-4523-a1bd-00715d104e64" providerId="ADAL" clId="{06309955-414F-4341-B325-15CEB353ABAB}" dt="2023-03-16T11:37:09.491" v="0" actId="47"/>
        <pc:sldMkLst>
          <pc:docMk/>
          <pc:sldMk cId="1975993833" sldId="661"/>
        </pc:sldMkLst>
      </pc:sldChg>
      <pc:sldChg chg="del">
        <pc:chgData name="Robert Groves" userId="18340ee5-2ee2-4523-a1bd-00715d104e64" providerId="ADAL" clId="{06309955-414F-4341-B325-15CEB353ABAB}" dt="2023-03-16T11:37:09.491" v="0" actId="47"/>
        <pc:sldMkLst>
          <pc:docMk/>
          <pc:sldMk cId="130729782" sldId="662"/>
        </pc:sldMkLst>
      </pc:sldChg>
      <pc:sldChg chg="del">
        <pc:chgData name="Robert Groves" userId="18340ee5-2ee2-4523-a1bd-00715d104e64" providerId="ADAL" clId="{06309955-414F-4341-B325-15CEB353ABAB}" dt="2023-03-16T11:37:09.491" v="0" actId="47"/>
        <pc:sldMkLst>
          <pc:docMk/>
          <pc:sldMk cId="484576070" sldId="664"/>
        </pc:sldMkLst>
      </pc:sldChg>
      <pc:sldChg chg="addSp delSp modSp mod modNotesTx">
        <pc:chgData name="Robert Groves" userId="18340ee5-2ee2-4523-a1bd-00715d104e64" providerId="ADAL" clId="{06309955-414F-4341-B325-15CEB353ABAB}" dt="2023-03-17T14:22:26.844" v="12357" actId="20577"/>
        <pc:sldMkLst>
          <pc:docMk/>
          <pc:sldMk cId="2811152509" sldId="665"/>
        </pc:sldMkLst>
        <pc:spChg chg="add mod">
          <ac:chgData name="Robert Groves" userId="18340ee5-2ee2-4523-a1bd-00715d104e64" providerId="ADAL" clId="{06309955-414F-4341-B325-15CEB353ABAB}" dt="2023-03-17T14:22:26.844" v="12357" actId="20577"/>
          <ac:spMkLst>
            <pc:docMk/>
            <pc:sldMk cId="2811152509" sldId="665"/>
            <ac:spMk id="2" creationId="{45567478-A284-F48E-844D-EA94CD21A28F}"/>
          </ac:spMkLst>
        </pc:spChg>
        <pc:spChg chg="mod">
          <ac:chgData name="Robert Groves" userId="18340ee5-2ee2-4523-a1bd-00715d104e64" providerId="ADAL" clId="{06309955-414F-4341-B325-15CEB353ABAB}" dt="2023-03-17T12:26:43.398" v="12274"/>
          <ac:spMkLst>
            <pc:docMk/>
            <pc:sldMk cId="2811152509" sldId="665"/>
            <ac:spMk id="3" creationId="{B8A3FC9A-57E6-0FB7-189F-AAC1DC24E1AA}"/>
          </ac:spMkLst>
        </pc:spChg>
        <pc:spChg chg="mod">
          <ac:chgData name="Robert Groves" userId="18340ee5-2ee2-4523-a1bd-00715d104e64" providerId="ADAL" clId="{06309955-414F-4341-B325-15CEB353ABAB}" dt="2023-03-16T14:00:27.718" v="4095" actId="20577"/>
          <ac:spMkLst>
            <pc:docMk/>
            <pc:sldMk cId="2811152509" sldId="665"/>
            <ac:spMk id="4" creationId="{279859CC-2048-3FDF-BAC8-563CF3E0832C}"/>
          </ac:spMkLst>
        </pc:spChg>
        <pc:spChg chg="mod">
          <ac:chgData name="Robert Groves" userId="18340ee5-2ee2-4523-a1bd-00715d104e64" providerId="ADAL" clId="{06309955-414F-4341-B325-15CEB353ABAB}" dt="2023-03-16T14:00:40.724" v="4107" actId="20577"/>
          <ac:spMkLst>
            <pc:docMk/>
            <pc:sldMk cId="2811152509" sldId="665"/>
            <ac:spMk id="9" creationId="{24FD1763-E64D-4529-0D89-4F515C46659E}"/>
          </ac:spMkLst>
        </pc:spChg>
        <pc:spChg chg="del mod">
          <ac:chgData name="Robert Groves" userId="18340ee5-2ee2-4523-a1bd-00715d104e64" providerId="ADAL" clId="{06309955-414F-4341-B325-15CEB353ABAB}" dt="2023-03-16T12:16:13.675" v="2782" actId="478"/>
          <ac:spMkLst>
            <pc:docMk/>
            <pc:sldMk cId="2811152509" sldId="665"/>
            <ac:spMk id="15" creationId="{3FE31CB4-5423-A997-8C1B-AFA706E3D856}"/>
          </ac:spMkLst>
        </pc:spChg>
        <pc:graphicFrameChg chg="mod modGraphic">
          <ac:chgData name="Robert Groves" userId="18340ee5-2ee2-4523-a1bd-00715d104e64" providerId="ADAL" clId="{06309955-414F-4341-B325-15CEB353ABAB}" dt="2023-03-16T12:34:38.104" v="3746" actId="20577"/>
          <ac:graphicFrameMkLst>
            <pc:docMk/>
            <pc:sldMk cId="2811152509" sldId="665"/>
            <ac:graphicFrameMk id="14" creationId="{6D9254E6-5544-A6CE-D73C-5AFD629D307E}"/>
          </ac:graphicFrameMkLst>
        </pc:graphicFrameChg>
        <pc:picChg chg="del">
          <ac:chgData name="Robert Groves" userId="18340ee5-2ee2-4523-a1bd-00715d104e64" providerId="ADAL" clId="{06309955-414F-4341-B325-15CEB353ABAB}" dt="2023-03-16T12:15:16.076" v="2654" actId="478"/>
          <ac:picMkLst>
            <pc:docMk/>
            <pc:sldMk cId="2811152509" sldId="665"/>
            <ac:picMk id="8" creationId="{404CF8D5-F585-A959-6999-A0282B3480A2}"/>
          </ac:picMkLst>
        </pc:picChg>
      </pc:sldChg>
      <pc:sldChg chg="modSp del mod modNotesTx">
        <pc:chgData name="Robert Groves" userId="18340ee5-2ee2-4523-a1bd-00715d104e64" providerId="ADAL" clId="{06309955-414F-4341-B325-15CEB353ABAB}" dt="2023-03-16T14:06:12.502" v="4513" actId="47"/>
        <pc:sldMkLst>
          <pc:docMk/>
          <pc:sldMk cId="795564004" sldId="666"/>
        </pc:sldMkLst>
        <pc:spChg chg="mod">
          <ac:chgData name="Robert Groves" userId="18340ee5-2ee2-4523-a1bd-00715d104e64" providerId="ADAL" clId="{06309955-414F-4341-B325-15CEB353ABAB}" dt="2023-03-16T14:02:37.545" v="4262" actId="1076"/>
          <ac:spMkLst>
            <pc:docMk/>
            <pc:sldMk cId="795564004" sldId="666"/>
            <ac:spMk id="6" creationId="{C44EA0FB-149D-6B52-AD20-C32128AADB7D}"/>
          </ac:spMkLst>
        </pc:spChg>
      </pc:sldChg>
      <pc:sldChg chg="modSp del mod ord modNotesTx">
        <pc:chgData name="Robert Groves" userId="18340ee5-2ee2-4523-a1bd-00715d104e64" providerId="ADAL" clId="{06309955-414F-4341-B325-15CEB353ABAB}" dt="2023-03-16T16:55:37.093" v="9695" actId="47"/>
        <pc:sldMkLst>
          <pc:docMk/>
          <pc:sldMk cId="3492420545" sldId="667"/>
        </pc:sldMkLst>
        <pc:spChg chg="mod">
          <ac:chgData name="Robert Groves" userId="18340ee5-2ee2-4523-a1bd-00715d104e64" providerId="ADAL" clId="{06309955-414F-4341-B325-15CEB353ABAB}" dt="2023-03-16T14:11:38.015" v="4705" actId="13926"/>
          <ac:spMkLst>
            <pc:docMk/>
            <pc:sldMk cId="3492420545" sldId="667"/>
            <ac:spMk id="6" creationId="{8BC666EF-21B1-2E82-5253-C7F10BC86C33}"/>
          </ac:spMkLst>
        </pc:spChg>
      </pc:sldChg>
      <pc:sldChg chg="del">
        <pc:chgData name="Robert Groves" userId="18340ee5-2ee2-4523-a1bd-00715d104e64" providerId="ADAL" clId="{06309955-414F-4341-B325-15CEB353ABAB}" dt="2023-03-16T15:43:44.319" v="5774" actId="47"/>
        <pc:sldMkLst>
          <pc:docMk/>
          <pc:sldMk cId="4167905585" sldId="668"/>
        </pc:sldMkLst>
      </pc:sldChg>
      <pc:sldChg chg="del ord">
        <pc:chgData name="Robert Groves" userId="18340ee5-2ee2-4523-a1bd-00715d104e64" providerId="ADAL" clId="{06309955-414F-4341-B325-15CEB353ABAB}" dt="2023-03-16T16:59:56.526" v="10254" actId="47"/>
        <pc:sldMkLst>
          <pc:docMk/>
          <pc:sldMk cId="3758462810" sldId="669"/>
        </pc:sldMkLst>
      </pc:sldChg>
      <pc:sldChg chg="del ord modNotesTx">
        <pc:chgData name="Robert Groves" userId="18340ee5-2ee2-4523-a1bd-00715d104e64" providerId="ADAL" clId="{06309955-414F-4341-B325-15CEB353ABAB}" dt="2023-03-16T16:55:28.955" v="9694" actId="47"/>
        <pc:sldMkLst>
          <pc:docMk/>
          <pc:sldMk cId="2110891014" sldId="670"/>
        </pc:sldMkLst>
      </pc:sldChg>
      <pc:sldChg chg="del">
        <pc:chgData name="Robert Groves" userId="18340ee5-2ee2-4523-a1bd-00715d104e64" providerId="ADAL" clId="{06309955-414F-4341-B325-15CEB353ABAB}" dt="2023-03-16T11:37:19.497" v="1" actId="47"/>
        <pc:sldMkLst>
          <pc:docMk/>
          <pc:sldMk cId="2445048789" sldId="671"/>
        </pc:sldMkLst>
      </pc:sldChg>
      <pc:sldChg chg="addSp delSp modSp add mod ord delCm modCm modNotesTx">
        <pc:chgData name="Robert Groves" userId="18340ee5-2ee2-4523-a1bd-00715d104e64" providerId="ADAL" clId="{06309955-414F-4341-B325-15CEB353ABAB}" dt="2023-03-17T12:21:26.371" v="12234"/>
        <pc:sldMkLst>
          <pc:docMk/>
          <pc:sldMk cId="2959605566" sldId="671"/>
        </pc:sldMkLst>
        <pc:spChg chg="add mod">
          <ac:chgData name="Robert Groves" userId="18340ee5-2ee2-4523-a1bd-00715d104e64" providerId="ADAL" clId="{06309955-414F-4341-B325-15CEB353ABAB}" dt="2023-03-17T11:26:07.675" v="12153" actId="1076"/>
          <ac:spMkLst>
            <pc:docMk/>
            <pc:sldMk cId="2959605566" sldId="671"/>
            <ac:spMk id="2" creationId="{42BEA281-80EF-9E19-8144-D2BD5AAA9942}"/>
          </ac:spMkLst>
        </pc:spChg>
        <pc:spChg chg="mod">
          <ac:chgData name="Robert Groves" userId="18340ee5-2ee2-4523-a1bd-00715d104e64" providerId="ADAL" clId="{06309955-414F-4341-B325-15CEB353ABAB}" dt="2023-03-17T12:21:26.371" v="12234"/>
          <ac:spMkLst>
            <pc:docMk/>
            <pc:sldMk cId="2959605566" sldId="671"/>
            <ac:spMk id="3" creationId="{B8A3FC9A-57E6-0FB7-189F-AAC1DC24E1AA}"/>
          </ac:spMkLst>
        </pc:spChg>
        <pc:spChg chg="mod">
          <ac:chgData name="Robert Groves" userId="18340ee5-2ee2-4523-a1bd-00715d104e64" providerId="ADAL" clId="{06309955-414F-4341-B325-15CEB353ABAB}" dt="2023-03-16T12:06:41.746" v="1914" actId="20577"/>
          <ac:spMkLst>
            <pc:docMk/>
            <pc:sldMk cId="2959605566" sldId="671"/>
            <ac:spMk id="4" creationId="{279859CC-2048-3FDF-BAC8-563CF3E0832C}"/>
          </ac:spMkLst>
        </pc:spChg>
        <pc:spChg chg="add del mod">
          <ac:chgData name="Robert Groves" userId="18340ee5-2ee2-4523-a1bd-00715d104e64" providerId="ADAL" clId="{06309955-414F-4341-B325-15CEB353ABAB}" dt="2023-03-16T12:03:31.453" v="1826" actId="6549"/>
          <ac:spMkLst>
            <pc:docMk/>
            <pc:sldMk cId="2959605566" sldId="671"/>
            <ac:spMk id="9" creationId="{24FD1763-E64D-4529-0D89-4F515C46659E}"/>
          </ac:spMkLst>
        </pc:spChg>
        <pc:spChg chg="del">
          <ac:chgData name="Robert Groves" userId="18340ee5-2ee2-4523-a1bd-00715d104e64" providerId="ADAL" clId="{06309955-414F-4341-B325-15CEB353ABAB}" dt="2023-03-16T11:38:54.547" v="33" actId="478"/>
          <ac:spMkLst>
            <pc:docMk/>
            <pc:sldMk cId="2959605566" sldId="671"/>
            <ac:spMk id="15" creationId="{3FE31CB4-5423-A997-8C1B-AFA706E3D856}"/>
          </ac:spMkLst>
        </pc:spChg>
        <pc:graphicFrameChg chg="del">
          <ac:chgData name="Robert Groves" userId="18340ee5-2ee2-4523-a1bd-00715d104e64" providerId="ADAL" clId="{06309955-414F-4341-B325-15CEB353ABAB}" dt="2023-03-16T11:38:56.411" v="34" actId="478"/>
          <ac:graphicFrameMkLst>
            <pc:docMk/>
            <pc:sldMk cId="2959605566" sldId="671"/>
            <ac:graphicFrameMk id="14" creationId="{6D9254E6-5544-A6CE-D73C-5AFD629D307E}"/>
          </ac:graphicFrameMkLst>
        </pc:graphicFrameChg>
        <pc:picChg chg="add mod">
          <ac:chgData name="Robert Groves" userId="18340ee5-2ee2-4523-a1bd-00715d104e64" providerId="ADAL" clId="{06309955-414F-4341-B325-15CEB353ABAB}" dt="2023-03-16T17:01:32.974" v="10323" actId="1076"/>
          <ac:picMkLst>
            <pc:docMk/>
            <pc:sldMk cId="2959605566" sldId="671"/>
            <ac:picMk id="5" creationId="{D14D4673-98FF-60DE-EE1A-F1849BEE7E20}"/>
          </ac:picMkLst>
        </pc:picChg>
        <pc:picChg chg="del mod">
          <ac:chgData name="Robert Groves" userId="18340ee5-2ee2-4523-a1bd-00715d104e64" providerId="ADAL" clId="{06309955-414F-4341-B325-15CEB353ABAB}" dt="2023-03-16T17:01:27.810" v="10321" actId="478"/>
          <ac:picMkLst>
            <pc:docMk/>
            <pc:sldMk cId="2959605566" sldId="671"/>
            <ac:picMk id="8" creationId="{404CF8D5-F585-A959-6999-A0282B3480A2}"/>
          </ac:picMkLst>
        </pc:picChg>
        <pc:extLst>
          <p:ext xmlns:p="http://schemas.openxmlformats.org/presentationml/2006/main" uri="{D6D511B9-2390-475A-947B-AFAB55BFBCF1}">
            <pc226:cmChg xmlns:pc226="http://schemas.microsoft.com/office/powerpoint/2022/06/main/command" chg="del">
              <pc226:chgData name="Robert Groves" userId="18340ee5-2ee2-4523-a1bd-00715d104e64" providerId="ADAL" clId="{06309955-414F-4341-B325-15CEB353ABAB}" dt="2023-03-17T11:32:59.412" v="12155"/>
              <pc2:cmMkLst xmlns:pc2="http://schemas.microsoft.com/office/powerpoint/2019/9/main/command">
                <pc:docMk/>
                <pc:sldMk cId="2959605566" sldId="671"/>
                <pc2:cmMk id="{965A18C6-46DD-4DAA-B00C-7C93335F207E}"/>
              </pc2:cmMkLst>
              <pc226:cmRplyChg chg="add">
                <pc226:chgData name="Robert Groves" userId="18340ee5-2ee2-4523-a1bd-00715d104e64" providerId="ADAL" clId="{06309955-414F-4341-B325-15CEB353ABAB}" dt="2023-03-17T11:26:23.053" v="12154"/>
                <pc2:cmRplyMkLst xmlns:pc2="http://schemas.microsoft.com/office/powerpoint/2019/9/main/command">
                  <pc:docMk/>
                  <pc:sldMk cId="2959605566" sldId="671"/>
                  <pc2:cmMk id="{965A18C6-46DD-4DAA-B00C-7C93335F207E}"/>
                  <pc2:cmRplyMk id="{2D191F13-1AF9-46B9-9DCE-739E8F001E0A}"/>
                </pc2:cmRplyMkLst>
              </pc226:cmRplyChg>
            </pc226:cmChg>
          </p:ext>
        </pc:extLst>
      </pc:sldChg>
      <pc:sldChg chg="del">
        <pc:chgData name="Robert Groves" userId="18340ee5-2ee2-4523-a1bd-00715d104e64" providerId="ADAL" clId="{06309955-414F-4341-B325-15CEB353ABAB}" dt="2023-03-16T11:37:19.497" v="1" actId="47"/>
        <pc:sldMkLst>
          <pc:docMk/>
          <pc:sldMk cId="1207707011" sldId="672"/>
        </pc:sldMkLst>
      </pc:sldChg>
      <pc:sldChg chg="addSp delSp modSp add mod ord modNotesTx">
        <pc:chgData name="Robert Groves" userId="18340ee5-2ee2-4523-a1bd-00715d104e64" providerId="ADAL" clId="{06309955-414F-4341-B325-15CEB353ABAB}" dt="2023-03-17T12:21:13.055" v="12232" actId="20577"/>
        <pc:sldMkLst>
          <pc:docMk/>
          <pc:sldMk cId="2463906386" sldId="672"/>
        </pc:sldMkLst>
        <pc:spChg chg="mod">
          <ac:chgData name="Robert Groves" userId="18340ee5-2ee2-4523-a1bd-00715d104e64" providerId="ADAL" clId="{06309955-414F-4341-B325-15CEB353ABAB}" dt="2023-03-17T12:21:13.055" v="12232" actId="20577"/>
          <ac:spMkLst>
            <pc:docMk/>
            <pc:sldMk cId="2463906386" sldId="672"/>
            <ac:spMk id="3" creationId="{B8A3FC9A-57E6-0FB7-189F-AAC1DC24E1AA}"/>
          </ac:spMkLst>
        </pc:spChg>
        <pc:spChg chg="mod">
          <ac:chgData name="Robert Groves" userId="18340ee5-2ee2-4523-a1bd-00715d104e64" providerId="ADAL" clId="{06309955-414F-4341-B325-15CEB353ABAB}" dt="2023-03-16T11:42:32.843" v="222" actId="20577"/>
          <ac:spMkLst>
            <pc:docMk/>
            <pc:sldMk cId="2463906386" sldId="672"/>
            <ac:spMk id="4" creationId="{279859CC-2048-3FDF-BAC8-563CF3E0832C}"/>
          </ac:spMkLst>
        </pc:spChg>
        <pc:spChg chg="add del mod">
          <ac:chgData name="Robert Groves" userId="18340ee5-2ee2-4523-a1bd-00715d104e64" providerId="ADAL" clId="{06309955-414F-4341-B325-15CEB353ABAB}" dt="2023-03-17T10:05:30.982" v="10452" actId="20577"/>
          <ac:spMkLst>
            <pc:docMk/>
            <pc:sldMk cId="2463906386" sldId="672"/>
            <ac:spMk id="5" creationId="{EC926239-3498-718C-68AF-9F56DADB0212}"/>
          </ac:spMkLst>
        </pc:spChg>
        <pc:spChg chg="del">
          <ac:chgData name="Robert Groves" userId="18340ee5-2ee2-4523-a1bd-00715d104e64" providerId="ADAL" clId="{06309955-414F-4341-B325-15CEB353ABAB}" dt="2023-03-16T11:42:39.533" v="225" actId="478"/>
          <ac:spMkLst>
            <pc:docMk/>
            <pc:sldMk cId="2463906386" sldId="672"/>
            <ac:spMk id="6" creationId="{C44EA0FB-149D-6B52-AD20-C32128AADB7D}"/>
          </ac:spMkLst>
        </pc:spChg>
        <pc:spChg chg="mod">
          <ac:chgData name="Robert Groves" userId="18340ee5-2ee2-4523-a1bd-00715d104e64" providerId="ADAL" clId="{06309955-414F-4341-B325-15CEB353ABAB}" dt="2023-03-16T11:51:15.923" v="630" actId="20577"/>
          <ac:spMkLst>
            <pc:docMk/>
            <pc:sldMk cId="2463906386" sldId="672"/>
            <ac:spMk id="9" creationId="{24FD1763-E64D-4529-0D89-4F515C46659E}"/>
          </ac:spMkLst>
        </pc:spChg>
        <pc:graphicFrameChg chg="del">
          <ac:chgData name="Robert Groves" userId="18340ee5-2ee2-4523-a1bd-00715d104e64" providerId="ADAL" clId="{06309955-414F-4341-B325-15CEB353ABAB}" dt="2023-03-16T11:42:38.314" v="224" actId="478"/>
          <ac:graphicFrameMkLst>
            <pc:docMk/>
            <pc:sldMk cId="2463906386" sldId="672"/>
            <ac:graphicFrameMk id="2" creationId="{1AE32F2A-71E4-4257-410D-8107EC00E70A}"/>
          </ac:graphicFrameMkLst>
        </pc:graphicFrameChg>
        <pc:picChg chg="add mod">
          <ac:chgData name="Robert Groves" userId="18340ee5-2ee2-4523-a1bd-00715d104e64" providerId="ADAL" clId="{06309955-414F-4341-B325-15CEB353ABAB}" dt="2023-03-16T17:01:11.050" v="10320" actId="1076"/>
          <ac:picMkLst>
            <pc:docMk/>
            <pc:sldMk cId="2463906386" sldId="672"/>
            <ac:picMk id="7" creationId="{A0F9778C-D27F-29DE-BBB6-0A14C2BBF3E1}"/>
          </ac:picMkLst>
        </pc:picChg>
        <pc:picChg chg="del">
          <ac:chgData name="Robert Groves" userId="18340ee5-2ee2-4523-a1bd-00715d104e64" providerId="ADAL" clId="{06309955-414F-4341-B325-15CEB353ABAB}" dt="2023-03-16T17:01:05.289" v="10318" actId="478"/>
          <ac:picMkLst>
            <pc:docMk/>
            <pc:sldMk cId="2463906386" sldId="672"/>
            <ac:picMk id="8" creationId="{E6B8BB26-CB43-9308-BF5E-A9FBD03990E1}"/>
          </ac:picMkLst>
        </pc:picChg>
      </pc:sldChg>
      <pc:sldChg chg="del">
        <pc:chgData name="Robert Groves" userId="18340ee5-2ee2-4523-a1bd-00715d104e64" providerId="ADAL" clId="{06309955-414F-4341-B325-15CEB353ABAB}" dt="2023-03-16T11:37:19.497" v="1" actId="47"/>
        <pc:sldMkLst>
          <pc:docMk/>
          <pc:sldMk cId="1597982188" sldId="673"/>
        </pc:sldMkLst>
      </pc:sldChg>
      <pc:sldChg chg="addSp delSp modSp add mod ord addCm delCm modCm modNotesTx">
        <pc:chgData name="Robert Groves" userId="18340ee5-2ee2-4523-a1bd-00715d104e64" providerId="ADAL" clId="{06309955-414F-4341-B325-15CEB353ABAB}" dt="2023-03-17T12:21:30.423" v="12235"/>
        <pc:sldMkLst>
          <pc:docMk/>
          <pc:sldMk cId="3728385050" sldId="673"/>
        </pc:sldMkLst>
        <pc:spChg chg="mod">
          <ac:chgData name="Robert Groves" userId="18340ee5-2ee2-4523-a1bd-00715d104e64" providerId="ADAL" clId="{06309955-414F-4341-B325-15CEB353ABAB}" dt="2023-03-17T12:21:30.423" v="12235"/>
          <ac:spMkLst>
            <pc:docMk/>
            <pc:sldMk cId="3728385050" sldId="673"/>
            <ac:spMk id="3" creationId="{B8A3FC9A-57E6-0FB7-189F-AAC1DC24E1AA}"/>
          </ac:spMkLst>
        </pc:spChg>
        <pc:spChg chg="mod">
          <ac:chgData name="Robert Groves" userId="18340ee5-2ee2-4523-a1bd-00715d104e64" providerId="ADAL" clId="{06309955-414F-4341-B325-15CEB353ABAB}" dt="2023-03-16T12:03:07.058" v="1796" actId="20577"/>
          <ac:spMkLst>
            <pc:docMk/>
            <pc:sldMk cId="3728385050" sldId="673"/>
            <ac:spMk id="4" creationId="{279859CC-2048-3FDF-BAC8-563CF3E0832C}"/>
          </ac:spMkLst>
        </pc:spChg>
        <pc:spChg chg="add del mod">
          <ac:chgData name="Robert Groves" userId="18340ee5-2ee2-4523-a1bd-00715d104e64" providerId="ADAL" clId="{06309955-414F-4341-B325-15CEB353ABAB}" dt="2023-03-17T11:17:03.878" v="11975" actId="1076"/>
          <ac:spMkLst>
            <pc:docMk/>
            <pc:sldMk cId="3728385050" sldId="673"/>
            <ac:spMk id="5" creationId="{EC926239-3498-718C-68AF-9F56DADB0212}"/>
          </ac:spMkLst>
        </pc:spChg>
        <pc:spChg chg="mod">
          <ac:chgData name="Robert Groves" userId="18340ee5-2ee2-4523-a1bd-00715d104e64" providerId="ADAL" clId="{06309955-414F-4341-B325-15CEB353ABAB}" dt="2023-03-16T12:06:55.703" v="1927" actId="20577"/>
          <ac:spMkLst>
            <pc:docMk/>
            <pc:sldMk cId="3728385050" sldId="673"/>
            <ac:spMk id="9" creationId="{24FD1763-E64D-4529-0D89-4F515C46659E}"/>
          </ac:spMkLst>
        </pc:spChg>
        <pc:picChg chg="add mod">
          <ac:chgData name="Robert Groves" userId="18340ee5-2ee2-4523-a1bd-00715d104e64" providerId="ADAL" clId="{06309955-414F-4341-B325-15CEB353ABAB}" dt="2023-03-16T17:20:14.555" v="10426" actId="1076"/>
          <ac:picMkLst>
            <pc:docMk/>
            <pc:sldMk cId="3728385050" sldId="673"/>
            <ac:picMk id="2" creationId="{41EA391A-E5AF-D43F-2798-888B8284D07C}"/>
          </ac:picMkLst>
        </pc:picChg>
        <pc:picChg chg="del">
          <ac:chgData name="Robert Groves" userId="18340ee5-2ee2-4523-a1bd-00715d104e64" providerId="ADAL" clId="{06309955-414F-4341-B325-15CEB353ABAB}" dt="2023-03-16T17:01:50.776" v="10324" actId="478"/>
          <ac:picMkLst>
            <pc:docMk/>
            <pc:sldMk cId="3728385050" sldId="673"/>
            <ac:picMk id="8" creationId="{E6B8BB26-CB43-9308-BF5E-A9FBD03990E1}"/>
          </ac:picMkLst>
        </pc:picChg>
        <pc:extLst>
          <p:ext xmlns:p="http://schemas.openxmlformats.org/presentationml/2006/main" uri="{D6D511B9-2390-475A-947B-AFAB55BFBCF1}">
            <pc226:cmChg xmlns:pc226="http://schemas.microsoft.com/office/powerpoint/2022/06/main/command" chg="add del mod">
              <pc226:chgData name="Robert Groves" userId="18340ee5-2ee2-4523-a1bd-00715d104e64" providerId="ADAL" clId="{06309955-414F-4341-B325-15CEB353ABAB}" dt="2023-03-16T17:20:07.751" v="10424"/>
              <pc2:cmMkLst xmlns:pc2="http://schemas.microsoft.com/office/powerpoint/2019/9/main/command">
                <pc:docMk/>
                <pc:sldMk cId="3728385050" sldId="673"/>
                <pc2:cmMk id="{2A0E1946-FD33-4675-8D88-458A2F321B0D}"/>
              </pc2:cmMkLst>
            </pc226:cmChg>
          </p:ext>
        </pc:extLst>
      </pc:sldChg>
      <pc:sldChg chg="modSp new mod">
        <pc:chgData name="Robert Groves" userId="18340ee5-2ee2-4523-a1bd-00715d104e64" providerId="ADAL" clId="{06309955-414F-4341-B325-15CEB353ABAB}" dt="2023-03-17T12:24:25.946" v="12273"/>
        <pc:sldMkLst>
          <pc:docMk/>
          <pc:sldMk cId="569868381" sldId="674"/>
        </pc:sldMkLst>
        <pc:spChg chg="mod">
          <ac:chgData name="Robert Groves" userId="18340ee5-2ee2-4523-a1bd-00715d104e64" providerId="ADAL" clId="{06309955-414F-4341-B325-15CEB353ABAB}" dt="2023-03-17T12:24:25.946" v="12273"/>
          <ac:spMkLst>
            <pc:docMk/>
            <pc:sldMk cId="569868381" sldId="674"/>
            <ac:spMk id="2" creationId="{E6359F21-8C55-9A0F-7C7A-2882672422D2}"/>
          </ac:spMkLst>
        </pc:spChg>
        <pc:spChg chg="mod">
          <ac:chgData name="Robert Groves" userId="18340ee5-2ee2-4523-a1bd-00715d104e64" providerId="ADAL" clId="{06309955-414F-4341-B325-15CEB353ABAB}" dt="2023-03-17T11:17:50.897" v="11997" actId="20577"/>
          <ac:spMkLst>
            <pc:docMk/>
            <pc:sldMk cId="569868381" sldId="674"/>
            <ac:spMk id="4" creationId="{F5E0A813-8E2E-46A3-CF90-00564FD62917}"/>
          </ac:spMkLst>
        </pc:spChg>
      </pc:sldChg>
      <pc:sldChg chg="del">
        <pc:chgData name="Robert Groves" userId="18340ee5-2ee2-4523-a1bd-00715d104e64" providerId="ADAL" clId="{06309955-414F-4341-B325-15CEB353ABAB}" dt="2023-03-16T11:37:19.497" v="1" actId="47"/>
        <pc:sldMkLst>
          <pc:docMk/>
          <pc:sldMk cId="373102021" sldId="675"/>
        </pc:sldMkLst>
      </pc:sldChg>
      <pc:sldChg chg="addSp delSp modSp add mod ord">
        <pc:chgData name="Robert Groves" userId="18340ee5-2ee2-4523-a1bd-00715d104e64" providerId="ADAL" clId="{06309955-414F-4341-B325-15CEB353ABAB}" dt="2023-03-21T09:05:23.574" v="14076" actId="20577"/>
        <pc:sldMkLst>
          <pc:docMk/>
          <pc:sldMk cId="1423621557" sldId="675"/>
        </pc:sldMkLst>
        <pc:spChg chg="mod">
          <ac:chgData name="Robert Groves" userId="18340ee5-2ee2-4523-a1bd-00715d104e64" providerId="ADAL" clId="{06309955-414F-4341-B325-15CEB353ABAB}" dt="2023-03-17T12:26:47.095" v="12275"/>
          <ac:spMkLst>
            <pc:docMk/>
            <pc:sldMk cId="1423621557" sldId="675"/>
            <ac:spMk id="3" creationId="{B8A3FC9A-57E6-0FB7-189F-AAC1DC24E1AA}"/>
          </ac:spMkLst>
        </pc:spChg>
        <pc:spChg chg="mod">
          <ac:chgData name="Robert Groves" userId="18340ee5-2ee2-4523-a1bd-00715d104e64" providerId="ADAL" clId="{06309955-414F-4341-B325-15CEB353ABAB}" dt="2023-03-16T14:00:36.073" v="4101" actId="20577"/>
          <ac:spMkLst>
            <pc:docMk/>
            <pc:sldMk cId="1423621557" sldId="675"/>
            <ac:spMk id="4" creationId="{279859CC-2048-3FDF-BAC8-563CF3E0832C}"/>
          </ac:spMkLst>
        </pc:spChg>
        <pc:spChg chg="mod">
          <ac:chgData name="Robert Groves" userId="18340ee5-2ee2-4523-a1bd-00715d104e64" providerId="ADAL" clId="{06309955-414F-4341-B325-15CEB353ABAB}" dt="2023-03-21T09:05:23.574" v="14076" actId="20577"/>
          <ac:spMkLst>
            <pc:docMk/>
            <pc:sldMk cId="1423621557" sldId="675"/>
            <ac:spMk id="5" creationId="{EC926239-3498-718C-68AF-9F56DADB0212}"/>
          </ac:spMkLst>
        </pc:spChg>
        <pc:spChg chg="mod">
          <ac:chgData name="Robert Groves" userId="18340ee5-2ee2-4523-a1bd-00715d104e64" providerId="ADAL" clId="{06309955-414F-4341-B325-15CEB353ABAB}" dt="2023-03-16T12:24:47.457" v="3615" actId="20577"/>
          <ac:spMkLst>
            <pc:docMk/>
            <pc:sldMk cId="1423621557" sldId="675"/>
            <ac:spMk id="9" creationId="{24FD1763-E64D-4529-0D89-4F515C46659E}"/>
          </ac:spMkLst>
        </pc:spChg>
        <pc:picChg chg="add mod">
          <ac:chgData name="Robert Groves" userId="18340ee5-2ee2-4523-a1bd-00715d104e64" providerId="ADAL" clId="{06309955-414F-4341-B325-15CEB353ABAB}" dt="2023-03-16T17:02:17.639" v="10328" actId="1076"/>
          <ac:picMkLst>
            <pc:docMk/>
            <pc:sldMk cId="1423621557" sldId="675"/>
            <ac:picMk id="2" creationId="{E6F7BC7A-D044-0001-7365-28A86AA124A2}"/>
          </ac:picMkLst>
        </pc:picChg>
        <pc:picChg chg="del">
          <ac:chgData name="Robert Groves" userId="18340ee5-2ee2-4523-a1bd-00715d104e64" providerId="ADAL" clId="{06309955-414F-4341-B325-15CEB353ABAB}" dt="2023-03-16T17:02:15.579" v="10326" actId="478"/>
          <ac:picMkLst>
            <pc:docMk/>
            <pc:sldMk cId="1423621557" sldId="675"/>
            <ac:picMk id="8" creationId="{E6B8BB26-CB43-9308-BF5E-A9FBD03990E1}"/>
          </ac:picMkLst>
        </pc:picChg>
      </pc:sldChg>
      <pc:sldChg chg="del">
        <pc:chgData name="Robert Groves" userId="18340ee5-2ee2-4523-a1bd-00715d104e64" providerId="ADAL" clId="{06309955-414F-4341-B325-15CEB353ABAB}" dt="2023-03-16T11:37:19.497" v="1" actId="47"/>
        <pc:sldMkLst>
          <pc:docMk/>
          <pc:sldMk cId="775562035" sldId="676"/>
        </pc:sldMkLst>
      </pc:sldChg>
      <pc:sldChg chg="addSp delSp modSp add mod ord addCm delCm modCm">
        <pc:chgData name="Robert Groves" userId="18340ee5-2ee2-4523-a1bd-00715d104e64" providerId="ADAL" clId="{06309955-414F-4341-B325-15CEB353ABAB}" dt="2023-03-21T09:07:41.628" v="14086" actId="20577"/>
        <pc:sldMkLst>
          <pc:docMk/>
          <pc:sldMk cId="3394482006" sldId="676"/>
        </pc:sldMkLst>
        <pc:spChg chg="del mod">
          <ac:chgData name="Robert Groves" userId="18340ee5-2ee2-4523-a1bd-00715d104e64" providerId="ADAL" clId="{06309955-414F-4341-B325-15CEB353ABAB}" dt="2023-03-16T14:01:07.442" v="4148" actId="478"/>
          <ac:spMkLst>
            <pc:docMk/>
            <pc:sldMk cId="3394482006" sldId="676"/>
            <ac:spMk id="2" creationId="{42BEA281-80EF-9E19-8144-D2BD5AAA9942}"/>
          </ac:spMkLst>
        </pc:spChg>
        <pc:spChg chg="mod">
          <ac:chgData name="Robert Groves" userId="18340ee5-2ee2-4523-a1bd-00715d104e64" providerId="ADAL" clId="{06309955-414F-4341-B325-15CEB353ABAB}" dt="2023-03-17T12:26:54.827" v="12276"/>
          <ac:spMkLst>
            <pc:docMk/>
            <pc:sldMk cId="3394482006" sldId="676"/>
            <ac:spMk id="3" creationId="{B8A3FC9A-57E6-0FB7-189F-AAC1DC24E1AA}"/>
          </ac:spMkLst>
        </pc:spChg>
        <pc:spChg chg="mod">
          <ac:chgData name="Robert Groves" userId="18340ee5-2ee2-4523-a1bd-00715d104e64" providerId="ADAL" clId="{06309955-414F-4341-B325-15CEB353ABAB}" dt="2023-03-16T14:00:19.336" v="4083" actId="20577"/>
          <ac:spMkLst>
            <pc:docMk/>
            <pc:sldMk cId="3394482006" sldId="676"/>
            <ac:spMk id="4" creationId="{279859CC-2048-3FDF-BAC8-563CF3E0832C}"/>
          </ac:spMkLst>
        </pc:spChg>
        <pc:spChg chg="add del">
          <ac:chgData name="Robert Groves" userId="18340ee5-2ee2-4523-a1bd-00715d104e64" providerId="ADAL" clId="{06309955-414F-4341-B325-15CEB353ABAB}" dt="2023-03-16T14:01:09.539" v="4150" actId="22"/>
          <ac:spMkLst>
            <pc:docMk/>
            <pc:sldMk cId="3394482006" sldId="676"/>
            <ac:spMk id="6" creationId="{14BCEBE2-9FD9-70E5-E558-E3DDF7B30A74}"/>
          </ac:spMkLst>
        </pc:spChg>
        <pc:spChg chg="mod">
          <ac:chgData name="Robert Groves" userId="18340ee5-2ee2-4523-a1bd-00715d104e64" providerId="ADAL" clId="{06309955-414F-4341-B325-15CEB353ABAB}" dt="2023-03-16T14:00:08.158" v="4062" actId="20577"/>
          <ac:spMkLst>
            <pc:docMk/>
            <pc:sldMk cId="3394482006" sldId="676"/>
            <ac:spMk id="9" creationId="{24FD1763-E64D-4529-0D89-4F515C46659E}"/>
          </ac:spMkLst>
        </pc:spChg>
        <pc:spChg chg="add mod">
          <ac:chgData name="Robert Groves" userId="18340ee5-2ee2-4523-a1bd-00715d104e64" providerId="ADAL" clId="{06309955-414F-4341-B325-15CEB353ABAB}" dt="2023-03-21T09:07:41.628" v="14086" actId="20577"/>
          <ac:spMkLst>
            <pc:docMk/>
            <pc:sldMk cId="3394482006" sldId="676"/>
            <ac:spMk id="10" creationId="{CA692FC9-F52D-7F83-81CC-5F8921D6CF78}"/>
          </ac:spMkLst>
        </pc:spChg>
        <pc:picChg chg="del">
          <ac:chgData name="Robert Groves" userId="18340ee5-2ee2-4523-a1bd-00715d104e64" providerId="ADAL" clId="{06309955-414F-4341-B325-15CEB353ABAB}" dt="2023-03-16T17:02:45.019" v="10329" actId="478"/>
          <ac:picMkLst>
            <pc:docMk/>
            <pc:sldMk cId="3394482006" sldId="676"/>
            <ac:picMk id="8" creationId="{404CF8D5-F585-A959-6999-A0282B3480A2}"/>
          </ac:picMkLst>
        </pc:picChg>
        <pc:picChg chg="add mod">
          <ac:chgData name="Robert Groves" userId="18340ee5-2ee2-4523-a1bd-00715d104e64" providerId="ADAL" clId="{06309955-414F-4341-B325-15CEB353ABAB}" dt="2023-03-16T17:02:49.366" v="10331" actId="1076"/>
          <ac:picMkLst>
            <pc:docMk/>
            <pc:sldMk cId="3394482006" sldId="676"/>
            <ac:picMk id="11" creationId="{D10188D1-D820-BF10-F38D-068D69A705F2}"/>
          </ac:picMkLst>
        </pc:picChg>
        <pc:extLst>
          <p:ext xmlns:p="http://schemas.openxmlformats.org/presentationml/2006/main" uri="{D6D511B9-2390-475A-947B-AFAB55BFBCF1}">
            <pc226:cmChg xmlns:pc226="http://schemas.microsoft.com/office/powerpoint/2022/06/main/command" chg="add del mod">
              <pc226:chgData name="Robert Groves" userId="18340ee5-2ee2-4523-a1bd-00715d104e64" providerId="ADAL" clId="{06309955-414F-4341-B325-15CEB353ABAB}" dt="2023-03-17T11:06:22.138" v="11709"/>
              <pc2:cmMkLst xmlns:pc2="http://schemas.microsoft.com/office/powerpoint/2019/9/main/command">
                <pc:docMk/>
                <pc:sldMk cId="3394482006" sldId="676"/>
                <pc2:cmMk id="{615170D0-384B-49BB-B2CE-796B06BC3A72}"/>
              </pc2:cmMkLst>
              <pc226:cmRplyChg chg="add mod">
                <pc226:chgData name="Robert Groves" userId="18340ee5-2ee2-4523-a1bd-00715d104e64" providerId="ADAL" clId="{06309955-414F-4341-B325-15CEB353ABAB}" dt="2023-03-17T10:13:21.471" v="10454"/>
                <pc2:cmRplyMkLst xmlns:pc2="http://schemas.microsoft.com/office/powerpoint/2019/9/main/command">
                  <pc:docMk/>
                  <pc:sldMk cId="3394482006" sldId="676"/>
                  <pc2:cmMk id="{615170D0-384B-49BB-B2CE-796B06BC3A72}"/>
                  <pc2:cmRplyMk id="{DEC62D50-FE65-4919-BC63-DDD8C29C364A}"/>
                </pc2:cmRplyMkLst>
              </pc226:cmRplyChg>
            </pc226:cmChg>
          </p:ext>
        </pc:extLst>
      </pc:sldChg>
      <pc:sldChg chg="del">
        <pc:chgData name="Robert Groves" userId="18340ee5-2ee2-4523-a1bd-00715d104e64" providerId="ADAL" clId="{06309955-414F-4341-B325-15CEB353ABAB}" dt="2023-03-16T11:37:19.497" v="1" actId="47"/>
        <pc:sldMkLst>
          <pc:docMk/>
          <pc:sldMk cId="1359215493" sldId="677"/>
        </pc:sldMkLst>
      </pc:sldChg>
      <pc:sldChg chg="modSp add mod ord">
        <pc:chgData name="Robert Groves" userId="18340ee5-2ee2-4523-a1bd-00715d104e64" providerId="ADAL" clId="{06309955-414F-4341-B325-15CEB353ABAB}" dt="2023-03-17T12:26:57.889" v="12277"/>
        <pc:sldMkLst>
          <pc:docMk/>
          <pc:sldMk cId="4173516918" sldId="677"/>
        </pc:sldMkLst>
        <pc:spChg chg="mod">
          <ac:chgData name="Robert Groves" userId="18340ee5-2ee2-4523-a1bd-00715d104e64" providerId="ADAL" clId="{06309955-414F-4341-B325-15CEB353ABAB}" dt="2023-03-17T12:26:57.889" v="12277"/>
          <ac:spMkLst>
            <pc:docMk/>
            <pc:sldMk cId="4173516918" sldId="677"/>
            <ac:spMk id="3" creationId="{B8A3FC9A-57E6-0FB7-189F-AAC1DC24E1AA}"/>
          </ac:spMkLst>
        </pc:spChg>
        <pc:spChg chg="mod">
          <ac:chgData name="Robert Groves" userId="18340ee5-2ee2-4523-a1bd-00715d104e64" providerId="ADAL" clId="{06309955-414F-4341-B325-15CEB353ABAB}" dt="2023-03-16T14:24:04.854" v="4820" actId="20577"/>
          <ac:spMkLst>
            <pc:docMk/>
            <pc:sldMk cId="4173516918" sldId="677"/>
            <ac:spMk id="5" creationId="{EC926239-3498-718C-68AF-9F56DADB0212}"/>
          </ac:spMkLst>
        </pc:spChg>
        <pc:spChg chg="mod">
          <ac:chgData name="Robert Groves" userId="18340ee5-2ee2-4523-a1bd-00715d104e64" providerId="ADAL" clId="{06309955-414F-4341-B325-15CEB353ABAB}" dt="2023-03-16T14:06:25.382" v="4526" actId="20577"/>
          <ac:spMkLst>
            <pc:docMk/>
            <pc:sldMk cId="4173516918" sldId="677"/>
            <ac:spMk id="9" creationId="{24FD1763-E64D-4529-0D89-4F515C46659E}"/>
          </ac:spMkLst>
        </pc:spChg>
      </pc:sldChg>
      <pc:sldChg chg="modSp add del mod ord">
        <pc:chgData name="Robert Groves" userId="18340ee5-2ee2-4523-a1bd-00715d104e64" providerId="ADAL" clId="{06309955-414F-4341-B325-15CEB353ABAB}" dt="2023-03-16T15:40:16.203" v="5731" actId="47"/>
        <pc:sldMkLst>
          <pc:docMk/>
          <pc:sldMk cId="3163877159" sldId="678"/>
        </pc:sldMkLst>
        <pc:spChg chg="mod">
          <ac:chgData name="Robert Groves" userId="18340ee5-2ee2-4523-a1bd-00715d104e64" providerId="ADAL" clId="{06309955-414F-4341-B325-15CEB353ABAB}" dt="2023-03-16T14:10:00.287" v="4660" actId="20577"/>
          <ac:spMkLst>
            <pc:docMk/>
            <pc:sldMk cId="3163877159" sldId="678"/>
            <ac:spMk id="9" creationId="{24FD1763-E64D-4529-0D89-4F515C46659E}"/>
          </ac:spMkLst>
        </pc:spChg>
        <pc:spChg chg="mod">
          <ac:chgData name="Robert Groves" userId="18340ee5-2ee2-4523-a1bd-00715d104e64" providerId="ADAL" clId="{06309955-414F-4341-B325-15CEB353ABAB}" dt="2023-03-16T14:11:23.432" v="4704" actId="6549"/>
          <ac:spMkLst>
            <pc:docMk/>
            <pc:sldMk cId="3163877159" sldId="678"/>
            <ac:spMk id="10" creationId="{CA692FC9-F52D-7F83-81CC-5F8921D6CF78}"/>
          </ac:spMkLst>
        </pc:spChg>
      </pc:sldChg>
      <pc:sldChg chg="del">
        <pc:chgData name="Robert Groves" userId="18340ee5-2ee2-4523-a1bd-00715d104e64" providerId="ADAL" clId="{06309955-414F-4341-B325-15CEB353ABAB}" dt="2023-03-16T11:37:19.497" v="1" actId="47"/>
        <pc:sldMkLst>
          <pc:docMk/>
          <pc:sldMk cId="4230565353" sldId="678"/>
        </pc:sldMkLst>
      </pc:sldChg>
      <pc:sldChg chg="del">
        <pc:chgData name="Robert Groves" userId="18340ee5-2ee2-4523-a1bd-00715d104e64" providerId="ADAL" clId="{06309955-414F-4341-B325-15CEB353ABAB}" dt="2023-03-16T11:37:09.491" v="0" actId="47"/>
        <pc:sldMkLst>
          <pc:docMk/>
          <pc:sldMk cId="732472243" sldId="679"/>
        </pc:sldMkLst>
      </pc:sldChg>
      <pc:sldChg chg="addSp delSp modSp add mod ord delCm modCm">
        <pc:chgData name="Robert Groves" userId="18340ee5-2ee2-4523-a1bd-00715d104e64" providerId="ADAL" clId="{06309955-414F-4341-B325-15CEB353ABAB}" dt="2023-03-17T12:27:05.732" v="12279"/>
        <pc:sldMkLst>
          <pc:docMk/>
          <pc:sldMk cId="2047729237" sldId="679"/>
        </pc:sldMkLst>
        <pc:spChg chg="mod">
          <ac:chgData name="Robert Groves" userId="18340ee5-2ee2-4523-a1bd-00715d104e64" providerId="ADAL" clId="{06309955-414F-4341-B325-15CEB353ABAB}" dt="2023-03-17T12:27:05.732" v="12279"/>
          <ac:spMkLst>
            <pc:docMk/>
            <pc:sldMk cId="2047729237" sldId="679"/>
            <ac:spMk id="3" creationId="{B8A3FC9A-57E6-0FB7-189F-AAC1DC24E1AA}"/>
          </ac:spMkLst>
        </pc:spChg>
        <pc:spChg chg="mod">
          <ac:chgData name="Robert Groves" userId="18340ee5-2ee2-4523-a1bd-00715d104e64" providerId="ADAL" clId="{06309955-414F-4341-B325-15CEB353ABAB}" dt="2023-03-17T11:03:11.473" v="11557" actId="20577"/>
          <ac:spMkLst>
            <pc:docMk/>
            <pc:sldMk cId="2047729237" sldId="679"/>
            <ac:spMk id="5" creationId="{EC926239-3498-718C-68AF-9F56DADB0212}"/>
          </ac:spMkLst>
        </pc:spChg>
        <pc:spChg chg="mod">
          <ac:chgData name="Robert Groves" userId="18340ee5-2ee2-4523-a1bd-00715d104e64" providerId="ADAL" clId="{06309955-414F-4341-B325-15CEB353ABAB}" dt="2023-03-16T16:06:07.189" v="6610" actId="20577"/>
          <ac:spMkLst>
            <pc:docMk/>
            <pc:sldMk cId="2047729237" sldId="679"/>
            <ac:spMk id="9" creationId="{24FD1763-E64D-4529-0D89-4F515C46659E}"/>
          </ac:spMkLst>
        </pc:spChg>
        <pc:picChg chg="add mod">
          <ac:chgData name="Robert Groves" userId="18340ee5-2ee2-4523-a1bd-00715d104e64" providerId="ADAL" clId="{06309955-414F-4341-B325-15CEB353ABAB}" dt="2023-03-16T17:04:34.112" v="10349" actId="1076"/>
          <ac:picMkLst>
            <pc:docMk/>
            <pc:sldMk cId="2047729237" sldId="679"/>
            <ac:picMk id="2" creationId="{A8864879-D771-8F72-55E1-51EA67775F56}"/>
          </ac:picMkLst>
        </pc:picChg>
        <pc:picChg chg="del">
          <ac:chgData name="Robert Groves" userId="18340ee5-2ee2-4523-a1bd-00715d104e64" providerId="ADAL" clId="{06309955-414F-4341-B325-15CEB353ABAB}" dt="2023-03-16T17:04:23.780" v="10347" actId="478"/>
          <ac:picMkLst>
            <pc:docMk/>
            <pc:sldMk cId="2047729237" sldId="679"/>
            <ac:picMk id="8" creationId="{E6B8BB26-CB43-9308-BF5E-A9FBD03990E1}"/>
          </ac:picMkLst>
        </pc:picChg>
        <pc:extLst>
          <p:ext xmlns:p="http://schemas.openxmlformats.org/presentationml/2006/main" uri="{D6D511B9-2390-475A-947B-AFAB55BFBCF1}">
            <pc226:cmChg xmlns:pc226="http://schemas.microsoft.com/office/powerpoint/2022/06/main/command" chg="del mod">
              <pc226:chgData name="Robert Groves" userId="18340ee5-2ee2-4523-a1bd-00715d104e64" providerId="ADAL" clId="{06309955-414F-4341-B325-15CEB353ABAB}" dt="2023-03-17T11:03:19.129" v="11558"/>
              <pc2:cmMkLst xmlns:pc2="http://schemas.microsoft.com/office/powerpoint/2019/9/main/command">
                <pc:docMk/>
                <pc:sldMk cId="2047729237" sldId="679"/>
                <pc2:cmMk id="{DCFFC185-58A9-4A3A-9D28-BF898DEB8FA4}"/>
              </pc2:cmMkLst>
              <pc226:cmRplyChg chg="add">
                <pc226:chgData name="Robert Groves" userId="18340ee5-2ee2-4523-a1bd-00715d104e64" providerId="ADAL" clId="{06309955-414F-4341-B325-15CEB353ABAB}" dt="2023-03-17T10:15:51.504" v="10693"/>
                <pc2:cmRplyMkLst xmlns:pc2="http://schemas.microsoft.com/office/powerpoint/2019/9/main/command">
                  <pc:docMk/>
                  <pc:sldMk cId="2047729237" sldId="679"/>
                  <pc2:cmMk id="{DCFFC185-58A9-4A3A-9D28-BF898DEB8FA4}"/>
                  <pc2:cmRplyMk id="{6A405CDC-6D49-4F6A-ACFE-C70287015E99}"/>
                </pc2:cmRplyMkLst>
              </pc226:cmRplyChg>
            </pc226:cmChg>
          </p:ext>
        </pc:extLst>
      </pc:sldChg>
      <pc:sldChg chg="addSp delSp modSp add mod ord">
        <pc:chgData name="Robert Groves" userId="18340ee5-2ee2-4523-a1bd-00715d104e64" providerId="ADAL" clId="{06309955-414F-4341-B325-15CEB353ABAB}" dt="2023-03-17T14:42:35.584" v="12682" actId="6549"/>
        <pc:sldMkLst>
          <pc:docMk/>
          <pc:sldMk cId="1167262683" sldId="680"/>
        </pc:sldMkLst>
        <pc:spChg chg="add mod">
          <ac:chgData name="Robert Groves" userId="18340ee5-2ee2-4523-a1bd-00715d104e64" providerId="ADAL" clId="{06309955-414F-4341-B325-15CEB353ABAB}" dt="2023-03-17T14:42:35.584" v="12682" actId="6549"/>
          <ac:spMkLst>
            <pc:docMk/>
            <pc:sldMk cId="1167262683" sldId="680"/>
            <ac:spMk id="2" creationId="{B9A92014-4782-0635-D2E7-8C92A5930933}"/>
          </ac:spMkLst>
        </pc:spChg>
        <pc:spChg chg="mod">
          <ac:chgData name="Robert Groves" userId="18340ee5-2ee2-4523-a1bd-00715d104e64" providerId="ADAL" clId="{06309955-414F-4341-B325-15CEB353ABAB}" dt="2023-03-17T12:27:01.741" v="12278"/>
          <ac:spMkLst>
            <pc:docMk/>
            <pc:sldMk cId="1167262683" sldId="680"/>
            <ac:spMk id="3" creationId="{B8A3FC9A-57E6-0FB7-189F-AAC1DC24E1AA}"/>
          </ac:spMkLst>
        </pc:spChg>
        <pc:spChg chg="mod">
          <ac:chgData name="Robert Groves" userId="18340ee5-2ee2-4523-a1bd-00715d104e64" providerId="ADAL" clId="{06309955-414F-4341-B325-15CEB353ABAB}" dt="2023-03-16T15:40:42.777" v="5752" actId="20577"/>
          <ac:spMkLst>
            <pc:docMk/>
            <pc:sldMk cId="1167262683" sldId="680"/>
            <ac:spMk id="9" creationId="{24FD1763-E64D-4529-0D89-4F515C46659E}"/>
          </ac:spMkLst>
        </pc:spChg>
        <pc:spChg chg="del">
          <ac:chgData name="Robert Groves" userId="18340ee5-2ee2-4523-a1bd-00715d104e64" providerId="ADAL" clId="{06309955-414F-4341-B325-15CEB353ABAB}" dt="2023-03-16T15:40:10.680" v="5729" actId="478"/>
          <ac:spMkLst>
            <pc:docMk/>
            <pc:sldMk cId="1167262683" sldId="680"/>
            <ac:spMk id="10" creationId="{CA692FC9-F52D-7F83-81CC-5F8921D6CF78}"/>
          </ac:spMkLst>
        </pc:spChg>
        <pc:picChg chg="add del mod">
          <ac:chgData name="Robert Groves" userId="18340ee5-2ee2-4523-a1bd-00715d104e64" providerId="ADAL" clId="{06309955-414F-4341-B325-15CEB353ABAB}" dt="2023-03-16T17:03:11.999" v="10336"/>
          <ac:picMkLst>
            <pc:docMk/>
            <pc:sldMk cId="1167262683" sldId="680"/>
            <ac:picMk id="5" creationId="{F20C4CBE-7B1D-E00C-05D3-509278C14850}"/>
          </ac:picMkLst>
        </pc:picChg>
        <pc:picChg chg="add mod modCrop">
          <ac:chgData name="Robert Groves" userId="18340ee5-2ee2-4523-a1bd-00715d104e64" providerId="ADAL" clId="{06309955-414F-4341-B325-15CEB353ABAB}" dt="2023-03-16T17:03:58.866" v="10346" actId="1076"/>
          <ac:picMkLst>
            <pc:docMk/>
            <pc:sldMk cId="1167262683" sldId="680"/>
            <ac:picMk id="6" creationId="{7191629E-F986-4A13-AD8E-2DFEE42840C9}"/>
          </ac:picMkLst>
        </pc:picChg>
        <pc:picChg chg="add del">
          <ac:chgData name="Robert Groves" userId="18340ee5-2ee2-4523-a1bd-00715d104e64" providerId="ADAL" clId="{06309955-414F-4341-B325-15CEB353ABAB}" dt="2023-03-16T17:03:36.367" v="10338" actId="478"/>
          <ac:picMkLst>
            <pc:docMk/>
            <pc:sldMk cId="1167262683" sldId="680"/>
            <ac:picMk id="8" creationId="{404CF8D5-F585-A959-6999-A0282B3480A2}"/>
          </ac:picMkLst>
        </pc:picChg>
      </pc:sldChg>
      <pc:sldChg chg="del">
        <pc:chgData name="Robert Groves" userId="18340ee5-2ee2-4523-a1bd-00715d104e64" providerId="ADAL" clId="{06309955-414F-4341-B325-15CEB353ABAB}" dt="2023-03-16T11:37:09.491" v="0" actId="47"/>
        <pc:sldMkLst>
          <pc:docMk/>
          <pc:sldMk cId="1783296812" sldId="680"/>
        </pc:sldMkLst>
      </pc:sldChg>
      <pc:sldChg chg="modSp add mod ord">
        <pc:chgData name="Robert Groves" userId="18340ee5-2ee2-4523-a1bd-00715d104e64" providerId="ADAL" clId="{06309955-414F-4341-B325-15CEB353ABAB}" dt="2023-03-17T12:27:23.738" v="12284"/>
        <pc:sldMkLst>
          <pc:docMk/>
          <pc:sldMk cId="1752543810" sldId="681"/>
        </pc:sldMkLst>
        <pc:spChg chg="mod">
          <ac:chgData name="Robert Groves" userId="18340ee5-2ee2-4523-a1bd-00715d104e64" providerId="ADAL" clId="{06309955-414F-4341-B325-15CEB353ABAB}" dt="2023-03-17T12:27:23.738" v="12284"/>
          <ac:spMkLst>
            <pc:docMk/>
            <pc:sldMk cId="1752543810" sldId="681"/>
            <ac:spMk id="2" creationId="{E6359F21-8C55-9A0F-7C7A-2882672422D2}"/>
          </ac:spMkLst>
        </pc:spChg>
        <pc:spChg chg="mod">
          <ac:chgData name="Robert Groves" userId="18340ee5-2ee2-4523-a1bd-00715d104e64" providerId="ADAL" clId="{06309955-414F-4341-B325-15CEB353ABAB}" dt="2023-03-16T15:50:59.604" v="5787" actId="20577"/>
          <ac:spMkLst>
            <pc:docMk/>
            <pc:sldMk cId="1752543810" sldId="681"/>
            <ac:spMk id="4" creationId="{F5E0A813-8E2E-46A3-CF90-00564FD62917}"/>
          </ac:spMkLst>
        </pc:spChg>
      </pc:sldChg>
      <pc:sldChg chg="del">
        <pc:chgData name="Robert Groves" userId="18340ee5-2ee2-4523-a1bd-00715d104e64" providerId="ADAL" clId="{06309955-414F-4341-B325-15CEB353ABAB}" dt="2023-03-16T11:37:19.497" v="1" actId="47"/>
        <pc:sldMkLst>
          <pc:docMk/>
          <pc:sldMk cId="3525289264" sldId="681"/>
        </pc:sldMkLst>
      </pc:sldChg>
      <pc:sldChg chg="del">
        <pc:chgData name="Robert Groves" userId="18340ee5-2ee2-4523-a1bd-00715d104e64" providerId="ADAL" clId="{06309955-414F-4341-B325-15CEB353ABAB}" dt="2023-03-16T11:37:19.497" v="1" actId="47"/>
        <pc:sldMkLst>
          <pc:docMk/>
          <pc:sldMk cId="579287504" sldId="682"/>
        </pc:sldMkLst>
      </pc:sldChg>
      <pc:sldChg chg="addSp delSp modSp add mod ord addCm delCm">
        <pc:chgData name="Robert Groves" userId="18340ee5-2ee2-4523-a1bd-00715d104e64" providerId="ADAL" clId="{06309955-414F-4341-B325-15CEB353ABAB}" dt="2023-03-17T12:27:09.188" v="12280"/>
        <pc:sldMkLst>
          <pc:docMk/>
          <pc:sldMk cId="1276471491" sldId="682"/>
        </pc:sldMkLst>
        <pc:spChg chg="mod">
          <ac:chgData name="Robert Groves" userId="18340ee5-2ee2-4523-a1bd-00715d104e64" providerId="ADAL" clId="{06309955-414F-4341-B325-15CEB353ABAB}" dt="2023-03-16T17:04:55.422" v="10355" actId="207"/>
          <ac:spMkLst>
            <pc:docMk/>
            <pc:sldMk cId="1276471491" sldId="682"/>
            <ac:spMk id="2" creationId="{B9A92014-4782-0635-D2E7-8C92A5930933}"/>
          </ac:spMkLst>
        </pc:spChg>
        <pc:spChg chg="mod">
          <ac:chgData name="Robert Groves" userId="18340ee5-2ee2-4523-a1bd-00715d104e64" providerId="ADAL" clId="{06309955-414F-4341-B325-15CEB353ABAB}" dt="2023-03-17T12:27:09.188" v="12280"/>
          <ac:spMkLst>
            <pc:docMk/>
            <pc:sldMk cId="1276471491" sldId="682"/>
            <ac:spMk id="3" creationId="{B8A3FC9A-57E6-0FB7-189F-AAC1DC24E1AA}"/>
          </ac:spMkLst>
        </pc:spChg>
        <pc:spChg chg="mod">
          <ac:chgData name="Robert Groves" userId="18340ee5-2ee2-4523-a1bd-00715d104e64" providerId="ADAL" clId="{06309955-414F-4341-B325-15CEB353ABAB}" dt="2023-03-16T15:53:05.428" v="5808" actId="20577"/>
          <ac:spMkLst>
            <pc:docMk/>
            <pc:sldMk cId="1276471491" sldId="682"/>
            <ac:spMk id="4" creationId="{279859CC-2048-3FDF-BAC8-563CF3E0832C}"/>
          </ac:spMkLst>
        </pc:spChg>
        <pc:spChg chg="mod">
          <ac:chgData name="Robert Groves" userId="18340ee5-2ee2-4523-a1bd-00715d104e64" providerId="ADAL" clId="{06309955-414F-4341-B325-15CEB353ABAB}" dt="2023-03-16T16:07:41.518" v="6694" actId="20577"/>
          <ac:spMkLst>
            <pc:docMk/>
            <pc:sldMk cId="1276471491" sldId="682"/>
            <ac:spMk id="9" creationId="{24FD1763-E64D-4529-0D89-4F515C46659E}"/>
          </ac:spMkLst>
        </pc:spChg>
        <pc:picChg chg="add mod">
          <ac:chgData name="Robert Groves" userId="18340ee5-2ee2-4523-a1bd-00715d104e64" providerId="ADAL" clId="{06309955-414F-4341-B325-15CEB353ABAB}" dt="2023-03-16T17:04:51.159" v="10354" actId="1076"/>
          <ac:picMkLst>
            <pc:docMk/>
            <pc:sldMk cId="1276471491" sldId="682"/>
            <ac:picMk id="5" creationId="{584A0C64-8EBB-4B8E-5E6E-97F1072732D1}"/>
          </ac:picMkLst>
        </pc:picChg>
        <pc:picChg chg="del">
          <ac:chgData name="Robert Groves" userId="18340ee5-2ee2-4523-a1bd-00715d104e64" providerId="ADAL" clId="{06309955-414F-4341-B325-15CEB353ABAB}" dt="2023-03-16T17:04:45.250" v="10350" actId="478"/>
          <ac:picMkLst>
            <pc:docMk/>
            <pc:sldMk cId="1276471491" sldId="682"/>
            <ac:picMk id="8" creationId="{404CF8D5-F585-A959-6999-A0282B3480A2}"/>
          </ac:picMkLst>
        </pc:picChg>
        <pc:extLst>
          <p:ext xmlns:p="http://schemas.openxmlformats.org/presentationml/2006/main" uri="{D6D511B9-2390-475A-947B-AFAB55BFBCF1}">
            <pc226:cmChg xmlns:pc226="http://schemas.microsoft.com/office/powerpoint/2022/06/main/command" chg="add del">
              <pc226:chgData name="Robert Groves" userId="18340ee5-2ee2-4523-a1bd-00715d104e64" providerId="ADAL" clId="{06309955-414F-4341-B325-15CEB353ABAB}" dt="2023-03-17T10:54:20.834" v="11199"/>
              <pc2:cmMkLst xmlns:pc2="http://schemas.microsoft.com/office/powerpoint/2019/9/main/command">
                <pc:docMk/>
                <pc:sldMk cId="1276471491" sldId="682"/>
                <pc2:cmMk id="{35FE52D6-CBEB-48A8-8840-5D1E082C16AD}"/>
              </pc2:cmMkLst>
            </pc226:cmChg>
          </p:ext>
        </pc:extLst>
      </pc:sldChg>
      <pc:sldChg chg="del">
        <pc:chgData name="Robert Groves" userId="18340ee5-2ee2-4523-a1bd-00715d104e64" providerId="ADAL" clId="{06309955-414F-4341-B325-15CEB353ABAB}" dt="2023-03-16T11:37:19.497" v="1" actId="47"/>
        <pc:sldMkLst>
          <pc:docMk/>
          <pc:sldMk cId="1558631017" sldId="683"/>
        </pc:sldMkLst>
      </pc:sldChg>
      <pc:sldChg chg="addSp delSp modSp add mod ord">
        <pc:chgData name="Robert Groves" userId="18340ee5-2ee2-4523-a1bd-00715d104e64" providerId="ADAL" clId="{06309955-414F-4341-B325-15CEB353ABAB}" dt="2023-03-17T12:27:17.117" v="12282"/>
        <pc:sldMkLst>
          <pc:docMk/>
          <pc:sldMk cId="1718253617" sldId="683"/>
        </pc:sldMkLst>
        <pc:spChg chg="mod">
          <ac:chgData name="Robert Groves" userId="18340ee5-2ee2-4523-a1bd-00715d104e64" providerId="ADAL" clId="{06309955-414F-4341-B325-15CEB353ABAB}" dt="2023-03-17T10:39:16.662" v="10813" actId="20577"/>
          <ac:spMkLst>
            <pc:docMk/>
            <pc:sldMk cId="1718253617" sldId="683"/>
            <ac:spMk id="2" creationId="{B9A92014-4782-0635-D2E7-8C92A5930933}"/>
          </ac:spMkLst>
        </pc:spChg>
        <pc:spChg chg="mod">
          <ac:chgData name="Robert Groves" userId="18340ee5-2ee2-4523-a1bd-00715d104e64" providerId="ADAL" clId="{06309955-414F-4341-B325-15CEB353ABAB}" dt="2023-03-17T12:27:17.117" v="12282"/>
          <ac:spMkLst>
            <pc:docMk/>
            <pc:sldMk cId="1718253617" sldId="683"/>
            <ac:spMk id="3" creationId="{B8A3FC9A-57E6-0FB7-189F-AAC1DC24E1AA}"/>
          </ac:spMkLst>
        </pc:spChg>
        <pc:spChg chg="mod">
          <ac:chgData name="Robert Groves" userId="18340ee5-2ee2-4523-a1bd-00715d104e64" providerId="ADAL" clId="{06309955-414F-4341-B325-15CEB353ABAB}" dt="2023-03-16T16:35:05.391" v="7867" actId="20577"/>
          <ac:spMkLst>
            <pc:docMk/>
            <pc:sldMk cId="1718253617" sldId="683"/>
            <ac:spMk id="4" creationId="{279859CC-2048-3FDF-BAC8-563CF3E0832C}"/>
          </ac:spMkLst>
        </pc:spChg>
        <pc:spChg chg="mod">
          <ac:chgData name="Robert Groves" userId="18340ee5-2ee2-4523-a1bd-00715d104e64" providerId="ADAL" clId="{06309955-414F-4341-B325-15CEB353ABAB}" dt="2023-03-16T16:27:20.286" v="7393" actId="20577"/>
          <ac:spMkLst>
            <pc:docMk/>
            <pc:sldMk cId="1718253617" sldId="683"/>
            <ac:spMk id="9" creationId="{24FD1763-E64D-4529-0D89-4F515C46659E}"/>
          </ac:spMkLst>
        </pc:spChg>
        <pc:picChg chg="add mod modCrop">
          <ac:chgData name="Robert Groves" userId="18340ee5-2ee2-4523-a1bd-00715d104e64" providerId="ADAL" clId="{06309955-414F-4341-B325-15CEB353ABAB}" dt="2023-03-16T17:06:10.289" v="10367" actId="1076"/>
          <ac:picMkLst>
            <pc:docMk/>
            <pc:sldMk cId="1718253617" sldId="683"/>
            <ac:picMk id="5" creationId="{4DD72180-E8C2-2D7C-7E95-6EF433972197}"/>
          </ac:picMkLst>
        </pc:picChg>
        <pc:picChg chg="del">
          <ac:chgData name="Robert Groves" userId="18340ee5-2ee2-4523-a1bd-00715d104e64" providerId="ADAL" clId="{06309955-414F-4341-B325-15CEB353ABAB}" dt="2023-03-16T17:05:45.910" v="10360" actId="478"/>
          <ac:picMkLst>
            <pc:docMk/>
            <pc:sldMk cId="1718253617" sldId="683"/>
            <ac:picMk id="8" creationId="{404CF8D5-F585-A959-6999-A0282B3480A2}"/>
          </ac:picMkLst>
        </pc:picChg>
      </pc:sldChg>
      <pc:sldChg chg="del">
        <pc:chgData name="Robert Groves" userId="18340ee5-2ee2-4523-a1bd-00715d104e64" providerId="ADAL" clId="{06309955-414F-4341-B325-15CEB353ABAB}" dt="2023-03-16T11:37:19.497" v="1" actId="47"/>
        <pc:sldMkLst>
          <pc:docMk/>
          <pc:sldMk cId="2565655091" sldId="684"/>
        </pc:sldMkLst>
      </pc:sldChg>
      <pc:sldChg chg="addSp delSp modSp add mod ord addCm delCm">
        <pc:chgData name="Robert Groves" userId="18340ee5-2ee2-4523-a1bd-00715d104e64" providerId="ADAL" clId="{06309955-414F-4341-B325-15CEB353ABAB}" dt="2023-03-17T14:52:01.289" v="13133" actId="20577"/>
        <pc:sldMkLst>
          <pc:docMk/>
          <pc:sldMk cId="3017983841" sldId="684"/>
        </pc:sldMkLst>
        <pc:spChg chg="mod">
          <ac:chgData name="Robert Groves" userId="18340ee5-2ee2-4523-a1bd-00715d104e64" providerId="ADAL" clId="{06309955-414F-4341-B325-15CEB353ABAB}" dt="2023-03-17T12:27:11.830" v="12281"/>
          <ac:spMkLst>
            <pc:docMk/>
            <pc:sldMk cId="3017983841" sldId="684"/>
            <ac:spMk id="3" creationId="{B8A3FC9A-57E6-0FB7-189F-AAC1DC24E1AA}"/>
          </ac:spMkLst>
        </pc:spChg>
        <pc:spChg chg="mod">
          <ac:chgData name="Robert Groves" userId="18340ee5-2ee2-4523-a1bd-00715d104e64" providerId="ADAL" clId="{06309955-414F-4341-B325-15CEB353ABAB}" dt="2023-03-17T14:52:01.289" v="13133" actId="20577"/>
          <ac:spMkLst>
            <pc:docMk/>
            <pc:sldMk cId="3017983841" sldId="684"/>
            <ac:spMk id="5" creationId="{EC926239-3498-718C-68AF-9F56DADB0212}"/>
          </ac:spMkLst>
        </pc:spChg>
        <pc:spChg chg="mod">
          <ac:chgData name="Robert Groves" userId="18340ee5-2ee2-4523-a1bd-00715d104e64" providerId="ADAL" clId="{06309955-414F-4341-B325-15CEB353ABAB}" dt="2023-03-16T16:14:55.106" v="6957" actId="20577"/>
          <ac:spMkLst>
            <pc:docMk/>
            <pc:sldMk cId="3017983841" sldId="684"/>
            <ac:spMk id="9" creationId="{24FD1763-E64D-4529-0D89-4F515C46659E}"/>
          </ac:spMkLst>
        </pc:spChg>
        <pc:picChg chg="add mod">
          <ac:chgData name="Robert Groves" userId="18340ee5-2ee2-4523-a1bd-00715d104e64" providerId="ADAL" clId="{06309955-414F-4341-B325-15CEB353ABAB}" dt="2023-03-16T17:08:29.234" v="10376" actId="1076"/>
          <ac:picMkLst>
            <pc:docMk/>
            <pc:sldMk cId="3017983841" sldId="684"/>
            <ac:picMk id="2" creationId="{BFB94801-7E5D-4246-47E2-C8CCE8C648E2}"/>
          </ac:picMkLst>
        </pc:picChg>
        <pc:picChg chg="del">
          <ac:chgData name="Robert Groves" userId="18340ee5-2ee2-4523-a1bd-00715d104e64" providerId="ADAL" clId="{06309955-414F-4341-B325-15CEB353ABAB}" dt="2023-03-16T17:06:21.302" v="10368" actId="478"/>
          <ac:picMkLst>
            <pc:docMk/>
            <pc:sldMk cId="3017983841" sldId="684"/>
            <ac:picMk id="8" creationId="{E6B8BB26-CB43-9308-BF5E-A9FBD03990E1}"/>
          </ac:picMkLst>
        </pc:picChg>
        <pc:extLst>
          <p:ext xmlns:p="http://schemas.openxmlformats.org/presentationml/2006/main" uri="{D6D511B9-2390-475A-947B-AFAB55BFBCF1}">
            <pc226:cmChg xmlns:pc226="http://schemas.microsoft.com/office/powerpoint/2022/06/main/command" chg="add del">
              <pc226:chgData name="Robert Groves" userId="18340ee5-2ee2-4523-a1bd-00715d104e64" providerId="ADAL" clId="{06309955-414F-4341-B325-15CEB353ABAB}" dt="2023-03-17T10:54:17.362" v="11198"/>
              <pc2:cmMkLst xmlns:pc2="http://schemas.microsoft.com/office/powerpoint/2019/9/main/command">
                <pc:docMk/>
                <pc:sldMk cId="3017983841" sldId="684"/>
                <pc2:cmMk id="{1DBC6894-6EFB-4A9B-985A-8864C8BCE7C3}"/>
              </pc2:cmMkLst>
            </pc226:cmChg>
          </p:ext>
        </pc:extLst>
      </pc:sldChg>
      <pc:sldChg chg="del">
        <pc:chgData name="Robert Groves" userId="18340ee5-2ee2-4523-a1bd-00715d104e64" providerId="ADAL" clId="{06309955-414F-4341-B325-15CEB353ABAB}" dt="2023-03-16T11:37:19.497" v="1" actId="47"/>
        <pc:sldMkLst>
          <pc:docMk/>
          <pc:sldMk cId="2900437850" sldId="685"/>
        </pc:sldMkLst>
      </pc:sldChg>
      <pc:sldChg chg="addSp delSp modSp add mod ord">
        <pc:chgData name="Robert Groves" userId="18340ee5-2ee2-4523-a1bd-00715d104e64" providerId="ADAL" clId="{06309955-414F-4341-B325-15CEB353ABAB}" dt="2023-03-17T14:48:29.382" v="13066" actId="20577"/>
        <pc:sldMkLst>
          <pc:docMk/>
          <pc:sldMk cId="3294205685" sldId="685"/>
        </pc:sldMkLst>
        <pc:spChg chg="mod">
          <ac:chgData name="Robert Groves" userId="18340ee5-2ee2-4523-a1bd-00715d104e64" providerId="ADAL" clId="{06309955-414F-4341-B325-15CEB353ABAB}" dt="2023-03-17T12:27:26.733" v="12285"/>
          <ac:spMkLst>
            <pc:docMk/>
            <pc:sldMk cId="3294205685" sldId="685"/>
            <ac:spMk id="3" creationId="{B8A3FC9A-57E6-0FB7-189F-AAC1DC24E1AA}"/>
          </ac:spMkLst>
        </pc:spChg>
        <pc:spChg chg="mod">
          <ac:chgData name="Robert Groves" userId="18340ee5-2ee2-4523-a1bd-00715d104e64" providerId="ADAL" clId="{06309955-414F-4341-B325-15CEB353ABAB}" dt="2023-03-16T17:12:46.538" v="10391" actId="20577"/>
          <ac:spMkLst>
            <pc:docMk/>
            <pc:sldMk cId="3294205685" sldId="685"/>
            <ac:spMk id="4" creationId="{279859CC-2048-3FDF-BAC8-563CF3E0832C}"/>
          </ac:spMkLst>
        </pc:spChg>
        <pc:spChg chg="mod">
          <ac:chgData name="Robert Groves" userId="18340ee5-2ee2-4523-a1bd-00715d104e64" providerId="ADAL" clId="{06309955-414F-4341-B325-15CEB353ABAB}" dt="2023-03-17T14:48:29.382" v="13066" actId="20577"/>
          <ac:spMkLst>
            <pc:docMk/>
            <pc:sldMk cId="3294205685" sldId="685"/>
            <ac:spMk id="5" creationId="{EC926239-3498-718C-68AF-9F56DADB0212}"/>
          </ac:spMkLst>
        </pc:spChg>
        <pc:spChg chg="mod">
          <ac:chgData name="Robert Groves" userId="18340ee5-2ee2-4523-a1bd-00715d104e64" providerId="ADAL" clId="{06309955-414F-4341-B325-15CEB353ABAB}" dt="2023-03-16T16:35:30.713" v="7897" actId="20577"/>
          <ac:spMkLst>
            <pc:docMk/>
            <pc:sldMk cId="3294205685" sldId="685"/>
            <ac:spMk id="9" creationId="{24FD1763-E64D-4529-0D89-4F515C46659E}"/>
          </ac:spMkLst>
        </pc:spChg>
        <pc:picChg chg="add mod modCrop">
          <ac:chgData name="Robert Groves" userId="18340ee5-2ee2-4523-a1bd-00715d104e64" providerId="ADAL" clId="{06309955-414F-4341-B325-15CEB353ABAB}" dt="2023-03-16T17:12:42.364" v="10386" actId="1076"/>
          <ac:picMkLst>
            <pc:docMk/>
            <pc:sldMk cId="3294205685" sldId="685"/>
            <ac:picMk id="2" creationId="{1B930739-5BCD-8324-E863-9EEC563D81D5}"/>
          </ac:picMkLst>
        </pc:picChg>
        <pc:picChg chg="del">
          <ac:chgData name="Robert Groves" userId="18340ee5-2ee2-4523-a1bd-00715d104e64" providerId="ADAL" clId="{06309955-414F-4341-B325-15CEB353ABAB}" dt="2023-03-16T17:06:24.983" v="10369" actId="478"/>
          <ac:picMkLst>
            <pc:docMk/>
            <pc:sldMk cId="3294205685" sldId="685"/>
            <ac:picMk id="8" creationId="{E6B8BB26-CB43-9308-BF5E-A9FBD03990E1}"/>
          </ac:picMkLst>
        </pc:picChg>
      </pc:sldChg>
      <pc:sldChg chg="del">
        <pc:chgData name="Robert Groves" userId="18340ee5-2ee2-4523-a1bd-00715d104e64" providerId="ADAL" clId="{06309955-414F-4341-B325-15CEB353ABAB}" dt="2023-03-16T11:37:19.497" v="1" actId="47"/>
        <pc:sldMkLst>
          <pc:docMk/>
          <pc:sldMk cId="63493791" sldId="686"/>
        </pc:sldMkLst>
      </pc:sldChg>
      <pc:sldChg chg="add del ord">
        <pc:chgData name="Robert Groves" userId="18340ee5-2ee2-4523-a1bd-00715d104e64" providerId="ADAL" clId="{06309955-414F-4341-B325-15CEB353ABAB}" dt="2023-03-16T16:47:46.549" v="8675" actId="47"/>
        <pc:sldMkLst>
          <pc:docMk/>
          <pc:sldMk cId="91635401" sldId="686"/>
        </pc:sldMkLst>
      </pc:sldChg>
      <pc:sldChg chg="addSp delSp modSp add mod ord">
        <pc:chgData name="Robert Groves" userId="18340ee5-2ee2-4523-a1bd-00715d104e64" providerId="ADAL" clId="{06309955-414F-4341-B325-15CEB353ABAB}" dt="2023-03-20T09:50:15.177" v="13149" actId="14100"/>
        <pc:sldMkLst>
          <pc:docMk/>
          <pc:sldMk cId="980029847" sldId="686"/>
        </pc:sldMkLst>
        <pc:spChg chg="mod">
          <ac:chgData name="Robert Groves" userId="18340ee5-2ee2-4523-a1bd-00715d104e64" providerId="ADAL" clId="{06309955-414F-4341-B325-15CEB353ABAB}" dt="2023-03-20T09:50:15.177" v="13149" actId="14100"/>
          <ac:spMkLst>
            <pc:docMk/>
            <pc:sldMk cId="980029847" sldId="686"/>
            <ac:spMk id="2" creationId="{B9A92014-4782-0635-D2E7-8C92A5930933}"/>
          </ac:spMkLst>
        </pc:spChg>
        <pc:spChg chg="mod">
          <ac:chgData name="Robert Groves" userId="18340ee5-2ee2-4523-a1bd-00715d104e64" providerId="ADAL" clId="{06309955-414F-4341-B325-15CEB353ABAB}" dt="2023-03-17T12:27:33.039" v="12287"/>
          <ac:spMkLst>
            <pc:docMk/>
            <pc:sldMk cId="980029847" sldId="686"/>
            <ac:spMk id="3" creationId="{B8A3FC9A-57E6-0FB7-189F-AAC1DC24E1AA}"/>
          </ac:spMkLst>
        </pc:spChg>
        <pc:spChg chg="mod">
          <ac:chgData name="Robert Groves" userId="18340ee5-2ee2-4523-a1bd-00715d104e64" providerId="ADAL" clId="{06309955-414F-4341-B325-15CEB353ABAB}" dt="2023-03-16T16:50:40.800" v="9062" actId="20577"/>
          <ac:spMkLst>
            <pc:docMk/>
            <pc:sldMk cId="980029847" sldId="686"/>
            <ac:spMk id="4" creationId="{279859CC-2048-3FDF-BAC8-563CF3E0832C}"/>
          </ac:spMkLst>
        </pc:spChg>
        <pc:spChg chg="mod">
          <ac:chgData name="Robert Groves" userId="18340ee5-2ee2-4523-a1bd-00715d104e64" providerId="ADAL" clId="{06309955-414F-4341-B325-15CEB353ABAB}" dt="2023-03-20T09:50:09.208" v="13147" actId="1076"/>
          <ac:spMkLst>
            <pc:docMk/>
            <pc:sldMk cId="980029847" sldId="686"/>
            <ac:spMk id="9" creationId="{24FD1763-E64D-4529-0D89-4F515C46659E}"/>
          </ac:spMkLst>
        </pc:spChg>
        <pc:picChg chg="add mod">
          <ac:chgData name="Robert Groves" userId="18340ee5-2ee2-4523-a1bd-00715d104e64" providerId="ADAL" clId="{06309955-414F-4341-B325-15CEB353ABAB}" dt="2023-03-20T09:50:12.540" v="13148" actId="1076"/>
          <ac:picMkLst>
            <pc:docMk/>
            <pc:sldMk cId="980029847" sldId="686"/>
            <ac:picMk id="6" creationId="{96395CC6-9B37-25BF-F90E-E633AE0A0B2E}"/>
          </ac:picMkLst>
        </pc:picChg>
        <pc:picChg chg="del">
          <ac:chgData name="Robert Groves" userId="18340ee5-2ee2-4523-a1bd-00715d104e64" providerId="ADAL" clId="{06309955-414F-4341-B325-15CEB353ABAB}" dt="2023-03-16T17:06:26.272" v="10370" actId="478"/>
          <ac:picMkLst>
            <pc:docMk/>
            <pc:sldMk cId="980029847" sldId="686"/>
            <ac:picMk id="8" creationId="{404CF8D5-F585-A959-6999-A0282B3480A2}"/>
          </ac:picMkLst>
        </pc:picChg>
      </pc:sldChg>
      <pc:sldChg chg="del">
        <pc:chgData name="Robert Groves" userId="18340ee5-2ee2-4523-a1bd-00715d104e64" providerId="ADAL" clId="{06309955-414F-4341-B325-15CEB353ABAB}" dt="2023-03-16T11:37:19.497" v="1" actId="47"/>
        <pc:sldMkLst>
          <pc:docMk/>
          <pc:sldMk cId="464775095" sldId="687"/>
        </pc:sldMkLst>
      </pc:sldChg>
      <pc:sldChg chg="addSp delSp modSp add mod ord">
        <pc:chgData name="Robert Groves" userId="18340ee5-2ee2-4523-a1bd-00715d104e64" providerId="ADAL" clId="{06309955-414F-4341-B325-15CEB353ABAB}" dt="2023-03-20T09:49:52.627" v="13145" actId="1076"/>
        <pc:sldMkLst>
          <pc:docMk/>
          <pc:sldMk cId="2881078180" sldId="687"/>
        </pc:sldMkLst>
        <pc:spChg chg="mod">
          <ac:chgData name="Robert Groves" userId="18340ee5-2ee2-4523-a1bd-00715d104e64" providerId="ADAL" clId="{06309955-414F-4341-B325-15CEB353ABAB}" dt="2023-03-17T12:27:29.454" v="12286"/>
          <ac:spMkLst>
            <pc:docMk/>
            <pc:sldMk cId="2881078180" sldId="687"/>
            <ac:spMk id="3" creationId="{B8A3FC9A-57E6-0FB7-189F-AAC1DC24E1AA}"/>
          </ac:spMkLst>
        </pc:spChg>
        <pc:spChg chg="mod">
          <ac:chgData name="Robert Groves" userId="18340ee5-2ee2-4523-a1bd-00715d104e64" providerId="ADAL" clId="{06309955-414F-4341-B325-15CEB353ABAB}" dt="2023-03-16T16:50:36.136" v="9052" actId="20577"/>
          <ac:spMkLst>
            <pc:docMk/>
            <pc:sldMk cId="2881078180" sldId="687"/>
            <ac:spMk id="4" creationId="{279859CC-2048-3FDF-BAC8-563CF3E0832C}"/>
          </ac:spMkLst>
        </pc:spChg>
        <pc:spChg chg="mod">
          <ac:chgData name="Robert Groves" userId="18340ee5-2ee2-4523-a1bd-00715d104e64" providerId="ADAL" clId="{06309955-414F-4341-B325-15CEB353ABAB}" dt="2023-03-20T09:49:38.583" v="13142" actId="164"/>
          <ac:spMkLst>
            <pc:docMk/>
            <pc:sldMk cId="2881078180" sldId="687"/>
            <ac:spMk id="5" creationId="{EC926239-3498-718C-68AF-9F56DADB0212}"/>
          </ac:spMkLst>
        </pc:spChg>
        <pc:spChg chg="mod">
          <ac:chgData name="Robert Groves" userId="18340ee5-2ee2-4523-a1bd-00715d104e64" providerId="ADAL" clId="{06309955-414F-4341-B325-15CEB353ABAB}" dt="2023-03-20T09:49:38.583" v="13142" actId="164"/>
          <ac:spMkLst>
            <pc:docMk/>
            <pc:sldMk cId="2881078180" sldId="687"/>
            <ac:spMk id="9" creationId="{24FD1763-E64D-4529-0D89-4F515C46659E}"/>
          </ac:spMkLst>
        </pc:spChg>
        <pc:grpChg chg="add mod">
          <ac:chgData name="Robert Groves" userId="18340ee5-2ee2-4523-a1bd-00715d104e64" providerId="ADAL" clId="{06309955-414F-4341-B325-15CEB353ABAB}" dt="2023-03-20T09:49:46.748" v="13144" actId="1076"/>
          <ac:grpSpMkLst>
            <pc:docMk/>
            <pc:sldMk cId="2881078180" sldId="687"/>
            <ac:grpSpMk id="2" creationId="{C0AA8BD9-91B8-9DFE-7E73-4E3E7D18184B}"/>
          </ac:grpSpMkLst>
        </pc:grpChg>
        <pc:picChg chg="add mod modCrop">
          <ac:chgData name="Robert Groves" userId="18340ee5-2ee2-4523-a1bd-00715d104e64" providerId="ADAL" clId="{06309955-414F-4341-B325-15CEB353ABAB}" dt="2023-03-20T09:49:52.627" v="13145" actId="1076"/>
          <ac:picMkLst>
            <pc:docMk/>
            <pc:sldMk cId="2881078180" sldId="687"/>
            <ac:picMk id="6" creationId="{11B72913-1F55-6894-7D8F-5B0E0A047373}"/>
          </ac:picMkLst>
        </pc:picChg>
        <pc:picChg chg="del mod">
          <ac:chgData name="Robert Groves" userId="18340ee5-2ee2-4523-a1bd-00715d104e64" providerId="ADAL" clId="{06309955-414F-4341-B325-15CEB353ABAB}" dt="2023-03-16T17:06:27.715" v="10372" actId="478"/>
          <ac:picMkLst>
            <pc:docMk/>
            <pc:sldMk cId="2881078180" sldId="687"/>
            <ac:picMk id="8" creationId="{E6B8BB26-CB43-9308-BF5E-A9FBD03990E1}"/>
          </ac:picMkLst>
        </pc:picChg>
      </pc:sldChg>
      <pc:sldChg chg="addSp delSp modSp add del mod ord">
        <pc:chgData name="Robert Groves" userId="18340ee5-2ee2-4523-a1bd-00715d104e64" providerId="ADAL" clId="{06309955-414F-4341-B325-15CEB353ABAB}" dt="2023-03-17T10:50:04.803" v="11063" actId="47"/>
        <pc:sldMkLst>
          <pc:docMk/>
          <pc:sldMk cId="1850337138" sldId="688"/>
        </pc:sldMkLst>
        <pc:spChg chg="mod">
          <ac:chgData name="Robert Groves" userId="18340ee5-2ee2-4523-a1bd-00715d104e64" providerId="ADAL" clId="{06309955-414F-4341-B325-15CEB353ABAB}" dt="2023-03-16T17:00:20.173" v="10317" actId="20577"/>
          <ac:spMkLst>
            <pc:docMk/>
            <pc:sldMk cId="1850337138" sldId="688"/>
            <ac:spMk id="2" creationId="{B9A92014-4782-0635-D2E7-8C92A5930933}"/>
          </ac:spMkLst>
        </pc:spChg>
        <pc:spChg chg="mod">
          <ac:chgData name="Robert Groves" userId="18340ee5-2ee2-4523-a1bd-00715d104e64" providerId="ADAL" clId="{06309955-414F-4341-B325-15CEB353ABAB}" dt="2023-03-16T16:56:06.183" v="9720" actId="20577"/>
          <ac:spMkLst>
            <pc:docMk/>
            <pc:sldMk cId="1850337138" sldId="688"/>
            <ac:spMk id="9" creationId="{24FD1763-E64D-4529-0D89-4F515C46659E}"/>
          </ac:spMkLst>
        </pc:spChg>
        <pc:picChg chg="add mod">
          <ac:chgData name="Robert Groves" userId="18340ee5-2ee2-4523-a1bd-00715d104e64" providerId="ADAL" clId="{06309955-414F-4341-B325-15CEB353ABAB}" dt="2023-03-16T17:15:53.831" v="10421" actId="1076"/>
          <ac:picMkLst>
            <pc:docMk/>
            <pc:sldMk cId="1850337138" sldId="688"/>
            <ac:picMk id="5" creationId="{293564B8-FBC2-DDDF-9F08-095413977621}"/>
          </ac:picMkLst>
        </pc:picChg>
        <pc:picChg chg="del mod">
          <ac:chgData name="Robert Groves" userId="18340ee5-2ee2-4523-a1bd-00715d104e64" providerId="ADAL" clId="{06309955-414F-4341-B325-15CEB353ABAB}" dt="2023-03-16T17:06:29.017" v="10374" actId="478"/>
          <ac:picMkLst>
            <pc:docMk/>
            <pc:sldMk cId="1850337138" sldId="688"/>
            <ac:picMk id="8" creationId="{404CF8D5-F585-A959-6999-A0282B3480A2}"/>
          </ac:picMkLst>
        </pc:picChg>
      </pc:sldChg>
      <pc:sldChg chg="add del ord">
        <pc:chgData name="Robert Groves" userId="18340ee5-2ee2-4523-a1bd-00715d104e64" providerId="ADAL" clId="{06309955-414F-4341-B325-15CEB353ABAB}" dt="2023-03-16T16:55:56.680" v="9703" actId="47"/>
        <pc:sldMkLst>
          <pc:docMk/>
          <pc:sldMk cId="2385526359" sldId="688"/>
        </pc:sldMkLst>
      </pc:sldChg>
      <pc:sldChg chg="del">
        <pc:chgData name="Robert Groves" userId="18340ee5-2ee2-4523-a1bd-00715d104e64" providerId="ADAL" clId="{06309955-414F-4341-B325-15CEB353ABAB}" dt="2023-03-16T11:37:19.497" v="1" actId="47"/>
        <pc:sldMkLst>
          <pc:docMk/>
          <pc:sldMk cId="3565187420" sldId="688"/>
        </pc:sldMkLst>
      </pc:sldChg>
      <pc:sldChg chg="del">
        <pc:chgData name="Robert Groves" userId="18340ee5-2ee2-4523-a1bd-00715d104e64" providerId="ADAL" clId="{06309955-414F-4341-B325-15CEB353ABAB}" dt="2023-03-16T11:37:19.497" v="1" actId="47"/>
        <pc:sldMkLst>
          <pc:docMk/>
          <pc:sldMk cId="565269927" sldId="689"/>
        </pc:sldMkLst>
      </pc:sldChg>
      <pc:sldChg chg="modSp mod">
        <pc:chgData name="Robert Groves" userId="18340ee5-2ee2-4523-a1bd-00715d104e64" providerId="ADAL" clId="{06309955-414F-4341-B325-15CEB353ABAB}" dt="2023-03-21T08:52:06.869" v="14054" actId="20577"/>
        <pc:sldMkLst>
          <pc:docMk/>
          <pc:sldMk cId="3572022867" sldId="689"/>
        </pc:sldMkLst>
        <pc:spChg chg="mod">
          <ac:chgData name="Robert Groves" userId="18340ee5-2ee2-4523-a1bd-00715d104e64" providerId="ADAL" clId="{06309955-414F-4341-B325-15CEB353ABAB}" dt="2023-03-21T08:52:06.869" v="14054" actId="20577"/>
          <ac:spMkLst>
            <pc:docMk/>
            <pc:sldMk cId="3572022867" sldId="689"/>
            <ac:spMk id="2" creationId="{B9A92014-4782-0635-D2E7-8C92A5930933}"/>
          </ac:spMkLst>
        </pc:spChg>
        <pc:spChg chg="mod">
          <ac:chgData name="Robert Groves" userId="18340ee5-2ee2-4523-a1bd-00715d104e64" providerId="ADAL" clId="{06309955-414F-4341-B325-15CEB353ABAB}" dt="2023-03-17T12:27:20.098" v="12283"/>
          <ac:spMkLst>
            <pc:docMk/>
            <pc:sldMk cId="3572022867" sldId="689"/>
            <ac:spMk id="3" creationId="{B8A3FC9A-57E6-0FB7-189F-AAC1DC24E1AA}"/>
          </ac:spMkLst>
        </pc:spChg>
        <pc:spChg chg="mod">
          <ac:chgData name="Robert Groves" userId="18340ee5-2ee2-4523-a1bd-00715d104e64" providerId="ADAL" clId="{06309955-414F-4341-B325-15CEB353ABAB}" dt="2023-03-20T09:50:48.202" v="13152" actId="1076"/>
          <ac:spMkLst>
            <pc:docMk/>
            <pc:sldMk cId="3572022867" sldId="689"/>
            <ac:spMk id="9" creationId="{24FD1763-E64D-4529-0D89-4F515C46659E}"/>
          </ac:spMkLst>
        </pc:spChg>
        <pc:picChg chg="mod">
          <ac:chgData name="Robert Groves" userId="18340ee5-2ee2-4523-a1bd-00715d104e64" providerId="ADAL" clId="{06309955-414F-4341-B325-15CEB353ABAB}" dt="2023-03-20T09:50:53.463" v="13154" actId="1076"/>
          <ac:picMkLst>
            <pc:docMk/>
            <pc:sldMk cId="3572022867" sldId="689"/>
            <ac:picMk id="5" creationId="{4DD72180-E8C2-2D7C-7E95-6EF433972197}"/>
          </ac:picMkLst>
        </pc:picChg>
      </pc:sldChg>
      <pc:sldChg chg="del">
        <pc:chgData name="Robert Groves" userId="18340ee5-2ee2-4523-a1bd-00715d104e64" providerId="ADAL" clId="{06309955-414F-4341-B325-15CEB353ABAB}" dt="2023-03-16T11:37:19.497" v="1" actId="47"/>
        <pc:sldMkLst>
          <pc:docMk/>
          <pc:sldMk cId="3464389796" sldId="690"/>
        </pc:sldMkLst>
      </pc:sldChg>
      <pc:sldChg chg="addSp delSp modSp add mod ord">
        <pc:chgData name="Robert Groves" userId="18340ee5-2ee2-4523-a1bd-00715d104e64" providerId="ADAL" clId="{06309955-414F-4341-B325-15CEB353ABAB}" dt="2023-03-17T12:21:48.667" v="12272" actId="20577"/>
        <pc:sldMkLst>
          <pc:docMk/>
          <pc:sldMk cId="3819273154" sldId="690"/>
        </pc:sldMkLst>
        <pc:spChg chg="mod">
          <ac:chgData name="Robert Groves" userId="18340ee5-2ee2-4523-a1bd-00715d104e64" providerId="ADAL" clId="{06309955-414F-4341-B325-15CEB353ABAB}" dt="2023-03-17T12:20:47.582" v="12218" actId="20577"/>
          <ac:spMkLst>
            <pc:docMk/>
            <pc:sldMk cId="3819273154" sldId="690"/>
            <ac:spMk id="2" creationId="{42BEA281-80EF-9E19-8144-D2BD5AAA9942}"/>
          </ac:spMkLst>
        </pc:spChg>
        <pc:spChg chg="mod">
          <ac:chgData name="Robert Groves" userId="18340ee5-2ee2-4523-a1bd-00715d104e64" providerId="ADAL" clId="{06309955-414F-4341-B325-15CEB353ABAB}" dt="2023-03-17T12:21:37.406" v="12237"/>
          <ac:spMkLst>
            <pc:docMk/>
            <pc:sldMk cId="3819273154" sldId="690"/>
            <ac:spMk id="3" creationId="{B8A3FC9A-57E6-0FB7-189F-AAC1DC24E1AA}"/>
          </ac:spMkLst>
        </pc:spChg>
        <pc:spChg chg="mod">
          <ac:chgData name="Robert Groves" userId="18340ee5-2ee2-4523-a1bd-00715d104e64" providerId="ADAL" clId="{06309955-414F-4341-B325-15CEB353ABAB}" dt="2023-03-17T12:21:48.667" v="12272" actId="20577"/>
          <ac:spMkLst>
            <pc:docMk/>
            <pc:sldMk cId="3819273154" sldId="690"/>
            <ac:spMk id="4" creationId="{279859CC-2048-3FDF-BAC8-563CF3E0832C}"/>
          </ac:spMkLst>
        </pc:spChg>
        <pc:spChg chg="mod">
          <ac:chgData name="Robert Groves" userId="18340ee5-2ee2-4523-a1bd-00715d104e64" providerId="ADAL" clId="{06309955-414F-4341-B325-15CEB353ABAB}" dt="2023-03-17T11:18:07.401" v="12031" actId="20577"/>
          <ac:spMkLst>
            <pc:docMk/>
            <pc:sldMk cId="3819273154" sldId="690"/>
            <ac:spMk id="9" creationId="{24FD1763-E64D-4529-0D89-4F515C46659E}"/>
          </ac:spMkLst>
        </pc:spChg>
        <pc:picChg chg="del">
          <ac:chgData name="Robert Groves" userId="18340ee5-2ee2-4523-a1bd-00715d104e64" providerId="ADAL" clId="{06309955-414F-4341-B325-15CEB353ABAB}" dt="2023-03-17T11:18:12.538" v="12032" actId="478"/>
          <ac:picMkLst>
            <pc:docMk/>
            <pc:sldMk cId="3819273154" sldId="690"/>
            <ac:picMk id="5" creationId="{D14D4673-98FF-60DE-EE1A-F1849BEE7E20}"/>
          </ac:picMkLst>
        </pc:picChg>
        <pc:picChg chg="add mod modCrop">
          <ac:chgData name="Robert Groves" userId="18340ee5-2ee2-4523-a1bd-00715d104e64" providerId="ADAL" clId="{06309955-414F-4341-B325-15CEB353ABAB}" dt="2023-03-17T11:39:13.343" v="12161" actId="1076"/>
          <ac:picMkLst>
            <pc:docMk/>
            <pc:sldMk cId="3819273154" sldId="690"/>
            <ac:picMk id="6" creationId="{EBCDD28B-25D3-4FF4-6FF8-A78E963CC8E8}"/>
          </ac:picMkLst>
        </pc:picChg>
      </pc:sldChg>
      <pc:sldChg chg="modSp add mod ord">
        <pc:chgData name="Robert Groves" userId="18340ee5-2ee2-4523-a1bd-00715d104e64" providerId="ADAL" clId="{06309955-414F-4341-B325-15CEB353ABAB}" dt="2023-03-17T12:21:34.317" v="12236"/>
        <pc:sldMkLst>
          <pc:docMk/>
          <pc:sldMk cId="762994726" sldId="691"/>
        </pc:sldMkLst>
        <pc:spChg chg="mod">
          <ac:chgData name="Robert Groves" userId="18340ee5-2ee2-4523-a1bd-00715d104e64" providerId="ADAL" clId="{06309955-414F-4341-B325-15CEB353ABAB}" dt="2023-03-17T12:21:34.317" v="12236"/>
          <ac:spMkLst>
            <pc:docMk/>
            <pc:sldMk cId="762994726" sldId="691"/>
            <ac:spMk id="2" creationId="{E6359F21-8C55-9A0F-7C7A-2882672422D2}"/>
          </ac:spMkLst>
        </pc:spChg>
        <pc:spChg chg="mod">
          <ac:chgData name="Robert Groves" userId="18340ee5-2ee2-4523-a1bd-00715d104e64" providerId="ADAL" clId="{06309955-414F-4341-B325-15CEB353ABAB}" dt="2023-03-17T11:22:24.635" v="12148" actId="20577"/>
          <ac:spMkLst>
            <pc:docMk/>
            <pc:sldMk cId="762994726" sldId="691"/>
            <ac:spMk id="4" creationId="{F5E0A813-8E2E-46A3-CF90-00564FD62917}"/>
          </ac:spMkLst>
        </pc:spChg>
      </pc:sldChg>
      <pc:sldChg chg="del">
        <pc:chgData name="Robert Groves" userId="18340ee5-2ee2-4523-a1bd-00715d104e64" providerId="ADAL" clId="{06309955-414F-4341-B325-15CEB353ABAB}" dt="2023-03-16T11:37:19.497" v="1" actId="47"/>
        <pc:sldMkLst>
          <pc:docMk/>
          <pc:sldMk cId="1847201154" sldId="691"/>
        </pc:sldMkLst>
      </pc:sldChg>
      <pc:sldChg chg="add del">
        <pc:chgData name="Robert Groves" userId="18340ee5-2ee2-4523-a1bd-00715d104e64" providerId="ADAL" clId="{06309955-414F-4341-B325-15CEB353ABAB}" dt="2023-03-20T12:26:53.095" v="13156" actId="47"/>
        <pc:sldMkLst>
          <pc:docMk/>
          <pc:sldMk cId="1698563967" sldId="692"/>
        </pc:sldMkLst>
      </pc:sldChg>
      <pc:sldChg chg="addSp delSp modSp add mod ord">
        <pc:chgData name="Robert Groves" userId="18340ee5-2ee2-4523-a1bd-00715d104e64" providerId="ADAL" clId="{06309955-414F-4341-B325-15CEB353ABAB}" dt="2023-03-20T12:58:00.709" v="13300" actId="20577"/>
        <pc:sldMkLst>
          <pc:docMk/>
          <pc:sldMk cId="3535004190" sldId="692"/>
        </pc:sldMkLst>
        <pc:spChg chg="del mod">
          <ac:chgData name="Robert Groves" userId="18340ee5-2ee2-4523-a1bd-00715d104e64" providerId="ADAL" clId="{06309955-414F-4341-B325-15CEB353ABAB}" dt="2023-03-20T12:51:46.186" v="13281" actId="478"/>
          <ac:spMkLst>
            <pc:docMk/>
            <pc:sldMk cId="3535004190" sldId="692"/>
            <ac:spMk id="2" creationId="{42BEA281-80EF-9E19-8144-D2BD5AAA9942}"/>
          </ac:spMkLst>
        </pc:spChg>
        <pc:spChg chg="add mod">
          <ac:chgData name="Robert Groves" userId="18340ee5-2ee2-4523-a1bd-00715d104e64" providerId="ADAL" clId="{06309955-414F-4341-B325-15CEB353ABAB}" dt="2023-03-20T12:53:38.922" v="13295" actId="27107"/>
          <ac:spMkLst>
            <pc:docMk/>
            <pc:sldMk cId="3535004190" sldId="692"/>
            <ac:spMk id="7" creationId="{479C6F78-961F-25BC-9F19-4402B93C22F7}"/>
          </ac:spMkLst>
        </pc:spChg>
        <pc:spChg chg="add mod">
          <ac:chgData name="Robert Groves" userId="18340ee5-2ee2-4523-a1bd-00715d104e64" providerId="ADAL" clId="{06309955-414F-4341-B325-15CEB353ABAB}" dt="2023-03-20T12:53:06.549" v="13292" actId="1076"/>
          <ac:spMkLst>
            <pc:docMk/>
            <pc:sldMk cId="3535004190" sldId="692"/>
            <ac:spMk id="8" creationId="{6F542D46-FBC5-F961-54D7-7E9EC933843B}"/>
          </ac:spMkLst>
        </pc:spChg>
        <pc:spChg chg="mod">
          <ac:chgData name="Robert Groves" userId="18340ee5-2ee2-4523-a1bd-00715d104e64" providerId="ADAL" clId="{06309955-414F-4341-B325-15CEB353ABAB}" dt="2023-03-20T12:52:33.752" v="13289" actId="1076"/>
          <ac:spMkLst>
            <pc:docMk/>
            <pc:sldMk cId="3535004190" sldId="692"/>
            <ac:spMk id="9" creationId="{24FD1763-E64D-4529-0D89-4F515C46659E}"/>
          </ac:spMkLst>
        </pc:spChg>
        <pc:spChg chg="add mod">
          <ac:chgData name="Robert Groves" userId="18340ee5-2ee2-4523-a1bd-00715d104e64" providerId="ADAL" clId="{06309955-414F-4341-B325-15CEB353ABAB}" dt="2023-03-20T12:58:00.709" v="13300" actId="20577"/>
          <ac:spMkLst>
            <pc:docMk/>
            <pc:sldMk cId="3535004190" sldId="692"/>
            <ac:spMk id="10" creationId="{5F094714-47B0-4CEF-1CD6-3E381B4F4F80}"/>
          </ac:spMkLst>
        </pc:spChg>
        <pc:spChg chg="add mod">
          <ac:chgData name="Robert Groves" userId="18340ee5-2ee2-4523-a1bd-00715d104e64" providerId="ADAL" clId="{06309955-414F-4341-B325-15CEB353ABAB}" dt="2023-03-20T12:53:09.088" v="13293" actId="1076"/>
          <ac:spMkLst>
            <pc:docMk/>
            <pc:sldMk cId="3535004190" sldId="692"/>
            <ac:spMk id="11" creationId="{D07B6052-CB71-EE81-7C68-320743CB0D99}"/>
          </ac:spMkLst>
        </pc:spChg>
        <pc:picChg chg="del">
          <ac:chgData name="Robert Groves" userId="18340ee5-2ee2-4523-a1bd-00715d104e64" providerId="ADAL" clId="{06309955-414F-4341-B325-15CEB353ABAB}" dt="2023-03-20T12:45:40.271" v="13208" actId="478"/>
          <ac:picMkLst>
            <pc:docMk/>
            <pc:sldMk cId="3535004190" sldId="692"/>
            <ac:picMk id="5" creationId="{D14D4673-98FF-60DE-EE1A-F1849BEE7E20}"/>
          </ac:picMkLst>
        </pc:picChg>
      </pc:sldChg>
      <pc:sldChg chg="addSp delSp modSp add mod">
        <pc:chgData name="Robert Groves" userId="18340ee5-2ee2-4523-a1bd-00715d104e64" providerId="ADAL" clId="{06309955-414F-4341-B325-15CEB353ABAB}" dt="2023-03-21T11:40:13.680" v="15339" actId="27107"/>
        <pc:sldMkLst>
          <pc:docMk/>
          <pc:sldMk cId="3420840651" sldId="693"/>
        </pc:sldMkLst>
        <pc:spChg chg="add mod">
          <ac:chgData name="Robert Groves" userId="18340ee5-2ee2-4523-a1bd-00715d104e64" providerId="ADAL" clId="{06309955-414F-4341-B325-15CEB353ABAB}" dt="2023-03-21T11:40:13.680" v="15339" actId="27107"/>
          <ac:spMkLst>
            <pc:docMk/>
            <pc:sldMk cId="3420840651" sldId="693"/>
            <ac:spMk id="2" creationId="{3BF42814-941A-389D-B3F9-048E7A77F0B9}"/>
          </ac:spMkLst>
        </pc:spChg>
        <pc:spChg chg="del">
          <ac:chgData name="Robert Groves" userId="18340ee5-2ee2-4523-a1bd-00715d104e64" providerId="ADAL" clId="{06309955-414F-4341-B325-15CEB353ABAB}" dt="2023-03-21T08:40:12.010" v="13660" actId="478"/>
          <ac:spMkLst>
            <pc:docMk/>
            <pc:sldMk cId="3420840651" sldId="693"/>
            <ac:spMk id="7" creationId="{479C6F78-961F-25BC-9F19-4402B93C22F7}"/>
          </ac:spMkLst>
        </pc:spChg>
        <pc:spChg chg="del">
          <ac:chgData name="Robert Groves" userId="18340ee5-2ee2-4523-a1bd-00715d104e64" providerId="ADAL" clId="{06309955-414F-4341-B325-15CEB353ABAB}" dt="2023-03-21T08:40:09.721" v="13657" actId="478"/>
          <ac:spMkLst>
            <pc:docMk/>
            <pc:sldMk cId="3420840651" sldId="693"/>
            <ac:spMk id="8" creationId="{6F542D46-FBC5-F961-54D7-7E9EC933843B}"/>
          </ac:spMkLst>
        </pc:spChg>
        <pc:spChg chg="mod">
          <ac:chgData name="Robert Groves" userId="18340ee5-2ee2-4523-a1bd-00715d104e64" providerId="ADAL" clId="{06309955-414F-4341-B325-15CEB353ABAB}" dt="2023-03-21T11:20:41.115" v="14558" actId="1076"/>
          <ac:spMkLst>
            <pc:docMk/>
            <pc:sldMk cId="3420840651" sldId="693"/>
            <ac:spMk id="9" creationId="{24FD1763-E64D-4529-0D89-4F515C46659E}"/>
          </ac:spMkLst>
        </pc:spChg>
        <pc:spChg chg="del">
          <ac:chgData name="Robert Groves" userId="18340ee5-2ee2-4523-a1bd-00715d104e64" providerId="ADAL" clId="{06309955-414F-4341-B325-15CEB353ABAB}" dt="2023-03-21T08:40:10.234" v="13658" actId="478"/>
          <ac:spMkLst>
            <pc:docMk/>
            <pc:sldMk cId="3420840651" sldId="693"/>
            <ac:spMk id="10" creationId="{5F094714-47B0-4CEF-1CD6-3E381B4F4F80}"/>
          </ac:spMkLst>
        </pc:spChg>
        <pc:spChg chg="del">
          <ac:chgData name="Robert Groves" userId="18340ee5-2ee2-4523-a1bd-00715d104e64" providerId="ADAL" clId="{06309955-414F-4341-B325-15CEB353ABAB}" dt="2023-03-21T08:40:11.009" v="13659" actId="478"/>
          <ac:spMkLst>
            <pc:docMk/>
            <pc:sldMk cId="3420840651" sldId="693"/>
            <ac:spMk id="11" creationId="{D07B6052-CB71-EE81-7C68-320743CB0D99}"/>
          </ac:spMkLst>
        </pc:spChg>
      </pc:sldChg>
      <pc:sldMasterChg chg="del delSldLayout">
        <pc:chgData name="Robert Groves" userId="18340ee5-2ee2-4523-a1bd-00715d104e64" providerId="ADAL" clId="{06309955-414F-4341-B325-15CEB353ABAB}" dt="2023-03-16T11:37:19.497" v="1" actId="47"/>
        <pc:sldMasterMkLst>
          <pc:docMk/>
          <pc:sldMasterMk cId="0" sldId="2147483782"/>
        </pc:sldMasterMkLst>
        <pc:sldLayoutChg chg="del">
          <pc:chgData name="Robert Groves" userId="18340ee5-2ee2-4523-a1bd-00715d104e64" providerId="ADAL" clId="{06309955-414F-4341-B325-15CEB353ABAB}" dt="2023-03-16T11:37:19.497" v="1" actId="47"/>
          <pc:sldLayoutMkLst>
            <pc:docMk/>
            <pc:sldMasterMk cId="0" sldId="2147483782"/>
            <pc:sldLayoutMk cId="2677981002" sldId="2147483728"/>
          </pc:sldLayoutMkLst>
        </pc:sldLayoutChg>
        <pc:sldLayoutChg chg="del">
          <pc:chgData name="Robert Groves" userId="18340ee5-2ee2-4523-a1bd-00715d104e64" providerId="ADAL" clId="{06309955-414F-4341-B325-15CEB353ABAB}" dt="2023-03-16T11:37:19.497" v="1" actId="47"/>
          <pc:sldLayoutMkLst>
            <pc:docMk/>
            <pc:sldMasterMk cId="0" sldId="2147483782"/>
            <pc:sldLayoutMk cId="2661897508" sldId="2147483781"/>
          </pc:sldLayoutMkLst>
        </pc:sldLayoutChg>
        <pc:sldLayoutChg chg="del">
          <pc:chgData name="Robert Groves" userId="18340ee5-2ee2-4523-a1bd-00715d104e64" providerId="ADAL" clId="{06309955-414F-4341-B325-15CEB353ABAB}" dt="2023-03-16T11:37:19.497" v="1" actId="47"/>
          <pc:sldLayoutMkLst>
            <pc:docMk/>
            <pc:sldMasterMk cId="0" sldId="2147483782"/>
            <pc:sldLayoutMk cId="0" sldId="2147483783"/>
          </pc:sldLayoutMkLst>
        </pc:sldLayoutChg>
        <pc:sldLayoutChg chg="del">
          <pc:chgData name="Robert Groves" userId="18340ee5-2ee2-4523-a1bd-00715d104e64" providerId="ADAL" clId="{06309955-414F-4341-B325-15CEB353ABAB}" dt="2023-03-16T11:37:19.497" v="1" actId="47"/>
          <pc:sldLayoutMkLst>
            <pc:docMk/>
            <pc:sldMasterMk cId="0" sldId="2147483782"/>
            <pc:sldLayoutMk cId="0" sldId="2147483784"/>
          </pc:sldLayoutMkLst>
        </pc:sldLayoutChg>
        <pc:sldLayoutChg chg="del">
          <pc:chgData name="Robert Groves" userId="18340ee5-2ee2-4523-a1bd-00715d104e64" providerId="ADAL" clId="{06309955-414F-4341-B325-15CEB353ABAB}" dt="2023-03-16T11:37:19.497" v="1" actId="47"/>
          <pc:sldLayoutMkLst>
            <pc:docMk/>
            <pc:sldMasterMk cId="0" sldId="2147483782"/>
            <pc:sldLayoutMk cId="0" sldId="2147483861"/>
          </pc:sldLayoutMkLst>
        </pc:sldLayoutChg>
        <pc:sldLayoutChg chg="del">
          <pc:chgData name="Robert Groves" userId="18340ee5-2ee2-4523-a1bd-00715d104e64" providerId="ADAL" clId="{06309955-414F-4341-B325-15CEB353ABAB}" dt="2023-03-16T11:37:19.497" v="1" actId="47"/>
          <pc:sldLayoutMkLst>
            <pc:docMk/>
            <pc:sldMasterMk cId="0" sldId="2147483782"/>
            <pc:sldLayoutMk cId="0" sldId="2147483862"/>
          </pc:sldLayoutMkLst>
        </pc:sldLayoutChg>
        <pc:sldLayoutChg chg="del">
          <pc:chgData name="Robert Groves" userId="18340ee5-2ee2-4523-a1bd-00715d104e64" providerId="ADAL" clId="{06309955-414F-4341-B325-15CEB353ABAB}" dt="2023-03-16T11:37:19.497" v="1" actId="47"/>
          <pc:sldLayoutMkLst>
            <pc:docMk/>
            <pc:sldMasterMk cId="0" sldId="2147483782"/>
            <pc:sldLayoutMk cId="0" sldId="2147483863"/>
          </pc:sldLayoutMkLst>
        </pc:sldLayoutChg>
      </pc:sldMasterChg>
    </pc:docChg>
  </pc:docChgLst>
  <pc:docChgLst>
    <pc:chgData name="Pete Jeffreys" userId="25ad60b4-1396-428f-a660-10ca608ac5be" providerId="ADAL" clId="{DB99B8C0-C2DF-478B-9518-268FCA832810}"/>
    <pc:docChg chg="custSel addSld modSld sldOrd">
      <pc:chgData name="Pete Jeffreys" userId="25ad60b4-1396-428f-a660-10ca608ac5be" providerId="ADAL" clId="{DB99B8C0-C2DF-478B-9518-268FCA832810}" dt="2023-03-16T22:22:43.915" v="1435"/>
      <pc:docMkLst>
        <pc:docMk/>
      </pc:docMkLst>
      <pc:sldChg chg="modSp mod">
        <pc:chgData name="Pete Jeffreys" userId="25ad60b4-1396-428f-a660-10ca608ac5be" providerId="ADAL" clId="{DB99B8C0-C2DF-478B-9518-268FCA832810}" dt="2023-03-16T21:45:05.152" v="82" actId="20577"/>
        <pc:sldMkLst>
          <pc:docMk/>
          <pc:sldMk cId="915844172" sldId="320"/>
        </pc:sldMkLst>
        <pc:spChg chg="mod">
          <ac:chgData name="Pete Jeffreys" userId="25ad60b4-1396-428f-a660-10ca608ac5be" providerId="ADAL" clId="{DB99B8C0-C2DF-478B-9518-268FCA832810}" dt="2023-03-16T21:45:05.152" v="82" actId="20577"/>
          <ac:spMkLst>
            <pc:docMk/>
            <pc:sldMk cId="915844172" sldId="320"/>
            <ac:spMk id="4" creationId="{8C1EAEB7-B331-C443-8021-BFFE8DD4BBBE}"/>
          </ac:spMkLst>
        </pc:spChg>
      </pc:sldChg>
      <pc:sldChg chg="modSp mod">
        <pc:chgData name="Pete Jeffreys" userId="25ad60b4-1396-428f-a660-10ca608ac5be" providerId="ADAL" clId="{DB99B8C0-C2DF-478B-9518-268FCA832810}" dt="2023-03-16T21:47:21.655" v="262"/>
        <pc:sldMkLst>
          <pc:docMk/>
          <pc:sldMk cId="1854212305" sldId="323"/>
        </pc:sldMkLst>
        <pc:spChg chg="mod">
          <ac:chgData name="Pete Jeffreys" userId="25ad60b4-1396-428f-a660-10ca608ac5be" providerId="ADAL" clId="{DB99B8C0-C2DF-478B-9518-268FCA832810}" dt="2023-03-16T21:47:21.655" v="262"/>
          <ac:spMkLst>
            <pc:docMk/>
            <pc:sldMk cId="1854212305" sldId="323"/>
            <ac:spMk id="2" creationId="{A394B89F-2B87-9B11-FB13-516A02FD907F}"/>
          </ac:spMkLst>
        </pc:spChg>
      </pc:sldChg>
      <pc:sldChg chg="modSp mod">
        <pc:chgData name="Pete Jeffreys" userId="25ad60b4-1396-428f-a660-10ca608ac5be" providerId="ADAL" clId="{DB99B8C0-C2DF-478B-9518-268FCA832810}" dt="2023-03-16T21:47:32.381" v="266"/>
        <pc:sldMkLst>
          <pc:docMk/>
          <pc:sldMk cId="2811152509" sldId="665"/>
        </pc:sldMkLst>
        <pc:spChg chg="mod">
          <ac:chgData name="Pete Jeffreys" userId="25ad60b4-1396-428f-a660-10ca608ac5be" providerId="ADAL" clId="{DB99B8C0-C2DF-478B-9518-268FCA832810}" dt="2023-03-16T21:47:32.381" v="266"/>
          <ac:spMkLst>
            <pc:docMk/>
            <pc:sldMk cId="2811152509" sldId="665"/>
            <ac:spMk id="3" creationId="{B8A3FC9A-57E6-0FB7-189F-AAC1DC24E1AA}"/>
          </ac:spMkLst>
        </pc:spChg>
      </pc:sldChg>
      <pc:sldChg chg="modSp mod">
        <pc:chgData name="Pete Jeffreys" userId="25ad60b4-1396-428f-a660-10ca608ac5be" providerId="ADAL" clId="{DB99B8C0-C2DF-478B-9518-268FCA832810}" dt="2023-03-16T21:49:10.717" v="305" actId="20577"/>
        <pc:sldMkLst>
          <pc:docMk/>
          <pc:sldMk cId="2959605566" sldId="671"/>
        </pc:sldMkLst>
        <pc:spChg chg="mod">
          <ac:chgData name="Pete Jeffreys" userId="25ad60b4-1396-428f-a660-10ca608ac5be" providerId="ADAL" clId="{DB99B8C0-C2DF-478B-9518-268FCA832810}" dt="2023-03-16T21:49:10.717" v="305" actId="20577"/>
          <ac:spMkLst>
            <pc:docMk/>
            <pc:sldMk cId="2959605566" sldId="671"/>
            <ac:spMk id="2" creationId="{42BEA281-80EF-9E19-8144-D2BD5AAA9942}"/>
          </ac:spMkLst>
        </pc:spChg>
        <pc:spChg chg="mod">
          <ac:chgData name="Pete Jeffreys" userId="25ad60b4-1396-428f-a660-10ca608ac5be" providerId="ADAL" clId="{DB99B8C0-C2DF-478B-9518-268FCA832810}" dt="2023-03-16T21:47:24.199" v="263"/>
          <ac:spMkLst>
            <pc:docMk/>
            <pc:sldMk cId="2959605566" sldId="671"/>
            <ac:spMk id="3" creationId="{B8A3FC9A-57E6-0FB7-189F-AAC1DC24E1AA}"/>
          </ac:spMkLst>
        </pc:spChg>
      </pc:sldChg>
      <pc:sldChg chg="modSp mod ord">
        <pc:chgData name="Pete Jeffreys" userId="25ad60b4-1396-428f-a660-10ca608ac5be" providerId="ADAL" clId="{DB99B8C0-C2DF-478B-9518-268FCA832810}" dt="2023-03-16T22:22:43.915" v="1435"/>
        <pc:sldMkLst>
          <pc:docMk/>
          <pc:sldMk cId="2463906386" sldId="672"/>
        </pc:sldMkLst>
        <pc:spChg chg="mod">
          <ac:chgData name="Pete Jeffreys" userId="25ad60b4-1396-428f-a660-10ca608ac5be" providerId="ADAL" clId="{DB99B8C0-C2DF-478B-9518-268FCA832810}" dt="2023-03-16T21:46:54.577" v="261" actId="20577"/>
          <ac:spMkLst>
            <pc:docMk/>
            <pc:sldMk cId="2463906386" sldId="672"/>
            <ac:spMk id="3" creationId="{B8A3FC9A-57E6-0FB7-189F-AAC1DC24E1AA}"/>
          </ac:spMkLst>
        </pc:spChg>
        <pc:spChg chg="mod">
          <ac:chgData name="Pete Jeffreys" userId="25ad60b4-1396-428f-a660-10ca608ac5be" providerId="ADAL" clId="{DB99B8C0-C2DF-478B-9518-268FCA832810}" dt="2023-03-16T21:46:39.284" v="229" actId="20577"/>
          <ac:spMkLst>
            <pc:docMk/>
            <pc:sldMk cId="2463906386" sldId="672"/>
            <ac:spMk id="5" creationId="{EC926239-3498-718C-68AF-9F56DADB0212}"/>
          </ac:spMkLst>
        </pc:spChg>
      </pc:sldChg>
      <pc:sldChg chg="modSp mod">
        <pc:chgData name="Pete Jeffreys" userId="25ad60b4-1396-428f-a660-10ca608ac5be" providerId="ADAL" clId="{DB99B8C0-C2DF-478B-9518-268FCA832810}" dt="2023-03-16T21:49:40.760" v="325" actId="20577"/>
        <pc:sldMkLst>
          <pc:docMk/>
          <pc:sldMk cId="3728385050" sldId="673"/>
        </pc:sldMkLst>
        <pc:spChg chg="mod">
          <ac:chgData name="Pete Jeffreys" userId="25ad60b4-1396-428f-a660-10ca608ac5be" providerId="ADAL" clId="{DB99B8C0-C2DF-478B-9518-268FCA832810}" dt="2023-03-16T21:47:26.582" v="264"/>
          <ac:spMkLst>
            <pc:docMk/>
            <pc:sldMk cId="3728385050" sldId="673"/>
            <ac:spMk id="3" creationId="{B8A3FC9A-57E6-0FB7-189F-AAC1DC24E1AA}"/>
          </ac:spMkLst>
        </pc:spChg>
        <pc:spChg chg="mod">
          <ac:chgData name="Pete Jeffreys" userId="25ad60b4-1396-428f-a660-10ca608ac5be" providerId="ADAL" clId="{DB99B8C0-C2DF-478B-9518-268FCA832810}" dt="2023-03-16T21:49:40.760" v="325" actId="20577"/>
          <ac:spMkLst>
            <pc:docMk/>
            <pc:sldMk cId="3728385050" sldId="673"/>
            <ac:spMk id="9" creationId="{24FD1763-E64D-4529-0D89-4F515C46659E}"/>
          </ac:spMkLst>
        </pc:spChg>
      </pc:sldChg>
      <pc:sldChg chg="modSp mod">
        <pc:chgData name="Pete Jeffreys" userId="25ad60b4-1396-428f-a660-10ca608ac5be" providerId="ADAL" clId="{DB99B8C0-C2DF-478B-9518-268FCA832810}" dt="2023-03-16T21:47:29.127" v="265"/>
        <pc:sldMkLst>
          <pc:docMk/>
          <pc:sldMk cId="569868381" sldId="674"/>
        </pc:sldMkLst>
        <pc:spChg chg="mod">
          <ac:chgData name="Pete Jeffreys" userId="25ad60b4-1396-428f-a660-10ca608ac5be" providerId="ADAL" clId="{DB99B8C0-C2DF-478B-9518-268FCA832810}" dt="2023-03-16T21:47:29.127" v="265"/>
          <ac:spMkLst>
            <pc:docMk/>
            <pc:sldMk cId="569868381" sldId="674"/>
            <ac:spMk id="2" creationId="{E6359F21-8C55-9A0F-7C7A-2882672422D2}"/>
          </ac:spMkLst>
        </pc:spChg>
      </pc:sldChg>
      <pc:sldChg chg="modSp mod">
        <pc:chgData name="Pete Jeffreys" userId="25ad60b4-1396-428f-a660-10ca608ac5be" providerId="ADAL" clId="{DB99B8C0-C2DF-478B-9518-268FCA832810}" dt="2023-03-16T21:47:35.226" v="267"/>
        <pc:sldMkLst>
          <pc:docMk/>
          <pc:sldMk cId="1423621557" sldId="675"/>
        </pc:sldMkLst>
        <pc:spChg chg="mod">
          <ac:chgData name="Pete Jeffreys" userId="25ad60b4-1396-428f-a660-10ca608ac5be" providerId="ADAL" clId="{DB99B8C0-C2DF-478B-9518-268FCA832810}" dt="2023-03-16T21:47:35.226" v="267"/>
          <ac:spMkLst>
            <pc:docMk/>
            <pc:sldMk cId="1423621557" sldId="675"/>
            <ac:spMk id="3" creationId="{B8A3FC9A-57E6-0FB7-189F-AAC1DC24E1AA}"/>
          </ac:spMkLst>
        </pc:spChg>
      </pc:sldChg>
      <pc:sldChg chg="modSp mod modCm">
        <pc:chgData name="Pete Jeffreys" userId="25ad60b4-1396-428f-a660-10ca608ac5be" providerId="ADAL" clId="{DB99B8C0-C2DF-478B-9518-268FCA832810}" dt="2023-03-16T21:50:34.158" v="327" actId="20577"/>
        <pc:sldMkLst>
          <pc:docMk/>
          <pc:sldMk cId="3394482006" sldId="676"/>
        </pc:sldMkLst>
        <pc:spChg chg="mod">
          <ac:chgData name="Pete Jeffreys" userId="25ad60b4-1396-428f-a660-10ca608ac5be" providerId="ADAL" clId="{DB99B8C0-C2DF-478B-9518-268FCA832810}" dt="2023-03-16T21:47:37.796" v="268"/>
          <ac:spMkLst>
            <pc:docMk/>
            <pc:sldMk cId="3394482006" sldId="676"/>
            <ac:spMk id="3" creationId="{B8A3FC9A-57E6-0FB7-189F-AAC1DC24E1AA}"/>
          </ac:spMkLst>
        </pc:spChg>
        <pc:spChg chg="mod">
          <ac:chgData name="Pete Jeffreys" userId="25ad60b4-1396-428f-a660-10ca608ac5be" providerId="ADAL" clId="{DB99B8C0-C2DF-478B-9518-268FCA832810}" dt="2023-03-16T21:50:34.158" v="327" actId="20577"/>
          <ac:spMkLst>
            <pc:docMk/>
            <pc:sldMk cId="3394482006" sldId="676"/>
            <ac:spMk id="10" creationId="{CA692FC9-F52D-7F83-81CC-5F8921D6CF78}"/>
          </ac:spMkLst>
        </pc:spChg>
        <pc:extLst>
          <p:ext xmlns:p="http://schemas.openxmlformats.org/presentationml/2006/main" uri="{D6D511B9-2390-475A-947B-AFAB55BFBCF1}">
            <pc226:cmChg xmlns:pc226="http://schemas.microsoft.com/office/powerpoint/2022/06/main/command" chg="mod">
              <pc226:chgData name="Pete Jeffreys" userId="25ad60b4-1396-428f-a660-10ca608ac5be" providerId="ADAL" clId="{DB99B8C0-C2DF-478B-9518-268FCA832810}" dt="2023-03-16T21:50:34.158" v="327" actId="20577"/>
              <pc2:cmMkLst xmlns:pc2="http://schemas.microsoft.com/office/powerpoint/2019/9/main/command">
                <pc:docMk/>
                <pc:sldMk cId="3394482006" sldId="676"/>
                <pc2:cmMk id="{615170D0-384B-49BB-B2CE-796B06BC3A72}"/>
              </pc2:cmMkLst>
            </pc226:cmChg>
          </p:ext>
        </pc:extLst>
      </pc:sldChg>
      <pc:sldChg chg="modSp mod">
        <pc:chgData name="Pete Jeffreys" userId="25ad60b4-1396-428f-a660-10ca608ac5be" providerId="ADAL" clId="{DB99B8C0-C2DF-478B-9518-268FCA832810}" dt="2023-03-16T22:11:17.742" v="1363" actId="20577"/>
        <pc:sldMkLst>
          <pc:docMk/>
          <pc:sldMk cId="4173516918" sldId="677"/>
        </pc:sldMkLst>
        <pc:spChg chg="mod">
          <ac:chgData name="Pete Jeffreys" userId="25ad60b4-1396-428f-a660-10ca608ac5be" providerId="ADAL" clId="{DB99B8C0-C2DF-478B-9518-268FCA832810}" dt="2023-03-16T21:47:40.251" v="269"/>
          <ac:spMkLst>
            <pc:docMk/>
            <pc:sldMk cId="4173516918" sldId="677"/>
            <ac:spMk id="3" creationId="{B8A3FC9A-57E6-0FB7-189F-AAC1DC24E1AA}"/>
          </ac:spMkLst>
        </pc:spChg>
        <pc:spChg chg="mod">
          <ac:chgData name="Pete Jeffreys" userId="25ad60b4-1396-428f-a660-10ca608ac5be" providerId="ADAL" clId="{DB99B8C0-C2DF-478B-9518-268FCA832810}" dt="2023-03-16T22:11:17.742" v="1363" actId="20577"/>
          <ac:spMkLst>
            <pc:docMk/>
            <pc:sldMk cId="4173516918" sldId="677"/>
            <ac:spMk id="5" creationId="{EC926239-3498-718C-68AF-9F56DADB0212}"/>
          </ac:spMkLst>
        </pc:spChg>
        <pc:spChg chg="mod">
          <ac:chgData name="Pete Jeffreys" userId="25ad60b4-1396-428f-a660-10ca608ac5be" providerId="ADAL" clId="{DB99B8C0-C2DF-478B-9518-268FCA832810}" dt="2023-03-16T21:50:55.937" v="360" actId="20577"/>
          <ac:spMkLst>
            <pc:docMk/>
            <pc:sldMk cId="4173516918" sldId="677"/>
            <ac:spMk id="9" creationId="{24FD1763-E64D-4529-0D89-4F515C46659E}"/>
          </ac:spMkLst>
        </pc:spChg>
      </pc:sldChg>
      <pc:sldChg chg="modSp mod ord">
        <pc:chgData name="Pete Jeffreys" userId="25ad60b4-1396-428f-a660-10ca608ac5be" providerId="ADAL" clId="{DB99B8C0-C2DF-478B-9518-268FCA832810}" dt="2023-03-16T21:59:46.055" v="794" actId="20577"/>
        <pc:sldMkLst>
          <pc:docMk/>
          <pc:sldMk cId="2047729237" sldId="679"/>
        </pc:sldMkLst>
        <pc:spChg chg="mod">
          <ac:chgData name="Pete Jeffreys" userId="25ad60b4-1396-428f-a660-10ca608ac5be" providerId="ADAL" clId="{DB99B8C0-C2DF-478B-9518-268FCA832810}" dt="2023-03-16T21:47:45.787" v="271"/>
          <ac:spMkLst>
            <pc:docMk/>
            <pc:sldMk cId="2047729237" sldId="679"/>
            <ac:spMk id="3" creationId="{B8A3FC9A-57E6-0FB7-189F-AAC1DC24E1AA}"/>
          </ac:spMkLst>
        </pc:spChg>
        <pc:spChg chg="mod">
          <ac:chgData name="Pete Jeffreys" userId="25ad60b4-1396-428f-a660-10ca608ac5be" providerId="ADAL" clId="{DB99B8C0-C2DF-478B-9518-268FCA832810}" dt="2023-03-16T21:52:55.642" v="374" actId="313"/>
          <ac:spMkLst>
            <pc:docMk/>
            <pc:sldMk cId="2047729237" sldId="679"/>
            <ac:spMk id="4" creationId="{279859CC-2048-3FDF-BAC8-563CF3E0832C}"/>
          </ac:spMkLst>
        </pc:spChg>
        <pc:spChg chg="mod">
          <ac:chgData name="Pete Jeffreys" userId="25ad60b4-1396-428f-a660-10ca608ac5be" providerId="ADAL" clId="{DB99B8C0-C2DF-478B-9518-268FCA832810}" dt="2023-03-16T21:59:46.055" v="794" actId="20577"/>
          <ac:spMkLst>
            <pc:docMk/>
            <pc:sldMk cId="2047729237" sldId="679"/>
            <ac:spMk id="5" creationId="{EC926239-3498-718C-68AF-9F56DADB0212}"/>
          </ac:spMkLst>
        </pc:spChg>
        <pc:spChg chg="mod">
          <ac:chgData name="Pete Jeffreys" userId="25ad60b4-1396-428f-a660-10ca608ac5be" providerId="ADAL" clId="{DB99B8C0-C2DF-478B-9518-268FCA832810}" dt="2023-03-16T21:52:47.887" v="369"/>
          <ac:spMkLst>
            <pc:docMk/>
            <pc:sldMk cId="2047729237" sldId="679"/>
            <ac:spMk id="9" creationId="{24FD1763-E64D-4529-0D89-4F515C46659E}"/>
          </ac:spMkLst>
        </pc:spChg>
      </pc:sldChg>
      <pc:sldChg chg="modSp mod">
        <pc:chgData name="Pete Jeffreys" userId="25ad60b4-1396-428f-a660-10ca608ac5be" providerId="ADAL" clId="{DB99B8C0-C2DF-478B-9518-268FCA832810}" dt="2023-03-16T22:11:30.008" v="1367" actId="20577"/>
        <pc:sldMkLst>
          <pc:docMk/>
          <pc:sldMk cId="1167262683" sldId="680"/>
        </pc:sldMkLst>
        <pc:spChg chg="mod">
          <ac:chgData name="Pete Jeffreys" userId="25ad60b4-1396-428f-a660-10ca608ac5be" providerId="ADAL" clId="{DB99B8C0-C2DF-478B-9518-268FCA832810}" dt="2023-03-16T22:11:30.008" v="1367" actId="20577"/>
          <ac:spMkLst>
            <pc:docMk/>
            <pc:sldMk cId="1167262683" sldId="680"/>
            <ac:spMk id="2" creationId="{B9A92014-4782-0635-D2E7-8C92A5930933}"/>
          </ac:spMkLst>
        </pc:spChg>
        <pc:spChg chg="mod">
          <ac:chgData name="Pete Jeffreys" userId="25ad60b4-1396-428f-a660-10ca608ac5be" providerId="ADAL" clId="{DB99B8C0-C2DF-478B-9518-268FCA832810}" dt="2023-03-16T21:47:42.663" v="270"/>
          <ac:spMkLst>
            <pc:docMk/>
            <pc:sldMk cId="1167262683" sldId="680"/>
            <ac:spMk id="3" creationId="{B8A3FC9A-57E6-0FB7-189F-AAC1DC24E1AA}"/>
          </ac:spMkLst>
        </pc:spChg>
        <pc:spChg chg="mod">
          <ac:chgData name="Pete Jeffreys" userId="25ad60b4-1396-428f-a660-10ca608ac5be" providerId="ADAL" clId="{DB99B8C0-C2DF-478B-9518-268FCA832810}" dt="2023-03-16T21:51:20.004" v="362"/>
          <ac:spMkLst>
            <pc:docMk/>
            <pc:sldMk cId="1167262683" sldId="680"/>
            <ac:spMk id="9" creationId="{24FD1763-E64D-4529-0D89-4F515C46659E}"/>
          </ac:spMkLst>
        </pc:spChg>
      </pc:sldChg>
      <pc:sldChg chg="delSp modSp mod">
        <pc:chgData name="Pete Jeffreys" userId="25ad60b4-1396-428f-a660-10ca608ac5be" providerId="ADAL" clId="{DB99B8C0-C2DF-478B-9518-268FCA832810}" dt="2023-03-16T21:53:13.675" v="377" actId="478"/>
        <pc:sldMkLst>
          <pc:docMk/>
          <pc:sldMk cId="1752543810" sldId="681"/>
        </pc:sldMkLst>
        <pc:spChg chg="mod">
          <ac:chgData name="Pete Jeffreys" userId="25ad60b4-1396-428f-a660-10ca608ac5be" providerId="ADAL" clId="{DB99B8C0-C2DF-478B-9518-268FCA832810}" dt="2023-03-16T21:47:57.027" v="275"/>
          <ac:spMkLst>
            <pc:docMk/>
            <pc:sldMk cId="1752543810" sldId="681"/>
            <ac:spMk id="2" creationId="{E6359F21-8C55-9A0F-7C7A-2882672422D2}"/>
          </ac:spMkLst>
        </pc:spChg>
        <pc:spChg chg="del">
          <ac:chgData name="Pete Jeffreys" userId="25ad60b4-1396-428f-a660-10ca608ac5be" providerId="ADAL" clId="{DB99B8C0-C2DF-478B-9518-268FCA832810}" dt="2023-03-16T21:53:13.675" v="377" actId="478"/>
          <ac:spMkLst>
            <pc:docMk/>
            <pc:sldMk cId="1752543810" sldId="681"/>
            <ac:spMk id="3" creationId="{183B6952-744A-02E7-E153-CB93DDDD3BD3}"/>
          </ac:spMkLst>
        </pc:spChg>
      </pc:sldChg>
      <pc:sldChg chg="modSp mod">
        <pc:chgData name="Pete Jeffreys" userId="25ad60b4-1396-428f-a660-10ca608ac5be" providerId="ADAL" clId="{DB99B8C0-C2DF-478B-9518-268FCA832810}" dt="2023-03-16T22:01:12.425" v="821" actId="20577"/>
        <pc:sldMkLst>
          <pc:docMk/>
          <pc:sldMk cId="1276471491" sldId="682"/>
        </pc:sldMkLst>
        <pc:spChg chg="mod">
          <ac:chgData name="Pete Jeffreys" userId="25ad60b4-1396-428f-a660-10ca608ac5be" providerId="ADAL" clId="{DB99B8C0-C2DF-478B-9518-268FCA832810}" dt="2023-03-16T21:47:48.108" v="272"/>
          <ac:spMkLst>
            <pc:docMk/>
            <pc:sldMk cId="1276471491" sldId="682"/>
            <ac:spMk id="3" creationId="{B8A3FC9A-57E6-0FB7-189F-AAC1DC24E1AA}"/>
          </ac:spMkLst>
        </pc:spChg>
        <pc:spChg chg="mod">
          <ac:chgData name="Pete Jeffreys" userId="25ad60b4-1396-428f-a660-10ca608ac5be" providerId="ADAL" clId="{DB99B8C0-C2DF-478B-9518-268FCA832810}" dt="2023-03-16T22:01:12.425" v="821" actId="20577"/>
          <ac:spMkLst>
            <pc:docMk/>
            <pc:sldMk cId="1276471491" sldId="682"/>
            <ac:spMk id="4" creationId="{279859CC-2048-3FDF-BAC8-563CF3E0832C}"/>
          </ac:spMkLst>
        </pc:spChg>
        <pc:spChg chg="mod">
          <ac:chgData name="Pete Jeffreys" userId="25ad60b4-1396-428f-a660-10ca608ac5be" providerId="ADAL" clId="{DB99B8C0-C2DF-478B-9518-268FCA832810}" dt="2023-03-16T21:52:45.439" v="368" actId="20577"/>
          <ac:spMkLst>
            <pc:docMk/>
            <pc:sldMk cId="1276471491" sldId="682"/>
            <ac:spMk id="9" creationId="{24FD1763-E64D-4529-0D89-4F515C46659E}"/>
          </ac:spMkLst>
        </pc:spChg>
      </pc:sldChg>
      <pc:sldChg chg="modSp mod">
        <pc:chgData name="Pete Jeffreys" userId="25ad60b4-1396-428f-a660-10ca608ac5be" providerId="ADAL" clId="{DB99B8C0-C2DF-478B-9518-268FCA832810}" dt="2023-03-16T22:01:51.756" v="824" actId="6549"/>
        <pc:sldMkLst>
          <pc:docMk/>
          <pc:sldMk cId="1718253617" sldId="683"/>
        </pc:sldMkLst>
        <pc:spChg chg="mod">
          <ac:chgData name="Pete Jeffreys" userId="25ad60b4-1396-428f-a660-10ca608ac5be" providerId="ADAL" clId="{DB99B8C0-C2DF-478B-9518-268FCA832810}" dt="2023-03-16T22:01:51.756" v="824" actId="6549"/>
          <ac:spMkLst>
            <pc:docMk/>
            <pc:sldMk cId="1718253617" sldId="683"/>
            <ac:spMk id="2" creationId="{B9A92014-4782-0635-D2E7-8C92A5930933}"/>
          </ac:spMkLst>
        </pc:spChg>
        <pc:spChg chg="mod">
          <ac:chgData name="Pete Jeffreys" userId="25ad60b4-1396-428f-a660-10ca608ac5be" providerId="ADAL" clId="{DB99B8C0-C2DF-478B-9518-268FCA832810}" dt="2023-03-16T21:47:53.487" v="274"/>
          <ac:spMkLst>
            <pc:docMk/>
            <pc:sldMk cId="1718253617" sldId="683"/>
            <ac:spMk id="3" creationId="{B8A3FC9A-57E6-0FB7-189F-AAC1DC24E1AA}"/>
          </ac:spMkLst>
        </pc:spChg>
        <pc:spChg chg="mod">
          <ac:chgData name="Pete Jeffreys" userId="25ad60b4-1396-428f-a660-10ca608ac5be" providerId="ADAL" clId="{DB99B8C0-C2DF-478B-9518-268FCA832810}" dt="2023-03-16T22:01:17.383" v="823" actId="20577"/>
          <ac:spMkLst>
            <pc:docMk/>
            <pc:sldMk cId="1718253617" sldId="683"/>
            <ac:spMk id="4" creationId="{279859CC-2048-3FDF-BAC8-563CF3E0832C}"/>
          </ac:spMkLst>
        </pc:spChg>
        <pc:spChg chg="mod">
          <ac:chgData name="Pete Jeffreys" userId="25ad60b4-1396-428f-a660-10ca608ac5be" providerId="ADAL" clId="{DB99B8C0-C2DF-478B-9518-268FCA832810}" dt="2023-03-16T21:52:40.782" v="364" actId="20577"/>
          <ac:spMkLst>
            <pc:docMk/>
            <pc:sldMk cId="1718253617" sldId="683"/>
            <ac:spMk id="9" creationId="{24FD1763-E64D-4529-0D89-4F515C46659E}"/>
          </ac:spMkLst>
        </pc:spChg>
      </pc:sldChg>
      <pc:sldChg chg="modSp mod">
        <pc:chgData name="Pete Jeffreys" userId="25ad60b4-1396-428f-a660-10ca608ac5be" providerId="ADAL" clId="{DB99B8C0-C2DF-478B-9518-268FCA832810}" dt="2023-03-16T22:01:06.891" v="802" actId="313"/>
        <pc:sldMkLst>
          <pc:docMk/>
          <pc:sldMk cId="3017983841" sldId="684"/>
        </pc:sldMkLst>
        <pc:spChg chg="mod">
          <ac:chgData name="Pete Jeffreys" userId="25ad60b4-1396-428f-a660-10ca608ac5be" providerId="ADAL" clId="{DB99B8C0-C2DF-478B-9518-268FCA832810}" dt="2023-03-16T21:47:51.169" v="273"/>
          <ac:spMkLst>
            <pc:docMk/>
            <pc:sldMk cId="3017983841" sldId="684"/>
            <ac:spMk id="3" creationId="{B8A3FC9A-57E6-0FB7-189F-AAC1DC24E1AA}"/>
          </ac:spMkLst>
        </pc:spChg>
        <pc:spChg chg="mod">
          <ac:chgData name="Pete Jeffreys" userId="25ad60b4-1396-428f-a660-10ca608ac5be" providerId="ADAL" clId="{DB99B8C0-C2DF-478B-9518-268FCA832810}" dt="2023-03-16T22:01:06.891" v="802" actId="313"/>
          <ac:spMkLst>
            <pc:docMk/>
            <pc:sldMk cId="3017983841" sldId="684"/>
            <ac:spMk id="4" creationId="{279859CC-2048-3FDF-BAC8-563CF3E0832C}"/>
          </ac:spMkLst>
        </pc:spChg>
        <pc:spChg chg="mod">
          <ac:chgData name="Pete Jeffreys" userId="25ad60b4-1396-428f-a660-10ca608ac5be" providerId="ADAL" clId="{DB99B8C0-C2DF-478B-9518-268FCA832810}" dt="2023-03-16T21:53:03.450" v="376" actId="20577"/>
          <ac:spMkLst>
            <pc:docMk/>
            <pc:sldMk cId="3017983841" sldId="684"/>
            <ac:spMk id="9" creationId="{24FD1763-E64D-4529-0D89-4F515C46659E}"/>
          </ac:spMkLst>
        </pc:spChg>
      </pc:sldChg>
      <pc:sldChg chg="modSp mod">
        <pc:chgData name="Pete Jeffreys" userId="25ad60b4-1396-428f-a660-10ca608ac5be" providerId="ADAL" clId="{DB99B8C0-C2DF-478B-9518-268FCA832810}" dt="2023-03-16T21:53:16.721" v="379" actId="20577"/>
        <pc:sldMkLst>
          <pc:docMk/>
          <pc:sldMk cId="3294205685" sldId="685"/>
        </pc:sldMkLst>
        <pc:spChg chg="mod">
          <ac:chgData name="Pete Jeffreys" userId="25ad60b4-1396-428f-a660-10ca608ac5be" providerId="ADAL" clId="{DB99B8C0-C2DF-478B-9518-268FCA832810}" dt="2023-03-16T21:47:59.229" v="276"/>
          <ac:spMkLst>
            <pc:docMk/>
            <pc:sldMk cId="3294205685" sldId="685"/>
            <ac:spMk id="3" creationId="{B8A3FC9A-57E6-0FB7-189F-AAC1DC24E1AA}"/>
          </ac:spMkLst>
        </pc:spChg>
        <pc:spChg chg="mod">
          <ac:chgData name="Pete Jeffreys" userId="25ad60b4-1396-428f-a660-10ca608ac5be" providerId="ADAL" clId="{DB99B8C0-C2DF-478B-9518-268FCA832810}" dt="2023-03-16T21:53:16.721" v="379" actId="20577"/>
          <ac:spMkLst>
            <pc:docMk/>
            <pc:sldMk cId="3294205685" sldId="685"/>
            <ac:spMk id="9" creationId="{24FD1763-E64D-4529-0D89-4F515C46659E}"/>
          </ac:spMkLst>
        </pc:spChg>
      </pc:sldChg>
      <pc:sldChg chg="modSp mod">
        <pc:chgData name="Pete Jeffreys" userId="25ad60b4-1396-428f-a660-10ca608ac5be" providerId="ADAL" clId="{DB99B8C0-C2DF-478B-9518-268FCA832810}" dt="2023-03-16T22:12:48.250" v="1433" actId="6549"/>
        <pc:sldMkLst>
          <pc:docMk/>
          <pc:sldMk cId="980029847" sldId="686"/>
        </pc:sldMkLst>
        <pc:spChg chg="mod">
          <ac:chgData name="Pete Jeffreys" userId="25ad60b4-1396-428f-a660-10ca608ac5be" providerId="ADAL" clId="{DB99B8C0-C2DF-478B-9518-268FCA832810}" dt="2023-03-16T22:12:48.250" v="1433" actId="6549"/>
          <ac:spMkLst>
            <pc:docMk/>
            <pc:sldMk cId="980029847" sldId="686"/>
            <ac:spMk id="2" creationId="{B9A92014-4782-0635-D2E7-8C92A5930933}"/>
          </ac:spMkLst>
        </pc:spChg>
        <pc:spChg chg="mod">
          <ac:chgData name="Pete Jeffreys" userId="25ad60b4-1396-428f-a660-10ca608ac5be" providerId="ADAL" clId="{DB99B8C0-C2DF-478B-9518-268FCA832810}" dt="2023-03-16T21:48:03.239" v="277"/>
          <ac:spMkLst>
            <pc:docMk/>
            <pc:sldMk cId="980029847" sldId="686"/>
            <ac:spMk id="3" creationId="{B8A3FC9A-57E6-0FB7-189F-AAC1DC24E1AA}"/>
          </ac:spMkLst>
        </pc:spChg>
        <pc:spChg chg="mod">
          <ac:chgData name="Pete Jeffreys" userId="25ad60b4-1396-428f-a660-10ca608ac5be" providerId="ADAL" clId="{DB99B8C0-C2DF-478B-9518-268FCA832810}" dt="2023-03-16T21:53:30.319" v="381" actId="20577"/>
          <ac:spMkLst>
            <pc:docMk/>
            <pc:sldMk cId="980029847" sldId="686"/>
            <ac:spMk id="9" creationId="{24FD1763-E64D-4529-0D89-4F515C46659E}"/>
          </ac:spMkLst>
        </pc:spChg>
      </pc:sldChg>
      <pc:sldChg chg="modSp mod">
        <pc:chgData name="Pete Jeffreys" userId="25ad60b4-1396-428f-a660-10ca608ac5be" providerId="ADAL" clId="{DB99B8C0-C2DF-478B-9518-268FCA832810}" dt="2023-03-16T21:48:05.713" v="278"/>
        <pc:sldMkLst>
          <pc:docMk/>
          <pc:sldMk cId="2881078180" sldId="687"/>
        </pc:sldMkLst>
        <pc:spChg chg="mod">
          <ac:chgData name="Pete Jeffreys" userId="25ad60b4-1396-428f-a660-10ca608ac5be" providerId="ADAL" clId="{DB99B8C0-C2DF-478B-9518-268FCA832810}" dt="2023-03-16T21:48:05.713" v="278"/>
          <ac:spMkLst>
            <pc:docMk/>
            <pc:sldMk cId="2881078180" sldId="687"/>
            <ac:spMk id="3" creationId="{B8A3FC9A-57E6-0FB7-189F-AAC1DC24E1AA}"/>
          </ac:spMkLst>
        </pc:spChg>
      </pc:sldChg>
      <pc:sldChg chg="modSp mod">
        <pc:chgData name="Pete Jeffreys" userId="25ad60b4-1396-428f-a660-10ca608ac5be" providerId="ADAL" clId="{DB99B8C0-C2DF-478B-9518-268FCA832810}" dt="2023-03-16T21:48:10.384" v="279"/>
        <pc:sldMkLst>
          <pc:docMk/>
          <pc:sldMk cId="1850337138" sldId="688"/>
        </pc:sldMkLst>
        <pc:spChg chg="mod">
          <ac:chgData name="Pete Jeffreys" userId="25ad60b4-1396-428f-a660-10ca608ac5be" providerId="ADAL" clId="{DB99B8C0-C2DF-478B-9518-268FCA832810}" dt="2023-03-16T21:48:10.384" v="279"/>
          <ac:spMkLst>
            <pc:docMk/>
            <pc:sldMk cId="1850337138" sldId="688"/>
            <ac:spMk id="3" creationId="{B8A3FC9A-57E6-0FB7-189F-AAC1DC24E1AA}"/>
          </ac:spMkLst>
        </pc:spChg>
      </pc:sldChg>
      <pc:sldChg chg="modSp add mod">
        <pc:chgData name="Pete Jeffreys" userId="25ad60b4-1396-428f-a660-10ca608ac5be" providerId="ADAL" clId="{DB99B8C0-C2DF-478B-9518-268FCA832810}" dt="2023-03-16T22:10:29.396" v="1345" actId="207"/>
        <pc:sldMkLst>
          <pc:docMk/>
          <pc:sldMk cId="3572022867" sldId="689"/>
        </pc:sldMkLst>
        <pc:spChg chg="mod">
          <ac:chgData name="Pete Jeffreys" userId="25ad60b4-1396-428f-a660-10ca608ac5be" providerId="ADAL" clId="{DB99B8C0-C2DF-478B-9518-268FCA832810}" dt="2023-03-16T22:10:29.396" v="1345" actId="207"/>
          <ac:spMkLst>
            <pc:docMk/>
            <pc:sldMk cId="3572022867" sldId="689"/>
            <ac:spMk id="2" creationId="{B9A92014-4782-0635-D2E7-8C92A5930933}"/>
          </ac:spMkLst>
        </pc:spChg>
        <pc:spChg chg="mod">
          <ac:chgData name="Pete Jeffreys" userId="25ad60b4-1396-428f-a660-10ca608ac5be" providerId="ADAL" clId="{DB99B8C0-C2DF-478B-9518-268FCA832810}" dt="2023-03-16T22:03:32.509" v="858" actId="20577"/>
          <ac:spMkLst>
            <pc:docMk/>
            <pc:sldMk cId="3572022867" sldId="689"/>
            <ac:spMk id="9" creationId="{24FD1763-E64D-4529-0D89-4F515C46659E}"/>
          </ac:spMkLst>
        </pc:spChg>
      </pc:sldChg>
    </pc:docChg>
  </pc:docChgLst>
  <pc:docChgLst>
    <pc:chgData name="Eleanor Coker" userId="S::eleanor.coker@scouts.org.uk::f2e34377-7a42-4171-897d-815de199653d" providerId="AD" clId="Web-{B9F8BADA-C439-1AEC-4A2C-D1DDC405E4D8}"/>
    <pc:docChg chg="modSld">
      <pc:chgData name="Eleanor Coker" userId="S::eleanor.coker@scouts.org.uk::f2e34377-7a42-4171-897d-815de199653d" providerId="AD" clId="Web-{B9F8BADA-C439-1AEC-4A2C-D1DDC405E4D8}" dt="2023-03-17T11:22:35.399" v="6" actId="20577"/>
      <pc:docMkLst>
        <pc:docMk/>
      </pc:docMkLst>
      <pc:sldChg chg="addCm">
        <pc:chgData name="Eleanor Coker" userId="S::eleanor.coker@scouts.org.uk::f2e34377-7a42-4171-897d-815de199653d" providerId="AD" clId="Web-{B9F8BADA-C439-1AEC-4A2C-D1DDC405E4D8}" dt="2023-03-17T11:18:24.390" v="0"/>
        <pc:sldMkLst>
          <pc:docMk/>
          <pc:sldMk cId="2959605566" sldId="671"/>
        </pc:sldMkLst>
        <pc:extLst>
          <p:ext xmlns:p="http://schemas.openxmlformats.org/presentationml/2006/main" uri="{D6D511B9-2390-475A-947B-AFAB55BFBCF1}">
            <pc226:cmChg xmlns:pc226="http://schemas.microsoft.com/office/powerpoint/2022/06/main/command" chg="add">
              <pc226:chgData name="Eleanor Coker" userId="S::eleanor.coker@scouts.org.uk::f2e34377-7a42-4171-897d-815de199653d" providerId="AD" clId="Web-{B9F8BADA-C439-1AEC-4A2C-D1DDC405E4D8}" dt="2023-03-17T11:18:24.390" v="0"/>
              <pc2:cmMkLst xmlns:pc2="http://schemas.microsoft.com/office/powerpoint/2019/9/main/command">
                <pc:docMk/>
                <pc:sldMk cId="2959605566" sldId="671"/>
                <pc2:cmMk id="{965A18C6-46DD-4DAA-B00C-7C93335F207E}"/>
              </pc2:cmMkLst>
            </pc226:cmChg>
          </p:ext>
        </pc:extLst>
      </pc:sldChg>
      <pc:sldChg chg="modSp">
        <pc:chgData name="Eleanor Coker" userId="S::eleanor.coker@scouts.org.uk::f2e34377-7a42-4171-897d-815de199653d" providerId="AD" clId="Web-{B9F8BADA-C439-1AEC-4A2C-D1DDC405E4D8}" dt="2023-03-17T11:22:35.399" v="6" actId="20577"/>
        <pc:sldMkLst>
          <pc:docMk/>
          <pc:sldMk cId="4173516918" sldId="677"/>
        </pc:sldMkLst>
        <pc:spChg chg="mod">
          <ac:chgData name="Eleanor Coker" userId="S::eleanor.coker@scouts.org.uk::f2e34377-7a42-4171-897d-815de199653d" providerId="AD" clId="Web-{B9F8BADA-C439-1AEC-4A2C-D1DDC405E4D8}" dt="2023-03-17T11:22:35.399" v="6" actId="20577"/>
          <ac:spMkLst>
            <pc:docMk/>
            <pc:sldMk cId="4173516918" sldId="677"/>
            <ac:spMk id="5" creationId="{EC926239-3498-718C-68AF-9F56DADB0212}"/>
          </ac:spMkLst>
        </pc:spChg>
      </pc:sldChg>
    </pc:docChg>
  </pc:docChgLst>
  <pc:docChgLst>
    <pc:chgData name="Hamish Stout" userId="S::hamish.stout@scouts.org.uk::15f0d1f2-19d0-420e-bacb-e7d8d634b31c" providerId="AD" clId="Web-{0A806441-7766-77A5-868C-4BD889DD08F6}"/>
    <pc:docChg chg="modSld">
      <pc:chgData name="Hamish Stout" userId="S::hamish.stout@scouts.org.uk::15f0d1f2-19d0-420e-bacb-e7d8d634b31c" providerId="AD" clId="Web-{0A806441-7766-77A5-868C-4BD889DD08F6}" dt="2023-03-17T10:30:45.268" v="443" actId="20577"/>
      <pc:docMkLst>
        <pc:docMk/>
      </pc:docMkLst>
      <pc:sldChg chg="modSp">
        <pc:chgData name="Hamish Stout" userId="S::hamish.stout@scouts.org.uk::15f0d1f2-19d0-420e-bacb-e7d8d634b31c" providerId="AD" clId="Web-{0A806441-7766-77A5-868C-4BD889DD08F6}" dt="2023-03-17T10:03:14.713" v="52" actId="20577"/>
        <pc:sldMkLst>
          <pc:docMk/>
          <pc:sldMk cId="3728385050" sldId="673"/>
        </pc:sldMkLst>
        <pc:spChg chg="mod">
          <ac:chgData name="Hamish Stout" userId="S::hamish.stout@scouts.org.uk::15f0d1f2-19d0-420e-bacb-e7d8d634b31c" providerId="AD" clId="Web-{0A806441-7766-77A5-868C-4BD889DD08F6}" dt="2023-03-17T10:03:14.713" v="52" actId="20577"/>
          <ac:spMkLst>
            <pc:docMk/>
            <pc:sldMk cId="3728385050" sldId="673"/>
            <ac:spMk id="5" creationId="{EC926239-3498-718C-68AF-9F56DADB0212}"/>
          </ac:spMkLst>
        </pc:spChg>
      </pc:sldChg>
      <pc:sldChg chg="modCm">
        <pc:chgData name="Hamish Stout" userId="S::hamish.stout@scouts.org.uk::15f0d1f2-19d0-420e-bacb-e7d8d634b31c" providerId="AD" clId="Web-{0A806441-7766-77A5-868C-4BD889DD08F6}" dt="2023-03-17T10:07:47.253" v="53"/>
        <pc:sldMkLst>
          <pc:docMk/>
          <pc:sldMk cId="3394482006" sldId="676"/>
        </pc:sldMkLst>
        <pc:extLst>
          <p:ext xmlns:p="http://schemas.openxmlformats.org/presentationml/2006/main" uri="{D6D511B9-2390-475A-947B-AFAB55BFBCF1}">
            <pc226:cmChg xmlns:pc226="http://schemas.microsoft.com/office/powerpoint/2022/06/main/command" chg="">
              <pc226:chgData name="Hamish Stout" userId="S::hamish.stout@scouts.org.uk::15f0d1f2-19d0-420e-bacb-e7d8d634b31c" providerId="AD" clId="Web-{0A806441-7766-77A5-868C-4BD889DD08F6}" dt="2023-03-17T10:07:47.253" v="53"/>
              <pc2:cmMkLst xmlns:pc2="http://schemas.microsoft.com/office/powerpoint/2019/9/main/command">
                <pc:docMk/>
                <pc:sldMk cId="3394482006" sldId="676"/>
                <pc2:cmMk id="{615170D0-384B-49BB-B2CE-796B06BC3A72}"/>
              </pc2:cmMkLst>
              <pc226:cmRplyChg chg="add">
                <pc226:chgData name="Hamish Stout" userId="S::hamish.stout@scouts.org.uk::15f0d1f2-19d0-420e-bacb-e7d8d634b31c" providerId="AD" clId="Web-{0A806441-7766-77A5-868C-4BD889DD08F6}" dt="2023-03-17T10:07:47.253" v="53"/>
                <pc2:cmRplyMkLst xmlns:pc2="http://schemas.microsoft.com/office/powerpoint/2019/9/main/command">
                  <pc:docMk/>
                  <pc:sldMk cId="3394482006" sldId="676"/>
                  <pc2:cmMk id="{615170D0-384B-49BB-B2CE-796B06BC3A72}"/>
                  <pc2:cmRplyMk id="{5B5005DC-CB12-4BC7-8D92-906749156BB7}"/>
                </pc2:cmRplyMkLst>
              </pc226:cmRplyChg>
            </pc226:cmChg>
          </p:ext>
        </pc:extLst>
      </pc:sldChg>
      <pc:sldChg chg="modSp addCm modCm">
        <pc:chgData name="Hamish Stout" userId="S::hamish.stout@scouts.org.uk::15f0d1f2-19d0-420e-bacb-e7d8d634b31c" providerId="AD" clId="Web-{0A806441-7766-77A5-868C-4BD889DD08F6}" dt="2023-03-17T10:23:57.598" v="141"/>
        <pc:sldMkLst>
          <pc:docMk/>
          <pc:sldMk cId="2047729237" sldId="679"/>
        </pc:sldMkLst>
        <pc:spChg chg="mod">
          <ac:chgData name="Hamish Stout" userId="S::hamish.stout@scouts.org.uk::15f0d1f2-19d0-420e-bacb-e7d8d634b31c" providerId="AD" clId="Web-{0A806441-7766-77A5-868C-4BD889DD08F6}" dt="2023-03-17T10:22:30.392" v="140" actId="20577"/>
          <ac:spMkLst>
            <pc:docMk/>
            <pc:sldMk cId="2047729237" sldId="679"/>
            <ac:spMk id="5" creationId="{EC926239-3498-718C-68AF-9F56DADB0212}"/>
          </ac:spMkLst>
        </pc:spChg>
        <pc:extLst>
          <p:ext xmlns:p="http://schemas.openxmlformats.org/presentationml/2006/main" uri="{D6D511B9-2390-475A-947B-AFAB55BFBCF1}">
            <pc226:cmChg xmlns:pc226="http://schemas.microsoft.com/office/powerpoint/2022/06/main/command" chg="add mod">
              <pc226:chgData name="Hamish Stout" userId="S::hamish.stout@scouts.org.uk::15f0d1f2-19d0-420e-bacb-e7d8d634b31c" providerId="AD" clId="Web-{0A806441-7766-77A5-868C-4BD889DD08F6}" dt="2023-03-17T10:23:57.598" v="141"/>
              <pc2:cmMkLst xmlns:pc2="http://schemas.microsoft.com/office/powerpoint/2019/9/main/command">
                <pc:docMk/>
                <pc:sldMk cId="2047729237" sldId="679"/>
                <pc2:cmMk id="{DCFFC185-58A9-4A3A-9D28-BF898DEB8FA4}"/>
              </pc2:cmMkLst>
              <pc226:cmRplyChg chg="add">
                <pc226:chgData name="Hamish Stout" userId="S::hamish.stout@scouts.org.uk::15f0d1f2-19d0-420e-bacb-e7d8d634b31c" providerId="AD" clId="Web-{0A806441-7766-77A5-868C-4BD889DD08F6}" dt="2023-03-17T10:23:57.598" v="141"/>
                <pc2:cmRplyMkLst xmlns:pc2="http://schemas.microsoft.com/office/powerpoint/2019/9/main/command">
                  <pc:docMk/>
                  <pc:sldMk cId="2047729237" sldId="679"/>
                  <pc2:cmMk id="{DCFFC185-58A9-4A3A-9D28-BF898DEB8FA4}"/>
                  <pc2:cmRplyMk id="{3399135D-E1C1-4579-B692-A6A94B337831}"/>
                </pc2:cmRplyMkLst>
              </pc226:cmRplyChg>
              <pc226:cmRplyChg chg="add">
                <pc226:chgData name="Hamish Stout" userId="S::hamish.stout@scouts.org.uk::15f0d1f2-19d0-420e-bacb-e7d8d634b31c" providerId="AD" clId="Web-{0A806441-7766-77A5-868C-4BD889DD08F6}" dt="2023-03-17T10:22:29.220" v="139"/>
                <pc2:cmRplyMkLst xmlns:pc2="http://schemas.microsoft.com/office/powerpoint/2019/9/main/command">
                  <pc:docMk/>
                  <pc:sldMk cId="2047729237" sldId="679"/>
                  <pc2:cmMk id="{DCFFC185-58A9-4A3A-9D28-BF898DEB8FA4}"/>
                  <pc2:cmRplyMk id="{5AA49D84-6E68-4C36-95C2-A30F3B1D13DA}"/>
                </pc2:cmRplyMkLst>
              </pc226:cmRplyChg>
            </pc226:cmChg>
          </p:ext>
        </pc:extLst>
      </pc:sldChg>
      <pc:sldChg chg="modSp">
        <pc:chgData name="Hamish Stout" userId="S::hamish.stout@scouts.org.uk::15f0d1f2-19d0-420e-bacb-e7d8d634b31c" providerId="AD" clId="Web-{0A806441-7766-77A5-868C-4BD889DD08F6}" dt="2023-03-17T10:24:21.849" v="150" actId="20577"/>
        <pc:sldMkLst>
          <pc:docMk/>
          <pc:sldMk cId="1276471491" sldId="682"/>
        </pc:sldMkLst>
        <pc:spChg chg="mod">
          <ac:chgData name="Hamish Stout" userId="S::hamish.stout@scouts.org.uk::15f0d1f2-19d0-420e-bacb-e7d8d634b31c" providerId="AD" clId="Web-{0A806441-7766-77A5-868C-4BD889DD08F6}" dt="2023-03-17T10:24:21.849" v="150" actId="20577"/>
          <ac:spMkLst>
            <pc:docMk/>
            <pc:sldMk cId="1276471491" sldId="682"/>
            <ac:spMk id="2" creationId="{B9A92014-4782-0635-D2E7-8C92A5930933}"/>
          </ac:spMkLst>
        </pc:spChg>
      </pc:sldChg>
      <pc:sldChg chg="modSp">
        <pc:chgData name="Hamish Stout" userId="S::hamish.stout@scouts.org.uk::15f0d1f2-19d0-420e-bacb-e7d8d634b31c" providerId="AD" clId="Web-{0A806441-7766-77A5-868C-4BD889DD08F6}" dt="2023-03-17T10:30:45.268" v="443" actId="20577"/>
        <pc:sldMkLst>
          <pc:docMk/>
          <pc:sldMk cId="1718253617" sldId="683"/>
        </pc:sldMkLst>
        <pc:spChg chg="mod">
          <ac:chgData name="Hamish Stout" userId="S::hamish.stout@scouts.org.uk::15f0d1f2-19d0-420e-bacb-e7d8d634b31c" providerId="AD" clId="Web-{0A806441-7766-77A5-868C-4BD889DD08F6}" dt="2023-03-17T10:30:45.268" v="443" actId="20577"/>
          <ac:spMkLst>
            <pc:docMk/>
            <pc:sldMk cId="1718253617" sldId="683"/>
            <ac:spMk id="2" creationId="{B9A92014-4782-0635-D2E7-8C92A5930933}"/>
          </ac:spMkLst>
        </pc:spChg>
      </pc:sldChg>
      <pc:sldChg chg="modSp">
        <pc:chgData name="Hamish Stout" userId="S::hamish.stout@scouts.org.uk::15f0d1f2-19d0-420e-bacb-e7d8d634b31c" providerId="AD" clId="Web-{0A806441-7766-77A5-868C-4BD889DD08F6}" dt="2023-03-17T10:29:31.281" v="411" actId="20577"/>
        <pc:sldMkLst>
          <pc:docMk/>
          <pc:sldMk cId="3017983841" sldId="684"/>
        </pc:sldMkLst>
        <pc:spChg chg="mod">
          <ac:chgData name="Hamish Stout" userId="S::hamish.stout@scouts.org.uk::15f0d1f2-19d0-420e-bacb-e7d8d634b31c" providerId="AD" clId="Web-{0A806441-7766-77A5-868C-4BD889DD08F6}" dt="2023-03-17T10:29:31.281" v="411" actId="20577"/>
          <ac:spMkLst>
            <pc:docMk/>
            <pc:sldMk cId="3017983841" sldId="684"/>
            <ac:spMk id="5" creationId="{EC926239-3498-718C-68AF-9F56DADB021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56090-9F20-4B5F-B495-50D0082A9771}" type="doc">
      <dgm:prSet loTypeId="urn:microsoft.com/office/officeart/2005/8/layout/venn1" loCatId="relationship" qsTypeId="urn:microsoft.com/office/officeart/2005/8/quickstyle/simple1" qsCatId="simple" csTypeId="urn:microsoft.com/office/officeart/2005/8/colors/colorful2" csCatId="colorful" phldr="1"/>
      <dgm:spPr/>
    </dgm:pt>
    <dgm:pt modelId="{D13D3E94-80AF-46E4-BA7E-97E8FCA7944A}">
      <dgm:prSet phldrT="[Text]"/>
      <dgm:spPr/>
      <dgm:t>
        <a:bodyPr/>
        <a:lstStyle/>
        <a:p>
          <a:r>
            <a:rPr lang="en-GB" b="1"/>
            <a:t>Name</a:t>
          </a:r>
        </a:p>
      </dgm:t>
    </dgm:pt>
    <dgm:pt modelId="{D6B6193C-1E12-4952-88BF-482D0D1496B4}" type="parTrans" cxnId="{1DEB1638-2457-4B95-83F3-8752238E845F}">
      <dgm:prSet/>
      <dgm:spPr/>
      <dgm:t>
        <a:bodyPr/>
        <a:lstStyle/>
        <a:p>
          <a:endParaRPr lang="en-GB"/>
        </a:p>
      </dgm:t>
    </dgm:pt>
    <dgm:pt modelId="{DBE2C2D0-BD8D-4426-9B7E-F3F4C822C240}" type="sibTrans" cxnId="{1DEB1638-2457-4B95-83F3-8752238E845F}">
      <dgm:prSet/>
      <dgm:spPr/>
      <dgm:t>
        <a:bodyPr/>
        <a:lstStyle/>
        <a:p>
          <a:endParaRPr lang="en-GB"/>
        </a:p>
      </dgm:t>
    </dgm:pt>
    <dgm:pt modelId="{F2193EFE-DE5A-4A99-929B-B5A4C9F3402C}">
      <dgm:prSet phldrT="[Text]"/>
      <dgm:spPr/>
      <dgm:t>
        <a:bodyPr/>
        <a:lstStyle/>
        <a:p>
          <a:r>
            <a:rPr lang="en-GB" b="1"/>
            <a:t>Purpose</a:t>
          </a:r>
        </a:p>
      </dgm:t>
    </dgm:pt>
    <dgm:pt modelId="{13E893DF-276A-44C6-BB65-BB3AF29A8E8E}" type="parTrans" cxnId="{9739F29D-C274-406E-83A5-9381A120A4C8}">
      <dgm:prSet/>
      <dgm:spPr/>
      <dgm:t>
        <a:bodyPr/>
        <a:lstStyle/>
        <a:p>
          <a:endParaRPr lang="en-GB"/>
        </a:p>
      </dgm:t>
    </dgm:pt>
    <dgm:pt modelId="{A3ECFE56-B326-4416-8860-6857B3EE3B61}" type="sibTrans" cxnId="{9739F29D-C274-406E-83A5-9381A120A4C8}">
      <dgm:prSet/>
      <dgm:spPr/>
      <dgm:t>
        <a:bodyPr/>
        <a:lstStyle/>
        <a:p>
          <a:endParaRPr lang="en-GB"/>
        </a:p>
      </dgm:t>
    </dgm:pt>
    <dgm:pt modelId="{AB3C6948-F83C-4928-9664-ECC0F8664F7E}" type="pres">
      <dgm:prSet presAssocID="{EAB56090-9F20-4B5F-B495-50D0082A9771}" presName="compositeShape" presStyleCnt="0">
        <dgm:presLayoutVars>
          <dgm:chMax val="7"/>
          <dgm:dir/>
          <dgm:resizeHandles val="exact"/>
        </dgm:presLayoutVars>
      </dgm:prSet>
      <dgm:spPr/>
    </dgm:pt>
    <dgm:pt modelId="{EA831B5C-4C58-451E-8221-9D0B73AC6612}" type="pres">
      <dgm:prSet presAssocID="{D13D3E94-80AF-46E4-BA7E-97E8FCA7944A}" presName="circ1" presStyleLbl="vennNode1" presStyleIdx="0" presStyleCnt="2"/>
      <dgm:spPr/>
    </dgm:pt>
    <dgm:pt modelId="{5C8B81DD-5E11-4587-90AF-40210C12B836}" type="pres">
      <dgm:prSet presAssocID="{D13D3E94-80AF-46E4-BA7E-97E8FCA7944A}" presName="circ1Tx" presStyleLbl="revTx" presStyleIdx="0" presStyleCnt="0">
        <dgm:presLayoutVars>
          <dgm:chMax val="0"/>
          <dgm:chPref val="0"/>
          <dgm:bulletEnabled val="1"/>
        </dgm:presLayoutVars>
      </dgm:prSet>
      <dgm:spPr/>
    </dgm:pt>
    <dgm:pt modelId="{D8147250-DE62-49C5-B7CB-8F98D49F4689}" type="pres">
      <dgm:prSet presAssocID="{F2193EFE-DE5A-4A99-929B-B5A4C9F3402C}" presName="circ2" presStyleLbl="vennNode1" presStyleIdx="1" presStyleCnt="2"/>
      <dgm:spPr/>
    </dgm:pt>
    <dgm:pt modelId="{BFC5E676-1217-43C9-8472-6B0AFDCF8700}" type="pres">
      <dgm:prSet presAssocID="{F2193EFE-DE5A-4A99-929B-B5A4C9F3402C}" presName="circ2Tx" presStyleLbl="revTx" presStyleIdx="0" presStyleCnt="0">
        <dgm:presLayoutVars>
          <dgm:chMax val="0"/>
          <dgm:chPref val="0"/>
          <dgm:bulletEnabled val="1"/>
        </dgm:presLayoutVars>
      </dgm:prSet>
      <dgm:spPr/>
    </dgm:pt>
  </dgm:ptLst>
  <dgm:cxnLst>
    <dgm:cxn modelId="{9B108609-8751-4A11-93CE-AE98CA68ACF0}" type="presOf" srcId="{D13D3E94-80AF-46E4-BA7E-97E8FCA7944A}" destId="{EA831B5C-4C58-451E-8221-9D0B73AC6612}" srcOrd="0" destOrd="0" presId="urn:microsoft.com/office/officeart/2005/8/layout/venn1"/>
    <dgm:cxn modelId="{1DEB1638-2457-4B95-83F3-8752238E845F}" srcId="{EAB56090-9F20-4B5F-B495-50D0082A9771}" destId="{D13D3E94-80AF-46E4-BA7E-97E8FCA7944A}" srcOrd="0" destOrd="0" parTransId="{D6B6193C-1E12-4952-88BF-482D0D1496B4}" sibTransId="{DBE2C2D0-BD8D-4426-9B7E-F3F4C822C240}"/>
    <dgm:cxn modelId="{7BFF088D-BFEC-4953-9680-D24FE49C7FD0}" type="presOf" srcId="{F2193EFE-DE5A-4A99-929B-B5A4C9F3402C}" destId="{D8147250-DE62-49C5-B7CB-8F98D49F4689}" srcOrd="0" destOrd="0" presId="urn:microsoft.com/office/officeart/2005/8/layout/venn1"/>
    <dgm:cxn modelId="{9739F29D-C274-406E-83A5-9381A120A4C8}" srcId="{EAB56090-9F20-4B5F-B495-50D0082A9771}" destId="{F2193EFE-DE5A-4A99-929B-B5A4C9F3402C}" srcOrd="1" destOrd="0" parTransId="{13E893DF-276A-44C6-BB65-BB3AF29A8E8E}" sibTransId="{A3ECFE56-B326-4416-8860-6857B3EE3B61}"/>
    <dgm:cxn modelId="{1CCB75A0-927E-4B15-9606-9FF9BF7FAEE9}" type="presOf" srcId="{EAB56090-9F20-4B5F-B495-50D0082A9771}" destId="{AB3C6948-F83C-4928-9664-ECC0F8664F7E}" srcOrd="0" destOrd="0" presId="urn:microsoft.com/office/officeart/2005/8/layout/venn1"/>
    <dgm:cxn modelId="{927B6CC9-55BC-4339-9F75-F02B20095647}" type="presOf" srcId="{F2193EFE-DE5A-4A99-929B-B5A4C9F3402C}" destId="{BFC5E676-1217-43C9-8472-6B0AFDCF8700}" srcOrd="1" destOrd="0" presId="urn:microsoft.com/office/officeart/2005/8/layout/venn1"/>
    <dgm:cxn modelId="{00BF30CD-6891-490B-BDDC-6D7DE919F440}" type="presOf" srcId="{D13D3E94-80AF-46E4-BA7E-97E8FCA7944A}" destId="{5C8B81DD-5E11-4587-90AF-40210C12B836}" srcOrd="1" destOrd="0" presId="urn:microsoft.com/office/officeart/2005/8/layout/venn1"/>
    <dgm:cxn modelId="{52C721D1-C035-442D-AC45-ECF4F57D1F76}" type="presParOf" srcId="{AB3C6948-F83C-4928-9664-ECC0F8664F7E}" destId="{EA831B5C-4C58-451E-8221-9D0B73AC6612}" srcOrd="0" destOrd="0" presId="urn:microsoft.com/office/officeart/2005/8/layout/venn1"/>
    <dgm:cxn modelId="{7058FC8D-5522-4D5C-8B5F-CA9692EF0768}" type="presParOf" srcId="{AB3C6948-F83C-4928-9664-ECC0F8664F7E}" destId="{5C8B81DD-5E11-4587-90AF-40210C12B836}" srcOrd="1" destOrd="0" presId="urn:microsoft.com/office/officeart/2005/8/layout/venn1"/>
    <dgm:cxn modelId="{E2F5790A-E5CD-439B-A08F-A65FD229C82A}" type="presParOf" srcId="{AB3C6948-F83C-4928-9664-ECC0F8664F7E}" destId="{D8147250-DE62-49C5-B7CB-8F98D49F4689}" srcOrd="2" destOrd="0" presId="urn:microsoft.com/office/officeart/2005/8/layout/venn1"/>
    <dgm:cxn modelId="{55132EB0-72D2-4A18-BD95-FA18753D23DC}" type="presParOf" srcId="{AB3C6948-F83C-4928-9664-ECC0F8664F7E}" destId="{BFC5E676-1217-43C9-8472-6B0AFDCF870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31B5C-4C58-451E-8221-9D0B73AC6612}">
      <dsp:nvSpPr>
        <dsp:cNvPr id="0" name=""/>
        <dsp:cNvSpPr/>
      </dsp:nvSpPr>
      <dsp:spPr>
        <a:xfrm>
          <a:off x="127049" y="723716"/>
          <a:ext cx="3133877" cy="313387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GB" sz="3700" b="1" kern="1200"/>
            <a:t>Name</a:t>
          </a:r>
        </a:p>
      </dsp:txBody>
      <dsp:txXfrm>
        <a:off x="564662" y="1093267"/>
        <a:ext cx="1806920" cy="2394774"/>
      </dsp:txXfrm>
    </dsp:sp>
    <dsp:sp modelId="{D8147250-DE62-49C5-B7CB-8F98D49F4689}">
      <dsp:nvSpPr>
        <dsp:cNvPr id="0" name=""/>
        <dsp:cNvSpPr/>
      </dsp:nvSpPr>
      <dsp:spPr>
        <a:xfrm>
          <a:off x="2385699" y="723716"/>
          <a:ext cx="3133877" cy="3133877"/>
        </a:xfrm>
        <a:prstGeom prst="ellipse">
          <a:avLst/>
        </a:prstGeom>
        <a:solidFill>
          <a:schemeClr val="accent2">
            <a:alpha val="50000"/>
            <a:hueOff val="4223228"/>
            <a:satOff val="34316"/>
            <a:lumOff val="3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GB" sz="3700" b="1" kern="1200"/>
            <a:t>Purpose</a:t>
          </a:r>
        </a:p>
      </dsp:txBody>
      <dsp:txXfrm>
        <a:off x="3275043" y="1093267"/>
        <a:ext cx="1806920" cy="239477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20/03/2023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53271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85432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02063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264102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28653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380241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601611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240413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226922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98828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8374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2209729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3625527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556512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83753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4050191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27872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374997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425484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1748778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174674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3/20/2023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59" r:id="rId1"/>
    <p:sldLayoutId id="2147483706" r:id="rId2"/>
    <p:sldLayoutId id="2147483891" r:id="rId3"/>
    <p:sldLayoutId id="2147483691" r:id="rId4"/>
    <p:sldLayoutId id="2147483864" r:id="rId5"/>
    <p:sldLayoutId id="2147483865" r:id="rId6"/>
    <p:sldLayoutId id="2147483866" r:id="rId7"/>
    <p:sldLayoutId id="2147483860" r:id="rId8"/>
    <p:sldLayoutId id="2147483867" r:id="rId9"/>
    <p:sldLayoutId id="2147483868" r:id="rId10"/>
    <p:sldLayoutId id="2147483869" r:id="rId11"/>
    <p:sldLayoutId id="2147483870" r:id="rId12"/>
    <p:sldLayoutId id="2147483871" r:id="rId13"/>
    <p:sldLayoutId id="2147483872" r:id="rId14"/>
    <p:sldLayoutId id="2147483873" r:id="rId15"/>
    <p:sldLayoutId id="2147483713" r:id="rId16"/>
    <p:sldLayoutId id="2147483874" r:id="rId17"/>
    <p:sldLayoutId id="2147483714" r:id="rId18"/>
    <p:sldLayoutId id="2147483875" r:id="rId19"/>
    <p:sldLayoutId id="2147483715" r:id="rId20"/>
    <p:sldLayoutId id="2147483721" r:id="rId21"/>
    <p:sldLayoutId id="2147483876" r:id="rId22"/>
    <p:sldLayoutId id="2147483681" r:id="rId23"/>
    <p:sldLayoutId id="2147483877" r:id="rId24"/>
    <p:sldLayoutId id="2147483692" r:id="rId25"/>
    <p:sldLayoutId id="2147483711" r:id="rId26"/>
    <p:sldLayoutId id="2147483878" r:id="rId27"/>
    <p:sldLayoutId id="2147483683" r:id="rId28"/>
    <p:sldLayoutId id="2147483707" r:id="rId29"/>
    <p:sldLayoutId id="2147483697" r:id="rId30"/>
    <p:sldLayoutId id="2147483708" r:id="rId31"/>
    <p:sldLayoutId id="2147483701" r:id="rId32"/>
    <p:sldLayoutId id="2147483709" r:id="rId33"/>
    <p:sldLayoutId id="2147483702" r:id="rId34"/>
    <p:sldLayoutId id="2147483710" r:id="rId35"/>
    <p:sldLayoutId id="2147483687" r:id="rId36"/>
    <p:sldLayoutId id="2147483712" r:id="rId37"/>
    <p:sldLayoutId id="2147483699" r:id="rId38"/>
    <p:sldLayoutId id="2147483716" r:id="rId39"/>
    <p:sldLayoutId id="2147483717" r:id="rId40"/>
    <p:sldLayoutId id="2147483698" r:id="rId41"/>
    <p:sldLayoutId id="2147483722" r:id="rId42"/>
    <p:sldLayoutId id="2147483723" r:id="rId43"/>
    <p:sldLayoutId id="2147483700" r:id="rId44"/>
    <p:sldLayoutId id="2147483718" r:id="rId45"/>
    <p:sldLayoutId id="2147483719" r:id="rId46"/>
    <p:sldLayoutId id="2147483720" r:id="rId47"/>
    <p:sldLayoutId id="2147483689" r:id="rId48"/>
    <p:sldLayoutId id="2147483696" r:id="rId49"/>
    <p:sldLayoutId id="2147483703" r:id="rId50"/>
    <p:sldLayoutId id="2147483704" r:id="rId51"/>
    <p:sldLayoutId id="2147483705" r:id="rId52"/>
    <p:sldLayoutId id="214748372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p:txBody>
          <a:bodyPr vert="horz" lIns="0" tIns="0" rIns="0" bIns="0" rtlCol="0" anchor="t">
            <a:noAutofit/>
          </a:bodyPr>
          <a:lstStyle/>
          <a:p>
            <a:r>
              <a:rPr lang="en-GB">
                <a:latin typeface="Nunito Sans Black"/>
              </a:rPr>
              <a:t>Transitioning to Trustee Boards</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a team-based approach</a:t>
            </a:r>
          </a:p>
        </p:txBody>
      </p:sp>
      <p:sp>
        <p:nvSpPr>
          <p:cNvPr id="9" name="TextBox 8">
            <a:extLst>
              <a:ext uri="{FF2B5EF4-FFF2-40B4-BE49-F238E27FC236}">
                <a16:creationId xmlns:a16="http://schemas.microsoft.com/office/drawing/2014/main" id="{24FD1763-E64D-4529-0D89-4F515C46659E}"/>
              </a:ext>
            </a:extLst>
          </p:cNvPr>
          <p:cNvSpPr txBox="1"/>
          <p:nvPr/>
        </p:nvSpPr>
        <p:spPr>
          <a:xfrm>
            <a:off x="204409" y="940682"/>
            <a:ext cx="6305217" cy="523220"/>
          </a:xfrm>
          <a:prstGeom prst="rect">
            <a:avLst/>
          </a:prstGeom>
          <a:noFill/>
        </p:spPr>
        <p:txBody>
          <a:bodyPr wrap="square" lIns="91440" tIns="45720" rIns="91440" bIns="45720" anchor="t">
            <a:spAutoFit/>
          </a:bodyPr>
          <a:lstStyle/>
          <a:p>
            <a:pPr marL="64770">
              <a:spcBef>
                <a:spcPts val="2145"/>
              </a:spcBef>
            </a:pPr>
            <a:r>
              <a:rPr lang="en-GB" sz="2800" b="1" dirty="0">
                <a:solidFill>
                  <a:srgbClr val="7413DC"/>
                </a:solidFill>
                <a:latin typeface="Nunito Sans Black"/>
                <a:cs typeface="Nunito Sans Black"/>
              </a:rPr>
              <a:t>Moving </a:t>
            </a:r>
            <a:r>
              <a:rPr lang="en-GB" sz="2800" b="1">
                <a:solidFill>
                  <a:srgbClr val="7413DC"/>
                </a:solidFill>
                <a:latin typeface="Nunito Sans Black"/>
                <a:cs typeface="Nunito Sans Black"/>
              </a:rPr>
              <a:t>to </a:t>
            </a:r>
            <a:r>
              <a:rPr lang="en-GB" sz="2800" b="1" dirty="0">
                <a:solidFill>
                  <a:srgbClr val="7413DC"/>
                </a:solidFill>
                <a:latin typeface="Nunito Sans Black"/>
                <a:cs typeface="Nunito Sans Black"/>
              </a:rPr>
              <a:t>a team-based approach</a:t>
            </a:r>
          </a:p>
        </p:txBody>
      </p:sp>
      <p:sp>
        <p:nvSpPr>
          <p:cNvPr id="2" name="TextBox 1">
            <a:extLst>
              <a:ext uri="{FF2B5EF4-FFF2-40B4-BE49-F238E27FC236}">
                <a16:creationId xmlns:a16="http://schemas.microsoft.com/office/drawing/2014/main" id="{42BEA281-80EF-9E19-8144-D2BD5AAA9942}"/>
              </a:ext>
            </a:extLst>
          </p:cNvPr>
          <p:cNvSpPr txBox="1"/>
          <p:nvPr/>
        </p:nvSpPr>
        <p:spPr>
          <a:xfrm>
            <a:off x="345675" y="1742048"/>
            <a:ext cx="6446064" cy="4324261"/>
          </a:xfrm>
          <a:prstGeom prst="rect">
            <a:avLst/>
          </a:prstGeom>
          <a:noFill/>
        </p:spPr>
        <p:txBody>
          <a:bodyPr wrap="square" lIns="91440" tIns="45720" rIns="91440" bIns="45720" rtlCol="0" anchor="t">
            <a:spAutoFit/>
          </a:bodyPr>
          <a:lstStyle/>
          <a:p>
            <a:pPr marL="10795" defTabSz="914400"/>
            <a:r>
              <a:rPr lang="en-GB" sz="2400" kern="0" dirty="0">
                <a:solidFill>
                  <a:sysClr val="windowText" lastClr="000000"/>
                </a:solidFill>
              </a:rPr>
              <a:t>The key principles for these new teams are to: </a:t>
            </a:r>
          </a:p>
          <a:p>
            <a:pPr marL="10795" defTabSz="914400"/>
            <a:endParaRPr lang="en-GB" sz="2400" kern="0" dirty="0">
              <a:solidFill>
                <a:sysClr val="windowText" lastClr="000000"/>
              </a:solidFill>
            </a:endParaRPr>
          </a:p>
          <a:p>
            <a:pPr marL="353695" indent="-342900" defTabSz="914400">
              <a:spcBef>
                <a:spcPts val="600"/>
              </a:spcBef>
              <a:spcAft>
                <a:spcPts val="600"/>
              </a:spcAft>
              <a:buClr>
                <a:schemeClr val="tx2"/>
              </a:buClr>
              <a:buSzPct val="125000"/>
              <a:buFont typeface="Arial" panose="020B0604020202020204" pitchFamily="34" charset="0"/>
              <a:buChar char="•"/>
            </a:pPr>
            <a:r>
              <a:rPr lang="en-GB" sz="2400" kern="0" dirty="0">
                <a:solidFill>
                  <a:sysClr val="windowText" lastClr="000000"/>
                </a:solidFill>
              </a:rPr>
              <a:t>Allow for </a:t>
            </a:r>
            <a:r>
              <a:rPr lang="en-GB" sz="2400" dirty="0"/>
              <a:t>flexible volunteering that suits people’s skills, interests, and time</a:t>
            </a:r>
          </a:p>
          <a:p>
            <a:pPr marL="353695" indent="-342900" defTabSz="914400">
              <a:spcBef>
                <a:spcPts val="600"/>
              </a:spcBef>
              <a:spcAft>
                <a:spcPts val="600"/>
              </a:spcAft>
              <a:buClr>
                <a:schemeClr val="tx2"/>
              </a:buClr>
              <a:buSzPct val="125000"/>
              <a:buFont typeface="Arial" panose="020B0604020202020204" pitchFamily="34" charset="0"/>
              <a:buChar char="•"/>
            </a:pPr>
            <a:r>
              <a:rPr lang="en-GB" sz="2400" dirty="0"/>
              <a:t>Provide clear purpose and responsibilities to ensure our volunteers and young people have the required support</a:t>
            </a:r>
          </a:p>
          <a:p>
            <a:pPr marL="353695" indent="-342900" defTabSz="914400">
              <a:spcBef>
                <a:spcPts val="600"/>
              </a:spcBef>
              <a:spcAft>
                <a:spcPts val="600"/>
              </a:spcAft>
              <a:buClr>
                <a:schemeClr val="tx2"/>
              </a:buClr>
              <a:buSzPct val="125000"/>
              <a:buFont typeface="Arial" panose="020B0604020202020204" pitchFamily="34" charset="0"/>
              <a:buChar char="•"/>
            </a:pPr>
            <a:r>
              <a:rPr lang="en-GB" sz="2400" dirty="0"/>
              <a:t>Have tasks that will be shared among a team </a:t>
            </a:r>
          </a:p>
          <a:p>
            <a:pPr marL="353695" indent="-342900" defTabSz="914400">
              <a:spcBef>
                <a:spcPts val="600"/>
              </a:spcBef>
              <a:spcAft>
                <a:spcPts val="600"/>
              </a:spcAft>
              <a:buClr>
                <a:schemeClr val="tx2"/>
              </a:buClr>
              <a:buSzPct val="125000"/>
              <a:buFont typeface="Arial" panose="020B0604020202020204" pitchFamily="34" charset="0"/>
              <a:buChar char="•"/>
            </a:pPr>
            <a:r>
              <a:rPr lang="en-GB" sz="2400" dirty="0"/>
              <a:t>Be led by a Team Leader or Lead Volunteer</a:t>
            </a:r>
          </a:p>
        </p:txBody>
      </p:sp>
      <p:pic>
        <p:nvPicPr>
          <p:cNvPr id="6" name="Picture 5">
            <a:extLst>
              <a:ext uri="{FF2B5EF4-FFF2-40B4-BE49-F238E27FC236}">
                <a16:creationId xmlns:a16="http://schemas.microsoft.com/office/drawing/2014/main" id="{EBCDD28B-25D3-4FF4-6FF8-A78E963CC8E8}"/>
              </a:ext>
            </a:extLst>
          </p:cNvPr>
          <p:cNvPicPr>
            <a:picLocks noChangeAspect="1"/>
          </p:cNvPicPr>
          <p:nvPr/>
        </p:nvPicPr>
        <p:blipFill rotWithShape="1">
          <a:blip r:embed="rId3"/>
          <a:srcRect r="5607"/>
          <a:stretch/>
        </p:blipFill>
        <p:spPr>
          <a:xfrm>
            <a:off x="6791739" y="2143542"/>
            <a:ext cx="5241262" cy="3269972"/>
          </a:xfrm>
          <a:prstGeom prst="rect">
            <a:avLst/>
          </a:prstGeom>
        </p:spPr>
      </p:pic>
    </p:spTree>
    <p:extLst>
      <p:ext uri="{BB962C8B-B14F-4D97-AF65-F5344CB8AC3E}">
        <p14:creationId xmlns:p14="http://schemas.microsoft.com/office/powerpoint/2010/main" val="3819273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70C1F5-034F-C753-CE16-BE6AF0A45664}"/>
              </a:ext>
            </a:extLst>
          </p:cNvPr>
          <p:cNvGrpSpPr>
            <a:grpSpLocks/>
          </p:cNvGrpSpPr>
          <p:nvPr/>
        </p:nvGrpSpPr>
        <p:grpSpPr bwMode="auto">
          <a:xfrm>
            <a:off x="6386945" y="1600202"/>
            <a:ext cx="4535170" cy="4540356"/>
            <a:chOff x="4787" y="-960"/>
            <a:chExt cx="7142" cy="8563"/>
          </a:xfrm>
        </p:grpSpPr>
        <p:sp>
          <p:nvSpPr>
            <p:cNvPr id="3" name="Freeform 22">
              <a:extLst>
                <a:ext uri="{FF2B5EF4-FFF2-40B4-BE49-F238E27FC236}">
                  <a16:creationId xmlns:a16="http://schemas.microsoft.com/office/drawing/2014/main" id="{2A6ED176-2809-7F74-0020-62AC7E817C24}"/>
                </a:ext>
              </a:extLst>
            </p:cNvPr>
            <p:cNvSpPr>
              <a:spLocks/>
            </p:cNvSpPr>
            <p:nvPr/>
          </p:nvSpPr>
          <p:spPr bwMode="auto">
            <a:xfrm>
              <a:off x="5807" y="270"/>
              <a:ext cx="5102" cy="6111"/>
            </a:xfrm>
            <a:custGeom>
              <a:avLst/>
              <a:gdLst>
                <a:gd name="T0" fmla="*/ 474 w 4334"/>
                <a:gd name="T1" fmla="*/ 0 h 4527"/>
                <a:gd name="T2" fmla="*/ 397 w 4334"/>
                <a:gd name="T3" fmla="*/ 6 h 4527"/>
                <a:gd name="T4" fmla="*/ 324 w 4334"/>
                <a:gd name="T5" fmla="*/ 24 h 4527"/>
                <a:gd name="T6" fmla="*/ 256 w 4334"/>
                <a:gd name="T7" fmla="*/ 53 h 4527"/>
                <a:gd name="T8" fmla="*/ 194 w 4334"/>
                <a:gd name="T9" fmla="*/ 91 h 4527"/>
                <a:gd name="T10" fmla="*/ 139 w 4334"/>
                <a:gd name="T11" fmla="*/ 139 h 4527"/>
                <a:gd name="T12" fmla="*/ 91 w 4334"/>
                <a:gd name="T13" fmla="*/ 194 h 4527"/>
                <a:gd name="T14" fmla="*/ 53 w 4334"/>
                <a:gd name="T15" fmla="*/ 256 h 4527"/>
                <a:gd name="T16" fmla="*/ 24 w 4334"/>
                <a:gd name="T17" fmla="*/ 324 h 4527"/>
                <a:gd name="T18" fmla="*/ 6 w 4334"/>
                <a:gd name="T19" fmla="*/ 397 h 4527"/>
                <a:gd name="T20" fmla="*/ 0 w 4334"/>
                <a:gd name="T21" fmla="*/ 474 h 4527"/>
                <a:gd name="T22" fmla="*/ 0 w 4334"/>
                <a:gd name="T23" fmla="*/ 4052 h 4527"/>
                <a:gd name="T24" fmla="*/ 6 w 4334"/>
                <a:gd name="T25" fmla="*/ 4129 h 4527"/>
                <a:gd name="T26" fmla="*/ 24 w 4334"/>
                <a:gd name="T27" fmla="*/ 4202 h 4527"/>
                <a:gd name="T28" fmla="*/ 53 w 4334"/>
                <a:gd name="T29" fmla="*/ 4270 h 4527"/>
                <a:gd name="T30" fmla="*/ 91 w 4334"/>
                <a:gd name="T31" fmla="*/ 4332 h 4527"/>
                <a:gd name="T32" fmla="*/ 139 w 4334"/>
                <a:gd name="T33" fmla="*/ 4387 h 4527"/>
                <a:gd name="T34" fmla="*/ 194 w 4334"/>
                <a:gd name="T35" fmla="*/ 4435 h 4527"/>
                <a:gd name="T36" fmla="*/ 256 w 4334"/>
                <a:gd name="T37" fmla="*/ 4473 h 4527"/>
                <a:gd name="T38" fmla="*/ 324 w 4334"/>
                <a:gd name="T39" fmla="*/ 4502 h 4527"/>
                <a:gd name="T40" fmla="*/ 397 w 4334"/>
                <a:gd name="T41" fmla="*/ 4520 h 4527"/>
                <a:gd name="T42" fmla="*/ 474 w 4334"/>
                <a:gd name="T43" fmla="*/ 4526 h 4527"/>
                <a:gd name="T44" fmla="*/ 3858 w 4334"/>
                <a:gd name="T45" fmla="*/ 4526 h 4527"/>
                <a:gd name="T46" fmla="*/ 3935 w 4334"/>
                <a:gd name="T47" fmla="*/ 4520 h 4527"/>
                <a:gd name="T48" fmla="*/ 4008 w 4334"/>
                <a:gd name="T49" fmla="*/ 4502 h 4527"/>
                <a:gd name="T50" fmla="*/ 4077 w 4334"/>
                <a:gd name="T51" fmla="*/ 4473 h 4527"/>
                <a:gd name="T52" fmla="*/ 4139 w 4334"/>
                <a:gd name="T53" fmla="*/ 4435 h 4527"/>
                <a:gd name="T54" fmla="*/ 4194 w 4334"/>
                <a:gd name="T55" fmla="*/ 4387 h 4527"/>
                <a:gd name="T56" fmla="*/ 4242 w 4334"/>
                <a:gd name="T57" fmla="*/ 4332 h 4527"/>
                <a:gd name="T58" fmla="*/ 4280 w 4334"/>
                <a:gd name="T59" fmla="*/ 4270 h 4527"/>
                <a:gd name="T60" fmla="*/ 4309 w 4334"/>
                <a:gd name="T61" fmla="*/ 4202 h 4527"/>
                <a:gd name="T62" fmla="*/ 4327 w 4334"/>
                <a:gd name="T63" fmla="*/ 4129 h 4527"/>
                <a:gd name="T64" fmla="*/ 4333 w 4334"/>
                <a:gd name="T65" fmla="*/ 4052 h 4527"/>
                <a:gd name="T66" fmla="*/ 4333 w 4334"/>
                <a:gd name="T67" fmla="*/ 474 h 4527"/>
                <a:gd name="T68" fmla="*/ 4327 w 4334"/>
                <a:gd name="T69" fmla="*/ 397 h 4527"/>
                <a:gd name="T70" fmla="*/ 4309 w 4334"/>
                <a:gd name="T71" fmla="*/ 324 h 4527"/>
                <a:gd name="T72" fmla="*/ 4280 w 4334"/>
                <a:gd name="T73" fmla="*/ 256 h 4527"/>
                <a:gd name="T74" fmla="*/ 4242 w 4334"/>
                <a:gd name="T75" fmla="*/ 194 h 4527"/>
                <a:gd name="T76" fmla="*/ 4194 w 4334"/>
                <a:gd name="T77" fmla="*/ 139 h 4527"/>
                <a:gd name="T78" fmla="*/ 4139 w 4334"/>
                <a:gd name="T79" fmla="*/ 91 h 4527"/>
                <a:gd name="T80" fmla="*/ 4077 w 4334"/>
                <a:gd name="T81" fmla="*/ 53 h 4527"/>
                <a:gd name="T82" fmla="*/ 4008 w 4334"/>
                <a:gd name="T83" fmla="*/ 24 h 4527"/>
                <a:gd name="T84" fmla="*/ 3935 w 4334"/>
                <a:gd name="T85" fmla="*/ 6 h 4527"/>
                <a:gd name="T86" fmla="*/ 3858 w 4334"/>
                <a:gd name="T87" fmla="*/ 0 h 4527"/>
                <a:gd name="T88" fmla="*/ 474 w 4334"/>
                <a:gd name="T89" fmla="*/ 0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7">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 name="Freeform 23">
              <a:extLst>
                <a:ext uri="{FF2B5EF4-FFF2-40B4-BE49-F238E27FC236}">
                  <a16:creationId xmlns:a16="http://schemas.microsoft.com/office/drawing/2014/main" id="{124913CE-B8C2-B75E-C5F4-E5F9C517A5C6}"/>
                </a:ext>
              </a:extLst>
            </p:cNvPr>
            <p:cNvSpPr>
              <a:spLocks/>
            </p:cNvSpPr>
            <p:nvPr/>
          </p:nvSpPr>
          <p:spPr bwMode="auto">
            <a:xfrm>
              <a:off x="7337" y="-960"/>
              <a:ext cx="2041" cy="2444"/>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7414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chemeClr val="bg1"/>
                  </a:solidFill>
                </a:rPr>
                <a:t>Sections</a:t>
              </a:r>
            </a:p>
          </p:txBody>
        </p:sp>
        <p:sp>
          <p:nvSpPr>
            <p:cNvPr id="5" name="Freeform 24">
              <a:extLst>
                <a:ext uri="{FF2B5EF4-FFF2-40B4-BE49-F238E27FC236}">
                  <a16:creationId xmlns:a16="http://schemas.microsoft.com/office/drawing/2014/main" id="{33E408E6-3E03-9CE8-7ACE-9CFE401A40AC}"/>
                </a:ext>
              </a:extLst>
            </p:cNvPr>
            <p:cNvSpPr>
              <a:spLocks/>
            </p:cNvSpPr>
            <p:nvPr/>
          </p:nvSpPr>
          <p:spPr bwMode="auto">
            <a:xfrm>
              <a:off x="7111" y="1832"/>
              <a:ext cx="2494" cy="2987"/>
            </a:xfrm>
            <a:custGeom>
              <a:avLst/>
              <a:gdLst>
                <a:gd name="T0" fmla="*/ 2181 w 2482"/>
                <a:gd name="T1" fmla="*/ 0 h 2482"/>
                <a:gd name="T2" fmla="*/ 299 w 2482"/>
                <a:gd name="T3" fmla="*/ 0 h 2482"/>
                <a:gd name="T4" fmla="*/ 230 w 2482"/>
                <a:gd name="T5" fmla="*/ 7 h 2482"/>
                <a:gd name="T6" fmla="*/ 167 w 2482"/>
                <a:gd name="T7" fmla="*/ 30 h 2482"/>
                <a:gd name="T8" fmla="*/ 112 w 2482"/>
                <a:gd name="T9" fmla="*/ 65 h 2482"/>
                <a:gd name="T10" fmla="*/ 65 w 2482"/>
                <a:gd name="T11" fmla="*/ 112 h 2482"/>
                <a:gd name="T12" fmla="*/ 30 w 2482"/>
                <a:gd name="T13" fmla="*/ 167 h 2482"/>
                <a:gd name="T14" fmla="*/ 7 w 2482"/>
                <a:gd name="T15" fmla="*/ 230 h 2482"/>
                <a:gd name="T16" fmla="*/ 0 w 2482"/>
                <a:gd name="T17" fmla="*/ 299 h 2482"/>
                <a:gd name="T18" fmla="*/ 0 w 2482"/>
                <a:gd name="T19" fmla="*/ 2181 h 2482"/>
                <a:gd name="T20" fmla="*/ 7 w 2482"/>
                <a:gd name="T21" fmla="*/ 2250 h 2482"/>
                <a:gd name="T22" fmla="*/ 30 w 2482"/>
                <a:gd name="T23" fmla="*/ 2313 h 2482"/>
                <a:gd name="T24" fmla="*/ 65 w 2482"/>
                <a:gd name="T25" fmla="*/ 2369 h 2482"/>
                <a:gd name="T26" fmla="*/ 112 w 2482"/>
                <a:gd name="T27" fmla="*/ 2415 h 2482"/>
                <a:gd name="T28" fmla="*/ 167 w 2482"/>
                <a:gd name="T29" fmla="*/ 2450 h 2482"/>
                <a:gd name="T30" fmla="*/ 230 w 2482"/>
                <a:gd name="T31" fmla="*/ 2473 h 2482"/>
                <a:gd name="T32" fmla="*/ 299 w 2482"/>
                <a:gd name="T33" fmla="*/ 2481 h 2482"/>
                <a:gd name="T34" fmla="*/ 2181 w 2482"/>
                <a:gd name="T35" fmla="*/ 2481 h 2482"/>
                <a:gd name="T36" fmla="*/ 2250 w 2482"/>
                <a:gd name="T37" fmla="*/ 2473 h 2482"/>
                <a:gd name="T38" fmla="*/ 2313 w 2482"/>
                <a:gd name="T39" fmla="*/ 2450 h 2482"/>
                <a:gd name="T40" fmla="*/ 2369 w 2482"/>
                <a:gd name="T41" fmla="*/ 2415 h 2482"/>
                <a:gd name="T42" fmla="*/ 2415 w 2482"/>
                <a:gd name="T43" fmla="*/ 2369 h 2482"/>
                <a:gd name="T44" fmla="*/ 2450 w 2482"/>
                <a:gd name="T45" fmla="*/ 2313 h 2482"/>
                <a:gd name="T46" fmla="*/ 2473 w 2482"/>
                <a:gd name="T47" fmla="*/ 2250 h 2482"/>
                <a:gd name="T48" fmla="*/ 2481 w 2482"/>
                <a:gd name="T49" fmla="*/ 2181 h 2482"/>
                <a:gd name="T50" fmla="*/ 2481 w 2482"/>
                <a:gd name="T51" fmla="*/ 299 h 2482"/>
                <a:gd name="T52" fmla="*/ 2473 w 2482"/>
                <a:gd name="T53" fmla="*/ 230 h 2482"/>
                <a:gd name="T54" fmla="*/ 2450 w 2482"/>
                <a:gd name="T55" fmla="*/ 167 h 2482"/>
                <a:gd name="T56" fmla="*/ 2415 w 2482"/>
                <a:gd name="T57" fmla="*/ 112 h 2482"/>
                <a:gd name="T58" fmla="*/ 2369 w 2482"/>
                <a:gd name="T59" fmla="*/ 65 h 2482"/>
                <a:gd name="T60" fmla="*/ 2313 w 2482"/>
                <a:gd name="T61" fmla="*/ 30 h 2482"/>
                <a:gd name="T62" fmla="*/ 2250 w 2482"/>
                <a:gd name="T63" fmla="*/ 7 h 2482"/>
                <a:gd name="T64" fmla="*/ 2181 w 2482"/>
                <a:gd name="T65" fmla="*/ 0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2">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Group</a:t>
              </a:r>
              <a:endParaRPr lang="en-GB" sz="1400" b="1">
                <a:solidFill>
                  <a:schemeClr val="bg1"/>
                </a:solidFill>
              </a:endParaRPr>
            </a:p>
          </p:txBody>
        </p:sp>
        <p:sp>
          <p:nvSpPr>
            <p:cNvPr id="7" name="Freeform 28">
              <a:extLst>
                <a:ext uri="{FF2B5EF4-FFF2-40B4-BE49-F238E27FC236}">
                  <a16:creationId xmlns:a16="http://schemas.microsoft.com/office/drawing/2014/main" id="{B724F648-AEB3-A274-FF33-5F3F95AFAF67}"/>
                </a:ext>
              </a:extLst>
            </p:cNvPr>
            <p:cNvSpPr>
              <a:spLocks/>
            </p:cNvSpPr>
            <p:nvPr/>
          </p:nvSpPr>
          <p:spPr bwMode="auto">
            <a:xfrm>
              <a:off x="9888" y="5159"/>
              <a:ext cx="2041" cy="2444"/>
            </a:xfrm>
            <a:prstGeom prst="roundRect">
              <a:avLst/>
            </a:pr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Trustee Board</a:t>
              </a:r>
            </a:p>
          </p:txBody>
        </p:sp>
        <p:sp>
          <p:nvSpPr>
            <p:cNvPr id="9" name="Freeform 41">
              <a:extLst>
                <a:ext uri="{FF2B5EF4-FFF2-40B4-BE49-F238E27FC236}">
                  <a16:creationId xmlns:a16="http://schemas.microsoft.com/office/drawing/2014/main" id="{02ECE291-B97E-CC18-2766-8A465BFD03CD}"/>
                </a:ext>
              </a:extLst>
            </p:cNvPr>
            <p:cNvSpPr>
              <a:spLocks/>
            </p:cNvSpPr>
            <p:nvPr/>
          </p:nvSpPr>
          <p:spPr bwMode="auto">
            <a:xfrm>
              <a:off x="4787" y="5159"/>
              <a:ext cx="2041" cy="244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 Leadership Team</a:t>
              </a:r>
            </a:p>
          </p:txBody>
        </p:sp>
      </p:grpSp>
      <p:grpSp>
        <p:nvGrpSpPr>
          <p:cNvPr id="29" name="Group 28">
            <a:extLst>
              <a:ext uri="{FF2B5EF4-FFF2-40B4-BE49-F238E27FC236}">
                <a16:creationId xmlns:a16="http://schemas.microsoft.com/office/drawing/2014/main" id="{2482C3D9-E766-B148-ECDD-CE025F1BCA5D}"/>
              </a:ext>
            </a:extLst>
          </p:cNvPr>
          <p:cNvGrpSpPr/>
          <p:nvPr/>
        </p:nvGrpSpPr>
        <p:grpSpPr>
          <a:xfrm>
            <a:off x="1096339" y="1600202"/>
            <a:ext cx="4535118" cy="4536336"/>
            <a:chOff x="892017" y="1440457"/>
            <a:chExt cx="4535118" cy="4536336"/>
          </a:xfrm>
        </p:grpSpPr>
        <p:sp>
          <p:nvSpPr>
            <p:cNvPr id="11" name="Freeform 3">
              <a:extLst>
                <a:ext uri="{FF2B5EF4-FFF2-40B4-BE49-F238E27FC236}">
                  <a16:creationId xmlns:a16="http://schemas.microsoft.com/office/drawing/2014/main" id="{E6E7EE17-6CB3-24F2-C005-E87DFE42D160}"/>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6" name="Freeform 5">
              <a:extLst>
                <a:ext uri="{FF2B5EF4-FFF2-40B4-BE49-F238E27FC236}">
                  <a16:creationId xmlns:a16="http://schemas.microsoft.com/office/drawing/2014/main" id="{9F325238-D38D-3DF3-E3C3-FBEABFEB8633}"/>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7" name="Freeform 6">
              <a:extLst>
                <a:ext uri="{FF2B5EF4-FFF2-40B4-BE49-F238E27FC236}">
                  <a16:creationId xmlns:a16="http://schemas.microsoft.com/office/drawing/2014/main" id="{04B3228A-FEBF-B7A0-7DE8-74E1A4943514}"/>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chemeClr val="bg1"/>
                  </a:solidFill>
                </a:rPr>
                <a:t>Team Leader(s)</a:t>
              </a:r>
            </a:p>
          </p:txBody>
        </p:sp>
        <p:sp>
          <p:nvSpPr>
            <p:cNvPr id="28" name="Freeform 7">
              <a:extLst>
                <a:ext uri="{FF2B5EF4-FFF2-40B4-BE49-F238E27FC236}">
                  <a16:creationId xmlns:a16="http://schemas.microsoft.com/office/drawing/2014/main" id="{B1C17500-5AA7-984A-7180-E1047392EF5A}"/>
                </a:ext>
              </a:extLst>
            </p:cNvPr>
            <p:cNvSpPr>
              <a:spLocks/>
            </p:cNvSpPr>
            <p:nvPr/>
          </p:nvSpPr>
          <p:spPr bwMode="auto">
            <a:xfrm>
              <a:off x="2367952" y="2916805"/>
              <a:ext cx="1583974" cy="1583957"/>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Section Team</a:t>
              </a:r>
            </a:p>
          </p:txBody>
        </p:sp>
        <p:sp>
          <p:nvSpPr>
            <p:cNvPr id="24" name="Freeform 9">
              <a:extLst>
                <a:ext uri="{FF2B5EF4-FFF2-40B4-BE49-F238E27FC236}">
                  <a16:creationId xmlns:a16="http://schemas.microsoft.com/office/drawing/2014/main" id="{CD85D312-B958-EC49-BCC9-DB039A60DF98}"/>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5" name="Freeform 10">
              <a:extLst>
                <a:ext uri="{FF2B5EF4-FFF2-40B4-BE49-F238E27FC236}">
                  <a16:creationId xmlns:a16="http://schemas.microsoft.com/office/drawing/2014/main" id="{9DD34557-504F-782E-29DC-FB2C2A4EFDAF}"/>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2" name="Freeform 12">
              <a:extLst>
                <a:ext uri="{FF2B5EF4-FFF2-40B4-BE49-F238E27FC236}">
                  <a16:creationId xmlns:a16="http://schemas.microsoft.com/office/drawing/2014/main" id="{912C335E-C96E-A796-B12E-2B556CE1425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sp>
          <p:nvSpPr>
            <p:cNvPr id="23" name="Freeform 13">
              <a:extLst>
                <a:ext uri="{FF2B5EF4-FFF2-40B4-BE49-F238E27FC236}">
                  <a16:creationId xmlns:a16="http://schemas.microsoft.com/office/drawing/2014/main" id="{B91B5274-A984-C278-ED4C-AF8A0FC91190}"/>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grpSp>
      <p:sp>
        <p:nvSpPr>
          <p:cNvPr id="30" name="TextBox 29">
            <a:extLst>
              <a:ext uri="{FF2B5EF4-FFF2-40B4-BE49-F238E27FC236}">
                <a16:creationId xmlns:a16="http://schemas.microsoft.com/office/drawing/2014/main" id="{3B53BDF0-48ED-AFFE-552F-6BD921541C4D}"/>
              </a:ext>
            </a:extLst>
          </p:cNvPr>
          <p:cNvSpPr txBox="1"/>
          <p:nvPr/>
        </p:nvSpPr>
        <p:spPr>
          <a:xfrm>
            <a:off x="357809" y="717442"/>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Section &amp; Group Structure</a:t>
            </a:r>
          </a:p>
        </p:txBody>
      </p:sp>
      <p:sp>
        <p:nvSpPr>
          <p:cNvPr id="6" name="Title 2">
            <a:extLst>
              <a:ext uri="{FF2B5EF4-FFF2-40B4-BE49-F238E27FC236}">
                <a16:creationId xmlns:a16="http://schemas.microsoft.com/office/drawing/2014/main" id="{E12113F1-C74E-FCE4-2CFB-FED33D4FC333}"/>
              </a:ext>
            </a:extLst>
          </p:cNvPr>
          <p:cNvSpPr>
            <a:spLocks noGrp="1"/>
          </p:cNvSpPr>
          <p:nvPr>
            <p:ph type="ctrTitle"/>
          </p:nvPr>
        </p:nvSpPr>
        <p:spPr>
          <a:xfrm>
            <a:off x="345675" y="326552"/>
            <a:ext cx="5750325" cy="207749"/>
          </a:xfrm>
        </p:spPr>
        <p:txBody>
          <a:bodyPr/>
          <a:lstStyle/>
          <a:p>
            <a:r>
              <a:rPr lang="en-GB"/>
              <a:t>Transitioning to Trustee Boards</a:t>
            </a:r>
          </a:p>
        </p:txBody>
      </p:sp>
      <p:sp>
        <p:nvSpPr>
          <p:cNvPr id="8" name="Subtitle 3">
            <a:extLst>
              <a:ext uri="{FF2B5EF4-FFF2-40B4-BE49-F238E27FC236}">
                <a16:creationId xmlns:a16="http://schemas.microsoft.com/office/drawing/2014/main" id="{7BF20950-BFC8-1FA3-FE05-B78294C9B1AC}"/>
              </a:ext>
            </a:extLst>
          </p:cNvPr>
          <p:cNvSpPr>
            <a:spLocks noGrp="1"/>
          </p:cNvSpPr>
          <p:nvPr>
            <p:ph type="subTitle" idx="4"/>
          </p:nvPr>
        </p:nvSpPr>
        <p:spPr>
          <a:xfrm>
            <a:off x="345675" y="534300"/>
            <a:ext cx="5750325" cy="207749"/>
          </a:xfrm>
        </p:spPr>
        <p:txBody>
          <a:bodyPr/>
          <a:lstStyle/>
          <a:p>
            <a:r>
              <a:rPr lang="en-GB"/>
              <a:t>Moving to a team-based approach</a:t>
            </a:r>
          </a:p>
        </p:txBody>
      </p:sp>
    </p:spTree>
    <p:extLst>
      <p:ext uri="{BB962C8B-B14F-4D97-AF65-F5344CB8AC3E}">
        <p14:creationId xmlns:p14="http://schemas.microsoft.com/office/powerpoint/2010/main" val="3650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9A5EE7-AEC9-7E0A-FF4B-7C6247482FFC}"/>
              </a:ext>
            </a:extLst>
          </p:cNvPr>
          <p:cNvGrpSpPr/>
          <p:nvPr/>
        </p:nvGrpSpPr>
        <p:grpSpPr>
          <a:xfrm>
            <a:off x="7235072" y="2017721"/>
            <a:ext cx="4492838" cy="4581556"/>
            <a:chOff x="102411" y="-18886"/>
            <a:chExt cx="4492838" cy="4581556"/>
          </a:xfrm>
        </p:grpSpPr>
        <p:sp>
          <p:nvSpPr>
            <p:cNvPr id="4" name="Freeform 54">
              <a:extLst>
                <a:ext uri="{FF2B5EF4-FFF2-40B4-BE49-F238E27FC236}">
                  <a16:creationId xmlns:a16="http://schemas.microsoft.com/office/drawing/2014/main" id="{ACFB967C-1B15-8115-1B22-746E470EE485}"/>
                </a:ext>
              </a:extLst>
            </p:cNvPr>
            <p:cNvSpPr>
              <a:spLocks/>
            </p:cNvSpPr>
            <p:nvPr/>
          </p:nvSpPr>
          <p:spPr bwMode="auto">
            <a:xfrm>
              <a:off x="701039" y="63246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559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 name="Freeform 56">
              <a:extLst>
                <a:ext uri="{FF2B5EF4-FFF2-40B4-BE49-F238E27FC236}">
                  <a16:creationId xmlns:a16="http://schemas.microsoft.com/office/drawing/2014/main" id="{15131EF7-5EC1-3DCC-BEDB-FF0202C1D86B}"/>
                </a:ext>
              </a:extLst>
            </p:cNvPr>
            <p:cNvSpPr>
              <a:spLocks/>
            </p:cNvSpPr>
            <p:nvPr/>
          </p:nvSpPr>
          <p:spPr bwMode="auto">
            <a:xfrm>
              <a:off x="1673039" y="-1888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7" name="Freeform 57">
              <a:extLst>
                <a:ext uri="{FF2B5EF4-FFF2-40B4-BE49-F238E27FC236}">
                  <a16:creationId xmlns:a16="http://schemas.microsoft.com/office/drawing/2014/main" id="{542D3505-2DC9-EF8D-00C7-0AE3EFFB2320}"/>
                </a:ext>
              </a:extLst>
            </p:cNvPr>
            <p:cNvSpPr>
              <a:spLocks/>
            </p:cNvSpPr>
            <p:nvPr/>
          </p:nvSpPr>
          <p:spPr bwMode="auto">
            <a:xfrm>
              <a:off x="107373" y="-13783"/>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dirty="0">
                  <a:effectLst/>
                  <a:latin typeface="NunitoSans-Black"/>
                  <a:ea typeface="Times New Roman" panose="02020603050405020304" pitchFamily="18" charset="0"/>
                  <a:cs typeface="NunitoSans-Black"/>
                </a:rPr>
                <a:t> </a:t>
              </a:r>
              <a:r>
                <a:rPr lang="en-US" sz="1400" b="1" dirty="0"/>
                <a:t>Trustee Board</a:t>
              </a:r>
              <a:endParaRPr lang="en-GB" sz="1400" b="1" dirty="0"/>
            </a:p>
          </p:txBody>
        </p:sp>
        <p:sp>
          <p:nvSpPr>
            <p:cNvPr id="8" name="Freeform 55">
              <a:extLst>
                <a:ext uri="{FF2B5EF4-FFF2-40B4-BE49-F238E27FC236}">
                  <a16:creationId xmlns:a16="http://schemas.microsoft.com/office/drawing/2014/main" id="{231045C2-5232-182D-797E-30BB8007D100}"/>
                </a:ext>
              </a:extLst>
            </p:cNvPr>
            <p:cNvSpPr>
              <a:spLocks/>
            </p:cNvSpPr>
            <p:nvPr/>
          </p:nvSpPr>
          <p:spPr bwMode="auto">
            <a:xfrm>
              <a:off x="1559311" y="1479892"/>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dirty="0">
                  <a:solidFill>
                    <a:schemeClr val="bg1"/>
                  </a:solidFill>
                  <a:latin typeface="Nunito Sans ExtraBold" panose="00000900000000000000" pitchFamily="2" charset="0"/>
                </a:rPr>
                <a:t>County</a:t>
              </a:r>
            </a:p>
            <a:p>
              <a:pPr algn="ctr"/>
              <a:r>
                <a:rPr lang="en-GB" sz="1600" dirty="0">
                  <a:solidFill>
                    <a:schemeClr val="bg1"/>
                  </a:solidFill>
                  <a:latin typeface="Nunito Sans ExtraBold" panose="00000900000000000000" pitchFamily="2" charset="0"/>
                </a:rPr>
                <a:t>(or equivalent)</a:t>
              </a:r>
              <a:endParaRPr lang="en-GB" sz="1800" dirty="0">
                <a:solidFill>
                  <a:schemeClr val="bg1"/>
                </a:solidFill>
                <a:latin typeface="Nunito Sans ExtraBold" panose="00000900000000000000" pitchFamily="2" charset="0"/>
              </a:endParaRPr>
            </a:p>
          </p:txBody>
        </p:sp>
        <p:sp>
          <p:nvSpPr>
            <p:cNvPr id="9" name="Freeform 59">
              <a:extLst>
                <a:ext uri="{FF2B5EF4-FFF2-40B4-BE49-F238E27FC236}">
                  <a16:creationId xmlns:a16="http://schemas.microsoft.com/office/drawing/2014/main" id="{E52E4F27-0308-DD34-3332-A726CD465E3F}"/>
                </a:ext>
              </a:extLst>
            </p:cNvPr>
            <p:cNvSpPr>
              <a:spLocks/>
            </p:cNvSpPr>
            <p:nvPr/>
          </p:nvSpPr>
          <p:spPr bwMode="auto">
            <a:xfrm>
              <a:off x="102411" y="1632876"/>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10" name="Freeform 61">
              <a:extLst>
                <a:ext uri="{FF2B5EF4-FFF2-40B4-BE49-F238E27FC236}">
                  <a16:creationId xmlns:a16="http://schemas.microsoft.com/office/drawing/2014/main" id="{863C6F53-E795-67E7-AD60-EF94F873DD41}"/>
                </a:ext>
              </a:extLst>
            </p:cNvPr>
            <p:cNvSpPr>
              <a:spLocks/>
            </p:cNvSpPr>
            <p:nvPr/>
          </p:nvSpPr>
          <p:spPr bwMode="auto">
            <a:xfrm>
              <a:off x="3299249" y="160446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Districts</a:t>
              </a:r>
              <a:endParaRPr lang="en-GB" sz="1600" b="1">
                <a:solidFill>
                  <a:schemeClr val="bg1"/>
                </a:solidFill>
              </a:endParaRPr>
            </a:p>
          </p:txBody>
        </p:sp>
        <p:sp>
          <p:nvSpPr>
            <p:cNvPr id="11" name="Freeform 62">
              <a:extLst>
                <a:ext uri="{FF2B5EF4-FFF2-40B4-BE49-F238E27FC236}">
                  <a16:creationId xmlns:a16="http://schemas.microsoft.com/office/drawing/2014/main" id="{2EB80B94-1D75-44A8-AA8F-EE4253BCC0DE}"/>
                </a:ext>
              </a:extLst>
            </p:cNvPr>
            <p:cNvSpPr>
              <a:spLocks/>
            </p:cNvSpPr>
            <p:nvPr/>
          </p:nvSpPr>
          <p:spPr bwMode="auto">
            <a:xfrm>
              <a:off x="107373"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12" name="Freeform 62">
              <a:extLst>
                <a:ext uri="{FF2B5EF4-FFF2-40B4-BE49-F238E27FC236}">
                  <a16:creationId xmlns:a16="http://schemas.microsoft.com/office/drawing/2014/main" id="{CF84BD52-4503-B507-F289-499C688413F2}"/>
                </a:ext>
              </a:extLst>
            </p:cNvPr>
            <p:cNvSpPr>
              <a:spLocks/>
            </p:cNvSpPr>
            <p:nvPr/>
          </p:nvSpPr>
          <p:spPr bwMode="auto">
            <a:xfrm>
              <a:off x="1703311"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grpSp>
      <p:grpSp>
        <p:nvGrpSpPr>
          <p:cNvPr id="33" name="Group 32">
            <a:extLst>
              <a:ext uri="{FF2B5EF4-FFF2-40B4-BE49-F238E27FC236}">
                <a16:creationId xmlns:a16="http://schemas.microsoft.com/office/drawing/2014/main" id="{B384A62D-1714-7444-E2BD-7C2ED9FD55F6}"/>
              </a:ext>
            </a:extLst>
          </p:cNvPr>
          <p:cNvGrpSpPr/>
          <p:nvPr/>
        </p:nvGrpSpPr>
        <p:grpSpPr>
          <a:xfrm>
            <a:off x="670968" y="929760"/>
            <a:ext cx="5809618" cy="5824668"/>
            <a:chOff x="39065" y="-1150122"/>
            <a:chExt cx="5809618" cy="5824668"/>
          </a:xfrm>
        </p:grpSpPr>
        <p:sp>
          <p:nvSpPr>
            <p:cNvPr id="36" name="Freeform 43">
              <a:extLst>
                <a:ext uri="{FF2B5EF4-FFF2-40B4-BE49-F238E27FC236}">
                  <a16:creationId xmlns:a16="http://schemas.microsoft.com/office/drawing/2014/main" id="{D47FB184-33A0-2E6D-D5AA-17F9E54F9AEA}"/>
                </a:ext>
              </a:extLst>
            </p:cNvPr>
            <p:cNvSpPr>
              <a:spLocks/>
            </p:cNvSpPr>
            <p:nvPr/>
          </p:nvSpPr>
          <p:spPr bwMode="auto">
            <a:xfrm>
              <a:off x="3873095" y="-605392"/>
              <a:ext cx="1440000" cy="1440000"/>
            </a:xfrm>
            <a:custGeom>
              <a:avLst/>
              <a:gdLst>
                <a:gd name="T0" fmla="*/ 197 w 1539"/>
                <a:gd name="T1" fmla="*/ 0 h 1608"/>
                <a:gd name="T2" fmla="*/ 120 w 1539"/>
                <a:gd name="T3" fmla="*/ 15 h 1608"/>
                <a:gd name="T4" fmla="*/ 57 w 1539"/>
                <a:gd name="T5" fmla="*/ 57 h 1608"/>
                <a:gd name="T6" fmla="*/ 15 w 1539"/>
                <a:gd name="T7" fmla="*/ 120 h 1608"/>
                <a:gd name="T8" fmla="*/ 0 w 1539"/>
                <a:gd name="T9" fmla="*/ 197 h 1608"/>
                <a:gd name="T10" fmla="*/ 0 w 1539"/>
                <a:gd name="T11" fmla="*/ 1409 h 1608"/>
                <a:gd name="T12" fmla="*/ 15 w 1539"/>
                <a:gd name="T13" fmla="*/ 1486 h 1608"/>
                <a:gd name="T14" fmla="*/ 57 w 1539"/>
                <a:gd name="T15" fmla="*/ 1549 h 1608"/>
                <a:gd name="T16" fmla="*/ 120 w 1539"/>
                <a:gd name="T17" fmla="*/ 1592 h 1608"/>
                <a:gd name="T18" fmla="*/ 197 w 1539"/>
                <a:gd name="T19" fmla="*/ 1607 h 1608"/>
                <a:gd name="T20" fmla="*/ 1341 w 1539"/>
                <a:gd name="T21" fmla="*/ 1607 h 1608"/>
                <a:gd name="T22" fmla="*/ 1418 w 1539"/>
                <a:gd name="T23" fmla="*/ 1592 h 1608"/>
                <a:gd name="T24" fmla="*/ 1480 w 1539"/>
                <a:gd name="T25" fmla="*/ 1549 h 1608"/>
                <a:gd name="T26" fmla="*/ 1523 w 1539"/>
                <a:gd name="T27" fmla="*/ 1486 h 1608"/>
                <a:gd name="T28" fmla="*/ 1538 w 1539"/>
                <a:gd name="T29" fmla="*/ 1409 h 1608"/>
                <a:gd name="T30" fmla="*/ 1538 w 1539"/>
                <a:gd name="T31" fmla="*/ 197 h 1608"/>
                <a:gd name="T32" fmla="*/ 1523 w 1539"/>
                <a:gd name="T33" fmla="*/ 120 h 1608"/>
                <a:gd name="T34" fmla="*/ 1480 w 1539"/>
                <a:gd name="T35" fmla="*/ 57 h 1608"/>
                <a:gd name="T36" fmla="*/ 1418 w 1539"/>
                <a:gd name="T37" fmla="*/ 15 h 1608"/>
                <a:gd name="T38" fmla="*/ 1341 w 1539"/>
                <a:gd name="T39" fmla="*/ 0 h 1608"/>
                <a:gd name="T40" fmla="*/ 197 w 1539"/>
                <a:gd name="T4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 h="1608">
                  <a:moveTo>
                    <a:pt x="197" y="0"/>
                  </a:moveTo>
                  <a:lnTo>
                    <a:pt x="120" y="15"/>
                  </a:lnTo>
                  <a:lnTo>
                    <a:pt x="57" y="57"/>
                  </a:lnTo>
                  <a:lnTo>
                    <a:pt x="15" y="120"/>
                  </a:lnTo>
                  <a:lnTo>
                    <a:pt x="0" y="197"/>
                  </a:lnTo>
                  <a:lnTo>
                    <a:pt x="0" y="1409"/>
                  </a:lnTo>
                  <a:lnTo>
                    <a:pt x="15" y="1486"/>
                  </a:lnTo>
                  <a:lnTo>
                    <a:pt x="57" y="1549"/>
                  </a:lnTo>
                  <a:lnTo>
                    <a:pt x="120" y="1592"/>
                  </a:lnTo>
                  <a:lnTo>
                    <a:pt x="197" y="1607"/>
                  </a:lnTo>
                  <a:lnTo>
                    <a:pt x="1341" y="1607"/>
                  </a:lnTo>
                  <a:lnTo>
                    <a:pt x="1418" y="1592"/>
                  </a:lnTo>
                  <a:lnTo>
                    <a:pt x="1480" y="1549"/>
                  </a:lnTo>
                  <a:lnTo>
                    <a:pt x="1523" y="1486"/>
                  </a:lnTo>
                  <a:lnTo>
                    <a:pt x="1538" y="1409"/>
                  </a:lnTo>
                  <a:lnTo>
                    <a:pt x="1538" y="197"/>
                  </a:lnTo>
                  <a:lnTo>
                    <a:pt x="1523" y="120"/>
                  </a:lnTo>
                  <a:lnTo>
                    <a:pt x="1480" y="57"/>
                  </a:lnTo>
                  <a:lnTo>
                    <a:pt x="1418" y="15"/>
                  </a:lnTo>
                  <a:lnTo>
                    <a:pt x="1341" y="0"/>
                  </a:lnTo>
                  <a:lnTo>
                    <a:pt x="197" y="0"/>
                  </a:lnTo>
                  <a:close/>
                </a:path>
              </a:pathLst>
            </a:custGeom>
            <a:noFill/>
            <a:ln w="2540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4" name="Freeform 52">
              <a:extLst>
                <a:ext uri="{FF2B5EF4-FFF2-40B4-BE49-F238E27FC236}">
                  <a16:creationId xmlns:a16="http://schemas.microsoft.com/office/drawing/2014/main" id="{3D77D30B-4E76-2553-1E66-19F12141976B}"/>
                </a:ext>
              </a:extLst>
            </p:cNvPr>
            <p:cNvSpPr>
              <a:spLocks/>
            </p:cNvSpPr>
            <p:nvPr/>
          </p:nvSpPr>
          <p:spPr bwMode="auto">
            <a:xfrm>
              <a:off x="3333095" y="-1150122"/>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Leaders</a:t>
              </a:r>
            </a:p>
          </p:txBody>
        </p:sp>
        <p:sp>
          <p:nvSpPr>
            <p:cNvPr id="35" name="Freeform 53">
              <a:extLst>
                <a:ext uri="{FF2B5EF4-FFF2-40B4-BE49-F238E27FC236}">
                  <a16:creationId xmlns:a16="http://schemas.microsoft.com/office/drawing/2014/main" id="{5BD1C8F7-134C-7AF6-C28F-ABA0E27EFDC6}"/>
                </a:ext>
              </a:extLst>
            </p:cNvPr>
            <p:cNvSpPr>
              <a:spLocks/>
            </p:cNvSpPr>
            <p:nvPr/>
          </p:nvSpPr>
          <p:spPr bwMode="auto">
            <a:xfrm>
              <a:off x="4768683" y="294390"/>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Network</a:t>
              </a:r>
            </a:p>
          </p:txBody>
        </p:sp>
        <p:sp>
          <p:nvSpPr>
            <p:cNvPr id="37" name="Freeform 54">
              <a:extLst>
                <a:ext uri="{FF2B5EF4-FFF2-40B4-BE49-F238E27FC236}">
                  <a16:creationId xmlns:a16="http://schemas.microsoft.com/office/drawing/2014/main" id="{9D9C303D-2927-2F53-F3E7-95193B26835D}"/>
                </a:ext>
              </a:extLst>
            </p:cNvPr>
            <p:cNvSpPr>
              <a:spLocks/>
            </p:cNvSpPr>
            <p:nvPr/>
          </p:nvSpPr>
          <p:spPr bwMode="auto">
            <a:xfrm>
              <a:off x="693275" y="83439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 name="Freeform 55">
              <a:extLst>
                <a:ext uri="{FF2B5EF4-FFF2-40B4-BE49-F238E27FC236}">
                  <a16:creationId xmlns:a16="http://schemas.microsoft.com/office/drawing/2014/main" id="{0842B261-C7AB-6D09-B6B8-B684CE9F54EE}"/>
                </a:ext>
              </a:extLst>
            </p:cNvPr>
            <p:cNvSpPr>
              <a:spLocks/>
            </p:cNvSpPr>
            <p:nvPr/>
          </p:nvSpPr>
          <p:spPr bwMode="auto">
            <a:xfrm>
              <a:off x="1521275" y="1638468"/>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a:solidFill>
                    <a:schemeClr val="bg1"/>
                  </a:solidFill>
                  <a:latin typeface="Nunito Sans ExtraBold" panose="00000900000000000000" pitchFamily="2" charset="0"/>
                </a:rPr>
                <a:t>District</a:t>
              </a:r>
            </a:p>
          </p:txBody>
        </p:sp>
        <p:sp>
          <p:nvSpPr>
            <p:cNvPr id="39" name="Freeform 56">
              <a:extLst>
                <a:ext uri="{FF2B5EF4-FFF2-40B4-BE49-F238E27FC236}">
                  <a16:creationId xmlns:a16="http://schemas.microsoft.com/office/drawing/2014/main" id="{4D4ADA80-3725-9DD2-D5FF-7E93AD8390F1}"/>
                </a:ext>
              </a:extLst>
            </p:cNvPr>
            <p:cNvSpPr>
              <a:spLocks/>
            </p:cNvSpPr>
            <p:nvPr/>
          </p:nvSpPr>
          <p:spPr bwMode="auto">
            <a:xfrm>
              <a:off x="1665275" y="177091"/>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40" name="Freeform 57">
              <a:extLst>
                <a:ext uri="{FF2B5EF4-FFF2-40B4-BE49-F238E27FC236}">
                  <a16:creationId xmlns:a16="http://schemas.microsoft.com/office/drawing/2014/main" id="{02CC2883-7F6C-F531-B7E8-631603049C24}"/>
                </a:ext>
              </a:extLst>
            </p:cNvPr>
            <p:cNvSpPr>
              <a:spLocks/>
            </p:cNvSpPr>
            <p:nvPr/>
          </p:nvSpPr>
          <p:spPr bwMode="auto">
            <a:xfrm>
              <a:off x="39065" y="183012"/>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dirty="0"/>
                <a:t> Trustee Board</a:t>
              </a:r>
              <a:endParaRPr lang="en-GB" sz="1400" b="1" dirty="0"/>
            </a:p>
          </p:txBody>
        </p:sp>
        <p:sp>
          <p:nvSpPr>
            <p:cNvPr id="41" name="Freeform 58">
              <a:extLst>
                <a:ext uri="{FF2B5EF4-FFF2-40B4-BE49-F238E27FC236}">
                  <a16:creationId xmlns:a16="http://schemas.microsoft.com/office/drawing/2014/main" id="{CE213839-111E-7460-85C3-43D0EF539D97}"/>
                </a:ext>
              </a:extLst>
            </p:cNvPr>
            <p:cNvSpPr>
              <a:spLocks/>
            </p:cNvSpPr>
            <p:nvPr/>
          </p:nvSpPr>
          <p:spPr bwMode="auto">
            <a:xfrm>
              <a:off x="3285275" y="177091"/>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14 - 24 Team</a:t>
              </a:r>
            </a:p>
          </p:txBody>
        </p:sp>
        <p:sp>
          <p:nvSpPr>
            <p:cNvPr id="42" name="Freeform 59">
              <a:extLst>
                <a:ext uri="{FF2B5EF4-FFF2-40B4-BE49-F238E27FC236}">
                  <a16:creationId xmlns:a16="http://schemas.microsoft.com/office/drawing/2014/main" id="{9E68B38A-D0B9-826A-DA2B-B65B66557951}"/>
                </a:ext>
              </a:extLst>
            </p:cNvPr>
            <p:cNvSpPr>
              <a:spLocks/>
            </p:cNvSpPr>
            <p:nvPr/>
          </p:nvSpPr>
          <p:spPr bwMode="auto">
            <a:xfrm>
              <a:off x="39065" y="1782468"/>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43" name="Freeform 61">
              <a:extLst>
                <a:ext uri="{FF2B5EF4-FFF2-40B4-BE49-F238E27FC236}">
                  <a16:creationId xmlns:a16="http://schemas.microsoft.com/office/drawing/2014/main" id="{32E4BEDC-8A48-1846-9E93-85030839CB00}"/>
                </a:ext>
              </a:extLst>
            </p:cNvPr>
            <p:cNvSpPr>
              <a:spLocks/>
            </p:cNvSpPr>
            <p:nvPr/>
          </p:nvSpPr>
          <p:spPr bwMode="auto">
            <a:xfrm>
              <a:off x="3285275" y="1782468"/>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Groups</a:t>
              </a:r>
            </a:p>
          </p:txBody>
        </p:sp>
        <p:sp>
          <p:nvSpPr>
            <p:cNvPr id="44" name="Freeform 62">
              <a:extLst>
                <a:ext uri="{FF2B5EF4-FFF2-40B4-BE49-F238E27FC236}">
                  <a16:creationId xmlns:a16="http://schemas.microsoft.com/office/drawing/2014/main" id="{4BC8ABA8-BE0D-5365-6071-E8B9BA00F8CF}"/>
                </a:ext>
              </a:extLst>
            </p:cNvPr>
            <p:cNvSpPr>
              <a:spLocks/>
            </p:cNvSpPr>
            <p:nvPr/>
          </p:nvSpPr>
          <p:spPr bwMode="auto">
            <a:xfrm>
              <a:off x="45275"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45" name="Freeform 62">
              <a:extLst>
                <a:ext uri="{FF2B5EF4-FFF2-40B4-BE49-F238E27FC236}">
                  <a16:creationId xmlns:a16="http://schemas.microsoft.com/office/drawing/2014/main" id="{083559AD-65B7-A357-D19B-E967335AE373}"/>
                </a:ext>
              </a:extLst>
            </p:cNvPr>
            <p:cNvSpPr>
              <a:spLocks/>
            </p:cNvSpPr>
            <p:nvPr/>
          </p:nvSpPr>
          <p:spPr bwMode="auto">
            <a:xfrm>
              <a:off x="1658294"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sp>
          <p:nvSpPr>
            <p:cNvPr id="56" name="Freeform 52">
              <a:extLst>
                <a:ext uri="{FF2B5EF4-FFF2-40B4-BE49-F238E27FC236}">
                  <a16:creationId xmlns:a16="http://schemas.microsoft.com/office/drawing/2014/main" id="{6A8DDA43-80EF-CEF7-FFE0-B21D97EA0F59}"/>
                </a:ext>
              </a:extLst>
            </p:cNvPr>
            <p:cNvSpPr>
              <a:spLocks/>
            </p:cNvSpPr>
            <p:nvPr/>
          </p:nvSpPr>
          <p:spPr bwMode="auto">
            <a:xfrm>
              <a:off x="4768683" y="-1141216"/>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Explorers</a:t>
              </a:r>
            </a:p>
          </p:txBody>
        </p:sp>
      </p:grpSp>
      <p:sp>
        <p:nvSpPr>
          <p:cNvPr id="58" name="TextBox 57">
            <a:extLst>
              <a:ext uri="{FF2B5EF4-FFF2-40B4-BE49-F238E27FC236}">
                <a16:creationId xmlns:a16="http://schemas.microsoft.com/office/drawing/2014/main" id="{1C66B4F2-C37A-F6C0-E42A-14D05E4F2989}"/>
              </a:ext>
            </a:extLst>
          </p:cNvPr>
          <p:cNvSpPr txBox="1"/>
          <p:nvPr/>
        </p:nvSpPr>
        <p:spPr>
          <a:xfrm>
            <a:off x="357809" y="717442"/>
            <a:ext cx="3910676" cy="1077218"/>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District &amp; County Structure</a:t>
            </a:r>
          </a:p>
        </p:txBody>
      </p:sp>
      <p:sp>
        <p:nvSpPr>
          <p:cNvPr id="3" name="Title 2">
            <a:extLst>
              <a:ext uri="{FF2B5EF4-FFF2-40B4-BE49-F238E27FC236}">
                <a16:creationId xmlns:a16="http://schemas.microsoft.com/office/drawing/2014/main" id="{C2A8196F-63E2-AA7C-CB52-A7B27D52447D}"/>
              </a:ext>
            </a:extLst>
          </p:cNvPr>
          <p:cNvSpPr>
            <a:spLocks noGrp="1"/>
          </p:cNvSpPr>
          <p:nvPr>
            <p:ph type="ctrTitle"/>
          </p:nvPr>
        </p:nvSpPr>
        <p:spPr>
          <a:xfrm>
            <a:off x="345675" y="326552"/>
            <a:ext cx="5750325" cy="207749"/>
          </a:xfrm>
        </p:spPr>
        <p:txBody>
          <a:bodyPr/>
          <a:lstStyle/>
          <a:p>
            <a:r>
              <a:rPr lang="en-GB"/>
              <a:t>Transitioning to Trustee Boards</a:t>
            </a:r>
          </a:p>
        </p:txBody>
      </p:sp>
      <p:sp>
        <p:nvSpPr>
          <p:cNvPr id="5" name="Subtitle 3">
            <a:extLst>
              <a:ext uri="{FF2B5EF4-FFF2-40B4-BE49-F238E27FC236}">
                <a16:creationId xmlns:a16="http://schemas.microsoft.com/office/drawing/2014/main" id="{BA28653D-1E0D-65B3-CD24-16759CCD3742}"/>
              </a:ext>
            </a:extLst>
          </p:cNvPr>
          <p:cNvSpPr>
            <a:spLocks noGrp="1"/>
          </p:cNvSpPr>
          <p:nvPr>
            <p:ph type="subTitle" idx="4"/>
          </p:nvPr>
        </p:nvSpPr>
        <p:spPr>
          <a:xfrm>
            <a:off x="345675" y="534300"/>
            <a:ext cx="5750325" cy="207749"/>
          </a:xfrm>
        </p:spPr>
        <p:txBody>
          <a:bodyPr/>
          <a:lstStyle/>
          <a:p>
            <a:r>
              <a:rPr lang="en-GB"/>
              <a:t>Moving to a team-based approach</a:t>
            </a:r>
          </a:p>
        </p:txBody>
      </p:sp>
    </p:spTree>
    <p:extLst>
      <p:ext uri="{BB962C8B-B14F-4D97-AF65-F5344CB8AC3E}">
        <p14:creationId xmlns:p14="http://schemas.microsoft.com/office/powerpoint/2010/main" val="356399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9F21-8C55-9A0F-7C7A-2882672422D2}"/>
              </a:ext>
            </a:extLst>
          </p:cNvPr>
          <p:cNvSpPr>
            <a:spLocks noGrp="1"/>
          </p:cNvSpPr>
          <p:nvPr>
            <p:ph type="ctrTitle"/>
          </p:nvPr>
        </p:nvSpPr>
        <p:spPr/>
        <p:txBody>
          <a:bodyPr/>
          <a:lstStyle/>
          <a:p>
            <a:r>
              <a:rPr lang="en-GB"/>
              <a:t>Transitioning to Trustee Boards</a:t>
            </a:r>
          </a:p>
        </p:txBody>
      </p:sp>
      <p:sp>
        <p:nvSpPr>
          <p:cNvPr id="3" name="Subtitle 2">
            <a:extLst>
              <a:ext uri="{FF2B5EF4-FFF2-40B4-BE49-F238E27FC236}">
                <a16:creationId xmlns:a16="http://schemas.microsoft.com/office/drawing/2014/main" id="{183B6952-744A-02E7-E153-CB93DDDD3BD3}"/>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What’s changing for Trustee Boards</a:t>
            </a:r>
          </a:p>
        </p:txBody>
      </p:sp>
    </p:spTree>
    <p:extLst>
      <p:ext uri="{BB962C8B-B14F-4D97-AF65-F5344CB8AC3E}">
        <p14:creationId xmlns:p14="http://schemas.microsoft.com/office/powerpoint/2010/main" val="569868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17662" y="832568"/>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What’s changing?</a:t>
            </a:r>
          </a:p>
        </p:txBody>
      </p:sp>
      <p:graphicFrame>
        <p:nvGraphicFramePr>
          <p:cNvPr id="14" name="Diagram 13">
            <a:extLst>
              <a:ext uri="{FF2B5EF4-FFF2-40B4-BE49-F238E27FC236}">
                <a16:creationId xmlns:a16="http://schemas.microsoft.com/office/drawing/2014/main" id="{6D9254E6-5544-A6CE-D73C-5AFD629D307E}"/>
              </a:ext>
            </a:extLst>
          </p:cNvPr>
          <p:cNvGraphicFramePr/>
          <p:nvPr>
            <p:extLst>
              <p:ext uri="{D42A27DB-BD31-4B8C-83A1-F6EECF244321}">
                <p14:modId xmlns:p14="http://schemas.microsoft.com/office/powerpoint/2010/main" val="1246077943"/>
              </p:ext>
            </p:extLst>
          </p:nvPr>
        </p:nvGraphicFramePr>
        <p:xfrm>
          <a:off x="6378602" y="1366356"/>
          <a:ext cx="5646627" cy="4581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5567478-A284-F48E-844D-EA94CD21A28F}"/>
              </a:ext>
            </a:extLst>
          </p:cNvPr>
          <p:cNvSpPr txBox="1"/>
          <p:nvPr/>
        </p:nvSpPr>
        <p:spPr>
          <a:xfrm>
            <a:off x="345675" y="1764185"/>
            <a:ext cx="5829838" cy="4093428"/>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000" b="0" i="0" u="none" strike="noStrike" kern="0" cap="none" spc="0" normalizeH="0" baseline="0" noProof="0">
                <a:ln>
                  <a:noFill/>
                </a:ln>
                <a:solidFill>
                  <a:sysClr val="windowText" lastClr="000000"/>
                </a:solidFill>
                <a:effectLst/>
                <a:uLnTx/>
                <a:uFillTx/>
                <a:latin typeface="Nunito Sans" charset="0"/>
              </a:rPr>
              <a:t>To bring our current structure in line with the good practice guidance set out by the charity</a:t>
            </a:r>
            <a:r>
              <a:rPr lang="en-GB" sz="2000" kern="0">
                <a:solidFill>
                  <a:sysClr val="windowText" lastClr="000000"/>
                </a:solidFill>
                <a:latin typeface="Nunito Sans" charset="0"/>
              </a:rPr>
              <a:t> regulators there are currently two key areas of change</a:t>
            </a:r>
            <a:endParaRPr lang="en-US"/>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000" b="0" i="0" u="none" strike="noStrike" kern="0" cap="none" spc="0" normalizeH="0" baseline="0" noProof="0">
              <a:ln>
                <a:noFill/>
              </a:ln>
              <a:solidFill>
                <a:sysClr val="windowText" lastClr="000000"/>
              </a:solidFill>
              <a:effectLst/>
              <a:uLnTx/>
              <a:uFillTx/>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000" b="1" kern="0">
                <a:solidFill>
                  <a:sysClr val="windowText" lastClr="000000"/>
                </a:solidFill>
                <a:latin typeface="Nunito Sans" charset="0"/>
              </a:rPr>
              <a:t>Name</a:t>
            </a:r>
          </a:p>
          <a:p>
            <a:pPr marL="342900" defTabSz="914400">
              <a:buClr>
                <a:srgbClr val="7414DC"/>
              </a:buClr>
              <a:buSzPct val="125000"/>
              <a:defRPr/>
            </a:pPr>
            <a:r>
              <a:rPr lang="en-GB" sz="2000" kern="0">
                <a:latin typeface="Nunito Sans"/>
              </a:rPr>
              <a:t>Executive Committees will be renamed Trustee Boards, members of which will be renamed Trustees</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000" b="1" kern="0">
                <a:solidFill>
                  <a:sysClr val="windowText" lastClr="000000"/>
                </a:solidFill>
                <a:latin typeface="Nunito Sans" charset="0"/>
              </a:rPr>
              <a:t>Purpose</a:t>
            </a:r>
          </a:p>
          <a:p>
            <a:pPr marL="342900" marR="0" lvl="0" defTabSz="914400" eaLnBrk="1" fontAlgn="auto" latinLnBrk="0" hangingPunct="1">
              <a:lnSpc>
                <a:spcPct val="100000"/>
              </a:lnSpc>
              <a:spcBef>
                <a:spcPts val="0"/>
              </a:spcBef>
              <a:spcAft>
                <a:spcPts val="0"/>
              </a:spcAft>
              <a:buClr>
                <a:srgbClr val="7414DC"/>
              </a:buClr>
              <a:buSzPct val="125000"/>
              <a:tabLst/>
              <a:defRPr/>
            </a:pPr>
            <a:r>
              <a:rPr lang="en-GB" sz="2000" kern="0">
                <a:latin typeface="Nunito Sans"/>
              </a:rPr>
              <a:t>Trustee</a:t>
            </a:r>
            <a:r>
              <a:rPr lang="en-GB" sz="2000" kern="0">
                <a:solidFill>
                  <a:sysClr val="windowText" lastClr="000000"/>
                </a:solidFill>
                <a:latin typeface="Nunito Sans" charset="0"/>
              </a:rPr>
              <a:t> Boards will have a clearer purpose statement, to fit with the focus on governance</a:t>
            </a:r>
          </a:p>
        </p:txBody>
      </p:sp>
    </p:spTree>
    <p:extLst>
      <p:ext uri="{BB962C8B-B14F-4D97-AF65-F5344CB8AC3E}">
        <p14:creationId xmlns:p14="http://schemas.microsoft.com/office/powerpoint/2010/main" val="2811152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Renaming as Trustee Boards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96253" y="1699990"/>
            <a:ext cx="6141264" cy="4524315"/>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400" kern="0" dirty="0">
                <a:latin typeface="Nunito Sans"/>
              </a:rPr>
              <a:t>Executive Committees are renamed as Trustee Boards, members of which are renamed as Trustees</a:t>
            </a:r>
            <a:endParaRPr lang="en-US" dirty="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400" kern="0" dirty="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400" b="1" kern="0" dirty="0">
                <a:solidFill>
                  <a:sysClr val="windowText" lastClr="000000"/>
                </a:solidFill>
                <a:latin typeface="Nunito Sans" charset="0"/>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400" b="1"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400" kern="0" dirty="0">
                <a:solidFill>
                  <a:sysClr val="windowText" lastClr="000000"/>
                </a:solidFill>
                <a:latin typeface="Nunito Sans" charset="0"/>
              </a:rPr>
              <a:t>To align with good practice guidance from the charity regulators </a:t>
            </a:r>
          </a:p>
          <a:p>
            <a:pPr marL="353695" indent="-342900" defTabSz="914400">
              <a:buClr>
                <a:srgbClr val="7414DC"/>
              </a:buClr>
              <a:buSzPct val="125000"/>
              <a:buFont typeface="Arial" panose="020B0604020202020204" pitchFamily="34" charset="0"/>
              <a:buChar char="•"/>
              <a:defRPr/>
            </a:pPr>
            <a:endParaRPr lang="en-GB" sz="2400" dirty="0"/>
          </a:p>
          <a:p>
            <a:pPr marL="353695" indent="-342900" defTabSz="914400">
              <a:buClr>
                <a:srgbClr val="7414DC"/>
              </a:buClr>
              <a:buSzPct val="125000"/>
              <a:buFont typeface="Arial" panose="020B0604020202020204" pitchFamily="34" charset="0"/>
              <a:buChar char="•"/>
              <a:defRPr/>
            </a:pPr>
            <a:r>
              <a:rPr lang="en-GB" sz="2400" dirty="0"/>
              <a:t>To help reinforce the purpose of Trustee Boards and focus on the role and responsibilities of being a charity Trustee</a:t>
            </a:r>
          </a:p>
        </p:txBody>
      </p:sp>
      <p:pic>
        <p:nvPicPr>
          <p:cNvPr id="2" name="Picture 1">
            <a:extLst>
              <a:ext uri="{FF2B5EF4-FFF2-40B4-BE49-F238E27FC236}">
                <a16:creationId xmlns:a16="http://schemas.microsoft.com/office/drawing/2014/main" id="{E6F7BC7A-D044-0001-7365-28A86AA12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06" y="855598"/>
            <a:ext cx="5062144" cy="5839525"/>
          </a:xfrm>
          <a:prstGeom prst="rect">
            <a:avLst/>
          </a:prstGeom>
        </p:spPr>
      </p:pic>
    </p:spTree>
    <p:extLst>
      <p:ext uri="{BB962C8B-B14F-4D97-AF65-F5344CB8AC3E}">
        <p14:creationId xmlns:p14="http://schemas.microsoft.com/office/powerpoint/2010/main" val="142362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Renaming as Trustee Boards</a:t>
            </a:r>
          </a:p>
        </p:txBody>
      </p:sp>
      <p:sp>
        <p:nvSpPr>
          <p:cNvPr id="10" name="TextBox 9">
            <a:extLst>
              <a:ext uri="{FF2B5EF4-FFF2-40B4-BE49-F238E27FC236}">
                <a16:creationId xmlns:a16="http://schemas.microsoft.com/office/drawing/2014/main" id="{CA692FC9-F52D-7F83-81CC-5F8921D6CF78}"/>
              </a:ext>
            </a:extLst>
          </p:cNvPr>
          <p:cNvSpPr txBox="1"/>
          <p:nvPr/>
        </p:nvSpPr>
        <p:spPr>
          <a:xfrm>
            <a:off x="345675" y="1515055"/>
            <a:ext cx="6096000" cy="5170646"/>
          </a:xfrm>
          <a:prstGeom prst="rect">
            <a:avLst/>
          </a:prstGeom>
          <a:noFill/>
        </p:spPr>
        <p:txBody>
          <a:bodyPr wrap="square">
            <a:spAutoFit/>
          </a:bodyPr>
          <a:lstStyle/>
          <a:p>
            <a:pPr marL="10800" marR="0" lvl="0" indent="0" algn="l" defTabSz="914400" rtl="0" eaLnBrk="1" fontAlgn="auto" latinLnBrk="0" hangingPunct="1">
              <a:lnSpc>
                <a:spcPct val="100000"/>
              </a:lnSpc>
              <a:spcBef>
                <a:spcPts val="600"/>
              </a:spcBef>
              <a:spcAft>
                <a:spcPts val="600"/>
              </a:spcAft>
              <a:buClr>
                <a:srgbClr val="7414DC"/>
              </a:buClr>
              <a:buSzPct val="125000"/>
              <a:buFontTx/>
              <a:buNone/>
              <a:tabLst/>
              <a:defRPr/>
            </a:pPr>
            <a:r>
              <a:rPr kumimoji="0" lang="en-GB" sz="2000" b="1" i="0" u="none" strike="noStrike" kern="0" cap="none" spc="0" normalizeH="0" baseline="0" noProof="0" dirty="0">
                <a:ln>
                  <a:noFill/>
                </a:ln>
                <a:solidFill>
                  <a:sysClr val="windowText" lastClr="000000"/>
                </a:solidFill>
                <a:effectLst/>
                <a:uLnTx/>
                <a:uFillTx/>
                <a:latin typeface="Nunito Sans" charset="0"/>
                <a:ea typeface="+mn-ea"/>
                <a:cs typeface="+mn-cs"/>
              </a:rPr>
              <a:t>When is this changing?</a:t>
            </a:r>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ea typeface="+mn-lt"/>
                <a:cs typeface="+mn-lt"/>
              </a:rPr>
              <a:t>From publication of POR in mid-April 2023 onwards</a:t>
            </a:r>
            <a:endParaRPr lang="en-GB" sz="2000" dirty="0"/>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t>This renaming happens from the release of POR and does not need to be adopted or approved through AGMs (Some areas have already made this change)</a:t>
            </a:r>
            <a:endParaRPr kumimoji="0" lang="en-GB" sz="2000" b="0" i="0" u="none" strike="noStrike" kern="1200" cap="none" spc="0" normalizeH="0" baseline="0" noProof="0" dirty="0">
              <a:ln>
                <a:noFill/>
              </a:ln>
              <a:solidFill>
                <a:srgbClr val="000000"/>
              </a:solidFill>
              <a:effectLst/>
              <a:uLnTx/>
              <a:uFillTx/>
              <a:latin typeface="Nunito Sans"/>
              <a:ea typeface="+mn-ea"/>
              <a:cs typeface="+mn-cs"/>
            </a:endParaRPr>
          </a:p>
          <a:p>
            <a:pPr marL="10800" defTabSz="914400">
              <a:spcBef>
                <a:spcPts val="600"/>
              </a:spcBef>
              <a:spcAft>
                <a:spcPts val="600"/>
              </a:spcAft>
              <a:buClr>
                <a:srgbClr val="7414DC"/>
              </a:buClr>
              <a:buSzPct val="125000"/>
              <a:defRPr/>
            </a:pPr>
            <a:r>
              <a:rPr lang="en-GB" sz="2000" b="1" dirty="0">
                <a:solidFill>
                  <a:srgbClr val="000000"/>
                </a:solidFill>
                <a:latin typeface="Nunito Sans"/>
              </a:rPr>
              <a:t>What will be the changes in POR?</a:t>
            </a:r>
            <a:endParaRPr kumimoji="0" lang="en-GB" sz="2000" b="1" i="0" u="none" strike="noStrike" kern="1200" cap="none" spc="0" normalizeH="0" baseline="0" noProof="0" dirty="0">
              <a:ln>
                <a:noFill/>
              </a:ln>
              <a:solidFill>
                <a:srgbClr val="000000"/>
              </a:solidFill>
              <a:effectLst/>
              <a:uLnTx/>
              <a:uFillTx/>
              <a:latin typeface="Nunito Sans"/>
              <a:ea typeface="+mn-ea"/>
              <a:cs typeface="+mn-cs"/>
            </a:endParaRPr>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t>The April 2023 edition of POR will reference Trustee Boards and Trustees instead of Executive Committees and Executive Committee members respectively, in all chapters </a:t>
            </a:r>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t>Regions in Scotland should discuss timing of these changes with Scottish HQ</a:t>
            </a:r>
            <a:endParaRPr kumimoji="0" lang="en-GB" sz="2000" b="1" i="0" u="none" strike="noStrike" kern="1200" cap="none" spc="0" normalizeH="0" baseline="0" noProof="0" dirty="0">
              <a:ln>
                <a:noFill/>
              </a:ln>
              <a:solidFill>
                <a:srgbClr val="000000"/>
              </a:solidFill>
              <a:effectLst/>
              <a:uLnTx/>
              <a:uFillTx/>
              <a:latin typeface="Nunito Sans"/>
              <a:ea typeface="+mn-ea"/>
              <a:cs typeface="+mn-cs"/>
            </a:endParaRPr>
          </a:p>
        </p:txBody>
      </p:sp>
      <p:pic>
        <p:nvPicPr>
          <p:cNvPr id="11" name="Picture 10" descr="A picture containing person, crowd&#10;&#10;Description automatically generated">
            <a:extLst>
              <a:ext uri="{FF2B5EF4-FFF2-40B4-BE49-F238E27FC236}">
                <a16:creationId xmlns:a16="http://schemas.microsoft.com/office/drawing/2014/main" id="{D10188D1-D820-BF10-F38D-068D69A705F2}"/>
              </a:ext>
            </a:extLst>
          </p:cNvPr>
          <p:cNvPicPr>
            <a:picLocks noChangeAspect="1"/>
          </p:cNvPicPr>
          <p:nvPr/>
        </p:nvPicPr>
        <p:blipFill rotWithShape="1">
          <a:blip r:embed="rId3"/>
          <a:srcRect l="19525" r="19525"/>
          <a:stretch/>
        </p:blipFill>
        <p:spPr>
          <a:xfrm>
            <a:off x="6759727" y="1003117"/>
            <a:ext cx="4984750" cy="5607844"/>
          </a:xfrm>
          <a:prstGeom prst="rect">
            <a:avLst/>
          </a:prstGeom>
        </p:spPr>
      </p:pic>
    </p:spTree>
    <p:extLst>
      <p:ext uri="{BB962C8B-B14F-4D97-AF65-F5344CB8AC3E}">
        <p14:creationId xmlns:p14="http://schemas.microsoft.com/office/powerpoint/2010/main" val="3394482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The purpose of Trustee Boards</a:t>
            </a:r>
          </a:p>
        </p:txBody>
      </p:sp>
      <p:pic>
        <p:nvPicPr>
          <p:cNvPr id="8" name="Picture 11">
            <a:extLst>
              <a:ext uri="{FF2B5EF4-FFF2-40B4-BE49-F238E27FC236}">
                <a16:creationId xmlns:a16="http://schemas.microsoft.com/office/drawing/2014/main" id="{E6B8BB26-CB43-9308-BF5E-A9FBD03990E1}"/>
              </a:ext>
            </a:extLst>
          </p:cNvPr>
          <p:cNvPicPr>
            <a:picLocks noChangeAspect="1"/>
          </p:cNvPicPr>
          <p:nvPr/>
        </p:nvPicPr>
        <p:blipFill rotWithShape="1">
          <a:blip r:embed="rId3"/>
          <a:srcRect r="11356" b="220"/>
          <a:stretch/>
        </p:blipFill>
        <p:spPr>
          <a:xfrm>
            <a:off x="304501" y="877644"/>
            <a:ext cx="4905656" cy="5483357"/>
          </a:xfrm>
          <a:prstGeom prst="rect">
            <a:avLst/>
          </a:prstGeom>
        </p:spPr>
      </p:pic>
      <p:sp>
        <p:nvSpPr>
          <p:cNvPr id="5" name="TextBox 4">
            <a:extLst>
              <a:ext uri="{FF2B5EF4-FFF2-40B4-BE49-F238E27FC236}">
                <a16:creationId xmlns:a16="http://schemas.microsoft.com/office/drawing/2014/main" id="{EC926239-3498-718C-68AF-9F56DADB0212}"/>
              </a:ext>
            </a:extLst>
          </p:cNvPr>
          <p:cNvSpPr txBox="1"/>
          <p:nvPr/>
        </p:nvSpPr>
        <p:spPr>
          <a:xfrm>
            <a:off x="5496253" y="1699990"/>
            <a:ext cx="6141264" cy="5016758"/>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000" kern="0">
                <a:latin typeface="Nunito Sans"/>
              </a:rPr>
              <a:t>Trustee Boards have a clearer purpose statement, to fit with the focus on governance. This will mean </a:t>
            </a:r>
            <a:r>
              <a:rPr lang="en-GB" sz="2000"/>
              <a:t>‘operational’ tasks are managed through the Group Leadership Team or the Support Team in District or County (and equivalent)</a:t>
            </a:r>
            <a:endParaRPr lang="en-US"/>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000" b="1" kern="0">
                <a:latin typeface="Nunito Sans"/>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b="1" kern="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000" kern="0">
                <a:latin typeface="Nunito Sans"/>
              </a:rPr>
              <a:t>To align with good practice guidance from charity regulators</a:t>
            </a:r>
          </a:p>
          <a:p>
            <a:pPr marL="353695" indent="-342900" defTabSz="914400">
              <a:buClr>
                <a:srgbClr val="7414DC"/>
              </a:buClr>
              <a:buSzPct val="125000"/>
              <a:buFont typeface="Arial" panose="020B0604020202020204" pitchFamily="34" charset="0"/>
              <a:buChar char="•"/>
              <a:defRPr/>
            </a:pPr>
            <a:endParaRPr lang="en-GB" sz="2000"/>
          </a:p>
          <a:p>
            <a:pPr marL="353695" indent="-342900" defTabSz="914400">
              <a:buClr>
                <a:srgbClr val="7414DC"/>
              </a:buClr>
              <a:buSzPct val="125000"/>
              <a:buFont typeface="Arial" panose="020B0604020202020204" pitchFamily="34" charset="0"/>
              <a:buChar char="•"/>
              <a:defRPr/>
            </a:pPr>
            <a:r>
              <a:rPr lang="en-GB" sz="2000"/>
              <a:t>To focus on ensuring effective governance</a:t>
            </a:r>
            <a:r>
              <a:rPr lang="en-GB" sz="2000" dirty="0"/>
              <a:t>. This is </a:t>
            </a:r>
            <a:r>
              <a:rPr lang="en-GB" sz="2000"/>
              <a:t>the core of any charity Trustee Board’s responsibility and an important part of ensuring that the charity focusses on meeting its objectives</a:t>
            </a:r>
          </a:p>
        </p:txBody>
      </p:sp>
    </p:spTree>
    <p:extLst>
      <p:ext uri="{BB962C8B-B14F-4D97-AF65-F5344CB8AC3E}">
        <p14:creationId xmlns:p14="http://schemas.microsoft.com/office/powerpoint/2010/main" val="4173516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The purpose of Trustee Boards</a:t>
            </a:r>
          </a:p>
        </p:txBody>
      </p:sp>
      <p:sp>
        <p:nvSpPr>
          <p:cNvPr id="2" name="TextBox 1">
            <a:extLst>
              <a:ext uri="{FF2B5EF4-FFF2-40B4-BE49-F238E27FC236}">
                <a16:creationId xmlns:a16="http://schemas.microsoft.com/office/drawing/2014/main" id="{B9A92014-4782-0635-D2E7-8C92A5930933}"/>
              </a:ext>
            </a:extLst>
          </p:cNvPr>
          <p:cNvSpPr txBox="1"/>
          <p:nvPr/>
        </p:nvSpPr>
        <p:spPr>
          <a:xfrm>
            <a:off x="298174" y="1662535"/>
            <a:ext cx="6096000" cy="4739759"/>
          </a:xfrm>
          <a:prstGeom prst="rect">
            <a:avLst/>
          </a:prstGeom>
          <a:noFill/>
        </p:spPr>
        <p:txBody>
          <a:bodyPr wrap="square" lIns="91440" tIns="45720" rIns="91440" bIns="45720" anchor="t">
            <a:spAutoFit/>
          </a:bodyPr>
          <a:lstStyle/>
          <a:p>
            <a:pPr marL="10795" marR="0" lvl="0" indent="0" algn="l" defTabSz="914400" rtl="0" eaLnBrk="1" fontAlgn="auto" latinLnBrk="0" hangingPunct="1">
              <a:lnSpc>
                <a:spcPct val="100000"/>
              </a:lnSpc>
              <a:spcBef>
                <a:spcPts val="600"/>
              </a:spcBef>
              <a:spcAft>
                <a:spcPts val="600"/>
              </a:spcAft>
              <a:buClr>
                <a:srgbClr val="7414DC"/>
              </a:buClr>
              <a:buSzPct val="125000"/>
              <a:buFontTx/>
              <a:buNone/>
              <a:tabLst/>
              <a:defRPr/>
            </a:pPr>
            <a:r>
              <a:rPr kumimoji="0" lang="en-GB" sz="1800" b="1" i="0" u="none" strike="noStrike" kern="0" cap="none" spc="0" normalizeH="0" baseline="0" noProof="0">
                <a:ln>
                  <a:noFill/>
                </a:ln>
                <a:effectLst/>
                <a:uLnTx/>
                <a:uFillTx/>
                <a:latin typeface="Nunito Sans"/>
              </a:rPr>
              <a:t>When is this changing?</a:t>
            </a:r>
            <a:endParaRPr lang="en-US">
              <a:latin typeface="Nunito Sans"/>
            </a:endParaRP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a:ea typeface="+mn-lt"/>
                <a:cs typeface="+mn-lt"/>
              </a:rPr>
              <a:t>From publication of POR in mid-April 2023</a:t>
            </a:r>
            <a:endParaRPr lang="en-GB" sz="1800"/>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b="1"/>
              <a:t>Those who have already adopted the constitution as set out in POR - </a:t>
            </a:r>
            <a:r>
              <a:rPr lang="en-GB" sz="1800"/>
              <a:t>This change can happen from the release of POR and does not need to be adopted or approved through AGMs</a:t>
            </a: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b="1"/>
              <a:t>For those who have not adopted the POR constitution </a:t>
            </a:r>
            <a:r>
              <a:rPr lang="en-GB" sz="1800"/>
              <a:t>- This change can be informally adopted and worked towards from the release of POR and will then need to be confirmed at the next AGM </a:t>
            </a:r>
          </a:p>
          <a:p>
            <a:pPr marL="10795" defTabSz="914400">
              <a:spcBef>
                <a:spcPts val="600"/>
              </a:spcBef>
              <a:spcAft>
                <a:spcPts val="600"/>
              </a:spcAft>
              <a:buClr>
                <a:srgbClr val="7414DC"/>
              </a:buClr>
              <a:buSzPct val="125000"/>
              <a:defRPr/>
            </a:pPr>
            <a:r>
              <a:rPr lang="en-GB" sz="1800" b="1">
                <a:solidFill>
                  <a:srgbClr val="000000"/>
                </a:solidFill>
                <a:latin typeface="Nunito Sans"/>
              </a:rPr>
              <a:t>What will be the changes in POR?</a:t>
            </a:r>
            <a:endParaRPr lang="en-GB" sz="1800" b="1" i="0" u="none" strike="noStrike" kern="1200" cap="none" spc="0" normalizeH="0" baseline="0" noProof="0">
              <a:ln>
                <a:noFill/>
              </a:ln>
              <a:solidFill>
                <a:srgbClr val="000000"/>
              </a:solidFill>
              <a:effectLst/>
              <a:uLnTx/>
              <a:uFillTx/>
              <a:latin typeface="Nunito Sans"/>
            </a:endParaRP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a:t>The April 2023 edition of POR, will contain the updated ‘Trustee Board Purpose’ statements within chapter 5</a:t>
            </a:r>
          </a:p>
        </p:txBody>
      </p:sp>
      <p:pic>
        <p:nvPicPr>
          <p:cNvPr id="6" name="Picture 5" descr="A picture containing person, outdoor, grass, cellphone&#10;&#10;Description automatically generated">
            <a:extLst>
              <a:ext uri="{FF2B5EF4-FFF2-40B4-BE49-F238E27FC236}">
                <a16:creationId xmlns:a16="http://schemas.microsoft.com/office/drawing/2014/main" id="{7191629E-F986-4A13-AD8E-2DFEE42840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6616"/>
          <a:stretch/>
        </p:blipFill>
        <p:spPr>
          <a:xfrm>
            <a:off x="6653910" y="1089342"/>
            <a:ext cx="5074263" cy="5339747"/>
          </a:xfrm>
          <a:prstGeom prst="rect">
            <a:avLst/>
          </a:prstGeom>
        </p:spPr>
      </p:pic>
    </p:spTree>
    <p:extLst>
      <p:ext uri="{BB962C8B-B14F-4D97-AF65-F5344CB8AC3E}">
        <p14:creationId xmlns:p14="http://schemas.microsoft.com/office/powerpoint/2010/main" val="116726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The purpose of Trustee Boards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09468" y="1508065"/>
            <a:ext cx="6554164" cy="5042158"/>
          </a:xfrm>
          <a:prstGeom prst="rect">
            <a:avLst/>
          </a:prstGeom>
          <a:noFill/>
        </p:spPr>
        <p:txBody>
          <a:bodyPr wrap="square" lIns="91440" tIns="45720" rIns="91440" bIns="45720" rtlCol="0" anchor="t">
            <a:spAutoFit/>
          </a:bodyPr>
          <a:lstStyle/>
          <a:p>
            <a:pPr marL="10795" defTabSz="914400">
              <a:spcBef>
                <a:spcPts val="600"/>
              </a:spcBef>
              <a:spcAft>
                <a:spcPts val="600"/>
              </a:spcAft>
              <a:buClr>
                <a:srgbClr val="7414DC"/>
              </a:buClr>
              <a:buSzPct val="125000"/>
              <a:defRPr/>
            </a:pPr>
            <a:r>
              <a:rPr lang="en-GB" sz="2000" b="1" kern="0">
                <a:latin typeface="Nunito Sans"/>
              </a:rPr>
              <a:t>What will this look like in practice? </a:t>
            </a:r>
            <a:endParaRPr lang="en-US"/>
          </a:p>
          <a:p>
            <a:pPr marL="10795" defTabSz="914400">
              <a:spcBef>
                <a:spcPts val="600"/>
              </a:spcBef>
              <a:spcAft>
                <a:spcPts val="600"/>
              </a:spcAft>
              <a:buClr>
                <a:srgbClr val="7414DC"/>
              </a:buClr>
              <a:buSzPct val="125000"/>
              <a:defRPr/>
            </a:pPr>
            <a:r>
              <a:rPr lang="en-GB" sz="2000"/>
              <a:t>Some areas will be for trustees </a:t>
            </a:r>
            <a:r>
              <a:rPr lang="en-GB" sz="2000" b="1"/>
              <a:t>to be confident </a:t>
            </a:r>
            <a:r>
              <a:rPr lang="en-GB" sz="2000"/>
              <a:t>that they are being done. This is different from doing it themselves!</a:t>
            </a:r>
          </a:p>
          <a:p>
            <a:pPr marL="10795" defTabSz="914400">
              <a:spcBef>
                <a:spcPts val="600"/>
              </a:spcBef>
              <a:spcAft>
                <a:spcPts val="600"/>
              </a:spcAft>
              <a:buClr>
                <a:srgbClr val="7414DC"/>
              </a:buClr>
              <a:buSzPct val="125000"/>
              <a:defRPr/>
            </a:pPr>
            <a:r>
              <a:rPr lang="en-GB" sz="2000"/>
              <a:t>Some areas will be for trustees </a:t>
            </a:r>
            <a:r>
              <a:rPr lang="en-GB" sz="2000" b="1"/>
              <a:t>themselves collectively </a:t>
            </a:r>
            <a:r>
              <a:rPr lang="en-GB" sz="2000"/>
              <a:t>to do. These are the core governance tasks. </a:t>
            </a:r>
          </a:p>
          <a:p>
            <a:pPr>
              <a:spcBef>
                <a:spcPts val="600"/>
              </a:spcBef>
              <a:spcAft>
                <a:spcPts val="600"/>
              </a:spcAft>
            </a:pPr>
            <a:r>
              <a:rPr lang="en-GB" sz="2000"/>
              <a:t>In future, this will mean that ‘operational’ tasks such as repairing the hut, cutting grass, fundraising and similar are managed through the Group Leadership Team, or the Support Team in a District or County. </a:t>
            </a:r>
          </a:p>
          <a:p>
            <a:pPr>
              <a:spcBef>
                <a:spcPts val="600"/>
              </a:spcBef>
              <a:spcAft>
                <a:spcPts val="600"/>
              </a:spcAft>
            </a:pPr>
            <a:r>
              <a:rPr lang="en-GB" sz="2000"/>
              <a:t>These operational tasks can be carried out by people who are also Trustees, however, they will be managed under the relevant team rather than in their Trustee role. </a:t>
            </a:r>
          </a:p>
        </p:txBody>
      </p:sp>
      <p:pic>
        <p:nvPicPr>
          <p:cNvPr id="2" name="Picture 10" descr="A picture containing person&#10;&#10;Description automatically generated">
            <a:extLst>
              <a:ext uri="{FF2B5EF4-FFF2-40B4-BE49-F238E27FC236}">
                <a16:creationId xmlns:a16="http://schemas.microsoft.com/office/drawing/2014/main" id="{A8864879-D771-8F72-55E1-51EA67775F56}"/>
              </a:ext>
            </a:extLst>
          </p:cNvPr>
          <p:cNvPicPr>
            <a:picLocks noChangeAspect="1"/>
          </p:cNvPicPr>
          <p:nvPr/>
        </p:nvPicPr>
        <p:blipFill rotWithShape="1">
          <a:blip r:embed="rId3"/>
          <a:srcRect l="20074" r="20074"/>
          <a:stretch/>
        </p:blipFill>
        <p:spPr>
          <a:xfrm>
            <a:off x="345675" y="986989"/>
            <a:ext cx="4907285" cy="5466065"/>
          </a:xfrm>
          <a:prstGeom prst="rect">
            <a:avLst/>
          </a:prstGeom>
        </p:spPr>
      </p:pic>
    </p:spTree>
    <p:extLst>
      <p:ext uri="{BB962C8B-B14F-4D97-AF65-F5344CB8AC3E}">
        <p14:creationId xmlns:p14="http://schemas.microsoft.com/office/powerpoint/2010/main" val="2047729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Introduction</a:t>
            </a:r>
          </a:p>
        </p:txBody>
      </p:sp>
      <p:sp>
        <p:nvSpPr>
          <p:cNvPr id="9" name="TextBox 8">
            <a:extLst>
              <a:ext uri="{FF2B5EF4-FFF2-40B4-BE49-F238E27FC236}">
                <a16:creationId xmlns:a16="http://schemas.microsoft.com/office/drawing/2014/main" id="{24FD1763-E64D-4529-0D89-4F515C46659E}"/>
              </a:ext>
            </a:extLst>
          </p:cNvPr>
          <p:cNvSpPr txBox="1"/>
          <p:nvPr/>
        </p:nvSpPr>
        <p:spPr>
          <a:xfrm>
            <a:off x="4068171" y="734832"/>
            <a:ext cx="4055657" cy="523220"/>
          </a:xfrm>
          <a:prstGeom prst="rect">
            <a:avLst/>
          </a:prstGeom>
          <a:noFill/>
        </p:spPr>
        <p:txBody>
          <a:bodyPr wrap="square" lIns="91440" tIns="45720" rIns="91440" bIns="45720" anchor="t">
            <a:spAutoFit/>
          </a:bodyPr>
          <a:lstStyle/>
          <a:p>
            <a:pPr marL="64770">
              <a:spcBef>
                <a:spcPts val="2145"/>
              </a:spcBef>
            </a:pPr>
            <a:r>
              <a:rPr lang="en-GB" sz="2800" b="1" dirty="0">
                <a:solidFill>
                  <a:srgbClr val="7413DC"/>
                </a:solidFill>
                <a:latin typeface="Nunito Sans Black"/>
                <a:cs typeface="Nunito Sans Black"/>
              </a:rPr>
              <a:t>Slide Deck Overview</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5604552" cy="5061376"/>
          </a:xfrm>
          <a:prstGeom prst="roundRect">
            <a:avLst/>
          </a:prstGeom>
          <a:noFill/>
          <a:ln w="19050">
            <a:solidFill>
              <a:schemeClr val="tx2"/>
            </a:solidFill>
          </a:ln>
        </p:spPr>
        <p:txBody>
          <a:bodyPr wrap="square" anchor="ctr">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t>Purpose:</a:t>
            </a:r>
            <a:endParaRPr lang="en-GB" sz="2000" b="1" dirty="0">
              <a:effectLst/>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dirty="0">
                <a:effectLst/>
              </a:rPr>
              <a:t>This information can be used by Transformation Leads to explain the reason for the forthcoming transition from Executive Committees to Trustee Boards and how this fits as part of our work on implementing a transformed Volunteer Experience.</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r>
              <a:rPr lang="en-GB" sz="2000" dirty="0">
                <a:effectLst/>
              </a:rPr>
              <a:t>These slides can be used as they are, or tailored to suit local branding and messaging to fit with what progress you have made in your area. Care should be taken to ensure that core messages are not diluted.</a:t>
            </a:r>
            <a:endParaRPr lang="en-GB" sz="1800" dirty="0"/>
          </a:p>
        </p:txBody>
      </p:sp>
      <p:sp>
        <p:nvSpPr>
          <p:cNvPr id="8" name="TextBox 7">
            <a:extLst>
              <a:ext uri="{FF2B5EF4-FFF2-40B4-BE49-F238E27FC236}">
                <a16:creationId xmlns:a16="http://schemas.microsoft.com/office/drawing/2014/main" id="{6F542D46-FBC5-F961-54D7-7E9EC933843B}"/>
              </a:ext>
            </a:extLst>
          </p:cNvPr>
          <p:cNvSpPr txBox="1"/>
          <p:nvPr/>
        </p:nvSpPr>
        <p:spPr>
          <a:xfrm>
            <a:off x="6241771" y="1525491"/>
            <a:ext cx="5604551" cy="1464231"/>
          </a:xfrm>
          <a:prstGeom prst="roundRect">
            <a:avLst/>
          </a:prstGeom>
          <a:noFill/>
          <a:ln w="19050">
            <a:solidFill>
              <a:schemeClr val="tx2"/>
            </a:solidFill>
          </a:ln>
        </p:spPr>
        <p:txBody>
          <a:bodyPr wrap="square" lIns="91440" tIns="45720" rIns="91440" bIns="45720" anchor="ctr">
            <a:spAutoFit/>
          </a:bodyPr>
          <a:lstStyle/>
          <a:p>
            <a:pPr marL="10795" defTabSz="914400">
              <a:buClr>
                <a:srgbClr val="7414DC"/>
              </a:buClr>
              <a:buSzPct val="125000"/>
              <a:defRPr/>
            </a:pPr>
            <a:r>
              <a:rPr lang="en-GB" sz="2000" b="1" dirty="0">
                <a:effectLst/>
              </a:rPr>
              <a:t>Author:</a:t>
            </a:r>
            <a:br>
              <a:rPr lang="en-GB" sz="2000" dirty="0">
                <a:effectLst/>
              </a:rPr>
            </a:br>
            <a:r>
              <a:rPr lang="en-GB" sz="2000" dirty="0">
                <a:effectLst/>
              </a:rPr>
              <a:t>This information has been prepared by the Trustee, Governance and Volunteer Journey Working Group at</a:t>
            </a:r>
            <a:r>
              <a:rPr lang="en-GB" sz="2000" dirty="0"/>
              <a:t> </a:t>
            </a:r>
            <a:r>
              <a:rPr lang="en-GB" sz="2000" dirty="0">
                <a:effectLst/>
              </a:rPr>
              <a:t>Scouts.</a:t>
            </a:r>
            <a:endParaRPr lang="en-GB" sz="1800" dirty="0"/>
          </a:p>
        </p:txBody>
      </p:sp>
      <p:sp>
        <p:nvSpPr>
          <p:cNvPr id="10" name="TextBox 9">
            <a:extLst>
              <a:ext uri="{FF2B5EF4-FFF2-40B4-BE49-F238E27FC236}">
                <a16:creationId xmlns:a16="http://schemas.microsoft.com/office/drawing/2014/main" id="{5F094714-47B0-4CEF-1CD6-3E381B4F4F80}"/>
              </a:ext>
            </a:extLst>
          </p:cNvPr>
          <p:cNvSpPr txBox="1"/>
          <p:nvPr/>
        </p:nvSpPr>
        <p:spPr>
          <a:xfrm>
            <a:off x="6241770" y="3322661"/>
            <a:ext cx="5604551" cy="1464230"/>
          </a:xfrm>
          <a:prstGeom prst="roundRect">
            <a:avLst/>
          </a:prstGeom>
          <a:noFill/>
          <a:ln w="19050">
            <a:solidFill>
              <a:schemeClr val="tx2"/>
            </a:solidFill>
          </a:ln>
        </p:spPr>
        <p:txBody>
          <a:bodyPr wrap="square" lIns="91440" tIns="45720" rIns="91440" bIns="45720" anchor="ctr">
            <a:no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Effective Date:</a:t>
            </a:r>
            <a:br>
              <a:rPr lang="en-GB" sz="2000" dirty="0">
                <a:effectLst/>
              </a:rPr>
            </a:br>
            <a:r>
              <a:rPr lang="en-GB" sz="2000" dirty="0">
                <a:effectLst/>
              </a:rPr>
              <a:t>This information is accurate as of </a:t>
            </a:r>
            <a:r>
              <a:rPr lang="en-GB" sz="2000" dirty="0"/>
              <a:t>21</a:t>
            </a:r>
            <a:r>
              <a:rPr lang="en-GB" sz="2000" dirty="0">
                <a:effectLst/>
              </a:rPr>
              <a:t> March 2023.</a:t>
            </a:r>
            <a:endParaRPr lang="en-GB" sz="1800" dirty="0"/>
          </a:p>
        </p:txBody>
      </p:sp>
      <p:sp>
        <p:nvSpPr>
          <p:cNvPr id="11" name="TextBox 10">
            <a:extLst>
              <a:ext uri="{FF2B5EF4-FFF2-40B4-BE49-F238E27FC236}">
                <a16:creationId xmlns:a16="http://schemas.microsoft.com/office/drawing/2014/main" id="{D07B6052-CB71-EE81-7C68-320743CB0D99}"/>
              </a:ext>
            </a:extLst>
          </p:cNvPr>
          <p:cNvSpPr txBox="1"/>
          <p:nvPr/>
        </p:nvSpPr>
        <p:spPr>
          <a:xfrm>
            <a:off x="6241770" y="5119830"/>
            <a:ext cx="5604551" cy="1464231"/>
          </a:xfrm>
          <a:prstGeom prst="roundRect">
            <a:avLst/>
          </a:prstGeom>
          <a:noFill/>
          <a:ln w="19050">
            <a:solidFill>
              <a:schemeClr val="tx2"/>
            </a:solidFill>
          </a:ln>
        </p:spPr>
        <p:txBody>
          <a:bodyPr wrap="square" anchor="ctr">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Support:</a:t>
            </a:r>
            <a:br>
              <a:rPr lang="en-GB" sz="2000" dirty="0">
                <a:effectLst/>
              </a:rPr>
            </a:br>
            <a:r>
              <a:rPr lang="en-GB" sz="2000" dirty="0">
                <a:effectLst/>
              </a:rPr>
              <a:t>Transformation Leads should direct any questions that they have to transformation.leads@scouts.org.uk</a:t>
            </a:r>
            <a:endParaRPr lang="en-GB" sz="1800" dirty="0"/>
          </a:p>
        </p:txBody>
      </p:sp>
    </p:spTree>
    <p:extLst>
      <p:ext uri="{BB962C8B-B14F-4D97-AF65-F5344CB8AC3E}">
        <p14:creationId xmlns:p14="http://schemas.microsoft.com/office/powerpoint/2010/main" val="35350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Additional tasks</a:t>
            </a:r>
          </a:p>
        </p:txBody>
      </p:sp>
      <p:sp>
        <p:nvSpPr>
          <p:cNvPr id="2" name="TextBox 1">
            <a:extLst>
              <a:ext uri="{FF2B5EF4-FFF2-40B4-BE49-F238E27FC236}">
                <a16:creationId xmlns:a16="http://schemas.microsoft.com/office/drawing/2014/main" id="{B9A92014-4782-0635-D2E7-8C92A5930933}"/>
              </a:ext>
            </a:extLst>
          </p:cNvPr>
          <p:cNvSpPr txBox="1"/>
          <p:nvPr/>
        </p:nvSpPr>
        <p:spPr>
          <a:xfrm>
            <a:off x="298174" y="1662535"/>
            <a:ext cx="6096000" cy="5170646"/>
          </a:xfrm>
          <a:prstGeom prst="rect">
            <a:avLst/>
          </a:prstGeom>
          <a:noFill/>
        </p:spPr>
        <p:txBody>
          <a:bodyPr wrap="square" lIns="91440" tIns="45720" rIns="91440" bIns="45720" anchor="t">
            <a:spAutoFit/>
          </a:bodyPr>
          <a:lstStyle/>
          <a:p>
            <a:pPr marL="0" lvl="3">
              <a:spcBef>
                <a:spcPts val="600"/>
              </a:spcBef>
              <a:spcAft>
                <a:spcPts val="600"/>
              </a:spcAft>
              <a:buClr>
                <a:srgbClr val="7414DC"/>
              </a:buClr>
              <a:buSzPct val="125000"/>
              <a:defRPr/>
            </a:pPr>
            <a:r>
              <a:rPr lang="en-GB" sz="2000">
                <a:solidFill>
                  <a:srgbClr val="000000"/>
                </a:solidFill>
                <a:latin typeface="Nunito Sans"/>
                <a:ea typeface="+mn-lt"/>
                <a:cs typeface="+mn-lt"/>
              </a:rPr>
              <a:t>In addition to the changes mentioned above, support should be provided to all Trustee Boards to ensure they have adopted a constitution. Whilst this is not a change in POR, it is important that this is done. </a:t>
            </a:r>
            <a:endParaRPr lang="en-US"/>
          </a:p>
          <a:p>
            <a:pPr marL="0" lvl="3">
              <a:spcBef>
                <a:spcPts val="600"/>
              </a:spcBef>
              <a:spcAft>
                <a:spcPts val="600"/>
              </a:spcAft>
              <a:defRPr/>
            </a:pPr>
            <a:r>
              <a:rPr lang="en-GB" sz="2000">
                <a:solidFill>
                  <a:srgbClr val="000000"/>
                </a:solidFill>
                <a:latin typeface="Nunito Sans"/>
                <a:ea typeface="+mn-lt"/>
                <a:cs typeface="+mn-lt"/>
              </a:rPr>
              <a:t>This could be:</a:t>
            </a:r>
            <a:endParaRPr lang="en-GB"/>
          </a:p>
          <a:p>
            <a:pPr marL="342900" lvl="3"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mn-lt"/>
                <a:cs typeface="+mn-lt"/>
              </a:rPr>
              <a:t>The constitution as set out in POR</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mn-lt"/>
                <a:cs typeface="+mn-lt"/>
              </a:rPr>
              <a:t>An adapted version of the constitution as set out in POR </a:t>
            </a:r>
          </a:p>
          <a:p>
            <a:pPr marL="0" lvl="3">
              <a:spcBef>
                <a:spcPts val="600"/>
              </a:spcBef>
              <a:spcAft>
                <a:spcPts val="600"/>
              </a:spcAft>
              <a:buClr>
                <a:srgbClr val="7414DC"/>
              </a:buClr>
              <a:buSzPct val="125000"/>
              <a:defRPr/>
            </a:pPr>
            <a:r>
              <a:rPr lang="en-GB" sz="2000" b="1">
                <a:solidFill>
                  <a:srgbClr val="000000"/>
                </a:solidFill>
                <a:latin typeface="Nunito Sans"/>
                <a:ea typeface="+mn-lt"/>
                <a:cs typeface="+mn-lt"/>
              </a:rPr>
              <a:t>Why? </a:t>
            </a:r>
            <a:r>
              <a:rPr lang="en-GB" sz="2000">
                <a:solidFill>
                  <a:srgbClr val="000000"/>
                </a:solidFill>
                <a:latin typeface="Nunito Sans"/>
                <a:ea typeface="+mn-lt"/>
                <a:cs typeface="+mn-lt"/>
              </a:rPr>
              <a:t> </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mn-lt"/>
                <a:cs typeface="+mn-lt"/>
              </a:rPr>
              <a:t>This has been a requirement of Annual General Meetings since</a:t>
            </a:r>
            <a:r>
              <a:rPr lang="en-GB" sz="2000">
                <a:latin typeface="Nunito Sans"/>
                <a:ea typeface="+mn-lt"/>
                <a:cs typeface="+mn-lt"/>
              </a:rPr>
              <a:t> 2011 (and was more clearly called out in POR in 2021).  It continues to be a requirement for Trustee Boards</a:t>
            </a:r>
          </a:p>
        </p:txBody>
      </p:sp>
      <p:pic>
        <p:nvPicPr>
          <p:cNvPr id="5" name="Picture 12">
            <a:extLst>
              <a:ext uri="{FF2B5EF4-FFF2-40B4-BE49-F238E27FC236}">
                <a16:creationId xmlns:a16="http://schemas.microsoft.com/office/drawing/2014/main" id="{584A0C64-8EBB-4B8E-5E6E-97F1072732D1}"/>
              </a:ext>
            </a:extLst>
          </p:cNvPr>
          <p:cNvPicPr>
            <a:picLocks noChangeAspect="1"/>
          </p:cNvPicPr>
          <p:nvPr/>
        </p:nvPicPr>
        <p:blipFill>
          <a:blip r:embed="rId3"/>
          <a:stretch>
            <a:fillRect/>
          </a:stretch>
        </p:blipFill>
        <p:spPr>
          <a:xfrm>
            <a:off x="7110911" y="1185606"/>
            <a:ext cx="4570880" cy="5171371"/>
          </a:xfrm>
          <a:prstGeom prst="rect">
            <a:avLst/>
          </a:prstGeom>
        </p:spPr>
      </p:pic>
    </p:spTree>
    <p:extLst>
      <p:ext uri="{BB962C8B-B14F-4D97-AF65-F5344CB8AC3E}">
        <p14:creationId xmlns:p14="http://schemas.microsoft.com/office/powerpoint/2010/main" val="1276471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Additional tasks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72968" y="1533465"/>
            <a:ext cx="6490664" cy="3323987"/>
          </a:xfrm>
          <a:prstGeom prst="rect">
            <a:avLst/>
          </a:prstGeom>
          <a:noFill/>
        </p:spPr>
        <p:txBody>
          <a:bodyPr wrap="square" lIns="91440" tIns="45720" rIns="91440" bIns="45720" rtlCol="0" anchor="t">
            <a:spAutoFit/>
          </a:bodyPr>
          <a:lstStyle/>
          <a:p>
            <a:pPr marL="10795" marR="0" lvl="0" indent="0" algn="l" defTabSz="914400" rtl="0" eaLnBrk="1" fontAlgn="auto" latinLnBrk="0" hangingPunct="1">
              <a:lnSpc>
                <a:spcPct val="100000"/>
              </a:lnSpc>
              <a:spcBef>
                <a:spcPts val="600"/>
              </a:spcBef>
              <a:spcAft>
                <a:spcPts val="600"/>
              </a:spcAft>
              <a:buClr>
                <a:srgbClr val="7414DC"/>
              </a:buClr>
              <a:buSzPct val="125000"/>
              <a:buFontTx/>
              <a:buNone/>
              <a:tabLst/>
              <a:defRPr/>
            </a:pPr>
            <a:r>
              <a:rPr lang="en-GB" sz="2000" b="1" kern="0">
                <a:solidFill>
                  <a:sysClr val="windowText" lastClr="000000"/>
                </a:solidFill>
                <a:latin typeface="Nunito Sans" charset="0"/>
              </a:rPr>
              <a:t>When should this be done?</a:t>
            </a:r>
            <a:endParaRPr lang="en-US">
              <a:ea typeface="+mn-ea"/>
              <a:cs typeface="+mn-cs"/>
            </a:endParaRP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000"/>
              <a:t>It is important that the model AGM agenda outlined in the April 2023 edition of POR Chapter 5 is followed from the next AGM where possible</a:t>
            </a:r>
            <a:endParaRPr lang="en-GB"/>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000">
                <a:latin typeface="Nunito Sans"/>
              </a:rPr>
              <a:t>For 2023 AGM agenda planning 5.4.5 from the January 2023 edition of POR will not be significantly different. (The April 2023 edition tidies up that wording but doesn't make fundamental changes.)</a:t>
            </a:r>
            <a:endParaRPr lang="en-GB" sz="2000">
              <a:solidFill>
                <a:sysClr val="windowText" lastClr="000000"/>
              </a:solidFill>
              <a:latin typeface="Nunito Sans" charset="0"/>
            </a:endParaRPr>
          </a:p>
          <a:p>
            <a:pPr marL="10795" defTabSz="914400">
              <a:spcBef>
                <a:spcPts val="600"/>
              </a:spcBef>
              <a:spcAft>
                <a:spcPts val="600"/>
              </a:spcAft>
              <a:buClr>
                <a:srgbClr val="7414DC"/>
              </a:buClr>
              <a:buSzPct val="125000"/>
              <a:defRPr/>
            </a:pPr>
            <a:endParaRPr lang="en-GB" sz="2000" kern="0">
              <a:solidFill>
                <a:sysClr val="windowText" lastClr="000000"/>
              </a:solidFill>
              <a:latin typeface="Nunito Sans" charset="0"/>
            </a:endParaRPr>
          </a:p>
        </p:txBody>
      </p:sp>
      <p:pic>
        <p:nvPicPr>
          <p:cNvPr id="2" name="Picture 12" descr="A picture containing outdoor, tree, person, wearing&#10;&#10;Description automatically generated">
            <a:extLst>
              <a:ext uri="{FF2B5EF4-FFF2-40B4-BE49-F238E27FC236}">
                <a16:creationId xmlns:a16="http://schemas.microsoft.com/office/drawing/2014/main" id="{BFB94801-7E5D-4246-47E2-C8CCE8C648E2}"/>
              </a:ext>
            </a:extLst>
          </p:cNvPr>
          <p:cNvPicPr>
            <a:picLocks noChangeAspect="1"/>
          </p:cNvPicPr>
          <p:nvPr/>
        </p:nvPicPr>
        <p:blipFill rotWithShape="1">
          <a:blip r:embed="rId3"/>
          <a:srcRect t="12562" b="12562"/>
          <a:stretch/>
        </p:blipFill>
        <p:spPr>
          <a:xfrm>
            <a:off x="321603" y="929602"/>
            <a:ext cx="5051947" cy="5683440"/>
          </a:xfrm>
          <a:prstGeom prst="rect">
            <a:avLst/>
          </a:prstGeom>
        </p:spPr>
      </p:pic>
    </p:spTree>
    <p:extLst>
      <p:ext uri="{BB962C8B-B14F-4D97-AF65-F5344CB8AC3E}">
        <p14:creationId xmlns:p14="http://schemas.microsoft.com/office/powerpoint/2010/main" val="3017983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Supporting resources</a:t>
            </a:r>
          </a:p>
        </p:txBody>
      </p:sp>
      <p:sp>
        <p:nvSpPr>
          <p:cNvPr id="2" name="TextBox 1">
            <a:extLst>
              <a:ext uri="{FF2B5EF4-FFF2-40B4-BE49-F238E27FC236}">
                <a16:creationId xmlns:a16="http://schemas.microsoft.com/office/drawing/2014/main" id="{B9A92014-4782-0635-D2E7-8C92A5930933}"/>
              </a:ext>
            </a:extLst>
          </p:cNvPr>
          <p:cNvSpPr txBox="1"/>
          <p:nvPr/>
        </p:nvSpPr>
        <p:spPr>
          <a:xfrm>
            <a:off x="298174" y="1662535"/>
            <a:ext cx="6096000" cy="4708981"/>
          </a:xfrm>
          <a:prstGeom prst="rect">
            <a:avLst/>
          </a:prstGeom>
          <a:noFill/>
        </p:spPr>
        <p:txBody>
          <a:bodyPr wrap="square" lIns="91440" tIns="45720" rIns="91440" bIns="45720" anchor="t">
            <a:spAutoFit/>
          </a:bodyPr>
          <a:lstStyle/>
          <a:p>
            <a:pPr>
              <a:spcBef>
                <a:spcPts val="600"/>
              </a:spcBef>
              <a:spcAft>
                <a:spcPts val="600"/>
              </a:spcAft>
            </a:pPr>
            <a:r>
              <a:rPr lang="en-GB" sz="2000" dirty="0"/>
              <a:t>To support the planning for these changes we have also provided two short sections extracted from the April 2023 edition of POR. These contain:</a:t>
            </a:r>
          </a:p>
          <a:p>
            <a:pPr marL="285750" lvl="3" indent="-285750">
              <a:spcBef>
                <a:spcPts val="600"/>
              </a:spcBef>
              <a:spcAft>
                <a:spcPts val="600"/>
              </a:spcAft>
              <a:buClr>
                <a:srgbClr val="7414DC"/>
              </a:buClr>
              <a:buSzPct val="125000"/>
              <a:buFont typeface="Arial" panose="020B0604020202020204" pitchFamily="34" charset="0"/>
              <a:buChar char="•"/>
              <a:defRPr/>
            </a:pPr>
            <a:r>
              <a:rPr lang="en-GB" sz="2000" dirty="0">
                <a:solidFill>
                  <a:srgbClr val="000000"/>
                </a:solidFill>
                <a:latin typeface="Nunito Sans"/>
                <a:ea typeface="+mn-lt"/>
                <a:cs typeface="+mn-lt"/>
              </a:rPr>
              <a:t>The updated Trustee Board purpose </a:t>
            </a:r>
          </a:p>
          <a:p>
            <a:pPr marL="285750" lvl="3" indent="-285750">
              <a:spcBef>
                <a:spcPts val="600"/>
              </a:spcBef>
              <a:spcAft>
                <a:spcPts val="600"/>
              </a:spcAft>
              <a:buClr>
                <a:srgbClr val="7414DC"/>
              </a:buClr>
              <a:buSzPct val="125000"/>
              <a:buFont typeface="Arial" panose="020B0604020202020204" pitchFamily="34" charset="0"/>
              <a:buChar char="•"/>
              <a:defRPr/>
            </a:pPr>
            <a:r>
              <a:rPr lang="en-GB" sz="2000" dirty="0">
                <a:solidFill>
                  <a:srgbClr val="000000"/>
                </a:solidFill>
                <a:latin typeface="Nunito Sans"/>
                <a:ea typeface="+mn-lt"/>
                <a:cs typeface="+mn-lt"/>
              </a:rPr>
              <a:t>The necessary agenda topics for an AGM </a:t>
            </a:r>
          </a:p>
          <a:p>
            <a:pPr marL="0" lvl="3">
              <a:spcAft>
                <a:spcPts val="600"/>
              </a:spcAft>
              <a:buClr>
                <a:srgbClr val="7414DC"/>
              </a:buClr>
              <a:buSzPct val="125000"/>
              <a:defRPr/>
            </a:pPr>
            <a:endParaRPr lang="en-GB" sz="2000" dirty="0">
              <a:solidFill>
                <a:srgbClr val="000000"/>
              </a:solidFill>
              <a:latin typeface="Nunito Sans"/>
              <a:ea typeface="+mn-lt"/>
              <a:cs typeface="+mn-lt"/>
            </a:endParaRPr>
          </a:p>
          <a:p>
            <a:pPr marL="0" lvl="3">
              <a:spcAft>
                <a:spcPts val="600"/>
              </a:spcAft>
              <a:buClr>
                <a:srgbClr val="7414DC"/>
              </a:buClr>
              <a:buSzPct val="125000"/>
              <a:defRPr/>
            </a:pPr>
            <a:r>
              <a:rPr lang="en-GB" sz="2000" b="1" dirty="0">
                <a:solidFill>
                  <a:srgbClr val="000000"/>
                </a:solidFill>
                <a:latin typeface="Nunito Sans"/>
                <a:ea typeface="+mn-lt"/>
                <a:cs typeface="+mn-lt"/>
              </a:rPr>
              <a:t>Please Note:</a:t>
            </a:r>
          </a:p>
          <a:p>
            <a:pPr marL="0" lvl="3">
              <a:spcAft>
                <a:spcPts val="600"/>
              </a:spcAft>
              <a:buClr>
                <a:srgbClr val="7414DC"/>
              </a:buClr>
              <a:buSzPct val="125000"/>
              <a:defRPr/>
            </a:pPr>
            <a:r>
              <a:rPr lang="en-GB" sz="2000" dirty="0">
                <a:solidFill>
                  <a:srgbClr val="000000"/>
                </a:solidFill>
                <a:latin typeface="Nunito Sans"/>
                <a:ea typeface="+mn-lt"/>
                <a:cs typeface="+mn-lt"/>
              </a:rPr>
              <a:t>These are still draft and should not be shared outside of Executive Committee members until the April POR release</a:t>
            </a:r>
          </a:p>
          <a:p>
            <a:pPr marL="0" lvl="3">
              <a:spcAft>
                <a:spcPts val="600"/>
              </a:spcAft>
              <a:buClr>
                <a:srgbClr val="7414DC"/>
              </a:buClr>
              <a:buSzPct val="125000"/>
              <a:defRPr/>
            </a:pPr>
            <a:r>
              <a:rPr lang="en-GB" sz="2000" dirty="0">
                <a:solidFill>
                  <a:srgbClr val="000000"/>
                </a:solidFill>
                <a:latin typeface="Nunito Sans"/>
                <a:ea typeface="+mn-lt"/>
                <a:cs typeface="+mn-lt"/>
              </a:rPr>
              <a:t>There may be some minor changes to these before they are released in April, so note that what you have been provided may not be the final wording</a:t>
            </a:r>
          </a:p>
        </p:txBody>
      </p:sp>
      <p:pic>
        <p:nvPicPr>
          <p:cNvPr id="5" name="Picture 2">
            <a:extLst>
              <a:ext uri="{FF2B5EF4-FFF2-40B4-BE49-F238E27FC236}">
                <a16:creationId xmlns:a16="http://schemas.microsoft.com/office/drawing/2014/main" id="{4DD72180-E8C2-2D7C-7E95-6EF433972197}"/>
              </a:ext>
            </a:extLst>
          </p:cNvPr>
          <p:cNvPicPr>
            <a:picLocks noChangeAspect="1"/>
          </p:cNvPicPr>
          <p:nvPr/>
        </p:nvPicPr>
        <p:blipFill rotWithShape="1">
          <a:blip r:embed="rId3"/>
          <a:srcRect l="25693" t="1" r="14451" b="-278"/>
          <a:stretch/>
        </p:blipFill>
        <p:spPr>
          <a:xfrm>
            <a:off x="6806109" y="1168619"/>
            <a:ext cx="4988325" cy="5132790"/>
          </a:xfrm>
          <a:prstGeom prst="rect">
            <a:avLst/>
          </a:prstGeom>
        </p:spPr>
      </p:pic>
    </p:spTree>
    <p:extLst>
      <p:ext uri="{BB962C8B-B14F-4D97-AF65-F5344CB8AC3E}">
        <p14:creationId xmlns:p14="http://schemas.microsoft.com/office/powerpoint/2010/main" val="1718253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832174" y="1012988"/>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Summary</a:t>
            </a:r>
          </a:p>
        </p:txBody>
      </p:sp>
      <p:sp>
        <p:nvSpPr>
          <p:cNvPr id="2" name="TextBox 1">
            <a:extLst>
              <a:ext uri="{FF2B5EF4-FFF2-40B4-BE49-F238E27FC236}">
                <a16:creationId xmlns:a16="http://schemas.microsoft.com/office/drawing/2014/main" id="{B9A92014-4782-0635-D2E7-8C92A5930933}"/>
              </a:ext>
            </a:extLst>
          </p:cNvPr>
          <p:cNvSpPr txBox="1"/>
          <p:nvPr/>
        </p:nvSpPr>
        <p:spPr>
          <a:xfrm>
            <a:off x="5832174" y="2267746"/>
            <a:ext cx="6096000" cy="3477875"/>
          </a:xfrm>
          <a:prstGeom prst="rect">
            <a:avLst/>
          </a:prstGeom>
          <a:noFill/>
        </p:spPr>
        <p:txBody>
          <a:bodyPr wrap="square" lIns="91440" tIns="45720" rIns="91440" bIns="45720" anchor="t">
            <a:spAutoFit/>
          </a:bodyPr>
          <a:lstStyle/>
          <a:p>
            <a:pPr>
              <a:spcBef>
                <a:spcPts val="600"/>
              </a:spcBef>
              <a:spcAft>
                <a:spcPts val="600"/>
              </a:spcAft>
            </a:pPr>
            <a:r>
              <a:rPr lang="en-GB" sz="2000" dirty="0"/>
              <a:t>These changes are an important first step to ensuring effective governance by all Trustee Boards at Group, District and County (or equivalent). </a:t>
            </a:r>
            <a:r>
              <a:rPr lang="en-GB" sz="2000" dirty="0">
                <a:solidFill>
                  <a:srgbClr val="000000"/>
                </a:solidFill>
                <a:latin typeface="Nunito Sans"/>
                <a:ea typeface="+mn-lt"/>
                <a:cs typeface="+mn-lt"/>
              </a:rPr>
              <a:t>Changes to the name and purpose of Trustee Boards is the core part of this transition</a:t>
            </a:r>
          </a:p>
          <a:p>
            <a:pPr>
              <a:spcBef>
                <a:spcPts val="600"/>
              </a:spcBef>
              <a:spcAft>
                <a:spcPts val="600"/>
              </a:spcAft>
            </a:pPr>
            <a:endParaRPr lang="en-GB" sz="2000" dirty="0"/>
          </a:p>
          <a:p>
            <a:pPr>
              <a:spcBef>
                <a:spcPts val="600"/>
              </a:spcBef>
              <a:spcAft>
                <a:spcPts val="600"/>
              </a:spcAft>
            </a:pPr>
            <a:r>
              <a:rPr lang="en-GB" sz="2000" dirty="0"/>
              <a:t>There may be further changes from the point at which a County (or equivalent) transitions to the new digital tools</a:t>
            </a:r>
            <a:r>
              <a:rPr lang="en-GB" sz="2000" dirty="0">
                <a:solidFill>
                  <a:srgbClr val="000000"/>
                </a:solidFill>
                <a:latin typeface="Nunito Sans"/>
                <a:ea typeface="+mn-lt"/>
                <a:cs typeface="+mn-lt"/>
              </a:rPr>
              <a:t>. Any further developments will be communicated later in the year.</a:t>
            </a:r>
            <a:endParaRPr lang="en-GB" sz="2000" dirty="0"/>
          </a:p>
        </p:txBody>
      </p:sp>
      <p:pic>
        <p:nvPicPr>
          <p:cNvPr id="5" name="Picture 2">
            <a:extLst>
              <a:ext uri="{FF2B5EF4-FFF2-40B4-BE49-F238E27FC236}">
                <a16:creationId xmlns:a16="http://schemas.microsoft.com/office/drawing/2014/main" id="{4DD72180-E8C2-2D7C-7E95-6EF433972197}"/>
              </a:ext>
            </a:extLst>
          </p:cNvPr>
          <p:cNvPicPr>
            <a:picLocks noChangeAspect="1"/>
          </p:cNvPicPr>
          <p:nvPr/>
        </p:nvPicPr>
        <p:blipFill rotWithShape="1">
          <a:blip r:embed="rId3"/>
          <a:srcRect l="25693" t="1" r="14451" b="-278"/>
          <a:stretch/>
        </p:blipFill>
        <p:spPr>
          <a:xfrm>
            <a:off x="345675" y="1440288"/>
            <a:ext cx="4988325" cy="5132790"/>
          </a:xfrm>
          <a:prstGeom prst="rect">
            <a:avLst/>
          </a:prstGeom>
        </p:spPr>
      </p:pic>
    </p:spTree>
    <p:extLst>
      <p:ext uri="{BB962C8B-B14F-4D97-AF65-F5344CB8AC3E}">
        <p14:creationId xmlns:p14="http://schemas.microsoft.com/office/powerpoint/2010/main" val="3572022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9F21-8C55-9A0F-7C7A-2882672422D2}"/>
              </a:ext>
            </a:extLst>
          </p:cNvPr>
          <p:cNvSpPr>
            <a:spLocks noGrp="1"/>
          </p:cNvSpPr>
          <p:nvPr>
            <p:ph type="ctrTitle"/>
          </p:nvPr>
        </p:nvSpPr>
        <p:spPr/>
        <p:txBody>
          <a:bodyPr/>
          <a:lstStyle/>
          <a:p>
            <a:r>
              <a:rPr lang="en-GB"/>
              <a:t>Transitioning to Trustee Boards</a:t>
            </a:r>
          </a:p>
        </p:txBody>
      </p:sp>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Next Steps</a:t>
            </a:r>
          </a:p>
        </p:txBody>
      </p:sp>
    </p:spTree>
    <p:extLst>
      <p:ext uri="{BB962C8B-B14F-4D97-AF65-F5344CB8AC3E}">
        <p14:creationId xmlns:p14="http://schemas.microsoft.com/office/powerpoint/2010/main" val="1752543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Next Steps</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Next steps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76267" y="1639482"/>
            <a:ext cx="6590082" cy="4939814"/>
          </a:xfrm>
          <a:prstGeom prst="rect">
            <a:avLst/>
          </a:prstGeom>
          <a:noFill/>
        </p:spPr>
        <p:txBody>
          <a:bodyPr wrap="square" lIns="91440" tIns="45720" rIns="91440" bIns="45720" rtlCol="0" anchor="t">
            <a:spAutoFit/>
          </a:bodyPr>
          <a:lstStyle/>
          <a:p>
            <a:r>
              <a:rPr lang="en-GB" sz="1800"/>
              <a:t>Transformation Leads should work with their County Commissioner and County Chair to plan and deliver the following for e</a:t>
            </a:r>
            <a:r>
              <a:rPr lang="en-GB" sz="1800">
                <a:solidFill>
                  <a:srgbClr val="000000"/>
                </a:solidFill>
                <a:latin typeface="Nunito Sans"/>
                <a:ea typeface="+mn-lt"/>
                <a:cs typeface="+mn-lt"/>
              </a:rPr>
              <a:t>very current Executive Committee at Group, District and County (or equivalent):</a:t>
            </a:r>
            <a:endParaRPr lang="en-GB" sz="1800"/>
          </a:p>
          <a:p>
            <a:endParaRPr lang="en-GB" sz="1800"/>
          </a:p>
          <a:p>
            <a:r>
              <a:rPr lang="en-GB" sz="1800" b="1"/>
              <a:t>From April 2023 POR release</a:t>
            </a:r>
            <a:endParaRPr lang="en-GB" sz="1800"/>
          </a:p>
          <a:p>
            <a:pPr marL="285750" lvl="3"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mn-lt"/>
                <a:cs typeface="+mn-lt"/>
              </a:rPr>
              <a:t>Trustee Board name and purpose change:</a:t>
            </a:r>
          </a:p>
          <a:p>
            <a:pPr marL="628650" lvl="4"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mn-lt"/>
                <a:cs typeface="+mn-lt"/>
              </a:rPr>
              <a:t>For Group/District/County Scout Councils who have adopted the constitution as per POR, these can be introduced without needing approval at an AGM</a:t>
            </a:r>
          </a:p>
          <a:p>
            <a:pPr marL="628650" lvl="4"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mn-lt"/>
                <a:cs typeface="+mn-lt"/>
              </a:rPr>
              <a:t>For Scout Councils who have not adopted the constitution as per POR, these can be informally introduced and then formally adopted at the next AGM</a:t>
            </a:r>
          </a:p>
          <a:p>
            <a:pPr marL="0" lvl="3">
              <a:spcBef>
                <a:spcPts val="600"/>
              </a:spcBef>
              <a:spcAft>
                <a:spcPts val="600"/>
              </a:spcAft>
              <a:buClr>
                <a:srgbClr val="7414DC"/>
              </a:buClr>
              <a:buSzPct val="125000"/>
              <a:defRPr/>
            </a:pPr>
            <a:r>
              <a:rPr lang="en-GB" sz="1800" b="1">
                <a:solidFill>
                  <a:srgbClr val="000000"/>
                </a:solidFill>
                <a:latin typeface="Nunito Sans"/>
                <a:ea typeface="+mn-lt"/>
                <a:cs typeface="+mn-lt"/>
              </a:rPr>
              <a:t>At the next AGM</a:t>
            </a:r>
          </a:p>
          <a:p>
            <a:pPr marL="285750" lvl="3"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mn-lt"/>
                <a:cs typeface="+mn-lt"/>
              </a:rPr>
              <a:t>Ensure a constitution has been adopted or re-adopted </a:t>
            </a:r>
            <a:endParaRPr lang="en-GB" sz="1800" kern="0">
              <a:solidFill>
                <a:sysClr val="windowText" lastClr="000000"/>
              </a:solidFill>
              <a:latin typeface="Nunito Sans" charset="0"/>
            </a:endParaRPr>
          </a:p>
        </p:txBody>
      </p:sp>
      <p:pic>
        <p:nvPicPr>
          <p:cNvPr id="2" name="Picture 16" descr="A person giving a presentation to an audience&#10;&#10;Description automatically generated">
            <a:extLst>
              <a:ext uri="{FF2B5EF4-FFF2-40B4-BE49-F238E27FC236}">
                <a16:creationId xmlns:a16="http://schemas.microsoft.com/office/drawing/2014/main" id="{1B930739-5BCD-8324-E863-9EEC563D81D5}"/>
              </a:ext>
            </a:extLst>
          </p:cNvPr>
          <p:cNvPicPr>
            <a:picLocks noChangeAspect="1"/>
          </p:cNvPicPr>
          <p:nvPr/>
        </p:nvPicPr>
        <p:blipFill rotWithShape="1">
          <a:blip r:embed="rId3"/>
          <a:srcRect l="26096" r="6257" b="-352"/>
          <a:stretch/>
        </p:blipFill>
        <p:spPr>
          <a:xfrm>
            <a:off x="345675" y="1461490"/>
            <a:ext cx="4979600" cy="4735179"/>
          </a:xfrm>
          <a:prstGeom prst="rect">
            <a:avLst/>
          </a:prstGeom>
        </p:spPr>
      </p:pic>
    </p:spTree>
    <p:extLst>
      <p:ext uri="{BB962C8B-B14F-4D97-AF65-F5344CB8AC3E}">
        <p14:creationId xmlns:p14="http://schemas.microsoft.com/office/powerpoint/2010/main" val="329420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Next Steps</a:t>
            </a:r>
          </a:p>
        </p:txBody>
      </p:sp>
      <p:grpSp>
        <p:nvGrpSpPr>
          <p:cNvPr id="2" name="Group 1">
            <a:extLst>
              <a:ext uri="{FF2B5EF4-FFF2-40B4-BE49-F238E27FC236}">
                <a16:creationId xmlns:a16="http://schemas.microsoft.com/office/drawing/2014/main" id="{C0AA8BD9-91B8-9DFE-7E73-4E3E7D18184B}"/>
              </a:ext>
            </a:extLst>
          </p:cNvPr>
          <p:cNvGrpSpPr/>
          <p:nvPr/>
        </p:nvGrpSpPr>
        <p:grpSpPr>
          <a:xfrm>
            <a:off x="345675" y="1046624"/>
            <a:ext cx="6672920" cy="5616922"/>
            <a:chOff x="5373550" y="986989"/>
            <a:chExt cx="6672920" cy="5616922"/>
          </a:xfrm>
        </p:grpSpPr>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dirty="0">
                  <a:solidFill>
                    <a:srgbClr val="7413DC"/>
                  </a:solidFill>
                  <a:latin typeface="Nunito Sans Black"/>
                  <a:cs typeface="Nunito Sans Black"/>
                </a:rPr>
                <a:t>Outcomes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56388" y="1510209"/>
              <a:ext cx="6590082" cy="5093702"/>
            </a:xfrm>
            <a:prstGeom prst="rect">
              <a:avLst/>
            </a:prstGeom>
            <a:noFill/>
          </p:spPr>
          <p:txBody>
            <a:bodyPr wrap="square" lIns="91440" tIns="45720" rIns="91440" bIns="45720" rtlCol="0" anchor="t">
              <a:spAutoFit/>
            </a:bodyPr>
            <a:lstStyle/>
            <a:p>
              <a:r>
                <a:rPr lang="en-GB" sz="2000" dirty="0"/>
                <a:t>The outcome of these changes should be that: </a:t>
              </a:r>
            </a:p>
            <a:p>
              <a:pPr marL="342900" indent="-342900">
                <a:spcBef>
                  <a:spcPts val="600"/>
                </a:spcBef>
                <a:spcAft>
                  <a:spcPts val="600"/>
                </a:spcAft>
                <a:buClr>
                  <a:schemeClr val="tx2"/>
                </a:buClr>
                <a:buSzPct val="125000"/>
                <a:buFont typeface="Arial" panose="020B0604020202020204" pitchFamily="34" charset="0"/>
                <a:buChar char="•"/>
              </a:pPr>
              <a:r>
                <a:rPr lang="en-GB" sz="2000" dirty="0">
                  <a:solidFill>
                    <a:srgbClr val="000000"/>
                  </a:solidFill>
                  <a:latin typeface="Nunito Sans"/>
                  <a:ea typeface="+mn-lt"/>
                  <a:cs typeface="+mn-lt"/>
                </a:rPr>
                <a:t>Prior to digital transition, every current Executive Committee recognises that they are now a Trustee Board</a:t>
              </a:r>
            </a:p>
            <a:p>
              <a:pPr marL="342900" indent="-342900">
                <a:spcBef>
                  <a:spcPts val="600"/>
                </a:spcBef>
                <a:spcAft>
                  <a:spcPts val="600"/>
                </a:spcAft>
                <a:buClr>
                  <a:schemeClr val="tx2"/>
                </a:buClr>
                <a:buSzPct val="125000"/>
                <a:buFont typeface="Arial" panose="020B0604020202020204" pitchFamily="34" charset="0"/>
                <a:buChar char="•"/>
              </a:pPr>
              <a:r>
                <a:rPr lang="en-GB" sz="2000" dirty="0">
                  <a:solidFill>
                    <a:srgbClr val="000000"/>
                  </a:solidFill>
                  <a:latin typeface="Nunito Sans"/>
                  <a:ea typeface="+mn-lt"/>
                  <a:cs typeface="+mn-lt"/>
                </a:rPr>
                <a:t>Trustee Boards are starting to use the new purpose statements to shape their future Trustee Board agendas and their governance support for The Scouts</a:t>
              </a:r>
            </a:p>
            <a:p>
              <a:pPr marL="342900" indent="-342900">
                <a:spcBef>
                  <a:spcPts val="600"/>
                </a:spcBef>
                <a:spcAft>
                  <a:spcPts val="600"/>
                </a:spcAft>
                <a:buClr>
                  <a:schemeClr val="tx2"/>
                </a:buClr>
                <a:buSzPct val="125000"/>
                <a:buFont typeface="Arial" panose="020B0604020202020204" pitchFamily="34" charset="0"/>
                <a:buChar char="•"/>
              </a:pPr>
              <a:r>
                <a:rPr lang="en-GB" sz="2000" dirty="0">
                  <a:solidFill>
                    <a:srgbClr val="000000"/>
                  </a:solidFill>
                  <a:latin typeface="Nunito Sans"/>
                  <a:ea typeface="+mn-lt"/>
                  <a:cs typeface="+mn-lt"/>
                </a:rPr>
                <a:t>Trustee Boards have all adopted a constitution </a:t>
              </a:r>
            </a:p>
            <a:p>
              <a:pPr>
                <a:spcBef>
                  <a:spcPts val="600"/>
                </a:spcBef>
                <a:spcAft>
                  <a:spcPts val="600"/>
                </a:spcAft>
                <a:buClr>
                  <a:schemeClr val="tx2"/>
                </a:buClr>
                <a:buSzPct val="125000"/>
              </a:pPr>
              <a:r>
                <a:rPr lang="en-GB" sz="2000" dirty="0">
                  <a:solidFill>
                    <a:srgbClr val="000000"/>
                  </a:solidFill>
                  <a:latin typeface="Nunito Sans"/>
                  <a:ea typeface="+mn-lt"/>
                  <a:cs typeface="+mn-lt"/>
                </a:rPr>
                <a:t>It is recognised that different Trustee Boards, for a variety of reasons, will take different lengths of time to be fully aligned with the new purpose statements</a:t>
              </a:r>
            </a:p>
            <a:p>
              <a:pPr>
                <a:spcBef>
                  <a:spcPts val="600"/>
                </a:spcBef>
                <a:spcAft>
                  <a:spcPts val="600"/>
                </a:spcAft>
                <a:buClr>
                  <a:schemeClr val="tx2"/>
                </a:buClr>
                <a:buSzPct val="125000"/>
              </a:pPr>
              <a:r>
                <a:rPr lang="en-GB" sz="2000" dirty="0">
                  <a:solidFill>
                    <a:srgbClr val="000000"/>
                  </a:solidFill>
                  <a:latin typeface="Nunito Sans"/>
                  <a:ea typeface="+mn-lt"/>
                  <a:cs typeface="+mn-lt"/>
                </a:rPr>
                <a:t>The important part is that all Trustee Boards are working towards reflecting best practice as outlined in POR</a:t>
              </a:r>
              <a:endParaRPr lang="en-GB" sz="2000" kern="0" dirty="0">
                <a:solidFill>
                  <a:sysClr val="windowText" lastClr="000000"/>
                </a:solidFill>
                <a:latin typeface="Nunito Sans" charset="0"/>
              </a:endParaRPr>
            </a:p>
          </p:txBody>
        </p:sp>
      </p:grpSp>
      <p:pic>
        <p:nvPicPr>
          <p:cNvPr id="6" name="Picture 5" descr="A person with his arms crossed&#10;&#10;Description automatically generated with medium confidence">
            <a:extLst>
              <a:ext uri="{FF2B5EF4-FFF2-40B4-BE49-F238E27FC236}">
                <a16:creationId xmlns:a16="http://schemas.microsoft.com/office/drawing/2014/main" id="{11B72913-1F55-6894-7D8F-5B0E0A047373}"/>
              </a:ext>
            </a:extLst>
          </p:cNvPr>
          <p:cNvPicPr>
            <a:picLocks noChangeAspect="1"/>
          </p:cNvPicPr>
          <p:nvPr/>
        </p:nvPicPr>
        <p:blipFill rotWithShape="1">
          <a:blip r:embed="rId3">
            <a:extLst>
              <a:ext uri="{28A0092B-C50C-407E-A947-70E740481C1C}">
                <a14:useLocalDpi xmlns:a14="http://schemas.microsoft.com/office/drawing/2010/main" val="0"/>
              </a:ext>
            </a:extLst>
          </a:blip>
          <a:srcRect l="34016" r="9424"/>
          <a:stretch/>
        </p:blipFill>
        <p:spPr>
          <a:xfrm>
            <a:off x="7242313" y="1106258"/>
            <a:ext cx="4604012" cy="5426721"/>
          </a:xfrm>
          <a:prstGeom prst="rect">
            <a:avLst/>
          </a:prstGeom>
        </p:spPr>
      </p:pic>
    </p:spTree>
    <p:extLst>
      <p:ext uri="{BB962C8B-B14F-4D97-AF65-F5344CB8AC3E}">
        <p14:creationId xmlns:p14="http://schemas.microsoft.com/office/powerpoint/2010/main" val="2881078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Next Steps</a:t>
            </a:r>
          </a:p>
        </p:txBody>
      </p:sp>
      <p:sp>
        <p:nvSpPr>
          <p:cNvPr id="9" name="TextBox 8">
            <a:extLst>
              <a:ext uri="{FF2B5EF4-FFF2-40B4-BE49-F238E27FC236}">
                <a16:creationId xmlns:a16="http://schemas.microsoft.com/office/drawing/2014/main" id="{24FD1763-E64D-4529-0D89-4F515C46659E}"/>
              </a:ext>
            </a:extLst>
          </p:cNvPr>
          <p:cNvSpPr txBox="1"/>
          <p:nvPr/>
        </p:nvSpPr>
        <p:spPr>
          <a:xfrm>
            <a:off x="6326914" y="1066577"/>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Additional resources</a:t>
            </a:r>
          </a:p>
        </p:txBody>
      </p:sp>
      <p:sp>
        <p:nvSpPr>
          <p:cNvPr id="2" name="TextBox 1">
            <a:extLst>
              <a:ext uri="{FF2B5EF4-FFF2-40B4-BE49-F238E27FC236}">
                <a16:creationId xmlns:a16="http://schemas.microsoft.com/office/drawing/2014/main" id="{B9A92014-4782-0635-D2E7-8C92A5930933}"/>
              </a:ext>
            </a:extLst>
          </p:cNvPr>
          <p:cNvSpPr txBox="1"/>
          <p:nvPr/>
        </p:nvSpPr>
        <p:spPr>
          <a:xfrm>
            <a:off x="6326914" y="1788430"/>
            <a:ext cx="5747135" cy="4708981"/>
          </a:xfrm>
          <a:prstGeom prst="rect">
            <a:avLst/>
          </a:prstGeom>
          <a:noFill/>
        </p:spPr>
        <p:txBody>
          <a:bodyPr wrap="square" lIns="91440" tIns="45720" rIns="91440" bIns="45720" anchor="t">
            <a:spAutoFit/>
          </a:bodyPr>
          <a:lstStyle/>
          <a:p>
            <a:pPr>
              <a:spcBef>
                <a:spcPts val="600"/>
              </a:spcBef>
              <a:spcAft>
                <a:spcPts val="600"/>
              </a:spcAft>
            </a:pPr>
            <a:r>
              <a:rPr lang="en-GB" sz="2000" dirty="0"/>
              <a:t>To further support these changes, additional resources are being developed. This includes: </a:t>
            </a:r>
          </a:p>
          <a:p>
            <a:pPr marL="342900" indent="-342900">
              <a:spcBef>
                <a:spcPts val="600"/>
              </a:spcBef>
              <a:spcAft>
                <a:spcPts val="600"/>
              </a:spcAft>
              <a:buClr>
                <a:schemeClr val="tx2"/>
              </a:buClr>
              <a:buSzPct val="125000"/>
              <a:buFont typeface="Arial" panose="020B0604020202020204" pitchFamily="34" charset="0"/>
              <a:buChar char="•"/>
            </a:pPr>
            <a:r>
              <a:rPr lang="en-GB" sz="2000" dirty="0">
                <a:solidFill>
                  <a:srgbClr val="000000"/>
                </a:solidFill>
                <a:latin typeface="Nunito Sans"/>
                <a:ea typeface="+mn-lt"/>
                <a:cs typeface="+mn-lt"/>
              </a:rPr>
              <a:t>Web pages on scouts.org.uk providing further detail on the changes </a:t>
            </a:r>
          </a:p>
          <a:p>
            <a:pPr marL="342900" indent="-342900">
              <a:spcBef>
                <a:spcPts val="600"/>
              </a:spcBef>
              <a:spcAft>
                <a:spcPts val="600"/>
              </a:spcAft>
              <a:buClr>
                <a:schemeClr val="tx2"/>
              </a:buClr>
              <a:buSzPct val="125000"/>
              <a:buFont typeface="Arial" panose="020B0604020202020204" pitchFamily="34" charset="0"/>
              <a:buChar char="•"/>
            </a:pPr>
            <a:r>
              <a:rPr lang="en-GB" sz="2000" dirty="0">
                <a:solidFill>
                  <a:srgbClr val="000000"/>
                </a:solidFill>
                <a:latin typeface="Nunito Sans"/>
                <a:ea typeface="+mn-lt"/>
                <a:cs typeface="+mn-lt"/>
              </a:rPr>
              <a:t>Explanatory notes to give more support and guidance on topics both from the POR statements and the team description for a Trustee Board</a:t>
            </a:r>
          </a:p>
          <a:p>
            <a:pPr marL="342900" indent="-342900">
              <a:spcBef>
                <a:spcPts val="600"/>
              </a:spcBef>
              <a:spcAft>
                <a:spcPts val="600"/>
              </a:spcAft>
              <a:buClr>
                <a:schemeClr val="tx2"/>
              </a:buClr>
              <a:buSzPct val="125000"/>
              <a:buFont typeface="Arial" panose="020B0604020202020204" pitchFamily="34" charset="0"/>
              <a:buChar char="•"/>
            </a:pPr>
            <a:r>
              <a:rPr lang="en-GB" sz="2000" dirty="0">
                <a:solidFill>
                  <a:srgbClr val="000000"/>
                </a:solidFill>
                <a:latin typeface="Nunito Sans"/>
                <a:ea typeface="+mn-lt"/>
                <a:cs typeface="+mn-lt"/>
              </a:rPr>
              <a:t>Template scripts for AGMs and agendas for Trustee Board meetings</a:t>
            </a:r>
          </a:p>
          <a:p>
            <a:pPr>
              <a:spcBef>
                <a:spcPts val="600"/>
              </a:spcBef>
              <a:spcAft>
                <a:spcPts val="600"/>
              </a:spcAft>
              <a:buClr>
                <a:schemeClr val="tx2"/>
              </a:buClr>
              <a:buSzPct val="125000"/>
            </a:pPr>
            <a:r>
              <a:rPr lang="en-GB" sz="2000" dirty="0">
                <a:solidFill>
                  <a:srgbClr val="000000"/>
                </a:solidFill>
                <a:latin typeface="Nunito Sans"/>
                <a:ea typeface="+mn-lt"/>
                <a:cs typeface="+mn-lt"/>
              </a:rPr>
              <a:t>These resources will be shared during April</a:t>
            </a:r>
            <a:r>
              <a:rPr lang="en-GB" sz="2000">
                <a:solidFill>
                  <a:srgbClr val="000000"/>
                </a:solidFill>
                <a:latin typeface="Nunito Sans"/>
                <a:ea typeface="+mn-lt"/>
                <a:cs typeface="+mn-lt"/>
              </a:rPr>
              <a:t> 2023</a:t>
            </a:r>
            <a:r>
              <a:rPr lang="en-GB" sz="2000" dirty="0">
                <a:solidFill>
                  <a:srgbClr val="000000"/>
                </a:solidFill>
                <a:latin typeface="Nunito Sans"/>
                <a:ea typeface="+mn-lt"/>
                <a:cs typeface="+mn-lt"/>
              </a:rPr>
              <a:t>, alongside the teams and culture resources to Transformation Leads</a:t>
            </a:r>
          </a:p>
        </p:txBody>
      </p:sp>
      <p:pic>
        <p:nvPicPr>
          <p:cNvPr id="6" name="Picture 5" descr="A person talking to a person&#10;&#10;Description automatically generated with low confidence">
            <a:extLst>
              <a:ext uri="{FF2B5EF4-FFF2-40B4-BE49-F238E27FC236}">
                <a16:creationId xmlns:a16="http://schemas.microsoft.com/office/drawing/2014/main" id="{96395CC6-9B37-25BF-F90E-E633AE0A0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66" y="2035900"/>
            <a:ext cx="5943376" cy="3962250"/>
          </a:xfrm>
          <a:prstGeom prst="rect">
            <a:avLst/>
          </a:prstGeom>
        </p:spPr>
      </p:pic>
    </p:spTree>
    <p:extLst>
      <p:ext uri="{BB962C8B-B14F-4D97-AF65-F5344CB8AC3E}">
        <p14:creationId xmlns:p14="http://schemas.microsoft.com/office/powerpoint/2010/main" val="980029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268214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Introduction</a:t>
            </a:r>
          </a:p>
        </p:txBody>
      </p:sp>
      <p:sp>
        <p:nvSpPr>
          <p:cNvPr id="9" name="TextBox 8">
            <a:extLst>
              <a:ext uri="{FF2B5EF4-FFF2-40B4-BE49-F238E27FC236}">
                <a16:creationId xmlns:a16="http://schemas.microsoft.com/office/drawing/2014/main" id="{24FD1763-E64D-4529-0D89-4F515C46659E}"/>
              </a:ext>
            </a:extLst>
          </p:cNvPr>
          <p:cNvSpPr txBox="1"/>
          <p:nvPr/>
        </p:nvSpPr>
        <p:spPr>
          <a:xfrm>
            <a:off x="4279572" y="742049"/>
            <a:ext cx="3627347" cy="523220"/>
          </a:xfrm>
          <a:prstGeom prst="rect">
            <a:avLst/>
          </a:prstGeom>
          <a:noFill/>
        </p:spPr>
        <p:txBody>
          <a:bodyPr wrap="square" lIns="91440" tIns="45720" rIns="91440" bIns="45720" anchor="t">
            <a:spAutoFit/>
          </a:bodyPr>
          <a:lstStyle/>
          <a:p>
            <a:pPr marL="64770" algn="ctr">
              <a:spcBef>
                <a:spcPts val="2145"/>
              </a:spcBef>
            </a:pPr>
            <a:r>
              <a:rPr lang="en-GB" sz="2800" b="1" dirty="0">
                <a:solidFill>
                  <a:srgbClr val="7413DC"/>
                </a:solidFill>
                <a:latin typeface="Nunito Sans Black"/>
                <a:cs typeface="Nunito Sans Black"/>
              </a:rPr>
              <a:t>Important Notes</a:t>
            </a:r>
          </a:p>
        </p:txBody>
      </p:sp>
      <p:sp>
        <p:nvSpPr>
          <p:cNvPr id="2" name="TextBox 1">
            <a:extLst>
              <a:ext uri="{FF2B5EF4-FFF2-40B4-BE49-F238E27FC236}">
                <a16:creationId xmlns:a16="http://schemas.microsoft.com/office/drawing/2014/main" id="{3BF42814-941A-389D-B3F9-048E7A77F0B9}"/>
              </a:ext>
            </a:extLst>
          </p:cNvPr>
          <p:cNvSpPr txBox="1"/>
          <p:nvPr/>
        </p:nvSpPr>
        <p:spPr>
          <a:xfrm>
            <a:off x="345674" y="1259801"/>
            <a:ext cx="11495142" cy="5716950"/>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1" i="0" u="none" strike="noStrike" kern="0" cap="none" spc="0" normalizeH="0" baseline="0" noProof="0" dirty="0">
                <a:ln>
                  <a:noFill/>
                </a:ln>
                <a:effectLst/>
                <a:uLnTx/>
                <a:uFillTx/>
                <a:latin typeface="Nunito Sans"/>
              </a:rPr>
              <a:t>Scout Council - </a:t>
            </a:r>
            <a:r>
              <a:rPr kumimoji="0" lang="en-GB" sz="2200" b="0" i="0" u="none" strike="noStrike" kern="0" cap="none" spc="0" normalizeH="0" baseline="0" noProof="0" dirty="0">
                <a:ln>
                  <a:noFill/>
                </a:ln>
                <a:effectLst/>
                <a:uLnTx/>
                <a:uFillTx/>
                <a:latin typeface="Nunito Sans"/>
              </a:rPr>
              <a:t>The charity membership of </a:t>
            </a:r>
            <a:r>
              <a:rPr lang="en-GB" sz="2200" kern="0" dirty="0">
                <a:latin typeface="Nunito Sans"/>
              </a:rPr>
              <a:t>the Group, District or County (or equivalent), as defined in POR</a:t>
            </a: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200" b="1" kern="0" dirty="0">
                <a:latin typeface="Nunito Sans"/>
              </a:rPr>
              <a:t>Trustee Board - </a:t>
            </a:r>
            <a:r>
              <a:rPr lang="en-GB" sz="2200" kern="0" dirty="0">
                <a:latin typeface="Nunito Sans"/>
              </a:rPr>
              <a:t>The representatives of the Scout Council. The terms of reference for each Trustee Board are defined in the April 2023 POR edition. </a:t>
            </a: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200" b="1" i="0" u="none" strike="noStrike" kern="0" cap="none" spc="0" normalizeH="0" baseline="0" noProof="0" dirty="0">
                <a:ln>
                  <a:noFill/>
                </a:ln>
                <a:effectLst/>
                <a:uLnTx/>
                <a:uFillTx/>
                <a:latin typeface="Nunito Sans"/>
              </a:rPr>
              <a:t>Annual General Meeting (AGM) - </a:t>
            </a:r>
            <a:r>
              <a:rPr lang="en-GB" sz="2200" b="0" i="0" u="none" strike="noStrike" kern="0" cap="none" spc="0" normalizeH="0" baseline="0" noProof="0" dirty="0">
                <a:ln>
                  <a:noFill/>
                </a:ln>
                <a:effectLst/>
                <a:uLnTx/>
                <a:uFillTx/>
                <a:latin typeface="Nunito Sans"/>
              </a:rPr>
              <a:t>A meeting of the Scout Council, where the Trustee Board reports back on their activities during the previous financial year. The necessary agenda topics for this are defined in the April 2023 POR edition. </a:t>
            </a: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200" b="0" i="0" u="none" strike="noStrike" kern="0" cap="none" spc="0" normalizeH="0" baseline="0" noProof="0" dirty="0">
                <a:ln>
                  <a:noFill/>
                </a:ln>
                <a:effectLst/>
                <a:uLnTx/>
                <a:uFillTx/>
                <a:latin typeface="Nunito Sans"/>
              </a:rPr>
              <a:t>Central resources, such as the Scouts.org.uk website, will be updated after the April POR release for the changes described in this slide deck, this could some time. Whilst many points will remain accurate, please follow POR in case of any conflicting statements. </a:t>
            </a: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200" kern="0" dirty="0">
                <a:latin typeface="Nunito Sans"/>
              </a:rPr>
              <a:t>Compass will not be updated with any new titles, these will be reflected in the new membership system.</a:t>
            </a:r>
            <a:endParaRPr lang="en-GB" dirty="0"/>
          </a:p>
        </p:txBody>
      </p:sp>
    </p:spTree>
    <p:extLst>
      <p:ext uri="{BB962C8B-B14F-4D97-AF65-F5344CB8AC3E}">
        <p14:creationId xmlns:p14="http://schemas.microsoft.com/office/powerpoint/2010/main" val="342084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Introduction</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5494145" y="1510209"/>
            <a:ext cx="5955734" cy="5170646"/>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As part of the work to transform the volunteer experience within Scouts there will be changes to Executive Committees and how they function</a:t>
            </a:r>
            <a:r>
              <a:rPr lang="en-GB" sz="2200" kern="0" dirty="0">
                <a:latin typeface="Nunito Sans"/>
              </a:rPr>
              <a:t>.</a:t>
            </a:r>
            <a:endParaRPr lang="en-US" dirty="0"/>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changes are informed by:</a:t>
            </a:r>
            <a:endParaRPr lang="en-GB" sz="2200" b="0" i="0" u="none" strike="noStrike" kern="0" cap="none" spc="0" normalizeH="0" baseline="0" noProof="0" dirty="0">
              <a:ln>
                <a:noFill/>
              </a:ln>
              <a:effectLst/>
              <a:uLnTx/>
              <a:uFillTx/>
              <a:latin typeface="Nunito Sans"/>
            </a:endParaRPr>
          </a:p>
          <a:p>
            <a:pPr marL="467995" marR="0" lvl="0" indent="-4572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AutoNum type="arabicPeriod"/>
              <a:tabLst/>
              <a:defRPr/>
            </a:pPr>
            <a:r>
              <a:rPr lang="en-GB" sz="2200" kern="0" dirty="0">
                <a:latin typeface="Nunito Sans"/>
              </a:rPr>
              <a:t>The evolution of good</a:t>
            </a:r>
            <a:r>
              <a:rPr kumimoji="0" lang="en-GB" sz="2200" b="0" i="0" u="none" strike="noStrike" kern="0" cap="none" spc="0" normalizeH="0" baseline="0" noProof="0" dirty="0">
                <a:ln>
                  <a:noFill/>
                </a:ln>
                <a:effectLst/>
                <a:uLnTx/>
                <a:uFillTx/>
                <a:latin typeface="Nunito Sans"/>
              </a:rPr>
              <a:t> practice guidance from charity regulators</a:t>
            </a:r>
            <a:endParaRPr lang="en-GB" sz="2200" kern="0" dirty="0">
              <a:latin typeface="Nunito Sans"/>
            </a:endParaRPr>
          </a:p>
          <a:p>
            <a:pPr marL="467995" marR="0" lvl="0" indent="-4572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AutoNum type="arabicPeriod"/>
              <a:tabLst/>
              <a:defRPr/>
            </a:pPr>
            <a:r>
              <a:rPr kumimoji="0" lang="en-GB" sz="2200" b="0" i="0" u="none" strike="noStrike" kern="0" cap="none" spc="0" normalizeH="0" baseline="0" noProof="0" dirty="0">
                <a:ln>
                  <a:noFill/>
                </a:ln>
                <a:effectLst/>
                <a:uLnTx/>
                <a:uFillTx/>
                <a:latin typeface="Nunito Sans"/>
              </a:rPr>
              <a:t>Our move to a teams-based approach.</a:t>
            </a: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cultural and procedural changes to how Executive Committees currently operate will support our Skills for Life strategy, our ‘North Star’ and the overall aims of the volunteer experience transformation</a:t>
            </a:r>
            <a:r>
              <a:rPr lang="en-GB" sz="2200" kern="0" dirty="0">
                <a:latin typeface="Nunito Sans"/>
              </a:rPr>
              <a:t>.</a:t>
            </a:r>
            <a:endParaRPr lang="en-GB" sz="2200" b="0" i="0" u="none" strike="noStrike" kern="0" cap="none" spc="0" normalizeH="0" baseline="0" noProof="0" dirty="0">
              <a:ln>
                <a:noFill/>
              </a:ln>
              <a:effectLst/>
              <a:uLnTx/>
              <a:uFillTx/>
              <a:latin typeface="Nunito Sans" charset="0"/>
            </a:endParaRPr>
          </a:p>
        </p:txBody>
      </p:sp>
      <p:pic>
        <p:nvPicPr>
          <p:cNvPr id="7" name="Picture 12">
            <a:extLst>
              <a:ext uri="{FF2B5EF4-FFF2-40B4-BE49-F238E27FC236}">
                <a16:creationId xmlns:a16="http://schemas.microsoft.com/office/drawing/2014/main" id="{A0F9778C-D27F-29DE-BBB6-0A14C2BBF3E1}"/>
              </a:ext>
            </a:extLst>
          </p:cNvPr>
          <p:cNvPicPr>
            <a:picLocks noChangeAspect="1"/>
          </p:cNvPicPr>
          <p:nvPr/>
        </p:nvPicPr>
        <p:blipFill rotWithShape="1">
          <a:blip r:embed="rId3"/>
          <a:srcRect l="17088" r="17088"/>
          <a:stretch/>
        </p:blipFill>
        <p:spPr>
          <a:xfrm>
            <a:off x="315550" y="862536"/>
            <a:ext cx="5058000" cy="5668912"/>
          </a:xfrm>
          <a:prstGeom prst="rect">
            <a:avLst/>
          </a:prstGeom>
        </p:spPr>
      </p:pic>
    </p:spTree>
    <p:extLst>
      <p:ext uri="{BB962C8B-B14F-4D97-AF65-F5344CB8AC3E}">
        <p14:creationId xmlns:p14="http://schemas.microsoft.com/office/powerpoint/2010/main" val="246390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EC7F9C-2217-3339-84A0-554850FDB79D}"/>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CF4EB8C-0DCC-298B-6482-7B885C1498D3}"/>
                </a:ext>
              </a:extLst>
            </p:cNvPr>
            <p:cNvPicPr>
              <a:picLocks noChangeAspect="1"/>
            </p:cNvPicPr>
            <p:nvPr/>
          </p:nvPicPr>
          <p:blipFill>
            <a:blip r:embed="rId3"/>
            <a:stretch>
              <a:fillRect/>
            </a:stretch>
          </p:blipFill>
          <p:spPr>
            <a:xfrm>
              <a:off x="0" y="0"/>
              <a:ext cx="12192000" cy="6858000"/>
            </a:xfrm>
            <a:prstGeom prst="rect">
              <a:avLst/>
            </a:prstGeom>
            <a:solidFill>
              <a:schemeClr val="accent6"/>
            </a:solidFill>
            <a:ln>
              <a:solidFill>
                <a:schemeClr val="accent6"/>
              </a:solidFill>
            </a:ln>
          </p:spPr>
        </p:pic>
        <p:pic>
          <p:nvPicPr>
            <p:cNvPr id="19" name="Graphic 18" descr="Star with solid fill">
              <a:extLst>
                <a:ext uri="{FF2B5EF4-FFF2-40B4-BE49-F238E27FC236}">
                  <a16:creationId xmlns:a16="http://schemas.microsoft.com/office/drawing/2014/main" id="{5BC246F9-BC7B-BD32-1999-2FFB1C4DAF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9543" y="1065937"/>
              <a:ext cx="914400" cy="914400"/>
            </a:xfrm>
            <a:prstGeom prst="rect">
              <a:avLst/>
            </a:prstGeom>
          </p:spPr>
        </p:pic>
        <p:pic>
          <p:nvPicPr>
            <p:cNvPr id="20" name="Picture 19">
              <a:extLst>
                <a:ext uri="{FF2B5EF4-FFF2-40B4-BE49-F238E27FC236}">
                  <a16:creationId xmlns:a16="http://schemas.microsoft.com/office/drawing/2014/main" id="{B9FCE67B-4D31-0368-4B58-55358B22D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9651" y="5915956"/>
              <a:ext cx="2594185" cy="731572"/>
            </a:xfrm>
            <a:prstGeom prst="rect">
              <a:avLst/>
            </a:prstGeom>
          </p:spPr>
        </p:pic>
        <p:sp>
          <p:nvSpPr>
            <p:cNvPr id="21" name="Title 1">
              <a:extLst>
                <a:ext uri="{FF2B5EF4-FFF2-40B4-BE49-F238E27FC236}">
                  <a16:creationId xmlns:a16="http://schemas.microsoft.com/office/drawing/2014/main" id="{A6AC89C8-2751-7CED-F4BF-792464DE627F}"/>
                </a:ext>
              </a:extLst>
            </p:cNvPr>
            <p:cNvSpPr txBox="1">
              <a:spLocks/>
            </p:cNvSpPr>
            <p:nvPr/>
          </p:nvSpPr>
          <p:spPr>
            <a:xfrm>
              <a:off x="1214473" y="791818"/>
              <a:ext cx="9763053" cy="548239"/>
            </a:xfrm>
            <a:prstGeom prst="rect">
              <a:avLst/>
            </a:prstGeom>
          </p:spPr>
          <p:txBody>
            <a:bodyPr wrap="square" lIns="0" tIns="0" rIns="0" bIns="0" anchor="b">
              <a:no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algn="ctr"/>
              <a:r>
                <a:rPr lang="en-GB" sz="3600" b="1">
                  <a:solidFill>
                    <a:srgbClr val="FFFF00"/>
                  </a:solidFill>
                  <a:latin typeface="Nunito Sans Black" pitchFamily="2" charset="0"/>
                  <a:cs typeface="Calibri Light"/>
                </a:rPr>
                <a:t>Making volunteering easier and more fun is how we reach our North star...</a:t>
              </a:r>
              <a:endParaRPr lang="en-GB" sz="3600" b="1">
                <a:solidFill>
                  <a:srgbClr val="FFFF00"/>
                </a:solidFill>
                <a:latin typeface="Nunito Sans Black" pitchFamily="2" charset="0"/>
              </a:endParaRPr>
            </a:p>
          </p:txBody>
        </p:sp>
        <p:sp>
          <p:nvSpPr>
            <p:cNvPr id="22" name="TextBox 21">
              <a:extLst>
                <a:ext uri="{FF2B5EF4-FFF2-40B4-BE49-F238E27FC236}">
                  <a16:creationId xmlns:a16="http://schemas.microsoft.com/office/drawing/2014/main" id="{CF2CCE0A-B4EF-F118-8153-D3164BA152B0}"/>
                </a:ext>
              </a:extLst>
            </p:cNvPr>
            <p:cNvSpPr txBox="1"/>
            <p:nvPr/>
          </p:nvSpPr>
          <p:spPr>
            <a:xfrm>
              <a:off x="474695" y="4720229"/>
              <a:ext cx="4735257"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Recruit more volunteers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and retain current ones</a:t>
              </a:r>
            </a:p>
          </p:txBody>
        </p:sp>
        <p:sp>
          <p:nvSpPr>
            <p:cNvPr id="23" name="TextBox 22">
              <a:extLst>
                <a:ext uri="{FF2B5EF4-FFF2-40B4-BE49-F238E27FC236}">
                  <a16:creationId xmlns:a16="http://schemas.microsoft.com/office/drawing/2014/main" id="{8F4D9015-A20A-5FA0-267D-3B3D4FADC68C}"/>
                </a:ext>
              </a:extLst>
            </p:cNvPr>
            <p:cNvSpPr txBox="1"/>
            <p:nvPr/>
          </p:nvSpPr>
          <p:spPr>
            <a:xfrm>
              <a:off x="4839736" y="3404991"/>
              <a:ext cx="4611654"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Consistently and safely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deliver a great programme</a:t>
              </a:r>
            </a:p>
          </p:txBody>
        </p:sp>
        <p:sp>
          <p:nvSpPr>
            <p:cNvPr id="24" name="Content Placeholder 5">
              <a:extLst>
                <a:ext uri="{FF2B5EF4-FFF2-40B4-BE49-F238E27FC236}">
                  <a16:creationId xmlns:a16="http://schemas.microsoft.com/office/drawing/2014/main" id="{BFCF7E74-FB0A-4D37-A07D-68BD63E5D8F1}"/>
                </a:ext>
              </a:extLst>
            </p:cNvPr>
            <p:cNvSpPr txBox="1">
              <a:spLocks/>
            </p:cNvSpPr>
            <p:nvPr/>
          </p:nvSpPr>
          <p:spPr>
            <a:xfrm>
              <a:off x="9475994" y="1973808"/>
              <a:ext cx="2594184" cy="1101648"/>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rPr>
                <a:t>More young people gaining skills for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p:txBody>
        </p:sp>
      </p:grpSp>
    </p:spTree>
    <p:extLst>
      <p:ext uri="{BB962C8B-B14F-4D97-AF65-F5344CB8AC3E}">
        <p14:creationId xmlns:p14="http://schemas.microsoft.com/office/powerpoint/2010/main" val="210025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Transitioning to Trustee Boards</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Why we’re transforming volunteering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Introduction</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954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Setting up for success</a:t>
            </a:r>
          </a:p>
        </p:txBody>
      </p:sp>
      <p:sp>
        <p:nvSpPr>
          <p:cNvPr id="2" name="TextBox 1">
            <a:extLst>
              <a:ext uri="{FF2B5EF4-FFF2-40B4-BE49-F238E27FC236}">
                <a16:creationId xmlns:a16="http://schemas.microsoft.com/office/drawing/2014/main" id="{42BEA281-80EF-9E19-8144-D2BD5AAA9942}"/>
              </a:ext>
            </a:extLst>
          </p:cNvPr>
          <p:cNvSpPr txBox="1"/>
          <p:nvPr/>
        </p:nvSpPr>
        <p:spPr>
          <a:xfrm>
            <a:off x="345675" y="2096836"/>
            <a:ext cx="6141264" cy="3477875"/>
          </a:xfrm>
          <a:prstGeom prst="rect">
            <a:avLst/>
          </a:prstGeom>
          <a:noFill/>
        </p:spPr>
        <p:txBody>
          <a:bodyPr wrap="square" lIns="91440" tIns="45720" rIns="91440" bIns="45720" rtlCol="0" anchor="t">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a:ln>
                  <a:noFill/>
                </a:ln>
                <a:solidFill>
                  <a:sysClr val="windowText" lastClr="000000"/>
                </a:solidFill>
                <a:effectLst/>
                <a:uLnTx/>
                <a:uFillTx/>
                <a:latin typeface="Nunito Sans" charset="0"/>
              </a:rPr>
              <a:t>Good governance is fundamental to a charity's success, enabling and supporting the charity to: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200" b="0" i="0" u="none" strike="noStrike" kern="0" cap="none" spc="0" normalizeH="0" baseline="0" noProof="0">
              <a:ln>
                <a:noFill/>
              </a:ln>
              <a:solidFill>
                <a:sysClr val="windowText" lastClr="000000"/>
              </a:solidFill>
              <a:effectLst/>
              <a:uLnTx/>
              <a:uFillTx/>
              <a:latin typeface="Nunito Sans" charset="0"/>
            </a:endParaRPr>
          </a:p>
          <a:p>
            <a:pPr marL="353700" marR="0" lvl="0" indent="-342900" defTabSz="914400" eaLnBrk="1" fontAlgn="auto" latinLnBrk="0" hangingPunct="1">
              <a:lnSpc>
                <a:spcPct val="100000"/>
              </a:lnSpc>
              <a:spcBef>
                <a:spcPts val="0"/>
              </a:spcBef>
              <a:spcAft>
                <a:spcPts val="0"/>
              </a:spcAft>
              <a:buClr>
                <a:schemeClr val="tx2"/>
              </a:buClr>
              <a:buSzPct val="125000"/>
              <a:buFont typeface="Arial" panose="020B0604020202020204" pitchFamily="34" charset="0"/>
              <a:buChar char="•"/>
              <a:tabLst/>
              <a:defRPr/>
            </a:pPr>
            <a:r>
              <a:rPr kumimoji="0" lang="en-GB" sz="2200" b="0" i="0" u="none" strike="noStrike" kern="0" cap="none" spc="0" normalizeH="0" baseline="0" noProof="0">
                <a:ln>
                  <a:noFill/>
                </a:ln>
                <a:solidFill>
                  <a:sysClr val="windowText" lastClr="000000"/>
                </a:solidFill>
                <a:effectLst/>
                <a:uLnTx/>
                <a:uFillTx/>
                <a:latin typeface="Nunito Sans" charset="0"/>
              </a:rPr>
              <a:t>Comply with the law and relevant regulations</a:t>
            </a:r>
          </a:p>
          <a:p>
            <a:pPr marL="353700" marR="0" lvl="0" indent="-342900" defTabSz="914400" eaLnBrk="1" fontAlgn="auto" latinLnBrk="0" hangingPunct="1">
              <a:lnSpc>
                <a:spcPct val="100000"/>
              </a:lnSpc>
              <a:spcBef>
                <a:spcPts val="0"/>
              </a:spcBef>
              <a:spcAft>
                <a:spcPts val="0"/>
              </a:spcAft>
              <a:buClr>
                <a:schemeClr val="tx2"/>
              </a:buClr>
              <a:buSzPct val="125000"/>
              <a:buFont typeface="Arial" panose="020B0604020202020204" pitchFamily="34" charset="0"/>
              <a:buChar char="•"/>
              <a:tabLst/>
              <a:defRPr/>
            </a:pPr>
            <a:r>
              <a:rPr kumimoji="0" lang="en-GB" sz="2200" b="0" i="0" u="none" strike="noStrike" kern="0" cap="none" spc="0" normalizeH="0" baseline="0" noProof="0">
                <a:ln>
                  <a:noFill/>
                </a:ln>
                <a:solidFill>
                  <a:sysClr val="windowText" lastClr="000000"/>
                </a:solidFill>
                <a:effectLst/>
                <a:uLnTx/>
                <a:uFillTx/>
                <a:latin typeface="Nunito Sans" charset="0"/>
              </a:rPr>
              <a:t>Meet the charity’s objectives</a:t>
            </a:r>
          </a:p>
          <a:p>
            <a:pPr marL="353700"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endParaRPr kumimoji="0" lang="en-GB" sz="2200" b="0" i="0" u="none" strike="noStrike" kern="0" cap="none" spc="0" normalizeH="0" baseline="0" noProof="0">
              <a:ln>
                <a:noFill/>
              </a:ln>
              <a:solidFill>
                <a:sysClr val="windowText" lastClr="000000"/>
              </a:solidFill>
              <a:effectLst/>
              <a:uLnTx/>
              <a:uFillTx/>
              <a:latin typeface="Nunito Sans" charset="0"/>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a:ln>
                  <a:noFill/>
                </a:ln>
                <a:solidFill>
                  <a:sysClr val="windowText" lastClr="000000"/>
                </a:solidFill>
                <a:effectLst/>
                <a:uLnTx/>
                <a:uFillTx/>
                <a:latin typeface="Nunito Sans" charset="0"/>
              </a:rPr>
              <a:t>Good practice for this is set by the charity regulators, where there have been significant changes over the past few years.</a:t>
            </a:r>
          </a:p>
        </p:txBody>
      </p:sp>
      <p:pic>
        <p:nvPicPr>
          <p:cNvPr id="5" name="Picture 15" descr="A picture containing text, person, person, indoor&#10;&#10;Description automatically generated">
            <a:extLst>
              <a:ext uri="{FF2B5EF4-FFF2-40B4-BE49-F238E27FC236}">
                <a16:creationId xmlns:a16="http://schemas.microsoft.com/office/drawing/2014/main" id="{D14D4673-98FF-60DE-EE1A-F1849BEE7E20}"/>
              </a:ext>
            </a:extLst>
          </p:cNvPr>
          <p:cNvPicPr>
            <a:picLocks noChangeAspect="1"/>
          </p:cNvPicPr>
          <p:nvPr/>
        </p:nvPicPr>
        <p:blipFill rotWithShape="1">
          <a:blip r:embed="rId3"/>
          <a:srcRect l="4767" t="-134" r="6636" b="440"/>
          <a:stretch/>
        </p:blipFill>
        <p:spPr>
          <a:xfrm>
            <a:off x="6898591" y="940682"/>
            <a:ext cx="4819249" cy="5387279"/>
          </a:xfrm>
          <a:prstGeom prst="rect">
            <a:avLst/>
          </a:prstGeom>
        </p:spPr>
      </p:pic>
    </p:spTree>
    <p:extLst>
      <p:ext uri="{BB962C8B-B14F-4D97-AF65-F5344CB8AC3E}">
        <p14:creationId xmlns:p14="http://schemas.microsoft.com/office/powerpoint/2010/main" val="295960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Why we’re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Our current position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5544950" y="1770692"/>
            <a:ext cx="6141264" cy="4832092"/>
          </a:xfrm>
          <a:prstGeom prst="rect">
            <a:avLst/>
          </a:prstGeom>
          <a:noFill/>
        </p:spPr>
        <p:txBody>
          <a:bodyPr wrap="square" lIns="91440" tIns="45720" rIns="91440" bIns="45720" rtlCol="0" anchor="t">
            <a:spAutoFit/>
          </a:bodyPr>
          <a:lstStyle/>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Nunito Sans"/>
              </a:rPr>
              <a:t>Many Groups, Districts and Counties (</a:t>
            </a:r>
            <a:r>
              <a:rPr lang="en-GB" sz="2200" kern="0" dirty="0">
                <a:latin typeface="Nunito Sans"/>
              </a:rPr>
              <a:t>or</a:t>
            </a:r>
            <a:r>
              <a:rPr kumimoji="0" lang="en-GB" sz="2200" b="0" i="0" u="none" strike="noStrike" kern="0" cap="none" spc="0" normalizeH="0" baseline="0" noProof="0" dirty="0">
                <a:ln>
                  <a:noFill/>
                </a:ln>
                <a:effectLst/>
                <a:uLnTx/>
                <a:uFillTx/>
                <a:latin typeface="Nunito Sans"/>
              </a:rPr>
              <a:t> </a:t>
            </a:r>
            <a:r>
              <a:rPr lang="en-GB" sz="2200" kern="0" dirty="0">
                <a:latin typeface="Nunito Sans"/>
              </a:rPr>
              <a:t>equivalent</a:t>
            </a:r>
            <a:r>
              <a:rPr kumimoji="0" lang="en-GB" sz="2200" b="0" i="0" u="none" strike="noStrike" kern="0" cap="none" spc="0" normalizeH="0" baseline="0" noProof="0" dirty="0">
                <a:ln>
                  <a:noFill/>
                </a:ln>
                <a:effectLst/>
                <a:uLnTx/>
                <a:uFillTx/>
                <a:latin typeface="Nunito Sans"/>
              </a:rPr>
              <a:t>) have Executive Committees which oversee a mixture of governance and operational tasks</a:t>
            </a:r>
            <a:r>
              <a:rPr lang="en-GB" sz="2200" kern="0" dirty="0">
                <a:latin typeface="Nunito Sans"/>
              </a:rPr>
              <a:t>.</a:t>
            </a: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200" kern="0" dirty="0">
                <a:latin typeface="Nunito Sans"/>
              </a:rPr>
              <a:t>Governance processes such as risk and financial management, are often not carried out or well supported.</a:t>
            </a:r>
            <a:endParaRPr lang="en-GB" sz="2200" kern="0">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a:solidFill>
                <a:sysClr val="windowText" lastClr="000000"/>
              </a:solidFill>
              <a:latin typeface="Nunito Sans" charset="0"/>
            </a:endParaRPr>
          </a:p>
          <a:p>
            <a:pPr marL="353695" indent="-342900" defTabSz="914400">
              <a:buClr>
                <a:srgbClr val="7414DC"/>
              </a:buClr>
              <a:buSzPct val="125000"/>
              <a:buFont typeface="Arial" panose="020B0604020202020204" pitchFamily="34" charset="0"/>
              <a:buChar char="•"/>
              <a:defRPr/>
            </a:pPr>
            <a:r>
              <a:rPr lang="en-GB" sz="2200" kern="0" dirty="0">
                <a:latin typeface="Nunito Sans"/>
              </a:rPr>
              <a:t>Charities must adopt a constitution. On census 2023, 51</a:t>
            </a:r>
            <a:r>
              <a:rPr kumimoji="0" lang="en-GB" sz="2200" b="0" i="0" u="none" strike="noStrike" kern="0" cap="none" spc="0" normalizeH="0" baseline="0" noProof="0" dirty="0">
                <a:ln>
                  <a:noFill/>
                </a:ln>
                <a:effectLst/>
                <a:uLnTx/>
                <a:uFillTx/>
                <a:latin typeface="Nunito Sans"/>
              </a:rPr>
              <a:t>% of Groups, Districts and Counties</a:t>
            </a:r>
            <a:r>
              <a:rPr lang="en-GB" sz="2200" kern="0" dirty="0">
                <a:latin typeface="Nunito Sans"/>
              </a:rPr>
              <a:t> </a:t>
            </a:r>
            <a:r>
              <a:rPr kumimoji="0" lang="en-GB" sz="2200" b="0" i="0" u="none" strike="noStrike" kern="0" cap="none" spc="0" normalizeH="0" baseline="0" noProof="0" dirty="0">
                <a:ln>
                  <a:noFill/>
                </a:ln>
                <a:effectLst/>
                <a:uLnTx/>
                <a:uFillTx/>
                <a:latin typeface="Nunito Sans"/>
              </a:rPr>
              <a:t>(or equivalent) said they </a:t>
            </a:r>
            <a:r>
              <a:rPr lang="en-GB" sz="2200" kern="0" dirty="0">
                <a:latin typeface="Nunito Sans"/>
              </a:rPr>
              <a:t>had not</a:t>
            </a:r>
            <a:r>
              <a:rPr kumimoji="0" lang="en-GB" sz="2200" b="0" i="0" u="none" strike="noStrike" kern="0" cap="none" spc="0" normalizeH="0" baseline="0" noProof="0" dirty="0">
                <a:ln>
                  <a:noFill/>
                </a:ln>
                <a:effectLst/>
                <a:uLnTx/>
                <a:uFillTx/>
                <a:latin typeface="Nunito Sans"/>
              </a:rPr>
              <a:t> </a:t>
            </a:r>
            <a:r>
              <a:rPr lang="en-GB" sz="2200" kern="0" dirty="0">
                <a:latin typeface="Nunito Sans"/>
              </a:rPr>
              <a:t>adopted</a:t>
            </a:r>
            <a:r>
              <a:rPr kumimoji="0" lang="en-GB" sz="2200" b="0" i="0" u="none" strike="noStrike" kern="0" cap="none" spc="0" normalizeH="0" baseline="0" noProof="0" dirty="0">
                <a:ln>
                  <a:noFill/>
                </a:ln>
                <a:effectLst/>
                <a:uLnTx/>
                <a:uFillTx/>
                <a:latin typeface="Nunito Sans"/>
              </a:rPr>
              <a:t> a constitution or </a:t>
            </a:r>
            <a:r>
              <a:rPr lang="en-GB" sz="2200" kern="0" dirty="0">
                <a:latin typeface="Nunito Sans"/>
              </a:rPr>
              <a:t>didn’t</a:t>
            </a:r>
            <a:r>
              <a:rPr kumimoji="0" lang="en-GB" sz="2200" b="0" i="0" u="none" strike="noStrike" kern="0" cap="none" spc="0" normalizeH="0" baseline="0" noProof="0" dirty="0">
                <a:ln>
                  <a:noFill/>
                </a:ln>
                <a:effectLst/>
                <a:uLnTx/>
                <a:uFillTx/>
                <a:latin typeface="Nunito Sans"/>
              </a:rPr>
              <a:t> know if they </a:t>
            </a:r>
            <a:r>
              <a:rPr lang="en-GB" sz="2200" kern="0" dirty="0">
                <a:latin typeface="Nunito Sans"/>
              </a:rPr>
              <a:t>had.</a:t>
            </a:r>
            <a:endParaRPr lang="en-GB" sz="1400" b="0" i="0" u="none" strike="noStrike" kern="0" cap="none" spc="0" normalizeH="0" baseline="0" noProof="0" dirty="0">
              <a:ln>
                <a:noFill/>
              </a:ln>
              <a:effectLst/>
              <a:uLnTx/>
              <a:uFillTx/>
              <a:latin typeface="Nunito Sans"/>
            </a:endParaRPr>
          </a:p>
        </p:txBody>
      </p:sp>
      <p:pic>
        <p:nvPicPr>
          <p:cNvPr id="2" name="Picture Placeholder 6" descr="A picture containing person, outdoor, sky, person&#10;&#10;Description automatically generated">
            <a:extLst>
              <a:ext uri="{FF2B5EF4-FFF2-40B4-BE49-F238E27FC236}">
                <a16:creationId xmlns:a16="http://schemas.microsoft.com/office/drawing/2014/main" id="{41EA391A-E5AF-D43F-2798-888B8284D07C}"/>
              </a:ext>
            </a:extLst>
          </p:cNvPr>
          <p:cNvPicPr>
            <a:picLocks noChangeAspect="1"/>
          </p:cNvPicPr>
          <p:nvPr/>
        </p:nvPicPr>
        <p:blipFill rotWithShape="1">
          <a:blip r:embed="rId3"/>
          <a:srcRect l="20378" r="20378"/>
          <a:stretch/>
        </p:blipFill>
        <p:spPr>
          <a:xfrm>
            <a:off x="228368" y="986989"/>
            <a:ext cx="4978638" cy="5600968"/>
          </a:xfrm>
          <a:prstGeom prst="rect">
            <a:avLst/>
          </a:prstGeom>
        </p:spPr>
      </p:pic>
    </p:spTree>
    <p:extLst>
      <p:ext uri="{BB962C8B-B14F-4D97-AF65-F5344CB8AC3E}">
        <p14:creationId xmlns:p14="http://schemas.microsoft.com/office/powerpoint/2010/main" val="372838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9F21-8C55-9A0F-7C7A-2882672422D2}"/>
              </a:ext>
            </a:extLst>
          </p:cNvPr>
          <p:cNvSpPr>
            <a:spLocks noGrp="1"/>
          </p:cNvSpPr>
          <p:nvPr>
            <p:ph type="ctrTitle"/>
          </p:nvPr>
        </p:nvSpPr>
        <p:spPr/>
        <p:txBody>
          <a:bodyPr/>
          <a:lstStyle/>
          <a:p>
            <a:r>
              <a:rPr lang="en-GB"/>
              <a:t>Transitioning to Trustee Boards</a:t>
            </a:r>
          </a:p>
        </p:txBody>
      </p:sp>
      <p:sp>
        <p:nvSpPr>
          <p:cNvPr id="3" name="Subtitle 2">
            <a:extLst>
              <a:ext uri="{FF2B5EF4-FFF2-40B4-BE49-F238E27FC236}">
                <a16:creationId xmlns:a16="http://schemas.microsoft.com/office/drawing/2014/main" id="{183B6952-744A-02E7-E153-CB93DDDD3BD3}"/>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Moving to a team-based approach</a:t>
            </a:r>
          </a:p>
        </p:txBody>
      </p:sp>
    </p:spTree>
    <p:extLst>
      <p:ext uri="{BB962C8B-B14F-4D97-AF65-F5344CB8AC3E}">
        <p14:creationId xmlns:p14="http://schemas.microsoft.com/office/powerpoint/2010/main" val="762994726"/>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7EFE293DA0574781BC2ECE904F4719" ma:contentTypeVersion="15" ma:contentTypeDescription="Create a new document." ma:contentTypeScope="" ma:versionID="24094689abf715c71ad285220361ada2">
  <xsd:schema xmlns:xsd="http://www.w3.org/2001/XMLSchema" xmlns:xs="http://www.w3.org/2001/XMLSchema" xmlns:p="http://schemas.microsoft.com/office/2006/metadata/properties" xmlns:ns2="b8794ff2-5743-48aa-b936-75e29ee18ac3" xmlns:ns3="ea0024ab-ab65-466d-9e06-7d1947fad7d8" targetNamespace="http://schemas.microsoft.com/office/2006/metadata/properties" ma:root="true" ma:fieldsID="415ceebd380b213ff777fbee1240e748" ns2:_="" ns3:_="">
    <xsd:import namespace="b8794ff2-5743-48aa-b936-75e29ee18ac3"/>
    <xsd:import namespace="ea0024ab-ab65-466d-9e06-7d1947fad7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94ff2-5743-48aa-b936-75e29ee18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0024ab-ab65-466d-9e06-7d1947fad7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9ff760-f50c-480b-83ab-bde4803c26e0}" ma:internalName="TaxCatchAll" ma:showField="CatchAllData" ma:web="ea0024ab-ab65-466d-9e06-7d1947fad7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a0024ab-ab65-466d-9e06-7d1947fad7d8">
      <UserInfo>
        <DisplayName>Katie Miller</DisplayName>
        <AccountId>18</AccountId>
        <AccountType/>
      </UserInfo>
      <UserInfo>
        <DisplayName>Jack Caine</DisplayName>
        <AccountId>56</AccountId>
        <AccountType/>
      </UserInfo>
      <UserInfo>
        <DisplayName>Matthew Cobble</DisplayName>
        <AccountId>146</AccountId>
        <AccountType/>
      </UserInfo>
      <UserInfo>
        <DisplayName>Hamish Stout</DisplayName>
        <AccountId>192</AccountId>
        <AccountType/>
      </UserInfo>
      <UserInfo>
        <DisplayName>Andrew Sutherland</DisplayName>
        <AccountId>72</AccountId>
        <AccountType/>
      </UserInfo>
      <UserInfo>
        <DisplayName>Graeme Hamilton</DisplayName>
        <AccountId>74</AccountId>
        <AccountType/>
      </UserInfo>
      <UserInfo>
        <DisplayName>Jason Cornwell</DisplayName>
        <AccountId>19</AccountId>
        <AccountType/>
      </UserInfo>
      <UserInfo>
        <DisplayName>Everyone except external users</DisplayName>
        <AccountId>10</AccountId>
        <AccountType/>
      </UserInfo>
      <UserInfo>
        <DisplayName>Tim Kidd</DisplayName>
        <AccountId>125</AccountId>
        <AccountType/>
      </UserInfo>
      <UserInfo>
        <DisplayName>SharingLinks.1d6b387c-965b-46ae-a9f5-370d3ab7176f.OrganizationEdit.a363d413-6a68-49bb-9ced-25fc950c1665</DisplayName>
        <AccountId>178</AccountId>
        <AccountType/>
      </UserInfo>
      <UserInfo>
        <DisplayName>Rob Johnston</DisplayName>
        <AccountId>20</AccountId>
        <AccountType/>
      </UserInfo>
      <UserInfo>
        <DisplayName>SharingLinks.aa706b87-b857-4d16-b965-88b8c6b7e6dc.OrganizationEdit.69fcb16d-41d0-4d98-a51f-9926bb70c996</DisplayName>
        <AccountId>32</AccountId>
        <AccountType/>
      </UserInfo>
      <UserInfo>
        <DisplayName>Philip Jarczyk</DisplayName>
        <AccountId>17</AccountId>
        <AccountType/>
      </UserInfo>
      <UserInfo>
        <DisplayName>Claire Bruce</DisplayName>
        <AccountId>26</AccountId>
        <AccountType/>
      </UserInfo>
      <UserInfo>
        <DisplayName>Andrew Starkey</DisplayName>
        <AccountId>25</AccountId>
        <AccountType/>
      </UserInfo>
      <UserInfo>
        <DisplayName>Chris Tate</DisplayName>
        <AccountId>15</AccountId>
        <AccountType/>
      </UserInfo>
      <UserInfo>
        <DisplayName>SharingLinks.59432a95-f030-4603-b062-bc3b71205d6d.OrganizationEdit.bdd3afa9-fe60-4869-bc06-ab31dd24f02b</DisplayName>
        <AccountId>159</AccountId>
        <AccountType/>
      </UserInfo>
      <UserInfo>
        <DisplayName>SharingLinks.812f7fd6-8334-48ed-a8fa-85bf01f93911.OrganizationEdit.d0bbe200-3588-416c-a57e-5c48f8c1986c</DisplayName>
        <AccountId>30</AccountId>
        <AccountType/>
      </UserInfo>
      <UserInfo>
        <DisplayName>SharingLinks.fff07484-a959-4520-b75a-09f0b95138dc.OrganizationEdit.98eeb5eb-bff8-4de8-9e3b-bfb9f99976cc</DisplayName>
        <AccountId>101</AccountId>
        <AccountType/>
      </UserInfo>
      <UserInfo>
        <DisplayName>Eleanor Coker</DisplayName>
        <AccountId>1402</AccountId>
        <AccountType/>
      </UserInfo>
      <UserInfo>
        <DisplayName>Pete Jeffreys</DisplayName>
        <AccountId>2326</AccountId>
        <AccountType/>
      </UserInfo>
      <UserInfo>
        <DisplayName>Peter Moody</DisplayName>
        <AccountId>1651</AccountId>
        <AccountType/>
      </UserInfo>
      <UserInfo>
        <DisplayName>Margaret Giles</DisplayName>
        <AccountId>57</AccountId>
        <AccountType/>
      </UserInfo>
      <UserInfo>
        <DisplayName>Robert Groves</DisplayName>
        <AccountId>2596</AccountId>
        <AccountType/>
      </UserInfo>
      <UserInfo>
        <DisplayName>Lara Burns</DisplayName>
        <AccountId>1132</AccountId>
        <AccountType/>
      </UserInfo>
      <UserInfo>
        <DisplayName>Sam Morris</DisplayName>
        <AccountId>422</AccountId>
        <AccountType/>
      </UserInfo>
      <UserInfo>
        <DisplayName>Craig Turpie</DisplayName>
        <AccountId>2230</AccountId>
        <AccountType/>
      </UserInfo>
      <UserInfo>
        <DisplayName>Shaid Karim</DisplayName>
        <AccountId>2483</AccountId>
        <AccountType/>
      </UserInfo>
      <UserInfo>
        <DisplayName>James Booker</DisplayName>
        <AccountId>2373</AccountId>
        <AccountType/>
      </UserInfo>
      <UserInfo>
        <DisplayName>Lauren Golding</DisplayName>
        <AccountId>2960</AccountId>
        <AccountType/>
      </UserInfo>
      <UserInfo>
        <DisplayName>Hermione Clulow</DisplayName>
        <AccountId>204</AccountId>
        <AccountType/>
      </UserInfo>
      <UserInfo>
        <DisplayName>Thomas Fisher</DisplayName>
        <AccountId>341</AccountId>
        <AccountType/>
      </UserInfo>
      <UserInfo>
        <DisplayName>Darenn Plowright</DisplayName>
        <AccountId>2927</AccountId>
        <AccountType/>
      </UserInfo>
    </SharedWithUsers>
    <lcf76f155ced4ddcb4097134ff3c332f xmlns="b8794ff2-5743-48aa-b936-75e29ee18ac3">
      <Terms xmlns="http://schemas.microsoft.com/office/infopath/2007/PartnerControls"/>
    </lcf76f155ced4ddcb4097134ff3c332f>
    <TaxCatchAll xmlns="ea0024ab-ab65-466d-9e06-7d1947fad7d8" xsi:nil="true"/>
  </documentManagement>
</p:properties>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0D75ACC8-FE12-466D-8291-17BE998894D7}">
  <ds:schemaRefs>
    <ds:schemaRef ds:uri="b8794ff2-5743-48aa-b936-75e29ee18ac3"/>
    <ds:schemaRef ds:uri="ea0024ab-ab65-466d-9e06-7d1947fad7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2098</Words>
  <Application>Microsoft Office PowerPoint</Application>
  <PresentationFormat>Widescreen</PresentationFormat>
  <Paragraphs>254</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Nunito Sans Black</vt:lpstr>
      <vt:lpstr>NunitoSans-Black</vt:lpstr>
      <vt:lpstr>Nunito Sans</vt:lpstr>
      <vt:lpstr>Nunito Sans ExtraBold</vt:lpstr>
      <vt:lpstr>Office Theme</vt:lpstr>
      <vt:lpstr>PowerPoint Presentation</vt:lpstr>
      <vt:lpstr>Transitioning to Trustee Boards</vt:lpstr>
      <vt:lpstr>Transitioning to Trustee Boards</vt:lpstr>
      <vt:lpstr>Transitioning to Trustee Boards</vt:lpstr>
      <vt:lpstr>PowerPoint Presentation</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9</cp:revision>
  <dcterms:created xsi:type="dcterms:W3CDTF">2019-10-08T08:48:13Z</dcterms:created>
  <dcterms:modified xsi:type="dcterms:W3CDTF">2023-03-21T11:40:24Z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0x0101001D7EFE293DA0574781BC2ECE904F4719</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