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4" r:id="rId2"/>
    <p:sldId id="340" r:id="rId3"/>
    <p:sldId id="348" r:id="rId4"/>
    <p:sldId id="349" r:id="rId5"/>
    <p:sldId id="291" r:id="rId6"/>
    <p:sldId id="350" r:id="rId7"/>
    <p:sldId id="352" r:id="rId8"/>
    <p:sldId id="296" r:id="rId9"/>
    <p:sldId id="303" r:id="rId10"/>
    <p:sldId id="297" r:id="rId11"/>
    <p:sldId id="321" r:id="rId12"/>
    <p:sldId id="322" r:id="rId13"/>
  </p:sldIdLst>
  <p:sldSz cx="16256000" cy="9144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47851" autoAdjust="0"/>
  </p:normalViewPr>
  <p:slideViewPr>
    <p:cSldViewPr snapToGrid="0">
      <p:cViewPr varScale="1">
        <p:scale>
          <a:sx n="42" d="100"/>
          <a:sy n="42" d="100"/>
        </p:scale>
        <p:origin x="2292" y="48"/>
      </p:cViewPr>
      <p:guideLst>
        <p:guide orient="horz" pos="2880"/>
        <p:guide pos="2160"/>
      </p:guideLst>
    </p:cSldViewPr>
  </p:slideViewPr>
  <p:outlineViewPr>
    <p:cViewPr>
      <p:scale>
        <a:sx n="33" d="100"/>
        <a:sy n="33" d="100"/>
      </p:scale>
      <p:origin x="0" y="-348"/>
    </p:cViewPr>
  </p:outlineViewPr>
  <p:notesTextViewPr>
    <p:cViewPr>
      <p:scale>
        <a:sx n="100" d="100"/>
        <a:sy n="100" d="100"/>
      </p:scale>
      <p:origin x="0" y="0"/>
    </p:cViewPr>
  </p:notesTextViewPr>
  <p:sorterViewPr>
    <p:cViewPr>
      <p:scale>
        <a:sx n="100" d="100"/>
        <a:sy n="100" d="100"/>
      </p:scale>
      <p:origin x="0" y="-2202"/>
    </p:cViewPr>
  </p:sorterViewPr>
  <p:notesViewPr>
    <p:cSldViewPr snapToGrid="0">
      <p:cViewPr varScale="1">
        <p:scale>
          <a:sx n="57" d="100"/>
          <a:sy n="57" d="100"/>
        </p:scale>
        <p:origin x="11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220" cy="341064"/>
          </a:xfrm>
          <a:prstGeom prst="rect">
            <a:avLst/>
          </a:prstGeom>
        </p:spPr>
        <p:txBody>
          <a:bodyPr vert="horz" lIns="60204" tIns="30102" rIns="60204" bIns="30102" rtlCol="0"/>
          <a:lstStyle>
            <a:lvl1pPr algn="l">
              <a:defRPr sz="800"/>
            </a:lvl1pPr>
          </a:lstStyle>
          <a:p>
            <a:endParaRPr lang="en-GB"/>
          </a:p>
        </p:txBody>
      </p:sp>
      <p:sp>
        <p:nvSpPr>
          <p:cNvPr id="3" name="Date Placeholder 2"/>
          <p:cNvSpPr>
            <a:spLocks noGrp="1"/>
          </p:cNvSpPr>
          <p:nvPr>
            <p:ph type="dt" idx="1"/>
          </p:nvPr>
        </p:nvSpPr>
        <p:spPr>
          <a:xfrm>
            <a:off x="5622510" y="0"/>
            <a:ext cx="4302189" cy="341064"/>
          </a:xfrm>
          <a:prstGeom prst="rect">
            <a:avLst/>
          </a:prstGeom>
        </p:spPr>
        <p:txBody>
          <a:bodyPr vert="horz" lIns="60204" tIns="30102" rIns="60204" bIns="30102" rtlCol="0"/>
          <a:lstStyle>
            <a:lvl1pPr algn="r">
              <a:defRPr sz="800"/>
            </a:lvl1pPr>
          </a:lstStyle>
          <a:p>
            <a:fld id="{255396BA-BA0B-E646-B112-BDB6D130FD61}" type="datetimeFigureOut">
              <a:rPr lang="en-GB" smtClean="0"/>
              <a:t>18/10/2022</a:t>
            </a:fld>
            <a:endParaRPr lang="en-GB"/>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60204" tIns="30102" rIns="60204" bIns="30102" rtlCol="0" anchor="ctr"/>
          <a:lstStyle/>
          <a:p>
            <a:endParaRPr lang="en-GB"/>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60204" tIns="30102" rIns="60204" bIns="3010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220" cy="341064"/>
          </a:xfrm>
          <a:prstGeom prst="rect">
            <a:avLst/>
          </a:prstGeom>
        </p:spPr>
        <p:txBody>
          <a:bodyPr vert="horz" lIns="60204" tIns="30102" rIns="60204" bIns="30102" rtlCol="0" anchor="b"/>
          <a:lstStyle>
            <a:lvl1pPr algn="l">
              <a:defRPr sz="800"/>
            </a:lvl1pPr>
          </a:lstStyle>
          <a:p>
            <a:endParaRPr lang="en-GB"/>
          </a:p>
        </p:txBody>
      </p:sp>
      <p:sp>
        <p:nvSpPr>
          <p:cNvPr id="7" name="Slide Number Placeholder 6"/>
          <p:cNvSpPr>
            <a:spLocks noGrp="1"/>
          </p:cNvSpPr>
          <p:nvPr>
            <p:ph type="sldNum" sz="quarter" idx="5"/>
          </p:nvPr>
        </p:nvSpPr>
        <p:spPr>
          <a:xfrm>
            <a:off x="5622510" y="6456612"/>
            <a:ext cx="4302189" cy="341064"/>
          </a:xfrm>
          <a:prstGeom prst="rect">
            <a:avLst/>
          </a:prstGeom>
        </p:spPr>
        <p:txBody>
          <a:bodyPr vert="horz" lIns="60204" tIns="30102" rIns="60204" bIns="30102" rtlCol="0" anchor="b"/>
          <a:lstStyle>
            <a:lvl1pPr algn="r">
              <a:defRPr sz="800"/>
            </a:lvl1pPr>
          </a:lstStyle>
          <a:p>
            <a:fld id="{DC81CCE8-8669-844C-8A1E-83EDDE9464AC}" type="slidenum">
              <a:rPr lang="en-GB" smtClean="0"/>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Welcome everyone</a:t>
            </a:r>
          </a:p>
          <a:p>
            <a:pPr marL="171450" indent="-171450">
              <a:buFont typeface="Arial" panose="020B0604020202020204" pitchFamily="34" charset="0"/>
              <a:buChar char="•"/>
            </a:pPr>
            <a:r>
              <a:rPr lang="en-GB" dirty="0" smtClean="0"/>
              <a:t>Introduce yourself</a:t>
            </a:r>
          </a:p>
          <a:p>
            <a:pPr marL="171450" indent="-171450">
              <a:buFont typeface="Arial" panose="020B0604020202020204" pitchFamily="34" charset="0"/>
              <a:buChar char="•"/>
            </a:pPr>
            <a:r>
              <a:rPr lang="en-GB" dirty="0" smtClean="0"/>
              <a:t>Introduce</a:t>
            </a:r>
            <a:r>
              <a:rPr lang="en-GB" baseline="0" dirty="0" smtClean="0"/>
              <a:t> that you’re here to talk about Scouting and the amazing volunteering opportunities that are available</a:t>
            </a:r>
            <a:endParaRPr lang="en-GB" dirty="0" smtClean="0"/>
          </a:p>
        </p:txBody>
      </p:sp>
      <p:sp>
        <p:nvSpPr>
          <p:cNvPr id="4" name="Slide Number Placeholder 3"/>
          <p:cNvSpPr>
            <a:spLocks noGrp="1"/>
          </p:cNvSpPr>
          <p:nvPr>
            <p:ph type="sldNum" sz="quarter" idx="10"/>
          </p:nvPr>
        </p:nvSpPr>
        <p:spPr/>
        <p:txBody>
          <a:bodyPr/>
          <a:lstStyle/>
          <a:p>
            <a:fld id="{DC81CCE8-8669-844C-8A1E-83EDDE9464AC}" type="slidenum">
              <a:rPr lang="en-GB" smtClean="0"/>
              <a:t>1</a:t>
            </a:fld>
            <a:endParaRPr lang="en-GB"/>
          </a:p>
        </p:txBody>
      </p:sp>
    </p:spTree>
    <p:extLst>
      <p:ext uri="{BB962C8B-B14F-4D97-AF65-F5344CB8AC3E}">
        <p14:creationId xmlns:p14="http://schemas.microsoft.com/office/powerpoint/2010/main" val="45618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Talk to them about the key tasks involved with volunteering as a trustee,</a:t>
            </a:r>
            <a:r>
              <a:rPr lang="en-GB" baseline="0" dirty="0" smtClean="0"/>
              <a:t> for example: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Making sure the</a:t>
            </a:r>
            <a:r>
              <a:rPr lang="en-GB" baseline="0" dirty="0" smtClean="0"/>
              <a:t> Group follows the rules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Making sure that they have enough money for activities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Completing any necessary admin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Checking</a:t>
            </a:r>
            <a:r>
              <a:rPr lang="en-GB" baseline="0" dirty="0" smtClean="0"/>
              <a:t> that equipment and buildings are looked after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Checking we are aligning with our Scout values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Influencing the future of Scouts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Helping Scouts run activities with the Young People in the safest way possible</a:t>
            </a:r>
            <a:endParaRPr lang="en-GB" dirty="0" smtClean="0"/>
          </a:p>
          <a:p>
            <a:endParaRPr lang="en-GB" dirty="0" smtClean="0"/>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lang="en-GB" sz="1200" b="1" spc="0" dirty="0" smtClean="0">
                <a:latin typeface="Nunito Sans Black" panose="00000A00000000000000" pitchFamily="2" charset="0"/>
                <a:ea typeface="+mn-ea"/>
                <a:cs typeface="+mn-cs"/>
              </a:rPr>
              <a:t>Think</a:t>
            </a:r>
            <a:r>
              <a:rPr lang="en-GB" sz="1200" b="1" spc="0" baseline="0" dirty="0" smtClean="0">
                <a:latin typeface="Nunito Sans Black" panose="00000A00000000000000" pitchFamily="2" charset="0"/>
                <a:ea typeface="+mn-ea"/>
                <a:cs typeface="+mn-cs"/>
              </a:rPr>
              <a:t> about tasks that need doing on the Exec and add your own specific ones to the list, such as:</a:t>
            </a:r>
            <a:endParaRPr lang="en-GB" sz="1200" b="0" spc="0" baseline="0" dirty="0" smtClean="0">
              <a:latin typeface="Nunito Sans Black" panose="00000A00000000000000" pitchFamily="2" charset="0"/>
              <a:ea typeface="+mn-ea"/>
              <a:cs typeface="+mn-cs"/>
            </a:endParaRPr>
          </a:p>
          <a:p>
            <a:pPr marL="914400" marR="0" lvl="1" indent="-457200">
              <a:lnSpc>
                <a:spcPct val="100000"/>
              </a:lnSpc>
              <a:spcBef>
                <a:spcPct val="20000"/>
              </a:spcBef>
              <a:buClrTx/>
              <a:buSzTx/>
              <a:buFont typeface="Arial" pitchFamily="34" charset="0"/>
              <a:buChar char="•"/>
            </a:pPr>
            <a:r>
              <a:rPr lang="en-GB" sz="2600" b="0" dirty="0" smtClean="0">
                <a:solidFill>
                  <a:schemeClr val="tx1"/>
                </a:solidFill>
                <a:latin typeface="Nunito Sans Black" panose="00000A00000000000000" pitchFamily="2" charset="0"/>
                <a:ea typeface="+mn-ea"/>
                <a:cs typeface="+mn-cs"/>
              </a:rPr>
              <a:t>Recruitment of adults and young people</a:t>
            </a:r>
          </a:p>
          <a:p>
            <a:pPr marL="914400" marR="0" lvl="1" indent="-457200">
              <a:lnSpc>
                <a:spcPct val="100000"/>
              </a:lnSpc>
              <a:spcBef>
                <a:spcPct val="20000"/>
              </a:spcBef>
              <a:buClrTx/>
              <a:buSzTx/>
              <a:buFont typeface="Arial" pitchFamily="34" charset="0"/>
              <a:buChar char="•"/>
            </a:pPr>
            <a:r>
              <a:rPr lang="en-GB" sz="2600" b="0" dirty="0" smtClean="0">
                <a:solidFill>
                  <a:schemeClr val="tx1"/>
                </a:solidFill>
                <a:latin typeface="Nunito Sans Black" panose="00000A00000000000000" pitchFamily="2" charset="0"/>
                <a:ea typeface="+mn-ea"/>
                <a:cs typeface="+mn-cs"/>
              </a:rPr>
              <a:t>Fundraising</a:t>
            </a:r>
          </a:p>
          <a:p>
            <a:pPr marL="914400" marR="0" lvl="1" indent="-457200">
              <a:lnSpc>
                <a:spcPct val="100000"/>
              </a:lnSpc>
              <a:spcBef>
                <a:spcPct val="20000"/>
              </a:spcBef>
              <a:buClrTx/>
              <a:buSzTx/>
              <a:buFont typeface="Arial" pitchFamily="34" charset="0"/>
              <a:buChar char="•"/>
            </a:pPr>
            <a:r>
              <a:rPr lang="en-GB" sz="2600" b="0" dirty="0" smtClean="0">
                <a:solidFill>
                  <a:schemeClr val="tx1"/>
                </a:solidFill>
                <a:latin typeface="Nunito Sans Black" panose="00000A00000000000000" pitchFamily="2" charset="0"/>
                <a:ea typeface="+mn-ea"/>
                <a:cs typeface="+mn-cs"/>
              </a:rPr>
              <a:t>Organising events</a:t>
            </a:r>
          </a:p>
          <a:p>
            <a:pPr marL="914400" marR="0" lvl="1" indent="-457200">
              <a:lnSpc>
                <a:spcPct val="100000"/>
              </a:lnSpc>
              <a:spcBef>
                <a:spcPct val="20000"/>
              </a:spcBef>
              <a:buClrTx/>
              <a:buSzTx/>
              <a:buFont typeface="Arial" pitchFamily="34" charset="0"/>
              <a:buChar char="•"/>
            </a:pPr>
            <a:r>
              <a:rPr lang="en-GB" sz="2600" b="0" dirty="0" smtClean="0">
                <a:solidFill>
                  <a:schemeClr val="tx1"/>
                </a:solidFill>
                <a:latin typeface="Nunito Sans Black" panose="00000A00000000000000" pitchFamily="2" charset="0"/>
                <a:ea typeface="+mn-ea"/>
                <a:cs typeface="+mn-cs"/>
              </a:rPr>
              <a:t>Publicity</a:t>
            </a:r>
          </a:p>
          <a:p>
            <a:pPr marL="914400" marR="0" lvl="1" indent="-457200">
              <a:lnSpc>
                <a:spcPct val="100000"/>
              </a:lnSpc>
              <a:spcBef>
                <a:spcPct val="20000"/>
              </a:spcBef>
              <a:buClrTx/>
              <a:buSzTx/>
              <a:buFont typeface="Arial" pitchFamily="34" charset="0"/>
              <a:buChar char="•"/>
            </a:pPr>
            <a:r>
              <a:rPr lang="en-GB" sz="2600" b="0" dirty="0" smtClean="0">
                <a:solidFill>
                  <a:schemeClr val="tx1"/>
                </a:solidFill>
                <a:latin typeface="Nunito Sans Black" panose="00000A00000000000000" pitchFamily="2" charset="0"/>
                <a:ea typeface="+mn-ea"/>
                <a:cs typeface="+mn-cs"/>
              </a:rPr>
              <a:t>Administration</a:t>
            </a:r>
          </a:p>
          <a:p>
            <a:pPr marL="914400" marR="0" lvl="1" indent="-457200">
              <a:lnSpc>
                <a:spcPct val="100000"/>
              </a:lnSpc>
              <a:spcBef>
                <a:spcPct val="20000"/>
              </a:spcBef>
              <a:buClrTx/>
              <a:buSzTx/>
              <a:buFont typeface="Arial" pitchFamily="34" charset="0"/>
              <a:buChar char="•"/>
            </a:pPr>
            <a:r>
              <a:rPr lang="en-GB" sz="2600" b="0" dirty="0" smtClean="0">
                <a:solidFill>
                  <a:schemeClr val="tx1"/>
                </a:solidFill>
                <a:latin typeface="Nunito Sans Black" panose="00000A00000000000000" pitchFamily="2" charset="0"/>
                <a:ea typeface="+mn-ea"/>
                <a:cs typeface="+mn-cs"/>
              </a:rPr>
              <a:t>Governance</a:t>
            </a:r>
            <a:endParaRPr lang="en-GB" sz="1200" b="1" spc="0" dirty="0" smtClean="0">
              <a:latin typeface="Nunito Sans Black" panose="00000A00000000000000" pitchFamily="2" charset="0"/>
              <a:ea typeface="+mn-ea"/>
              <a:cs typeface="+mn-cs"/>
            </a:endParaRPr>
          </a:p>
          <a:p>
            <a:endParaRPr lang="en-GB" dirty="0" smtClean="0"/>
          </a:p>
          <a:p>
            <a:r>
              <a:rPr lang="en-GB" dirty="0" smtClean="0"/>
              <a:t>Also, let them know that they will work</a:t>
            </a:r>
            <a:r>
              <a:rPr lang="en-GB" baseline="0" dirty="0" smtClean="0"/>
              <a:t> closely together </a:t>
            </a:r>
            <a:r>
              <a:rPr lang="en-GB" dirty="0" smtClean="0"/>
              <a:t>as part of a team and help</a:t>
            </a:r>
            <a:r>
              <a:rPr lang="en-GB" baseline="0" dirty="0" smtClean="0"/>
              <a:t> each other out.</a:t>
            </a:r>
          </a:p>
          <a:p>
            <a:endParaRPr lang="en-GB" baseline="0" dirty="0" smtClean="0"/>
          </a:p>
          <a:p>
            <a:r>
              <a:rPr lang="en-GB" baseline="0" dirty="0" smtClean="0"/>
              <a:t>Encourage them to give it a go before making a final decision to commit - check out our “4 step challenge” for more information</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10</a:t>
            </a:fld>
            <a:endParaRPr lang="en-GB"/>
          </a:p>
        </p:txBody>
      </p:sp>
    </p:spTree>
    <p:extLst>
      <p:ext uri="{BB962C8B-B14F-4D97-AF65-F5344CB8AC3E}">
        <p14:creationId xmlns:p14="http://schemas.microsoft.com/office/powerpoint/2010/main" val="2026276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Amend</a:t>
            </a:r>
            <a:r>
              <a:rPr lang="en-GB" baseline="0" dirty="0" smtClean="0"/>
              <a:t> this slide to suit what you need in your Group. If you are opening a whole new Group then you may wish to advertise for these:</a:t>
            </a:r>
            <a:endParaRPr lang="en-GB" sz="1200" b="1" dirty="0" smtClean="0">
              <a:solidFill>
                <a:schemeClr val="bg1"/>
              </a:solidFill>
              <a:latin typeface="Nunito Sans Black" panose="00000A00000000000000" pitchFamily="2" charset="0"/>
            </a:endParaRPr>
          </a:p>
          <a:p>
            <a:pPr marL="628650" lvl="1"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A team of adults willing to try volunteering with Young</a:t>
            </a:r>
            <a:r>
              <a:rPr lang="en-GB" sz="1200" b="0" baseline="0" dirty="0" smtClean="0">
                <a:solidFill>
                  <a:schemeClr val="bg1"/>
                </a:solidFill>
                <a:latin typeface="Nunito Sans Black" panose="00000A00000000000000" pitchFamily="2" charset="0"/>
              </a:rPr>
              <a:t> People</a:t>
            </a:r>
            <a:r>
              <a:rPr lang="en-GB" sz="1200" b="0" dirty="0" smtClean="0">
                <a:solidFill>
                  <a:schemeClr val="bg1"/>
                </a:solidFill>
                <a:latin typeface="Nunito Sans Black" panose="00000A00000000000000" pitchFamily="2" charset="0"/>
              </a:rPr>
              <a:t> for four weeks</a:t>
            </a:r>
          </a:p>
          <a:p>
            <a:pPr marL="628650" lvl="1"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A team o</a:t>
            </a:r>
            <a:r>
              <a:rPr lang="en-GB" sz="1200" b="0" baseline="0" dirty="0" smtClean="0">
                <a:solidFill>
                  <a:schemeClr val="bg1"/>
                </a:solidFill>
                <a:latin typeface="Nunito Sans Black" panose="00000A00000000000000" pitchFamily="2" charset="0"/>
              </a:rPr>
              <a:t>f a</a:t>
            </a:r>
            <a:r>
              <a:rPr lang="en-GB" sz="1200" b="0" dirty="0" smtClean="0">
                <a:solidFill>
                  <a:schemeClr val="bg1"/>
                </a:solidFill>
                <a:latin typeface="Nunito Sans Black" panose="00000A00000000000000" pitchFamily="2" charset="0"/>
              </a:rPr>
              <a:t>dults willing to support behind the scenes (management or executive committee)</a:t>
            </a:r>
          </a:p>
          <a:p>
            <a:pPr marL="628650" lvl="1"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A</a:t>
            </a:r>
            <a:r>
              <a:rPr lang="en-GB" sz="1200" b="0" baseline="0" dirty="0" smtClean="0">
                <a:solidFill>
                  <a:schemeClr val="bg1"/>
                </a:solidFill>
                <a:latin typeface="Nunito Sans Black" panose="00000A00000000000000" pitchFamily="2" charset="0"/>
              </a:rPr>
              <a:t> selection of a</a:t>
            </a:r>
            <a:r>
              <a:rPr lang="en-GB" sz="1200" b="0" dirty="0" smtClean="0">
                <a:solidFill>
                  <a:schemeClr val="bg1"/>
                </a:solidFill>
                <a:latin typeface="Nunito Sans Black" panose="00000A00000000000000" pitchFamily="2" charset="0"/>
              </a:rPr>
              <a:t>dults willing to help on an adult rota</a:t>
            </a:r>
          </a:p>
          <a:p>
            <a:pPr marL="628650" lvl="1" indent="-171450" algn="l">
              <a:buFont typeface="Arial" panose="020B0604020202020204" pitchFamily="34" charset="0"/>
              <a:buChar char="•"/>
            </a:pPr>
            <a:endParaRPr lang="en-GB" sz="1200" b="0" dirty="0" smtClean="0">
              <a:solidFill>
                <a:schemeClr val="bg1"/>
              </a:solidFill>
              <a:latin typeface="Nunito Sans Black" panose="00000A00000000000000" pitchFamily="2" charset="0"/>
            </a:endParaRPr>
          </a:p>
          <a:p>
            <a:pPr marL="171450" lvl="0"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Think about how you are going to move forward from here.</a:t>
            </a:r>
          </a:p>
          <a:p>
            <a:pPr marL="628650" lvl="1"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Are you going to use the 4-week challenge?</a:t>
            </a:r>
          </a:p>
          <a:p>
            <a:pPr marL="628650" lvl="1"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Are you going to use the 4-step challenge for trustees? </a:t>
            </a:r>
          </a:p>
          <a:p>
            <a:pPr marL="628650" lvl="1" indent="-171450" algn="l">
              <a:buFont typeface="Arial" panose="020B0604020202020204" pitchFamily="34" charset="0"/>
              <a:buChar char="•"/>
            </a:pPr>
            <a:r>
              <a:rPr lang="en-GB" sz="1200" b="0" dirty="0" smtClean="0">
                <a:solidFill>
                  <a:schemeClr val="bg1"/>
                </a:solidFill>
                <a:latin typeface="Nunito Sans Black" panose="00000A00000000000000" pitchFamily="2" charset="0"/>
              </a:rPr>
              <a:t>Are you going to hold</a:t>
            </a:r>
            <a:r>
              <a:rPr lang="en-GB" sz="1200" b="0" baseline="0" dirty="0" smtClean="0">
                <a:solidFill>
                  <a:schemeClr val="bg1"/>
                </a:solidFill>
                <a:latin typeface="Nunito Sans Black" panose="00000A00000000000000" pitchFamily="2" charset="0"/>
              </a:rPr>
              <a:t> another meeting next week for adults who are interested to find out more?</a:t>
            </a:r>
            <a:endParaRPr lang="en-GB" sz="1200" b="0" dirty="0" smtClean="0">
              <a:solidFill>
                <a:schemeClr val="bg1"/>
              </a:solidFill>
              <a:latin typeface="Nunito Sans Black" panose="00000A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Make sure you’re ready to act straight away</a:t>
            </a:r>
            <a:r>
              <a:rPr lang="en-GB" baseline="0" dirty="0" smtClean="0"/>
              <a:t> so that those who are interested don’t have to wait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Don’t forget to take the details of anyone who is interested and follow up with them afterwards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p:txBody>
      </p:sp>
      <p:sp>
        <p:nvSpPr>
          <p:cNvPr id="4" name="Slide Number Placeholder 3"/>
          <p:cNvSpPr>
            <a:spLocks noGrp="1"/>
          </p:cNvSpPr>
          <p:nvPr>
            <p:ph type="sldNum" sz="quarter" idx="10"/>
          </p:nvPr>
        </p:nvSpPr>
        <p:spPr/>
        <p:txBody>
          <a:bodyPr/>
          <a:lstStyle/>
          <a:p>
            <a:fld id="{DC81CCE8-8669-844C-8A1E-83EDDE9464AC}" type="slidenum">
              <a:rPr lang="en-GB" smtClean="0"/>
              <a:t>11</a:t>
            </a:fld>
            <a:endParaRPr lang="en-GB"/>
          </a:p>
        </p:txBody>
      </p:sp>
    </p:spTree>
    <p:extLst>
      <p:ext uri="{BB962C8B-B14F-4D97-AF65-F5344CB8AC3E}">
        <p14:creationId xmlns:p14="http://schemas.microsoft.com/office/powerpoint/2010/main" val="82237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a:t>
            </a:r>
            <a:r>
              <a:rPr lang="en-GB" smtClean="0"/>
              <a:t>you</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148254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Introduce Ted’s story; to give them an idea of the role Scouts plays in the lives of everyone who is involved and how it helps develop key life skills. (You can download Ted’s Story from the Brand Centre)</a:t>
            </a:r>
          </a:p>
          <a:p>
            <a:pPr marL="171450" indent="-171450">
              <a:buFont typeface="Arial" panose="020B0604020202020204" pitchFamily="34" charset="0"/>
              <a:buChar char="•"/>
            </a:pPr>
            <a:r>
              <a:rPr lang="en-GB" i="1" baseline="0" dirty="0" smtClean="0"/>
              <a:t>Play video</a:t>
            </a:r>
          </a:p>
          <a:p>
            <a:pPr marL="171450" indent="-171450">
              <a:buFont typeface="Arial" panose="020B0604020202020204" pitchFamily="34" charset="0"/>
              <a:buChar char="•"/>
            </a:pPr>
            <a:r>
              <a:rPr lang="en-GB" i="0" baseline="0" dirty="0" smtClean="0"/>
              <a:t>Talk about how the video shows how Scouts builds confidence and becomes an integral part of our lives</a:t>
            </a:r>
          </a:p>
          <a:p>
            <a:pPr marL="171450" indent="-171450">
              <a:buFont typeface="Arial" panose="020B0604020202020204" pitchFamily="34" charset="0"/>
              <a:buChar char="•"/>
            </a:pPr>
            <a:r>
              <a:rPr lang="en-GB" baseline="0" dirty="0" smtClean="0"/>
              <a:t>Scouts </a:t>
            </a:r>
            <a:r>
              <a:rPr lang="en-GB" baseline="0" dirty="0"/>
              <a:t>is really fun, but more importantly, the skills young people learn through Scouts </a:t>
            </a:r>
            <a:r>
              <a:rPr lang="en-GB" baseline="0" dirty="0" smtClean="0"/>
              <a:t>can genuinely change </a:t>
            </a:r>
            <a:r>
              <a:rPr lang="en-GB" baseline="0" dirty="0"/>
              <a:t>their lives</a:t>
            </a:r>
            <a:r>
              <a:rPr lang="en-GB" baseline="0" dirty="0" smtClean="0"/>
              <a:t>.</a:t>
            </a:r>
            <a:endParaRPr lang="en-GB" baseline="0" dirty="0"/>
          </a:p>
        </p:txBody>
      </p:sp>
      <p:sp>
        <p:nvSpPr>
          <p:cNvPr id="4" name="Slide Number Placeholder 3"/>
          <p:cNvSpPr>
            <a:spLocks noGrp="1"/>
          </p:cNvSpPr>
          <p:nvPr>
            <p:ph type="sldNum" sz="quarter" idx="10"/>
          </p:nvPr>
        </p:nvSpPr>
        <p:spPr/>
        <p:txBody>
          <a:bodyPr/>
          <a:lstStyle/>
          <a:p>
            <a:fld id="{DC81CCE8-8669-844C-8A1E-83EDDE9464AC}" type="slidenum">
              <a:rPr lang="en-GB" smtClean="0"/>
              <a:t>2</a:t>
            </a:fld>
            <a:endParaRPr lang="en-GB"/>
          </a:p>
        </p:txBody>
      </p:sp>
    </p:spTree>
    <p:extLst>
      <p:ext uri="{BB962C8B-B14F-4D97-AF65-F5344CB8AC3E}">
        <p14:creationId xmlns:p14="http://schemas.microsoft.com/office/powerpoint/2010/main" val="5576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Introduce the key sections</a:t>
            </a:r>
          </a:p>
          <a:p>
            <a:pPr marL="171450" indent="-171450">
              <a:buFont typeface="Arial" panose="020B0604020202020204" pitchFamily="34" charset="0"/>
              <a:buChar char="•"/>
            </a:pPr>
            <a:r>
              <a:rPr lang="en-GB" dirty="0" smtClean="0"/>
              <a:t>If</a:t>
            </a:r>
            <a:r>
              <a:rPr lang="en-GB" baseline="0" dirty="0" smtClean="0"/>
              <a:t> you are targeting volunteers for one section, use this slide for just that section</a:t>
            </a:r>
          </a:p>
          <a:p>
            <a:pPr marL="171450" indent="-171450">
              <a:buFont typeface="Arial" panose="020B0604020202020204" pitchFamily="34" charset="0"/>
              <a:buChar char="•"/>
            </a:pPr>
            <a:r>
              <a:rPr lang="en-GB" dirty="0" smtClean="0"/>
              <a:t>You might want to mention Explorers, Network and Squirrels as well</a:t>
            </a:r>
          </a:p>
        </p:txBody>
      </p:sp>
      <p:sp>
        <p:nvSpPr>
          <p:cNvPr id="4" name="Slide Number Placeholder 3"/>
          <p:cNvSpPr>
            <a:spLocks noGrp="1"/>
          </p:cNvSpPr>
          <p:nvPr>
            <p:ph type="sldNum" sz="quarter" idx="10"/>
          </p:nvPr>
        </p:nvSpPr>
        <p:spPr/>
        <p:txBody>
          <a:bodyPr/>
          <a:lstStyle/>
          <a:p>
            <a:fld id="{DC81CCE8-8669-844C-8A1E-83EDDE9464AC}" type="slidenum">
              <a:rPr lang="en-GB" smtClean="0"/>
              <a:t>3</a:t>
            </a:fld>
            <a:endParaRPr lang="en-GB"/>
          </a:p>
        </p:txBody>
      </p:sp>
    </p:spTree>
    <p:extLst>
      <p:ext uri="{BB962C8B-B14F-4D97-AF65-F5344CB8AC3E}">
        <p14:creationId xmlns:p14="http://schemas.microsoft.com/office/powerpoint/2010/main" val="327597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Sell the broad range of benefits Scouting gives. You can use some of the points below:</a:t>
            </a:r>
          </a:p>
          <a:p>
            <a:endParaRPr lang="en-GB" baseline="0" dirty="0" smtClean="0"/>
          </a:p>
          <a:p>
            <a:pPr marL="628650" lvl="1" indent="-171450">
              <a:buFont typeface="Arial" panose="020B0604020202020204" pitchFamily="34" charset="0"/>
              <a:buChar char="•"/>
            </a:pPr>
            <a:r>
              <a:rPr lang="en-GB" baseline="0" dirty="0" smtClean="0"/>
              <a:t>The idea behind the Scouts is to help young people of all walks of life to develop skills for life like confidence, teamwork and community engagement. We teach young people how to leave the world a better place than they found it, to give things a go and to really be the change that they want to see in the world.</a:t>
            </a:r>
          </a:p>
          <a:p>
            <a:endParaRPr lang="en-GB" baseline="0" dirty="0" smtClean="0"/>
          </a:p>
          <a:p>
            <a:pPr marL="628650" lvl="1" indent="-171450">
              <a:buFont typeface="Arial" panose="020B0604020202020204" pitchFamily="34" charset="0"/>
              <a:buChar char="•"/>
            </a:pPr>
            <a:r>
              <a:rPr lang="en-GB" baseline="0" dirty="0" smtClean="0"/>
              <a:t>We’re no longer that bob-a-job organisation who just wash cars and help people cross the road, we make massive impacts in society, we change communities and make the lives of everyone involved better.</a:t>
            </a:r>
          </a:p>
          <a:p>
            <a:endParaRPr lang="en-GB" baseline="0" dirty="0" smtClean="0"/>
          </a:p>
          <a:p>
            <a:pPr marL="628650" lvl="1" indent="-171450">
              <a:buFont typeface="Arial" panose="020B0604020202020204" pitchFamily="34" charset="0"/>
              <a:buChar char="•"/>
            </a:pPr>
            <a:r>
              <a:rPr lang="en-GB" baseline="0" dirty="0" smtClean="0"/>
              <a:t>The best part is, our young people learn these skills for life without even realising it. We have a system where our young people work towards badges. Each badge has a different theme such as the gardener’s badge, DIY badge or parents’ favourite, the home help badge!</a:t>
            </a:r>
          </a:p>
          <a:p>
            <a:pPr marL="628650" lvl="1" indent="-171450">
              <a:buFont typeface="Arial" panose="020B0604020202020204" pitchFamily="34" charset="0"/>
              <a:buChar char="•"/>
            </a:pPr>
            <a:endParaRPr lang="en-GB" baseline="0" dirty="0" smtClean="0"/>
          </a:p>
          <a:p>
            <a:pPr marL="628650" lvl="1" indent="-171450">
              <a:buFont typeface="Arial" panose="020B0604020202020204" pitchFamily="34" charset="0"/>
              <a:buChar char="•"/>
            </a:pPr>
            <a:r>
              <a:rPr lang="en-GB" baseline="0" dirty="0" smtClean="0"/>
              <a:t>When they have completed the requirements, they get the badge to sew onto their uniform and we move onto another one. But what they don’t see when they get their badge is that now they have learnt how to speak in front of a group of people, they’ve learnt to have confidence in what they’re doing and they’ve learnt to just try something out and if it doesn’t go well, give it another go.</a:t>
            </a:r>
          </a:p>
          <a:p>
            <a:pPr marL="628650" lvl="1" indent="-171450">
              <a:buFont typeface="Arial" panose="020B0604020202020204" pitchFamily="34" charset="0"/>
              <a:buChar char="•"/>
            </a:pPr>
            <a:endParaRPr lang="en-GB" baseline="0" dirty="0" smtClean="0"/>
          </a:p>
          <a:p>
            <a:pPr marL="628650" lvl="1" indent="-171450">
              <a:buFont typeface="Arial" panose="020B0604020202020204" pitchFamily="34" charset="0"/>
              <a:buChar char="•"/>
            </a:pPr>
            <a:r>
              <a:rPr lang="en-GB" baseline="0" dirty="0" smtClean="0"/>
              <a:t>Through our badge system which covers basically everything imaginable, their lives will be changing in front of your eyes, without them even knowing.</a:t>
            </a:r>
            <a:endParaRPr lang="en-GB" dirty="0" smtClean="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4</a:t>
            </a:fld>
            <a:endParaRPr lang="en-GB"/>
          </a:p>
        </p:txBody>
      </p:sp>
    </p:spTree>
    <p:extLst>
      <p:ext uri="{BB962C8B-B14F-4D97-AF65-F5344CB8AC3E}">
        <p14:creationId xmlns:p14="http://schemas.microsoft.com/office/powerpoint/2010/main" val="1785036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Talk about </a:t>
            </a:r>
            <a:r>
              <a:rPr lang="en-GB" baseline="0" dirty="0" smtClean="0"/>
              <a:t>by opening/growing your new section or Group means that their children can have all of these amazing and life changing experiences that we’ve talked about</a:t>
            </a:r>
          </a:p>
          <a:p>
            <a:pPr marL="171450" indent="-171450">
              <a:buFont typeface="Arial" panose="020B0604020202020204" pitchFamily="34" charset="0"/>
              <a:buChar char="•"/>
            </a:pPr>
            <a:r>
              <a:rPr lang="en-GB" baseline="0" dirty="0" smtClean="0"/>
              <a:t>Discuss the fact that a Scout Group isn’t just about Young People, it’s about them too.</a:t>
            </a:r>
          </a:p>
          <a:p>
            <a:pPr marL="171450" indent="-171450">
              <a:buFont typeface="Arial" panose="020B0604020202020204" pitchFamily="34" charset="0"/>
              <a:buChar char="•"/>
            </a:pPr>
            <a:r>
              <a:rPr lang="en-GB" baseline="0" dirty="0" smtClean="0"/>
              <a:t>Sell the fact that they now have the amazing opportunity to join in the fun, take part in all the activities and learn new life skills for themselves by becoming a volunteer.</a:t>
            </a:r>
          </a:p>
          <a:p>
            <a:pPr marL="171450" indent="-171450">
              <a:buFont typeface="Arial" panose="020B0604020202020204" pitchFamily="34" charset="0"/>
              <a:buChar char="•"/>
            </a:pPr>
            <a:r>
              <a:rPr lang="en-GB" baseline="0" dirty="0" smtClean="0"/>
              <a:t>Be open and tell them that in order to open/grow this Group successfully, you need them to join the adventure.</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5</a:t>
            </a:fld>
            <a:endParaRPr lang="en-GB"/>
          </a:p>
        </p:txBody>
      </p:sp>
    </p:spTree>
    <p:extLst>
      <p:ext uri="{BB962C8B-B14F-4D97-AF65-F5344CB8AC3E}">
        <p14:creationId xmlns:p14="http://schemas.microsoft.com/office/powerpoint/2010/main" val="336725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smtClean="0"/>
              <a:t>There are lots of different volunteering opportunities in Scouts where you don’t have to volunteer with young people, such as joining</a:t>
            </a:r>
            <a:r>
              <a:rPr lang="en-GB" baseline="0" dirty="0" smtClean="0"/>
              <a:t> a fundraising team, exec committee </a:t>
            </a:r>
            <a:r>
              <a:rPr lang="en-GB" baseline="0" dirty="0" err="1" smtClean="0"/>
              <a:t>etc</a:t>
            </a:r>
            <a:endParaRPr lang="en-GB" baseline="0" dirty="0" smtClean="0"/>
          </a:p>
          <a:p>
            <a:pPr marL="228600" indent="-228600">
              <a:buFont typeface="+mj-lt"/>
              <a:buAutoNum type="arabicPeriod"/>
            </a:pPr>
            <a:r>
              <a:rPr lang="en-GB" baseline="0" dirty="0" smtClean="0"/>
              <a:t>None of our leaders are Bear </a:t>
            </a:r>
            <a:r>
              <a:rPr lang="en-GB" baseline="0" dirty="0" err="1" smtClean="0"/>
              <a:t>Grylls</a:t>
            </a:r>
            <a:r>
              <a:rPr lang="en-GB" baseline="0" dirty="0" smtClean="0"/>
              <a:t>; we all have our own unique skill sets and everyone can learn skills together</a:t>
            </a:r>
          </a:p>
          <a:p>
            <a:pPr marL="228600" indent="-228600">
              <a:buFont typeface="+mj-lt"/>
              <a:buAutoNum type="arabicPeriod"/>
            </a:pPr>
            <a:r>
              <a:rPr lang="en-GB" baseline="0" dirty="0" smtClean="0"/>
              <a:t>Scouting can be flexible and work around them, whatever time they have to give is great!</a:t>
            </a:r>
          </a:p>
          <a:p>
            <a:pPr marL="228600" indent="-228600">
              <a:buFont typeface="+mj-lt"/>
              <a:buAutoNum type="arabicPeriod"/>
            </a:pPr>
            <a:r>
              <a:rPr lang="en-GB" baseline="0" dirty="0" smtClean="0"/>
              <a:t>Not every role comes with a uniform and even those that do, you don’t have to wear it every week. It could be worn just for special events.</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6</a:t>
            </a:fld>
            <a:endParaRPr lang="en-GB"/>
          </a:p>
        </p:txBody>
      </p:sp>
    </p:spTree>
    <p:extLst>
      <p:ext uri="{BB962C8B-B14F-4D97-AF65-F5344CB8AC3E}">
        <p14:creationId xmlns:p14="http://schemas.microsoft.com/office/powerpoint/2010/main" val="328590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Use the</a:t>
            </a:r>
            <a:r>
              <a:rPr lang="en-GB" baseline="0" dirty="0" smtClean="0"/>
              <a:t> </a:t>
            </a:r>
            <a:r>
              <a:rPr lang="en-GB" baseline="0" dirty="0" err="1" smtClean="0"/>
              <a:t>GoodForYou</a:t>
            </a:r>
            <a:r>
              <a:rPr lang="en-GB" dirty="0" smtClean="0"/>
              <a:t> video to show an insight into why other people volunteer in Scouting and what benefits it could have for them. (You can download the</a:t>
            </a:r>
            <a:r>
              <a:rPr lang="en-GB" baseline="0" dirty="0" smtClean="0"/>
              <a:t> #</a:t>
            </a:r>
            <a:r>
              <a:rPr lang="en-GB" baseline="0" dirty="0" err="1" smtClean="0"/>
              <a:t>goodforyou</a:t>
            </a:r>
            <a:r>
              <a:rPr lang="en-GB" baseline="0" dirty="0" smtClean="0"/>
              <a:t> video from the Brand Centre)</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7</a:t>
            </a:fld>
            <a:endParaRPr lang="en-GB"/>
          </a:p>
        </p:txBody>
      </p:sp>
    </p:spTree>
    <p:extLst>
      <p:ext uri="{BB962C8B-B14F-4D97-AF65-F5344CB8AC3E}">
        <p14:creationId xmlns:p14="http://schemas.microsoft.com/office/powerpoint/2010/main" val="245292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Talk to them about the key tasks involved in volunteering with young people,</a:t>
            </a:r>
            <a:r>
              <a:rPr lang="en-GB" baseline="0" dirty="0" smtClean="0"/>
              <a:t> for example:</a:t>
            </a:r>
            <a:endParaRPr lang="en-GB" dirty="0" smtClean="0"/>
          </a:p>
          <a:p>
            <a:pPr marL="628650" lvl="1" indent="-171450">
              <a:buFont typeface="Arial" panose="020B0604020202020204" pitchFamily="34" charset="0"/>
              <a:buChar char="•"/>
            </a:pPr>
            <a:r>
              <a:rPr lang="en-GB" dirty="0" smtClean="0"/>
              <a:t>Working together to plan activities</a:t>
            </a:r>
          </a:p>
          <a:p>
            <a:pPr marL="628650" lvl="1" indent="-171450">
              <a:buFont typeface="Arial" panose="020B0604020202020204" pitchFamily="34" charset="0"/>
              <a:buChar char="•"/>
            </a:pPr>
            <a:r>
              <a:rPr lang="en-GB" dirty="0" smtClean="0"/>
              <a:t>Leading</a:t>
            </a:r>
            <a:r>
              <a:rPr lang="en-GB" baseline="0" dirty="0" smtClean="0"/>
              <a:t> a game</a:t>
            </a:r>
          </a:p>
          <a:p>
            <a:pPr marL="628650" lvl="1" indent="-171450">
              <a:buFont typeface="Arial" panose="020B0604020202020204" pitchFamily="34" charset="0"/>
              <a:buChar char="•"/>
            </a:pPr>
            <a:r>
              <a:rPr lang="en-GB" baseline="0" dirty="0" smtClean="0"/>
              <a:t>Running an activity</a:t>
            </a:r>
          </a:p>
          <a:p>
            <a:pPr marL="628650" lvl="1" indent="-171450">
              <a:buFont typeface="Arial" panose="020B0604020202020204" pitchFamily="34" charset="0"/>
              <a:buChar char="•"/>
            </a:pPr>
            <a:r>
              <a:rPr lang="en-GB" baseline="0" dirty="0" smtClean="0"/>
              <a:t>Encouraging young people to get stuck in</a:t>
            </a:r>
          </a:p>
          <a:p>
            <a:pPr marL="628650" lvl="1" indent="-171450">
              <a:buFont typeface="Arial" panose="020B0604020202020204" pitchFamily="34" charset="0"/>
              <a:buChar char="•"/>
            </a:pPr>
            <a:r>
              <a:rPr lang="en-GB" baseline="0" dirty="0" smtClean="0"/>
              <a:t>Cleaning up at the end of the night</a:t>
            </a:r>
          </a:p>
          <a:p>
            <a:pPr marL="628650" lvl="1" indent="-171450">
              <a:buFont typeface="Arial" panose="020B0604020202020204" pitchFamily="34" charset="0"/>
              <a:buChar char="•"/>
            </a:pPr>
            <a:endParaRPr lang="en-GB" dirty="0" smtClean="0"/>
          </a:p>
          <a:p>
            <a:pPr marL="0" marR="0" lvl="0" indent="0" algn="l" defTabSz="914400" rtl="0" eaLnBrk="1" fontAlgn="auto" latinLnBrk="0" hangingPunct="1">
              <a:lnSpc>
                <a:spcPct val="90000"/>
              </a:lnSpc>
              <a:spcBef>
                <a:spcPct val="20000"/>
              </a:spcBef>
              <a:spcAft>
                <a:spcPts val="0"/>
              </a:spcAft>
              <a:buClrTx/>
              <a:buSzTx/>
              <a:buFontTx/>
              <a:buNone/>
              <a:tabLst/>
              <a:defRPr/>
            </a:pPr>
            <a:r>
              <a:rPr lang="en-GB" sz="1200" b="1" spc="0" dirty="0" smtClean="0">
                <a:latin typeface="Nunito Sans Black" panose="00000A00000000000000" pitchFamily="2" charset="0"/>
                <a:ea typeface="+mn-ea"/>
                <a:cs typeface="+mn-cs"/>
              </a:rPr>
              <a:t>Think</a:t>
            </a:r>
            <a:r>
              <a:rPr lang="en-GB" sz="1200" b="1" spc="0" baseline="0" dirty="0" smtClean="0">
                <a:latin typeface="Nunito Sans Black" panose="00000A00000000000000" pitchFamily="2" charset="0"/>
                <a:ea typeface="+mn-ea"/>
                <a:cs typeface="+mn-cs"/>
              </a:rPr>
              <a:t> about tasks that need doing and add your own specific ones to the list</a:t>
            </a:r>
            <a:endParaRPr lang="en-GB" sz="1200" b="1" spc="0" dirty="0" smtClean="0">
              <a:latin typeface="Nunito Sans Black" panose="00000A00000000000000" pitchFamily="2" charset="0"/>
              <a:ea typeface="+mn-ea"/>
              <a:cs typeface="+mn-cs"/>
            </a:endParaRPr>
          </a:p>
          <a:p>
            <a:pPr marL="0" marR="0" lvl="0">
              <a:lnSpc>
                <a:spcPct val="90000"/>
              </a:lnSpc>
              <a:spcBef>
                <a:spcPct val="20000"/>
              </a:spcBef>
              <a:buClrTx/>
              <a:buSzTx/>
            </a:pPr>
            <a:endParaRPr lang="en-GB" sz="1200" b="0" spc="0" dirty="0" smtClean="0">
              <a:latin typeface="Nunito Sans Black" panose="00000A00000000000000" pitchFamily="2" charset="0"/>
            </a:endParaRPr>
          </a:p>
          <a:p>
            <a:pPr marL="171450" marR="0" lvl="0" indent="-171450">
              <a:lnSpc>
                <a:spcPct val="90000"/>
              </a:lnSpc>
              <a:spcBef>
                <a:spcPct val="20000"/>
              </a:spcBef>
              <a:buClrTx/>
              <a:buSzTx/>
              <a:buFont typeface="Arial" panose="020B0604020202020204" pitchFamily="34" charset="0"/>
              <a:buChar char="•"/>
            </a:pPr>
            <a:r>
              <a:rPr lang="en-GB" sz="1200" b="0" spc="0" dirty="0" smtClean="0">
                <a:latin typeface="Nunito Sans Black" panose="00000A00000000000000" pitchFamily="2" charset="0"/>
              </a:rPr>
              <a:t>Let them know that</a:t>
            </a:r>
            <a:r>
              <a:rPr lang="en-GB" sz="1200" b="0" spc="0" baseline="0" dirty="0" smtClean="0">
                <a:latin typeface="Nunito Sans Black" panose="00000A00000000000000" pitchFamily="2" charset="0"/>
              </a:rPr>
              <a:t> they</a:t>
            </a:r>
            <a:r>
              <a:rPr lang="en-GB" sz="1200" b="0" spc="0" dirty="0" smtClean="0">
                <a:latin typeface="Nunito Sans Black" panose="00000A00000000000000" pitchFamily="2" charset="0"/>
              </a:rPr>
              <a:t> will:</a:t>
            </a:r>
          </a:p>
          <a:p>
            <a:pPr marL="628650" marR="0" lvl="1" indent="-171450">
              <a:lnSpc>
                <a:spcPct val="100000"/>
              </a:lnSpc>
              <a:spcBef>
                <a:spcPct val="20000"/>
              </a:spcBef>
              <a:buClrTx/>
              <a:buSzTx/>
              <a:buFont typeface="Arial" pitchFamily="34" charset="0"/>
              <a:buChar char="•"/>
              <a:defRPr/>
            </a:pPr>
            <a:r>
              <a:rPr lang="en-GB" sz="1200" b="0" spc="0" dirty="0" smtClean="0">
                <a:latin typeface="Nunito Sans Black" panose="00000A00000000000000" pitchFamily="2" charset="0"/>
                <a:ea typeface="+mn-ea"/>
                <a:cs typeface="+mn-cs"/>
              </a:rPr>
              <a:t>get regular support </a:t>
            </a:r>
          </a:p>
          <a:p>
            <a:pPr marL="628650" marR="0" lvl="1" indent="-171450">
              <a:lnSpc>
                <a:spcPct val="100000"/>
              </a:lnSpc>
              <a:spcBef>
                <a:spcPct val="20000"/>
              </a:spcBef>
              <a:buClrTx/>
              <a:buSzTx/>
              <a:buFont typeface="Arial" pitchFamily="34" charset="0"/>
              <a:buChar char="•"/>
              <a:defRPr/>
            </a:pPr>
            <a:r>
              <a:rPr lang="en-GB" sz="1200" b="0" spc="0" dirty="0" smtClean="0">
                <a:latin typeface="Nunito Sans Black" panose="00000A00000000000000" pitchFamily="2" charset="0"/>
                <a:ea typeface="+mn-ea"/>
                <a:cs typeface="+mn-cs"/>
              </a:rPr>
              <a:t>get training opportunities</a:t>
            </a:r>
          </a:p>
          <a:p>
            <a:pPr marL="628650" marR="0" lvl="1" indent="-171450">
              <a:lnSpc>
                <a:spcPct val="100000"/>
              </a:lnSpc>
              <a:spcBef>
                <a:spcPct val="20000"/>
              </a:spcBef>
              <a:buClrTx/>
              <a:buSzTx/>
              <a:buFont typeface="Arial" pitchFamily="34" charset="0"/>
              <a:buChar char="•"/>
              <a:defRPr/>
            </a:pPr>
            <a:r>
              <a:rPr lang="en-GB" sz="1200" b="0" spc="0" dirty="0" smtClean="0">
                <a:latin typeface="Nunito Sans Black" panose="00000A00000000000000" pitchFamily="2" charset="0"/>
                <a:ea typeface="+mn-ea"/>
                <a:cs typeface="+mn-cs"/>
              </a:rPr>
              <a:t>Have</a:t>
            </a:r>
            <a:r>
              <a:rPr lang="en-GB" sz="1200" b="0" spc="0" baseline="0" dirty="0" smtClean="0">
                <a:latin typeface="Nunito Sans Black" panose="00000A00000000000000" pitchFamily="2" charset="0"/>
                <a:ea typeface="+mn-ea"/>
                <a:cs typeface="+mn-cs"/>
              </a:rPr>
              <a:t> fun</a:t>
            </a:r>
            <a:endParaRPr lang="en-GB" sz="1200" b="0" spc="0" dirty="0" smtClean="0">
              <a:latin typeface="Nunito Sans Black" panose="00000A00000000000000" pitchFamily="2" charset="0"/>
              <a:ea typeface="+mn-ea"/>
              <a:cs typeface="+mn-cs"/>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8</a:t>
            </a:fld>
            <a:endParaRPr lang="en-GB"/>
          </a:p>
        </p:txBody>
      </p:sp>
    </p:spTree>
    <p:extLst>
      <p:ext uri="{BB962C8B-B14F-4D97-AF65-F5344CB8AC3E}">
        <p14:creationId xmlns:p14="http://schemas.microsoft.com/office/powerpoint/2010/main" val="375099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lang="en-GB" dirty="0" smtClean="0"/>
              <a:t>Talk to them about the key tasks involved with volunteering in management,</a:t>
            </a:r>
            <a:r>
              <a:rPr lang="en-GB" baseline="0" dirty="0" smtClean="0"/>
              <a:t> for example:</a:t>
            </a:r>
            <a:endParaRPr lang="en-GB" dirty="0" smtClean="0"/>
          </a:p>
          <a:p>
            <a:pPr marL="342900" marR="0" lvl="0" indent="-342900">
              <a:lnSpc>
                <a:spcPct val="90000"/>
              </a:lnSpc>
              <a:spcBef>
                <a:spcPct val="20000"/>
              </a:spcBef>
              <a:buClrTx/>
              <a:buSzTx/>
              <a:buFont typeface="Arial" pitchFamily="34" charset="0"/>
              <a:buChar char="•"/>
            </a:pPr>
            <a:endParaRPr lang="en-GB" sz="1200" b="0" spc="0" dirty="0" smtClean="0">
              <a:latin typeface="Nunito Sans Black" panose="00000A00000000000000" pitchFamily="2" charset="0"/>
              <a:ea typeface="+mn-ea"/>
              <a:cs typeface="+mn-cs"/>
            </a:endParaRPr>
          </a:p>
          <a:p>
            <a:pPr marL="800100" marR="0" lvl="1" indent="-342900">
              <a:lnSpc>
                <a:spcPct val="90000"/>
              </a:lnSpc>
              <a:spcBef>
                <a:spcPct val="20000"/>
              </a:spcBef>
              <a:buClrTx/>
              <a:buSzTx/>
              <a:buFont typeface="Arial" pitchFamily="34" charset="0"/>
              <a:buChar char="•"/>
            </a:pPr>
            <a:r>
              <a:rPr lang="en-GB" sz="1200" b="0" spc="0" dirty="0" smtClean="0">
                <a:latin typeface="Nunito Sans Black" panose="00000A00000000000000" pitchFamily="2" charset="0"/>
                <a:ea typeface="+mn-ea"/>
                <a:cs typeface="+mn-cs"/>
              </a:rPr>
              <a:t>Holding regular check-ins and reviews for volunteers</a:t>
            </a:r>
          </a:p>
          <a:p>
            <a:pPr marL="800100" marR="0" lvl="1" indent="-342900">
              <a:lnSpc>
                <a:spcPct val="90000"/>
              </a:lnSpc>
              <a:spcBef>
                <a:spcPct val="20000"/>
              </a:spcBef>
              <a:buClrTx/>
              <a:buSzTx/>
              <a:buFont typeface="Arial" pitchFamily="34" charset="0"/>
              <a:buChar char="•"/>
            </a:pPr>
            <a:r>
              <a:rPr lang="en-GB" sz="1200" b="0" spc="0" dirty="0" smtClean="0">
                <a:latin typeface="Nunito Sans Black" panose="00000A00000000000000" pitchFamily="2" charset="0"/>
                <a:ea typeface="+mn-ea"/>
                <a:cs typeface="+mn-cs"/>
              </a:rPr>
              <a:t>Hosting leaders’ meetings</a:t>
            </a:r>
          </a:p>
          <a:p>
            <a:pPr marL="800100" marR="0" lvl="1" indent="-342900">
              <a:lnSpc>
                <a:spcPct val="90000"/>
              </a:lnSpc>
              <a:spcBef>
                <a:spcPct val="20000"/>
              </a:spcBef>
              <a:buClrTx/>
              <a:buSzTx/>
              <a:buFont typeface="Arial" pitchFamily="34" charset="0"/>
              <a:buChar char="•"/>
            </a:pPr>
            <a:r>
              <a:rPr lang="en-GB" sz="1200" b="0" spc="0" dirty="0" smtClean="0">
                <a:latin typeface="Nunito Sans Black" panose="00000A00000000000000" pitchFamily="2" charset="0"/>
                <a:ea typeface="+mn-ea"/>
                <a:cs typeface="+mn-cs"/>
              </a:rPr>
              <a:t>Making sure that every section is running a fun and exciting programme</a:t>
            </a:r>
          </a:p>
          <a:p>
            <a:pPr marL="800100" marR="0" lvl="1" indent="-342900">
              <a:lnSpc>
                <a:spcPct val="90000"/>
              </a:lnSpc>
              <a:spcBef>
                <a:spcPct val="20000"/>
              </a:spcBef>
              <a:buClrTx/>
              <a:buSzTx/>
              <a:buFont typeface="Arial" pitchFamily="34" charset="0"/>
              <a:buChar char="•"/>
            </a:pPr>
            <a:r>
              <a:rPr lang="en-GB" sz="1200" b="0" spc="0" dirty="0" smtClean="0">
                <a:latin typeface="Nunito Sans Black" panose="00000A00000000000000" pitchFamily="2" charset="0"/>
                <a:ea typeface="+mn-ea"/>
                <a:cs typeface="+mn-cs"/>
              </a:rPr>
              <a:t>Working with the executive committee to make sure the Scout Group is run well and is sustainable</a:t>
            </a:r>
          </a:p>
          <a:p>
            <a:pPr marL="800100" marR="0" lvl="1" indent="-342900">
              <a:lnSpc>
                <a:spcPct val="90000"/>
              </a:lnSpc>
              <a:spcBef>
                <a:spcPct val="20000"/>
              </a:spcBef>
              <a:buClrTx/>
              <a:buSzTx/>
              <a:buFont typeface="Arial" pitchFamily="34" charset="0"/>
              <a:buChar char="•"/>
            </a:pPr>
            <a:r>
              <a:rPr lang="en-GB" sz="1200" b="0" spc="0" dirty="0" smtClean="0">
                <a:latin typeface="Nunito Sans Black" panose="00000A00000000000000" pitchFamily="2" charset="0"/>
                <a:ea typeface="+mn-ea"/>
                <a:cs typeface="+mn-cs"/>
              </a:rPr>
              <a:t>Ensuring the leaders have everything</a:t>
            </a:r>
            <a:r>
              <a:rPr lang="en-GB" sz="1200" b="0" spc="0" baseline="0" dirty="0" smtClean="0">
                <a:latin typeface="Nunito Sans Black" panose="00000A00000000000000" pitchFamily="2" charset="0"/>
                <a:ea typeface="+mn-ea"/>
                <a:cs typeface="+mn-cs"/>
              </a:rPr>
              <a:t> they need to successfully do their role</a:t>
            </a:r>
            <a:endParaRPr lang="en-GB" sz="1200" b="0" spc="0" dirty="0" smtClean="0">
              <a:latin typeface="Nunito Sans Black" panose="00000A00000000000000" pitchFamily="2" charset="0"/>
              <a:ea typeface="+mn-ea"/>
              <a:cs typeface="+mn-cs"/>
            </a:endParaRPr>
          </a:p>
          <a:p>
            <a:pPr marL="342900" marR="0" lvl="0" indent="-342900">
              <a:lnSpc>
                <a:spcPct val="90000"/>
              </a:lnSpc>
              <a:spcBef>
                <a:spcPct val="20000"/>
              </a:spcBef>
              <a:buClrTx/>
              <a:buSzTx/>
              <a:buFont typeface="Arial" pitchFamily="34" charset="0"/>
              <a:buChar char="•"/>
            </a:pPr>
            <a:endParaRPr lang="en-GB" sz="1200" b="1" spc="0" dirty="0" smtClean="0">
              <a:latin typeface="Nunito Sans Black" panose="00000A00000000000000" pitchFamily="2" charset="0"/>
              <a:ea typeface="+mn-ea"/>
              <a:cs typeface="+mn-cs"/>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lang="en-GB" sz="1200" b="1" spc="0" dirty="0" smtClean="0">
                <a:latin typeface="Nunito Sans Black" panose="00000A00000000000000" pitchFamily="2" charset="0"/>
                <a:ea typeface="+mn-ea"/>
                <a:cs typeface="+mn-cs"/>
              </a:rPr>
              <a:t>Think</a:t>
            </a:r>
            <a:r>
              <a:rPr lang="en-GB" sz="1200" b="1" spc="0" baseline="0" dirty="0" smtClean="0">
                <a:latin typeface="Nunito Sans Black" panose="00000A00000000000000" pitchFamily="2" charset="0"/>
                <a:ea typeface="+mn-ea"/>
                <a:cs typeface="+mn-cs"/>
              </a:rPr>
              <a:t> about tasks that need doing and add your own specific ones to the list</a:t>
            </a:r>
            <a:endParaRPr lang="en-GB" sz="1200" b="1" spc="0" dirty="0" smtClean="0">
              <a:latin typeface="Nunito Sans Black" panose="00000A00000000000000" pitchFamily="2" charset="0"/>
              <a:ea typeface="+mn-ea"/>
              <a:cs typeface="+mn-cs"/>
            </a:endParaRPr>
          </a:p>
          <a:p>
            <a:pPr marL="342900" marR="0" lvl="0" indent="-342900">
              <a:lnSpc>
                <a:spcPct val="90000"/>
              </a:lnSpc>
              <a:spcBef>
                <a:spcPct val="20000"/>
              </a:spcBef>
              <a:buClrTx/>
              <a:buSzTx/>
              <a:buFont typeface="Arial" pitchFamily="34" charset="0"/>
              <a:buChar char="•"/>
            </a:pPr>
            <a:endParaRPr lang="en-GB" sz="1200" b="1" spc="0" dirty="0" smtClean="0">
              <a:latin typeface="Nunito Sans Black" panose="00000A00000000000000" pitchFamily="2" charset="0"/>
              <a:ea typeface="+mn-ea"/>
              <a:cs typeface="+mn-cs"/>
            </a:endParaRPr>
          </a:p>
          <a:p>
            <a:pPr marL="171450" marR="0" lvl="0" indent="-171450">
              <a:lnSpc>
                <a:spcPct val="90000"/>
              </a:lnSpc>
              <a:spcBef>
                <a:spcPct val="20000"/>
              </a:spcBef>
              <a:buClrTx/>
              <a:buSzTx/>
              <a:buFont typeface="Arial" panose="020B0604020202020204" pitchFamily="34" charset="0"/>
              <a:buChar char="•"/>
            </a:pPr>
            <a:r>
              <a:rPr lang="en-GB" sz="1200" b="0" spc="0" dirty="0" smtClean="0">
                <a:latin typeface="Nunito Sans Black" panose="00000A00000000000000" pitchFamily="2" charset="0"/>
              </a:rPr>
              <a:t>Let them know that</a:t>
            </a:r>
            <a:r>
              <a:rPr lang="en-GB" sz="1200" b="0" spc="0" baseline="0" dirty="0" smtClean="0">
                <a:latin typeface="Nunito Sans Black" panose="00000A00000000000000" pitchFamily="2" charset="0"/>
              </a:rPr>
              <a:t> they</a:t>
            </a:r>
            <a:r>
              <a:rPr lang="en-GB" sz="1200" b="0" spc="0" dirty="0" smtClean="0">
                <a:latin typeface="Nunito Sans Black" panose="00000A00000000000000" pitchFamily="2" charset="0"/>
              </a:rPr>
              <a:t> will:</a:t>
            </a:r>
          </a:p>
          <a:p>
            <a:pPr marL="628650" marR="0" lvl="1" indent="-171450">
              <a:lnSpc>
                <a:spcPct val="100000"/>
              </a:lnSpc>
              <a:spcBef>
                <a:spcPct val="20000"/>
              </a:spcBef>
              <a:buClrTx/>
              <a:buSzTx/>
              <a:buFont typeface="Arial" pitchFamily="34" charset="0"/>
              <a:buChar char="•"/>
              <a:defRPr/>
            </a:pPr>
            <a:r>
              <a:rPr lang="en-GB" sz="1200" b="0" spc="0" dirty="0" smtClean="0">
                <a:latin typeface="Nunito Sans Black" panose="00000A00000000000000" pitchFamily="2" charset="0"/>
                <a:ea typeface="+mn-ea"/>
                <a:cs typeface="+mn-cs"/>
              </a:rPr>
              <a:t>get regular support </a:t>
            </a:r>
          </a:p>
          <a:p>
            <a:pPr marL="628650" marR="0" lvl="1" indent="-171450">
              <a:lnSpc>
                <a:spcPct val="100000"/>
              </a:lnSpc>
              <a:spcBef>
                <a:spcPct val="20000"/>
              </a:spcBef>
              <a:buClrTx/>
              <a:buSzTx/>
              <a:buFont typeface="Arial" pitchFamily="34" charset="0"/>
              <a:buChar char="•"/>
              <a:defRPr/>
            </a:pPr>
            <a:r>
              <a:rPr lang="en-GB" sz="1200" b="0" spc="0" dirty="0" smtClean="0">
                <a:latin typeface="Nunito Sans Black" panose="00000A00000000000000" pitchFamily="2" charset="0"/>
                <a:ea typeface="+mn-ea"/>
                <a:cs typeface="+mn-cs"/>
              </a:rPr>
              <a:t>get training opportunities</a:t>
            </a:r>
            <a:endParaRPr lang="en-GB" sz="1200" b="0" spc="0" dirty="0" smtClean="0">
              <a:latin typeface="+mn-lt"/>
              <a:ea typeface="+mn-ea"/>
              <a:cs typeface="+mn-cs"/>
            </a:endParaRPr>
          </a:p>
          <a:p>
            <a:pPr marL="628650" marR="0" lvl="1" indent="-171450">
              <a:lnSpc>
                <a:spcPct val="100000"/>
              </a:lnSpc>
              <a:spcBef>
                <a:spcPct val="20000"/>
              </a:spcBef>
              <a:buClrTx/>
              <a:buSzTx/>
              <a:buFont typeface="Arial" pitchFamily="34" charset="0"/>
              <a:buChar char="•"/>
              <a:defRPr/>
            </a:pPr>
            <a:r>
              <a:rPr lang="en-GB" sz="1200" b="0" spc="0" dirty="0" smtClean="0">
                <a:latin typeface="+mn-lt"/>
                <a:ea typeface="+mn-ea"/>
                <a:cs typeface="+mn-cs"/>
              </a:rPr>
              <a:t>Improve</a:t>
            </a:r>
            <a:r>
              <a:rPr lang="en-GB" sz="1200" b="0" spc="0" baseline="0" dirty="0" smtClean="0">
                <a:latin typeface="+mn-lt"/>
                <a:ea typeface="+mn-ea"/>
                <a:cs typeface="+mn-cs"/>
              </a:rPr>
              <a:t> their own skills</a:t>
            </a:r>
            <a:endParaRPr lang="en-GB" sz="1200" b="0" spc="0" dirty="0" smtClean="0">
              <a:latin typeface="Nunito Sans Black" panose="00000A00000000000000" pitchFamily="2" charset="0"/>
              <a:ea typeface="+mn-ea"/>
              <a:cs typeface="+mn-cs"/>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381334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77" name="Group 76"/>
          <p:cNvGrpSpPr/>
          <p:nvPr userDrawn="1"/>
        </p:nvGrpSpPr>
        <p:grpSpPr>
          <a:xfrm>
            <a:off x="4899063" y="2108202"/>
            <a:ext cx="6457874" cy="4714784"/>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42EB2C-1017-3B4F-B40F-327EC03102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7529"/>
          <a:stretch/>
        </p:blipFill>
        <p:spPr>
          <a:xfrm>
            <a:off x="-2229066" y="0"/>
            <a:ext cx="9939377"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chemeClr val="tx1"/>
                </a:solidFill>
                <a:latin typeface="Nunito Sans Black" charset="0"/>
                <a:ea typeface="Nunito Sans Black" charset="0"/>
                <a:cs typeface="Nunito Sans Black" charset="0"/>
              </a:rPr>
              <a:t>Do </a:t>
            </a:r>
            <a:r>
              <a:rPr sz="1800" b="0" i="0" spc="0" dirty="0">
                <a:solidFill>
                  <a:schemeClr val="tx1"/>
                </a:solidFill>
                <a:latin typeface="Nunito Sans Black" charset="0"/>
                <a:ea typeface="Nunito Sans Black" charset="0"/>
                <a:cs typeface="Nunito Sans Black" charset="0"/>
              </a:rPr>
              <a:t>more. </a:t>
            </a:r>
            <a:r>
              <a:rPr sz="1800" b="0" i="0" dirty="0">
                <a:solidFill>
                  <a:schemeClr val="tx1"/>
                </a:solidFill>
                <a:latin typeface="Nunito Sans Black" charset="0"/>
                <a:ea typeface="Nunito Sans Black" charset="0"/>
                <a:cs typeface="Nunito Sans Black" charset="0"/>
              </a:rPr>
              <a:t>Share </a:t>
            </a:r>
            <a:r>
              <a:rPr sz="1800" b="0" i="0" spc="0" dirty="0">
                <a:solidFill>
                  <a:schemeClr val="tx1"/>
                </a:solidFill>
                <a:latin typeface="Nunito Sans Black" charset="0"/>
                <a:ea typeface="Nunito Sans Black" charset="0"/>
                <a:cs typeface="Nunito Sans Black" charset="0"/>
              </a:rPr>
              <a:t>more. </a:t>
            </a:r>
            <a:r>
              <a:rPr sz="1800" b="0" i="0" spc="-45" dirty="0">
                <a:solidFill>
                  <a:schemeClr val="tx1"/>
                </a:solidFill>
                <a:latin typeface="Nunito Sans Black" charset="0"/>
                <a:ea typeface="Nunito Sans Black" charset="0"/>
                <a:cs typeface="Nunito Sans Black" charset="0"/>
              </a:rPr>
              <a:t>Be</a:t>
            </a:r>
            <a:r>
              <a:rPr sz="1800" b="0" i="0" spc="-15" dirty="0">
                <a:solidFill>
                  <a:schemeClr val="tx1"/>
                </a:solidFill>
                <a:latin typeface="Nunito Sans Black" charset="0"/>
                <a:ea typeface="Nunito Sans Black" charset="0"/>
                <a:cs typeface="Nunito Sans Black" charset="0"/>
              </a:rPr>
              <a:t> </a:t>
            </a:r>
            <a:r>
              <a:rPr sz="1800" b="0" i="0" spc="0" dirty="0">
                <a:solidFill>
                  <a:schemeClr val="tx1"/>
                </a:solidFill>
                <a:latin typeface="Nunito Sans Black" charset="0"/>
                <a:ea typeface="Nunito Sans Black" charset="0"/>
                <a:cs typeface="Nunito Sans Black" charset="0"/>
              </a:rPr>
              <a:t>more.</a:t>
            </a:r>
            <a:endParaRPr sz="180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BCF4C6-DBA2-5940-A2FD-BF58918453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692"/>
          <a:stretch/>
        </p:blipFill>
        <p:spPr>
          <a:xfrm>
            <a:off x="8805333" y="0"/>
            <a:ext cx="7450667"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p:nvPr>
        </p:nvSpPr>
        <p:spPr>
          <a:xfrm>
            <a:off x="1544000" y="2160000"/>
            <a:ext cx="5040000" cy="6003924"/>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96947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750D9913-7279-9243-A338-7CFA98C9B7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914"/>
          <a:stretch/>
        </p:blipFill>
        <p:spPr>
          <a:xfrm>
            <a:off x="9110133" y="0"/>
            <a:ext cx="7145867"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hasCustomPrompt="1"/>
          </p:nvPr>
        </p:nvSpPr>
        <p:spPr>
          <a:xfrm>
            <a:off x="1544000" y="2160000"/>
            <a:ext cx="5040000" cy="6003924"/>
          </a:xfrm>
          <a:prstGeom prst="rect">
            <a:avLst/>
          </a:prstGeom>
        </p:spPr>
        <p:txBody>
          <a:bodyPr>
            <a:noAutofit/>
          </a:bodyPr>
          <a:lstStyle>
            <a:lvl1pPr marL="180000" marR="5080" indent="-162000" algn="l" defTabSz="914400" rtl="0" eaLnBrk="1" latinLnBrk="0" hangingPunct="1">
              <a:lnSpc>
                <a:spcPts val="2600"/>
              </a:lnSpc>
              <a:spcBef>
                <a:spcPts val="420"/>
              </a:spcBef>
              <a:buFont typeface="Arial" charset="0"/>
              <a:buChar char="•"/>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dirty="0"/>
              <a:t>Set the bullets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36806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876AC0C-E607-EA49-96F3-AE92A977C4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9723255" y="2160000"/>
            <a:ext cx="5022850" cy="6004513"/>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8185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Font typeface="Arial" panose="020B0604020202020204" pitchFamily="34" charset="0"/>
              <a:buNone/>
              <a:defRPr sz="3400"/>
            </a:lvl1pPr>
            <a:lvl2pPr marL="18000" indent="0">
              <a:lnSpc>
                <a:spcPts val="3600"/>
              </a:lnSpc>
              <a:buFont typeface="Arial" panose="020B0604020202020204" pitchFamily="34" charset="0"/>
              <a:buNone/>
              <a:defRPr sz="3400"/>
            </a:lvl2pPr>
            <a:lvl3pPr marL="18000" indent="0">
              <a:lnSpc>
                <a:spcPts val="3600"/>
              </a:lnSpc>
              <a:buFont typeface="Arial" panose="020B0604020202020204" pitchFamily="34" charset="0"/>
              <a:buNone/>
              <a:defRPr sz="3400"/>
            </a:lvl3pPr>
            <a:lvl4pPr marL="18000" indent="0">
              <a:lnSpc>
                <a:spcPts val="3600"/>
              </a:lnSpc>
              <a:buFont typeface="Arial" panose="020B0604020202020204" pitchFamily="34" charset="0"/>
              <a:buNone/>
              <a:defRPr sz="3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763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Clr>
                <a:schemeClr val="bg1"/>
              </a:buClr>
              <a:buFont typeface="Arial" panose="020B0604020202020204" pitchFamily="34" charset="0"/>
              <a:buNone/>
              <a:defRPr sz="3400">
                <a:solidFill>
                  <a:schemeClr val="bg1"/>
                </a:solidFill>
              </a:defRPr>
            </a:lvl1pPr>
            <a:lvl2pPr marL="18000" indent="0">
              <a:lnSpc>
                <a:spcPts val="3600"/>
              </a:lnSpc>
              <a:buClr>
                <a:schemeClr val="bg1"/>
              </a:buClr>
              <a:buFont typeface="Arial" panose="020B0604020202020204" pitchFamily="34" charset="0"/>
              <a:buNone/>
              <a:defRPr sz="3400">
                <a:solidFill>
                  <a:schemeClr val="bg1"/>
                </a:solidFill>
              </a:defRPr>
            </a:lvl2pPr>
            <a:lvl3pPr marL="18000" indent="0">
              <a:lnSpc>
                <a:spcPts val="3600"/>
              </a:lnSpc>
              <a:buClr>
                <a:schemeClr val="bg1"/>
              </a:buClr>
              <a:buFont typeface="Arial" panose="020B0604020202020204" pitchFamily="34" charset="0"/>
              <a:buNone/>
              <a:defRPr sz="3400">
                <a:solidFill>
                  <a:schemeClr val="bg1"/>
                </a:solidFill>
              </a:defRPr>
            </a:lvl3pPr>
            <a:lvl4pPr marL="18000" indent="0">
              <a:lnSpc>
                <a:spcPts val="3600"/>
              </a:lnSpc>
              <a:buClr>
                <a:schemeClr val="bg1"/>
              </a:buClr>
              <a:buFont typeface="Arial" panose="020B0604020202020204" pitchFamily="34" charset="0"/>
              <a:buNone/>
              <a:defRPr sz="3400">
                <a:solidFill>
                  <a:schemeClr val="bg1"/>
                </a:solidFill>
              </a:defRPr>
            </a:lvl4pPr>
            <a:lvl5pPr marL="18000" indent="0">
              <a:lnSpc>
                <a:spcPts val="3600"/>
              </a:lnSpc>
              <a:buClr>
                <a:schemeClr val="bg1"/>
              </a:buClr>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741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lvl1pPr>
            <a:lvl2pPr marL="18000" indent="0">
              <a:lnSpc>
                <a:spcPts val="6800"/>
              </a:lnSpc>
              <a:buFont typeface="Arial" panose="020B0604020202020204" pitchFamily="34" charset="0"/>
              <a:buNone/>
              <a:defRPr sz="6400"/>
            </a:lvl2pPr>
            <a:lvl3pPr marL="18000" indent="0">
              <a:lnSpc>
                <a:spcPts val="3600"/>
              </a:lnSpc>
              <a:buFont typeface="Arial" panose="020B0604020202020204" pitchFamily="34" charset="0"/>
              <a:buNone/>
              <a:defRPr sz="3400"/>
            </a:lvl3pPr>
            <a:lvl4pPr marL="18000" indent="0">
              <a:lnSpc>
                <a:spcPts val="6800"/>
              </a:lnSpc>
              <a:buFont typeface="Arial" panose="020B0604020202020204" pitchFamily="34" charset="0"/>
              <a:buNone/>
              <a:defRPr sz="6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40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solidFill>
                  <a:schemeClr val="bg1"/>
                </a:solidFill>
              </a:defRPr>
            </a:lvl1pPr>
            <a:lvl2pPr marL="18000" indent="0">
              <a:lnSpc>
                <a:spcPts val="6800"/>
              </a:lnSpc>
              <a:buFont typeface="Arial" panose="020B0604020202020204" pitchFamily="34" charset="0"/>
              <a:buNone/>
              <a:defRPr sz="6400">
                <a:solidFill>
                  <a:schemeClr val="bg1"/>
                </a:solidFill>
              </a:defRPr>
            </a:lvl2pPr>
            <a:lvl3pPr marL="18000" indent="0">
              <a:lnSpc>
                <a:spcPts val="3600"/>
              </a:lnSpc>
              <a:buFont typeface="Arial" panose="020B0604020202020204" pitchFamily="34" charset="0"/>
              <a:buNone/>
              <a:defRPr sz="3400">
                <a:solidFill>
                  <a:schemeClr val="bg1"/>
                </a:solidFill>
              </a:defRPr>
            </a:lvl3pPr>
            <a:lvl4pPr marL="18000" indent="0">
              <a:lnSpc>
                <a:spcPts val="6800"/>
              </a:lnSpc>
              <a:buFont typeface="Arial" panose="020B0604020202020204" pitchFamily="34" charset="0"/>
              <a:buNone/>
              <a:defRPr sz="6400">
                <a:solidFill>
                  <a:schemeClr val="bg1"/>
                </a:solidFill>
              </a:defRPr>
            </a:lvl4pPr>
            <a:lvl5pPr marL="18000" indent="0">
              <a:lnSpc>
                <a:spcPts val="3600"/>
              </a:lnSpc>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72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2pPr marL="0">
              <a:lnSpc>
                <a:spcPts val="2000"/>
              </a:lnSpc>
              <a:defRPr sz="1800" b="0" i="0">
                <a:latin typeface="Nunito Sans" pitchFamily="2" charset="77"/>
              </a:defRPr>
            </a:lvl2pPr>
            <a:lvl3pPr marL="0">
              <a:lnSpc>
                <a:spcPts val="2000"/>
              </a:lnSpc>
              <a:defRPr sz="180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545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5608000" y="2108202"/>
            <a:ext cx="5050159" cy="3687035"/>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2641784" y="6092689"/>
            <a:ext cx="10972433" cy="1358900"/>
          </a:xfrm>
        </p:spPr>
        <p:txBody>
          <a:bodyPr>
            <a:noAutofit/>
          </a:bodyPr>
          <a:lstStyle>
            <a:lvl1pPr marL="0" algn="ctr" defTabSz="914400" rtl="0" eaLnBrk="1" latinLnBrk="0" hangingPunct="1">
              <a:defRPr lang="en-US" sz="5400" b="1" kern="1200" dirty="0" smtClean="0">
                <a:solidFill>
                  <a:schemeClr val="bg1"/>
                </a:solidFill>
                <a:latin typeface="Nunito Sans ExtraBold" pitchFamily="2" charset="77"/>
                <a:ea typeface="+mn-ea"/>
                <a:cs typeface="+mn-cs"/>
              </a:defRPr>
            </a:lvl1pPr>
          </a:lstStyle>
          <a:p>
            <a:pPr lvl="0"/>
            <a:r>
              <a:rPr lang="en-US" dirty="0"/>
              <a:t>Insert name here</a:t>
            </a:r>
          </a:p>
        </p:txBody>
      </p:sp>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1pPr>
              <a:defRPr>
                <a:solidFill>
                  <a:schemeClr val="bg1"/>
                </a:solidFill>
              </a:defRPr>
            </a:lvl1pPr>
            <a:lvl2pPr marL="0">
              <a:lnSpc>
                <a:spcPts val="2000"/>
              </a:lnSpc>
              <a:defRPr sz="1800" b="0" i="0">
                <a:solidFill>
                  <a:schemeClr val="bg1"/>
                </a:solidFill>
                <a:latin typeface="Nunito Sans" pitchFamily="2" charset="77"/>
              </a:defRPr>
            </a:lvl2pPr>
            <a:lvl3pPr marL="0">
              <a:lnSpc>
                <a:spcPts val="2000"/>
              </a:lnSpc>
              <a:defRPr sz="180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2451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5447875"/>
            <a:ext cx="10127176" cy="2552252"/>
          </a:xfrm>
        </p:spPr>
        <p:txBody>
          <a:bodyPr numCol="1" spcCol="252000">
            <a:noAutofit/>
          </a:bodyPr>
          <a:lstStyle>
            <a:lvl1pPr>
              <a:lnSpc>
                <a:spcPts val="6400"/>
              </a:lnSpc>
              <a:spcBef>
                <a:spcPts val="0"/>
              </a:spcBef>
              <a:defRPr sz="5400">
                <a:solidFill>
                  <a:schemeClr val="bg1"/>
                </a:solidFill>
              </a:defRPr>
            </a:lvl1pPr>
            <a:lvl2pPr marL="0">
              <a:lnSpc>
                <a:spcPts val="6400"/>
              </a:lnSpc>
              <a:spcBef>
                <a:spcPts val="0"/>
              </a:spcBef>
              <a:defRPr sz="5400" b="0" i="0">
                <a:solidFill>
                  <a:schemeClr val="bg1"/>
                </a:solidFill>
                <a:latin typeface="Nunito Sans Black" pitchFamily="2" charset="77"/>
              </a:defRPr>
            </a:lvl2pPr>
            <a:lvl3pPr marL="0">
              <a:lnSpc>
                <a:spcPts val="6400"/>
              </a:lnSpc>
              <a:spcBef>
                <a:spcPts val="0"/>
              </a:spcBef>
              <a:defRPr sz="5400">
                <a:solidFill>
                  <a:schemeClr val="bg1"/>
                </a:solidFill>
              </a:defRPr>
            </a:lvl3pPr>
            <a:lvl4pPr>
              <a:lnSpc>
                <a:spcPts val="6400"/>
              </a:lnSpc>
              <a:spcBef>
                <a:spcPts val="0"/>
              </a:spcBef>
              <a:defRPr sz="5400" b="1" i="0">
                <a:solidFill>
                  <a:schemeClr val="bg1"/>
                </a:solidFill>
                <a:latin typeface="Nunito Sans" pitchFamily="2" charset="77"/>
              </a:defRPr>
            </a:lvl4pPr>
            <a:lvl5pPr>
              <a:lnSpc>
                <a:spcPts val="6400"/>
              </a:lnSpc>
              <a:spcBef>
                <a:spcPts val="0"/>
              </a:spcBef>
              <a:defRPr sz="54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6766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108574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9" name="object 2"/>
          <p:cNvSpPr txBox="1"/>
          <p:nvPr userDrawn="1"/>
        </p:nvSpPr>
        <p:spPr>
          <a:xfrm>
            <a:off x="3022600" y="5379635"/>
            <a:ext cx="3411220" cy="848360"/>
          </a:xfrm>
          <a:prstGeom prst="rect">
            <a:avLst/>
          </a:prstGeom>
        </p:spPr>
        <p:txBody>
          <a:bodyPr vert="horz" wrap="square" lIns="0" tIns="12700" rIns="0" bIns="0" rtlCol="0">
            <a:spAutoFit/>
          </a:bodyPr>
          <a:lstStyle/>
          <a:p>
            <a:pPr marL="12700">
              <a:lnSpc>
                <a:spcPct val="100000"/>
              </a:lnSpc>
              <a:spcBef>
                <a:spcPts val="100"/>
              </a:spcBef>
            </a:pPr>
            <a:r>
              <a:rPr sz="5400" b="0" i="0" spc="-5" dirty="0">
                <a:solidFill>
                  <a:srgbClr val="FFFFFF"/>
                </a:solidFill>
                <a:latin typeface="Nunito Sans Black" pitchFamily="2" charset="77"/>
                <a:ea typeface="Nunito Sans Black" charset="0"/>
                <a:cs typeface="Nunito Sans Black" charset="0"/>
              </a:rPr>
              <a:t>Thank</a:t>
            </a:r>
            <a:r>
              <a:rPr sz="5400" b="0" i="0" spc="-40" dirty="0">
                <a:solidFill>
                  <a:srgbClr val="FFFFFF"/>
                </a:solidFill>
                <a:latin typeface="Nunito Sans Black" pitchFamily="2" charset="77"/>
                <a:ea typeface="Nunito Sans Black" charset="0"/>
                <a:cs typeface="Nunito Sans Black" charset="0"/>
              </a:rPr>
              <a:t> </a:t>
            </a:r>
            <a:r>
              <a:rPr sz="5400" b="0" i="0" spc="-130" dirty="0">
                <a:solidFill>
                  <a:srgbClr val="FFFFFF"/>
                </a:solidFill>
                <a:latin typeface="Nunito Sans Black" pitchFamily="2" charset="77"/>
                <a:ea typeface="Nunito Sans Black" charset="0"/>
                <a:cs typeface="Nunito Sans Black" charset="0"/>
              </a:rPr>
              <a:t>you</a:t>
            </a:r>
            <a:endParaRPr sz="540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3436599" y="479425"/>
            <a:ext cx="2336829" cy="657493"/>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a:xfrm>
            <a:off x="5749607" y="8520303"/>
            <a:ext cx="151574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7917816" y="8520303"/>
            <a:ext cx="21018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7" name="Group 36"/>
          <p:cNvGrpSpPr/>
          <p:nvPr userDrawn="1"/>
        </p:nvGrpSpPr>
        <p:grpSpPr>
          <a:xfrm>
            <a:off x="10846004" y="7272323"/>
            <a:ext cx="4939249" cy="1389713"/>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4064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latin typeface="Nunito Sans" charset="0"/>
                <a:ea typeface="Nunito Sans" charset="0"/>
                <a:cs typeface="Nunito Sans" charset="0"/>
              </a:rPr>
              <a:t>A </a:t>
            </a:r>
            <a:r>
              <a:rPr lang="en-US" sz="1800" b="0" i="0" spc="0" dirty="0">
                <a:latin typeface="Nunito Sans" charset="0"/>
                <a:ea typeface="Nunito Sans" charset="0"/>
                <a:cs typeface="Nunito Sans" charset="0"/>
              </a:rPr>
              <a:t>presentation</a:t>
            </a:r>
            <a:r>
              <a:rPr lang="en-US" sz="1800" b="0" i="0" spc="-190" dirty="0">
                <a:latin typeface="Nunito Sans" charset="0"/>
                <a:ea typeface="Nunito Sans" charset="0"/>
                <a:cs typeface="Nunito Sans" charset="0"/>
              </a:rPr>
              <a:t> </a:t>
            </a:r>
            <a:r>
              <a:rPr lang="en-US" sz="1800" b="0" i="0" spc="15" dirty="0">
                <a:latin typeface="Nunito Sans" charset="0"/>
                <a:ea typeface="Nunito Sans" charset="0"/>
                <a:cs typeface="Nunito Sans" charset="0"/>
              </a:rPr>
              <a:t>by</a:t>
            </a:r>
            <a:endParaRPr lang="en-US" sz="1800" b="0" i="0" dirty="0">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tx2"/>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Be more.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90606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by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3" name="TextBox 22"/>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131625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6"/>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28486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3767573-5790-1D4B-AC14-953738E758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44" r="8751"/>
          <a:stretch/>
        </p:blipFill>
        <p:spPr>
          <a:xfrm>
            <a:off x="8071555" y="0"/>
            <a:ext cx="8184445"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rgbClr val="FFFFFF"/>
                </a:solidFill>
                <a:latin typeface="Nunito Sans Black" charset="0"/>
                <a:ea typeface="Nunito Sans Black" charset="0"/>
                <a:cs typeface="Nunito Sans Black" charset="0"/>
              </a:rPr>
              <a:t>Do </a:t>
            </a:r>
            <a:r>
              <a:rPr sz="1800" b="0" i="0" spc="0" dirty="0">
                <a:solidFill>
                  <a:srgbClr val="FFFFFF"/>
                </a:solidFill>
                <a:latin typeface="Nunito Sans Black" charset="0"/>
                <a:ea typeface="Nunito Sans Black" charset="0"/>
                <a:cs typeface="Nunito Sans Black" charset="0"/>
              </a:rPr>
              <a:t>more. </a:t>
            </a:r>
            <a:r>
              <a:rPr sz="1800" b="0" i="0" dirty="0">
                <a:solidFill>
                  <a:srgbClr val="FFFFFF"/>
                </a:solidFill>
                <a:latin typeface="Nunito Sans Black" charset="0"/>
                <a:ea typeface="Nunito Sans Black" charset="0"/>
                <a:cs typeface="Nunito Sans Black" charset="0"/>
              </a:rPr>
              <a:t>Share </a:t>
            </a:r>
            <a:r>
              <a:rPr sz="1800" b="0" i="0" spc="0" dirty="0">
                <a:solidFill>
                  <a:srgbClr val="FFFFFF"/>
                </a:solidFill>
                <a:latin typeface="Nunito Sans Black" charset="0"/>
                <a:ea typeface="Nunito Sans Black" charset="0"/>
                <a:cs typeface="Nunito Sans Black" charset="0"/>
              </a:rPr>
              <a:t>more. </a:t>
            </a:r>
            <a:r>
              <a:rPr sz="1800" b="0" i="0" spc="-45" dirty="0">
                <a:solidFill>
                  <a:srgbClr val="FFFFFF"/>
                </a:solidFill>
                <a:latin typeface="Nunito Sans Black" charset="0"/>
                <a:ea typeface="Nunito Sans Black" charset="0"/>
                <a:cs typeface="Nunito Sans Black" charset="0"/>
              </a:rPr>
              <a:t>Be</a:t>
            </a:r>
            <a:r>
              <a:rPr sz="1800" b="0" i="0" spc="-15" dirty="0">
                <a:solidFill>
                  <a:srgbClr val="FFFFFF"/>
                </a:solidFill>
                <a:latin typeface="Nunito Sans Black" charset="0"/>
                <a:ea typeface="Nunito Sans Black" charset="0"/>
                <a:cs typeface="Nunito Sans Black" charset="0"/>
              </a:rPr>
              <a:t> </a:t>
            </a:r>
            <a:r>
              <a:rPr sz="1800" b="0" i="0" spc="0" dirty="0">
                <a:solidFill>
                  <a:srgbClr val="FFFFFF"/>
                </a:solidFill>
                <a:latin typeface="Nunito Sans Black" charset="0"/>
                <a:ea typeface="Nunito Sans Black" charset="0"/>
                <a:cs typeface="Nunito Sans Black" charset="0"/>
              </a:rPr>
              <a:t>more.</a:t>
            </a:r>
            <a:endParaRPr sz="180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54400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06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423952" y="8520303"/>
            <a:ext cx="151574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a:xfrm>
            <a:off x="457201" y="8429832"/>
            <a:ext cx="2320786" cy="276999"/>
          </a:xfrm>
          <a:prstGeom prst="rect">
            <a:avLst/>
          </a:prstGeom>
        </p:spPr>
        <p:txBody>
          <a:bodyPr wrap="square" lIns="0" tIns="0" rIns="0" bIns="0" anchor="b">
            <a:spAutoFit/>
          </a:bodyPr>
          <a:lstStyle>
            <a:lvl1pPr marL="12700" algn="l" defTabSz="914400" rtl="0" eaLnBrk="1" latinLnBrk="0" hangingPunct="1">
              <a:lnSpc>
                <a:spcPct val="100000"/>
              </a:lnSpc>
              <a:spcBef>
                <a:spcPts val="120"/>
              </a:spcBef>
              <a:defRPr lang="en-US" sz="1800" b="0" i="0" kern="1200" spc="-5"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5592161" y="8520303"/>
            <a:ext cx="21018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7" name="Title Placeholder 6"/>
          <p:cNvSpPr>
            <a:spLocks noGrp="1"/>
          </p:cNvSpPr>
          <p:nvPr>
            <p:ph type="title"/>
          </p:nvPr>
        </p:nvSpPr>
        <p:spPr>
          <a:xfrm>
            <a:off x="457200" y="201035"/>
            <a:ext cx="15345145" cy="523751"/>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457200" y="2433638"/>
            <a:ext cx="14681200" cy="58023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8" r:id="rId4"/>
    <p:sldLayoutId id="2147483662" r:id="rId5"/>
    <p:sldLayoutId id="2147483669" r:id="rId6"/>
    <p:sldLayoutId id="2147483670" r:id="rId7"/>
    <p:sldLayoutId id="2147483675" r:id="rId8"/>
    <p:sldLayoutId id="2147483676" r:id="rId9"/>
    <p:sldLayoutId id="2147483677" r:id="rId10"/>
    <p:sldLayoutId id="2147483681" r:id="rId11"/>
    <p:sldLayoutId id="2147483692" r:id="rId12"/>
    <p:sldLayoutId id="2147483682" r:id="rId13"/>
    <p:sldLayoutId id="2147483683" r:id="rId14"/>
    <p:sldLayoutId id="2147483697" r:id="rId15"/>
    <p:sldLayoutId id="2147483701" r:id="rId16"/>
    <p:sldLayoutId id="2147483702" r:id="rId17"/>
    <p:sldLayoutId id="2147483699" r:id="rId18"/>
    <p:sldLayoutId id="2147483698" r:id="rId19"/>
    <p:sldLayoutId id="2147483700" r:id="rId20"/>
    <p:sldLayoutId id="2147483703" r:id="rId21"/>
    <p:sldLayoutId id="2147483704" r:id="rId22"/>
  </p:sldLayoutIdLst>
  <p:txStyles>
    <p:titleStyle>
      <a:lvl1pPr marL="12700" algn="l" defTabSz="914400" rtl="0" eaLnBrk="1" latinLnBrk="0" hangingPunct="1">
        <a:lnSpc>
          <a:spcPct val="100000"/>
        </a:lnSpc>
        <a:spcBef>
          <a:spcPts val="100"/>
        </a:spcBef>
        <a:defRPr lang="en-US" sz="1800" b="0" i="0" kern="1200" spc="-5" dirty="0" smtClean="0">
          <a:solidFill>
            <a:schemeClr val="tx1"/>
          </a:solidFill>
          <a:latin typeface="Nunito Sans" charset="0"/>
          <a:ea typeface="Nunito Sans" charset="0"/>
          <a:cs typeface="Nunito Sans" charset="0"/>
        </a:defRPr>
      </a:lvl1pPr>
    </p:titleStyle>
    <p:bodyStyle>
      <a:lvl1pPr marL="18000" indent="0" eaLnBrk="1" hangingPunct="1">
        <a:buClr>
          <a:schemeClr val="tx2"/>
        </a:buClr>
        <a:buSzPct val="125000"/>
        <a:buFont typeface="Arial" panose="020B0604020202020204" pitchFamily="34" charset="0"/>
        <a:buNone/>
        <a:defRPr sz="2400" b="0" i="0">
          <a:latin typeface="Nunito Sans" charset="0"/>
          <a:ea typeface="Nunito Sans" charset="0"/>
          <a:cs typeface="Nunito Sans"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mod="1">
    <p:ext uri="{27BBF7A9-308A-43DC-89C8-2F10F3537804}">
      <p15:sldGuideLst xmlns:p15="http://schemas.microsoft.com/office/powerpoint/2012/main">
        <p15:guide id="1" pos="5120" userDrawn="1">
          <p15:clr>
            <a:srgbClr val="F26B43"/>
          </p15:clr>
        </p15:guide>
        <p15:guide id="2" pos="302" userDrawn="1">
          <p15:clr>
            <a:srgbClr val="F26B43"/>
          </p15:clr>
        </p15:guide>
        <p15:guide id="3" orient="horz" pos="5551" userDrawn="1">
          <p15:clr>
            <a:srgbClr val="F26B43"/>
          </p15:clr>
        </p15:guide>
        <p15:guide id="4" orient="horz" pos="302" userDrawn="1">
          <p15:clr>
            <a:srgbClr val="F26B43"/>
          </p15:clr>
        </p15:guide>
        <p15:guide id="5" pos="9936" userDrawn="1">
          <p15:clr>
            <a:srgbClr val="F26B43"/>
          </p15:clr>
        </p15:guide>
        <p15:guide id="6" orient="horz"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4318E32C-713C-E445-9AF0-A13827D908C5}"/>
              </a:ext>
            </a:extLst>
          </p:cNvPr>
          <p:cNvGrpSpPr/>
          <p:nvPr/>
        </p:nvGrpSpPr>
        <p:grpSpPr>
          <a:xfrm>
            <a:off x="5602920" y="2137231"/>
            <a:ext cx="5050159" cy="3687035"/>
            <a:chOff x="1243080" y="996480"/>
            <a:chExt cx="7627680" cy="5568840"/>
          </a:xfrm>
          <a:solidFill>
            <a:schemeClr val="bg1"/>
          </a:solidFill>
        </p:grpSpPr>
        <p:sp>
          <p:nvSpPr>
            <p:cNvPr id="30" name="Freeform 1">
              <a:extLst>
                <a:ext uri="{FF2B5EF4-FFF2-40B4-BE49-F238E27FC236}">
                  <a16:creationId xmlns:a16="http://schemas.microsoft.com/office/drawing/2014/main" xmlns="" id="{6BFD6E44-90C7-B942-8D2C-9296988D50A9}"/>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31" name="Freeform 2">
              <a:extLst>
                <a:ext uri="{FF2B5EF4-FFF2-40B4-BE49-F238E27FC236}">
                  <a16:creationId xmlns:a16="http://schemas.microsoft.com/office/drawing/2014/main" xmlns="" id="{64ADFA78-0D58-8F40-99E7-09FC1DA008B5}"/>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32" name="Freeform 3">
              <a:extLst>
                <a:ext uri="{FF2B5EF4-FFF2-40B4-BE49-F238E27FC236}">
                  <a16:creationId xmlns:a16="http://schemas.microsoft.com/office/drawing/2014/main" xmlns="" id="{3EE54DA5-0169-7141-82BD-1A309CE0AF08}"/>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33" name="Freeform 4">
              <a:extLst>
                <a:ext uri="{FF2B5EF4-FFF2-40B4-BE49-F238E27FC236}">
                  <a16:creationId xmlns:a16="http://schemas.microsoft.com/office/drawing/2014/main" xmlns="" id="{13D3FDE5-43E0-704B-B967-2D28569F3F27}"/>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34" name="Freeform 5">
              <a:extLst>
                <a:ext uri="{FF2B5EF4-FFF2-40B4-BE49-F238E27FC236}">
                  <a16:creationId xmlns:a16="http://schemas.microsoft.com/office/drawing/2014/main" xmlns="" id="{A510D935-6ED7-CB43-9C88-C5B90008F5F2}"/>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35" name="Freeform 6">
              <a:extLst>
                <a:ext uri="{FF2B5EF4-FFF2-40B4-BE49-F238E27FC236}">
                  <a16:creationId xmlns:a16="http://schemas.microsoft.com/office/drawing/2014/main" xmlns="" id="{F77BB71F-39EC-FA4D-A612-0106936654C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36" name="Freeform 7">
              <a:extLst>
                <a:ext uri="{FF2B5EF4-FFF2-40B4-BE49-F238E27FC236}">
                  <a16:creationId xmlns:a16="http://schemas.microsoft.com/office/drawing/2014/main" xmlns="" id="{C62D0A29-910A-6D46-88D1-5187C3F7981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37" name="Freeform 8">
              <a:extLst>
                <a:ext uri="{FF2B5EF4-FFF2-40B4-BE49-F238E27FC236}">
                  <a16:creationId xmlns:a16="http://schemas.microsoft.com/office/drawing/2014/main" xmlns="" id="{BAD4305E-5DCC-4547-9F1B-4EAF0B5CB69F}"/>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38" name="Freeform 9">
              <a:extLst>
                <a:ext uri="{FF2B5EF4-FFF2-40B4-BE49-F238E27FC236}">
                  <a16:creationId xmlns:a16="http://schemas.microsoft.com/office/drawing/2014/main" xmlns="" id="{9590A3D9-C524-194B-9C4A-39C5A7B3298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9" name="Freeform 10">
              <a:extLst>
                <a:ext uri="{FF2B5EF4-FFF2-40B4-BE49-F238E27FC236}">
                  <a16:creationId xmlns:a16="http://schemas.microsoft.com/office/drawing/2014/main" xmlns="" id="{9E6ACC7C-BC33-F945-849D-0359F8CB3174}"/>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40" name="Freeform 11">
              <a:extLst>
                <a:ext uri="{FF2B5EF4-FFF2-40B4-BE49-F238E27FC236}">
                  <a16:creationId xmlns:a16="http://schemas.microsoft.com/office/drawing/2014/main" xmlns="" id="{C9A84734-75EE-714E-8FB6-F67BAC07F1B7}"/>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45" name="Text Placeholder 44">
            <a:extLst>
              <a:ext uri="{FF2B5EF4-FFF2-40B4-BE49-F238E27FC236}">
                <a16:creationId xmlns:a16="http://schemas.microsoft.com/office/drawing/2014/main" xmlns="" id="{2574BEBD-0586-6D47-AB5A-FCD81954C018}"/>
              </a:ext>
            </a:extLst>
          </p:cNvPr>
          <p:cNvSpPr>
            <a:spLocks noGrp="1"/>
          </p:cNvSpPr>
          <p:nvPr>
            <p:ph type="body" sz="quarter" idx="10"/>
          </p:nvPr>
        </p:nvSpPr>
        <p:spPr/>
        <p:txBody>
          <a:bodyPr/>
          <a:lstStyle/>
          <a:p>
            <a:r>
              <a:rPr lang="en-GB" dirty="0" smtClean="0"/>
              <a:t>(Group Name)</a:t>
            </a:r>
            <a:endParaRPr lang="en-GB" dirty="0"/>
          </a:p>
        </p:txBody>
      </p:sp>
    </p:spTree>
    <p:extLst>
      <p:ext uri="{BB962C8B-B14F-4D97-AF65-F5344CB8AC3E}">
        <p14:creationId xmlns:p14="http://schemas.microsoft.com/office/powerpoint/2010/main" val="4079843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DAFFDAD4-55FA-0B45-AC8C-D8F4BEE9E351}"/>
              </a:ext>
            </a:extLst>
          </p:cNvPr>
          <p:cNvSpPr>
            <a:spLocks noGrp="1"/>
          </p:cNvSpPr>
          <p:nvPr>
            <p:ph type="body" sz="quarter" idx="10"/>
          </p:nvPr>
        </p:nvSpPr>
        <p:spPr>
          <a:xfrm>
            <a:off x="460900" y="3496404"/>
            <a:ext cx="7096140" cy="1347446"/>
          </a:xfrm>
        </p:spPr>
        <p:txBody>
          <a:bodyPr/>
          <a:lstStyle/>
          <a:p>
            <a:pPr marL="18000" indent="0" algn="ctr">
              <a:buNone/>
            </a:pPr>
            <a:r>
              <a:rPr lang="en-GB" sz="3600" b="1" dirty="0" smtClean="0">
                <a:latin typeface="Nunito Sans Black" panose="00000A00000000000000" pitchFamily="2" charset="0"/>
              </a:rPr>
              <a:t>Volunteering as a Trustee</a:t>
            </a:r>
          </a:p>
          <a:p>
            <a:pPr marL="18000" indent="0" algn="ctr">
              <a:buNone/>
            </a:pPr>
            <a:endParaRPr lang="en-GB" sz="3600" b="1" dirty="0">
              <a:latin typeface="Nunito Sans Black" panose="00000A00000000000000" pitchFamily="2" charset="0"/>
            </a:endParaRPr>
          </a:p>
          <a:p>
            <a:pPr marL="18000" indent="0" algn="ctr">
              <a:buNone/>
            </a:pPr>
            <a:endParaRPr lang="en-GB" sz="3600" b="1" dirty="0" smtClean="0">
              <a:latin typeface="Nunito Sans Black" panose="00000A00000000000000" pitchFamily="2" charset="0"/>
            </a:endParaRPr>
          </a:p>
          <a:p>
            <a:pPr marL="18000" indent="0" algn="ctr">
              <a:buNone/>
            </a:pPr>
            <a:r>
              <a:rPr lang="en-GB" sz="3600" b="1" dirty="0" smtClean="0">
                <a:latin typeface="Nunito Sans Black" panose="00000A00000000000000" pitchFamily="2" charset="0"/>
              </a:rPr>
              <a:t>What does this look like?</a:t>
            </a:r>
            <a:endParaRPr lang="en-GB" sz="3600" b="1" dirty="0">
              <a:latin typeface="Nunito Sans Black" panose="00000A00000000000000" pitchFamily="2" charset="0"/>
            </a:endParaRPr>
          </a:p>
          <a:p>
            <a:pPr algn="ctr"/>
            <a:endParaRPr lang="en-GB" sz="3600" b="1" u="sng" dirty="0">
              <a:latin typeface="Nunito Sans Black" panose="00000A00000000000000" pitchFamily="2" charset="0"/>
            </a:endParaRPr>
          </a:p>
        </p:txBody>
      </p:sp>
    </p:spTree>
    <p:extLst>
      <p:ext uri="{BB962C8B-B14F-4D97-AF65-F5344CB8AC3E}">
        <p14:creationId xmlns:p14="http://schemas.microsoft.com/office/powerpoint/2010/main" val="238897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5980" y="2848469"/>
            <a:ext cx="15697200" cy="3370153"/>
          </a:xfrm>
          <a:prstGeom prst="rect">
            <a:avLst/>
          </a:prstGeom>
          <a:noFill/>
        </p:spPr>
        <p:txBody>
          <a:bodyPr wrap="square" rtlCol="0">
            <a:spAutoFit/>
          </a:bodyPr>
          <a:lstStyle/>
          <a:p>
            <a:pPr algn="ctr"/>
            <a:r>
              <a:rPr lang="en-GB" sz="5400" b="1" dirty="0">
                <a:solidFill>
                  <a:schemeClr val="bg1"/>
                </a:solidFill>
                <a:latin typeface="Nunito Sans Black" panose="00000A00000000000000" pitchFamily="2" charset="0"/>
              </a:rPr>
              <a:t>What do we need?</a:t>
            </a:r>
          </a:p>
          <a:p>
            <a:pPr algn="ctr"/>
            <a:endParaRPr lang="en-GB" sz="3500" b="1" dirty="0" smtClean="0">
              <a:solidFill>
                <a:schemeClr val="bg1"/>
              </a:solidFill>
              <a:latin typeface="Nunito Sans Black" panose="00000A00000000000000" pitchFamily="2" charset="0"/>
            </a:endParaRPr>
          </a:p>
          <a:p>
            <a:pPr algn="ctr"/>
            <a:endParaRPr lang="en-GB" sz="3500" b="1" dirty="0" smtClean="0">
              <a:solidFill>
                <a:schemeClr val="bg1"/>
              </a:solidFill>
              <a:latin typeface="Nunito Sans Black" panose="00000A00000000000000" pitchFamily="2" charset="0"/>
            </a:endParaRPr>
          </a:p>
          <a:p>
            <a:pPr algn="ctr"/>
            <a:endParaRPr lang="en-GB" sz="3500" b="1" dirty="0" smtClean="0">
              <a:solidFill>
                <a:schemeClr val="bg1"/>
              </a:solidFill>
              <a:latin typeface="Nunito Sans Black" panose="00000A00000000000000" pitchFamily="2" charset="0"/>
            </a:endParaRPr>
          </a:p>
          <a:p>
            <a:pPr algn="ctr"/>
            <a:r>
              <a:rPr lang="en-GB" sz="5400" b="1" dirty="0">
                <a:solidFill>
                  <a:schemeClr val="bg1"/>
                </a:solidFill>
                <a:latin typeface="Nunito Sans Black" panose="00000A00000000000000" pitchFamily="2" charset="0"/>
              </a:rPr>
              <a:t>What are the next steps</a:t>
            </a:r>
            <a:r>
              <a:rPr lang="en-GB" sz="5400" b="1" dirty="0" smtClean="0">
                <a:solidFill>
                  <a:schemeClr val="bg1"/>
                </a:solidFill>
                <a:latin typeface="Nunito Sans Black" panose="00000A00000000000000" pitchFamily="2" charset="0"/>
              </a:rPr>
              <a:t>?</a:t>
            </a:r>
            <a:endParaRPr lang="en-GB" sz="3500" b="1" u="sng" dirty="0">
              <a:solidFill>
                <a:schemeClr val="bg1"/>
              </a:solidFill>
              <a:latin typeface="Nunito Sans Black" panose="00000A00000000000000" pitchFamily="2" charset="0"/>
            </a:endParaRPr>
          </a:p>
        </p:txBody>
      </p:sp>
    </p:spTree>
    <p:extLst>
      <p:ext uri="{BB962C8B-B14F-4D97-AF65-F5344CB8AC3E}">
        <p14:creationId xmlns:p14="http://schemas.microsoft.com/office/powerpoint/2010/main" val="528541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4318E32C-713C-E445-9AF0-A13827D908C5}"/>
              </a:ext>
            </a:extLst>
          </p:cNvPr>
          <p:cNvGrpSpPr/>
          <p:nvPr/>
        </p:nvGrpSpPr>
        <p:grpSpPr>
          <a:xfrm>
            <a:off x="5608000" y="2108202"/>
            <a:ext cx="5050159" cy="3687035"/>
            <a:chOff x="1243080" y="996480"/>
            <a:chExt cx="7627680" cy="5568840"/>
          </a:xfrm>
          <a:solidFill>
            <a:schemeClr val="bg1"/>
          </a:solidFill>
        </p:grpSpPr>
        <p:sp>
          <p:nvSpPr>
            <p:cNvPr id="30" name="Freeform 1">
              <a:extLst>
                <a:ext uri="{FF2B5EF4-FFF2-40B4-BE49-F238E27FC236}">
                  <a16:creationId xmlns:a16="http://schemas.microsoft.com/office/drawing/2014/main" xmlns="" id="{6BFD6E44-90C7-B942-8D2C-9296988D50A9}"/>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31" name="Freeform 2">
              <a:extLst>
                <a:ext uri="{FF2B5EF4-FFF2-40B4-BE49-F238E27FC236}">
                  <a16:creationId xmlns:a16="http://schemas.microsoft.com/office/drawing/2014/main" xmlns="" id="{64ADFA78-0D58-8F40-99E7-09FC1DA008B5}"/>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32" name="Freeform 3">
              <a:extLst>
                <a:ext uri="{FF2B5EF4-FFF2-40B4-BE49-F238E27FC236}">
                  <a16:creationId xmlns:a16="http://schemas.microsoft.com/office/drawing/2014/main" xmlns="" id="{3EE54DA5-0169-7141-82BD-1A309CE0AF08}"/>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33" name="Freeform 4">
              <a:extLst>
                <a:ext uri="{FF2B5EF4-FFF2-40B4-BE49-F238E27FC236}">
                  <a16:creationId xmlns:a16="http://schemas.microsoft.com/office/drawing/2014/main" xmlns="" id="{13D3FDE5-43E0-704B-B967-2D28569F3F27}"/>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34" name="Freeform 5">
              <a:extLst>
                <a:ext uri="{FF2B5EF4-FFF2-40B4-BE49-F238E27FC236}">
                  <a16:creationId xmlns:a16="http://schemas.microsoft.com/office/drawing/2014/main" xmlns="" id="{A510D935-6ED7-CB43-9C88-C5B90008F5F2}"/>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35" name="Freeform 6">
              <a:extLst>
                <a:ext uri="{FF2B5EF4-FFF2-40B4-BE49-F238E27FC236}">
                  <a16:creationId xmlns:a16="http://schemas.microsoft.com/office/drawing/2014/main" xmlns="" id="{F77BB71F-39EC-FA4D-A612-0106936654C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36" name="Freeform 7">
              <a:extLst>
                <a:ext uri="{FF2B5EF4-FFF2-40B4-BE49-F238E27FC236}">
                  <a16:creationId xmlns:a16="http://schemas.microsoft.com/office/drawing/2014/main" xmlns="" id="{C62D0A29-910A-6D46-88D1-5187C3F7981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37" name="Freeform 8">
              <a:extLst>
                <a:ext uri="{FF2B5EF4-FFF2-40B4-BE49-F238E27FC236}">
                  <a16:creationId xmlns:a16="http://schemas.microsoft.com/office/drawing/2014/main" xmlns="" id="{BAD4305E-5DCC-4547-9F1B-4EAF0B5CB69F}"/>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38" name="Freeform 9">
              <a:extLst>
                <a:ext uri="{FF2B5EF4-FFF2-40B4-BE49-F238E27FC236}">
                  <a16:creationId xmlns:a16="http://schemas.microsoft.com/office/drawing/2014/main" xmlns="" id="{9590A3D9-C524-194B-9C4A-39C5A7B3298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9" name="Freeform 10">
              <a:extLst>
                <a:ext uri="{FF2B5EF4-FFF2-40B4-BE49-F238E27FC236}">
                  <a16:creationId xmlns:a16="http://schemas.microsoft.com/office/drawing/2014/main" xmlns="" id="{9E6ACC7C-BC33-F945-849D-0359F8CB3174}"/>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40" name="Freeform 11">
              <a:extLst>
                <a:ext uri="{FF2B5EF4-FFF2-40B4-BE49-F238E27FC236}">
                  <a16:creationId xmlns:a16="http://schemas.microsoft.com/office/drawing/2014/main" xmlns="" id="{C9A84734-75EE-714E-8FB6-F67BAC07F1B7}"/>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45" name="Text Placeholder 44">
            <a:extLst>
              <a:ext uri="{FF2B5EF4-FFF2-40B4-BE49-F238E27FC236}">
                <a16:creationId xmlns:a16="http://schemas.microsoft.com/office/drawing/2014/main" xmlns="" id="{2574BEBD-0586-6D47-AB5A-FCD81954C018}"/>
              </a:ext>
            </a:extLst>
          </p:cNvPr>
          <p:cNvSpPr>
            <a:spLocks noGrp="1"/>
          </p:cNvSpPr>
          <p:nvPr>
            <p:ph type="body" sz="quarter" idx="10"/>
          </p:nvPr>
        </p:nvSpPr>
        <p:spPr/>
        <p:txBody>
          <a:bodyPr/>
          <a:lstStyle/>
          <a:p>
            <a:r>
              <a:rPr lang="en-GB" dirty="0" smtClean="0"/>
              <a:t>(Group Name)</a:t>
            </a:r>
            <a:endParaRPr lang="en-GB" dirty="0"/>
          </a:p>
        </p:txBody>
      </p:sp>
      <p:sp>
        <p:nvSpPr>
          <p:cNvPr id="2" name="TextBox 1"/>
          <p:cNvSpPr txBox="1"/>
          <p:nvPr/>
        </p:nvSpPr>
        <p:spPr>
          <a:xfrm>
            <a:off x="4667250" y="7200900"/>
            <a:ext cx="7086600" cy="954107"/>
          </a:xfrm>
          <a:prstGeom prst="rect">
            <a:avLst/>
          </a:prstGeom>
          <a:noFill/>
        </p:spPr>
        <p:txBody>
          <a:bodyPr wrap="square" rtlCol="0">
            <a:spAutoFit/>
          </a:bodyPr>
          <a:lstStyle/>
          <a:p>
            <a:pPr algn="ctr"/>
            <a:r>
              <a:rPr lang="en-GB" sz="2800" b="1" dirty="0">
                <a:solidFill>
                  <a:schemeClr val="bg1"/>
                </a:solidFill>
              </a:rPr>
              <a:t>Thank you for supporting your Scout Group!</a:t>
            </a:r>
          </a:p>
        </p:txBody>
      </p:sp>
    </p:spTree>
    <p:extLst>
      <p:ext uri="{BB962C8B-B14F-4D97-AF65-F5344CB8AC3E}">
        <p14:creationId xmlns:p14="http://schemas.microsoft.com/office/powerpoint/2010/main" val="10296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406140"/>
            <a:ext cx="14701460" cy="2308324"/>
          </a:xfrm>
          <a:prstGeom prst="rect">
            <a:avLst/>
          </a:prstGeom>
          <a:noFill/>
        </p:spPr>
        <p:txBody>
          <a:bodyPr wrap="none" rtlCol="0">
            <a:spAutoFit/>
          </a:bodyPr>
          <a:lstStyle/>
          <a:p>
            <a:pPr algn="ctr"/>
            <a:r>
              <a:rPr lang="en-GB" sz="7200" dirty="0" smtClean="0">
                <a:solidFill>
                  <a:schemeClr val="bg1"/>
                </a:solidFill>
              </a:rPr>
              <a:t>Video slide</a:t>
            </a:r>
            <a:r>
              <a:rPr lang="en-GB" sz="7200" dirty="0">
                <a:solidFill>
                  <a:schemeClr val="bg1"/>
                </a:solidFill>
              </a:rPr>
              <a:t> </a:t>
            </a:r>
            <a:endParaRPr lang="en-GB" sz="7200" dirty="0" smtClean="0">
              <a:solidFill>
                <a:schemeClr val="bg1"/>
              </a:solidFill>
            </a:endParaRPr>
          </a:p>
          <a:p>
            <a:pPr algn="ctr"/>
            <a:r>
              <a:rPr lang="en-GB" sz="7200" dirty="0" smtClean="0">
                <a:solidFill>
                  <a:schemeClr val="bg1"/>
                </a:solidFill>
              </a:rPr>
              <a:t>(see notes for recommended video)</a:t>
            </a:r>
          </a:p>
        </p:txBody>
      </p:sp>
    </p:spTree>
    <p:extLst>
      <p:ext uri="{BB962C8B-B14F-4D97-AF65-F5344CB8AC3E}">
        <p14:creationId xmlns:p14="http://schemas.microsoft.com/office/powerpoint/2010/main" val="2135471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
        <p:nvSpPr>
          <p:cNvPr id="4" name="Text Placeholder 3"/>
          <p:cNvSpPr>
            <a:spLocks noGrp="1"/>
          </p:cNvSpPr>
          <p:nvPr>
            <p:ph type="body" sz="quarter" idx="12"/>
          </p:nvPr>
        </p:nvSpPr>
        <p:spPr>
          <a:xfrm>
            <a:off x="5597525" y="1961528"/>
            <a:ext cx="5060950" cy="1367041"/>
          </a:xfrm>
        </p:spPr>
        <p:txBody>
          <a:bodyPr/>
          <a:lstStyle/>
          <a:p>
            <a:r>
              <a:rPr lang="en-GB" dirty="0" smtClean="0"/>
              <a:t>Who are we?</a:t>
            </a:r>
            <a:endParaRPr lang="en-GB" dirty="0"/>
          </a:p>
        </p:txBody>
      </p:sp>
      <p:grpSp>
        <p:nvGrpSpPr>
          <p:cNvPr id="20" name="Group 19"/>
          <p:cNvGrpSpPr/>
          <p:nvPr/>
        </p:nvGrpSpPr>
        <p:grpSpPr>
          <a:xfrm>
            <a:off x="536575" y="3487584"/>
            <a:ext cx="5060950" cy="4615269"/>
            <a:chOff x="536575" y="3487584"/>
            <a:chExt cx="5060950" cy="4615269"/>
          </a:xfrm>
        </p:grpSpPr>
        <p:sp>
          <p:nvSpPr>
            <p:cNvPr id="7" name="Text Placeholder 3"/>
            <p:cNvSpPr txBox="1">
              <a:spLocks/>
            </p:cNvSpPr>
            <p:nvPr/>
          </p:nvSpPr>
          <p:spPr>
            <a:xfrm>
              <a:off x="536575" y="3487584"/>
              <a:ext cx="5060950" cy="1367041"/>
            </a:xfrm>
            <a:prstGeom prst="rect">
              <a:avLst/>
            </a:prstGeom>
          </p:spPr>
          <p:txBody>
            <a:bodyPr vert="horz" lIns="0" tIns="0" rIns="0" bIns="0" rtlCol="0">
              <a:normAutofit fontScale="92500" lnSpcReduction="10000"/>
            </a:bodyPr>
            <a:lstStyle>
              <a:lvl1pPr marL="18000" indent="0" eaLnBrk="1" hangingPunct="1">
                <a:buClr>
                  <a:schemeClr val="tx2"/>
                </a:buClr>
                <a:buSzPct val="125000"/>
                <a:buFont typeface="Arial" panose="020B0604020202020204" pitchFamily="34" charset="0"/>
                <a:buNone/>
                <a:defRPr lang="en-US" sz="5400" b="0" i="0" kern="1200" spc="-70" smtClean="0">
                  <a:solidFill>
                    <a:srgbClr val="FFFFFF"/>
                  </a:solidFill>
                  <a:latin typeface="Nunito Sans Black" charset="0"/>
                  <a:ea typeface="Nunito Sans Black" charset="0"/>
                  <a:cs typeface="Nunito Sans Black" charset="0"/>
                </a:defRPr>
              </a:lvl1pPr>
              <a:lvl2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smtClean="0">
                  <a:solidFill>
                    <a:schemeClr val="accent6"/>
                  </a:solidFill>
                  <a:latin typeface="Nunito Sans" charset="0"/>
                  <a:ea typeface="Nunito Sans" charset="0"/>
                  <a:cs typeface="Nunito Sans" charset="0"/>
                </a:defRPr>
              </a:lvl2pPr>
              <a:lvl3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3pPr>
              <a:lvl4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4pPr>
              <a:lvl5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a:solidFill>
                    <a:srgbClr val="FFFFFF"/>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GB" dirty="0" smtClean="0"/>
                <a:t>Beavers</a:t>
              </a:r>
            </a:p>
            <a:p>
              <a:pPr algn="ctr"/>
              <a:r>
                <a:rPr lang="en-GB" sz="4800" dirty="0" smtClean="0"/>
                <a:t>6 - 8 years old</a:t>
              </a:r>
            </a:p>
            <a:p>
              <a:endParaRPr lang="en-GB"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63" y="4952897"/>
              <a:ext cx="4719173" cy="3149956"/>
            </a:xfrm>
            <a:prstGeom prst="rect">
              <a:avLst/>
            </a:prstGeom>
          </p:spPr>
        </p:pic>
      </p:grpSp>
      <p:grpSp>
        <p:nvGrpSpPr>
          <p:cNvPr id="21" name="Group 20"/>
          <p:cNvGrpSpPr/>
          <p:nvPr/>
        </p:nvGrpSpPr>
        <p:grpSpPr>
          <a:xfrm>
            <a:off x="5280550" y="3626438"/>
            <a:ext cx="5060950" cy="4784555"/>
            <a:chOff x="5280550" y="3626438"/>
            <a:chExt cx="5060950" cy="4784555"/>
          </a:xfrm>
        </p:grpSpPr>
        <p:sp>
          <p:nvSpPr>
            <p:cNvPr id="11" name="Text Placeholder 3"/>
            <p:cNvSpPr txBox="1">
              <a:spLocks/>
            </p:cNvSpPr>
            <p:nvPr/>
          </p:nvSpPr>
          <p:spPr>
            <a:xfrm>
              <a:off x="5280550" y="7043952"/>
              <a:ext cx="5060950" cy="1367041"/>
            </a:xfrm>
            <a:prstGeom prst="rect">
              <a:avLst/>
            </a:prstGeom>
          </p:spPr>
          <p:txBody>
            <a:bodyPr vert="horz" lIns="0" tIns="0" rIns="0" bIns="0" rtlCol="0">
              <a:normAutofit fontScale="92500" lnSpcReduction="10000"/>
            </a:bodyPr>
            <a:lstStyle>
              <a:lvl1pPr marL="18000" indent="0" eaLnBrk="1" hangingPunct="1">
                <a:buClr>
                  <a:schemeClr val="tx2"/>
                </a:buClr>
                <a:buSzPct val="125000"/>
                <a:buFont typeface="Arial" panose="020B0604020202020204" pitchFamily="34" charset="0"/>
                <a:buNone/>
                <a:defRPr lang="en-US" sz="5400" b="0" i="0" kern="1200" spc="-70" smtClean="0">
                  <a:solidFill>
                    <a:srgbClr val="FFFFFF"/>
                  </a:solidFill>
                  <a:latin typeface="Nunito Sans Black" charset="0"/>
                  <a:ea typeface="Nunito Sans Black" charset="0"/>
                  <a:cs typeface="Nunito Sans Black" charset="0"/>
                </a:defRPr>
              </a:lvl1pPr>
              <a:lvl2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smtClean="0">
                  <a:solidFill>
                    <a:schemeClr val="accent6"/>
                  </a:solidFill>
                  <a:latin typeface="Nunito Sans" charset="0"/>
                  <a:ea typeface="Nunito Sans" charset="0"/>
                  <a:cs typeface="Nunito Sans" charset="0"/>
                </a:defRPr>
              </a:lvl2pPr>
              <a:lvl3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3pPr>
              <a:lvl4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4pPr>
              <a:lvl5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a:solidFill>
                    <a:srgbClr val="FFFFFF"/>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GB" sz="5800" dirty="0" smtClean="0"/>
                <a:t>Cubs</a:t>
              </a:r>
            </a:p>
            <a:p>
              <a:pPr algn="ctr"/>
              <a:r>
                <a:rPr lang="en-GB" sz="4800" dirty="0" smtClean="0"/>
                <a:t>8 - 10 years old</a:t>
              </a:r>
            </a:p>
            <a:p>
              <a:endParaRPr lang="en-GB"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108" y="3626438"/>
              <a:ext cx="4411834" cy="2942693"/>
            </a:xfrm>
            <a:prstGeom prst="rect">
              <a:avLst/>
            </a:prstGeom>
          </p:spPr>
        </p:pic>
      </p:grpSp>
      <p:grpSp>
        <p:nvGrpSpPr>
          <p:cNvPr id="22" name="Group 21"/>
          <p:cNvGrpSpPr/>
          <p:nvPr/>
        </p:nvGrpSpPr>
        <p:grpSpPr>
          <a:xfrm>
            <a:off x="10277857" y="3328569"/>
            <a:ext cx="5188236" cy="4928718"/>
            <a:chOff x="10277857" y="3328569"/>
            <a:chExt cx="5188236" cy="4928718"/>
          </a:xfrm>
        </p:grpSpPr>
        <p:sp>
          <p:nvSpPr>
            <p:cNvPr id="16" name="Text Placeholder 3"/>
            <p:cNvSpPr txBox="1">
              <a:spLocks/>
            </p:cNvSpPr>
            <p:nvPr/>
          </p:nvSpPr>
          <p:spPr>
            <a:xfrm>
              <a:off x="10341500" y="3328569"/>
              <a:ext cx="5060950" cy="1367041"/>
            </a:xfrm>
            <a:prstGeom prst="rect">
              <a:avLst/>
            </a:prstGeom>
          </p:spPr>
          <p:txBody>
            <a:bodyPr vert="horz" lIns="0" tIns="0" rIns="0" bIns="0" rtlCol="0">
              <a:normAutofit fontScale="92500" lnSpcReduction="10000"/>
            </a:bodyPr>
            <a:lstStyle>
              <a:lvl1pPr marL="18000" indent="0" eaLnBrk="1" hangingPunct="1">
                <a:buClr>
                  <a:schemeClr val="tx2"/>
                </a:buClr>
                <a:buSzPct val="125000"/>
                <a:buFont typeface="Arial" panose="020B0604020202020204" pitchFamily="34" charset="0"/>
                <a:buNone/>
                <a:defRPr lang="en-US" sz="5400" b="0" i="0" kern="1200" spc="-70" smtClean="0">
                  <a:solidFill>
                    <a:srgbClr val="FFFFFF"/>
                  </a:solidFill>
                  <a:latin typeface="Nunito Sans Black" charset="0"/>
                  <a:ea typeface="Nunito Sans Black" charset="0"/>
                  <a:cs typeface="Nunito Sans Black" charset="0"/>
                </a:defRPr>
              </a:lvl1pPr>
              <a:lvl2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smtClean="0">
                  <a:solidFill>
                    <a:schemeClr val="accent6"/>
                  </a:solidFill>
                  <a:latin typeface="Nunito Sans" charset="0"/>
                  <a:ea typeface="Nunito Sans" charset="0"/>
                  <a:cs typeface="Nunito Sans" charset="0"/>
                </a:defRPr>
              </a:lvl2pPr>
              <a:lvl3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3pPr>
              <a:lvl4pPr marL="12700" indent="0" algn="l" defTabSz="914400" rtl="0" eaLnBrk="1" latinLnBrk="0" hangingPunct="1">
                <a:lnSpc>
                  <a:spcPct val="100000"/>
                </a:lnSpc>
                <a:spcBef>
                  <a:spcPts val="120"/>
                </a:spcBef>
                <a:buClr>
                  <a:schemeClr val="tx1"/>
                </a:buClr>
                <a:buSzPct val="125000"/>
                <a:buFont typeface="Arial" panose="020B0604020202020204" pitchFamily="34" charset="0"/>
                <a:buNone/>
                <a:tabLst/>
                <a:defRPr lang="en-US" sz="3400" b="0" i="0" kern="1200" spc="-60" dirty="0" smtClean="0">
                  <a:solidFill>
                    <a:srgbClr val="FFFFFF"/>
                  </a:solidFill>
                  <a:latin typeface="Nunito Sans" charset="0"/>
                  <a:ea typeface="Nunito Sans" charset="0"/>
                  <a:cs typeface="Nunito Sans" charset="0"/>
                </a:defRPr>
              </a:lvl4pPr>
              <a:lvl5pPr marL="12700" indent="0" algn="l" defTabSz="914400" rtl="0" eaLnBrk="1" latinLnBrk="0" hangingPunct="1">
                <a:lnSpc>
                  <a:spcPct val="100000"/>
                </a:lnSpc>
                <a:spcBef>
                  <a:spcPts val="120"/>
                </a:spcBef>
                <a:buClr>
                  <a:schemeClr val="tx2"/>
                </a:buClr>
                <a:buSzPct val="125000"/>
                <a:buFont typeface="Arial" panose="020B0604020202020204" pitchFamily="34" charset="0"/>
                <a:buNone/>
                <a:tabLst/>
                <a:defRPr lang="en-US" sz="3400" b="0" i="0" kern="1200" spc="-60" dirty="0">
                  <a:solidFill>
                    <a:srgbClr val="FFFFFF"/>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GB" dirty="0" smtClean="0"/>
                <a:t>Scouts</a:t>
              </a:r>
            </a:p>
            <a:p>
              <a:pPr algn="ctr"/>
              <a:r>
                <a:rPr lang="en-GB" sz="4800" dirty="0" smtClean="0"/>
                <a:t>10 - 14 years old</a:t>
              </a:r>
            </a:p>
            <a:p>
              <a:endParaRPr lang="en-GB"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7857" y="4798463"/>
              <a:ext cx="5188236" cy="3458824"/>
            </a:xfrm>
            <a:prstGeom prst="rect">
              <a:avLst/>
            </a:prstGeom>
          </p:spPr>
        </p:pic>
      </p:grpSp>
    </p:spTree>
    <p:extLst>
      <p:ext uri="{BB962C8B-B14F-4D97-AF65-F5344CB8AC3E}">
        <p14:creationId xmlns:p14="http://schemas.microsoft.com/office/powerpoint/2010/main" val="17210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
        <p:nvSpPr>
          <p:cNvPr id="4" name="Text Placeholder 3"/>
          <p:cNvSpPr>
            <a:spLocks noGrp="1"/>
          </p:cNvSpPr>
          <p:nvPr>
            <p:ph type="body" sz="quarter" idx="14"/>
          </p:nvPr>
        </p:nvSpPr>
        <p:spPr>
          <a:xfrm>
            <a:off x="2423207" y="4387826"/>
            <a:ext cx="11409586" cy="1846659"/>
          </a:xfrm>
        </p:spPr>
        <p:txBody>
          <a:bodyPr/>
          <a:lstStyle/>
          <a:p>
            <a:pPr algn="ctr">
              <a:lnSpc>
                <a:spcPct val="100000"/>
              </a:lnSpc>
            </a:pPr>
            <a:r>
              <a:rPr lang="en-GB" sz="6000" dirty="0" smtClean="0"/>
              <a:t>There’s a very simple answer…</a:t>
            </a:r>
          </a:p>
          <a:p>
            <a:pPr algn="ctr">
              <a:lnSpc>
                <a:spcPct val="100000"/>
              </a:lnSpc>
            </a:pPr>
            <a:r>
              <a:rPr lang="en-GB" sz="6000" dirty="0" smtClean="0"/>
              <a:t>EVERYTHING!</a:t>
            </a:r>
            <a:endParaRPr lang="en-GB" sz="6000" dirty="0"/>
          </a:p>
        </p:txBody>
      </p:sp>
      <p:sp>
        <p:nvSpPr>
          <p:cNvPr id="5" name="Text Placeholder 3"/>
          <p:cNvSpPr txBox="1">
            <a:spLocks/>
          </p:cNvSpPr>
          <p:nvPr/>
        </p:nvSpPr>
        <p:spPr>
          <a:xfrm>
            <a:off x="4345240" y="2134614"/>
            <a:ext cx="7565520" cy="1107996"/>
          </a:xfrm>
          <a:prstGeom prst="rect">
            <a:avLst/>
          </a:prstGeom>
        </p:spPr>
        <p:txBody>
          <a:bodyPr wrap="square" lIns="0" tIns="0" rIns="0" bIns="0">
            <a:spAutoFit/>
          </a:bodyPr>
          <a:lstStyle>
            <a:defPPr>
              <a:defRPr lang="en-US"/>
            </a:defPPr>
            <a:lvl1pPr marL="0" algn="l" defTabSz="914400" rtl="0" eaLnBrk="1" latinLnBrk="0" hangingPunct="1">
              <a:defRPr sz="1000" b="1" i="0" kern="1200">
                <a:solidFill>
                  <a:schemeClr val="bg1"/>
                </a:solidFill>
                <a:latin typeface="Nunito Sans" charset="0"/>
                <a:ea typeface="Nunito Sans" charset="0"/>
                <a:cs typeface="Nunito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200" dirty="0" smtClean="0"/>
              <a:t>What do we do?</a:t>
            </a:r>
            <a:endParaRPr lang="en-GB" sz="7200" dirty="0"/>
          </a:p>
        </p:txBody>
      </p:sp>
    </p:spTree>
    <p:extLst>
      <p:ext uri="{BB962C8B-B14F-4D97-AF65-F5344CB8AC3E}">
        <p14:creationId xmlns:p14="http://schemas.microsoft.com/office/powerpoint/2010/main" val="3228159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9698" y="3749473"/>
            <a:ext cx="13639800" cy="2123658"/>
          </a:xfrm>
          <a:prstGeom prst="rect">
            <a:avLst/>
          </a:prstGeom>
          <a:noFill/>
        </p:spPr>
        <p:txBody>
          <a:bodyPr wrap="square" rtlCol="0">
            <a:spAutoFit/>
          </a:bodyPr>
          <a:lstStyle/>
          <a:p>
            <a:pPr algn="ctr"/>
            <a:r>
              <a:rPr lang="en-GB" sz="6600" b="1" dirty="0" smtClean="0">
                <a:solidFill>
                  <a:schemeClr val="bg1"/>
                </a:solidFill>
                <a:latin typeface="Nunito Sans Black" panose="00000A00000000000000" pitchFamily="2" charset="0"/>
              </a:rPr>
              <a:t>We are a community and luckily, that means you too!</a:t>
            </a:r>
            <a:endParaRPr lang="en-GB" sz="6600" b="1" dirty="0">
              <a:solidFill>
                <a:schemeClr val="bg1"/>
              </a:solidFill>
              <a:latin typeface="Nunito Sans Black" panose="00000A00000000000000" pitchFamily="2" charset="0"/>
            </a:endParaRPr>
          </a:p>
        </p:txBody>
      </p:sp>
    </p:spTree>
    <p:extLst>
      <p:ext uri="{BB962C8B-B14F-4D97-AF65-F5344CB8AC3E}">
        <p14:creationId xmlns:p14="http://schemas.microsoft.com/office/powerpoint/2010/main" val="1772692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638162" y="1420239"/>
            <a:ext cx="6067488" cy="583660"/>
          </a:xfrm>
        </p:spPr>
        <p:txBody>
          <a:bodyPr/>
          <a:lstStyle/>
          <a:p>
            <a:r>
              <a:rPr lang="en-GB" sz="3600" b="1" dirty="0" smtClean="0"/>
              <a:t>Let’s bust some myths…</a:t>
            </a:r>
            <a:endParaRPr lang="en-GB" sz="3600" b="1" dirty="0"/>
          </a:p>
        </p:txBody>
      </p:sp>
      <p:sp>
        <p:nvSpPr>
          <p:cNvPr id="3" name="Text Placeholder 1"/>
          <p:cNvSpPr txBox="1">
            <a:spLocks/>
          </p:cNvSpPr>
          <p:nvPr/>
        </p:nvSpPr>
        <p:spPr>
          <a:xfrm>
            <a:off x="8638162" y="2723746"/>
            <a:ext cx="7276289" cy="5129336"/>
          </a:xfrm>
          <a:prstGeom prst="rect">
            <a:avLst/>
          </a:prstGeom>
        </p:spPr>
        <p:txBody>
          <a:bodyPr vert="horz" lIns="0" tIns="0" rIns="0" bIns="0" rtlCol="0">
            <a:noAutofit/>
          </a:bodyPr>
          <a:lstStyle>
            <a:lvl1pPr marL="12700" marR="5080" indent="0" algn="l" defTabSz="914400" rtl="0" eaLnBrk="1" latinLnBrk="0" hangingPunct="1">
              <a:lnSpc>
                <a:spcPts val="2600"/>
              </a:lnSpc>
              <a:spcBef>
                <a:spcPts val="420"/>
              </a:spcBef>
              <a:buClr>
                <a:schemeClr val="tx2"/>
              </a:buClr>
              <a:buSzPct val="125000"/>
              <a:buFont typeface="Arial" panose="020B0604020202020204" pitchFamily="34" charset="0"/>
              <a:buNone/>
              <a:defRPr lang="en-US" sz="2400" b="0" i="0" kern="1200" spc="-25" dirty="0" smtClean="0">
                <a:solidFill>
                  <a:schemeClr val="bg1"/>
                </a:solidFill>
                <a:latin typeface="Nunito Sans" charset="0"/>
                <a:ea typeface="Nunito Sans" charset="0"/>
                <a:cs typeface="Nunito Sans" charset="0"/>
              </a:defRPr>
            </a:lvl1pPr>
            <a:lvl2pPr marL="12700" marR="5080" indent="0" algn="l" defTabSz="914400" rtl="0" eaLnBrk="1" latinLnBrk="0" hangingPunct="1">
              <a:lnSpc>
                <a:spcPts val="2740"/>
              </a:lnSpc>
              <a:spcBef>
                <a:spcPts val="2275"/>
              </a:spcBef>
              <a:buClr>
                <a:schemeClr val="tx2"/>
              </a:buClr>
              <a:buSzPct val="125000"/>
              <a:buFont typeface="Arial" panose="020B0604020202020204" pitchFamily="34" charset="0"/>
              <a:buNone/>
              <a:tabLst/>
              <a:defRPr lang="en-US" sz="2400" b="1" i="0" kern="1200" dirty="0" smtClean="0">
                <a:solidFill>
                  <a:schemeClr val="bg1"/>
                </a:solidFill>
                <a:latin typeface="Nunito Sans Black" charset="0"/>
                <a:ea typeface="Nunito Sans Black" charset="0"/>
                <a:cs typeface="Nunito Sans Black" charset="0"/>
              </a:defRPr>
            </a:lvl2pPr>
            <a:lvl3pPr marL="12700" marR="5080" indent="0" algn="l" defTabSz="914400" rtl="0" eaLnBrk="1" latinLnBrk="0" hangingPunct="1">
              <a:lnSpc>
                <a:spcPts val="2740"/>
              </a:lnSpc>
              <a:spcBef>
                <a:spcPts val="420"/>
              </a:spcBef>
              <a:buClr>
                <a:schemeClr val="tx1"/>
              </a:buClr>
              <a:buSzPct val="125000"/>
              <a:buFont typeface="Arial" panose="020B0604020202020204" pitchFamily="34" charset="0"/>
              <a:buNone/>
              <a:tabLst/>
              <a:defRPr lang="en-US" sz="2400" b="1" i="0" kern="1200" spc="-60" dirty="0" smtClean="0">
                <a:solidFill>
                  <a:schemeClr val="bg1"/>
                </a:solidFill>
                <a:latin typeface="Nunito Sans" charset="0"/>
                <a:ea typeface="Nunito Sans" charset="0"/>
                <a:cs typeface="Nunito Sans" charset="0"/>
              </a:defRPr>
            </a:lvl3pPr>
            <a:lvl4pPr marL="12700" marR="5080" indent="0" algn="l" defTabSz="914400" rtl="0" eaLnBrk="1" latinLnBrk="0" hangingPunct="1">
              <a:lnSpc>
                <a:spcPts val="2600"/>
              </a:lnSpc>
              <a:spcBef>
                <a:spcPts val="420"/>
              </a:spcBef>
              <a:buClr>
                <a:schemeClr val="tx1"/>
              </a:buClr>
              <a:buSzPct val="125000"/>
              <a:buFont typeface="Arial" panose="020B0604020202020204" pitchFamily="34" charset="0"/>
              <a:buNone/>
              <a:tabLst/>
              <a:defRPr lang="en-US" sz="2400" b="0" i="0" kern="1200" spc="-25" dirty="0" smtClean="0">
                <a:solidFill>
                  <a:schemeClr val="bg1"/>
                </a:solidFill>
                <a:latin typeface="Nunito Sans" charset="0"/>
                <a:ea typeface="Nunito Sans" charset="0"/>
                <a:cs typeface="Nunito Sans" charset="0"/>
              </a:defRPr>
            </a:lvl4pPr>
            <a:lvl5pPr marL="12700" marR="5080" indent="0" algn="l" defTabSz="914400" rtl="0" eaLnBrk="1" latinLnBrk="0" hangingPunct="1">
              <a:lnSpc>
                <a:spcPts val="2600"/>
              </a:lnSpc>
              <a:spcBef>
                <a:spcPts val="420"/>
              </a:spcBef>
              <a:buClr>
                <a:schemeClr val="tx2"/>
              </a:buClr>
              <a:buSzPct val="125000"/>
              <a:buFont typeface="Arial" panose="020B0604020202020204" pitchFamily="34" charset="0"/>
              <a:buNone/>
              <a:tabLst/>
              <a:defRPr lang="en-US" sz="2400" b="0" i="0" kern="1200" spc="-25" dirty="0">
                <a:solidFill>
                  <a:schemeClr val="bg1"/>
                </a:solidFill>
                <a:latin typeface="Nunito Sans" charset="0"/>
                <a:ea typeface="Nunito Sans" charset="0"/>
                <a:cs typeface="Nunito Sans"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00000"/>
              </a:lnSpc>
            </a:pPr>
            <a:r>
              <a:rPr lang="en-GB" sz="3600" dirty="0" smtClean="0"/>
              <a:t>1 - “you have to work with children to volunteer with the Scouts”</a:t>
            </a:r>
          </a:p>
          <a:p>
            <a:pPr>
              <a:lnSpc>
                <a:spcPct val="100000"/>
              </a:lnSpc>
            </a:pPr>
            <a:endParaRPr lang="en-GB" sz="3600" dirty="0" smtClean="0"/>
          </a:p>
          <a:p>
            <a:pPr>
              <a:lnSpc>
                <a:spcPct val="100000"/>
              </a:lnSpc>
            </a:pPr>
            <a:r>
              <a:rPr lang="en-GB" sz="3600" dirty="0" smtClean="0"/>
              <a:t>2 - “you need to be Bear </a:t>
            </a:r>
            <a:r>
              <a:rPr lang="en-GB" sz="3600" dirty="0" err="1" smtClean="0"/>
              <a:t>Grylls</a:t>
            </a:r>
            <a:r>
              <a:rPr lang="en-GB" sz="3600" dirty="0" smtClean="0"/>
              <a:t>”</a:t>
            </a:r>
          </a:p>
          <a:p>
            <a:pPr>
              <a:lnSpc>
                <a:spcPct val="100000"/>
              </a:lnSpc>
            </a:pPr>
            <a:endParaRPr lang="en-GB" sz="3600" dirty="0" smtClean="0"/>
          </a:p>
          <a:p>
            <a:pPr>
              <a:lnSpc>
                <a:spcPct val="100000"/>
              </a:lnSpc>
            </a:pPr>
            <a:r>
              <a:rPr lang="en-GB" sz="3600" dirty="0" smtClean="0"/>
              <a:t>3 - “you have to come every week”</a:t>
            </a:r>
          </a:p>
          <a:p>
            <a:pPr>
              <a:lnSpc>
                <a:spcPct val="100000"/>
              </a:lnSpc>
            </a:pPr>
            <a:endParaRPr lang="en-GB" sz="3600" dirty="0"/>
          </a:p>
          <a:p>
            <a:pPr>
              <a:lnSpc>
                <a:spcPct val="100000"/>
              </a:lnSpc>
            </a:pPr>
            <a:r>
              <a:rPr lang="en-GB" sz="3600" dirty="0" smtClean="0"/>
              <a:t>4 - “you have to wear a uniform”</a:t>
            </a:r>
            <a:endParaRPr lang="en-GB" sz="3600" dirty="0"/>
          </a:p>
        </p:txBody>
      </p:sp>
    </p:spTree>
    <p:extLst>
      <p:ext uri="{BB962C8B-B14F-4D97-AF65-F5344CB8AC3E}">
        <p14:creationId xmlns:p14="http://schemas.microsoft.com/office/powerpoint/2010/main" val="11627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3406140"/>
            <a:ext cx="14701460" cy="2308324"/>
          </a:xfrm>
          <a:prstGeom prst="rect">
            <a:avLst/>
          </a:prstGeom>
          <a:noFill/>
        </p:spPr>
        <p:txBody>
          <a:bodyPr wrap="none" rtlCol="0">
            <a:spAutoFit/>
          </a:bodyPr>
          <a:lstStyle/>
          <a:p>
            <a:pPr algn="ctr"/>
            <a:r>
              <a:rPr lang="en-GB" sz="7200" dirty="0" smtClean="0">
                <a:solidFill>
                  <a:srgbClr val="7414DC"/>
                </a:solidFill>
              </a:rPr>
              <a:t>Video slide</a:t>
            </a:r>
            <a:r>
              <a:rPr lang="en-GB" sz="7200" dirty="0">
                <a:solidFill>
                  <a:srgbClr val="7414DC"/>
                </a:solidFill>
              </a:rPr>
              <a:t> </a:t>
            </a:r>
            <a:endParaRPr lang="en-GB" sz="7200" dirty="0" smtClean="0">
              <a:solidFill>
                <a:srgbClr val="7414DC"/>
              </a:solidFill>
            </a:endParaRPr>
          </a:p>
          <a:p>
            <a:pPr algn="ctr"/>
            <a:r>
              <a:rPr lang="en-GB" sz="7200" dirty="0" smtClean="0">
                <a:solidFill>
                  <a:srgbClr val="7414DC"/>
                </a:solidFill>
              </a:rPr>
              <a:t>(see notes for recommended video)</a:t>
            </a:r>
          </a:p>
        </p:txBody>
      </p:sp>
    </p:spTree>
    <p:extLst>
      <p:ext uri="{BB962C8B-B14F-4D97-AF65-F5344CB8AC3E}">
        <p14:creationId xmlns:p14="http://schemas.microsoft.com/office/powerpoint/2010/main" val="976376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2FD0753-98D6-9C41-B787-A1EAB7F82C87}"/>
              </a:ext>
            </a:extLst>
          </p:cNvPr>
          <p:cNvSpPr>
            <a:spLocks noGrp="1"/>
          </p:cNvSpPr>
          <p:nvPr>
            <p:ph type="body" sz="quarter" idx="11"/>
          </p:nvPr>
        </p:nvSpPr>
        <p:spPr>
          <a:xfrm>
            <a:off x="8267700" y="3352800"/>
            <a:ext cx="7747000" cy="1651000"/>
          </a:xfrm>
        </p:spPr>
        <p:txBody>
          <a:bodyPr/>
          <a:lstStyle/>
          <a:p>
            <a:pPr algn="ctr"/>
            <a:endParaRPr lang="en-GB" sz="3600" b="1" spc="0" dirty="0">
              <a:solidFill>
                <a:schemeClr val="tx1">
                  <a:lumMod val="95000"/>
                  <a:lumOff val="5000"/>
                </a:schemeClr>
              </a:solidFill>
              <a:latin typeface="Nunito Sans Black" panose="00000A00000000000000" pitchFamily="2" charset="0"/>
            </a:endParaRPr>
          </a:p>
          <a:p>
            <a:pPr algn="ctr"/>
            <a:endParaRPr lang="en-GB" sz="3600" b="1" spc="0" dirty="0">
              <a:solidFill>
                <a:schemeClr val="tx1">
                  <a:lumMod val="95000"/>
                  <a:lumOff val="5000"/>
                </a:schemeClr>
              </a:solidFill>
              <a:latin typeface="Nunito Sans Black" panose="00000A00000000000000" pitchFamily="2" charset="0"/>
            </a:endParaRPr>
          </a:p>
          <a:p>
            <a:pPr algn="ctr"/>
            <a:r>
              <a:rPr lang="en-GB" sz="3600" b="1" spc="0" dirty="0">
                <a:latin typeface="Nunito Sans Black" panose="00000A00000000000000" pitchFamily="2" charset="0"/>
              </a:rPr>
              <a:t>Volunteering with </a:t>
            </a:r>
            <a:r>
              <a:rPr lang="en-GB" sz="3600" b="1" spc="0" dirty="0" smtClean="0">
                <a:latin typeface="Nunito Sans Black" panose="00000A00000000000000" pitchFamily="2" charset="0"/>
              </a:rPr>
              <a:t>Young </a:t>
            </a:r>
            <a:r>
              <a:rPr lang="en-GB" sz="3600" b="1" spc="0" dirty="0">
                <a:latin typeface="Nunito Sans Black" panose="00000A00000000000000" pitchFamily="2" charset="0"/>
              </a:rPr>
              <a:t>P</a:t>
            </a:r>
            <a:r>
              <a:rPr lang="en-GB" sz="3600" b="1" spc="0" dirty="0" smtClean="0">
                <a:latin typeface="Nunito Sans Black" panose="00000A00000000000000" pitchFamily="2" charset="0"/>
              </a:rPr>
              <a:t>eople</a:t>
            </a:r>
          </a:p>
          <a:p>
            <a:pPr algn="ctr"/>
            <a:endParaRPr lang="en-GB" sz="3600" b="1" spc="0" dirty="0" smtClean="0">
              <a:latin typeface="Nunito Sans Black" panose="00000A00000000000000" pitchFamily="2" charset="0"/>
            </a:endParaRPr>
          </a:p>
          <a:p>
            <a:pPr algn="ctr"/>
            <a:endParaRPr lang="en-GB" sz="3600" b="1" spc="0" dirty="0" smtClean="0">
              <a:latin typeface="Nunito Sans Black" panose="00000A00000000000000" pitchFamily="2" charset="0"/>
            </a:endParaRPr>
          </a:p>
          <a:p>
            <a:pPr algn="ctr"/>
            <a:r>
              <a:rPr lang="en-GB" sz="3600" b="1" spc="0" dirty="0" smtClean="0">
                <a:latin typeface="Nunito Sans Black" panose="00000A00000000000000" pitchFamily="2" charset="0"/>
              </a:rPr>
              <a:t>What does this look like?</a:t>
            </a:r>
            <a:endParaRPr lang="en-GB" dirty="0"/>
          </a:p>
          <a:p>
            <a:pPr marL="342900" marR="0" lvl="0" indent="-342900">
              <a:lnSpc>
                <a:spcPct val="100000"/>
              </a:lnSpc>
              <a:spcBef>
                <a:spcPct val="20000"/>
              </a:spcBef>
              <a:buClrTx/>
              <a:buSzTx/>
              <a:buFont typeface="Arial" pitchFamily="34" charset="0"/>
              <a:buChar char="•"/>
              <a:defRPr/>
            </a:pPr>
            <a:endParaRPr lang="en-GB" sz="2600" b="1" spc="0" dirty="0">
              <a:latin typeface="Nunito Sans Black" panose="00000A00000000000000" pitchFamily="2" charset="0"/>
              <a:ea typeface="+mn-ea"/>
              <a:cs typeface="+mn-cs"/>
            </a:endParaRPr>
          </a:p>
          <a:p>
            <a:pPr algn="ctr"/>
            <a:endParaRPr lang="en-GB" dirty="0">
              <a:latin typeface="Nunito Sans Black" panose="00000A00000000000000" pitchFamily="2" charset="0"/>
            </a:endParaRPr>
          </a:p>
        </p:txBody>
      </p:sp>
    </p:spTree>
    <p:extLst>
      <p:ext uri="{BB962C8B-B14F-4D97-AF65-F5344CB8AC3E}">
        <p14:creationId xmlns:p14="http://schemas.microsoft.com/office/powerpoint/2010/main" val="888788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91ADCAB-F50C-2944-AFA4-C9FC9AE5F178}"/>
              </a:ext>
            </a:extLst>
          </p:cNvPr>
          <p:cNvSpPr>
            <a:spLocks noGrp="1"/>
          </p:cNvSpPr>
          <p:nvPr>
            <p:ph type="body" sz="quarter" idx="10"/>
          </p:nvPr>
        </p:nvSpPr>
        <p:spPr>
          <a:xfrm>
            <a:off x="451928" y="3209027"/>
            <a:ext cx="7543800" cy="1449238"/>
          </a:xfrm>
        </p:spPr>
        <p:txBody>
          <a:bodyPr/>
          <a:lstStyle/>
          <a:p>
            <a:pPr algn="ctr"/>
            <a:endParaRPr lang="en-GB" sz="3600" u="sng" dirty="0">
              <a:latin typeface="Nunito Sans Black" panose="00000A00000000000000" pitchFamily="2" charset="0"/>
            </a:endParaRPr>
          </a:p>
          <a:p>
            <a:pPr algn="ctr"/>
            <a:r>
              <a:rPr lang="en-GB" sz="3600" dirty="0">
                <a:latin typeface="Nunito Sans Black" panose="00000A00000000000000" pitchFamily="2" charset="0"/>
              </a:rPr>
              <a:t>Volunteering in </a:t>
            </a:r>
            <a:r>
              <a:rPr lang="en-GB" sz="3600" dirty="0" smtClean="0">
                <a:latin typeface="Nunito Sans Black" panose="00000A00000000000000" pitchFamily="2" charset="0"/>
              </a:rPr>
              <a:t>Management</a:t>
            </a:r>
            <a:endParaRPr lang="en-GB" sz="3600" dirty="0">
              <a:latin typeface="Nunito Sans Black" panose="00000A00000000000000" pitchFamily="2" charset="0"/>
            </a:endParaRPr>
          </a:p>
          <a:p>
            <a:pPr algn="ctr"/>
            <a:endParaRPr lang="en-GB" sz="3600" dirty="0" smtClean="0">
              <a:latin typeface="Nunito Sans Black" panose="00000A00000000000000" pitchFamily="2" charset="0"/>
            </a:endParaRPr>
          </a:p>
          <a:p>
            <a:pPr algn="ctr"/>
            <a:endParaRPr lang="en-GB" sz="3600" dirty="0" smtClean="0">
              <a:latin typeface="Nunito Sans Black" panose="00000A00000000000000" pitchFamily="2" charset="0"/>
            </a:endParaRPr>
          </a:p>
          <a:p>
            <a:pPr algn="ctr"/>
            <a:r>
              <a:rPr lang="en-GB" sz="3600" dirty="0" smtClean="0">
                <a:latin typeface="Nunito Sans Black" panose="00000A00000000000000" pitchFamily="2" charset="0"/>
              </a:rPr>
              <a:t>What does this look like?</a:t>
            </a:r>
          </a:p>
          <a:p>
            <a:pPr algn="ctr"/>
            <a:endParaRPr lang="en-GB" sz="3600" u="sng" dirty="0">
              <a:latin typeface="Nunito Sans Black" panose="00000A00000000000000" pitchFamily="2" charset="0"/>
            </a:endParaRPr>
          </a:p>
          <a:p>
            <a:pPr marL="342900" marR="0" lvl="0" indent="-342900">
              <a:lnSpc>
                <a:spcPct val="90000"/>
              </a:lnSpc>
              <a:spcBef>
                <a:spcPct val="20000"/>
              </a:spcBef>
              <a:buClrTx/>
              <a:buSzTx/>
              <a:buFont typeface="Arial" pitchFamily="34" charset="0"/>
              <a:buChar char="•"/>
            </a:pPr>
            <a:endParaRPr lang="en-GB" sz="2600" b="1" spc="0" dirty="0">
              <a:latin typeface="Nunito Sans Black" panose="00000A00000000000000" pitchFamily="2" charset="0"/>
              <a:ea typeface="+mn-ea"/>
              <a:cs typeface="+mn-cs"/>
            </a:endParaRPr>
          </a:p>
          <a:p>
            <a:pPr marL="0" marR="0" lvl="0">
              <a:lnSpc>
                <a:spcPct val="90000"/>
              </a:lnSpc>
              <a:spcBef>
                <a:spcPct val="20000"/>
              </a:spcBef>
              <a:buClrTx/>
              <a:buSzTx/>
            </a:pPr>
            <a:endParaRPr lang="en-GB" sz="2600" b="1" spc="0" dirty="0">
              <a:latin typeface="Nunito Sans Black" panose="00000A00000000000000" pitchFamily="2" charset="0"/>
              <a:ea typeface="+mn-ea"/>
              <a:cs typeface="+mn-cs"/>
            </a:endParaRPr>
          </a:p>
          <a:p>
            <a:pPr algn="ctr"/>
            <a:endParaRPr lang="en-GB" sz="3200" dirty="0">
              <a:latin typeface="Nunito Sans Black" panose="00000A00000000000000" pitchFamily="2" charset="0"/>
            </a:endParaRPr>
          </a:p>
        </p:txBody>
      </p:sp>
    </p:spTree>
    <p:extLst>
      <p:ext uri="{BB962C8B-B14F-4D97-AF65-F5344CB8AC3E}">
        <p14:creationId xmlns:p14="http://schemas.microsoft.com/office/powerpoint/2010/main" val="373849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Scouts_PowerPoint_Template_March2018</Template>
  <TotalTime>17162</TotalTime>
  <Words>1319</Words>
  <Application>Microsoft Office PowerPoint</Application>
  <PresentationFormat>Custom</PresentationFormat>
  <Paragraphs>151</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Nunito Sans</vt:lpstr>
      <vt:lpstr>Nunito Sans Black</vt:lpstr>
      <vt:lpstr>Nunito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Hudd</dc:creator>
  <cp:lastModifiedBy>Louise Ousley</cp:lastModifiedBy>
  <cp:revision>104</cp:revision>
  <dcterms:created xsi:type="dcterms:W3CDTF">2018-05-21T09:27:20Z</dcterms:created>
  <dcterms:modified xsi:type="dcterms:W3CDTF">2022-10-18T09:50:20Z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ies>
</file>