
<file path=[Content_Types].xml><?xml version="1.0" encoding="utf-8"?>
<Types xmlns="http://schemas.openxmlformats.org/package/2006/content-types">
  <Default Extension="fntdata" ContentType="application/x-fontdata"/>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53"/>
  </p:notesMasterIdLst>
  <p:handoutMasterIdLst>
    <p:handoutMasterId r:id="rId54"/>
  </p:handoutMasterIdLst>
  <p:sldIdLst>
    <p:sldId id="439" r:id="rId5"/>
    <p:sldId id="692" r:id="rId6"/>
    <p:sldId id="693" r:id="rId7"/>
    <p:sldId id="436" r:id="rId8"/>
    <p:sldId id="339" r:id="rId9"/>
    <p:sldId id="323" r:id="rId10"/>
    <p:sldId id="440" r:id="rId11"/>
    <p:sldId id="344" r:id="rId12"/>
    <p:sldId id="443" r:id="rId13"/>
    <p:sldId id="488" r:id="rId14"/>
    <p:sldId id="494" r:id="rId15"/>
    <p:sldId id="493" r:id="rId16"/>
    <p:sldId id="518" r:id="rId17"/>
    <p:sldId id="519" r:id="rId18"/>
    <p:sldId id="466" r:id="rId19"/>
    <p:sldId id="511" r:id="rId20"/>
    <p:sldId id="480" r:id="rId21"/>
    <p:sldId id="512" r:id="rId22"/>
    <p:sldId id="479" r:id="rId23"/>
    <p:sldId id="491" r:id="rId24"/>
    <p:sldId id="465" r:id="rId25"/>
    <p:sldId id="467" r:id="rId26"/>
    <p:sldId id="495" r:id="rId27"/>
    <p:sldId id="468" r:id="rId28"/>
    <p:sldId id="514" r:id="rId29"/>
    <p:sldId id="481" r:id="rId30"/>
    <p:sldId id="513" r:id="rId31"/>
    <p:sldId id="469" r:id="rId32"/>
    <p:sldId id="475" r:id="rId33"/>
    <p:sldId id="470" r:id="rId34"/>
    <p:sldId id="497" r:id="rId35"/>
    <p:sldId id="471" r:id="rId36"/>
    <p:sldId id="472" r:id="rId37"/>
    <p:sldId id="473" r:id="rId38"/>
    <p:sldId id="498" r:id="rId39"/>
    <p:sldId id="474" r:id="rId40"/>
    <p:sldId id="476" r:id="rId41"/>
    <p:sldId id="477" r:id="rId42"/>
    <p:sldId id="515" r:id="rId43"/>
    <p:sldId id="499" r:id="rId44"/>
    <p:sldId id="516" r:id="rId45"/>
    <p:sldId id="517" r:id="rId46"/>
    <p:sldId id="482" r:id="rId47"/>
    <p:sldId id="672" r:id="rId48"/>
    <p:sldId id="671" r:id="rId49"/>
    <p:sldId id="678" r:id="rId50"/>
    <p:sldId id="675" r:id="rId51"/>
    <p:sldId id="677" r:id="rId52"/>
  </p:sldIdLst>
  <p:sldSz cx="12192000" cy="6858000"/>
  <p:notesSz cx="7104063" cy="10234613"/>
  <p:embeddedFontLst>
    <p:embeddedFont>
      <p:font typeface="Calibri" panose="020F0502020204030204" pitchFamily="34" charset="0"/>
      <p:regular r:id="rId55"/>
      <p:bold r:id="rId56"/>
      <p:italic r:id="rId57"/>
      <p:boldItalic r:id="rId58"/>
    </p:embeddedFont>
    <p:embeddedFont>
      <p:font typeface="Nunito Sans" pitchFamily="2" charset="0"/>
      <p:regular r:id="rId59"/>
      <p:bold r:id="rId60"/>
      <p:italic r:id="rId61"/>
      <p:boldItalic r:id="rId62"/>
    </p:embeddedFont>
    <p:embeddedFont>
      <p:font typeface="Nunito Sans Black" pitchFamily="2" charset="0"/>
      <p:bold r:id="rId63"/>
      <p:boldItalic r:id="rId64"/>
    </p:embeddedFont>
    <p:embeddedFont>
      <p:font typeface="Nunito Sans ExtraBold" pitchFamily="2" charset="0"/>
      <p:bold r:id="rId65"/>
      <p:boldItalic r:id="rId66"/>
    </p:embeddedFont>
  </p:embeddedFont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162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EDE143A-CD14-B44C-8B24-E7A126DBF7FE}" name="Robert Groves" initials="RG" userId="Robert Groves" providerId="None"/>
  <p188:author id="{75DB3E5F-BCEB-C059-68D6-BC99F48451FF}" name="Andrew Sutherland" initials="AS" userId="S::andrew.sutherland@scouts.org.uk::f84dd9ed-16dd-4604-8524-05c73fa146fc" providerId="AD"/>
  <p188:author id="{09EE0762-028D-C496-A63A-38CA9AB7D99D}" name="Alison Fell" initials="AF" userId="S::alison.fell@scouts.org.uk::5b1de8e2-dda0-40e6-9071-5ec3be7418c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loe Kembery" initials="CK" lastIdx="13" clrIdx="0">
    <p:extLst>
      <p:ext uri="{19B8F6BF-5375-455C-9EA6-DF929625EA0E}">
        <p15:presenceInfo xmlns:p15="http://schemas.microsoft.com/office/powerpoint/2012/main" userId="S-1-5-21-1391002672-2133347557-2062581721-34666" providerId="AD"/>
      </p:ext>
    </p:extLst>
  </p:cmAuthor>
  <p:cmAuthor id="2" name="Melissa Gannaway" initials="MG" lastIdx="8" clrIdx="1">
    <p:extLst>
      <p:ext uri="{19B8F6BF-5375-455C-9EA6-DF929625EA0E}">
        <p15:presenceInfo xmlns:p15="http://schemas.microsoft.com/office/powerpoint/2012/main" userId="S::melissa.gannaway@scouts.org.uk::3aa2c6e2-030e-48da-aa64-1b8656504050" providerId="AD"/>
      </p:ext>
    </p:extLst>
  </p:cmAuthor>
  <p:cmAuthor id="3" name="Robert Groves" initials="RG" lastIdx="1" clrIdx="2">
    <p:extLst>
      <p:ext uri="{19B8F6BF-5375-455C-9EA6-DF929625EA0E}">
        <p15:presenceInfo xmlns:p15="http://schemas.microsoft.com/office/powerpoint/2012/main" userId="Robert Grove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DF8FA"/>
    <a:srgbClr val="D4F2EF"/>
    <a:srgbClr val="001E22"/>
    <a:srgbClr val="E1FFFC"/>
    <a:srgbClr val="CCE2D0"/>
    <a:srgbClr val="BFFFF8"/>
    <a:srgbClr val="C8DFE6"/>
    <a:srgbClr val="00A793"/>
    <a:srgbClr val="7414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5" d="100"/>
          <a:sy n="115" d="100"/>
        </p:scale>
        <p:origin x="706" y="72"/>
      </p:cViewPr>
      <p:guideLst>
        <p:guide orient="horz" pos="2160"/>
        <p:guide pos="162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9.fntdata"/><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font" Target="fonts/font4.fntdata"/><Relationship Id="rId66" Type="http://schemas.openxmlformats.org/officeDocument/2006/relationships/font" Target="fonts/font12.fntdata"/><Relationship Id="rId5" Type="http://schemas.openxmlformats.org/officeDocument/2006/relationships/slide" Target="slides/slide1.xml"/><Relationship Id="rId61" Type="http://schemas.openxmlformats.org/officeDocument/2006/relationships/font" Target="fonts/font7.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5.fntdata"/><Relationship Id="rId67"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handoutMaster" Target="handoutMasters/handoutMaster1.xml"/><Relationship Id="rId62" Type="http://schemas.openxmlformats.org/officeDocument/2006/relationships/font" Target="fonts/font8.fntdata"/><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3.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6.fntdata"/><Relationship Id="rId65" Type="http://schemas.openxmlformats.org/officeDocument/2006/relationships/font" Target="fonts/font11.fntdata"/><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font" Target="fonts/font1.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AC1D43-FE4B-4643-942E-1F42F52B695D}"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GB"/>
        </a:p>
      </dgm:t>
    </dgm:pt>
    <dgm:pt modelId="{38FC358B-15CF-4E8E-87B8-2B3F266A0AB3}">
      <dgm:prSet phldrT="[Text]" custT="1"/>
      <dgm:spPr>
        <a:noFill/>
        <a:ln w="28575">
          <a:solidFill>
            <a:srgbClr val="26B756"/>
          </a:solidFill>
        </a:ln>
      </dgm:spPr>
      <dgm:t>
        <a:bodyPr/>
        <a:lstStyle/>
        <a:p>
          <a:r>
            <a:rPr lang="en-GB" sz="1300">
              <a:solidFill>
                <a:sysClr val="windowText" lastClr="000000"/>
              </a:solidFill>
              <a:latin typeface="Nunito Sans" panose="00000500000000000000" pitchFamily="2" charset="0"/>
            </a:rPr>
            <a:t>Group Trustee Board</a:t>
          </a:r>
        </a:p>
      </dgm:t>
    </dgm:pt>
    <dgm:pt modelId="{3BFDD8AC-18CD-4F08-AF48-302E3C59E934}" type="parTrans" cxnId="{CBAF09DF-C5BF-4332-A901-B05F036F7119}">
      <dgm:prSet/>
      <dgm:spPr/>
      <dgm:t>
        <a:bodyPr/>
        <a:lstStyle/>
        <a:p>
          <a:endParaRPr lang="en-GB" sz="1300">
            <a:solidFill>
              <a:sysClr val="windowText" lastClr="000000"/>
            </a:solidFill>
            <a:latin typeface="Nunito Sans" panose="00000500000000000000" pitchFamily="2" charset="0"/>
          </a:endParaRPr>
        </a:p>
      </dgm:t>
    </dgm:pt>
    <dgm:pt modelId="{4DBE0272-0F94-4434-975F-35B7B15F8C67}" type="sibTrans" cxnId="{CBAF09DF-C5BF-4332-A901-B05F036F7119}">
      <dgm:prSet/>
      <dgm:spPr/>
      <dgm:t>
        <a:bodyPr/>
        <a:lstStyle/>
        <a:p>
          <a:endParaRPr lang="en-GB" sz="1300">
            <a:solidFill>
              <a:sysClr val="windowText" lastClr="000000"/>
            </a:solidFill>
            <a:latin typeface="Nunito Sans" panose="00000500000000000000" pitchFamily="2" charset="0"/>
          </a:endParaRPr>
        </a:p>
      </dgm:t>
    </dgm:pt>
    <dgm:pt modelId="{0E8D0076-1457-441D-845D-098572716DB5}" type="asst">
      <dgm:prSet phldrT="[Text]" custT="1"/>
      <dgm:spPr>
        <a:noFill/>
        <a:ln>
          <a:solidFill>
            <a:srgbClr val="26B756"/>
          </a:solidFill>
          <a:prstDash val="lgDash"/>
        </a:ln>
      </dgm:spPr>
      <dgm:t>
        <a:bodyPr/>
        <a:lstStyle/>
        <a:p>
          <a:r>
            <a:rPr lang="en-GB" sz="1300">
              <a:solidFill>
                <a:sysClr val="windowText" lastClr="000000"/>
              </a:solidFill>
              <a:latin typeface="Nunito Sans" panose="00000500000000000000" pitchFamily="2" charset="0"/>
            </a:rPr>
            <a:t>Chair</a:t>
          </a:r>
        </a:p>
      </dgm:t>
    </dgm:pt>
    <dgm:pt modelId="{08EF092A-80E3-4CBE-BFB5-BCC0F05CDECE}" type="parTrans" cxnId="{9B70305F-5813-443A-8732-AA7D3A7E471F}">
      <dgm:prSet/>
      <dgm:spPr>
        <a:ln>
          <a:solidFill>
            <a:schemeClr val="accent2"/>
          </a:solidFill>
        </a:ln>
      </dgm:spPr>
      <dgm:t>
        <a:bodyPr/>
        <a:lstStyle/>
        <a:p>
          <a:endParaRPr lang="en-GB" sz="1300">
            <a:solidFill>
              <a:sysClr val="windowText" lastClr="000000"/>
            </a:solidFill>
            <a:latin typeface="Nunito Sans" panose="00000500000000000000" pitchFamily="2" charset="0"/>
          </a:endParaRPr>
        </a:p>
      </dgm:t>
    </dgm:pt>
    <dgm:pt modelId="{CDFD544D-152D-4BFC-B797-F70683DAA2C1}" type="sibTrans" cxnId="{9B70305F-5813-443A-8732-AA7D3A7E471F}">
      <dgm:prSet/>
      <dgm:spPr/>
      <dgm:t>
        <a:bodyPr/>
        <a:lstStyle/>
        <a:p>
          <a:endParaRPr lang="en-GB" sz="1300">
            <a:solidFill>
              <a:sysClr val="windowText" lastClr="000000"/>
            </a:solidFill>
            <a:latin typeface="Nunito Sans" panose="00000500000000000000" pitchFamily="2" charset="0"/>
          </a:endParaRPr>
        </a:p>
      </dgm:t>
    </dgm:pt>
    <dgm:pt modelId="{590109C0-5A13-4259-B878-974B724D47C2}">
      <dgm:prSet phldrT="[Text]" custT="1"/>
      <dgm:spPr>
        <a:noFill/>
        <a:ln>
          <a:solidFill>
            <a:srgbClr val="26B756"/>
          </a:solidFill>
          <a:prstDash val="lgDash"/>
        </a:ln>
      </dgm:spPr>
      <dgm:t>
        <a:bodyPr/>
        <a:lstStyle/>
        <a:p>
          <a:r>
            <a:rPr lang="en-GB" sz="1300">
              <a:solidFill>
                <a:sysClr val="windowText" lastClr="000000"/>
              </a:solidFill>
              <a:latin typeface="Nunito Sans" panose="00000500000000000000" pitchFamily="2" charset="0"/>
            </a:rPr>
            <a:t>Treasurer</a:t>
          </a:r>
        </a:p>
      </dgm:t>
    </dgm:pt>
    <dgm:pt modelId="{864EF004-0531-4186-BC18-918A57E75E37}" type="parTrans" cxnId="{D39F506C-834C-41B9-8AB2-DEDBB560603D}">
      <dgm:prSet/>
      <dgm:spPr>
        <a:ln>
          <a:solidFill>
            <a:srgbClr val="26B756"/>
          </a:solidFill>
        </a:ln>
      </dgm:spPr>
      <dgm:t>
        <a:bodyPr/>
        <a:lstStyle/>
        <a:p>
          <a:endParaRPr lang="en-GB" sz="1300">
            <a:solidFill>
              <a:sysClr val="windowText" lastClr="000000"/>
            </a:solidFill>
            <a:latin typeface="Nunito Sans" panose="00000500000000000000" pitchFamily="2" charset="0"/>
          </a:endParaRPr>
        </a:p>
      </dgm:t>
    </dgm:pt>
    <dgm:pt modelId="{88B0CE52-40D4-4EEC-91F1-EFA131E00395}" type="sibTrans" cxnId="{D39F506C-834C-41B9-8AB2-DEDBB560603D}">
      <dgm:prSet/>
      <dgm:spPr/>
      <dgm:t>
        <a:bodyPr/>
        <a:lstStyle/>
        <a:p>
          <a:endParaRPr lang="en-GB" sz="1300">
            <a:solidFill>
              <a:sysClr val="windowText" lastClr="000000"/>
            </a:solidFill>
            <a:latin typeface="Nunito Sans" panose="00000500000000000000" pitchFamily="2" charset="0"/>
          </a:endParaRPr>
        </a:p>
      </dgm:t>
    </dgm:pt>
    <dgm:pt modelId="{81F94D01-5CB9-4A28-BC3F-293EC5C937CC}">
      <dgm:prSet phldrT="[Text]" custT="1"/>
      <dgm:spPr>
        <a:noFill/>
        <a:ln>
          <a:solidFill>
            <a:srgbClr val="26B756"/>
          </a:solidFill>
          <a:prstDash val="lgDash"/>
        </a:ln>
      </dgm:spPr>
      <dgm:t>
        <a:bodyPr/>
        <a:lstStyle/>
        <a:p>
          <a:r>
            <a:rPr lang="en-GB" sz="1300">
              <a:solidFill>
                <a:sysClr val="windowText" lastClr="000000"/>
              </a:solidFill>
              <a:latin typeface="Nunito Sans" panose="00000500000000000000" pitchFamily="2" charset="0"/>
            </a:rPr>
            <a:t>Trustees</a:t>
          </a:r>
        </a:p>
      </dgm:t>
    </dgm:pt>
    <dgm:pt modelId="{2715305A-351F-4B1F-8026-F3D880924FFF}" type="parTrans" cxnId="{DA4816E1-EFDF-4E01-8175-93C7F5E29BF8}">
      <dgm:prSet/>
      <dgm:spPr>
        <a:ln>
          <a:solidFill>
            <a:srgbClr val="26B756"/>
          </a:solidFill>
        </a:ln>
      </dgm:spPr>
      <dgm:t>
        <a:bodyPr/>
        <a:lstStyle/>
        <a:p>
          <a:endParaRPr lang="en-GB" sz="1300">
            <a:solidFill>
              <a:sysClr val="windowText" lastClr="000000"/>
            </a:solidFill>
            <a:latin typeface="Nunito Sans" panose="00000500000000000000" pitchFamily="2" charset="0"/>
          </a:endParaRPr>
        </a:p>
      </dgm:t>
    </dgm:pt>
    <dgm:pt modelId="{98C0250A-337C-4396-8172-8FA62A5E26E8}" type="sibTrans" cxnId="{DA4816E1-EFDF-4E01-8175-93C7F5E29BF8}">
      <dgm:prSet/>
      <dgm:spPr/>
      <dgm:t>
        <a:bodyPr/>
        <a:lstStyle/>
        <a:p>
          <a:endParaRPr lang="en-GB" sz="1300">
            <a:solidFill>
              <a:sysClr val="windowText" lastClr="000000"/>
            </a:solidFill>
            <a:latin typeface="Nunito Sans" panose="00000500000000000000" pitchFamily="2" charset="0"/>
          </a:endParaRPr>
        </a:p>
      </dgm:t>
    </dgm:pt>
    <dgm:pt modelId="{E60D5190-4FAD-48CA-B465-E1A03803F533}">
      <dgm:prSet phldrT="[Text]" custT="1"/>
      <dgm:spPr>
        <a:noFill/>
        <a:ln>
          <a:solidFill>
            <a:srgbClr val="26B756"/>
          </a:solidFill>
          <a:prstDash val="lgDash"/>
        </a:ln>
      </dgm:spPr>
      <dgm:t>
        <a:bodyPr/>
        <a:lstStyle/>
        <a:p>
          <a:r>
            <a:rPr lang="en-GB" sz="1300">
              <a:solidFill>
                <a:sysClr val="windowText" lastClr="000000"/>
              </a:solidFill>
              <a:latin typeface="Nunito Sans" panose="00000500000000000000" pitchFamily="2" charset="0"/>
            </a:rPr>
            <a:t>Group Lead Volunteer</a:t>
          </a:r>
        </a:p>
      </dgm:t>
    </dgm:pt>
    <dgm:pt modelId="{858F8577-9D29-4C21-BC5B-0FE028E165D2}" type="parTrans" cxnId="{D9FCC8DD-6F27-4E01-99EA-1010EA70E4DA}">
      <dgm:prSet/>
      <dgm:spPr>
        <a:ln>
          <a:solidFill>
            <a:srgbClr val="26B756"/>
          </a:solidFill>
        </a:ln>
      </dgm:spPr>
      <dgm:t>
        <a:bodyPr/>
        <a:lstStyle/>
        <a:p>
          <a:endParaRPr lang="en-GB" sz="1300">
            <a:solidFill>
              <a:sysClr val="windowText" lastClr="000000"/>
            </a:solidFill>
            <a:latin typeface="Nunito Sans" panose="00000500000000000000" pitchFamily="2" charset="0"/>
          </a:endParaRPr>
        </a:p>
      </dgm:t>
    </dgm:pt>
    <dgm:pt modelId="{FC082C00-0B68-48C2-82FC-6A666A19F22D}" type="sibTrans" cxnId="{D9FCC8DD-6F27-4E01-99EA-1010EA70E4DA}">
      <dgm:prSet/>
      <dgm:spPr/>
      <dgm:t>
        <a:bodyPr/>
        <a:lstStyle/>
        <a:p>
          <a:endParaRPr lang="en-GB" sz="1300">
            <a:solidFill>
              <a:sysClr val="windowText" lastClr="000000"/>
            </a:solidFill>
            <a:latin typeface="Nunito Sans" panose="00000500000000000000" pitchFamily="2" charset="0"/>
          </a:endParaRPr>
        </a:p>
      </dgm:t>
    </dgm:pt>
    <dgm:pt modelId="{85D889CE-ACED-4355-85C8-C5A45BBAA9D5}" type="pres">
      <dgm:prSet presAssocID="{9AAC1D43-FE4B-4643-942E-1F42F52B695D}" presName="hierChild1" presStyleCnt="0">
        <dgm:presLayoutVars>
          <dgm:orgChart val="1"/>
          <dgm:chPref val="1"/>
          <dgm:dir/>
          <dgm:animOne val="branch"/>
          <dgm:animLvl val="lvl"/>
          <dgm:resizeHandles/>
        </dgm:presLayoutVars>
      </dgm:prSet>
      <dgm:spPr/>
    </dgm:pt>
    <dgm:pt modelId="{343B6F35-23BF-40B2-A541-386266388A88}" type="pres">
      <dgm:prSet presAssocID="{38FC358B-15CF-4E8E-87B8-2B3F266A0AB3}" presName="hierRoot1" presStyleCnt="0">
        <dgm:presLayoutVars>
          <dgm:hierBranch val="l"/>
        </dgm:presLayoutVars>
      </dgm:prSet>
      <dgm:spPr/>
    </dgm:pt>
    <dgm:pt modelId="{BCF67358-7140-4196-8A08-14AEB835718E}" type="pres">
      <dgm:prSet presAssocID="{38FC358B-15CF-4E8E-87B8-2B3F266A0AB3}" presName="rootComposite1" presStyleCnt="0"/>
      <dgm:spPr/>
    </dgm:pt>
    <dgm:pt modelId="{12AEE84C-3302-4B40-BB8E-9A8452F325D7}" type="pres">
      <dgm:prSet presAssocID="{38FC358B-15CF-4E8E-87B8-2B3F266A0AB3}" presName="rootText1" presStyleLbl="node0" presStyleIdx="0" presStyleCnt="1">
        <dgm:presLayoutVars>
          <dgm:chPref val="3"/>
        </dgm:presLayoutVars>
      </dgm:prSet>
      <dgm:spPr/>
    </dgm:pt>
    <dgm:pt modelId="{E9034D67-D915-4591-9888-B8D471D606D1}" type="pres">
      <dgm:prSet presAssocID="{38FC358B-15CF-4E8E-87B8-2B3F266A0AB3}" presName="rootConnector1" presStyleLbl="node1" presStyleIdx="0" presStyleCnt="0"/>
      <dgm:spPr/>
    </dgm:pt>
    <dgm:pt modelId="{A014EB6E-D6EE-4B41-BF3D-342060A7E52E}" type="pres">
      <dgm:prSet presAssocID="{38FC358B-15CF-4E8E-87B8-2B3F266A0AB3}" presName="hierChild2" presStyleCnt="0"/>
      <dgm:spPr/>
    </dgm:pt>
    <dgm:pt modelId="{6CB2C14B-5B37-4151-AB05-DAECA465660E}" type="pres">
      <dgm:prSet presAssocID="{864EF004-0531-4186-BC18-918A57E75E37}" presName="Name50" presStyleLbl="parChTrans1D2" presStyleIdx="0" presStyleCnt="4"/>
      <dgm:spPr/>
    </dgm:pt>
    <dgm:pt modelId="{B53B48AF-8377-4D23-97B2-57458D12ECC2}" type="pres">
      <dgm:prSet presAssocID="{590109C0-5A13-4259-B878-974B724D47C2}" presName="hierRoot2" presStyleCnt="0">
        <dgm:presLayoutVars>
          <dgm:hierBranch val="init"/>
        </dgm:presLayoutVars>
      </dgm:prSet>
      <dgm:spPr/>
    </dgm:pt>
    <dgm:pt modelId="{93FB4F4E-0F6E-4079-BF94-DEBFFFE61BE3}" type="pres">
      <dgm:prSet presAssocID="{590109C0-5A13-4259-B878-974B724D47C2}" presName="rootComposite" presStyleCnt="0"/>
      <dgm:spPr/>
    </dgm:pt>
    <dgm:pt modelId="{1574C082-CCC5-4504-9DE7-6C674FA42831}" type="pres">
      <dgm:prSet presAssocID="{590109C0-5A13-4259-B878-974B724D47C2}" presName="rootText" presStyleLbl="node2" presStyleIdx="0" presStyleCnt="3" custLinFactX="37471" custLinFactNeighborX="100000" custLinFactNeighborY="-4104">
        <dgm:presLayoutVars>
          <dgm:chPref val="3"/>
        </dgm:presLayoutVars>
      </dgm:prSet>
      <dgm:spPr/>
    </dgm:pt>
    <dgm:pt modelId="{3FA0D96A-798A-4593-9EC4-847B85FABCF7}" type="pres">
      <dgm:prSet presAssocID="{590109C0-5A13-4259-B878-974B724D47C2}" presName="rootConnector" presStyleLbl="node2" presStyleIdx="0" presStyleCnt="3"/>
      <dgm:spPr/>
    </dgm:pt>
    <dgm:pt modelId="{361EE0F6-F527-442F-8739-C1FA1DAFD97C}" type="pres">
      <dgm:prSet presAssocID="{590109C0-5A13-4259-B878-974B724D47C2}" presName="hierChild4" presStyleCnt="0"/>
      <dgm:spPr/>
    </dgm:pt>
    <dgm:pt modelId="{808C9887-1A02-4E14-A4B0-E95C99A03D6D}" type="pres">
      <dgm:prSet presAssocID="{590109C0-5A13-4259-B878-974B724D47C2}" presName="hierChild5" presStyleCnt="0"/>
      <dgm:spPr/>
    </dgm:pt>
    <dgm:pt modelId="{28D29AE7-D624-475E-8914-F49ED840A0C2}" type="pres">
      <dgm:prSet presAssocID="{2715305A-351F-4B1F-8026-F3D880924FFF}" presName="Name50" presStyleLbl="parChTrans1D2" presStyleIdx="1" presStyleCnt="4"/>
      <dgm:spPr/>
    </dgm:pt>
    <dgm:pt modelId="{E9B5494F-638B-4FD9-B7E3-23E6ADACEFFB}" type="pres">
      <dgm:prSet presAssocID="{81F94D01-5CB9-4A28-BC3F-293EC5C937CC}" presName="hierRoot2" presStyleCnt="0">
        <dgm:presLayoutVars>
          <dgm:hierBranch val="init"/>
        </dgm:presLayoutVars>
      </dgm:prSet>
      <dgm:spPr/>
    </dgm:pt>
    <dgm:pt modelId="{BE64C469-3216-4B7A-AC69-18B4C1827F59}" type="pres">
      <dgm:prSet presAssocID="{81F94D01-5CB9-4A28-BC3F-293EC5C937CC}" presName="rootComposite" presStyleCnt="0"/>
      <dgm:spPr/>
    </dgm:pt>
    <dgm:pt modelId="{E9430573-41C5-40E1-A892-EDAFF184FE89}" type="pres">
      <dgm:prSet presAssocID="{81F94D01-5CB9-4A28-BC3F-293EC5C937CC}" presName="rootText" presStyleLbl="node2" presStyleIdx="1" presStyleCnt="3" custLinFactX="36103" custLinFactNeighborX="100000" custLinFactNeighborY="-5471">
        <dgm:presLayoutVars>
          <dgm:chPref val="3"/>
        </dgm:presLayoutVars>
      </dgm:prSet>
      <dgm:spPr/>
    </dgm:pt>
    <dgm:pt modelId="{CB4B4F90-45A1-4FC7-8B39-423365957962}" type="pres">
      <dgm:prSet presAssocID="{81F94D01-5CB9-4A28-BC3F-293EC5C937CC}" presName="rootConnector" presStyleLbl="node2" presStyleIdx="1" presStyleCnt="3"/>
      <dgm:spPr/>
    </dgm:pt>
    <dgm:pt modelId="{EDB6AE05-C9D4-41B1-ACD2-1B7493CC0EC2}" type="pres">
      <dgm:prSet presAssocID="{81F94D01-5CB9-4A28-BC3F-293EC5C937CC}" presName="hierChild4" presStyleCnt="0"/>
      <dgm:spPr/>
    </dgm:pt>
    <dgm:pt modelId="{6208E082-4A62-4589-83BB-176131F82EDE}" type="pres">
      <dgm:prSet presAssocID="{81F94D01-5CB9-4A28-BC3F-293EC5C937CC}" presName="hierChild5" presStyleCnt="0"/>
      <dgm:spPr/>
    </dgm:pt>
    <dgm:pt modelId="{801D9DB6-A318-479F-B973-7084A77B5F9E}" type="pres">
      <dgm:prSet presAssocID="{858F8577-9D29-4C21-BC5B-0FE028E165D2}" presName="Name50" presStyleLbl="parChTrans1D2" presStyleIdx="2" presStyleCnt="4"/>
      <dgm:spPr/>
    </dgm:pt>
    <dgm:pt modelId="{54E4979B-EE7E-4EF4-AD8B-5DB7D9DB583E}" type="pres">
      <dgm:prSet presAssocID="{E60D5190-4FAD-48CA-B465-E1A03803F533}" presName="hierRoot2" presStyleCnt="0">
        <dgm:presLayoutVars>
          <dgm:hierBranch val="init"/>
        </dgm:presLayoutVars>
      </dgm:prSet>
      <dgm:spPr/>
    </dgm:pt>
    <dgm:pt modelId="{0CC28F8C-5A20-4056-9E73-CDE910C63F56}" type="pres">
      <dgm:prSet presAssocID="{E60D5190-4FAD-48CA-B465-E1A03803F533}" presName="rootComposite" presStyleCnt="0"/>
      <dgm:spPr/>
    </dgm:pt>
    <dgm:pt modelId="{4C81C56F-4A27-426C-8E87-87521A345DA5}" type="pres">
      <dgm:prSet presAssocID="{E60D5190-4FAD-48CA-B465-E1A03803F533}" presName="rootText" presStyleLbl="node2" presStyleIdx="2" presStyleCnt="3" custLinFactX="38155" custLinFactNeighborX="100000" custLinFactNeighborY="-9575">
        <dgm:presLayoutVars>
          <dgm:chPref val="3"/>
        </dgm:presLayoutVars>
      </dgm:prSet>
      <dgm:spPr/>
    </dgm:pt>
    <dgm:pt modelId="{3B4AACA5-1D69-4D2F-8AE5-D0FAB5295458}" type="pres">
      <dgm:prSet presAssocID="{E60D5190-4FAD-48CA-B465-E1A03803F533}" presName="rootConnector" presStyleLbl="node2" presStyleIdx="2" presStyleCnt="3"/>
      <dgm:spPr/>
    </dgm:pt>
    <dgm:pt modelId="{C842D291-81A4-40B0-A0A2-699CF24270ED}" type="pres">
      <dgm:prSet presAssocID="{E60D5190-4FAD-48CA-B465-E1A03803F533}" presName="hierChild4" presStyleCnt="0"/>
      <dgm:spPr/>
    </dgm:pt>
    <dgm:pt modelId="{7010631C-CD3B-4350-9852-477D87BA020A}" type="pres">
      <dgm:prSet presAssocID="{E60D5190-4FAD-48CA-B465-E1A03803F533}" presName="hierChild5" presStyleCnt="0"/>
      <dgm:spPr/>
    </dgm:pt>
    <dgm:pt modelId="{2EBB19DF-164B-49FD-9A81-74A6EF5A92BB}" type="pres">
      <dgm:prSet presAssocID="{38FC358B-15CF-4E8E-87B8-2B3F266A0AB3}" presName="hierChild3" presStyleCnt="0"/>
      <dgm:spPr/>
    </dgm:pt>
    <dgm:pt modelId="{E68C859D-005D-45D9-9CD6-DFC16093458B}" type="pres">
      <dgm:prSet presAssocID="{08EF092A-80E3-4CBE-BFB5-BCC0F05CDECE}" presName="Name111" presStyleLbl="parChTrans1D2" presStyleIdx="3" presStyleCnt="4"/>
      <dgm:spPr/>
    </dgm:pt>
    <dgm:pt modelId="{A2E9D507-E00A-4F49-A428-BC67C0A295E3}" type="pres">
      <dgm:prSet presAssocID="{0E8D0076-1457-441D-845D-098572716DB5}" presName="hierRoot3" presStyleCnt="0">
        <dgm:presLayoutVars>
          <dgm:hierBranch val="init"/>
        </dgm:presLayoutVars>
      </dgm:prSet>
      <dgm:spPr/>
    </dgm:pt>
    <dgm:pt modelId="{EA77983B-04B1-4073-B2BF-AB41D801518C}" type="pres">
      <dgm:prSet presAssocID="{0E8D0076-1457-441D-845D-098572716DB5}" presName="rootComposite3" presStyleCnt="0"/>
      <dgm:spPr/>
    </dgm:pt>
    <dgm:pt modelId="{890B7EBD-B953-4842-A67B-1A7BBAA10B00}" type="pres">
      <dgm:prSet presAssocID="{0E8D0076-1457-441D-845D-098572716DB5}" presName="rootText3" presStyleLbl="asst1" presStyleIdx="0" presStyleCnt="1" custLinFactX="33367" custLinFactNeighborX="100000" custLinFactNeighborY="2736">
        <dgm:presLayoutVars>
          <dgm:chPref val="3"/>
        </dgm:presLayoutVars>
      </dgm:prSet>
      <dgm:spPr/>
    </dgm:pt>
    <dgm:pt modelId="{906C2BF7-91E0-403A-ADB3-DABEAF0977A9}" type="pres">
      <dgm:prSet presAssocID="{0E8D0076-1457-441D-845D-098572716DB5}" presName="rootConnector3" presStyleLbl="asst1" presStyleIdx="0" presStyleCnt="1"/>
      <dgm:spPr/>
    </dgm:pt>
    <dgm:pt modelId="{D87EC238-0036-4858-B29F-6488510E716C}" type="pres">
      <dgm:prSet presAssocID="{0E8D0076-1457-441D-845D-098572716DB5}" presName="hierChild6" presStyleCnt="0"/>
      <dgm:spPr/>
    </dgm:pt>
    <dgm:pt modelId="{8E3A1FB8-0E36-4F9F-BDBF-D5607EA37924}" type="pres">
      <dgm:prSet presAssocID="{0E8D0076-1457-441D-845D-098572716DB5}" presName="hierChild7" presStyleCnt="0"/>
      <dgm:spPr/>
    </dgm:pt>
  </dgm:ptLst>
  <dgm:cxnLst>
    <dgm:cxn modelId="{C7A86C08-D10A-48E9-83EB-FD53FE6C77DD}" type="presOf" srcId="{858F8577-9D29-4C21-BC5B-0FE028E165D2}" destId="{801D9DB6-A318-479F-B973-7084A77B5F9E}" srcOrd="0" destOrd="0" presId="urn:microsoft.com/office/officeart/2005/8/layout/orgChart1"/>
    <dgm:cxn modelId="{0DF2B611-EB03-4193-8AFB-4CFC1CD3294C}" type="presOf" srcId="{590109C0-5A13-4259-B878-974B724D47C2}" destId="{1574C082-CCC5-4504-9DE7-6C674FA42831}" srcOrd="0" destOrd="0" presId="urn:microsoft.com/office/officeart/2005/8/layout/orgChart1"/>
    <dgm:cxn modelId="{5617FC1D-377A-41B7-9AC3-76B79FAC05DD}" type="presOf" srcId="{0E8D0076-1457-441D-845D-098572716DB5}" destId="{890B7EBD-B953-4842-A67B-1A7BBAA10B00}" srcOrd="0" destOrd="0" presId="urn:microsoft.com/office/officeart/2005/8/layout/orgChart1"/>
    <dgm:cxn modelId="{E0BF085C-C2C3-4BF2-A43D-95F9FF8130E8}" type="presOf" srcId="{E60D5190-4FAD-48CA-B465-E1A03803F533}" destId="{4C81C56F-4A27-426C-8E87-87521A345DA5}" srcOrd="0" destOrd="0" presId="urn:microsoft.com/office/officeart/2005/8/layout/orgChart1"/>
    <dgm:cxn modelId="{9B70305F-5813-443A-8732-AA7D3A7E471F}" srcId="{38FC358B-15CF-4E8E-87B8-2B3F266A0AB3}" destId="{0E8D0076-1457-441D-845D-098572716DB5}" srcOrd="0" destOrd="0" parTransId="{08EF092A-80E3-4CBE-BFB5-BCC0F05CDECE}" sibTransId="{CDFD544D-152D-4BFC-B797-F70683DAA2C1}"/>
    <dgm:cxn modelId="{E09C8F60-562D-4683-B854-B56980F37869}" type="presOf" srcId="{81F94D01-5CB9-4A28-BC3F-293EC5C937CC}" destId="{E9430573-41C5-40E1-A892-EDAFF184FE89}" srcOrd="0" destOrd="0" presId="urn:microsoft.com/office/officeart/2005/8/layout/orgChart1"/>
    <dgm:cxn modelId="{D39F506C-834C-41B9-8AB2-DEDBB560603D}" srcId="{38FC358B-15CF-4E8E-87B8-2B3F266A0AB3}" destId="{590109C0-5A13-4259-B878-974B724D47C2}" srcOrd="1" destOrd="0" parTransId="{864EF004-0531-4186-BC18-918A57E75E37}" sibTransId="{88B0CE52-40D4-4EEC-91F1-EFA131E00395}"/>
    <dgm:cxn modelId="{BA7BAA76-A43C-490D-B799-39A68CE91B88}" type="presOf" srcId="{0E8D0076-1457-441D-845D-098572716DB5}" destId="{906C2BF7-91E0-403A-ADB3-DABEAF0977A9}" srcOrd="1" destOrd="0" presId="urn:microsoft.com/office/officeart/2005/8/layout/orgChart1"/>
    <dgm:cxn modelId="{27071C57-65EB-4F8A-B3F4-C286E134A907}" type="presOf" srcId="{38FC358B-15CF-4E8E-87B8-2B3F266A0AB3}" destId="{12AEE84C-3302-4B40-BB8E-9A8452F325D7}" srcOrd="0" destOrd="0" presId="urn:microsoft.com/office/officeart/2005/8/layout/orgChart1"/>
    <dgm:cxn modelId="{60A4EBA0-35FC-45B3-ABFF-A11D573966A5}" type="presOf" srcId="{E60D5190-4FAD-48CA-B465-E1A03803F533}" destId="{3B4AACA5-1D69-4D2F-8AE5-D0FAB5295458}" srcOrd="1" destOrd="0" presId="urn:microsoft.com/office/officeart/2005/8/layout/orgChart1"/>
    <dgm:cxn modelId="{DF172EA4-88CF-4C3E-9F3B-CF0E4FFF8247}" type="presOf" srcId="{2715305A-351F-4B1F-8026-F3D880924FFF}" destId="{28D29AE7-D624-475E-8914-F49ED840A0C2}" srcOrd="0" destOrd="0" presId="urn:microsoft.com/office/officeart/2005/8/layout/orgChart1"/>
    <dgm:cxn modelId="{74F702B7-AC67-42FA-B0CC-8F5A59E881E0}" type="presOf" srcId="{590109C0-5A13-4259-B878-974B724D47C2}" destId="{3FA0D96A-798A-4593-9EC4-847B85FABCF7}" srcOrd="1" destOrd="0" presId="urn:microsoft.com/office/officeart/2005/8/layout/orgChart1"/>
    <dgm:cxn modelId="{476351C2-F1F9-4147-9806-E14CCA3DD9F4}" type="presOf" srcId="{08EF092A-80E3-4CBE-BFB5-BCC0F05CDECE}" destId="{E68C859D-005D-45D9-9CD6-DFC16093458B}" srcOrd="0" destOrd="0" presId="urn:microsoft.com/office/officeart/2005/8/layout/orgChart1"/>
    <dgm:cxn modelId="{7DC74ECD-F428-462A-B270-F2FFE6C85100}" type="presOf" srcId="{38FC358B-15CF-4E8E-87B8-2B3F266A0AB3}" destId="{E9034D67-D915-4591-9888-B8D471D606D1}" srcOrd="1" destOrd="0" presId="urn:microsoft.com/office/officeart/2005/8/layout/orgChart1"/>
    <dgm:cxn modelId="{2514E9CF-17B6-4A92-A0FD-80849E6F3376}" type="presOf" srcId="{81F94D01-5CB9-4A28-BC3F-293EC5C937CC}" destId="{CB4B4F90-45A1-4FC7-8B39-423365957962}" srcOrd="1" destOrd="0" presId="urn:microsoft.com/office/officeart/2005/8/layout/orgChart1"/>
    <dgm:cxn modelId="{D9FCC8DD-6F27-4E01-99EA-1010EA70E4DA}" srcId="{38FC358B-15CF-4E8E-87B8-2B3F266A0AB3}" destId="{E60D5190-4FAD-48CA-B465-E1A03803F533}" srcOrd="3" destOrd="0" parTransId="{858F8577-9D29-4C21-BC5B-0FE028E165D2}" sibTransId="{FC082C00-0B68-48C2-82FC-6A666A19F22D}"/>
    <dgm:cxn modelId="{FAF23BDE-344F-4854-BDA0-EA0295425373}" type="presOf" srcId="{9AAC1D43-FE4B-4643-942E-1F42F52B695D}" destId="{85D889CE-ACED-4355-85C8-C5A45BBAA9D5}" srcOrd="0" destOrd="0" presId="urn:microsoft.com/office/officeart/2005/8/layout/orgChart1"/>
    <dgm:cxn modelId="{CBAF09DF-C5BF-4332-A901-B05F036F7119}" srcId="{9AAC1D43-FE4B-4643-942E-1F42F52B695D}" destId="{38FC358B-15CF-4E8E-87B8-2B3F266A0AB3}" srcOrd="0" destOrd="0" parTransId="{3BFDD8AC-18CD-4F08-AF48-302E3C59E934}" sibTransId="{4DBE0272-0F94-4434-975F-35B7B15F8C67}"/>
    <dgm:cxn modelId="{E7E681DF-1D25-42E8-8173-014439DA84F4}" type="presOf" srcId="{864EF004-0531-4186-BC18-918A57E75E37}" destId="{6CB2C14B-5B37-4151-AB05-DAECA465660E}" srcOrd="0" destOrd="0" presId="urn:microsoft.com/office/officeart/2005/8/layout/orgChart1"/>
    <dgm:cxn modelId="{DA4816E1-EFDF-4E01-8175-93C7F5E29BF8}" srcId="{38FC358B-15CF-4E8E-87B8-2B3F266A0AB3}" destId="{81F94D01-5CB9-4A28-BC3F-293EC5C937CC}" srcOrd="2" destOrd="0" parTransId="{2715305A-351F-4B1F-8026-F3D880924FFF}" sibTransId="{98C0250A-337C-4396-8172-8FA62A5E26E8}"/>
    <dgm:cxn modelId="{0DC50B5F-42F2-4396-ACF2-CF1A0A664EBE}" type="presParOf" srcId="{85D889CE-ACED-4355-85C8-C5A45BBAA9D5}" destId="{343B6F35-23BF-40B2-A541-386266388A88}" srcOrd="0" destOrd="0" presId="urn:microsoft.com/office/officeart/2005/8/layout/orgChart1"/>
    <dgm:cxn modelId="{D85025B2-AC08-4482-871F-C5DC579EF4E4}" type="presParOf" srcId="{343B6F35-23BF-40B2-A541-386266388A88}" destId="{BCF67358-7140-4196-8A08-14AEB835718E}" srcOrd="0" destOrd="0" presId="urn:microsoft.com/office/officeart/2005/8/layout/orgChart1"/>
    <dgm:cxn modelId="{18831C72-D6D8-452B-83DB-28333B45129E}" type="presParOf" srcId="{BCF67358-7140-4196-8A08-14AEB835718E}" destId="{12AEE84C-3302-4B40-BB8E-9A8452F325D7}" srcOrd="0" destOrd="0" presId="urn:microsoft.com/office/officeart/2005/8/layout/orgChart1"/>
    <dgm:cxn modelId="{F3804751-B85B-438F-A0C1-73C9E36DA197}" type="presParOf" srcId="{BCF67358-7140-4196-8A08-14AEB835718E}" destId="{E9034D67-D915-4591-9888-B8D471D606D1}" srcOrd="1" destOrd="0" presId="urn:microsoft.com/office/officeart/2005/8/layout/orgChart1"/>
    <dgm:cxn modelId="{34AD8FA8-32AF-4657-BD2B-F4D8325DC9FA}" type="presParOf" srcId="{343B6F35-23BF-40B2-A541-386266388A88}" destId="{A014EB6E-D6EE-4B41-BF3D-342060A7E52E}" srcOrd="1" destOrd="0" presId="urn:microsoft.com/office/officeart/2005/8/layout/orgChart1"/>
    <dgm:cxn modelId="{D81FD2D0-8984-4D95-B1B3-67EB7544BACB}" type="presParOf" srcId="{A014EB6E-D6EE-4B41-BF3D-342060A7E52E}" destId="{6CB2C14B-5B37-4151-AB05-DAECA465660E}" srcOrd="0" destOrd="0" presId="urn:microsoft.com/office/officeart/2005/8/layout/orgChart1"/>
    <dgm:cxn modelId="{32CF906E-1589-4FBF-898D-DB98350016E4}" type="presParOf" srcId="{A014EB6E-D6EE-4B41-BF3D-342060A7E52E}" destId="{B53B48AF-8377-4D23-97B2-57458D12ECC2}" srcOrd="1" destOrd="0" presId="urn:microsoft.com/office/officeart/2005/8/layout/orgChart1"/>
    <dgm:cxn modelId="{08DC024D-7BDB-47DE-97E6-57044F6B1C45}" type="presParOf" srcId="{B53B48AF-8377-4D23-97B2-57458D12ECC2}" destId="{93FB4F4E-0F6E-4079-BF94-DEBFFFE61BE3}" srcOrd="0" destOrd="0" presId="urn:microsoft.com/office/officeart/2005/8/layout/orgChart1"/>
    <dgm:cxn modelId="{38F77809-4CBF-49EF-BD27-22702E4BE582}" type="presParOf" srcId="{93FB4F4E-0F6E-4079-BF94-DEBFFFE61BE3}" destId="{1574C082-CCC5-4504-9DE7-6C674FA42831}" srcOrd="0" destOrd="0" presId="urn:microsoft.com/office/officeart/2005/8/layout/orgChart1"/>
    <dgm:cxn modelId="{8C6812AB-E5AE-492E-BCAA-D7124A941DC0}" type="presParOf" srcId="{93FB4F4E-0F6E-4079-BF94-DEBFFFE61BE3}" destId="{3FA0D96A-798A-4593-9EC4-847B85FABCF7}" srcOrd="1" destOrd="0" presId="urn:microsoft.com/office/officeart/2005/8/layout/orgChart1"/>
    <dgm:cxn modelId="{9E0D676A-3B19-440F-8384-635C8462DCD5}" type="presParOf" srcId="{B53B48AF-8377-4D23-97B2-57458D12ECC2}" destId="{361EE0F6-F527-442F-8739-C1FA1DAFD97C}" srcOrd="1" destOrd="0" presId="urn:microsoft.com/office/officeart/2005/8/layout/orgChart1"/>
    <dgm:cxn modelId="{BD311FFD-A365-4D53-B06A-40FF96393E3A}" type="presParOf" srcId="{B53B48AF-8377-4D23-97B2-57458D12ECC2}" destId="{808C9887-1A02-4E14-A4B0-E95C99A03D6D}" srcOrd="2" destOrd="0" presId="urn:microsoft.com/office/officeart/2005/8/layout/orgChart1"/>
    <dgm:cxn modelId="{3C3B47D5-9BF5-49F7-BDBD-4BEC36C44E01}" type="presParOf" srcId="{A014EB6E-D6EE-4B41-BF3D-342060A7E52E}" destId="{28D29AE7-D624-475E-8914-F49ED840A0C2}" srcOrd="2" destOrd="0" presId="urn:microsoft.com/office/officeart/2005/8/layout/orgChart1"/>
    <dgm:cxn modelId="{D9C40AE4-5CEF-42F6-8833-19F0E89AB925}" type="presParOf" srcId="{A014EB6E-D6EE-4B41-BF3D-342060A7E52E}" destId="{E9B5494F-638B-4FD9-B7E3-23E6ADACEFFB}" srcOrd="3" destOrd="0" presId="urn:microsoft.com/office/officeart/2005/8/layout/orgChart1"/>
    <dgm:cxn modelId="{344534C5-EEAE-46CC-BD5A-0D2A5A517058}" type="presParOf" srcId="{E9B5494F-638B-4FD9-B7E3-23E6ADACEFFB}" destId="{BE64C469-3216-4B7A-AC69-18B4C1827F59}" srcOrd="0" destOrd="0" presId="urn:microsoft.com/office/officeart/2005/8/layout/orgChart1"/>
    <dgm:cxn modelId="{57716CAD-30B8-43E2-88EE-7AA5381F440B}" type="presParOf" srcId="{BE64C469-3216-4B7A-AC69-18B4C1827F59}" destId="{E9430573-41C5-40E1-A892-EDAFF184FE89}" srcOrd="0" destOrd="0" presId="urn:microsoft.com/office/officeart/2005/8/layout/orgChart1"/>
    <dgm:cxn modelId="{B034CBEE-C957-4BC6-9C70-EE9766FAF4F0}" type="presParOf" srcId="{BE64C469-3216-4B7A-AC69-18B4C1827F59}" destId="{CB4B4F90-45A1-4FC7-8B39-423365957962}" srcOrd="1" destOrd="0" presId="urn:microsoft.com/office/officeart/2005/8/layout/orgChart1"/>
    <dgm:cxn modelId="{154C7E10-B86E-4B69-BAA9-E4CF4A716F80}" type="presParOf" srcId="{E9B5494F-638B-4FD9-B7E3-23E6ADACEFFB}" destId="{EDB6AE05-C9D4-41B1-ACD2-1B7493CC0EC2}" srcOrd="1" destOrd="0" presId="urn:microsoft.com/office/officeart/2005/8/layout/orgChart1"/>
    <dgm:cxn modelId="{D07A7E7E-70BB-4313-A5DA-D5E2A2CE9447}" type="presParOf" srcId="{E9B5494F-638B-4FD9-B7E3-23E6ADACEFFB}" destId="{6208E082-4A62-4589-83BB-176131F82EDE}" srcOrd="2" destOrd="0" presId="urn:microsoft.com/office/officeart/2005/8/layout/orgChart1"/>
    <dgm:cxn modelId="{396D6288-4A10-4BAD-A903-77260AA4F2FE}" type="presParOf" srcId="{A014EB6E-D6EE-4B41-BF3D-342060A7E52E}" destId="{801D9DB6-A318-479F-B973-7084A77B5F9E}" srcOrd="4" destOrd="0" presId="urn:microsoft.com/office/officeart/2005/8/layout/orgChart1"/>
    <dgm:cxn modelId="{F51DF802-5261-48BC-841A-DC3C3BC61B1C}" type="presParOf" srcId="{A014EB6E-D6EE-4B41-BF3D-342060A7E52E}" destId="{54E4979B-EE7E-4EF4-AD8B-5DB7D9DB583E}" srcOrd="5" destOrd="0" presId="urn:microsoft.com/office/officeart/2005/8/layout/orgChart1"/>
    <dgm:cxn modelId="{8D7C3D4B-844E-4A46-ACC0-D5974D3BD0F0}" type="presParOf" srcId="{54E4979B-EE7E-4EF4-AD8B-5DB7D9DB583E}" destId="{0CC28F8C-5A20-4056-9E73-CDE910C63F56}" srcOrd="0" destOrd="0" presId="urn:microsoft.com/office/officeart/2005/8/layout/orgChart1"/>
    <dgm:cxn modelId="{17F515D7-AC9D-4B8A-9402-21A969F26E10}" type="presParOf" srcId="{0CC28F8C-5A20-4056-9E73-CDE910C63F56}" destId="{4C81C56F-4A27-426C-8E87-87521A345DA5}" srcOrd="0" destOrd="0" presId="urn:microsoft.com/office/officeart/2005/8/layout/orgChart1"/>
    <dgm:cxn modelId="{91F504BA-2551-45DB-99EB-857BF40B677C}" type="presParOf" srcId="{0CC28F8C-5A20-4056-9E73-CDE910C63F56}" destId="{3B4AACA5-1D69-4D2F-8AE5-D0FAB5295458}" srcOrd="1" destOrd="0" presId="urn:microsoft.com/office/officeart/2005/8/layout/orgChart1"/>
    <dgm:cxn modelId="{6638E4C9-6E3E-4201-B5CF-48E915786CEF}" type="presParOf" srcId="{54E4979B-EE7E-4EF4-AD8B-5DB7D9DB583E}" destId="{C842D291-81A4-40B0-A0A2-699CF24270ED}" srcOrd="1" destOrd="0" presId="urn:microsoft.com/office/officeart/2005/8/layout/orgChart1"/>
    <dgm:cxn modelId="{4A131E5E-33B6-46E1-B230-543218D9E829}" type="presParOf" srcId="{54E4979B-EE7E-4EF4-AD8B-5DB7D9DB583E}" destId="{7010631C-CD3B-4350-9852-477D87BA020A}" srcOrd="2" destOrd="0" presId="urn:microsoft.com/office/officeart/2005/8/layout/orgChart1"/>
    <dgm:cxn modelId="{47D510BC-E5DF-47CB-AB90-16F34F7541D2}" type="presParOf" srcId="{343B6F35-23BF-40B2-A541-386266388A88}" destId="{2EBB19DF-164B-49FD-9A81-74A6EF5A92BB}" srcOrd="2" destOrd="0" presId="urn:microsoft.com/office/officeart/2005/8/layout/orgChart1"/>
    <dgm:cxn modelId="{1E7A8614-52FA-448B-90A1-52A12BB1F4D3}" type="presParOf" srcId="{2EBB19DF-164B-49FD-9A81-74A6EF5A92BB}" destId="{E68C859D-005D-45D9-9CD6-DFC16093458B}" srcOrd="0" destOrd="0" presId="urn:microsoft.com/office/officeart/2005/8/layout/orgChart1"/>
    <dgm:cxn modelId="{235CC95A-A3DA-4BE6-9169-48F7990BBF9B}" type="presParOf" srcId="{2EBB19DF-164B-49FD-9A81-74A6EF5A92BB}" destId="{A2E9D507-E00A-4F49-A428-BC67C0A295E3}" srcOrd="1" destOrd="0" presId="urn:microsoft.com/office/officeart/2005/8/layout/orgChart1"/>
    <dgm:cxn modelId="{36E716B8-1EC6-4D67-BA69-79135BF74A7C}" type="presParOf" srcId="{A2E9D507-E00A-4F49-A428-BC67C0A295E3}" destId="{EA77983B-04B1-4073-B2BF-AB41D801518C}" srcOrd="0" destOrd="0" presId="urn:microsoft.com/office/officeart/2005/8/layout/orgChart1"/>
    <dgm:cxn modelId="{80AF43A9-2F5E-4EBF-AA34-A3B72FD46DB8}" type="presParOf" srcId="{EA77983B-04B1-4073-B2BF-AB41D801518C}" destId="{890B7EBD-B953-4842-A67B-1A7BBAA10B00}" srcOrd="0" destOrd="0" presId="urn:microsoft.com/office/officeart/2005/8/layout/orgChart1"/>
    <dgm:cxn modelId="{2AE2CBF4-89A1-4DAB-BBBC-4A8697E24662}" type="presParOf" srcId="{EA77983B-04B1-4073-B2BF-AB41D801518C}" destId="{906C2BF7-91E0-403A-ADB3-DABEAF0977A9}" srcOrd="1" destOrd="0" presId="urn:microsoft.com/office/officeart/2005/8/layout/orgChart1"/>
    <dgm:cxn modelId="{73491BC2-0B13-4666-B038-035D5C552971}" type="presParOf" srcId="{A2E9D507-E00A-4F49-A428-BC67C0A295E3}" destId="{D87EC238-0036-4858-B29F-6488510E716C}" srcOrd="1" destOrd="0" presId="urn:microsoft.com/office/officeart/2005/8/layout/orgChart1"/>
    <dgm:cxn modelId="{871D58A1-F539-42D7-9E54-5CDE1E74351A}" type="presParOf" srcId="{A2E9D507-E00A-4F49-A428-BC67C0A295E3}" destId="{8E3A1FB8-0E36-4F9F-BDBF-D5607EA37924}" srcOrd="2" destOrd="0" presId="urn:microsoft.com/office/officeart/2005/8/layout/orgChart1"/>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AAC1D43-FE4B-4643-942E-1F42F52B695D}"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GB"/>
        </a:p>
      </dgm:t>
    </dgm:pt>
    <dgm:pt modelId="{38FC358B-15CF-4E8E-87B8-2B3F266A0AB3}">
      <dgm:prSet phldrT="[Text]" custT="1"/>
      <dgm:spPr>
        <a:noFill/>
        <a:ln w="28575">
          <a:solidFill>
            <a:srgbClr val="00B050"/>
          </a:solidFill>
        </a:ln>
      </dgm:spPr>
      <dgm:t>
        <a:bodyPr/>
        <a:lstStyle/>
        <a:p>
          <a:r>
            <a:rPr lang="en-GB" sz="1300" dirty="0">
              <a:solidFill>
                <a:sysClr val="windowText" lastClr="000000"/>
              </a:solidFill>
              <a:latin typeface="Nunito Sans" panose="00000500000000000000" pitchFamily="2" charset="0"/>
            </a:rPr>
            <a:t>Group Leadership Team</a:t>
          </a:r>
        </a:p>
      </dgm:t>
    </dgm:pt>
    <dgm:pt modelId="{3BFDD8AC-18CD-4F08-AF48-302E3C59E934}" type="parTrans" cxnId="{CBAF09DF-C5BF-4332-A901-B05F036F7119}">
      <dgm:prSet/>
      <dgm:spPr/>
      <dgm:t>
        <a:bodyPr/>
        <a:lstStyle/>
        <a:p>
          <a:endParaRPr lang="en-GB" sz="1300">
            <a:solidFill>
              <a:sysClr val="windowText" lastClr="000000"/>
            </a:solidFill>
            <a:latin typeface="Nunito Sans" panose="00000500000000000000" pitchFamily="2" charset="0"/>
          </a:endParaRPr>
        </a:p>
      </dgm:t>
    </dgm:pt>
    <dgm:pt modelId="{4DBE0272-0F94-4434-975F-35B7B15F8C67}" type="sibTrans" cxnId="{CBAF09DF-C5BF-4332-A901-B05F036F7119}">
      <dgm:prSet/>
      <dgm:spPr/>
      <dgm:t>
        <a:bodyPr/>
        <a:lstStyle/>
        <a:p>
          <a:endParaRPr lang="en-GB" sz="1300">
            <a:solidFill>
              <a:sysClr val="windowText" lastClr="000000"/>
            </a:solidFill>
            <a:latin typeface="Nunito Sans" panose="00000500000000000000" pitchFamily="2" charset="0"/>
          </a:endParaRPr>
        </a:p>
      </dgm:t>
    </dgm:pt>
    <dgm:pt modelId="{0E8D0076-1457-441D-845D-098572716DB5}" type="asst">
      <dgm:prSet phldrT="[Text]" custT="1"/>
      <dgm:spPr>
        <a:noFill/>
        <a:ln>
          <a:solidFill>
            <a:srgbClr val="26B756"/>
          </a:solidFill>
          <a:prstDash val="lgDash"/>
        </a:ln>
      </dgm:spPr>
      <dgm:t>
        <a:bodyPr/>
        <a:lstStyle/>
        <a:p>
          <a:r>
            <a:rPr lang="en-GB" sz="1300">
              <a:solidFill>
                <a:sysClr val="windowText" lastClr="000000"/>
              </a:solidFill>
              <a:latin typeface="Nunito Sans" panose="00000500000000000000" pitchFamily="2" charset="0"/>
            </a:rPr>
            <a:t>Group Lead Volunteer(s)</a:t>
          </a:r>
        </a:p>
      </dgm:t>
    </dgm:pt>
    <dgm:pt modelId="{08EF092A-80E3-4CBE-BFB5-BCC0F05CDECE}" type="parTrans" cxnId="{9B70305F-5813-443A-8732-AA7D3A7E471F}">
      <dgm:prSet/>
      <dgm:spPr>
        <a:ln>
          <a:solidFill>
            <a:srgbClr val="00B050"/>
          </a:solidFill>
        </a:ln>
      </dgm:spPr>
      <dgm:t>
        <a:bodyPr/>
        <a:lstStyle/>
        <a:p>
          <a:endParaRPr lang="en-GB" sz="1300">
            <a:solidFill>
              <a:sysClr val="windowText" lastClr="000000"/>
            </a:solidFill>
            <a:latin typeface="Nunito Sans" panose="00000500000000000000" pitchFamily="2" charset="0"/>
          </a:endParaRPr>
        </a:p>
      </dgm:t>
    </dgm:pt>
    <dgm:pt modelId="{CDFD544D-152D-4BFC-B797-F70683DAA2C1}" type="sibTrans" cxnId="{9B70305F-5813-443A-8732-AA7D3A7E471F}">
      <dgm:prSet/>
      <dgm:spPr/>
      <dgm:t>
        <a:bodyPr/>
        <a:lstStyle/>
        <a:p>
          <a:endParaRPr lang="en-GB" sz="1300">
            <a:solidFill>
              <a:sysClr val="windowText" lastClr="000000"/>
            </a:solidFill>
            <a:latin typeface="Nunito Sans" panose="00000500000000000000" pitchFamily="2" charset="0"/>
          </a:endParaRPr>
        </a:p>
      </dgm:t>
    </dgm:pt>
    <dgm:pt modelId="{590109C0-5A13-4259-B878-974B724D47C2}">
      <dgm:prSet phldrT="[Text]" custT="1"/>
      <dgm:spPr>
        <a:noFill/>
        <a:ln>
          <a:solidFill>
            <a:srgbClr val="26B756"/>
          </a:solidFill>
          <a:prstDash val="lgDash"/>
        </a:ln>
      </dgm:spPr>
      <dgm:t>
        <a:bodyPr/>
        <a:lstStyle/>
        <a:p>
          <a:r>
            <a:rPr lang="en-GB" sz="1300">
              <a:solidFill>
                <a:sysClr val="windowText" lastClr="000000"/>
              </a:solidFill>
              <a:latin typeface="Nunito Sans" panose="00000500000000000000" pitchFamily="2" charset="0"/>
            </a:rPr>
            <a:t>Squirrel Team Leader(s)</a:t>
          </a:r>
        </a:p>
      </dgm:t>
    </dgm:pt>
    <dgm:pt modelId="{864EF004-0531-4186-BC18-918A57E75E37}" type="parTrans" cxnId="{D39F506C-834C-41B9-8AB2-DEDBB560603D}">
      <dgm:prSet/>
      <dgm:spPr>
        <a:ln>
          <a:solidFill>
            <a:srgbClr val="26B756"/>
          </a:solidFill>
        </a:ln>
      </dgm:spPr>
      <dgm:t>
        <a:bodyPr/>
        <a:lstStyle/>
        <a:p>
          <a:endParaRPr lang="en-GB" sz="1300">
            <a:solidFill>
              <a:sysClr val="windowText" lastClr="000000"/>
            </a:solidFill>
            <a:latin typeface="Nunito Sans" panose="00000500000000000000" pitchFamily="2" charset="0"/>
          </a:endParaRPr>
        </a:p>
      </dgm:t>
    </dgm:pt>
    <dgm:pt modelId="{88B0CE52-40D4-4EEC-91F1-EFA131E00395}" type="sibTrans" cxnId="{D39F506C-834C-41B9-8AB2-DEDBB560603D}">
      <dgm:prSet/>
      <dgm:spPr/>
      <dgm:t>
        <a:bodyPr/>
        <a:lstStyle/>
        <a:p>
          <a:endParaRPr lang="en-GB" sz="1300">
            <a:solidFill>
              <a:sysClr val="windowText" lastClr="000000"/>
            </a:solidFill>
            <a:latin typeface="Nunito Sans" panose="00000500000000000000" pitchFamily="2" charset="0"/>
          </a:endParaRPr>
        </a:p>
      </dgm:t>
    </dgm:pt>
    <dgm:pt modelId="{81F94D01-5CB9-4A28-BC3F-293EC5C937CC}">
      <dgm:prSet phldrT="[Text]" custT="1"/>
      <dgm:spPr>
        <a:noFill/>
        <a:ln>
          <a:solidFill>
            <a:srgbClr val="26B756"/>
          </a:solidFill>
          <a:prstDash val="lgDash"/>
        </a:ln>
      </dgm:spPr>
      <dgm:t>
        <a:bodyPr/>
        <a:lstStyle/>
        <a:p>
          <a:r>
            <a:rPr lang="en-GB" sz="1300">
              <a:solidFill>
                <a:sysClr val="windowText" lastClr="000000"/>
              </a:solidFill>
              <a:latin typeface="Nunito Sans" panose="00000500000000000000" pitchFamily="2" charset="0"/>
            </a:rPr>
            <a:t>Cub Team Leader(s)</a:t>
          </a:r>
        </a:p>
      </dgm:t>
    </dgm:pt>
    <dgm:pt modelId="{2715305A-351F-4B1F-8026-F3D880924FFF}" type="parTrans" cxnId="{DA4816E1-EFDF-4E01-8175-93C7F5E29BF8}">
      <dgm:prSet/>
      <dgm:spPr>
        <a:ln>
          <a:solidFill>
            <a:srgbClr val="26B756"/>
          </a:solidFill>
        </a:ln>
      </dgm:spPr>
      <dgm:t>
        <a:bodyPr/>
        <a:lstStyle/>
        <a:p>
          <a:endParaRPr lang="en-GB" sz="1300">
            <a:solidFill>
              <a:sysClr val="windowText" lastClr="000000"/>
            </a:solidFill>
            <a:latin typeface="Nunito Sans" panose="00000500000000000000" pitchFamily="2" charset="0"/>
          </a:endParaRPr>
        </a:p>
      </dgm:t>
    </dgm:pt>
    <dgm:pt modelId="{98C0250A-337C-4396-8172-8FA62A5E26E8}" type="sibTrans" cxnId="{DA4816E1-EFDF-4E01-8175-93C7F5E29BF8}">
      <dgm:prSet/>
      <dgm:spPr/>
      <dgm:t>
        <a:bodyPr/>
        <a:lstStyle/>
        <a:p>
          <a:endParaRPr lang="en-GB" sz="1300">
            <a:solidFill>
              <a:sysClr val="windowText" lastClr="000000"/>
            </a:solidFill>
            <a:latin typeface="Nunito Sans" panose="00000500000000000000" pitchFamily="2" charset="0"/>
          </a:endParaRPr>
        </a:p>
      </dgm:t>
    </dgm:pt>
    <dgm:pt modelId="{E60D5190-4FAD-48CA-B465-E1A03803F533}">
      <dgm:prSet phldrT="[Text]" custT="1"/>
      <dgm:spPr>
        <a:noFill/>
        <a:ln>
          <a:solidFill>
            <a:srgbClr val="26B756"/>
          </a:solidFill>
          <a:prstDash val="lgDash"/>
        </a:ln>
      </dgm:spPr>
      <dgm:t>
        <a:bodyPr/>
        <a:lstStyle/>
        <a:p>
          <a:r>
            <a:rPr lang="en-GB" sz="1300">
              <a:solidFill>
                <a:sysClr val="windowText" lastClr="000000"/>
              </a:solidFill>
              <a:latin typeface="Nunito Sans" panose="00000500000000000000" pitchFamily="2" charset="0"/>
            </a:rPr>
            <a:t>Leadership Team Member(s)</a:t>
          </a:r>
        </a:p>
      </dgm:t>
    </dgm:pt>
    <dgm:pt modelId="{858F8577-9D29-4C21-BC5B-0FE028E165D2}" type="parTrans" cxnId="{D9FCC8DD-6F27-4E01-99EA-1010EA70E4DA}">
      <dgm:prSet/>
      <dgm:spPr>
        <a:ln>
          <a:solidFill>
            <a:srgbClr val="26B756"/>
          </a:solidFill>
        </a:ln>
      </dgm:spPr>
      <dgm:t>
        <a:bodyPr/>
        <a:lstStyle/>
        <a:p>
          <a:endParaRPr lang="en-GB" sz="1300">
            <a:solidFill>
              <a:sysClr val="windowText" lastClr="000000"/>
            </a:solidFill>
            <a:latin typeface="Nunito Sans" panose="00000500000000000000" pitchFamily="2" charset="0"/>
          </a:endParaRPr>
        </a:p>
      </dgm:t>
    </dgm:pt>
    <dgm:pt modelId="{FC082C00-0B68-48C2-82FC-6A666A19F22D}" type="sibTrans" cxnId="{D9FCC8DD-6F27-4E01-99EA-1010EA70E4DA}">
      <dgm:prSet/>
      <dgm:spPr/>
      <dgm:t>
        <a:bodyPr/>
        <a:lstStyle/>
        <a:p>
          <a:endParaRPr lang="en-GB" sz="1300">
            <a:solidFill>
              <a:sysClr val="windowText" lastClr="000000"/>
            </a:solidFill>
            <a:latin typeface="Nunito Sans" panose="00000500000000000000" pitchFamily="2" charset="0"/>
          </a:endParaRPr>
        </a:p>
      </dgm:t>
    </dgm:pt>
    <dgm:pt modelId="{C98B1CEF-271B-4F4A-91D9-836F1FB3AF64}">
      <dgm:prSet custT="1"/>
      <dgm:spPr>
        <a:noFill/>
        <a:ln>
          <a:solidFill>
            <a:srgbClr val="26B756"/>
          </a:solidFill>
          <a:prstDash val="lgDash"/>
        </a:ln>
      </dgm:spPr>
      <dgm:t>
        <a:bodyPr/>
        <a:lstStyle/>
        <a:p>
          <a:r>
            <a:rPr lang="en-GB" sz="1300">
              <a:solidFill>
                <a:sysClr val="windowText" lastClr="000000"/>
              </a:solidFill>
              <a:latin typeface="Nunito Sans" panose="00000500000000000000" pitchFamily="2" charset="0"/>
            </a:rPr>
            <a:t>Beaver Team Leader(s)</a:t>
          </a:r>
        </a:p>
      </dgm:t>
    </dgm:pt>
    <dgm:pt modelId="{079D90BE-2A5C-43D2-82CE-ABDE8C176985}" type="parTrans" cxnId="{E09828C2-D505-48E6-9ED7-D4649AE46C30}">
      <dgm:prSet/>
      <dgm:spPr>
        <a:ln>
          <a:solidFill>
            <a:srgbClr val="26B756"/>
          </a:solidFill>
        </a:ln>
      </dgm:spPr>
      <dgm:t>
        <a:bodyPr/>
        <a:lstStyle/>
        <a:p>
          <a:endParaRPr lang="en-GB" sz="1300">
            <a:latin typeface="Nunito Sans" panose="00000500000000000000" pitchFamily="2" charset="0"/>
          </a:endParaRPr>
        </a:p>
      </dgm:t>
    </dgm:pt>
    <dgm:pt modelId="{FEE14564-C1BE-4080-9C1E-C6F77F628EFF}" type="sibTrans" cxnId="{E09828C2-D505-48E6-9ED7-D4649AE46C30}">
      <dgm:prSet/>
      <dgm:spPr/>
      <dgm:t>
        <a:bodyPr/>
        <a:lstStyle/>
        <a:p>
          <a:endParaRPr lang="en-GB" sz="1300">
            <a:latin typeface="Nunito Sans" panose="00000500000000000000" pitchFamily="2" charset="0"/>
          </a:endParaRPr>
        </a:p>
      </dgm:t>
    </dgm:pt>
    <dgm:pt modelId="{B9461530-119D-46F1-B14B-0ACC0939F115}">
      <dgm:prSet custT="1"/>
      <dgm:spPr>
        <a:noFill/>
        <a:ln>
          <a:solidFill>
            <a:srgbClr val="26B756"/>
          </a:solidFill>
          <a:prstDash val="lgDash"/>
        </a:ln>
      </dgm:spPr>
      <dgm:t>
        <a:bodyPr/>
        <a:lstStyle/>
        <a:p>
          <a:r>
            <a:rPr lang="en-GB" sz="1300">
              <a:solidFill>
                <a:sysClr val="windowText" lastClr="000000"/>
              </a:solidFill>
              <a:latin typeface="Nunito Sans" panose="00000500000000000000" pitchFamily="2" charset="0"/>
            </a:rPr>
            <a:t>Scout Team Leader(s)</a:t>
          </a:r>
        </a:p>
      </dgm:t>
    </dgm:pt>
    <dgm:pt modelId="{FC4A50CA-BAA1-4CDB-8178-4A1C3D6C6248}" type="parTrans" cxnId="{FC039804-98A8-4BE3-8950-DF6446C2AE2C}">
      <dgm:prSet/>
      <dgm:spPr>
        <a:ln>
          <a:solidFill>
            <a:srgbClr val="26B756"/>
          </a:solidFill>
        </a:ln>
      </dgm:spPr>
      <dgm:t>
        <a:bodyPr/>
        <a:lstStyle/>
        <a:p>
          <a:endParaRPr lang="en-GB" sz="1300">
            <a:latin typeface="Nunito Sans" panose="00000500000000000000" pitchFamily="2" charset="0"/>
          </a:endParaRPr>
        </a:p>
      </dgm:t>
    </dgm:pt>
    <dgm:pt modelId="{04A61DCC-9E9B-4E07-BE96-A70AD51B9C50}" type="sibTrans" cxnId="{FC039804-98A8-4BE3-8950-DF6446C2AE2C}">
      <dgm:prSet/>
      <dgm:spPr/>
      <dgm:t>
        <a:bodyPr/>
        <a:lstStyle/>
        <a:p>
          <a:endParaRPr lang="en-GB" sz="1300">
            <a:latin typeface="Nunito Sans" panose="00000500000000000000" pitchFamily="2" charset="0"/>
          </a:endParaRPr>
        </a:p>
      </dgm:t>
    </dgm:pt>
    <dgm:pt modelId="{85D889CE-ACED-4355-85C8-C5A45BBAA9D5}" type="pres">
      <dgm:prSet presAssocID="{9AAC1D43-FE4B-4643-942E-1F42F52B695D}" presName="hierChild1" presStyleCnt="0">
        <dgm:presLayoutVars>
          <dgm:orgChart val="1"/>
          <dgm:chPref val="1"/>
          <dgm:dir/>
          <dgm:animOne val="branch"/>
          <dgm:animLvl val="lvl"/>
          <dgm:resizeHandles/>
        </dgm:presLayoutVars>
      </dgm:prSet>
      <dgm:spPr/>
    </dgm:pt>
    <dgm:pt modelId="{343B6F35-23BF-40B2-A541-386266388A88}" type="pres">
      <dgm:prSet presAssocID="{38FC358B-15CF-4E8E-87B8-2B3F266A0AB3}" presName="hierRoot1" presStyleCnt="0">
        <dgm:presLayoutVars>
          <dgm:hierBranch val="l"/>
        </dgm:presLayoutVars>
      </dgm:prSet>
      <dgm:spPr/>
    </dgm:pt>
    <dgm:pt modelId="{BCF67358-7140-4196-8A08-14AEB835718E}" type="pres">
      <dgm:prSet presAssocID="{38FC358B-15CF-4E8E-87B8-2B3F266A0AB3}" presName="rootComposite1" presStyleCnt="0"/>
      <dgm:spPr/>
    </dgm:pt>
    <dgm:pt modelId="{12AEE84C-3302-4B40-BB8E-9A8452F325D7}" type="pres">
      <dgm:prSet presAssocID="{38FC358B-15CF-4E8E-87B8-2B3F266A0AB3}" presName="rootText1" presStyleLbl="node0" presStyleIdx="0" presStyleCnt="1">
        <dgm:presLayoutVars>
          <dgm:chPref val="3"/>
        </dgm:presLayoutVars>
      </dgm:prSet>
      <dgm:spPr/>
    </dgm:pt>
    <dgm:pt modelId="{E9034D67-D915-4591-9888-B8D471D606D1}" type="pres">
      <dgm:prSet presAssocID="{38FC358B-15CF-4E8E-87B8-2B3F266A0AB3}" presName="rootConnector1" presStyleLbl="node1" presStyleIdx="0" presStyleCnt="0"/>
      <dgm:spPr/>
    </dgm:pt>
    <dgm:pt modelId="{A014EB6E-D6EE-4B41-BF3D-342060A7E52E}" type="pres">
      <dgm:prSet presAssocID="{38FC358B-15CF-4E8E-87B8-2B3F266A0AB3}" presName="hierChild2" presStyleCnt="0"/>
      <dgm:spPr/>
    </dgm:pt>
    <dgm:pt modelId="{6CB2C14B-5B37-4151-AB05-DAECA465660E}" type="pres">
      <dgm:prSet presAssocID="{864EF004-0531-4186-BC18-918A57E75E37}" presName="Name50" presStyleLbl="parChTrans1D2" presStyleIdx="0" presStyleCnt="6"/>
      <dgm:spPr/>
    </dgm:pt>
    <dgm:pt modelId="{B53B48AF-8377-4D23-97B2-57458D12ECC2}" type="pres">
      <dgm:prSet presAssocID="{590109C0-5A13-4259-B878-974B724D47C2}" presName="hierRoot2" presStyleCnt="0">
        <dgm:presLayoutVars>
          <dgm:hierBranch val="init"/>
        </dgm:presLayoutVars>
      </dgm:prSet>
      <dgm:spPr/>
    </dgm:pt>
    <dgm:pt modelId="{93FB4F4E-0F6E-4079-BF94-DEBFFFE61BE3}" type="pres">
      <dgm:prSet presAssocID="{590109C0-5A13-4259-B878-974B724D47C2}" presName="rootComposite" presStyleCnt="0"/>
      <dgm:spPr/>
    </dgm:pt>
    <dgm:pt modelId="{1574C082-CCC5-4504-9DE7-6C674FA42831}" type="pres">
      <dgm:prSet presAssocID="{590109C0-5A13-4259-B878-974B724D47C2}" presName="rootText" presStyleLbl="node2" presStyleIdx="0" presStyleCnt="5" custLinFactX="37471" custLinFactNeighborX="100000" custLinFactNeighborY="-4104">
        <dgm:presLayoutVars>
          <dgm:chPref val="3"/>
        </dgm:presLayoutVars>
      </dgm:prSet>
      <dgm:spPr/>
    </dgm:pt>
    <dgm:pt modelId="{3FA0D96A-798A-4593-9EC4-847B85FABCF7}" type="pres">
      <dgm:prSet presAssocID="{590109C0-5A13-4259-B878-974B724D47C2}" presName="rootConnector" presStyleLbl="node2" presStyleIdx="0" presStyleCnt="5"/>
      <dgm:spPr/>
    </dgm:pt>
    <dgm:pt modelId="{361EE0F6-F527-442F-8739-C1FA1DAFD97C}" type="pres">
      <dgm:prSet presAssocID="{590109C0-5A13-4259-B878-974B724D47C2}" presName="hierChild4" presStyleCnt="0"/>
      <dgm:spPr/>
    </dgm:pt>
    <dgm:pt modelId="{808C9887-1A02-4E14-A4B0-E95C99A03D6D}" type="pres">
      <dgm:prSet presAssocID="{590109C0-5A13-4259-B878-974B724D47C2}" presName="hierChild5" presStyleCnt="0"/>
      <dgm:spPr/>
    </dgm:pt>
    <dgm:pt modelId="{FA7E8F56-B833-4227-AE3E-49C703D2918D}" type="pres">
      <dgm:prSet presAssocID="{079D90BE-2A5C-43D2-82CE-ABDE8C176985}" presName="Name50" presStyleLbl="parChTrans1D2" presStyleIdx="1" presStyleCnt="6"/>
      <dgm:spPr/>
    </dgm:pt>
    <dgm:pt modelId="{A0EF7A68-7BAE-4B59-A298-BA3D57FA49B7}" type="pres">
      <dgm:prSet presAssocID="{C98B1CEF-271B-4F4A-91D9-836F1FB3AF64}" presName="hierRoot2" presStyleCnt="0">
        <dgm:presLayoutVars>
          <dgm:hierBranch val="init"/>
        </dgm:presLayoutVars>
      </dgm:prSet>
      <dgm:spPr/>
    </dgm:pt>
    <dgm:pt modelId="{FD57DC1A-B46E-4F94-9123-B4DDF4EC3A43}" type="pres">
      <dgm:prSet presAssocID="{C98B1CEF-271B-4F4A-91D9-836F1FB3AF64}" presName="rootComposite" presStyleCnt="0"/>
      <dgm:spPr/>
    </dgm:pt>
    <dgm:pt modelId="{A4C9AC38-FCCB-4D4F-BACF-AF9C56A3D62E}" type="pres">
      <dgm:prSet presAssocID="{C98B1CEF-271B-4F4A-91D9-836F1FB3AF64}" presName="rootText" presStyleLbl="node2" presStyleIdx="1" presStyleCnt="5" custLinFactX="36205" custLinFactNeighborX="100000" custLinFactNeighborY="-5715">
        <dgm:presLayoutVars>
          <dgm:chPref val="3"/>
        </dgm:presLayoutVars>
      </dgm:prSet>
      <dgm:spPr/>
    </dgm:pt>
    <dgm:pt modelId="{EB3E3577-C700-4E27-B4BE-F71F50E0AEA7}" type="pres">
      <dgm:prSet presAssocID="{C98B1CEF-271B-4F4A-91D9-836F1FB3AF64}" presName="rootConnector" presStyleLbl="node2" presStyleIdx="1" presStyleCnt="5"/>
      <dgm:spPr/>
    </dgm:pt>
    <dgm:pt modelId="{6D3A8A54-A7AC-457D-9367-14CF2F86C1CF}" type="pres">
      <dgm:prSet presAssocID="{C98B1CEF-271B-4F4A-91D9-836F1FB3AF64}" presName="hierChild4" presStyleCnt="0"/>
      <dgm:spPr/>
    </dgm:pt>
    <dgm:pt modelId="{2C904FEB-38D9-4EAF-B66A-C286B811E6E8}" type="pres">
      <dgm:prSet presAssocID="{C98B1CEF-271B-4F4A-91D9-836F1FB3AF64}" presName="hierChild5" presStyleCnt="0"/>
      <dgm:spPr/>
    </dgm:pt>
    <dgm:pt modelId="{28D29AE7-D624-475E-8914-F49ED840A0C2}" type="pres">
      <dgm:prSet presAssocID="{2715305A-351F-4B1F-8026-F3D880924FFF}" presName="Name50" presStyleLbl="parChTrans1D2" presStyleIdx="2" presStyleCnt="6"/>
      <dgm:spPr/>
    </dgm:pt>
    <dgm:pt modelId="{E9B5494F-638B-4FD9-B7E3-23E6ADACEFFB}" type="pres">
      <dgm:prSet presAssocID="{81F94D01-5CB9-4A28-BC3F-293EC5C937CC}" presName="hierRoot2" presStyleCnt="0">
        <dgm:presLayoutVars>
          <dgm:hierBranch val="init"/>
        </dgm:presLayoutVars>
      </dgm:prSet>
      <dgm:spPr/>
    </dgm:pt>
    <dgm:pt modelId="{BE64C469-3216-4B7A-AC69-18B4C1827F59}" type="pres">
      <dgm:prSet presAssocID="{81F94D01-5CB9-4A28-BC3F-293EC5C937CC}" presName="rootComposite" presStyleCnt="0"/>
      <dgm:spPr/>
    </dgm:pt>
    <dgm:pt modelId="{E9430573-41C5-40E1-A892-EDAFF184FE89}" type="pres">
      <dgm:prSet presAssocID="{81F94D01-5CB9-4A28-BC3F-293EC5C937CC}" presName="rootText" presStyleLbl="node2" presStyleIdx="2" presStyleCnt="5" custLinFactX="36103" custLinFactNeighborX="100000" custLinFactNeighborY="-5471">
        <dgm:presLayoutVars>
          <dgm:chPref val="3"/>
        </dgm:presLayoutVars>
      </dgm:prSet>
      <dgm:spPr/>
    </dgm:pt>
    <dgm:pt modelId="{CB4B4F90-45A1-4FC7-8B39-423365957962}" type="pres">
      <dgm:prSet presAssocID="{81F94D01-5CB9-4A28-BC3F-293EC5C937CC}" presName="rootConnector" presStyleLbl="node2" presStyleIdx="2" presStyleCnt="5"/>
      <dgm:spPr/>
    </dgm:pt>
    <dgm:pt modelId="{EDB6AE05-C9D4-41B1-ACD2-1B7493CC0EC2}" type="pres">
      <dgm:prSet presAssocID="{81F94D01-5CB9-4A28-BC3F-293EC5C937CC}" presName="hierChild4" presStyleCnt="0"/>
      <dgm:spPr/>
    </dgm:pt>
    <dgm:pt modelId="{6208E082-4A62-4589-83BB-176131F82EDE}" type="pres">
      <dgm:prSet presAssocID="{81F94D01-5CB9-4A28-BC3F-293EC5C937CC}" presName="hierChild5" presStyleCnt="0"/>
      <dgm:spPr/>
    </dgm:pt>
    <dgm:pt modelId="{7192AF85-347D-41B1-AFA4-375120611411}" type="pres">
      <dgm:prSet presAssocID="{FC4A50CA-BAA1-4CDB-8178-4A1C3D6C6248}" presName="Name50" presStyleLbl="parChTrans1D2" presStyleIdx="3" presStyleCnt="6"/>
      <dgm:spPr/>
    </dgm:pt>
    <dgm:pt modelId="{5C7583FA-C378-4598-A5EC-D14EBDF0DF7F}" type="pres">
      <dgm:prSet presAssocID="{B9461530-119D-46F1-B14B-0ACC0939F115}" presName="hierRoot2" presStyleCnt="0">
        <dgm:presLayoutVars>
          <dgm:hierBranch val="r"/>
        </dgm:presLayoutVars>
      </dgm:prSet>
      <dgm:spPr/>
    </dgm:pt>
    <dgm:pt modelId="{9DF6F58B-F4FD-43DF-99A7-562462C40184}" type="pres">
      <dgm:prSet presAssocID="{B9461530-119D-46F1-B14B-0ACC0939F115}" presName="rootComposite" presStyleCnt="0"/>
      <dgm:spPr/>
    </dgm:pt>
    <dgm:pt modelId="{9A65821E-F0B5-458D-8889-3AD8184D4E3A}" type="pres">
      <dgm:prSet presAssocID="{B9461530-119D-46F1-B14B-0ACC0939F115}" presName="rootText" presStyleLbl="node2" presStyleIdx="3" presStyleCnt="5" custLinFactX="34300" custLinFactNeighborX="100000" custLinFactNeighborY="-5715">
        <dgm:presLayoutVars>
          <dgm:chPref val="3"/>
        </dgm:presLayoutVars>
      </dgm:prSet>
      <dgm:spPr/>
    </dgm:pt>
    <dgm:pt modelId="{0EE2CDFD-2E97-43C1-8368-63656C742443}" type="pres">
      <dgm:prSet presAssocID="{B9461530-119D-46F1-B14B-0ACC0939F115}" presName="rootConnector" presStyleLbl="node2" presStyleIdx="3" presStyleCnt="5"/>
      <dgm:spPr/>
    </dgm:pt>
    <dgm:pt modelId="{825AB98A-02B4-4685-B4EB-966EA7EBF903}" type="pres">
      <dgm:prSet presAssocID="{B9461530-119D-46F1-B14B-0ACC0939F115}" presName="hierChild4" presStyleCnt="0"/>
      <dgm:spPr/>
    </dgm:pt>
    <dgm:pt modelId="{DF99208D-CCA1-47F1-94E5-FB4B6323D6CA}" type="pres">
      <dgm:prSet presAssocID="{B9461530-119D-46F1-B14B-0ACC0939F115}" presName="hierChild5" presStyleCnt="0"/>
      <dgm:spPr/>
    </dgm:pt>
    <dgm:pt modelId="{801D9DB6-A318-479F-B973-7084A77B5F9E}" type="pres">
      <dgm:prSet presAssocID="{858F8577-9D29-4C21-BC5B-0FE028E165D2}" presName="Name50" presStyleLbl="parChTrans1D2" presStyleIdx="4" presStyleCnt="6"/>
      <dgm:spPr/>
    </dgm:pt>
    <dgm:pt modelId="{54E4979B-EE7E-4EF4-AD8B-5DB7D9DB583E}" type="pres">
      <dgm:prSet presAssocID="{E60D5190-4FAD-48CA-B465-E1A03803F533}" presName="hierRoot2" presStyleCnt="0">
        <dgm:presLayoutVars>
          <dgm:hierBranch val="init"/>
        </dgm:presLayoutVars>
      </dgm:prSet>
      <dgm:spPr/>
    </dgm:pt>
    <dgm:pt modelId="{0CC28F8C-5A20-4056-9E73-CDE910C63F56}" type="pres">
      <dgm:prSet presAssocID="{E60D5190-4FAD-48CA-B465-E1A03803F533}" presName="rootComposite" presStyleCnt="0"/>
      <dgm:spPr/>
    </dgm:pt>
    <dgm:pt modelId="{4C81C56F-4A27-426C-8E87-87521A345DA5}" type="pres">
      <dgm:prSet presAssocID="{E60D5190-4FAD-48CA-B465-E1A03803F533}" presName="rootText" presStyleLbl="node2" presStyleIdx="4" presStyleCnt="5" custLinFactX="38155" custLinFactNeighborX="100000" custLinFactNeighborY="-9575">
        <dgm:presLayoutVars>
          <dgm:chPref val="3"/>
        </dgm:presLayoutVars>
      </dgm:prSet>
      <dgm:spPr/>
    </dgm:pt>
    <dgm:pt modelId="{3B4AACA5-1D69-4D2F-8AE5-D0FAB5295458}" type="pres">
      <dgm:prSet presAssocID="{E60D5190-4FAD-48CA-B465-E1A03803F533}" presName="rootConnector" presStyleLbl="node2" presStyleIdx="4" presStyleCnt="5"/>
      <dgm:spPr/>
    </dgm:pt>
    <dgm:pt modelId="{C842D291-81A4-40B0-A0A2-699CF24270ED}" type="pres">
      <dgm:prSet presAssocID="{E60D5190-4FAD-48CA-B465-E1A03803F533}" presName="hierChild4" presStyleCnt="0"/>
      <dgm:spPr/>
    </dgm:pt>
    <dgm:pt modelId="{7010631C-CD3B-4350-9852-477D87BA020A}" type="pres">
      <dgm:prSet presAssocID="{E60D5190-4FAD-48CA-B465-E1A03803F533}" presName="hierChild5" presStyleCnt="0"/>
      <dgm:spPr/>
    </dgm:pt>
    <dgm:pt modelId="{2EBB19DF-164B-49FD-9A81-74A6EF5A92BB}" type="pres">
      <dgm:prSet presAssocID="{38FC358B-15CF-4E8E-87B8-2B3F266A0AB3}" presName="hierChild3" presStyleCnt="0"/>
      <dgm:spPr/>
    </dgm:pt>
    <dgm:pt modelId="{E68C859D-005D-45D9-9CD6-DFC16093458B}" type="pres">
      <dgm:prSet presAssocID="{08EF092A-80E3-4CBE-BFB5-BCC0F05CDECE}" presName="Name111" presStyleLbl="parChTrans1D2" presStyleIdx="5" presStyleCnt="6"/>
      <dgm:spPr/>
    </dgm:pt>
    <dgm:pt modelId="{A2E9D507-E00A-4F49-A428-BC67C0A295E3}" type="pres">
      <dgm:prSet presAssocID="{0E8D0076-1457-441D-845D-098572716DB5}" presName="hierRoot3" presStyleCnt="0">
        <dgm:presLayoutVars>
          <dgm:hierBranch val="init"/>
        </dgm:presLayoutVars>
      </dgm:prSet>
      <dgm:spPr/>
    </dgm:pt>
    <dgm:pt modelId="{EA77983B-04B1-4073-B2BF-AB41D801518C}" type="pres">
      <dgm:prSet presAssocID="{0E8D0076-1457-441D-845D-098572716DB5}" presName="rootComposite3" presStyleCnt="0"/>
      <dgm:spPr/>
    </dgm:pt>
    <dgm:pt modelId="{890B7EBD-B953-4842-A67B-1A7BBAA10B00}" type="pres">
      <dgm:prSet presAssocID="{0E8D0076-1457-441D-845D-098572716DB5}" presName="rootText3" presStyleLbl="asst1" presStyleIdx="0" presStyleCnt="1" custLinFactX="33367" custLinFactNeighborX="100000" custLinFactNeighborY="2736">
        <dgm:presLayoutVars>
          <dgm:chPref val="3"/>
        </dgm:presLayoutVars>
      </dgm:prSet>
      <dgm:spPr/>
    </dgm:pt>
    <dgm:pt modelId="{906C2BF7-91E0-403A-ADB3-DABEAF0977A9}" type="pres">
      <dgm:prSet presAssocID="{0E8D0076-1457-441D-845D-098572716DB5}" presName="rootConnector3" presStyleLbl="asst1" presStyleIdx="0" presStyleCnt="1"/>
      <dgm:spPr/>
    </dgm:pt>
    <dgm:pt modelId="{D87EC238-0036-4858-B29F-6488510E716C}" type="pres">
      <dgm:prSet presAssocID="{0E8D0076-1457-441D-845D-098572716DB5}" presName="hierChild6" presStyleCnt="0"/>
      <dgm:spPr/>
    </dgm:pt>
    <dgm:pt modelId="{8E3A1FB8-0E36-4F9F-BDBF-D5607EA37924}" type="pres">
      <dgm:prSet presAssocID="{0E8D0076-1457-441D-845D-098572716DB5}" presName="hierChild7" presStyleCnt="0"/>
      <dgm:spPr/>
    </dgm:pt>
  </dgm:ptLst>
  <dgm:cxnLst>
    <dgm:cxn modelId="{FC039804-98A8-4BE3-8950-DF6446C2AE2C}" srcId="{38FC358B-15CF-4E8E-87B8-2B3F266A0AB3}" destId="{B9461530-119D-46F1-B14B-0ACC0939F115}" srcOrd="4" destOrd="0" parTransId="{FC4A50CA-BAA1-4CDB-8178-4A1C3D6C6248}" sibTransId="{04A61DCC-9E9B-4E07-BE96-A70AD51B9C50}"/>
    <dgm:cxn modelId="{5739A816-E5BC-43C4-BCFC-F7E5DFDA297E}" type="presOf" srcId="{0E8D0076-1457-441D-845D-098572716DB5}" destId="{890B7EBD-B953-4842-A67B-1A7BBAA10B00}" srcOrd="0" destOrd="0" presId="urn:microsoft.com/office/officeart/2005/8/layout/orgChart1"/>
    <dgm:cxn modelId="{9B70305F-5813-443A-8732-AA7D3A7E471F}" srcId="{38FC358B-15CF-4E8E-87B8-2B3F266A0AB3}" destId="{0E8D0076-1457-441D-845D-098572716DB5}" srcOrd="0" destOrd="0" parTransId="{08EF092A-80E3-4CBE-BFB5-BCC0F05CDECE}" sibTransId="{CDFD544D-152D-4BFC-B797-F70683DAA2C1}"/>
    <dgm:cxn modelId="{E04CBB44-49B6-4FEF-9AFF-AE906FFAF37D}" type="presOf" srcId="{590109C0-5A13-4259-B878-974B724D47C2}" destId="{3FA0D96A-798A-4593-9EC4-847B85FABCF7}" srcOrd="1" destOrd="0" presId="urn:microsoft.com/office/officeart/2005/8/layout/orgChart1"/>
    <dgm:cxn modelId="{2F920E66-4A20-4BF6-A7ED-F79EBFB43054}" type="presOf" srcId="{858F8577-9D29-4C21-BC5B-0FE028E165D2}" destId="{801D9DB6-A318-479F-B973-7084A77B5F9E}" srcOrd="0" destOrd="0" presId="urn:microsoft.com/office/officeart/2005/8/layout/orgChart1"/>
    <dgm:cxn modelId="{87C23366-7E05-4E37-9C27-0A97A78B6768}" type="presOf" srcId="{38FC358B-15CF-4E8E-87B8-2B3F266A0AB3}" destId="{12AEE84C-3302-4B40-BB8E-9A8452F325D7}" srcOrd="0" destOrd="0" presId="urn:microsoft.com/office/officeart/2005/8/layout/orgChart1"/>
    <dgm:cxn modelId="{C6AE2B4B-ED12-4BD7-8039-94CC5CCB58F5}" type="presOf" srcId="{E60D5190-4FAD-48CA-B465-E1A03803F533}" destId="{4C81C56F-4A27-426C-8E87-87521A345DA5}" srcOrd="0" destOrd="0" presId="urn:microsoft.com/office/officeart/2005/8/layout/orgChart1"/>
    <dgm:cxn modelId="{AE88D44B-DDA3-47F7-B5DB-52C82B3AE462}" type="presOf" srcId="{0E8D0076-1457-441D-845D-098572716DB5}" destId="{906C2BF7-91E0-403A-ADB3-DABEAF0977A9}" srcOrd="1" destOrd="0" presId="urn:microsoft.com/office/officeart/2005/8/layout/orgChart1"/>
    <dgm:cxn modelId="{D39F506C-834C-41B9-8AB2-DEDBB560603D}" srcId="{38FC358B-15CF-4E8E-87B8-2B3F266A0AB3}" destId="{590109C0-5A13-4259-B878-974B724D47C2}" srcOrd="1" destOrd="0" parTransId="{864EF004-0531-4186-BC18-918A57E75E37}" sibTransId="{88B0CE52-40D4-4EEC-91F1-EFA131E00395}"/>
    <dgm:cxn modelId="{FAFC6053-7CCD-4102-A5CC-D87A5F2F3F90}" type="presOf" srcId="{E60D5190-4FAD-48CA-B465-E1A03803F533}" destId="{3B4AACA5-1D69-4D2F-8AE5-D0FAB5295458}" srcOrd="1" destOrd="0" presId="urn:microsoft.com/office/officeart/2005/8/layout/orgChart1"/>
    <dgm:cxn modelId="{3A235058-0584-4E1A-B88B-DA9F8642B49D}" type="presOf" srcId="{864EF004-0531-4186-BC18-918A57E75E37}" destId="{6CB2C14B-5B37-4151-AB05-DAECA465660E}" srcOrd="0" destOrd="0" presId="urn:microsoft.com/office/officeart/2005/8/layout/orgChart1"/>
    <dgm:cxn modelId="{A3FCDC7E-9B6C-4E54-BB18-D9542E2FE734}" type="presOf" srcId="{81F94D01-5CB9-4A28-BC3F-293EC5C937CC}" destId="{E9430573-41C5-40E1-A892-EDAFF184FE89}" srcOrd="0" destOrd="0" presId="urn:microsoft.com/office/officeart/2005/8/layout/orgChart1"/>
    <dgm:cxn modelId="{845E9D91-F6D3-4B09-8A7A-F22F3F7C3BCE}" type="presOf" srcId="{079D90BE-2A5C-43D2-82CE-ABDE8C176985}" destId="{FA7E8F56-B833-4227-AE3E-49C703D2918D}" srcOrd="0" destOrd="0" presId="urn:microsoft.com/office/officeart/2005/8/layout/orgChart1"/>
    <dgm:cxn modelId="{EB8A8398-9F5D-4BC1-A1F2-C6BF536E4387}" type="presOf" srcId="{590109C0-5A13-4259-B878-974B724D47C2}" destId="{1574C082-CCC5-4504-9DE7-6C674FA42831}" srcOrd="0" destOrd="0" presId="urn:microsoft.com/office/officeart/2005/8/layout/orgChart1"/>
    <dgm:cxn modelId="{AC14A5A5-4029-4338-8214-9E4358ED64FC}" type="presOf" srcId="{B9461530-119D-46F1-B14B-0ACC0939F115}" destId="{0EE2CDFD-2E97-43C1-8368-63656C742443}" srcOrd="1" destOrd="0" presId="urn:microsoft.com/office/officeart/2005/8/layout/orgChart1"/>
    <dgm:cxn modelId="{E09828C2-D505-48E6-9ED7-D4649AE46C30}" srcId="{38FC358B-15CF-4E8E-87B8-2B3F266A0AB3}" destId="{C98B1CEF-271B-4F4A-91D9-836F1FB3AF64}" srcOrd="2" destOrd="0" parTransId="{079D90BE-2A5C-43D2-82CE-ABDE8C176985}" sibTransId="{FEE14564-C1BE-4080-9C1E-C6F77F628EFF}"/>
    <dgm:cxn modelId="{2C468BD2-9BCB-4709-B481-30E82232E3F2}" type="presOf" srcId="{C98B1CEF-271B-4F4A-91D9-836F1FB3AF64}" destId="{EB3E3577-C700-4E27-B4BE-F71F50E0AEA7}" srcOrd="1" destOrd="0" presId="urn:microsoft.com/office/officeart/2005/8/layout/orgChart1"/>
    <dgm:cxn modelId="{1C0260D5-C8D5-44FC-AE55-1E20F4E00DFC}" type="presOf" srcId="{38FC358B-15CF-4E8E-87B8-2B3F266A0AB3}" destId="{E9034D67-D915-4591-9888-B8D471D606D1}" srcOrd="1" destOrd="0" presId="urn:microsoft.com/office/officeart/2005/8/layout/orgChart1"/>
    <dgm:cxn modelId="{4CECD7D8-3371-4894-9868-E35C2EE36142}" type="presOf" srcId="{9AAC1D43-FE4B-4643-942E-1F42F52B695D}" destId="{85D889CE-ACED-4355-85C8-C5A45BBAA9D5}" srcOrd="0" destOrd="0" presId="urn:microsoft.com/office/officeart/2005/8/layout/orgChart1"/>
    <dgm:cxn modelId="{95BE5BDD-B50D-45B6-A105-CD1A01774DB1}" type="presOf" srcId="{B9461530-119D-46F1-B14B-0ACC0939F115}" destId="{9A65821E-F0B5-458D-8889-3AD8184D4E3A}" srcOrd="0" destOrd="0" presId="urn:microsoft.com/office/officeart/2005/8/layout/orgChart1"/>
    <dgm:cxn modelId="{D9FCC8DD-6F27-4E01-99EA-1010EA70E4DA}" srcId="{38FC358B-15CF-4E8E-87B8-2B3F266A0AB3}" destId="{E60D5190-4FAD-48CA-B465-E1A03803F533}" srcOrd="5" destOrd="0" parTransId="{858F8577-9D29-4C21-BC5B-0FE028E165D2}" sibTransId="{FC082C00-0B68-48C2-82FC-6A666A19F22D}"/>
    <dgm:cxn modelId="{CBAF09DF-C5BF-4332-A901-B05F036F7119}" srcId="{9AAC1D43-FE4B-4643-942E-1F42F52B695D}" destId="{38FC358B-15CF-4E8E-87B8-2B3F266A0AB3}" srcOrd="0" destOrd="0" parTransId="{3BFDD8AC-18CD-4F08-AF48-302E3C59E934}" sibTransId="{4DBE0272-0F94-4434-975F-35B7B15F8C67}"/>
    <dgm:cxn modelId="{DA4816E1-EFDF-4E01-8175-93C7F5E29BF8}" srcId="{38FC358B-15CF-4E8E-87B8-2B3F266A0AB3}" destId="{81F94D01-5CB9-4A28-BC3F-293EC5C937CC}" srcOrd="3" destOrd="0" parTransId="{2715305A-351F-4B1F-8026-F3D880924FFF}" sibTransId="{98C0250A-337C-4396-8172-8FA62A5E26E8}"/>
    <dgm:cxn modelId="{45CC40E4-5D67-4C45-AEF8-6AA4DBCD16DC}" type="presOf" srcId="{81F94D01-5CB9-4A28-BC3F-293EC5C937CC}" destId="{CB4B4F90-45A1-4FC7-8B39-423365957962}" srcOrd="1" destOrd="0" presId="urn:microsoft.com/office/officeart/2005/8/layout/orgChart1"/>
    <dgm:cxn modelId="{305B21E6-5BCD-4959-93E6-89482D6A4DB4}" type="presOf" srcId="{2715305A-351F-4B1F-8026-F3D880924FFF}" destId="{28D29AE7-D624-475E-8914-F49ED840A0C2}" srcOrd="0" destOrd="0" presId="urn:microsoft.com/office/officeart/2005/8/layout/orgChart1"/>
    <dgm:cxn modelId="{B07E0EE8-77FD-4567-8227-9399E8234690}" type="presOf" srcId="{FC4A50CA-BAA1-4CDB-8178-4A1C3D6C6248}" destId="{7192AF85-347D-41B1-AFA4-375120611411}" srcOrd="0" destOrd="0" presId="urn:microsoft.com/office/officeart/2005/8/layout/orgChart1"/>
    <dgm:cxn modelId="{6F6B0DED-706C-4192-9144-A65CB83ED4CA}" type="presOf" srcId="{C98B1CEF-271B-4F4A-91D9-836F1FB3AF64}" destId="{A4C9AC38-FCCB-4D4F-BACF-AF9C56A3D62E}" srcOrd="0" destOrd="0" presId="urn:microsoft.com/office/officeart/2005/8/layout/orgChart1"/>
    <dgm:cxn modelId="{86AF98F6-C3B7-4E4B-B786-E113A93AC777}" type="presOf" srcId="{08EF092A-80E3-4CBE-BFB5-BCC0F05CDECE}" destId="{E68C859D-005D-45D9-9CD6-DFC16093458B}" srcOrd="0" destOrd="0" presId="urn:microsoft.com/office/officeart/2005/8/layout/orgChart1"/>
    <dgm:cxn modelId="{6F737AC8-3D81-45FE-A60E-CA41FEC16B7D}" type="presParOf" srcId="{85D889CE-ACED-4355-85C8-C5A45BBAA9D5}" destId="{343B6F35-23BF-40B2-A541-386266388A88}" srcOrd="0" destOrd="0" presId="urn:microsoft.com/office/officeart/2005/8/layout/orgChart1"/>
    <dgm:cxn modelId="{E96A2DD1-F33D-4124-8B62-B904F69385E0}" type="presParOf" srcId="{343B6F35-23BF-40B2-A541-386266388A88}" destId="{BCF67358-7140-4196-8A08-14AEB835718E}" srcOrd="0" destOrd="0" presId="urn:microsoft.com/office/officeart/2005/8/layout/orgChart1"/>
    <dgm:cxn modelId="{C790AF50-A878-48A3-AB98-9C5FD7361912}" type="presParOf" srcId="{BCF67358-7140-4196-8A08-14AEB835718E}" destId="{12AEE84C-3302-4B40-BB8E-9A8452F325D7}" srcOrd="0" destOrd="0" presId="urn:microsoft.com/office/officeart/2005/8/layout/orgChart1"/>
    <dgm:cxn modelId="{425A4ED0-E989-4815-9CA3-FF99B8981AF1}" type="presParOf" srcId="{BCF67358-7140-4196-8A08-14AEB835718E}" destId="{E9034D67-D915-4591-9888-B8D471D606D1}" srcOrd="1" destOrd="0" presId="urn:microsoft.com/office/officeart/2005/8/layout/orgChart1"/>
    <dgm:cxn modelId="{8C523895-0605-42A5-B630-B5100E154E5B}" type="presParOf" srcId="{343B6F35-23BF-40B2-A541-386266388A88}" destId="{A014EB6E-D6EE-4B41-BF3D-342060A7E52E}" srcOrd="1" destOrd="0" presId="urn:microsoft.com/office/officeart/2005/8/layout/orgChart1"/>
    <dgm:cxn modelId="{49B3B0D6-93C1-429C-87B6-09A11801AB5E}" type="presParOf" srcId="{A014EB6E-D6EE-4B41-BF3D-342060A7E52E}" destId="{6CB2C14B-5B37-4151-AB05-DAECA465660E}" srcOrd="0" destOrd="0" presId="urn:microsoft.com/office/officeart/2005/8/layout/orgChart1"/>
    <dgm:cxn modelId="{74705D0B-F498-44F8-926A-880C9091C621}" type="presParOf" srcId="{A014EB6E-D6EE-4B41-BF3D-342060A7E52E}" destId="{B53B48AF-8377-4D23-97B2-57458D12ECC2}" srcOrd="1" destOrd="0" presId="urn:microsoft.com/office/officeart/2005/8/layout/orgChart1"/>
    <dgm:cxn modelId="{C29C62B0-74A3-4F04-B33A-95E62AC1605D}" type="presParOf" srcId="{B53B48AF-8377-4D23-97B2-57458D12ECC2}" destId="{93FB4F4E-0F6E-4079-BF94-DEBFFFE61BE3}" srcOrd="0" destOrd="0" presId="urn:microsoft.com/office/officeart/2005/8/layout/orgChart1"/>
    <dgm:cxn modelId="{C3FD0A03-4959-4DBC-8998-C8D4C3219537}" type="presParOf" srcId="{93FB4F4E-0F6E-4079-BF94-DEBFFFE61BE3}" destId="{1574C082-CCC5-4504-9DE7-6C674FA42831}" srcOrd="0" destOrd="0" presId="urn:microsoft.com/office/officeart/2005/8/layout/orgChart1"/>
    <dgm:cxn modelId="{8E4FB8FC-C07E-4E3A-9735-3860A16D2187}" type="presParOf" srcId="{93FB4F4E-0F6E-4079-BF94-DEBFFFE61BE3}" destId="{3FA0D96A-798A-4593-9EC4-847B85FABCF7}" srcOrd="1" destOrd="0" presId="urn:microsoft.com/office/officeart/2005/8/layout/orgChart1"/>
    <dgm:cxn modelId="{ADAF5B6F-8AE5-4C69-8689-3C052B859851}" type="presParOf" srcId="{B53B48AF-8377-4D23-97B2-57458D12ECC2}" destId="{361EE0F6-F527-442F-8739-C1FA1DAFD97C}" srcOrd="1" destOrd="0" presId="urn:microsoft.com/office/officeart/2005/8/layout/orgChart1"/>
    <dgm:cxn modelId="{4985DCD6-6133-4BF9-8699-72A81C766B01}" type="presParOf" srcId="{B53B48AF-8377-4D23-97B2-57458D12ECC2}" destId="{808C9887-1A02-4E14-A4B0-E95C99A03D6D}" srcOrd="2" destOrd="0" presId="urn:microsoft.com/office/officeart/2005/8/layout/orgChart1"/>
    <dgm:cxn modelId="{06BB161B-A2BA-4FA9-A9AE-CAD5F4FB12CE}" type="presParOf" srcId="{A014EB6E-D6EE-4B41-BF3D-342060A7E52E}" destId="{FA7E8F56-B833-4227-AE3E-49C703D2918D}" srcOrd="2" destOrd="0" presId="urn:microsoft.com/office/officeart/2005/8/layout/orgChart1"/>
    <dgm:cxn modelId="{E2103FF0-D680-4811-B428-1B33A0C3544E}" type="presParOf" srcId="{A014EB6E-D6EE-4B41-BF3D-342060A7E52E}" destId="{A0EF7A68-7BAE-4B59-A298-BA3D57FA49B7}" srcOrd="3" destOrd="0" presId="urn:microsoft.com/office/officeart/2005/8/layout/orgChart1"/>
    <dgm:cxn modelId="{AFBD3729-78E3-44E1-8B26-2676CAA04F28}" type="presParOf" srcId="{A0EF7A68-7BAE-4B59-A298-BA3D57FA49B7}" destId="{FD57DC1A-B46E-4F94-9123-B4DDF4EC3A43}" srcOrd="0" destOrd="0" presId="urn:microsoft.com/office/officeart/2005/8/layout/orgChart1"/>
    <dgm:cxn modelId="{3DD4BC73-8A9E-4F8B-BD8B-0AAFAE6D0EBB}" type="presParOf" srcId="{FD57DC1A-B46E-4F94-9123-B4DDF4EC3A43}" destId="{A4C9AC38-FCCB-4D4F-BACF-AF9C56A3D62E}" srcOrd="0" destOrd="0" presId="urn:microsoft.com/office/officeart/2005/8/layout/orgChart1"/>
    <dgm:cxn modelId="{0CCDF4AF-39B0-4E84-9C3C-7F1852524AE3}" type="presParOf" srcId="{FD57DC1A-B46E-4F94-9123-B4DDF4EC3A43}" destId="{EB3E3577-C700-4E27-B4BE-F71F50E0AEA7}" srcOrd="1" destOrd="0" presId="urn:microsoft.com/office/officeart/2005/8/layout/orgChart1"/>
    <dgm:cxn modelId="{90C6FF1F-DFCD-4CB0-AAF9-360563625CA2}" type="presParOf" srcId="{A0EF7A68-7BAE-4B59-A298-BA3D57FA49B7}" destId="{6D3A8A54-A7AC-457D-9367-14CF2F86C1CF}" srcOrd="1" destOrd="0" presId="urn:microsoft.com/office/officeart/2005/8/layout/orgChart1"/>
    <dgm:cxn modelId="{FB204101-DD9F-428D-BEA7-0A1BEEC7C59C}" type="presParOf" srcId="{A0EF7A68-7BAE-4B59-A298-BA3D57FA49B7}" destId="{2C904FEB-38D9-4EAF-B66A-C286B811E6E8}" srcOrd="2" destOrd="0" presId="urn:microsoft.com/office/officeart/2005/8/layout/orgChart1"/>
    <dgm:cxn modelId="{940BB9E7-66BA-4EAF-B67D-C60B9E75455D}" type="presParOf" srcId="{A014EB6E-D6EE-4B41-BF3D-342060A7E52E}" destId="{28D29AE7-D624-475E-8914-F49ED840A0C2}" srcOrd="4" destOrd="0" presId="urn:microsoft.com/office/officeart/2005/8/layout/orgChart1"/>
    <dgm:cxn modelId="{561D6E26-B275-4139-85FF-5AE0F7EB582B}" type="presParOf" srcId="{A014EB6E-D6EE-4B41-BF3D-342060A7E52E}" destId="{E9B5494F-638B-4FD9-B7E3-23E6ADACEFFB}" srcOrd="5" destOrd="0" presId="urn:microsoft.com/office/officeart/2005/8/layout/orgChart1"/>
    <dgm:cxn modelId="{C7C62D17-A207-47B2-86F2-C9AF3C28852D}" type="presParOf" srcId="{E9B5494F-638B-4FD9-B7E3-23E6ADACEFFB}" destId="{BE64C469-3216-4B7A-AC69-18B4C1827F59}" srcOrd="0" destOrd="0" presId="urn:microsoft.com/office/officeart/2005/8/layout/orgChart1"/>
    <dgm:cxn modelId="{D6DA942B-BFE1-44CF-ACB7-ED7460647968}" type="presParOf" srcId="{BE64C469-3216-4B7A-AC69-18B4C1827F59}" destId="{E9430573-41C5-40E1-A892-EDAFF184FE89}" srcOrd="0" destOrd="0" presId="urn:microsoft.com/office/officeart/2005/8/layout/orgChart1"/>
    <dgm:cxn modelId="{678EAB5A-30C8-4134-AFC4-E2B54F9272AA}" type="presParOf" srcId="{BE64C469-3216-4B7A-AC69-18B4C1827F59}" destId="{CB4B4F90-45A1-4FC7-8B39-423365957962}" srcOrd="1" destOrd="0" presId="urn:microsoft.com/office/officeart/2005/8/layout/orgChart1"/>
    <dgm:cxn modelId="{E0BEC847-EAF7-41AD-88D5-FCF2C3403960}" type="presParOf" srcId="{E9B5494F-638B-4FD9-B7E3-23E6ADACEFFB}" destId="{EDB6AE05-C9D4-41B1-ACD2-1B7493CC0EC2}" srcOrd="1" destOrd="0" presId="urn:microsoft.com/office/officeart/2005/8/layout/orgChart1"/>
    <dgm:cxn modelId="{41140B92-D019-465E-86FE-D3D671332283}" type="presParOf" srcId="{E9B5494F-638B-4FD9-B7E3-23E6ADACEFFB}" destId="{6208E082-4A62-4589-83BB-176131F82EDE}" srcOrd="2" destOrd="0" presId="urn:microsoft.com/office/officeart/2005/8/layout/orgChart1"/>
    <dgm:cxn modelId="{C5358B44-E116-4CF4-B1C9-9DF08F735A4F}" type="presParOf" srcId="{A014EB6E-D6EE-4B41-BF3D-342060A7E52E}" destId="{7192AF85-347D-41B1-AFA4-375120611411}" srcOrd="6" destOrd="0" presId="urn:microsoft.com/office/officeart/2005/8/layout/orgChart1"/>
    <dgm:cxn modelId="{CAD99EA5-A9BE-4525-837E-A42969F48280}" type="presParOf" srcId="{A014EB6E-D6EE-4B41-BF3D-342060A7E52E}" destId="{5C7583FA-C378-4598-A5EC-D14EBDF0DF7F}" srcOrd="7" destOrd="0" presId="urn:microsoft.com/office/officeart/2005/8/layout/orgChart1"/>
    <dgm:cxn modelId="{4E47024A-63E5-4AE4-A497-F5315BE9CB33}" type="presParOf" srcId="{5C7583FA-C378-4598-A5EC-D14EBDF0DF7F}" destId="{9DF6F58B-F4FD-43DF-99A7-562462C40184}" srcOrd="0" destOrd="0" presId="urn:microsoft.com/office/officeart/2005/8/layout/orgChart1"/>
    <dgm:cxn modelId="{0860FADC-F3F9-459B-9280-4C28ACABF7D8}" type="presParOf" srcId="{9DF6F58B-F4FD-43DF-99A7-562462C40184}" destId="{9A65821E-F0B5-458D-8889-3AD8184D4E3A}" srcOrd="0" destOrd="0" presId="urn:microsoft.com/office/officeart/2005/8/layout/orgChart1"/>
    <dgm:cxn modelId="{FA7E7596-0B23-48AB-B378-FA5298C9A71E}" type="presParOf" srcId="{9DF6F58B-F4FD-43DF-99A7-562462C40184}" destId="{0EE2CDFD-2E97-43C1-8368-63656C742443}" srcOrd="1" destOrd="0" presId="urn:microsoft.com/office/officeart/2005/8/layout/orgChart1"/>
    <dgm:cxn modelId="{ED10227E-8EFD-4C19-81AF-F1F495FBC95B}" type="presParOf" srcId="{5C7583FA-C378-4598-A5EC-D14EBDF0DF7F}" destId="{825AB98A-02B4-4685-B4EB-966EA7EBF903}" srcOrd="1" destOrd="0" presId="urn:microsoft.com/office/officeart/2005/8/layout/orgChart1"/>
    <dgm:cxn modelId="{3948CF74-B661-4F6B-A47D-5161D5D18FD8}" type="presParOf" srcId="{5C7583FA-C378-4598-A5EC-D14EBDF0DF7F}" destId="{DF99208D-CCA1-47F1-94E5-FB4B6323D6CA}" srcOrd="2" destOrd="0" presId="urn:microsoft.com/office/officeart/2005/8/layout/orgChart1"/>
    <dgm:cxn modelId="{82E5DA82-D2D3-4C4A-B113-A527E0504B2F}" type="presParOf" srcId="{A014EB6E-D6EE-4B41-BF3D-342060A7E52E}" destId="{801D9DB6-A318-479F-B973-7084A77B5F9E}" srcOrd="8" destOrd="0" presId="urn:microsoft.com/office/officeart/2005/8/layout/orgChart1"/>
    <dgm:cxn modelId="{436E5113-B169-47F5-BCE2-1478DBD7A1BB}" type="presParOf" srcId="{A014EB6E-D6EE-4B41-BF3D-342060A7E52E}" destId="{54E4979B-EE7E-4EF4-AD8B-5DB7D9DB583E}" srcOrd="9" destOrd="0" presId="urn:microsoft.com/office/officeart/2005/8/layout/orgChart1"/>
    <dgm:cxn modelId="{40286B70-23E9-4E09-A9F8-BA52D8CBFE32}" type="presParOf" srcId="{54E4979B-EE7E-4EF4-AD8B-5DB7D9DB583E}" destId="{0CC28F8C-5A20-4056-9E73-CDE910C63F56}" srcOrd="0" destOrd="0" presId="urn:microsoft.com/office/officeart/2005/8/layout/orgChart1"/>
    <dgm:cxn modelId="{BCFFFE07-1F04-4A0A-B43D-CFCA3D96CDB7}" type="presParOf" srcId="{0CC28F8C-5A20-4056-9E73-CDE910C63F56}" destId="{4C81C56F-4A27-426C-8E87-87521A345DA5}" srcOrd="0" destOrd="0" presId="urn:microsoft.com/office/officeart/2005/8/layout/orgChart1"/>
    <dgm:cxn modelId="{C7B14B9B-4B7E-40F7-8197-E3C14B9DF362}" type="presParOf" srcId="{0CC28F8C-5A20-4056-9E73-CDE910C63F56}" destId="{3B4AACA5-1D69-4D2F-8AE5-D0FAB5295458}" srcOrd="1" destOrd="0" presId="urn:microsoft.com/office/officeart/2005/8/layout/orgChart1"/>
    <dgm:cxn modelId="{B7B2D3BA-C921-49B0-82B1-6EDF10DF42D5}" type="presParOf" srcId="{54E4979B-EE7E-4EF4-AD8B-5DB7D9DB583E}" destId="{C842D291-81A4-40B0-A0A2-699CF24270ED}" srcOrd="1" destOrd="0" presId="urn:microsoft.com/office/officeart/2005/8/layout/orgChart1"/>
    <dgm:cxn modelId="{8DAC345A-9A3C-43CE-AADD-6C6AD6D15315}" type="presParOf" srcId="{54E4979B-EE7E-4EF4-AD8B-5DB7D9DB583E}" destId="{7010631C-CD3B-4350-9852-477D87BA020A}" srcOrd="2" destOrd="0" presId="urn:microsoft.com/office/officeart/2005/8/layout/orgChart1"/>
    <dgm:cxn modelId="{AD688085-4344-4E6F-8621-588238C99C3C}" type="presParOf" srcId="{343B6F35-23BF-40B2-A541-386266388A88}" destId="{2EBB19DF-164B-49FD-9A81-74A6EF5A92BB}" srcOrd="2" destOrd="0" presId="urn:microsoft.com/office/officeart/2005/8/layout/orgChart1"/>
    <dgm:cxn modelId="{D1861576-8113-4310-8CA0-81911A037D34}" type="presParOf" srcId="{2EBB19DF-164B-49FD-9A81-74A6EF5A92BB}" destId="{E68C859D-005D-45D9-9CD6-DFC16093458B}" srcOrd="0" destOrd="0" presId="urn:microsoft.com/office/officeart/2005/8/layout/orgChart1"/>
    <dgm:cxn modelId="{E590B12A-ABDF-463D-90CC-864A5FB6B971}" type="presParOf" srcId="{2EBB19DF-164B-49FD-9A81-74A6EF5A92BB}" destId="{A2E9D507-E00A-4F49-A428-BC67C0A295E3}" srcOrd="1" destOrd="0" presId="urn:microsoft.com/office/officeart/2005/8/layout/orgChart1"/>
    <dgm:cxn modelId="{92CCAFBB-16F5-4CCE-A9D2-17B12AD79FAA}" type="presParOf" srcId="{A2E9D507-E00A-4F49-A428-BC67C0A295E3}" destId="{EA77983B-04B1-4073-B2BF-AB41D801518C}" srcOrd="0" destOrd="0" presId="urn:microsoft.com/office/officeart/2005/8/layout/orgChart1"/>
    <dgm:cxn modelId="{CED4B2B7-745C-479D-9ECC-98DDF3D4157C}" type="presParOf" srcId="{EA77983B-04B1-4073-B2BF-AB41D801518C}" destId="{890B7EBD-B953-4842-A67B-1A7BBAA10B00}" srcOrd="0" destOrd="0" presId="urn:microsoft.com/office/officeart/2005/8/layout/orgChart1"/>
    <dgm:cxn modelId="{B5068552-C293-41F9-A72B-3F0008E9201C}" type="presParOf" srcId="{EA77983B-04B1-4073-B2BF-AB41D801518C}" destId="{906C2BF7-91E0-403A-ADB3-DABEAF0977A9}" srcOrd="1" destOrd="0" presId="urn:microsoft.com/office/officeart/2005/8/layout/orgChart1"/>
    <dgm:cxn modelId="{D6EF1E55-9116-4824-8F11-B1A552367081}" type="presParOf" srcId="{A2E9D507-E00A-4F49-A428-BC67C0A295E3}" destId="{D87EC238-0036-4858-B29F-6488510E716C}" srcOrd="1" destOrd="0" presId="urn:microsoft.com/office/officeart/2005/8/layout/orgChart1"/>
    <dgm:cxn modelId="{9DB5D68C-05A5-4480-98B9-3C437C71809C}" type="presParOf" srcId="{A2E9D507-E00A-4F49-A428-BC67C0A295E3}" destId="{8E3A1FB8-0E36-4F9F-BDBF-D5607EA37924}" srcOrd="2" destOrd="0" presId="urn:microsoft.com/office/officeart/2005/8/layout/orgChart1"/>
  </dgm:cxnLst>
  <dgm:bg>
    <a:noFill/>
  </dgm:bg>
  <dgm:whole>
    <a:ln>
      <a:noFill/>
    </a:ln>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B69F6ED-C649-4F3C-BCA5-372554D990E9}"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GB"/>
        </a:p>
      </dgm:t>
    </dgm:pt>
    <dgm:pt modelId="{76B6FD09-F45B-4447-881D-A86A5E11ECC9}">
      <dgm:prSet phldrT="[Text]" custT="1"/>
      <dgm:spPr>
        <a:noFill/>
        <a:ln w="28575">
          <a:solidFill>
            <a:srgbClr val="26B756"/>
          </a:solidFill>
        </a:ln>
      </dgm:spPr>
      <dgm:t>
        <a:bodyPr/>
        <a:lstStyle/>
        <a:p>
          <a:r>
            <a:rPr lang="en-GB" sz="1300">
              <a:solidFill>
                <a:sysClr val="windowText" lastClr="000000"/>
              </a:solidFill>
              <a:latin typeface="Nunito Sans" panose="00000500000000000000" pitchFamily="2" charset="0"/>
            </a:rPr>
            <a:t>Group Leadership Team</a:t>
          </a:r>
        </a:p>
      </dgm:t>
    </dgm:pt>
    <dgm:pt modelId="{1224C172-CBA1-4C50-907B-F57116541D46}" type="parTrans" cxnId="{29ACCE19-E5EE-4520-97ED-D3052D79E366}">
      <dgm:prSet/>
      <dgm:spPr/>
      <dgm:t>
        <a:bodyPr/>
        <a:lstStyle/>
        <a:p>
          <a:endParaRPr lang="en-GB" sz="1300">
            <a:latin typeface="Nunito Sans" panose="00000500000000000000" pitchFamily="2" charset="0"/>
          </a:endParaRPr>
        </a:p>
      </dgm:t>
    </dgm:pt>
    <dgm:pt modelId="{F340E158-AFF2-4BD6-9231-FC0951DD9349}" type="sibTrans" cxnId="{29ACCE19-E5EE-4520-97ED-D3052D79E366}">
      <dgm:prSet/>
      <dgm:spPr/>
      <dgm:t>
        <a:bodyPr/>
        <a:lstStyle/>
        <a:p>
          <a:endParaRPr lang="en-GB" sz="1300">
            <a:latin typeface="Nunito Sans" panose="00000500000000000000" pitchFamily="2" charset="0"/>
          </a:endParaRPr>
        </a:p>
      </dgm:t>
    </dgm:pt>
    <dgm:pt modelId="{C7BA3D3A-459C-4BA4-979F-DEE223E40898}">
      <dgm:prSet phldrT="[Text]" custT="1"/>
      <dgm:spPr>
        <a:noFill/>
        <a:ln w="28575">
          <a:solidFill>
            <a:srgbClr val="26B756"/>
          </a:solidFill>
          <a:prstDash val="solid"/>
        </a:ln>
      </dgm:spPr>
      <dgm:t>
        <a:bodyPr/>
        <a:lstStyle/>
        <a:p>
          <a:r>
            <a:rPr lang="en-GB" sz="1300">
              <a:solidFill>
                <a:sysClr val="windowText" lastClr="000000"/>
              </a:solidFill>
              <a:latin typeface="Nunito Sans" panose="00000500000000000000" pitchFamily="2" charset="0"/>
            </a:rPr>
            <a:t>Squirrel Drey</a:t>
          </a:r>
        </a:p>
      </dgm:t>
    </dgm:pt>
    <dgm:pt modelId="{2C91C142-AA35-4FC9-88C1-FF35A004E5FC}" type="parTrans" cxnId="{03FD601D-AC7A-4F60-ADC6-C510623CE862}">
      <dgm:prSet/>
      <dgm:spPr>
        <a:ln w="28575">
          <a:solidFill>
            <a:srgbClr val="00B050"/>
          </a:solidFill>
        </a:ln>
      </dgm:spPr>
      <dgm:t>
        <a:bodyPr/>
        <a:lstStyle/>
        <a:p>
          <a:endParaRPr lang="en-GB" sz="1300">
            <a:latin typeface="Nunito Sans" panose="00000500000000000000" pitchFamily="2" charset="0"/>
          </a:endParaRPr>
        </a:p>
      </dgm:t>
    </dgm:pt>
    <dgm:pt modelId="{6411870D-2DC9-43CB-80AB-491DE78DB2D2}" type="sibTrans" cxnId="{03FD601D-AC7A-4F60-ADC6-C510623CE862}">
      <dgm:prSet/>
      <dgm:spPr/>
      <dgm:t>
        <a:bodyPr/>
        <a:lstStyle/>
        <a:p>
          <a:endParaRPr lang="en-GB" sz="1300">
            <a:latin typeface="Nunito Sans" panose="00000500000000000000" pitchFamily="2" charset="0"/>
          </a:endParaRPr>
        </a:p>
      </dgm:t>
    </dgm:pt>
    <dgm:pt modelId="{212BEB7C-986B-462E-93C4-3171CAD07B75}">
      <dgm:prSet phldrT="[Text]" custT="1"/>
      <dgm:spPr>
        <a:noFill/>
        <a:ln w="28575">
          <a:solidFill>
            <a:srgbClr val="26B756"/>
          </a:solidFill>
          <a:prstDash val="solid"/>
        </a:ln>
      </dgm:spPr>
      <dgm:t>
        <a:bodyPr/>
        <a:lstStyle/>
        <a:p>
          <a:r>
            <a:rPr lang="en-GB" sz="1300">
              <a:solidFill>
                <a:sysClr val="windowText" lastClr="000000"/>
              </a:solidFill>
              <a:latin typeface="Nunito Sans" panose="00000500000000000000" pitchFamily="2" charset="0"/>
            </a:rPr>
            <a:t>Cub Pack</a:t>
          </a:r>
        </a:p>
      </dgm:t>
    </dgm:pt>
    <dgm:pt modelId="{2C67B964-F075-4075-9CB7-DBE6290B8A3B}" type="parTrans" cxnId="{07362418-61C8-4020-914A-E7BBE99E4C4B}">
      <dgm:prSet/>
      <dgm:spPr>
        <a:ln w="28575">
          <a:solidFill>
            <a:srgbClr val="00B050"/>
          </a:solidFill>
        </a:ln>
      </dgm:spPr>
      <dgm:t>
        <a:bodyPr/>
        <a:lstStyle/>
        <a:p>
          <a:endParaRPr lang="en-GB" sz="1300">
            <a:latin typeface="Nunito Sans" panose="00000500000000000000" pitchFamily="2" charset="0"/>
          </a:endParaRPr>
        </a:p>
      </dgm:t>
    </dgm:pt>
    <dgm:pt modelId="{F0B88CE7-09B2-4896-8059-5E7294918B30}" type="sibTrans" cxnId="{07362418-61C8-4020-914A-E7BBE99E4C4B}">
      <dgm:prSet/>
      <dgm:spPr/>
      <dgm:t>
        <a:bodyPr/>
        <a:lstStyle/>
        <a:p>
          <a:endParaRPr lang="en-GB" sz="1300">
            <a:latin typeface="Nunito Sans" panose="00000500000000000000" pitchFamily="2" charset="0"/>
          </a:endParaRPr>
        </a:p>
      </dgm:t>
    </dgm:pt>
    <dgm:pt modelId="{DB3C5F96-090C-4A63-86B6-F8242A0826F1}">
      <dgm:prSet phldrT="[Text]" custT="1"/>
      <dgm:spPr>
        <a:noFill/>
        <a:ln w="28575">
          <a:solidFill>
            <a:srgbClr val="26B756"/>
          </a:solidFill>
          <a:prstDash val="solid"/>
        </a:ln>
      </dgm:spPr>
      <dgm:t>
        <a:bodyPr/>
        <a:lstStyle/>
        <a:p>
          <a:r>
            <a:rPr lang="en-GB" sz="1300">
              <a:solidFill>
                <a:sysClr val="windowText" lastClr="000000"/>
              </a:solidFill>
              <a:latin typeface="Nunito Sans" panose="00000500000000000000" pitchFamily="2" charset="0"/>
            </a:rPr>
            <a:t>Scout Troup</a:t>
          </a:r>
        </a:p>
      </dgm:t>
    </dgm:pt>
    <dgm:pt modelId="{FB35693E-C55F-4D42-852F-B3DE19FE45F0}" type="parTrans" cxnId="{1A646F7D-7C57-46BB-84FF-91286C3B90A0}">
      <dgm:prSet/>
      <dgm:spPr>
        <a:ln w="28575">
          <a:solidFill>
            <a:srgbClr val="00B050"/>
          </a:solidFill>
        </a:ln>
      </dgm:spPr>
      <dgm:t>
        <a:bodyPr/>
        <a:lstStyle/>
        <a:p>
          <a:endParaRPr lang="en-GB" sz="1300">
            <a:latin typeface="Nunito Sans" panose="00000500000000000000" pitchFamily="2" charset="0"/>
          </a:endParaRPr>
        </a:p>
      </dgm:t>
    </dgm:pt>
    <dgm:pt modelId="{7E1779E8-312D-441E-B02B-0D815836CAAD}" type="sibTrans" cxnId="{1A646F7D-7C57-46BB-84FF-91286C3B90A0}">
      <dgm:prSet/>
      <dgm:spPr/>
      <dgm:t>
        <a:bodyPr/>
        <a:lstStyle/>
        <a:p>
          <a:endParaRPr lang="en-GB" sz="1300">
            <a:latin typeface="Nunito Sans" panose="00000500000000000000" pitchFamily="2" charset="0"/>
          </a:endParaRPr>
        </a:p>
      </dgm:t>
    </dgm:pt>
    <dgm:pt modelId="{EEEB200E-573D-4980-AFA6-A54C08A24303}">
      <dgm:prSet custT="1"/>
      <dgm:spPr>
        <a:noFill/>
        <a:ln>
          <a:solidFill>
            <a:srgbClr val="26B756"/>
          </a:solidFill>
          <a:prstDash val="lgDash"/>
        </a:ln>
      </dgm:spPr>
      <dgm:t>
        <a:bodyPr/>
        <a:lstStyle/>
        <a:p>
          <a:r>
            <a:rPr lang="en-GB" sz="1300">
              <a:solidFill>
                <a:sysClr val="windowText" lastClr="000000"/>
              </a:solidFill>
              <a:latin typeface="Nunito Sans" panose="00000500000000000000" pitchFamily="2" charset="0"/>
            </a:rPr>
            <a:t>Team Members</a:t>
          </a:r>
        </a:p>
      </dgm:t>
    </dgm:pt>
    <dgm:pt modelId="{6293AEF8-C6A7-4DE7-AC28-119F2E42CBBA}" type="parTrans" cxnId="{E89E9C04-8CF6-45EC-B635-B1118FE1977E}">
      <dgm:prSet/>
      <dgm:spPr>
        <a:ln>
          <a:solidFill>
            <a:srgbClr val="26B756"/>
          </a:solidFill>
        </a:ln>
      </dgm:spPr>
      <dgm:t>
        <a:bodyPr/>
        <a:lstStyle/>
        <a:p>
          <a:endParaRPr lang="en-GB" sz="1300">
            <a:latin typeface="Nunito Sans" panose="00000500000000000000" pitchFamily="2" charset="0"/>
          </a:endParaRPr>
        </a:p>
      </dgm:t>
    </dgm:pt>
    <dgm:pt modelId="{843F083D-AF1D-4900-AC32-26B918E1E565}" type="sibTrans" cxnId="{E89E9C04-8CF6-45EC-B635-B1118FE1977E}">
      <dgm:prSet/>
      <dgm:spPr/>
      <dgm:t>
        <a:bodyPr/>
        <a:lstStyle/>
        <a:p>
          <a:endParaRPr lang="en-GB" sz="1300">
            <a:latin typeface="Nunito Sans" panose="00000500000000000000" pitchFamily="2" charset="0"/>
          </a:endParaRPr>
        </a:p>
      </dgm:t>
    </dgm:pt>
    <dgm:pt modelId="{0E013EBB-57A0-487F-82CA-FB36CC620212}">
      <dgm:prSet custT="1"/>
      <dgm:spPr>
        <a:noFill/>
        <a:ln>
          <a:solidFill>
            <a:srgbClr val="26B756"/>
          </a:solidFill>
          <a:prstDash val="lgDash"/>
        </a:ln>
      </dgm:spPr>
      <dgm:t>
        <a:bodyPr/>
        <a:lstStyle/>
        <a:p>
          <a:r>
            <a:rPr lang="en-GB" sz="1300">
              <a:solidFill>
                <a:sysClr val="windowText" lastClr="000000"/>
              </a:solidFill>
              <a:latin typeface="Nunito Sans" panose="00000500000000000000" pitchFamily="2" charset="0"/>
            </a:rPr>
            <a:t>Young Leaders</a:t>
          </a:r>
        </a:p>
      </dgm:t>
    </dgm:pt>
    <dgm:pt modelId="{FE057F40-F516-437B-AA57-1DC3D5E79EF1}" type="parTrans" cxnId="{0D63F85A-4BAF-497D-AB10-1840D86B7B16}">
      <dgm:prSet/>
      <dgm:spPr>
        <a:ln>
          <a:solidFill>
            <a:srgbClr val="26B756"/>
          </a:solidFill>
        </a:ln>
      </dgm:spPr>
      <dgm:t>
        <a:bodyPr/>
        <a:lstStyle/>
        <a:p>
          <a:endParaRPr lang="en-GB" sz="1300">
            <a:latin typeface="Nunito Sans" panose="00000500000000000000" pitchFamily="2" charset="0"/>
          </a:endParaRPr>
        </a:p>
      </dgm:t>
    </dgm:pt>
    <dgm:pt modelId="{7F079BBF-07E7-4FE9-AE37-004D89011B3F}" type="sibTrans" cxnId="{0D63F85A-4BAF-497D-AB10-1840D86B7B16}">
      <dgm:prSet/>
      <dgm:spPr/>
      <dgm:t>
        <a:bodyPr/>
        <a:lstStyle/>
        <a:p>
          <a:endParaRPr lang="en-GB" sz="1300">
            <a:latin typeface="Nunito Sans" panose="00000500000000000000" pitchFamily="2" charset="0"/>
          </a:endParaRPr>
        </a:p>
      </dgm:t>
    </dgm:pt>
    <dgm:pt modelId="{9D7ED9C7-32AE-4EAB-A2CE-63BF212771F2}">
      <dgm:prSet custT="1"/>
      <dgm:spPr>
        <a:noFill/>
        <a:ln>
          <a:solidFill>
            <a:srgbClr val="26B756"/>
          </a:solidFill>
          <a:prstDash val="lgDash"/>
        </a:ln>
      </dgm:spPr>
      <dgm:t>
        <a:bodyPr/>
        <a:lstStyle/>
        <a:p>
          <a:r>
            <a:rPr lang="en-GB" sz="1300">
              <a:solidFill>
                <a:sysClr val="windowText" lastClr="000000"/>
              </a:solidFill>
              <a:latin typeface="Nunito Sans" panose="00000500000000000000" pitchFamily="2" charset="0"/>
            </a:rPr>
            <a:t>Team Members</a:t>
          </a:r>
        </a:p>
      </dgm:t>
    </dgm:pt>
    <dgm:pt modelId="{10070B2B-32DA-4CDE-B79A-B4E9733664E1}" type="parTrans" cxnId="{CCD73CAB-817E-4A45-8E40-E9B68F301DD9}">
      <dgm:prSet/>
      <dgm:spPr>
        <a:ln>
          <a:solidFill>
            <a:srgbClr val="26B756"/>
          </a:solidFill>
        </a:ln>
      </dgm:spPr>
      <dgm:t>
        <a:bodyPr/>
        <a:lstStyle/>
        <a:p>
          <a:endParaRPr lang="en-GB" sz="1300">
            <a:latin typeface="Nunito Sans" panose="00000500000000000000" pitchFamily="2" charset="0"/>
          </a:endParaRPr>
        </a:p>
      </dgm:t>
    </dgm:pt>
    <dgm:pt modelId="{28A0EF19-23EB-4CF6-9640-9F9744BC043A}" type="sibTrans" cxnId="{CCD73CAB-817E-4A45-8E40-E9B68F301DD9}">
      <dgm:prSet/>
      <dgm:spPr/>
      <dgm:t>
        <a:bodyPr/>
        <a:lstStyle/>
        <a:p>
          <a:endParaRPr lang="en-GB" sz="1300">
            <a:latin typeface="Nunito Sans" panose="00000500000000000000" pitchFamily="2" charset="0"/>
          </a:endParaRPr>
        </a:p>
      </dgm:t>
    </dgm:pt>
    <dgm:pt modelId="{5BFBDD9F-0215-40AE-B186-048CD98651CB}">
      <dgm:prSet custT="1"/>
      <dgm:spPr>
        <a:noFill/>
        <a:ln>
          <a:solidFill>
            <a:srgbClr val="26B756"/>
          </a:solidFill>
          <a:prstDash val="lgDash"/>
        </a:ln>
      </dgm:spPr>
      <dgm:t>
        <a:bodyPr/>
        <a:lstStyle/>
        <a:p>
          <a:r>
            <a:rPr lang="en-GB" sz="1300">
              <a:solidFill>
                <a:sysClr val="windowText" lastClr="000000"/>
              </a:solidFill>
              <a:latin typeface="Nunito Sans" panose="00000500000000000000" pitchFamily="2" charset="0"/>
            </a:rPr>
            <a:t>Young Leaders</a:t>
          </a:r>
        </a:p>
      </dgm:t>
    </dgm:pt>
    <dgm:pt modelId="{562C749F-44DF-4AEB-9936-93FC8CD53BF1}" type="parTrans" cxnId="{92B87FDF-74D9-41EA-AB7A-0C0DEE8264F7}">
      <dgm:prSet/>
      <dgm:spPr>
        <a:ln>
          <a:solidFill>
            <a:srgbClr val="26B756"/>
          </a:solidFill>
        </a:ln>
      </dgm:spPr>
      <dgm:t>
        <a:bodyPr/>
        <a:lstStyle/>
        <a:p>
          <a:endParaRPr lang="en-GB" sz="1300">
            <a:latin typeface="Nunito Sans" panose="00000500000000000000" pitchFamily="2" charset="0"/>
          </a:endParaRPr>
        </a:p>
      </dgm:t>
    </dgm:pt>
    <dgm:pt modelId="{7E6FC15E-82BD-418F-A744-72AF11956E21}" type="sibTrans" cxnId="{92B87FDF-74D9-41EA-AB7A-0C0DEE8264F7}">
      <dgm:prSet/>
      <dgm:spPr/>
      <dgm:t>
        <a:bodyPr/>
        <a:lstStyle/>
        <a:p>
          <a:endParaRPr lang="en-GB" sz="1300">
            <a:latin typeface="Nunito Sans" panose="00000500000000000000" pitchFamily="2" charset="0"/>
          </a:endParaRPr>
        </a:p>
      </dgm:t>
    </dgm:pt>
    <dgm:pt modelId="{B20509ED-9E26-47C2-96AC-9FB3A13D9095}">
      <dgm:prSet custT="1"/>
      <dgm:spPr>
        <a:noFill/>
        <a:ln w="28575">
          <a:solidFill>
            <a:srgbClr val="26B756"/>
          </a:solidFill>
          <a:prstDash val="solid"/>
        </a:ln>
      </dgm:spPr>
      <dgm:t>
        <a:bodyPr/>
        <a:lstStyle/>
        <a:p>
          <a:r>
            <a:rPr lang="en-GB" sz="1300">
              <a:solidFill>
                <a:sysClr val="windowText" lastClr="000000"/>
              </a:solidFill>
              <a:latin typeface="Nunito Sans" panose="00000500000000000000" pitchFamily="2" charset="0"/>
            </a:rPr>
            <a:t>Beaver Colony</a:t>
          </a:r>
        </a:p>
      </dgm:t>
    </dgm:pt>
    <dgm:pt modelId="{4084F49F-DA69-4232-9353-13F6D2E916FF}" type="parTrans" cxnId="{8594AA79-0EF1-4F54-B470-D136D125D87B}">
      <dgm:prSet/>
      <dgm:spPr>
        <a:ln w="28575">
          <a:solidFill>
            <a:srgbClr val="26B756"/>
          </a:solidFill>
        </a:ln>
      </dgm:spPr>
      <dgm:t>
        <a:bodyPr/>
        <a:lstStyle/>
        <a:p>
          <a:endParaRPr lang="en-GB" sz="1300">
            <a:latin typeface="Nunito Sans" panose="00000500000000000000" pitchFamily="2" charset="0"/>
          </a:endParaRPr>
        </a:p>
      </dgm:t>
    </dgm:pt>
    <dgm:pt modelId="{4B7FA86D-5214-4D9D-844B-9BA2A3FC0556}" type="sibTrans" cxnId="{8594AA79-0EF1-4F54-B470-D136D125D87B}">
      <dgm:prSet/>
      <dgm:spPr/>
      <dgm:t>
        <a:bodyPr/>
        <a:lstStyle/>
        <a:p>
          <a:endParaRPr lang="en-GB" sz="1300">
            <a:latin typeface="Nunito Sans" panose="00000500000000000000" pitchFamily="2" charset="0"/>
          </a:endParaRPr>
        </a:p>
      </dgm:t>
    </dgm:pt>
    <dgm:pt modelId="{556F981C-F1B4-4CF3-A8A9-4B64F112887B}">
      <dgm:prSet custT="1"/>
      <dgm:spPr>
        <a:noFill/>
        <a:ln>
          <a:solidFill>
            <a:srgbClr val="26B756"/>
          </a:solidFill>
          <a:prstDash val="lgDash"/>
        </a:ln>
      </dgm:spPr>
      <dgm:t>
        <a:bodyPr/>
        <a:lstStyle/>
        <a:p>
          <a:r>
            <a:rPr lang="en-GB" sz="1300">
              <a:solidFill>
                <a:sysClr val="windowText" lastClr="000000"/>
              </a:solidFill>
              <a:latin typeface="Nunito Sans" panose="00000500000000000000" pitchFamily="2" charset="0"/>
            </a:rPr>
            <a:t>Team Members</a:t>
          </a:r>
        </a:p>
      </dgm:t>
    </dgm:pt>
    <dgm:pt modelId="{7EA12F61-B79D-48F5-BBF8-1203FE6A9C60}" type="parTrans" cxnId="{5BE3938C-DF71-464B-9FA4-3FA8E0234EAE}">
      <dgm:prSet/>
      <dgm:spPr>
        <a:ln>
          <a:solidFill>
            <a:srgbClr val="26B756"/>
          </a:solidFill>
        </a:ln>
      </dgm:spPr>
      <dgm:t>
        <a:bodyPr/>
        <a:lstStyle/>
        <a:p>
          <a:endParaRPr lang="en-GB" sz="1300">
            <a:latin typeface="Nunito Sans" panose="00000500000000000000" pitchFamily="2" charset="0"/>
          </a:endParaRPr>
        </a:p>
      </dgm:t>
    </dgm:pt>
    <dgm:pt modelId="{38538B02-2E3B-4F4E-B4CB-069F407AC973}" type="sibTrans" cxnId="{5BE3938C-DF71-464B-9FA4-3FA8E0234EAE}">
      <dgm:prSet/>
      <dgm:spPr/>
      <dgm:t>
        <a:bodyPr/>
        <a:lstStyle/>
        <a:p>
          <a:endParaRPr lang="en-GB" sz="1300">
            <a:latin typeface="Nunito Sans" panose="00000500000000000000" pitchFamily="2" charset="0"/>
          </a:endParaRPr>
        </a:p>
      </dgm:t>
    </dgm:pt>
    <dgm:pt modelId="{6FB28D02-475A-4F12-B7B1-242E1AEB8317}">
      <dgm:prSet custT="1"/>
      <dgm:spPr>
        <a:noFill/>
        <a:ln>
          <a:solidFill>
            <a:srgbClr val="26B756"/>
          </a:solidFill>
          <a:prstDash val="lgDash"/>
        </a:ln>
      </dgm:spPr>
      <dgm:t>
        <a:bodyPr/>
        <a:lstStyle/>
        <a:p>
          <a:r>
            <a:rPr lang="en-GB" sz="1300">
              <a:solidFill>
                <a:sysClr val="windowText" lastClr="000000"/>
              </a:solidFill>
              <a:latin typeface="Nunito Sans" panose="00000500000000000000" pitchFamily="2" charset="0"/>
            </a:rPr>
            <a:t>Young Leaders</a:t>
          </a:r>
        </a:p>
      </dgm:t>
    </dgm:pt>
    <dgm:pt modelId="{FE891EAB-BD09-4A6C-A22A-548CA7FE341C}" type="parTrans" cxnId="{1B0B060B-A30E-41B5-84EB-6B09893CE208}">
      <dgm:prSet/>
      <dgm:spPr>
        <a:ln>
          <a:solidFill>
            <a:srgbClr val="26B756"/>
          </a:solidFill>
        </a:ln>
      </dgm:spPr>
      <dgm:t>
        <a:bodyPr/>
        <a:lstStyle/>
        <a:p>
          <a:endParaRPr lang="en-GB" sz="1300">
            <a:latin typeface="Nunito Sans" panose="00000500000000000000" pitchFamily="2" charset="0"/>
          </a:endParaRPr>
        </a:p>
      </dgm:t>
    </dgm:pt>
    <dgm:pt modelId="{58693208-3696-45AE-AF93-B7B437449AC1}" type="sibTrans" cxnId="{1B0B060B-A30E-41B5-84EB-6B09893CE208}">
      <dgm:prSet/>
      <dgm:spPr/>
      <dgm:t>
        <a:bodyPr/>
        <a:lstStyle/>
        <a:p>
          <a:endParaRPr lang="en-GB" sz="1300">
            <a:latin typeface="Nunito Sans" panose="00000500000000000000" pitchFamily="2" charset="0"/>
          </a:endParaRPr>
        </a:p>
      </dgm:t>
    </dgm:pt>
    <dgm:pt modelId="{85BEE8DA-516C-47A5-924E-D8E0CB8F98EE}">
      <dgm:prSet custT="1"/>
      <dgm:spPr>
        <a:noFill/>
        <a:ln>
          <a:solidFill>
            <a:srgbClr val="26B756"/>
          </a:solidFill>
          <a:prstDash val="lgDash"/>
        </a:ln>
      </dgm:spPr>
      <dgm:t>
        <a:bodyPr/>
        <a:lstStyle/>
        <a:p>
          <a:r>
            <a:rPr lang="en-GB" sz="1300">
              <a:solidFill>
                <a:sysClr val="windowText" lastClr="000000"/>
              </a:solidFill>
              <a:latin typeface="Nunito Sans" panose="00000500000000000000" pitchFamily="2" charset="0"/>
            </a:rPr>
            <a:t>Team Leader(s)</a:t>
          </a:r>
        </a:p>
      </dgm:t>
    </dgm:pt>
    <dgm:pt modelId="{A2366E91-DD6B-4E06-93F7-5BC0588C1F0C}" type="parTrans" cxnId="{E75947D5-2168-4FBB-B494-0C5F032DABCC}">
      <dgm:prSet/>
      <dgm:spPr>
        <a:ln>
          <a:solidFill>
            <a:srgbClr val="26B756"/>
          </a:solidFill>
        </a:ln>
      </dgm:spPr>
      <dgm:t>
        <a:bodyPr/>
        <a:lstStyle/>
        <a:p>
          <a:endParaRPr lang="en-GB" sz="1300">
            <a:latin typeface="Nunito Sans" panose="00000500000000000000" pitchFamily="2" charset="0"/>
          </a:endParaRPr>
        </a:p>
      </dgm:t>
    </dgm:pt>
    <dgm:pt modelId="{0DD6FCE7-A75F-4BDF-B07B-ADE23C4AB027}" type="sibTrans" cxnId="{E75947D5-2168-4FBB-B494-0C5F032DABCC}">
      <dgm:prSet/>
      <dgm:spPr/>
      <dgm:t>
        <a:bodyPr/>
        <a:lstStyle/>
        <a:p>
          <a:endParaRPr lang="en-GB" sz="1300">
            <a:latin typeface="Nunito Sans" panose="00000500000000000000" pitchFamily="2" charset="0"/>
          </a:endParaRPr>
        </a:p>
      </dgm:t>
    </dgm:pt>
    <dgm:pt modelId="{3366D16E-F3B5-45FE-B163-9B45D3848A7E}">
      <dgm:prSet custT="1"/>
      <dgm:spPr>
        <a:noFill/>
        <a:ln>
          <a:solidFill>
            <a:srgbClr val="26B756"/>
          </a:solidFill>
          <a:prstDash val="lgDash"/>
        </a:ln>
      </dgm:spPr>
      <dgm:t>
        <a:bodyPr/>
        <a:lstStyle/>
        <a:p>
          <a:r>
            <a:rPr lang="en-GB" sz="1300">
              <a:solidFill>
                <a:sysClr val="windowText" lastClr="000000"/>
              </a:solidFill>
              <a:latin typeface="Nunito Sans" panose="00000500000000000000" pitchFamily="2" charset="0"/>
            </a:rPr>
            <a:t>Team Members</a:t>
          </a:r>
        </a:p>
      </dgm:t>
    </dgm:pt>
    <dgm:pt modelId="{4882CADA-8E9C-476D-BF2F-A26B58B135BB}" type="parTrans" cxnId="{E03E310E-D97B-43C2-B083-7BAE75FBB78E}">
      <dgm:prSet/>
      <dgm:spPr>
        <a:ln>
          <a:solidFill>
            <a:srgbClr val="26B756"/>
          </a:solidFill>
        </a:ln>
      </dgm:spPr>
      <dgm:t>
        <a:bodyPr/>
        <a:lstStyle/>
        <a:p>
          <a:endParaRPr lang="en-GB" sz="1300">
            <a:latin typeface="Nunito Sans" panose="00000500000000000000" pitchFamily="2" charset="0"/>
          </a:endParaRPr>
        </a:p>
      </dgm:t>
    </dgm:pt>
    <dgm:pt modelId="{C25471C3-EF9A-4A08-9C93-800B9F5C1C4C}" type="sibTrans" cxnId="{E03E310E-D97B-43C2-B083-7BAE75FBB78E}">
      <dgm:prSet/>
      <dgm:spPr/>
      <dgm:t>
        <a:bodyPr/>
        <a:lstStyle/>
        <a:p>
          <a:endParaRPr lang="en-GB" sz="1300">
            <a:latin typeface="Nunito Sans" panose="00000500000000000000" pitchFamily="2" charset="0"/>
          </a:endParaRPr>
        </a:p>
      </dgm:t>
    </dgm:pt>
    <dgm:pt modelId="{64CCE07B-EE0A-4A2F-9187-6EA24A5C8FDA}">
      <dgm:prSet custT="1"/>
      <dgm:spPr>
        <a:noFill/>
        <a:ln>
          <a:solidFill>
            <a:srgbClr val="26B756"/>
          </a:solidFill>
          <a:prstDash val="lgDash"/>
        </a:ln>
      </dgm:spPr>
      <dgm:t>
        <a:bodyPr/>
        <a:lstStyle/>
        <a:p>
          <a:r>
            <a:rPr lang="en-GB" sz="1300">
              <a:solidFill>
                <a:sysClr val="windowText" lastClr="000000"/>
              </a:solidFill>
              <a:latin typeface="Nunito Sans" panose="00000500000000000000" pitchFamily="2" charset="0"/>
            </a:rPr>
            <a:t>Young Leaders</a:t>
          </a:r>
        </a:p>
      </dgm:t>
    </dgm:pt>
    <dgm:pt modelId="{17F64596-E308-412F-9A35-6C441330C0AE}" type="parTrans" cxnId="{62EA1CDA-7074-44AD-8353-42632F682373}">
      <dgm:prSet/>
      <dgm:spPr>
        <a:ln>
          <a:solidFill>
            <a:srgbClr val="26B756"/>
          </a:solidFill>
        </a:ln>
      </dgm:spPr>
      <dgm:t>
        <a:bodyPr/>
        <a:lstStyle/>
        <a:p>
          <a:endParaRPr lang="en-GB" sz="1300">
            <a:latin typeface="Nunito Sans" panose="00000500000000000000" pitchFamily="2" charset="0"/>
          </a:endParaRPr>
        </a:p>
      </dgm:t>
    </dgm:pt>
    <dgm:pt modelId="{C526D732-95CA-476B-83F9-CA72C53C13DC}" type="sibTrans" cxnId="{62EA1CDA-7074-44AD-8353-42632F682373}">
      <dgm:prSet/>
      <dgm:spPr/>
      <dgm:t>
        <a:bodyPr/>
        <a:lstStyle/>
        <a:p>
          <a:endParaRPr lang="en-GB" sz="1300">
            <a:latin typeface="Nunito Sans" panose="00000500000000000000" pitchFamily="2" charset="0"/>
          </a:endParaRPr>
        </a:p>
      </dgm:t>
    </dgm:pt>
    <dgm:pt modelId="{2066461D-ADC9-425A-AF34-0E3F780676A5}">
      <dgm:prSet custT="1"/>
      <dgm:spPr>
        <a:noFill/>
        <a:ln>
          <a:solidFill>
            <a:srgbClr val="26B756"/>
          </a:solidFill>
          <a:prstDash val="lgDash"/>
        </a:ln>
      </dgm:spPr>
      <dgm:t>
        <a:bodyPr/>
        <a:lstStyle/>
        <a:p>
          <a:r>
            <a:rPr lang="en-GB" sz="1300">
              <a:solidFill>
                <a:sysClr val="windowText" lastClr="000000"/>
              </a:solidFill>
              <a:latin typeface="Nunito Sans" panose="00000500000000000000" pitchFamily="2" charset="0"/>
            </a:rPr>
            <a:t>Team Leader(s)</a:t>
          </a:r>
        </a:p>
      </dgm:t>
    </dgm:pt>
    <dgm:pt modelId="{91DF0127-3FF0-4F1B-87E7-E8CE6761020D}" type="parTrans" cxnId="{66EAEB08-63BD-4ECB-AE48-87F4BB838D6C}">
      <dgm:prSet/>
      <dgm:spPr>
        <a:ln>
          <a:solidFill>
            <a:srgbClr val="26B756"/>
          </a:solidFill>
        </a:ln>
      </dgm:spPr>
      <dgm:t>
        <a:bodyPr/>
        <a:lstStyle/>
        <a:p>
          <a:endParaRPr lang="en-GB" sz="1300">
            <a:latin typeface="Nunito Sans" panose="00000500000000000000" pitchFamily="2" charset="0"/>
          </a:endParaRPr>
        </a:p>
      </dgm:t>
    </dgm:pt>
    <dgm:pt modelId="{4CBED6E3-A1B5-457D-BAAC-D735C0F752CD}" type="sibTrans" cxnId="{66EAEB08-63BD-4ECB-AE48-87F4BB838D6C}">
      <dgm:prSet/>
      <dgm:spPr/>
      <dgm:t>
        <a:bodyPr/>
        <a:lstStyle/>
        <a:p>
          <a:endParaRPr lang="en-GB" sz="1300">
            <a:latin typeface="Nunito Sans" panose="00000500000000000000" pitchFamily="2" charset="0"/>
          </a:endParaRPr>
        </a:p>
      </dgm:t>
    </dgm:pt>
    <dgm:pt modelId="{0D0E608C-3736-4590-ADCC-5AE3484BDF4A}">
      <dgm:prSet custT="1"/>
      <dgm:spPr>
        <a:noFill/>
        <a:ln>
          <a:solidFill>
            <a:srgbClr val="26B756"/>
          </a:solidFill>
          <a:prstDash val="lgDash"/>
        </a:ln>
      </dgm:spPr>
      <dgm:t>
        <a:bodyPr/>
        <a:lstStyle/>
        <a:p>
          <a:r>
            <a:rPr lang="en-GB" sz="1300">
              <a:solidFill>
                <a:sysClr val="windowText" lastClr="000000"/>
              </a:solidFill>
              <a:latin typeface="Nunito Sans" panose="00000500000000000000" pitchFamily="2" charset="0"/>
            </a:rPr>
            <a:t>Team Leader(s)</a:t>
          </a:r>
        </a:p>
      </dgm:t>
    </dgm:pt>
    <dgm:pt modelId="{795FC78A-5366-404C-B7C3-EB125E757908}" type="parTrans" cxnId="{3DAA6F3C-0774-4D33-A211-9080EAED925F}">
      <dgm:prSet/>
      <dgm:spPr>
        <a:ln>
          <a:solidFill>
            <a:srgbClr val="26B756"/>
          </a:solidFill>
        </a:ln>
      </dgm:spPr>
      <dgm:t>
        <a:bodyPr/>
        <a:lstStyle/>
        <a:p>
          <a:endParaRPr lang="en-GB" sz="1300">
            <a:latin typeface="Nunito Sans" panose="00000500000000000000" pitchFamily="2" charset="0"/>
          </a:endParaRPr>
        </a:p>
      </dgm:t>
    </dgm:pt>
    <dgm:pt modelId="{9D066D89-FAFD-49A9-B2FE-6ACA820CA7ED}" type="sibTrans" cxnId="{3DAA6F3C-0774-4D33-A211-9080EAED925F}">
      <dgm:prSet/>
      <dgm:spPr/>
      <dgm:t>
        <a:bodyPr/>
        <a:lstStyle/>
        <a:p>
          <a:endParaRPr lang="en-GB" sz="1300">
            <a:latin typeface="Nunito Sans" panose="00000500000000000000" pitchFamily="2" charset="0"/>
          </a:endParaRPr>
        </a:p>
      </dgm:t>
    </dgm:pt>
    <dgm:pt modelId="{CA610548-63C1-4F6D-AE0F-2F64DC2CEA08}">
      <dgm:prSet custT="1"/>
      <dgm:spPr>
        <a:noFill/>
        <a:ln>
          <a:solidFill>
            <a:srgbClr val="26B756"/>
          </a:solidFill>
          <a:prstDash val="lgDash"/>
        </a:ln>
      </dgm:spPr>
      <dgm:t>
        <a:bodyPr/>
        <a:lstStyle/>
        <a:p>
          <a:r>
            <a:rPr lang="en-GB" sz="1300">
              <a:solidFill>
                <a:sysClr val="windowText" lastClr="000000"/>
              </a:solidFill>
              <a:latin typeface="Nunito Sans" panose="00000500000000000000" pitchFamily="2" charset="0"/>
            </a:rPr>
            <a:t>Team Leader(s)</a:t>
          </a:r>
        </a:p>
      </dgm:t>
    </dgm:pt>
    <dgm:pt modelId="{B7A61857-A25A-4279-9D75-62D81C74AF98}" type="parTrans" cxnId="{FA292C44-9AE4-4024-849D-22D937A96160}">
      <dgm:prSet/>
      <dgm:spPr>
        <a:ln>
          <a:solidFill>
            <a:srgbClr val="26B756"/>
          </a:solidFill>
        </a:ln>
      </dgm:spPr>
      <dgm:t>
        <a:bodyPr/>
        <a:lstStyle/>
        <a:p>
          <a:endParaRPr lang="en-GB" sz="1300">
            <a:latin typeface="Nunito Sans" panose="00000500000000000000" pitchFamily="2" charset="0"/>
          </a:endParaRPr>
        </a:p>
      </dgm:t>
    </dgm:pt>
    <dgm:pt modelId="{2EBE2C55-955A-4A1B-8C02-1A835BB850F0}" type="sibTrans" cxnId="{FA292C44-9AE4-4024-849D-22D937A96160}">
      <dgm:prSet/>
      <dgm:spPr/>
      <dgm:t>
        <a:bodyPr/>
        <a:lstStyle/>
        <a:p>
          <a:endParaRPr lang="en-GB" sz="1300">
            <a:latin typeface="Nunito Sans" panose="00000500000000000000" pitchFamily="2" charset="0"/>
          </a:endParaRPr>
        </a:p>
      </dgm:t>
    </dgm:pt>
    <dgm:pt modelId="{B910CA6A-D4E3-4C02-AB73-F1B82136C790}" type="pres">
      <dgm:prSet presAssocID="{9B69F6ED-C649-4F3C-BCA5-372554D990E9}" presName="hierChild1" presStyleCnt="0">
        <dgm:presLayoutVars>
          <dgm:orgChart val="1"/>
          <dgm:chPref val="1"/>
          <dgm:dir/>
          <dgm:animOne val="branch"/>
          <dgm:animLvl val="lvl"/>
          <dgm:resizeHandles/>
        </dgm:presLayoutVars>
      </dgm:prSet>
      <dgm:spPr/>
    </dgm:pt>
    <dgm:pt modelId="{EEAB0EDE-4004-4B21-9787-B5339426AA09}" type="pres">
      <dgm:prSet presAssocID="{76B6FD09-F45B-4447-881D-A86A5E11ECC9}" presName="hierRoot1" presStyleCnt="0">
        <dgm:presLayoutVars>
          <dgm:hierBranch val="init"/>
        </dgm:presLayoutVars>
      </dgm:prSet>
      <dgm:spPr/>
    </dgm:pt>
    <dgm:pt modelId="{A4040289-E7DA-4B6F-B3B5-4A5622290AF1}" type="pres">
      <dgm:prSet presAssocID="{76B6FD09-F45B-4447-881D-A86A5E11ECC9}" presName="rootComposite1" presStyleCnt="0"/>
      <dgm:spPr/>
    </dgm:pt>
    <dgm:pt modelId="{9B72FC6D-A593-4652-AC78-D5B3023EDD80}" type="pres">
      <dgm:prSet presAssocID="{76B6FD09-F45B-4447-881D-A86A5E11ECC9}" presName="rootText1" presStyleLbl="node0" presStyleIdx="0" presStyleCnt="1">
        <dgm:presLayoutVars>
          <dgm:chPref val="3"/>
        </dgm:presLayoutVars>
      </dgm:prSet>
      <dgm:spPr/>
    </dgm:pt>
    <dgm:pt modelId="{5302F08E-70F3-47FE-942D-80D7FA7508C0}" type="pres">
      <dgm:prSet presAssocID="{76B6FD09-F45B-4447-881D-A86A5E11ECC9}" presName="rootConnector1" presStyleLbl="node1" presStyleIdx="0" presStyleCnt="0"/>
      <dgm:spPr/>
    </dgm:pt>
    <dgm:pt modelId="{434AAB4C-8280-46BC-8A82-E5B6EB8F1C43}" type="pres">
      <dgm:prSet presAssocID="{76B6FD09-F45B-4447-881D-A86A5E11ECC9}" presName="hierChild2" presStyleCnt="0"/>
      <dgm:spPr/>
    </dgm:pt>
    <dgm:pt modelId="{E6AA8FA9-AD73-4F59-8521-20FD67138795}" type="pres">
      <dgm:prSet presAssocID="{2C91C142-AA35-4FC9-88C1-FF35A004E5FC}" presName="Name37" presStyleLbl="parChTrans1D2" presStyleIdx="0" presStyleCnt="4"/>
      <dgm:spPr/>
    </dgm:pt>
    <dgm:pt modelId="{E6EEC51F-0D74-4DC6-9880-4C8FB9300769}" type="pres">
      <dgm:prSet presAssocID="{C7BA3D3A-459C-4BA4-979F-DEE223E40898}" presName="hierRoot2" presStyleCnt="0">
        <dgm:presLayoutVars>
          <dgm:hierBranch val="r"/>
        </dgm:presLayoutVars>
      </dgm:prSet>
      <dgm:spPr/>
    </dgm:pt>
    <dgm:pt modelId="{0B6EE617-4EBF-4F59-8C1F-E75BDBB758EF}" type="pres">
      <dgm:prSet presAssocID="{C7BA3D3A-459C-4BA4-979F-DEE223E40898}" presName="rootComposite" presStyleCnt="0"/>
      <dgm:spPr/>
    </dgm:pt>
    <dgm:pt modelId="{F648F0AC-F0C2-44CD-9A0C-31C4DD61CDC7}" type="pres">
      <dgm:prSet presAssocID="{C7BA3D3A-459C-4BA4-979F-DEE223E40898}" presName="rootText" presStyleLbl="node2" presStyleIdx="0" presStyleCnt="4">
        <dgm:presLayoutVars>
          <dgm:chPref val="3"/>
        </dgm:presLayoutVars>
      </dgm:prSet>
      <dgm:spPr/>
    </dgm:pt>
    <dgm:pt modelId="{DB70EDB2-2BB4-473C-97A6-81B41BAB8485}" type="pres">
      <dgm:prSet presAssocID="{C7BA3D3A-459C-4BA4-979F-DEE223E40898}" presName="rootConnector" presStyleLbl="node2" presStyleIdx="0" presStyleCnt="4"/>
      <dgm:spPr/>
    </dgm:pt>
    <dgm:pt modelId="{70DAE877-6335-4DCE-8476-CB099E178A0A}" type="pres">
      <dgm:prSet presAssocID="{C7BA3D3A-459C-4BA4-979F-DEE223E40898}" presName="hierChild4" presStyleCnt="0"/>
      <dgm:spPr/>
    </dgm:pt>
    <dgm:pt modelId="{B7AD7E10-80A7-4A43-9F0E-5CE6A6C9A5AA}" type="pres">
      <dgm:prSet presAssocID="{A2366E91-DD6B-4E06-93F7-5BC0588C1F0C}" presName="Name50" presStyleLbl="parChTrans1D3" presStyleIdx="0" presStyleCnt="12"/>
      <dgm:spPr/>
    </dgm:pt>
    <dgm:pt modelId="{33FDBF40-4C3E-4701-B658-2B1C1BDABDFB}" type="pres">
      <dgm:prSet presAssocID="{85BEE8DA-516C-47A5-924E-D8E0CB8F98EE}" presName="hierRoot2" presStyleCnt="0">
        <dgm:presLayoutVars>
          <dgm:hierBranch val="init"/>
        </dgm:presLayoutVars>
      </dgm:prSet>
      <dgm:spPr/>
    </dgm:pt>
    <dgm:pt modelId="{196E435E-8FBF-4A81-AFEF-932BBC00FAED}" type="pres">
      <dgm:prSet presAssocID="{85BEE8DA-516C-47A5-924E-D8E0CB8F98EE}" presName="rootComposite" presStyleCnt="0"/>
      <dgm:spPr/>
    </dgm:pt>
    <dgm:pt modelId="{2D0C820A-DAC9-4335-BEC4-8864905DD2E5}" type="pres">
      <dgm:prSet presAssocID="{85BEE8DA-516C-47A5-924E-D8E0CB8F98EE}" presName="rootText" presStyleLbl="node3" presStyleIdx="0" presStyleCnt="12" custLinFactNeighborX="-2353" custLinFactNeighborY="-1568">
        <dgm:presLayoutVars>
          <dgm:chPref val="3"/>
        </dgm:presLayoutVars>
      </dgm:prSet>
      <dgm:spPr/>
    </dgm:pt>
    <dgm:pt modelId="{A88675D2-9E59-497B-B971-D4B380ED21AD}" type="pres">
      <dgm:prSet presAssocID="{85BEE8DA-516C-47A5-924E-D8E0CB8F98EE}" presName="rootConnector" presStyleLbl="node3" presStyleIdx="0" presStyleCnt="12"/>
      <dgm:spPr/>
    </dgm:pt>
    <dgm:pt modelId="{7C45BF56-FFAD-4313-B836-992D7CF432C3}" type="pres">
      <dgm:prSet presAssocID="{85BEE8DA-516C-47A5-924E-D8E0CB8F98EE}" presName="hierChild4" presStyleCnt="0"/>
      <dgm:spPr/>
    </dgm:pt>
    <dgm:pt modelId="{0429954E-D92F-4A93-A085-CCA79457BB2B}" type="pres">
      <dgm:prSet presAssocID="{85BEE8DA-516C-47A5-924E-D8E0CB8F98EE}" presName="hierChild5" presStyleCnt="0"/>
      <dgm:spPr/>
    </dgm:pt>
    <dgm:pt modelId="{EC15B108-A3BC-4A61-9D89-63C3D7B7164D}" type="pres">
      <dgm:prSet presAssocID="{4882CADA-8E9C-476D-BF2F-A26B58B135BB}" presName="Name50" presStyleLbl="parChTrans1D3" presStyleIdx="1" presStyleCnt="12"/>
      <dgm:spPr/>
    </dgm:pt>
    <dgm:pt modelId="{AD47604B-CE7B-477C-B666-1F88CE173D16}" type="pres">
      <dgm:prSet presAssocID="{3366D16E-F3B5-45FE-B163-9B45D3848A7E}" presName="hierRoot2" presStyleCnt="0">
        <dgm:presLayoutVars>
          <dgm:hierBranch val="init"/>
        </dgm:presLayoutVars>
      </dgm:prSet>
      <dgm:spPr/>
    </dgm:pt>
    <dgm:pt modelId="{8BF343C2-05CE-44F8-BAE3-D844FA3B954C}" type="pres">
      <dgm:prSet presAssocID="{3366D16E-F3B5-45FE-B163-9B45D3848A7E}" presName="rootComposite" presStyleCnt="0"/>
      <dgm:spPr/>
    </dgm:pt>
    <dgm:pt modelId="{2D96E5C2-D329-4A1B-8586-B3590785B95E}" type="pres">
      <dgm:prSet presAssocID="{3366D16E-F3B5-45FE-B163-9B45D3848A7E}" presName="rootText" presStyleLbl="node3" presStyleIdx="1" presStyleCnt="12">
        <dgm:presLayoutVars>
          <dgm:chPref val="3"/>
        </dgm:presLayoutVars>
      </dgm:prSet>
      <dgm:spPr/>
    </dgm:pt>
    <dgm:pt modelId="{BED3398F-8173-48A1-8EDF-E542E2BBA3B3}" type="pres">
      <dgm:prSet presAssocID="{3366D16E-F3B5-45FE-B163-9B45D3848A7E}" presName="rootConnector" presStyleLbl="node3" presStyleIdx="1" presStyleCnt="12"/>
      <dgm:spPr/>
    </dgm:pt>
    <dgm:pt modelId="{90F69959-2FD1-44FD-AD25-20FD617A4868}" type="pres">
      <dgm:prSet presAssocID="{3366D16E-F3B5-45FE-B163-9B45D3848A7E}" presName="hierChild4" presStyleCnt="0"/>
      <dgm:spPr/>
    </dgm:pt>
    <dgm:pt modelId="{D7EFDB4F-D8F6-411B-891A-9F3FD844887C}" type="pres">
      <dgm:prSet presAssocID="{3366D16E-F3B5-45FE-B163-9B45D3848A7E}" presName="hierChild5" presStyleCnt="0"/>
      <dgm:spPr/>
    </dgm:pt>
    <dgm:pt modelId="{40CAA1FC-D439-4205-91C9-5BA5DDA6CA6D}" type="pres">
      <dgm:prSet presAssocID="{17F64596-E308-412F-9A35-6C441330C0AE}" presName="Name50" presStyleLbl="parChTrans1D3" presStyleIdx="2" presStyleCnt="12"/>
      <dgm:spPr/>
    </dgm:pt>
    <dgm:pt modelId="{ECB75FFC-399E-492F-A607-A49610105038}" type="pres">
      <dgm:prSet presAssocID="{64CCE07B-EE0A-4A2F-9187-6EA24A5C8FDA}" presName="hierRoot2" presStyleCnt="0">
        <dgm:presLayoutVars>
          <dgm:hierBranch val="init"/>
        </dgm:presLayoutVars>
      </dgm:prSet>
      <dgm:spPr/>
    </dgm:pt>
    <dgm:pt modelId="{5E332E73-91AE-467A-9A97-3E967CB445F3}" type="pres">
      <dgm:prSet presAssocID="{64CCE07B-EE0A-4A2F-9187-6EA24A5C8FDA}" presName="rootComposite" presStyleCnt="0"/>
      <dgm:spPr/>
    </dgm:pt>
    <dgm:pt modelId="{66A52AA3-FDE2-4E0A-A49C-ACEAAA0F46A6}" type="pres">
      <dgm:prSet presAssocID="{64CCE07B-EE0A-4A2F-9187-6EA24A5C8FDA}" presName="rootText" presStyleLbl="node3" presStyleIdx="2" presStyleCnt="12">
        <dgm:presLayoutVars>
          <dgm:chPref val="3"/>
        </dgm:presLayoutVars>
      </dgm:prSet>
      <dgm:spPr/>
    </dgm:pt>
    <dgm:pt modelId="{E9916201-C9C4-45DD-9D12-E8A6A2AB9688}" type="pres">
      <dgm:prSet presAssocID="{64CCE07B-EE0A-4A2F-9187-6EA24A5C8FDA}" presName="rootConnector" presStyleLbl="node3" presStyleIdx="2" presStyleCnt="12"/>
      <dgm:spPr/>
    </dgm:pt>
    <dgm:pt modelId="{6C574FF5-C911-4C58-9C3C-011E5775DEF2}" type="pres">
      <dgm:prSet presAssocID="{64CCE07B-EE0A-4A2F-9187-6EA24A5C8FDA}" presName="hierChild4" presStyleCnt="0"/>
      <dgm:spPr/>
    </dgm:pt>
    <dgm:pt modelId="{A413FC78-C97C-47C5-9F81-BF37498C4CCE}" type="pres">
      <dgm:prSet presAssocID="{64CCE07B-EE0A-4A2F-9187-6EA24A5C8FDA}" presName="hierChild5" presStyleCnt="0"/>
      <dgm:spPr/>
    </dgm:pt>
    <dgm:pt modelId="{5BB30331-F8BB-41BF-A04D-3F3768EDDFDE}" type="pres">
      <dgm:prSet presAssocID="{C7BA3D3A-459C-4BA4-979F-DEE223E40898}" presName="hierChild5" presStyleCnt="0"/>
      <dgm:spPr/>
    </dgm:pt>
    <dgm:pt modelId="{F5FD498B-9475-4FBC-8EC5-7945D2E249B9}" type="pres">
      <dgm:prSet presAssocID="{4084F49F-DA69-4232-9353-13F6D2E916FF}" presName="Name37" presStyleLbl="parChTrans1D2" presStyleIdx="1" presStyleCnt="4"/>
      <dgm:spPr/>
    </dgm:pt>
    <dgm:pt modelId="{8BDB6339-C54E-4051-B160-3D0B8BEE2BE4}" type="pres">
      <dgm:prSet presAssocID="{B20509ED-9E26-47C2-96AC-9FB3A13D9095}" presName="hierRoot2" presStyleCnt="0">
        <dgm:presLayoutVars>
          <dgm:hierBranch val="init"/>
        </dgm:presLayoutVars>
      </dgm:prSet>
      <dgm:spPr/>
    </dgm:pt>
    <dgm:pt modelId="{556423F5-4EEE-4350-8C3F-FFB68A719886}" type="pres">
      <dgm:prSet presAssocID="{B20509ED-9E26-47C2-96AC-9FB3A13D9095}" presName="rootComposite" presStyleCnt="0"/>
      <dgm:spPr/>
    </dgm:pt>
    <dgm:pt modelId="{98663276-38E3-4EED-80FF-8413F5697AA9}" type="pres">
      <dgm:prSet presAssocID="{B20509ED-9E26-47C2-96AC-9FB3A13D9095}" presName="rootText" presStyleLbl="node2" presStyleIdx="1" presStyleCnt="4">
        <dgm:presLayoutVars>
          <dgm:chPref val="3"/>
        </dgm:presLayoutVars>
      </dgm:prSet>
      <dgm:spPr/>
    </dgm:pt>
    <dgm:pt modelId="{404B7763-53AF-4880-A5DF-5ECDC5220F1B}" type="pres">
      <dgm:prSet presAssocID="{B20509ED-9E26-47C2-96AC-9FB3A13D9095}" presName="rootConnector" presStyleLbl="node2" presStyleIdx="1" presStyleCnt="4"/>
      <dgm:spPr/>
    </dgm:pt>
    <dgm:pt modelId="{14F8E428-730A-4F7D-9ED8-90BF42605399}" type="pres">
      <dgm:prSet presAssocID="{B20509ED-9E26-47C2-96AC-9FB3A13D9095}" presName="hierChild4" presStyleCnt="0"/>
      <dgm:spPr/>
    </dgm:pt>
    <dgm:pt modelId="{ED3153B4-35CD-4E6B-AD86-5082090D8E63}" type="pres">
      <dgm:prSet presAssocID="{91DF0127-3FF0-4F1B-87E7-E8CE6761020D}" presName="Name37" presStyleLbl="parChTrans1D3" presStyleIdx="3" presStyleCnt="12"/>
      <dgm:spPr/>
    </dgm:pt>
    <dgm:pt modelId="{15759C19-6D15-4CC4-A05B-2A85138A99AE}" type="pres">
      <dgm:prSet presAssocID="{2066461D-ADC9-425A-AF34-0E3F780676A5}" presName="hierRoot2" presStyleCnt="0">
        <dgm:presLayoutVars>
          <dgm:hierBranch val="init"/>
        </dgm:presLayoutVars>
      </dgm:prSet>
      <dgm:spPr/>
    </dgm:pt>
    <dgm:pt modelId="{1A55E16F-BF18-4841-9A80-FD230CF99F8B}" type="pres">
      <dgm:prSet presAssocID="{2066461D-ADC9-425A-AF34-0E3F780676A5}" presName="rootComposite" presStyleCnt="0"/>
      <dgm:spPr/>
    </dgm:pt>
    <dgm:pt modelId="{3B18B11A-7F5E-4958-B0AF-AFF747979DDC}" type="pres">
      <dgm:prSet presAssocID="{2066461D-ADC9-425A-AF34-0E3F780676A5}" presName="rootText" presStyleLbl="node3" presStyleIdx="3" presStyleCnt="12" custLinFactNeighborX="-2353" custLinFactNeighborY="-1568">
        <dgm:presLayoutVars>
          <dgm:chPref val="3"/>
        </dgm:presLayoutVars>
      </dgm:prSet>
      <dgm:spPr/>
    </dgm:pt>
    <dgm:pt modelId="{A1184208-426E-4A43-96B4-D598B5D6B7F5}" type="pres">
      <dgm:prSet presAssocID="{2066461D-ADC9-425A-AF34-0E3F780676A5}" presName="rootConnector" presStyleLbl="node3" presStyleIdx="3" presStyleCnt="12"/>
      <dgm:spPr/>
    </dgm:pt>
    <dgm:pt modelId="{1D860D6F-B778-49BF-BACF-168CE82F12F8}" type="pres">
      <dgm:prSet presAssocID="{2066461D-ADC9-425A-AF34-0E3F780676A5}" presName="hierChild4" presStyleCnt="0"/>
      <dgm:spPr/>
    </dgm:pt>
    <dgm:pt modelId="{E8A1332E-D416-4951-952B-4CE5476051C0}" type="pres">
      <dgm:prSet presAssocID="{2066461D-ADC9-425A-AF34-0E3F780676A5}" presName="hierChild5" presStyleCnt="0"/>
      <dgm:spPr/>
    </dgm:pt>
    <dgm:pt modelId="{2DF4C18F-78B6-46BE-9FFD-AEF1C2A73298}" type="pres">
      <dgm:prSet presAssocID="{7EA12F61-B79D-48F5-BBF8-1203FE6A9C60}" presName="Name37" presStyleLbl="parChTrans1D3" presStyleIdx="4" presStyleCnt="12"/>
      <dgm:spPr/>
    </dgm:pt>
    <dgm:pt modelId="{A1CC70D6-1FD0-4BE7-9176-5B53D901EB34}" type="pres">
      <dgm:prSet presAssocID="{556F981C-F1B4-4CF3-A8A9-4B64F112887B}" presName="hierRoot2" presStyleCnt="0">
        <dgm:presLayoutVars>
          <dgm:hierBranch val="init"/>
        </dgm:presLayoutVars>
      </dgm:prSet>
      <dgm:spPr/>
    </dgm:pt>
    <dgm:pt modelId="{FB34536C-359B-422D-990F-8222923FC006}" type="pres">
      <dgm:prSet presAssocID="{556F981C-F1B4-4CF3-A8A9-4B64F112887B}" presName="rootComposite" presStyleCnt="0"/>
      <dgm:spPr/>
    </dgm:pt>
    <dgm:pt modelId="{4868CD55-09A8-49FF-A469-F5CF967AFC95}" type="pres">
      <dgm:prSet presAssocID="{556F981C-F1B4-4CF3-A8A9-4B64F112887B}" presName="rootText" presStyleLbl="node3" presStyleIdx="4" presStyleCnt="12">
        <dgm:presLayoutVars>
          <dgm:chPref val="3"/>
        </dgm:presLayoutVars>
      </dgm:prSet>
      <dgm:spPr/>
    </dgm:pt>
    <dgm:pt modelId="{173A67C7-0C82-4944-8D87-D11A0AA0BD86}" type="pres">
      <dgm:prSet presAssocID="{556F981C-F1B4-4CF3-A8A9-4B64F112887B}" presName="rootConnector" presStyleLbl="node3" presStyleIdx="4" presStyleCnt="12"/>
      <dgm:spPr/>
    </dgm:pt>
    <dgm:pt modelId="{A1E38A93-52A0-4E89-8CEA-C001CF13F79B}" type="pres">
      <dgm:prSet presAssocID="{556F981C-F1B4-4CF3-A8A9-4B64F112887B}" presName="hierChild4" presStyleCnt="0"/>
      <dgm:spPr/>
    </dgm:pt>
    <dgm:pt modelId="{C0B1B00E-856E-493C-8DF9-92404A6CCA9F}" type="pres">
      <dgm:prSet presAssocID="{556F981C-F1B4-4CF3-A8A9-4B64F112887B}" presName="hierChild5" presStyleCnt="0"/>
      <dgm:spPr/>
    </dgm:pt>
    <dgm:pt modelId="{22D21235-1B6B-44D9-93CF-798C9A8083F3}" type="pres">
      <dgm:prSet presAssocID="{FE891EAB-BD09-4A6C-A22A-548CA7FE341C}" presName="Name37" presStyleLbl="parChTrans1D3" presStyleIdx="5" presStyleCnt="12"/>
      <dgm:spPr/>
    </dgm:pt>
    <dgm:pt modelId="{C8A59D3B-796D-4871-9F81-EA6AA1B620BD}" type="pres">
      <dgm:prSet presAssocID="{6FB28D02-475A-4F12-B7B1-242E1AEB8317}" presName="hierRoot2" presStyleCnt="0">
        <dgm:presLayoutVars>
          <dgm:hierBranch val="init"/>
        </dgm:presLayoutVars>
      </dgm:prSet>
      <dgm:spPr/>
    </dgm:pt>
    <dgm:pt modelId="{7A3726C2-F5C3-4083-9CA6-E76CE8DD1F27}" type="pres">
      <dgm:prSet presAssocID="{6FB28D02-475A-4F12-B7B1-242E1AEB8317}" presName="rootComposite" presStyleCnt="0"/>
      <dgm:spPr/>
    </dgm:pt>
    <dgm:pt modelId="{0FD72175-A444-41F1-ACF0-31476F701A7A}" type="pres">
      <dgm:prSet presAssocID="{6FB28D02-475A-4F12-B7B1-242E1AEB8317}" presName="rootText" presStyleLbl="node3" presStyleIdx="5" presStyleCnt="12">
        <dgm:presLayoutVars>
          <dgm:chPref val="3"/>
        </dgm:presLayoutVars>
      </dgm:prSet>
      <dgm:spPr/>
    </dgm:pt>
    <dgm:pt modelId="{9E5E2F4C-B53E-4679-A95F-F2F88D01DAA7}" type="pres">
      <dgm:prSet presAssocID="{6FB28D02-475A-4F12-B7B1-242E1AEB8317}" presName="rootConnector" presStyleLbl="node3" presStyleIdx="5" presStyleCnt="12"/>
      <dgm:spPr/>
    </dgm:pt>
    <dgm:pt modelId="{1F1D7DD9-2217-4E66-B90D-2795EAA50A48}" type="pres">
      <dgm:prSet presAssocID="{6FB28D02-475A-4F12-B7B1-242E1AEB8317}" presName="hierChild4" presStyleCnt="0"/>
      <dgm:spPr/>
    </dgm:pt>
    <dgm:pt modelId="{63F96945-7948-409C-AAC2-C845BAEF485B}" type="pres">
      <dgm:prSet presAssocID="{6FB28D02-475A-4F12-B7B1-242E1AEB8317}" presName="hierChild5" presStyleCnt="0"/>
      <dgm:spPr/>
    </dgm:pt>
    <dgm:pt modelId="{D82EB7DC-E038-4AEA-81EA-C2C3C422FD51}" type="pres">
      <dgm:prSet presAssocID="{B20509ED-9E26-47C2-96AC-9FB3A13D9095}" presName="hierChild5" presStyleCnt="0"/>
      <dgm:spPr/>
    </dgm:pt>
    <dgm:pt modelId="{7E70C5E8-E295-4C50-B2DB-1167DAAE331B}" type="pres">
      <dgm:prSet presAssocID="{2C67B964-F075-4075-9CB7-DBE6290B8A3B}" presName="Name37" presStyleLbl="parChTrans1D2" presStyleIdx="2" presStyleCnt="4"/>
      <dgm:spPr/>
    </dgm:pt>
    <dgm:pt modelId="{2C032914-5744-47AC-BD34-9B2F94994604}" type="pres">
      <dgm:prSet presAssocID="{212BEB7C-986B-462E-93C4-3171CAD07B75}" presName="hierRoot2" presStyleCnt="0">
        <dgm:presLayoutVars>
          <dgm:hierBranch val="init"/>
        </dgm:presLayoutVars>
      </dgm:prSet>
      <dgm:spPr/>
    </dgm:pt>
    <dgm:pt modelId="{7B52308D-2529-47E2-AADF-8F847C3E40B2}" type="pres">
      <dgm:prSet presAssocID="{212BEB7C-986B-462E-93C4-3171CAD07B75}" presName="rootComposite" presStyleCnt="0"/>
      <dgm:spPr/>
    </dgm:pt>
    <dgm:pt modelId="{33F580DF-5370-4B2F-A250-101411B9E3F8}" type="pres">
      <dgm:prSet presAssocID="{212BEB7C-986B-462E-93C4-3171CAD07B75}" presName="rootText" presStyleLbl="node2" presStyleIdx="2" presStyleCnt="4">
        <dgm:presLayoutVars>
          <dgm:chPref val="3"/>
        </dgm:presLayoutVars>
      </dgm:prSet>
      <dgm:spPr/>
    </dgm:pt>
    <dgm:pt modelId="{CF9E02F6-3960-439E-B126-F31ABE2DD997}" type="pres">
      <dgm:prSet presAssocID="{212BEB7C-986B-462E-93C4-3171CAD07B75}" presName="rootConnector" presStyleLbl="node2" presStyleIdx="2" presStyleCnt="4"/>
      <dgm:spPr/>
    </dgm:pt>
    <dgm:pt modelId="{9F906EF1-3AC7-4EC5-A0A2-FCD31FC6A810}" type="pres">
      <dgm:prSet presAssocID="{212BEB7C-986B-462E-93C4-3171CAD07B75}" presName="hierChild4" presStyleCnt="0"/>
      <dgm:spPr/>
    </dgm:pt>
    <dgm:pt modelId="{376EF89A-9CA1-435C-864D-1E14B1972164}" type="pres">
      <dgm:prSet presAssocID="{795FC78A-5366-404C-B7C3-EB125E757908}" presName="Name37" presStyleLbl="parChTrans1D3" presStyleIdx="6" presStyleCnt="12"/>
      <dgm:spPr/>
    </dgm:pt>
    <dgm:pt modelId="{1F75012B-7BC0-4828-BBB3-0855533172FA}" type="pres">
      <dgm:prSet presAssocID="{0D0E608C-3736-4590-ADCC-5AE3484BDF4A}" presName="hierRoot2" presStyleCnt="0">
        <dgm:presLayoutVars>
          <dgm:hierBranch val="init"/>
        </dgm:presLayoutVars>
      </dgm:prSet>
      <dgm:spPr/>
    </dgm:pt>
    <dgm:pt modelId="{0E102350-4099-4329-BC3B-9B1EA819155B}" type="pres">
      <dgm:prSet presAssocID="{0D0E608C-3736-4590-ADCC-5AE3484BDF4A}" presName="rootComposite" presStyleCnt="0"/>
      <dgm:spPr/>
    </dgm:pt>
    <dgm:pt modelId="{76853DC9-F2B7-429C-AD21-3CD0D0E0ECC9}" type="pres">
      <dgm:prSet presAssocID="{0D0E608C-3736-4590-ADCC-5AE3484BDF4A}" presName="rootText" presStyleLbl="node3" presStyleIdx="6" presStyleCnt="12" custLinFactNeighborX="-2353" custLinFactNeighborY="-1568">
        <dgm:presLayoutVars>
          <dgm:chPref val="3"/>
        </dgm:presLayoutVars>
      </dgm:prSet>
      <dgm:spPr/>
    </dgm:pt>
    <dgm:pt modelId="{94654959-B5CA-4998-AB21-DC14202721EF}" type="pres">
      <dgm:prSet presAssocID="{0D0E608C-3736-4590-ADCC-5AE3484BDF4A}" presName="rootConnector" presStyleLbl="node3" presStyleIdx="6" presStyleCnt="12"/>
      <dgm:spPr/>
    </dgm:pt>
    <dgm:pt modelId="{9BC473F5-5235-4FDC-8FB1-11C39B0598BA}" type="pres">
      <dgm:prSet presAssocID="{0D0E608C-3736-4590-ADCC-5AE3484BDF4A}" presName="hierChild4" presStyleCnt="0"/>
      <dgm:spPr/>
    </dgm:pt>
    <dgm:pt modelId="{726231E3-EE2B-4615-8C73-477904185C90}" type="pres">
      <dgm:prSet presAssocID="{0D0E608C-3736-4590-ADCC-5AE3484BDF4A}" presName="hierChild5" presStyleCnt="0"/>
      <dgm:spPr/>
    </dgm:pt>
    <dgm:pt modelId="{B42A3CD5-B5B1-4DBB-9E07-5B470000EC80}" type="pres">
      <dgm:prSet presAssocID="{6293AEF8-C6A7-4DE7-AC28-119F2E42CBBA}" presName="Name37" presStyleLbl="parChTrans1D3" presStyleIdx="7" presStyleCnt="12"/>
      <dgm:spPr/>
    </dgm:pt>
    <dgm:pt modelId="{4657B580-041D-4279-8340-3C534ED4C072}" type="pres">
      <dgm:prSet presAssocID="{EEEB200E-573D-4980-AFA6-A54C08A24303}" presName="hierRoot2" presStyleCnt="0">
        <dgm:presLayoutVars>
          <dgm:hierBranch val="init"/>
        </dgm:presLayoutVars>
      </dgm:prSet>
      <dgm:spPr/>
    </dgm:pt>
    <dgm:pt modelId="{30B59CD4-82F2-459B-BB49-F8031B75D65F}" type="pres">
      <dgm:prSet presAssocID="{EEEB200E-573D-4980-AFA6-A54C08A24303}" presName="rootComposite" presStyleCnt="0"/>
      <dgm:spPr/>
    </dgm:pt>
    <dgm:pt modelId="{30E19C1D-4FEB-4143-8A56-B82B06592415}" type="pres">
      <dgm:prSet presAssocID="{EEEB200E-573D-4980-AFA6-A54C08A24303}" presName="rootText" presStyleLbl="node3" presStyleIdx="7" presStyleCnt="12" custLinFactNeighborX="-2353" custLinFactNeighborY="-1568">
        <dgm:presLayoutVars>
          <dgm:chPref val="3"/>
        </dgm:presLayoutVars>
      </dgm:prSet>
      <dgm:spPr/>
    </dgm:pt>
    <dgm:pt modelId="{E39A9944-C4CE-426E-BD3D-93BD4A4F9E05}" type="pres">
      <dgm:prSet presAssocID="{EEEB200E-573D-4980-AFA6-A54C08A24303}" presName="rootConnector" presStyleLbl="node3" presStyleIdx="7" presStyleCnt="12"/>
      <dgm:spPr/>
    </dgm:pt>
    <dgm:pt modelId="{14B68399-3B95-426B-B03E-EC3BFF0D6B5C}" type="pres">
      <dgm:prSet presAssocID="{EEEB200E-573D-4980-AFA6-A54C08A24303}" presName="hierChild4" presStyleCnt="0"/>
      <dgm:spPr/>
    </dgm:pt>
    <dgm:pt modelId="{D26A8530-C03C-4A86-8F7B-7BF460BCE7D6}" type="pres">
      <dgm:prSet presAssocID="{EEEB200E-573D-4980-AFA6-A54C08A24303}" presName="hierChild5" presStyleCnt="0"/>
      <dgm:spPr/>
    </dgm:pt>
    <dgm:pt modelId="{611BB19A-CFE8-4CF1-8DB8-EF5BF5C4F9E1}" type="pres">
      <dgm:prSet presAssocID="{FE057F40-F516-437B-AA57-1DC3D5E79EF1}" presName="Name37" presStyleLbl="parChTrans1D3" presStyleIdx="8" presStyleCnt="12"/>
      <dgm:spPr/>
    </dgm:pt>
    <dgm:pt modelId="{CCC29542-6163-4424-A69A-FFEF0C52F1D3}" type="pres">
      <dgm:prSet presAssocID="{0E013EBB-57A0-487F-82CA-FB36CC620212}" presName="hierRoot2" presStyleCnt="0">
        <dgm:presLayoutVars>
          <dgm:hierBranch val="init"/>
        </dgm:presLayoutVars>
      </dgm:prSet>
      <dgm:spPr/>
    </dgm:pt>
    <dgm:pt modelId="{A2F2A95E-0FAC-41B1-85A9-27E0399DA381}" type="pres">
      <dgm:prSet presAssocID="{0E013EBB-57A0-487F-82CA-FB36CC620212}" presName="rootComposite" presStyleCnt="0"/>
      <dgm:spPr/>
    </dgm:pt>
    <dgm:pt modelId="{D13D914C-64B1-4CE5-9228-6D5029447F69}" type="pres">
      <dgm:prSet presAssocID="{0E013EBB-57A0-487F-82CA-FB36CC620212}" presName="rootText" presStyleLbl="node3" presStyleIdx="8" presStyleCnt="12">
        <dgm:presLayoutVars>
          <dgm:chPref val="3"/>
        </dgm:presLayoutVars>
      </dgm:prSet>
      <dgm:spPr/>
    </dgm:pt>
    <dgm:pt modelId="{C12A39AE-39C1-4628-B391-7C535F439BB5}" type="pres">
      <dgm:prSet presAssocID="{0E013EBB-57A0-487F-82CA-FB36CC620212}" presName="rootConnector" presStyleLbl="node3" presStyleIdx="8" presStyleCnt="12"/>
      <dgm:spPr/>
    </dgm:pt>
    <dgm:pt modelId="{3B88DCFC-3042-4AC5-A817-2E3FEA1FD5E3}" type="pres">
      <dgm:prSet presAssocID="{0E013EBB-57A0-487F-82CA-FB36CC620212}" presName="hierChild4" presStyleCnt="0"/>
      <dgm:spPr/>
    </dgm:pt>
    <dgm:pt modelId="{38A4B87B-A84F-4D36-8284-A661CB14055F}" type="pres">
      <dgm:prSet presAssocID="{0E013EBB-57A0-487F-82CA-FB36CC620212}" presName="hierChild5" presStyleCnt="0"/>
      <dgm:spPr/>
    </dgm:pt>
    <dgm:pt modelId="{54D744B2-6542-4F55-B5DB-9E2425310296}" type="pres">
      <dgm:prSet presAssocID="{212BEB7C-986B-462E-93C4-3171CAD07B75}" presName="hierChild5" presStyleCnt="0"/>
      <dgm:spPr/>
    </dgm:pt>
    <dgm:pt modelId="{BEEA25FA-B2EC-4BB2-BCEC-B0A688548711}" type="pres">
      <dgm:prSet presAssocID="{FB35693E-C55F-4D42-852F-B3DE19FE45F0}" presName="Name37" presStyleLbl="parChTrans1D2" presStyleIdx="3" presStyleCnt="4"/>
      <dgm:spPr/>
    </dgm:pt>
    <dgm:pt modelId="{EC409BB3-E943-4329-8676-C6F2E76509A5}" type="pres">
      <dgm:prSet presAssocID="{DB3C5F96-090C-4A63-86B6-F8242A0826F1}" presName="hierRoot2" presStyleCnt="0">
        <dgm:presLayoutVars>
          <dgm:hierBranch val="init"/>
        </dgm:presLayoutVars>
      </dgm:prSet>
      <dgm:spPr/>
    </dgm:pt>
    <dgm:pt modelId="{D3AA7E4E-2813-40CC-ACB7-B6BC689F5B74}" type="pres">
      <dgm:prSet presAssocID="{DB3C5F96-090C-4A63-86B6-F8242A0826F1}" presName="rootComposite" presStyleCnt="0"/>
      <dgm:spPr/>
    </dgm:pt>
    <dgm:pt modelId="{BBF2A343-3923-4DFD-AF08-E17632396A61}" type="pres">
      <dgm:prSet presAssocID="{DB3C5F96-090C-4A63-86B6-F8242A0826F1}" presName="rootText" presStyleLbl="node2" presStyleIdx="3" presStyleCnt="4">
        <dgm:presLayoutVars>
          <dgm:chPref val="3"/>
        </dgm:presLayoutVars>
      </dgm:prSet>
      <dgm:spPr/>
    </dgm:pt>
    <dgm:pt modelId="{7F491B6B-89B1-4917-B3A8-B006B636ECDD}" type="pres">
      <dgm:prSet presAssocID="{DB3C5F96-090C-4A63-86B6-F8242A0826F1}" presName="rootConnector" presStyleLbl="node2" presStyleIdx="3" presStyleCnt="4"/>
      <dgm:spPr/>
    </dgm:pt>
    <dgm:pt modelId="{5AD3483A-0E23-4FE3-A98A-8689D9FC9D44}" type="pres">
      <dgm:prSet presAssocID="{DB3C5F96-090C-4A63-86B6-F8242A0826F1}" presName="hierChild4" presStyleCnt="0"/>
      <dgm:spPr/>
    </dgm:pt>
    <dgm:pt modelId="{5CC2249A-E458-4025-9A84-77AAEB9B467B}" type="pres">
      <dgm:prSet presAssocID="{B7A61857-A25A-4279-9D75-62D81C74AF98}" presName="Name37" presStyleLbl="parChTrans1D3" presStyleIdx="9" presStyleCnt="12"/>
      <dgm:spPr/>
    </dgm:pt>
    <dgm:pt modelId="{73732488-D98B-418B-AC6C-868074CEA17D}" type="pres">
      <dgm:prSet presAssocID="{CA610548-63C1-4F6D-AE0F-2F64DC2CEA08}" presName="hierRoot2" presStyleCnt="0">
        <dgm:presLayoutVars>
          <dgm:hierBranch val="init"/>
        </dgm:presLayoutVars>
      </dgm:prSet>
      <dgm:spPr/>
    </dgm:pt>
    <dgm:pt modelId="{AA1E8C13-1C87-4316-80B9-3FA8D193C5F1}" type="pres">
      <dgm:prSet presAssocID="{CA610548-63C1-4F6D-AE0F-2F64DC2CEA08}" presName="rootComposite" presStyleCnt="0"/>
      <dgm:spPr/>
    </dgm:pt>
    <dgm:pt modelId="{7AF63332-0483-4B43-9BC7-D6B970DC801E}" type="pres">
      <dgm:prSet presAssocID="{CA610548-63C1-4F6D-AE0F-2F64DC2CEA08}" presName="rootText" presStyleLbl="node3" presStyleIdx="9" presStyleCnt="12" custLinFactNeighborX="-2353" custLinFactNeighborY="-1568">
        <dgm:presLayoutVars>
          <dgm:chPref val="3"/>
        </dgm:presLayoutVars>
      </dgm:prSet>
      <dgm:spPr/>
    </dgm:pt>
    <dgm:pt modelId="{D32A7D18-9775-4809-AF9D-87F72CCB9FFC}" type="pres">
      <dgm:prSet presAssocID="{CA610548-63C1-4F6D-AE0F-2F64DC2CEA08}" presName="rootConnector" presStyleLbl="node3" presStyleIdx="9" presStyleCnt="12"/>
      <dgm:spPr/>
    </dgm:pt>
    <dgm:pt modelId="{AEAE84C3-47E4-454E-A123-66D6D01560FF}" type="pres">
      <dgm:prSet presAssocID="{CA610548-63C1-4F6D-AE0F-2F64DC2CEA08}" presName="hierChild4" presStyleCnt="0"/>
      <dgm:spPr/>
    </dgm:pt>
    <dgm:pt modelId="{9EF8C73D-FE7C-49B2-81BF-0D67574E603E}" type="pres">
      <dgm:prSet presAssocID="{CA610548-63C1-4F6D-AE0F-2F64DC2CEA08}" presName="hierChild5" presStyleCnt="0"/>
      <dgm:spPr/>
    </dgm:pt>
    <dgm:pt modelId="{640103C6-4C6D-4FA2-8BF3-D851B02679FD}" type="pres">
      <dgm:prSet presAssocID="{10070B2B-32DA-4CDE-B79A-B4E9733664E1}" presName="Name37" presStyleLbl="parChTrans1D3" presStyleIdx="10" presStyleCnt="12"/>
      <dgm:spPr/>
    </dgm:pt>
    <dgm:pt modelId="{38D1BB6F-3088-4F7E-85FD-F2B1B52115CA}" type="pres">
      <dgm:prSet presAssocID="{9D7ED9C7-32AE-4EAB-A2CE-63BF212771F2}" presName="hierRoot2" presStyleCnt="0">
        <dgm:presLayoutVars>
          <dgm:hierBranch val="init"/>
        </dgm:presLayoutVars>
      </dgm:prSet>
      <dgm:spPr/>
    </dgm:pt>
    <dgm:pt modelId="{83D131DA-A7DB-4F72-B5B3-CAB118D0FEB7}" type="pres">
      <dgm:prSet presAssocID="{9D7ED9C7-32AE-4EAB-A2CE-63BF212771F2}" presName="rootComposite" presStyleCnt="0"/>
      <dgm:spPr/>
    </dgm:pt>
    <dgm:pt modelId="{A407E4F9-006B-48D5-A331-1FAD1B88E252}" type="pres">
      <dgm:prSet presAssocID="{9D7ED9C7-32AE-4EAB-A2CE-63BF212771F2}" presName="rootText" presStyleLbl="node3" presStyleIdx="10" presStyleCnt="12" custLinFactNeighborX="-2353" custLinFactNeighborY="-1568">
        <dgm:presLayoutVars>
          <dgm:chPref val="3"/>
        </dgm:presLayoutVars>
      </dgm:prSet>
      <dgm:spPr/>
    </dgm:pt>
    <dgm:pt modelId="{1D6CA1EE-DCE6-4D75-8B68-3EAE2EDD244C}" type="pres">
      <dgm:prSet presAssocID="{9D7ED9C7-32AE-4EAB-A2CE-63BF212771F2}" presName="rootConnector" presStyleLbl="node3" presStyleIdx="10" presStyleCnt="12"/>
      <dgm:spPr/>
    </dgm:pt>
    <dgm:pt modelId="{781A5F51-9C54-49FB-B5DB-7457D1CCBE71}" type="pres">
      <dgm:prSet presAssocID="{9D7ED9C7-32AE-4EAB-A2CE-63BF212771F2}" presName="hierChild4" presStyleCnt="0"/>
      <dgm:spPr/>
    </dgm:pt>
    <dgm:pt modelId="{FD8A6153-07F3-48F5-8CD8-63157A15249C}" type="pres">
      <dgm:prSet presAssocID="{9D7ED9C7-32AE-4EAB-A2CE-63BF212771F2}" presName="hierChild5" presStyleCnt="0"/>
      <dgm:spPr/>
    </dgm:pt>
    <dgm:pt modelId="{26782DCC-E10E-4BD6-B1D4-BC5EC2CACD34}" type="pres">
      <dgm:prSet presAssocID="{562C749F-44DF-4AEB-9936-93FC8CD53BF1}" presName="Name37" presStyleLbl="parChTrans1D3" presStyleIdx="11" presStyleCnt="12"/>
      <dgm:spPr/>
    </dgm:pt>
    <dgm:pt modelId="{DDB5EA70-0308-4012-AF81-ADEDD28D6F77}" type="pres">
      <dgm:prSet presAssocID="{5BFBDD9F-0215-40AE-B186-048CD98651CB}" presName="hierRoot2" presStyleCnt="0">
        <dgm:presLayoutVars>
          <dgm:hierBranch val="init"/>
        </dgm:presLayoutVars>
      </dgm:prSet>
      <dgm:spPr/>
    </dgm:pt>
    <dgm:pt modelId="{23FF9E4C-E519-4733-A175-50984C2EBDB3}" type="pres">
      <dgm:prSet presAssocID="{5BFBDD9F-0215-40AE-B186-048CD98651CB}" presName="rootComposite" presStyleCnt="0"/>
      <dgm:spPr/>
    </dgm:pt>
    <dgm:pt modelId="{D8569418-4516-477D-BFDA-59C47CA09751}" type="pres">
      <dgm:prSet presAssocID="{5BFBDD9F-0215-40AE-B186-048CD98651CB}" presName="rootText" presStyleLbl="node3" presStyleIdx="11" presStyleCnt="12">
        <dgm:presLayoutVars>
          <dgm:chPref val="3"/>
        </dgm:presLayoutVars>
      </dgm:prSet>
      <dgm:spPr/>
    </dgm:pt>
    <dgm:pt modelId="{6B60DB50-7E90-4A50-83C9-B2813121E97E}" type="pres">
      <dgm:prSet presAssocID="{5BFBDD9F-0215-40AE-B186-048CD98651CB}" presName="rootConnector" presStyleLbl="node3" presStyleIdx="11" presStyleCnt="12"/>
      <dgm:spPr/>
    </dgm:pt>
    <dgm:pt modelId="{02B2B4EC-4E2A-447D-BC27-E6DBA348A89C}" type="pres">
      <dgm:prSet presAssocID="{5BFBDD9F-0215-40AE-B186-048CD98651CB}" presName="hierChild4" presStyleCnt="0"/>
      <dgm:spPr/>
    </dgm:pt>
    <dgm:pt modelId="{77AC578E-1540-420D-8294-6B5B29BCA955}" type="pres">
      <dgm:prSet presAssocID="{5BFBDD9F-0215-40AE-B186-048CD98651CB}" presName="hierChild5" presStyleCnt="0"/>
      <dgm:spPr/>
    </dgm:pt>
    <dgm:pt modelId="{ABA7409B-5F20-4C0F-B114-526F516EF940}" type="pres">
      <dgm:prSet presAssocID="{DB3C5F96-090C-4A63-86B6-F8242A0826F1}" presName="hierChild5" presStyleCnt="0"/>
      <dgm:spPr/>
    </dgm:pt>
    <dgm:pt modelId="{B4FFC5D4-9AEA-4A47-A6FA-13FF8446E7D7}" type="pres">
      <dgm:prSet presAssocID="{76B6FD09-F45B-4447-881D-A86A5E11ECC9}" presName="hierChild3" presStyleCnt="0"/>
      <dgm:spPr/>
    </dgm:pt>
  </dgm:ptLst>
  <dgm:cxnLst>
    <dgm:cxn modelId="{874A0202-5798-406F-A18D-4046B9A861EC}" type="presOf" srcId="{2066461D-ADC9-425A-AF34-0E3F780676A5}" destId="{3B18B11A-7F5E-4958-B0AF-AFF747979DDC}" srcOrd="0" destOrd="0" presId="urn:microsoft.com/office/officeart/2005/8/layout/orgChart1"/>
    <dgm:cxn modelId="{E89E9C04-8CF6-45EC-B635-B1118FE1977E}" srcId="{212BEB7C-986B-462E-93C4-3171CAD07B75}" destId="{EEEB200E-573D-4980-AFA6-A54C08A24303}" srcOrd="1" destOrd="0" parTransId="{6293AEF8-C6A7-4DE7-AC28-119F2E42CBBA}" sibTransId="{843F083D-AF1D-4900-AC32-26B918E1E565}"/>
    <dgm:cxn modelId="{66EAEB08-63BD-4ECB-AE48-87F4BB838D6C}" srcId="{B20509ED-9E26-47C2-96AC-9FB3A13D9095}" destId="{2066461D-ADC9-425A-AF34-0E3F780676A5}" srcOrd="0" destOrd="0" parTransId="{91DF0127-3FF0-4F1B-87E7-E8CE6761020D}" sibTransId="{4CBED6E3-A1B5-457D-BAAC-D735C0F752CD}"/>
    <dgm:cxn modelId="{1B0B060B-A30E-41B5-84EB-6B09893CE208}" srcId="{B20509ED-9E26-47C2-96AC-9FB3A13D9095}" destId="{6FB28D02-475A-4F12-B7B1-242E1AEB8317}" srcOrd="2" destOrd="0" parTransId="{FE891EAB-BD09-4A6C-A22A-548CA7FE341C}" sibTransId="{58693208-3696-45AE-AF93-B7B437449AC1}"/>
    <dgm:cxn modelId="{E03E310E-D97B-43C2-B083-7BAE75FBB78E}" srcId="{C7BA3D3A-459C-4BA4-979F-DEE223E40898}" destId="{3366D16E-F3B5-45FE-B163-9B45D3848A7E}" srcOrd="1" destOrd="0" parTransId="{4882CADA-8E9C-476D-BF2F-A26B58B135BB}" sibTransId="{C25471C3-EF9A-4A08-9C93-800B9F5C1C4C}"/>
    <dgm:cxn modelId="{11379C12-9515-4742-84AE-C4CB996853E7}" type="presOf" srcId="{FE891EAB-BD09-4A6C-A22A-548CA7FE341C}" destId="{22D21235-1B6B-44D9-93CF-798C9A8083F3}" srcOrd="0" destOrd="0" presId="urn:microsoft.com/office/officeart/2005/8/layout/orgChart1"/>
    <dgm:cxn modelId="{07362418-61C8-4020-914A-E7BBE99E4C4B}" srcId="{76B6FD09-F45B-4447-881D-A86A5E11ECC9}" destId="{212BEB7C-986B-462E-93C4-3171CAD07B75}" srcOrd="2" destOrd="0" parTransId="{2C67B964-F075-4075-9CB7-DBE6290B8A3B}" sibTransId="{F0B88CE7-09B2-4896-8059-5E7294918B30}"/>
    <dgm:cxn modelId="{CB1B2119-3DFF-4EF9-8EA7-B989C276040F}" type="presOf" srcId="{0E013EBB-57A0-487F-82CA-FB36CC620212}" destId="{D13D914C-64B1-4CE5-9228-6D5029447F69}" srcOrd="0" destOrd="0" presId="urn:microsoft.com/office/officeart/2005/8/layout/orgChart1"/>
    <dgm:cxn modelId="{29ACCE19-E5EE-4520-97ED-D3052D79E366}" srcId="{9B69F6ED-C649-4F3C-BCA5-372554D990E9}" destId="{76B6FD09-F45B-4447-881D-A86A5E11ECC9}" srcOrd="0" destOrd="0" parTransId="{1224C172-CBA1-4C50-907B-F57116541D46}" sibTransId="{F340E158-AFF2-4BD6-9231-FC0951DD9349}"/>
    <dgm:cxn modelId="{97D52B1A-A9A5-48AE-B0BD-63A9C5C6B7E0}" type="presOf" srcId="{0D0E608C-3736-4590-ADCC-5AE3484BDF4A}" destId="{94654959-B5CA-4998-AB21-DC14202721EF}" srcOrd="1" destOrd="0" presId="urn:microsoft.com/office/officeart/2005/8/layout/orgChart1"/>
    <dgm:cxn modelId="{59C5841C-788F-4D22-8C74-4C67237FE719}" type="presOf" srcId="{212BEB7C-986B-462E-93C4-3171CAD07B75}" destId="{CF9E02F6-3960-439E-B126-F31ABE2DD997}" srcOrd="1" destOrd="0" presId="urn:microsoft.com/office/officeart/2005/8/layout/orgChart1"/>
    <dgm:cxn modelId="{03FD601D-AC7A-4F60-ADC6-C510623CE862}" srcId="{76B6FD09-F45B-4447-881D-A86A5E11ECC9}" destId="{C7BA3D3A-459C-4BA4-979F-DEE223E40898}" srcOrd="0" destOrd="0" parTransId="{2C91C142-AA35-4FC9-88C1-FF35A004E5FC}" sibTransId="{6411870D-2DC9-43CB-80AB-491DE78DB2D2}"/>
    <dgm:cxn modelId="{D550E530-8746-4312-8224-A354A714F179}" type="presOf" srcId="{EEEB200E-573D-4980-AFA6-A54C08A24303}" destId="{E39A9944-C4CE-426E-BD3D-93BD4A4F9E05}" srcOrd="1" destOrd="0" presId="urn:microsoft.com/office/officeart/2005/8/layout/orgChart1"/>
    <dgm:cxn modelId="{DF168E33-88F1-4DA2-8335-B60C9B5136C3}" type="presOf" srcId="{5BFBDD9F-0215-40AE-B186-048CD98651CB}" destId="{D8569418-4516-477D-BFDA-59C47CA09751}" srcOrd="0" destOrd="0" presId="urn:microsoft.com/office/officeart/2005/8/layout/orgChart1"/>
    <dgm:cxn modelId="{CE6F6739-78F5-4581-8FD2-F6CB8AF0A152}" type="presOf" srcId="{C7BA3D3A-459C-4BA4-979F-DEE223E40898}" destId="{DB70EDB2-2BB4-473C-97A6-81B41BAB8485}" srcOrd="1" destOrd="0" presId="urn:microsoft.com/office/officeart/2005/8/layout/orgChart1"/>
    <dgm:cxn modelId="{3812693B-593A-44FD-B506-67B3D9C0B3D1}" type="presOf" srcId="{562C749F-44DF-4AEB-9936-93FC8CD53BF1}" destId="{26782DCC-E10E-4BD6-B1D4-BC5EC2CACD34}" srcOrd="0" destOrd="0" presId="urn:microsoft.com/office/officeart/2005/8/layout/orgChart1"/>
    <dgm:cxn modelId="{3DAA6F3C-0774-4D33-A211-9080EAED925F}" srcId="{212BEB7C-986B-462E-93C4-3171CAD07B75}" destId="{0D0E608C-3736-4590-ADCC-5AE3484BDF4A}" srcOrd="0" destOrd="0" parTransId="{795FC78A-5366-404C-B7C3-EB125E757908}" sibTransId="{9D066D89-FAFD-49A9-B2FE-6ACA820CA7ED}"/>
    <dgm:cxn modelId="{193E435E-D81D-4F76-B57C-880AF97246C8}" type="presOf" srcId="{91DF0127-3FF0-4F1B-87E7-E8CE6761020D}" destId="{ED3153B4-35CD-4E6B-AD86-5082090D8E63}" srcOrd="0" destOrd="0" presId="urn:microsoft.com/office/officeart/2005/8/layout/orgChart1"/>
    <dgm:cxn modelId="{DB91815E-41D9-4A59-95F7-04B5D07ACFFD}" type="presOf" srcId="{C7BA3D3A-459C-4BA4-979F-DEE223E40898}" destId="{F648F0AC-F0C2-44CD-9A0C-31C4DD61CDC7}" srcOrd="0" destOrd="0" presId="urn:microsoft.com/office/officeart/2005/8/layout/orgChart1"/>
    <dgm:cxn modelId="{25DE0A60-33D7-4404-A774-24CEE839E979}" type="presOf" srcId="{556F981C-F1B4-4CF3-A8A9-4B64F112887B}" destId="{4868CD55-09A8-49FF-A469-F5CF967AFC95}" srcOrd="0" destOrd="0" presId="urn:microsoft.com/office/officeart/2005/8/layout/orgChart1"/>
    <dgm:cxn modelId="{FA292C44-9AE4-4024-849D-22D937A96160}" srcId="{DB3C5F96-090C-4A63-86B6-F8242A0826F1}" destId="{CA610548-63C1-4F6D-AE0F-2F64DC2CEA08}" srcOrd="0" destOrd="0" parTransId="{B7A61857-A25A-4279-9D75-62D81C74AF98}" sibTransId="{2EBE2C55-955A-4A1B-8C02-1A835BB850F0}"/>
    <dgm:cxn modelId="{C5BF8165-0C36-4AE0-83D5-C4F17CDFAB54}" type="presOf" srcId="{A2366E91-DD6B-4E06-93F7-5BC0588C1F0C}" destId="{B7AD7E10-80A7-4A43-9F0E-5CE6A6C9A5AA}" srcOrd="0" destOrd="0" presId="urn:microsoft.com/office/officeart/2005/8/layout/orgChart1"/>
    <dgm:cxn modelId="{6E9E9745-080E-44AC-AFF0-FE83718E59A6}" type="presOf" srcId="{B20509ED-9E26-47C2-96AC-9FB3A13D9095}" destId="{404B7763-53AF-4880-A5DF-5ECDC5220F1B}" srcOrd="1" destOrd="0" presId="urn:microsoft.com/office/officeart/2005/8/layout/orgChart1"/>
    <dgm:cxn modelId="{E60F2769-BA5E-4FA4-BB67-B6655B466253}" type="presOf" srcId="{0D0E608C-3736-4590-ADCC-5AE3484BDF4A}" destId="{76853DC9-F2B7-429C-AD21-3CD0D0E0ECC9}" srcOrd="0" destOrd="0" presId="urn:microsoft.com/office/officeart/2005/8/layout/orgChart1"/>
    <dgm:cxn modelId="{DE865C6E-4937-4F4D-8DB4-10B0EAB576D0}" type="presOf" srcId="{CA610548-63C1-4F6D-AE0F-2F64DC2CEA08}" destId="{D32A7D18-9775-4809-AF9D-87F72CCB9FFC}" srcOrd="1" destOrd="0" presId="urn:microsoft.com/office/officeart/2005/8/layout/orgChart1"/>
    <dgm:cxn modelId="{2A96A871-5B2A-448C-9ECC-F225D5A251A0}" type="presOf" srcId="{85BEE8DA-516C-47A5-924E-D8E0CB8F98EE}" destId="{A88675D2-9E59-497B-B971-D4B380ED21AD}" srcOrd="1" destOrd="0" presId="urn:microsoft.com/office/officeart/2005/8/layout/orgChart1"/>
    <dgm:cxn modelId="{C66CC953-C063-45A3-8384-A1661547883C}" type="presOf" srcId="{2C67B964-F075-4075-9CB7-DBE6290B8A3B}" destId="{7E70C5E8-E295-4C50-B2DB-1167DAAE331B}" srcOrd="0" destOrd="0" presId="urn:microsoft.com/office/officeart/2005/8/layout/orgChart1"/>
    <dgm:cxn modelId="{9BBF4C76-7142-4107-8605-70A9E1A8E55C}" type="presOf" srcId="{64CCE07B-EE0A-4A2F-9187-6EA24A5C8FDA}" destId="{66A52AA3-FDE2-4E0A-A49C-ACEAAA0F46A6}" srcOrd="0" destOrd="0" presId="urn:microsoft.com/office/officeart/2005/8/layout/orgChart1"/>
    <dgm:cxn modelId="{72D9B158-1180-4BDF-8CC2-3407B7B36F50}" type="presOf" srcId="{556F981C-F1B4-4CF3-A8A9-4B64F112887B}" destId="{173A67C7-0C82-4944-8D87-D11A0AA0BD86}" srcOrd="1" destOrd="0" presId="urn:microsoft.com/office/officeart/2005/8/layout/orgChart1"/>
    <dgm:cxn modelId="{8594AA79-0EF1-4F54-B470-D136D125D87B}" srcId="{76B6FD09-F45B-4447-881D-A86A5E11ECC9}" destId="{B20509ED-9E26-47C2-96AC-9FB3A13D9095}" srcOrd="1" destOrd="0" parTransId="{4084F49F-DA69-4232-9353-13F6D2E916FF}" sibTransId="{4B7FA86D-5214-4D9D-844B-9BA2A3FC0556}"/>
    <dgm:cxn modelId="{82FC497A-E086-4851-B71D-C79D817C36AA}" type="presOf" srcId="{6FB28D02-475A-4F12-B7B1-242E1AEB8317}" destId="{9E5E2F4C-B53E-4679-A95F-F2F88D01DAA7}" srcOrd="1" destOrd="0" presId="urn:microsoft.com/office/officeart/2005/8/layout/orgChart1"/>
    <dgm:cxn modelId="{7E16A47A-0236-4A6C-86CA-8DF76E8B48C5}" type="presOf" srcId="{B7A61857-A25A-4279-9D75-62D81C74AF98}" destId="{5CC2249A-E458-4025-9A84-77AAEB9B467B}" srcOrd="0" destOrd="0" presId="urn:microsoft.com/office/officeart/2005/8/layout/orgChart1"/>
    <dgm:cxn modelId="{0D63F85A-4BAF-497D-AB10-1840D86B7B16}" srcId="{212BEB7C-986B-462E-93C4-3171CAD07B75}" destId="{0E013EBB-57A0-487F-82CA-FB36CC620212}" srcOrd="2" destOrd="0" parTransId="{FE057F40-F516-437B-AA57-1DC3D5E79EF1}" sibTransId="{7F079BBF-07E7-4FE9-AE37-004D89011B3F}"/>
    <dgm:cxn modelId="{C8D46D7C-2353-43C0-A78A-3BDFE936129B}" type="presOf" srcId="{CA610548-63C1-4F6D-AE0F-2F64DC2CEA08}" destId="{7AF63332-0483-4B43-9BC7-D6B970DC801E}" srcOrd="0" destOrd="0" presId="urn:microsoft.com/office/officeart/2005/8/layout/orgChart1"/>
    <dgm:cxn modelId="{1A646F7D-7C57-46BB-84FF-91286C3B90A0}" srcId="{76B6FD09-F45B-4447-881D-A86A5E11ECC9}" destId="{DB3C5F96-090C-4A63-86B6-F8242A0826F1}" srcOrd="3" destOrd="0" parTransId="{FB35693E-C55F-4D42-852F-B3DE19FE45F0}" sibTransId="{7E1779E8-312D-441E-B02B-0D815836CAAD}"/>
    <dgm:cxn modelId="{510AFE7E-927C-41F1-8815-ACB7AC4DA431}" type="presOf" srcId="{9B69F6ED-C649-4F3C-BCA5-372554D990E9}" destId="{B910CA6A-D4E3-4C02-AB73-F1B82136C790}" srcOrd="0" destOrd="0" presId="urn:microsoft.com/office/officeart/2005/8/layout/orgChart1"/>
    <dgm:cxn modelId="{8FA3E382-4AA9-4E47-935A-8410DC2736B2}" type="presOf" srcId="{EEEB200E-573D-4980-AFA6-A54C08A24303}" destId="{30E19C1D-4FEB-4143-8A56-B82B06592415}" srcOrd="0" destOrd="0" presId="urn:microsoft.com/office/officeart/2005/8/layout/orgChart1"/>
    <dgm:cxn modelId="{82994188-E519-462C-8B7F-E9EBB6B5A238}" type="presOf" srcId="{9D7ED9C7-32AE-4EAB-A2CE-63BF212771F2}" destId="{1D6CA1EE-DCE6-4D75-8B68-3EAE2EDD244C}" srcOrd="1" destOrd="0" presId="urn:microsoft.com/office/officeart/2005/8/layout/orgChart1"/>
    <dgm:cxn modelId="{5BE3938C-DF71-464B-9FA4-3FA8E0234EAE}" srcId="{B20509ED-9E26-47C2-96AC-9FB3A13D9095}" destId="{556F981C-F1B4-4CF3-A8A9-4B64F112887B}" srcOrd="1" destOrd="0" parTransId="{7EA12F61-B79D-48F5-BBF8-1203FE6A9C60}" sibTransId="{38538B02-2E3B-4F4E-B4CB-069F407AC973}"/>
    <dgm:cxn modelId="{C54DC295-E43F-40BB-8310-251F52D1116B}" type="presOf" srcId="{17F64596-E308-412F-9A35-6C441330C0AE}" destId="{40CAA1FC-D439-4205-91C9-5BA5DDA6CA6D}" srcOrd="0" destOrd="0" presId="urn:microsoft.com/office/officeart/2005/8/layout/orgChart1"/>
    <dgm:cxn modelId="{3D441096-7AC1-4C8D-9C7F-F4D59CF6D485}" type="presOf" srcId="{212BEB7C-986B-462E-93C4-3171CAD07B75}" destId="{33F580DF-5370-4B2F-A250-101411B9E3F8}" srcOrd="0" destOrd="0" presId="urn:microsoft.com/office/officeart/2005/8/layout/orgChart1"/>
    <dgm:cxn modelId="{61AB6096-736E-4F9F-915F-E6559203A346}" type="presOf" srcId="{FE057F40-F516-437B-AA57-1DC3D5E79EF1}" destId="{611BB19A-CFE8-4CF1-8DB8-EF5BF5C4F9E1}" srcOrd="0" destOrd="0" presId="urn:microsoft.com/office/officeart/2005/8/layout/orgChart1"/>
    <dgm:cxn modelId="{1419B896-15C3-437C-AFEE-B31389C558CE}" type="presOf" srcId="{76B6FD09-F45B-4447-881D-A86A5E11ECC9}" destId="{5302F08E-70F3-47FE-942D-80D7FA7508C0}" srcOrd="1" destOrd="0" presId="urn:microsoft.com/office/officeart/2005/8/layout/orgChart1"/>
    <dgm:cxn modelId="{838298A1-1640-46FC-ADED-661302C54564}" type="presOf" srcId="{3366D16E-F3B5-45FE-B163-9B45D3848A7E}" destId="{BED3398F-8173-48A1-8EDF-E542E2BBA3B3}" srcOrd="1" destOrd="0" presId="urn:microsoft.com/office/officeart/2005/8/layout/orgChart1"/>
    <dgm:cxn modelId="{8EA35BA2-6056-4EF0-B15B-B946D4D15DEA}" type="presOf" srcId="{4084F49F-DA69-4232-9353-13F6D2E916FF}" destId="{F5FD498B-9475-4FBC-8EC5-7945D2E249B9}" srcOrd="0" destOrd="0" presId="urn:microsoft.com/office/officeart/2005/8/layout/orgChart1"/>
    <dgm:cxn modelId="{CCD73CAB-817E-4A45-8E40-E9B68F301DD9}" srcId="{DB3C5F96-090C-4A63-86B6-F8242A0826F1}" destId="{9D7ED9C7-32AE-4EAB-A2CE-63BF212771F2}" srcOrd="1" destOrd="0" parTransId="{10070B2B-32DA-4CDE-B79A-B4E9733664E1}" sibTransId="{28A0EF19-23EB-4CF6-9640-9F9744BC043A}"/>
    <dgm:cxn modelId="{FB1431AE-707D-483C-8CAA-86B7733C8ECE}" type="presOf" srcId="{10070B2B-32DA-4CDE-B79A-B4E9733664E1}" destId="{640103C6-4C6D-4FA2-8BF3-D851B02679FD}" srcOrd="0" destOrd="0" presId="urn:microsoft.com/office/officeart/2005/8/layout/orgChart1"/>
    <dgm:cxn modelId="{282E88BC-A72A-4BC9-8399-C6B7B2A749F1}" type="presOf" srcId="{DB3C5F96-090C-4A63-86B6-F8242A0826F1}" destId="{BBF2A343-3923-4DFD-AF08-E17632396A61}" srcOrd="0" destOrd="0" presId="urn:microsoft.com/office/officeart/2005/8/layout/orgChart1"/>
    <dgm:cxn modelId="{F7AFB6BD-4C68-4FAE-9974-067C497C76E3}" type="presOf" srcId="{76B6FD09-F45B-4447-881D-A86A5E11ECC9}" destId="{9B72FC6D-A593-4652-AC78-D5B3023EDD80}" srcOrd="0" destOrd="0" presId="urn:microsoft.com/office/officeart/2005/8/layout/orgChart1"/>
    <dgm:cxn modelId="{DD2FBAC0-9C2D-4227-9EEE-71F5BB376BEF}" type="presOf" srcId="{64CCE07B-EE0A-4A2F-9187-6EA24A5C8FDA}" destId="{E9916201-C9C4-45DD-9D12-E8A6A2AB9688}" srcOrd="1" destOrd="0" presId="urn:microsoft.com/office/officeart/2005/8/layout/orgChart1"/>
    <dgm:cxn modelId="{38FD68C1-4D15-442C-878B-354A1C61E813}" type="presOf" srcId="{B20509ED-9E26-47C2-96AC-9FB3A13D9095}" destId="{98663276-38E3-4EED-80FF-8413F5697AA9}" srcOrd="0" destOrd="0" presId="urn:microsoft.com/office/officeart/2005/8/layout/orgChart1"/>
    <dgm:cxn modelId="{4A4359CC-F708-443A-840B-9FB0EAB64185}" type="presOf" srcId="{4882CADA-8E9C-476D-BF2F-A26B58B135BB}" destId="{EC15B108-A3BC-4A61-9D89-63C3D7B7164D}" srcOrd="0" destOrd="0" presId="urn:microsoft.com/office/officeart/2005/8/layout/orgChart1"/>
    <dgm:cxn modelId="{A68DBAD3-E690-4120-BF42-EB58DA5EC8EA}" type="presOf" srcId="{795FC78A-5366-404C-B7C3-EB125E757908}" destId="{376EF89A-9CA1-435C-864D-1E14B1972164}" srcOrd="0" destOrd="0" presId="urn:microsoft.com/office/officeart/2005/8/layout/orgChart1"/>
    <dgm:cxn modelId="{E75947D5-2168-4FBB-B494-0C5F032DABCC}" srcId="{C7BA3D3A-459C-4BA4-979F-DEE223E40898}" destId="{85BEE8DA-516C-47A5-924E-D8E0CB8F98EE}" srcOrd="0" destOrd="0" parTransId="{A2366E91-DD6B-4E06-93F7-5BC0588C1F0C}" sibTransId="{0DD6FCE7-A75F-4BDF-B07B-ADE23C4AB027}"/>
    <dgm:cxn modelId="{F0D385D6-9AD9-4975-BD4C-013E2F07A818}" type="presOf" srcId="{6FB28D02-475A-4F12-B7B1-242E1AEB8317}" destId="{0FD72175-A444-41F1-ACF0-31476F701A7A}" srcOrd="0" destOrd="0" presId="urn:microsoft.com/office/officeart/2005/8/layout/orgChart1"/>
    <dgm:cxn modelId="{62EA1CDA-7074-44AD-8353-42632F682373}" srcId="{C7BA3D3A-459C-4BA4-979F-DEE223E40898}" destId="{64CCE07B-EE0A-4A2F-9187-6EA24A5C8FDA}" srcOrd="2" destOrd="0" parTransId="{17F64596-E308-412F-9A35-6C441330C0AE}" sibTransId="{C526D732-95CA-476B-83F9-CA72C53C13DC}"/>
    <dgm:cxn modelId="{EE29E6DE-D735-4896-AF7D-0E741F3FA7B0}" type="presOf" srcId="{3366D16E-F3B5-45FE-B163-9B45D3848A7E}" destId="{2D96E5C2-D329-4A1B-8586-B3590785B95E}" srcOrd="0" destOrd="0" presId="urn:microsoft.com/office/officeart/2005/8/layout/orgChart1"/>
    <dgm:cxn modelId="{92B87FDF-74D9-41EA-AB7A-0C0DEE8264F7}" srcId="{DB3C5F96-090C-4A63-86B6-F8242A0826F1}" destId="{5BFBDD9F-0215-40AE-B186-048CD98651CB}" srcOrd="2" destOrd="0" parTransId="{562C749F-44DF-4AEB-9936-93FC8CD53BF1}" sibTransId="{7E6FC15E-82BD-418F-A744-72AF11956E21}"/>
    <dgm:cxn modelId="{29DA8EE4-BBCE-40A6-9A5E-FE0660FEC2C9}" type="presOf" srcId="{7EA12F61-B79D-48F5-BBF8-1203FE6A9C60}" destId="{2DF4C18F-78B6-46BE-9FFD-AEF1C2A73298}" srcOrd="0" destOrd="0" presId="urn:microsoft.com/office/officeart/2005/8/layout/orgChart1"/>
    <dgm:cxn modelId="{EBA6BAE6-1C88-4305-BEB8-ED425C2DDB23}" type="presOf" srcId="{9D7ED9C7-32AE-4EAB-A2CE-63BF212771F2}" destId="{A407E4F9-006B-48D5-A331-1FAD1B88E252}" srcOrd="0" destOrd="0" presId="urn:microsoft.com/office/officeart/2005/8/layout/orgChart1"/>
    <dgm:cxn modelId="{A29488EC-CAF7-4624-85F4-C60A147F1A04}" type="presOf" srcId="{FB35693E-C55F-4D42-852F-B3DE19FE45F0}" destId="{BEEA25FA-B2EC-4BB2-BCEC-B0A688548711}" srcOrd="0" destOrd="0" presId="urn:microsoft.com/office/officeart/2005/8/layout/orgChart1"/>
    <dgm:cxn modelId="{B2B96FEE-4720-4AE6-9C80-77E48D2012A3}" type="presOf" srcId="{6293AEF8-C6A7-4DE7-AC28-119F2E42CBBA}" destId="{B42A3CD5-B5B1-4DBB-9E07-5B470000EC80}" srcOrd="0" destOrd="0" presId="urn:microsoft.com/office/officeart/2005/8/layout/orgChart1"/>
    <dgm:cxn modelId="{149DD0F4-3FCC-464F-AA4F-6796CE7B7E50}" type="presOf" srcId="{DB3C5F96-090C-4A63-86B6-F8242A0826F1}" destId="{7F491B6B-89B1-4917-B3A8-B006B636ECDD}" srcOrd="1" destOrd="0" presId="urn:microsoft.com/office/officeart/2005/8/layout/orgChart1"/>
    <dgm:cxn modelId="{D91C5BF8-C31B-4389-A988-FDF0BDC89270}" type="presOf" srcId="{85BEE8DA-516C-47A5-924E-D8E0CB8F98EE}" destId="{2D0C820A-DAC9-4335-BEC4-8864905DD2E5}" srcOrd="0" destOrd="0" presId="urn:microsoft.com/office/officeart/2005/8/layout/orgChart1"/>
    <dgm:cxn modelId="{5892C6F8-8D2B-45A2-82AF-50D9BE8DE2DC}" type="presOf" srcId="{5BFBDD9F-0215-40AE-B186-048CD98651CB}" destId="{6B60DB50-7E90-4A50-83C9-B2813121E97E}" srcOrd="1" destOrd="0" presId="urn:microsoft.com/office/officeart/2005/8/layout/orgChart1"/>
    <dgm:cxn modelId="{693D3BF9-6989-407B-8D87-053B3BF0022E}" type="presOf" srcId="{2066461D-ADC9-425A-AF34-0E3F780676A5}" destId="{A1184208-426E-4A43-96B4-D598B5D6B7F5}" srcOrd="1" destOrd="0" presId="urn:microsoft.com/office/officeart/2005/8/layout/orgChart1"/>
    <dgm:cxn modelId="{2CF86DFB-5202-4B4A-8CB3-F8B8D27ADCB3}" type="presOf" srcId="{0E013EBB-57A0-487F-82CA-FB36CC620212}" destId="{C12A39AE-39C1-4628-B391-7C535F439BB5}" srcOrd="1" destOrd="0" presId="urn:microsoft.com/office/officeart/2005/8/layout/orgChart1"/>
    <dgm:cxn modelId="{3956B8FC-3956-4089-AC1B-89533A598A43}" type="presOf" srcId="{2C91C142-AA35-4FC9-88C1-FF35A004E5FC}" destId="{E6AA8FA9-AD73-4F59-8521-20FD67138795}" srcOrd="0" destOrd="0" presId="urn:microsoft.com/office/officeart/2005/8/layout/orgChart1"/>
    <dgm:cxn modelId="{F6666FE9-58E0-4AA1-84A7-D5063084E629}" type="presParOf" srcId="{B910CA6A-D4E3-4C02-AB73-F1B82136C790}" destId="{EEAB0EDE-4004-4B21-9787-B5339426AA09}" srcOrd="0" destOrd="0" presId="urn:microsoft.com/office/officeart/2005/8/layout/orgChart1"/>
    <dgm:cxn modelId="{30DE333A-FDE0-4095-B20B-8FF3F4178F4C}" type="presParOf" srcId="{EEAB0EDE-4004-4B21-9787-B5339426AA09}" destId="{A4040289-E7DA-4B6F-B3B5-4A5622290AF1}" srcOrd="0" destOrd="0" presId="urn:microsoft.com/office/officeart/2005/8/layout/orgChart1"/>
    <dgm:cxn modelId="{AA452507-D990-4DC3-B3AA-19C577B4B75B}" type="presParOf" srcId="{A4040289-E7DA-4B6F-B3B5-4A5622290AF1}" destId="{9B72FC6D-A593-4652-AC78-D5B3023EDD80}" srcOrd="0" destOrd="0" presId="urn:microsoft.com/office/officeart/2005/8/layout/orgChart1"/>
    <dgm:cxn modelId="{FACFAF2C-7CBA-4219-87FF-1E873C4987E7}" type="presParOf" srcId="{A4040289-E7DA-4B6F-B3B5-4A5622290AF1}" destId="{5302F08E-70F3-47FE-942D-80D7FA7508C0}" srcOrd="1" destOrd="0" presId="urn:microsoft.com/office/officeart/2005/8/layout/orgChart1"/>
    <dgm:cxn modelId="{27EF7513-4155-4316-BA83-665CDC87A525}" type="presParOf" srcId="{EEAB0EDE-4004-4B21-9787-B5339426AA09}" destId="{434AAB4C-8280-46BC-8A82-E5B6EB8F1C43}" srcOrd="1" destOrd="0" presId="urn:microsoft.com/office/officeart/2005/8/layout/orgChart1"/>
    <dgm:cxn modelId="{1609C18F-44D5-4C91-A42C-C9CB18A60A57}" type="presParOf" srcId="{434AAB4C-8280-46BC-8A82-E5B6EB8F1C43}" destId="{E6AA8FA9-AD73-4F59-8521-20FD67138795}" srcOrd="0" destOrd="0" presId="urn:microsoft.com/office/officeart/2005/8/layout/orgChart1"/>
    <dgm:cxn modelId="{F50C8AAD-5AE0-4758-A1E0-30BC44E238CE}" type="presParOf" srcId="{434AAB4C-8280-46BC-8A82-E5B6EB8F1C43}" destId="{E6EEC51F-0D74-4DC6-9880-4C8FB9300769}" srcOrd="1" destOrd="0" presId="urn:microsoft.com/office/officeart/2005/8/layout/orgChart1"/>
    <dgm:cxn modelId="{003EE670-C371-4054-A164-C5DEC19E51F4}" type="presParOf" srcId="{E6EEC51F-0D74-4DC6-9880-4C8FB9300769}" destId="{0B6EE617-4EBF-4F59-8C1F-E75BDBB758EF}" srcOrd="0" destOrd="0" presId="urn:microsoft.com/office/officeart/2005/8/layout/orgChart1"/>
    <dgm:cxn modelId="{E29B00FD-0A3E-4972-9553-F2A529631111}" type="presParOf" srcId="{0B6EE617-4EBF-4F59-8C1F-E75BDBB758EF}" destId="{F648F0AC-F0C2-44CD-9A0C-31C4DD61CDC7}" srcOrd="0" destOrd="0" presId="urn:microsoft.com/office/officeart/2005/8/layout/orgChart1"/>
    <dgm:cxn modelId="{F4517EEA-92A1-40C4-B33B-5B51E96EB133}" type="presParOf" srcId="{0B6EE617-4EBF-4F59-8C1F-E75BDBB758EF}" destId="{DB70EDB2-2BB4-473C-97A6-81B41BAB8485}" srcOrd="1" destOrd="0" presId="urn:microsoft.com/office/officeart/2005/8/layout/orgChart1"/>
    <dgm:cxn modelId="{CD10FD11-5587-4C6A-ADB7-01310AFD6E61}" type="presParOf" srcId="{E6EEC51F-0D74-4DC6-9880-4C8FB9300769}" destId="{70DAE877-6335-4DCE-8476-CB099E178A0A}" srcOrd="1" destOrd="0" presId="urn:microsoft.com/office/officeart/2005/8/layout/orgChart1"/>
    <dgm:cxn modelId="{20CF0B8F-8820-43F2-8E44-0BC7907BF92E}" type="presParOf" srcId="{70DAE877-6335-4DCE-8476-CB099E178A0A}" destId="{B7AD7E10-80A7-4A43-9F0E-5CE6A6C9A5AA}" srcOrd="0" destOrd="0" presId="urn:microsoft.com/office/officeart/2005/8/layout/orgChart1"/>
    <dgm:cxn modelId="{1D3C80D6-4A79-4B23-A4FB-753586556BB8}" type="presParOf" srcId="{70DAE877-6335-4DCE-8476-CB099E178A0A}" destId="{33FDBF40-4C3E-4701-B658-2B1C1BDABDFB}" srcOrd="1" destOrd="0" presId="urn:microsoft.com/office/officeart/2005/8/layout/orgChart1"/>
    <dgm:cxn modelId="{4FBCF131-FD8C-4C5F-AA5A-3DFBC60B353D}" type="presParOf" srcId="{33FDBF40-4C3E-4701-B658-2B1C1BDABDFB}" destId="{196E435E-8FBF-4A81-AFEF-932BBC00FAED}" srcOrd="0" destOrd="0" presId="urn:microsoft.com/office/officeart/2005/8/layout/orgChart1"/>
    <dgm:cxn modelId="{A7189E1F-B9A9-42D1-AC1B-3BD403A241CB}" type="presParOf" srcId="{196E435E-8FBF-4A81-AFEF-932BBC00FAED}" destId="{2D0C820A-DAC9-4335-BEC4-8864905DD2E5}" srcOrd="0" destOrd="0" presId="urn:microsoft.com/office/officeart/2005/8/layout/orgChart1"/>
    <dgm:cxn modelId="{1FB90820-3087-468E-A591-38785CA5EE46}" type="presParOf" srcId="{196E435E-8FBF-4A81-AFEF-932BBC00FAED}" destId="{A88675D2-9E59-497B-B971-D4B380ED21AD}" srcOrd="1" destOrd="0" presId="urn:microsoft.com/office/officeart/2005/8/layout/orgChart1"/>
    <dgm:cxn modelId="{BE6771E0-4458-4A22-B888-11626FB2DDFD}" type="presParOf" srcId="{33FDBF40-4C3E-4701-B658-2B1C1BDABDFB}" destId="{7C45BF56-FFAD-4313-B836-992D7CF432C3}" srcOrd="1" destOrd="0" presId="urn:microsoft.com/office/officeart/2005/8/layout/orgChart1"/>
    <dgm:cxn modelId="{D35F3F35-57C8-4CF9-B424-FBDA151704F4}" type="presParOf" srcId="{33FDBF40-4C3E-4701-B658-2B1C1BDABDFB}" destId="{0429954E-D92F-4A93-A085-CCA79457BB2B}" srcOrd="2" destOrd="0" presId="urn:microsoft.com/office/officeart/2005/8/layout/orgChart1"/>
    <dgm:cxn modelId="{63CE28A7-5D61-4D41-81A0-FB2E1D3E3311}" type="presParOf" srcId="{70DAE877-6335-4DCE-8476-CB099E178A0A}" destId="{EC15B108-A3BC-4A61-9D89-63C3D7B7164D}" srcOrd="2" destOrd="0" presId="urn:microsoft.com/office/officeart/2005/8/layout/orgChart1"/>
    <dgm:cxn modelId="{CD6D9A0A-25C1-4757-AC73-77F2B5C31AF0}" type="presParOf" srcId="{70DAE877-6335-4DCE-8476-CB099E178A0A}" destId="{AD47604B-CE7B-477C-B666-1F88CE173D16}" srcOrd="3" destOrd="0" presId="urn:microsoft.com/office/officeart/2005/8/layout/orgChart1"/>
    <dgm:cxn modelId="{5624DA8D-7732-4A5A-BCC7-3CBA83392631}" type="presParOf" srcId="{AD47604B-CE7B-477C-B666-1F88CE173D16}" destId="{8BF343C2-05CE-44F8-BAE3-D844FA3B954C}" srcOrd="0" destOrd="0" presId="urn:microsoft.com/office/officeart/2005/8/layout/orgChart1"/>
    <dgm:cxn modelId="{26636F37-DD8C-4A2B-9735-31F718C42B13}" type="presParOf" srcId="{8BF343C2-05CE-44F8-BAE3-D844FA3B954C}" destId="{2D96E5C2-D329-4A1B-8586-B3590785B95E}" srcOrd="0" destOrd="0" presId="urn:microsoft.com/office/officeart/2005/8/layout/orgChart1"/>
    <dgm:cxn modelId="{58A758BA-4A05-4B00-B30B-CC1B85424F2C}" type="presParOf" srcId="{8BF343C2-05CE-44F8-BAE3-D844FA3B954C}" destId="{BED3398F-8173-48A1-8EDF-E542E2BBA3B3}" srcOrd="1" destOrd="0" presId="urn:microsoft.com/office/officeart/2005/8/layout/orgChart1"/>
    <dgm:cxn modelId="{7C46F17A-1946-47CC-A952-AD07F7CFCD85}" type="presParOf" srcId="{AD47604B-CE7B-477C-B666-1F88CE173D16}" destId="{90F69959-2FD1-44FD-AD25-20FD617A4868}" srcOrd="1" destOrd="0" presId="urn:microsoft.com/office/officeart/2005/8/layout/orgChart1"/>
    <dgm:cxn modelId="{E805A41D-C501-459D-9273-9A3B2FA3D8A9}" type="presParOf" srcId="{AD47604B-CE7B-477C-B666-1F88CE173D16}" destId="{D7EFDB4F-D8F6-411B-891A-9F3FD844887C}" srcOrd="2" destOrd="0" presId="urn:microsoft.com/office/officeart/2005/8/layout/orgChart1"/>
    <dgm:cxn modelId="{EAEB8B06-6E95-4B52-B63F-829CB365DF2D}" type="presParOf" srcId="{70DAE877-6335-4DCE-8476-CB099E178A0A}" destId="{40CAA1FC-D439-4205-91C9-5BA5DDA6CA6D}" srcOrd="4" destOrd="0" presId="urn:microsoft.com/office/officeart/2005/8/layout/orgChart1"/>
    <dgm:cxn modelId="{A88B7026-F3CA-42B6-A97A-B4381814A0D4}" type="presParOf" srcId="{70DAE877-6335-4DCE-8476-CB099E178A0A}" destId="{ECB75FFC-399E-492F-A607-A49610105038}" srcOrd="5" destOrd="0" presId="urn:microsoft.com/office/officeart/2005/8/layout/orgChart1"/>
    <dgm:cxn modelId="{AD943F96-2619-4635-97E4-111D8828060C}" type="presParOf" srcId="{ECB75FFC-399E-492F-A607-A49610105038}" destId="{5E332E73-91AE-467A-9A97-3E967CB445F3}" srcOrd="0" destOrd="0" presId="urn:microsoft.com/office/officeart/2005/8/layout/orgChart1"/>
    <dgm:cxn modelId="{C1BC7041-DE67-4815-A9FC-E39EC9117D0D}" type="presParOf" srcId="{5E332E73-91AE-467A-9A97-3E967CB445F3}" destId="{66A52AA3-FDE2-4E0A-A49C-ACEAAA0F46A6}" srcOrd="0" destOrd="0" presId="urn:microsoft.com/office/officeart/2005/8/layout/orgChart1"/>
    <dgm:cxn modelId="{C9D194F9-4288-49C9-ADBE-1877862607CC}" type="presParOf" srcId="{5E332E73-91AE-467A-9A97-3E967CB445F3}" destId="{E9916201-C9C4-45DD-9D12-E8A6A2AB9688}" srcOrd="1" destOrd="0" presId="urn:microsoft.com/office/officeart/2005/8/layout/orgChart1"/>
    <dgm:cxn modelId="{E3B924C1-E71E-495C-B367-0D5919A034FD}" type="presParOf" srcId="{ECB75FFC-399E-492F-A607-A49610105038}" destId="{6C574FF5-C911-4C58-9C3C-011E5775DEF2}" srcOrd="1" destOrd="0" presId="urn:microsoft.com/office/officeart/2005/8/layout/orgChart1"/>
    <dgm:cxn modelId="{1D62E490-9861-4BBF-8EE9-F42DAA2DDCBA}" type="presParOf" srcId="{ECB75FFC-399E-492F-A607-A49610105038}" destId="{A413FC78-C97C-47C5-9F81-BF37498C4CCE}" srcOrd="2" destOrd="0" presId="urn:microsoft.com/office/officeart/2005/8/layout/orgChart1"/>
    <dgm:cxn modelId="{78E654A0-485B-419A-B28A-4D2511400A46}" type="presParOf" srcId="{E6EEC51F-0D74-4DC6-9880-4C8FB9300769}" destId="{5BB30331-F8BB-41BF-A04D-3F3768EDDFDE}" srcOrd="2" destOrd="0" presId="urn:microsoft.com/office/officeart/2005/8/layout/orgChart1"/>
    <dgm:cxn modelId="{A839AAFB-A6D0-48CB-9299-8A12176BBCE4}" type="presParOf" srcId="{434AAB4C-8280-46BC-8A82-E5B6EB8F1C43}" destId="{F5FD498B-9475-4FBC-8EC5-7945D2E249B9}" srcOrd="2" destOrd="0" presId="urn:microsoft.com/office/officeart/2005/8/layout/orgChart1"/>
    <dgm:cxn modelId="{579AAF90-513A-468C-BBF0-EBECEE0CABC1}" type="presParOf" srcId="{434AAB4C-8280-46BC-8A82-E5B6EB8F1C43}" destId="{8BDB6339-C54E-4051-B160-3D0B8BEE2BE4}" srcOrd="3" destOrd="0" presId="urn:microsoft.com/office/officeart/2005/8/layout/orgChart1"/>
    <dgm:cxn modelId="{25A70170-8143-4DA3-B832-D932D7BAF481}" type="presParOf" srcId="{8BDB6339-C54E-4051-B160-3D0B8BEE2BE4}" destId="{556423F5-4EEE-4350-8C3F-FFB68A719886}" srcOrd="0" destOrd="0" presId="urn:microsoft.com/office/officeart/2005/8/layout/orgChart1"/>
    <dgm:cxn modelId="{D3493178-1BA7-4712-AD25-8E021EE5595B}" type="presParOf" srcId="{556423F5-4EEE-4350-8C3F-FFB68A719886}" destId="{98663276-38E3-4EED-80FF-8413F5697AA9}" srcOrd="0" destOrd="0" presId="urn:microsoft.com/office/officeart/2005/8/layout/orgChart1"/>
    <dgm:cxn modelId="{A146E211-AF8A-4660-A529-F745085D85D1}" type="presParOf" srcId="{556423F5-4EEE-4350-8C3F-FFB68A719886}" destId="{404B7763-53AF-4880-A5DF-5ECDC5220F1B}" srcOrd="1" destOrd="0" presId="urn:microsoft.com/office/officeart/2005/8/layout/orgChart1"/>
    <dgm:cxn modelId="{61A1FF34-F7EC-492B-8EEF-D74E67037532}" type="presParOf" srcId="{8BDB6339-C54E-4051-B160-3D0B8BEE2BE4}" destId="{14F8E428-730A-4F7D-9ED8-90BF42605399}" srcOrd="1" destOrd="0" presId="urn:microsoft.com/office/officeart/2005/8/layout/orgChart1"/>
    <dgm:cxn modelId="{4E451F9B-AAC1-40C3-84FD-0BF22117978A}" type="presParOf" srcId="{14F8E428-730A-4F7D-9ED8-90BF42605399}" destId="{ED3153B4-35CD-4E6B-AD86-5082090D8E63}" srcOrd="0" destOrd="0" presId="urn:microsoft.com/office/officeart/2005/8/layout/orgChart1"/>
    <dgm:cxn modelId="{5AF1D51A-F3E7-4B6C-97F4-A2FF57822B80}" type="presParOf" srcId="{14F8E428-730A-4F7D-9ED8-90BF42605399}" destId="{15759C19-6D15-4CC4-A05B-2A85138A99AE}" srcOrd="1" destOrd="0" presId="urn:microsoft.com/office/officeart/2005/8/layout/orgChart1"/>
    <dgm:cxn modelId="{EFAD533D-06BF-471C-984C-C3AF1BE006B9}" type="presParOf" srcId="{15759C19-6D15-4CC4-A05B-2A85138A99AE}" destId="{1A55E16F-BF18-4841-9A80-FD230CF99F8B}" srcOrd="0" destOrd="0" presId="urn:microsoft.com/office/officeart/2005/8/layout/orgChart1"/>
    <dgm:cxn modelId="{622B586F-912B-4A5F-BCEA-0129B9823879}" type="presParOf" srcId="{1A55E16F-BF18-4841-9A80-FD230CF99F8B}" destId="{3B18B11A-7F5E-4958-B0AF-AFF747979DDC}" srcOrd="0" destOrd="0" presId="urn:microsoft.com/office/officeart/2005/8/layout/orgChart1"/>
    <dgm:cxn modelId="{328339F9-A1A0-4C98-955D-90FC9FC74336}" type="presParOf" srcId="{1A55E16F-BF18-4841-9A80-FD230CF99F8B}" destId="{A1184208-426E-4A43-96B4-D598B5D6B7F5}" srcOrd="1" destOrd="0" presId="urn:microsoft.com/office/officeart/2005/8/layout/orgChart1"/>
    <dgm:cxn modelId="{9A9121A3-40CF-45CB-8232-C4E01945876F}" type="presParOf" srcId="{15759C19-6D15-4CC4-A05B-2A85138A99AE}" destId="{1D860D6F-B778-49BF-BACF-168CE82F12F8}" srcOrd="1" destOrd="0" presId="urn:microsoft.com/office/officeart/2005/8/layout/orgChart1"/>
    <dgm:cxn modelId="{026DAC6F-F427-4F77-87A6-4C4407933BD7}" type="presParOf" srcId="{15759C19-6D15-4CC4-A05B-2A85138A99AE}" destId="{E8A1332E-D416-4951-952B-4CE5476051C0}" srcOrd="2" destOrd="0" presId="urn:microsoft.com/office/officeart/2005/8/layout/orgChart1"/>
    <dgm:cxn modelId="{BD4974F4-36C7-4C6C-AEE6-344E88FBA5B5}" type="presParOf" srcId="{14F8E428-730A-4F7D-9ED8-90BF42605399}" destId="{2DF4C18F-78B6-46BE-9FFD-AEF1C2A73298}" srcOrd="2" destOrd="0" presId="urn:microsoft.com/office/officeart/2005/8/layout/orgChart1"/>
    <dgm:cxn modelId="{B5A1BE2D-C592-4145-972D-DA1639E5002F}" type="presParOf" srcId="{14F8E428-730A-4F7D-9ED8-90BF42605399}" destId="{A1CC70D6-1FD0-4BE7-9176-5B53D901EB34}" srcOrd="3" destOrd="0" presId="urn:microsoft.com/office/officeart/2005/8/layout/orgChart1"/>
    <dgm:cxn modelId="{2E450D9D-92D6-4C65-A791-93FFFFEEABF2}" type="presParOf" srcId="{A1CC70D6-1FD0-4BE7-9176-5B53D901EB34}" destId="{FB34536C-359B-422D-990F-8222923FC006}" srcOrd="0" destOrd="0" presId="urn:microsoft.com/office/officeart/2005/8/layout/orgChart1"/>
    <dgm:cxn modelId="{16475C37-789B-471C-A8EC-B2F8B05683D7}" type="presParOf" srcId="{FB34536C-359B-422D-990F-8222923FC006}" destId="{4868CD55-09A8-49FF-A469-F5CF967AFC95}" srcOrd="0" destOrd="0" presId="urn:microsoft.com/office/officeart/2005/8/layout/orgChart1"/>
    <dgm:cxn modelId="{4804A97D-A2A6-435A-9DB4-63D92F153ADD}" type="presParOf" srcId="{FB34536C-359B-422D-990F-8222923FC006}" destId="{173A67C7-0C82-4944-8D87-D11A0AA0BD86}" srcOrd="1" destOrd="0" presId="urn:microsoft.com/office/officeart/2005/8/layout/orgChart1"/>
    <dgm:cxn modelId="{2D456D63-6A72-4000-B7E3-CA5B0006A93C}" type="presParOf" srcId="{A1CC70D6-1FD0-4BE7-9176-5B53D901EB34}" destId="{A1E38A93-52A0-4E89-8CEA-C001CF13F79B}" srcOrd="1" destOrd="0" presId="urn:microsoft.com/office/officeart/2005/8/layout/orgChart1"/>
    <dgm:cxn modelId="{599B8D6D-1422-47F6-8076-F437468DEB2D}" type="presParOf" srcId="{A1CC70D6-1FD0-4BE7-9176-5B53D901EB34}" destId="{C0B1B00E-856E-493C-8DF9-92404A6CCA9F}" srcOrd="2" destOrd="0" presId="urn:microsoft.com/office/officeart/2005/8/layout/orgChart1"/>
    <dgm:cxn modelId="{E1FD0D15-42BA-4B17-80E1-CE436785D233}" type="presParOf" srcId="{14F8E428-730A-4F7D-9ED8-90BF42605399}" destId="{22D21235-1B6B-44D9-93CF-798C9A8083F3}" srcOrd="4" destOrd="0" presId="urn:microsoft.com/office/officeart/2005/8/layout/orgChart1"/>
    <dgm:cxn modelId="{F7112384-D685-4C52-BE90-9728FD068FF1}" type="presParOf" srcId="{14F8E428-730A-4F7D-9ED8-90BF42605399}" destId="{C8A59D3B-796D-4871-9F81-EA6AA1B620BD}" srcOrd="5" destOrd="0" presId="urn:microsoft.com/office/officeart/2005/8/layout/orgChart1"/>
    <dgm:cxn modelId="{063C4442-7FE9-4D39-B734-575AB6784872}" type="presParOf" srcId="{C8A59D3B-796D-4871-9F81-EA6AA1B620BD}" destId="{7A3726C2-F5C3-4083-9CA6-E76CE8DD1F27}" srcOrd="0" destOrd="0" presId="urn:microsoft.com/office/officeart/2005/8/layout/orgChart1"/>
    <dgm:cxn modelId="{0B7BAE8C-DFA5-4513-A206-8D3B32027284}" type="presParOf" srcId="{7A3726C2-F5C3-4083-9CA6-E76CE8DD1F27}" destId="{0FD72175-A444-41F1-ACF0-31476F701A7A}" srcOrd="0" destOrd="0" presId="urn:microsoft.com/office/officeart/2005/8/layout/orgChart1"/>
    <dgm:cxn modelId="{05631B0F-A92D-4222-84B2-D571C3CE40B9}" type="presParOf" srcId="{7A3726C2-F5C3-4083-9CA6-E76CE8DD1F27}" destId="{9E5E2F4C-B53E-4679-A95F-F2F88D01DAA7}" srcOrd="1" destOrd="0" presId="urn:microsoft.com/office/officeart/2005/8/layout/orgChart1"/>
    <dgm:cxn modelId="{F8A979EC-7787-414A-921F-B41838A93508}" type="presParOf" srcId="{C8A59D3B-796D-4871-9F81-EA6AA1B620BD}" destId="{1F1D7DD9-2217-4E66-B90D-2795EAA50A48}" srcOrd="1" destOrd="0" presId="urn:microsoft.com/office/officeart/2005/8/layout/orgChart1"/>
    <dgm:cxn modelId="{210C3753-0939-4ADF-A45A-2825377051FA}" type="presParOf" srcId="{C8A59D3B-796D-4871-9F81-EA6AA1B620BD}" destId="{63F96945-7948-409C-AAC2-C845BAEF485B}" srcOrd="2" destOrd="0" presId="urn:microsoft.com/office/officeart/2005/8/layout/orgChart1"/>
    <dgm:cxn modelId="{D960F628-1D84-461D-BAB9-0A69A7B339CE}" type="presParOf" srcId="{8BDB6339-C54E-4051-B160-3D0B8BEE2BE4}" destId="{D82EB7DC-E038-4AEA-81EA-C2C3C422FD51}" srcOrd="2" destOrd="0" presId="urn:microsoft.com/office/officeart/2005/8/layout/orgChart1"/>
    <dgm:cxn modelId="{42B224F6-25CE-4F69-B57F-E79592FBCB6D}" type="presParOf" srcId="{434AAB4C-8280-46BC-8A82-E5B6EB8F1C43}" destId="{7E70C5E8-E295-4C50-B2DB-1167DAAE331B}" srcOrd="4" destOrd="0" presId="urn:microsoft.com/office/officeart/2005/8/layout/orgChart1"/>
    <dgm:cxn modelId="{D9B8897B-4E33-430F-A480-3BF98C464E27}" type="presParOf" srcId="{434AAB4C-8280-46BC-8A82-E5B6EB8F1C43}" destId="{2C032914-5744-47AC-BD34-9B2F94994604}" srcOrd="5" destOrd="0" presId="urn:microsoft.com/office/officeart/2005/8/layout/orgChart1"/>
    <dgm:cxn modelId="{3EA9B1A3-D42F-4CCC-B85A-80234147464C}" type="presParOf" srcId="{2C032914-5744-47AC-BD34-9B2F94994604}" destId="{7B52308D-2529-47E2-AADF-8F847C3E40B2}" srcOrd="0" destOrd="0" presId="urn:microsoft.com/office/officeart/2005/8/layout/orgChart1"/>
    <dgm:cxn modelId="{3C153F09-EC97-4874-9186-2FB8CDE4AB22}" type="presParOf" srcId="{7B52308D-2529-47E2-AADF-8F847C3E40B2}" destId="{33F580DF-5370-4B2F-A250-101411B9E3F8}" srcOrd="0" destOrd="0" presId="urn:microsoft.com/office/officeart/2005/8/layout/orgChart1"/>
    <dgm:cxn modelId="{09E54494-0C9B-4E49-8CFD-AB4FA25F2F90}" type="presParOf" srcId="{7B52308D-2529-47E2-AADF-8F847C3E40B2}" destId="{CF9E02F6-3960-439E-B126-F31ABE2DD997}" srcOrd="1" destOrd="0" presId="urn:microsoft.com/office/officeart/2005/8/layout/orgChart1"/>
    <dgm:cxn modelId="{0691486D-6A4D-4D0D-B302-266EB08EBD7C}" type="presParOf" srcId="{2C032914-5744-47AC-BD34-9B2F94994604}" destId="{9F906EF1-3AC7-4EC5-A0A2-FCD31FC6A810}" srcOrd="1" destOrd="0" presId="urn:microsoft.com/office/officeart/2005/8/layout/orgChart1"/>
    <dgm:cxn modelId="{3F03E423-EAE6-4A79-B7DF-766895F4A985}" type="presParOf" srcId="{9F906EF1-3AC7-4EC5-A0A2-FCD31FC6A810}" destId="{376EF89A-9CA1-435C-864D-1E14B1972164}" srcOrd="0" destOrd="0" presId="urn:microsoft.com/office/officeart/2005/8/layout/orgChart1"/>
    <dgm:cxn modelId="{E5129256-AB06-4991-B1F7-B403D13ADEE6}" type="presParOf" srcId="{9F906EF1-3AC7-4EC5-A0A2-FCD31FC6A810}" destId="{1F75012B-7BC0-4828-BBB3-0855533172FA}" srcOrd="1" destOrd="0" presId="urn:microsoft.com/office/officeart/2005/8/layout/orgChart1"/>
    <dgm:cxn modelId="{F683B8B6-BDEC-423B-9BFB-4F18A0E89572}" type="presParOf" srcId="{1F75012B-7BC0-4828-BBB3-0855533172FA}" destId="{0E102350-4099-4329-BC3B-9B1EA819155B}" srcOrd="0" destOrd="0" presId="urn:microsoft.com/office/officeart/2005/8/layout/orgChart1"/>
    <dgm:cxn modelId="{9CB2A519-E97B-4808-A990-EF72A4F266A6}" type="presParOf" srcId="{0E102350-4099-4329-BC3B-9B1EA819155B}" destId="{76853DC9-F2B7-429C-AD21-3CD0D0E0ECC9}" srcOrd="0" destOrd="0" presId="urn:microsoft.com/office/officeart/2005/8/layout/orgChart1"/>
    <dgm:cxn modelId="{005DD266-B74D-49A3-9BEF-88662F150BCB}" type="presParOf" srcId="{0E102350-4099-4329-BC3B-9B1EA819155B}" destId="{94654959-B5CA-4998-AB21-DC14202721EF}" srcOrd="1" destOrd="0" presId="urn:microsoft.com/office/officeart/2005/8/layout/orgChart1"/>
    <dgm:cxn modelId="{E1E19DF8-CFC0-48FC-A3B6-E92CBF5D5481}" type="presParOf" srcId="{1F75012B-7BC0-4828-BBB3-0855533172FA}" destId="{9BC473F5-5235-4FDC-8FB1-11C39B0598BA}" srcOrd="1" destOrd="0" presId="urn:microsoft.com/office/officeart/2005/8/layout/orgChart1"/>
    <dgm:cxn modelId="{5DD0DB08-BBC3-4E56-9AEC-65C30DC362B1}" type="presParOf" srcId="{1F75012B-7BC0-4828-BBB3-0855533172FA}" destId="{726231E3-EE2B-4615-8C73-477904185C90}" srcOrd="2" destOrd="0" presId="urn:microsoft.com/office/officeart/2005/8/layout/orgChart1"/>
    <dgm:cxn modelId="{F9C26572-F226-4841-B6A0-60BCF98CCE01}" type="presParOf" srcId="{9F906EF1-3AC7-4EC5-A0A2-FCD31FC6A810}" destId="{B42A3CD5-B5B1-4DBB-9E07-5B470000EC80}" srcOrd="2" destOrd="0" presId="urn:microsoft.com/office/officeart/2005/8/layout/orgChart1"/>
    <dgm:cxn modelId="{D3D9A860-2700-47A7-AB45-AF1F84E37CDE}" type="presParOf" srcId="{9F906EF1-3AC7-4EC5-A0A2-FCD31FC6A810}" destId="{4657B580-041D-4279-8340-3C534ED4C072}" srcOrd="3" destOrd="0" presId="urn:microsoft.com/office/officeart/2005/8/layout/orgChart1"/>
    <dgm:cxn modelId="{9EFAC6D3-CB51-4A23-BE70-3819B768DE5B}" type="presParOf" srcId="{4657B580-041D-4279-8340-3C534ED4C072}" destId="{30B59CD4-82F2-459B-BB49-F8031B75D65F}" srcOrd="0" destOrd="0" presId="urn:microsoft.com/office/officeart/2005/8/layout/orgChart1"/>
    <dgm:cxn modelId="{988722B2-68BD-47E2-996D-2DE1F05FC9A3}" type="presParOf" srcId="{30B59CD4-82F2-459B-BB49-F8031B75D65F}" destId="{30E19C1D-4FEB-4143-8A56-B82B06592415}" srcOrd="0" destOrd="0" presId="urn:microsoft.com/office/officeart/2005/8/layout/orgChart1"/>
    <dgm:cxn modelId="{ACBA07A7-38EC-4639-AE14-178DCBE06E9A}" type="presParOf" srcId="{30B59CD4-82F2-459B-BB49-F8031B75D65F}" destId="{E39A9944-C4CE-426E-BD3D-93BD4A4F9E05}" srcOrd="1" destOrd="0" presId="urn:microsoft.com/office/officeart/2005/8/layout/orgChart1"/>
    <dgm:cxn modelId="{A0118F02-DBA0-401B-8C0B-92139C8622C2}" type="presParOf" srcId="{4657B580-041D-4279-8340-3C534ED4C072}" destId="{14B68399-3B95-426B-B03E-EC3BFF0D6B5C}" srcOrd="1" destOrd="0" presId="urn:microsoft.com/office/officeart/2005/8/layout/orgChart1"/>
    <dgm:cxn modelId="{B718459C-625C-44AF-B4B2-CE45A086327D}" type="presParOf" srcId="{4657B580-041D-4279-8340-3C534ED4C072}" destId="{D26A8530-C03C-4A86-8F7B-7BF460BCE7D6}" srcOrd="2" destOrd="0" presId="urn:microsoft.com/office/officeart/2005/8/layout/orgChart1"/>
    <dgm:cxn modelId="{C27DD1A9-66FC-4E2E-9596-B22A8960F2F0}" type="presParOf" srcId="{9F906EF1-3AC7-4EC5-A0A2-FCD31FC6A810}" destId="{611BB19A-CFE8-4CF1-8DB8-EF5BF5C4F9E1}" srcOrd="4" destOrd="0" presId="urn:microsoft.com/office/officeart/2005/8/layout/orgChart1"/>
    <dgm:cxn modelId="{D9D43FA4-3775-455E-AEBD-E9B31DB6F131}" type="presParOf" srcId="{9F906EF1-3AC7-4EC5-A0A2-FCD31FC6A810}" destId="{CCC29542-6163-4424-A69A-FFEF0C52F1D3}" srcOrd="5" destOrd="0" presId="urn:microsoft.com/office/officeart/2005/8/layout/orgChart1"/>
    <dgm:cxn modelId="{5A5514E5-736A-4424-8D67-C1E7BFF5EF9D}" type="presParOf" srcId="{CCC29542-6163-4424-A69A-FFEF0C52F1D3}" destId="{A2F2A95E-0FAC-41B1-85A9-27E0399DA381}" srcOrd="0" destOrd="0" presId="urn:microsoft.com/office/officeart/2005/8/layout/orgChart1"/>
    <dgm:cxn modelId="{39BA555E-71D8-4395-9713-9851218B92B1}" type="presParOf" srcId="{A2F2A95E-0FAC-41B1-85A9-27E0399DA381}" destId="{D13D914C-64B1-4CE5-9228-6D5029447F69}" srcOrd="0" destOrd="0" presId="urn:microsoft.com/office/officeart/2005/8/layout/orgChart1"/>
    <dgm:cxn modelId="{FD78D1B4-C05F-4BE8-BD82-9096E4BD5008}" type="presParOf" srcId="{A2F2A95E-0FAC-41B1-85A9-27E0399DA381}" destId="{C12A39AE-39C1-4628-B391-7C535F439BB5}" srcOrd="1" destOrd="0" presId="urn:microsoft.com/office/officeart/2005/8/layout/orgChart1"/>
    <dgm:cxn modelId="{92A59F85-4D32-4E69-9107-2A35CE218589}" type="presParOf" srcId="{CCC29542-6163-4424-A69A-FFEF0C52F1D3}" destId="{3B88DCFC-3042-4AC5-A817-2E3FEA1FD5E3}" srcOrd="1" destOrd="0" presId="urn:microsoft.com/office/officeart/2005/8/layout/orgChart1"/>
    <dgm:cxn modelId="{C985C51A-6631-49AA-9E34-0E1743AF5ED6}" type="presParOf" srcId="{CCC29542-6163-4424-A69A-FFEF0C52F1D3}" destId="{38A4B87B-A84F-4D36-8284-A661CB14055F}" srcOrd="2" destOrd="0" presId="urn:microsoft.com/office/officeart/2005/8/layout/orgChart1"/>
    <dgm:cxn modelId="{0C315F93-8A01-4EDC-B2EE-A61407AB17CB}" type="presParOf" srcId="{2C032914-5744-47AC-BD34-9B2F94994604}" destId="{54D744B2-6542-4F55-B5DB-9E2425310296}" srcOrd="2" destOrd="0" presId="urn:microsoft.com/office/officeart/2005/8/layout/orgChart1"/>
    <dgm:cxn modelId="{9DCB192F-3FCA-4468-8842-DDD88D48E024}" type="presParOf" srcId="{434AAB4C-8280-46BC-8A82-E5B6EB8F1C43}" destId="{BEEA25FA-B2EC-4BB2-BCEC-B0A688548711}" srcOrd="6" destOrd="0" presId="urn:microsoft.com/office/officeart/2005/8/layout/orgChart1"/>
    <dgm:cxn modelId="{863F1275-660B-4638-82F6-AA9AABC52786}" type="presParOf" srcId="{434AAB4C-8280-46BC-8A82-E5B6EB8F1C43}" destId="{EC409BB3-E943-4329-8676-C6F2E76509A5}" srcOrd="7" destOrd="0" presId="urn:microsoft.com/office/officeart/2005/8/layout/orgChart1"/>
    <dgm:cxn modelId="{05D82935-E513-4211-8339-1148ABEFDF34}" type="presParOf" srcId="{EC409BB3-E943-4329-8676-C6F2E76509A5}" destId="{D3AA7E4E-2813-40CC-ACB7-B6BC689F5B74}" srcOrd="0" destOrd="0" presId="urn:microsoft.com/office/officeart/2005/8/layout/orgChart1"/>
    <dgm:cxn modelId="{283862D0-6E10-4585-BCB7-341A6B6A7F84}" type="presParOf" srcId="{D3AA7E4E-2813-40CC-ACB7-B6BC689F5B74}" destId="{BBF2A343-3923-4DFD-AF08-E17632396A61}" srcOrd="0" destOrd="0" presId="urn:microsoft.com/office/officeart/2005/8/layout/orgChart1"/>
    <dgm:cxn modelId="{1F7F0384-4A63-4E0E-84FD-3171FE8F38FA}" type="presParOf" srcId="{D3AA7E4E-2813-40CC-ACB7-B6BC689F5B74}" destId="{7F491B6B-89B1-4917-B3A8-B006B636ECDD}" srcOrd="1" destOrd="0" presId="urn:microsoft.com/office/officeart/2005/8/layout/orgChart1"/>
    <dgm:cxn modelId="{E915754B-EBE3-45A2-ACDA-997222482302}" type="presParOf" srcId="{EC409BB3-E943-4329-8676-C6F2E76509A5}" destId="{5AD3483A-0E23-4FE3-A98A-8689D9FC9D44}" srcOrd="1" destOrd="0" presId="urn:microsoft.com/office/officeart/2005/8/layout/orgChart1"/>
    <dgm:cxn modelId="{31425B88-02BA-4EDF-8649-EC2F64A7AEC8}" type="presParOf" srcId="{5AD3483A-0E23-4FE3-A98A-8689D9FC9D44}" destId="{5CC2249A-E458-4025-9A84-77AAEB9B467B}" srcOrd="0" destOrd="0" presId="urn:microsoft.com/office/officeart/2005/8/layout/orgChart1"/>
    <dgm:cxn modelId="{73B2AFEA-6D20-4D06-A1E7-93B86EF7DC6F}" type="presParOf" srcId="{5AD3483A-0E23-4FE3-A98A-8689D9FC9D44}" destId="{73732488-D98B-418B-AC6C-868074CEA17D}" srcOrd="1" destOrd="0" presId="urn:microsoft.com/office/officeart/2005/8/layout/orgChart1"/>
    <dgm:cxn modelId="{9FF10064-8E92-4631-8897-983975EC326C}" type="presParOf" srcId="{73732488-D98B-418B-AC6C-868074CEA17D}" destId="{AA1E8C13-1C87-4316-80B9-3FA8D193C5F1}" srcOrd="0" destOrd="0" presId="urn:microsoft.com/office/officeart/2005/8/layout/orgChart1"/>
    <dgm:cxn modelId="{E493AFE7-4C3A-4FF1-9B32-EEA81D2F514A}" type="presParOf" srcId="{AA1E8C13-1C87-4316-80B9-3FA8D193C5F1}" destId="{7AF63332-0483-4B43-9BC7-D6B970DC801E}" srcOrd="0" destOrd="0" presId="urn:microsoft.com/office/officeart/2005/8/layout/orgChart1"/>
    <dgm:cxn modelId="{E4877E57-B096-48DB-99E5-547A9E18C7FD}" type="presParOf" srcId="{AA1E8C13-1C87-4316-80B9-3FA8D193C5F1}" destId="{D32A7D18-9775-4809-AF9D-87F72CCB9FFC}" srcOrd="1" destOrd="0" presId="urn:microsoft.com/office/officeart/2005/8/layout/orgChart1"/>
    <dgm:cxn modelId="{360C634A-11F2-4B39-9333-9DB694273E94}" type="presParOf" srcId="{73732488-D98B-418B-AC6C-868074CEA17D}" destId="{AEAE84C3-47E4-454E-A123-66D6D01560FF}" srcOrd="1" destOrd="0" presId="urn:microsoft.com/office/officeart/2005/8/layout/orgChart1"/>
    <dgm:cxn modelId="{3FA21CDD-7D6E-4733-AACE-C711EFB4F57D}" type="presParOf" srcId="{73732488-D98B-418B-AC6C-868074CEA17D}" destId="{9EF8C73D-FE7C-49B2-81BF-0D67574E603E}" srcOrd="2" destOrd="0" presId="urn:microsoft.com/office/officeart/2005/8/layout/orgChart1"/>
    <dgm:cxn modelId="{C868E882-FFB6-41A4-A586-C9644F9B8756}" type="presParOf" srcId="{5AD3483A-0E23-4FE3-A98A-8689D9FC9D44}" destId="{640103C6-4C6D-4FA2-8BF3-D851B02679FD}" srcOrd="2" destOrd="0" presId="urn:microsoft.com/office/officeart/2005/8/layout/orgChart1"/>
    <dgm:cxn modelId="{5ABE9E25-4472-49DD-8B66-1112D32EEE07}" type="presParOf" srcId="{5AD3483A-0E23-4FE3-A98A-8689D9FC9D44}" destId="{38D1BB6F-3088-4F7E-85FD-F2B1B52115CA}" srcOrd="3" destOrd="0" presId="urn:microsoft.com/office/officeart/2005/8/layout/orgChart1"/>
    <dgm:cxn modelId="{C5C1AA9E-BBAC-4F3A-B37E-A647843CB323}" type="presParOf" srcId="{38D1BB6F-3088-4F7E-85FD-F2B1B52115CA}" destId="{83D131DA-A7DB-4F72-B5B3-CAB118D0FEB7}" srcOrd="0" destOrd="0" presId="urn:microsoft.com/office/officeart/2005/8/layout/orgChart1"/>
    <dgm:cxn modelId="{362EDDF8-D6D5-48B0-9EC0-71DDABCDFE38}" type="presParOf" srcId="{83D131DA-A7DB-4F72-B5B3-CAB118D0FEB7}" destId="{A407E4F9-006B-48D5-A331-1FAD1B88E252}" srcOrd="0" destOrd="0" presId="urn:microsoft.com/office/officeart/2005/8/layout/orgChart1"/>
    <dgm:cxn modelId="{75247E24-AF85-4DCE-A8D6-BE79504091C0}" type="presParOf" srcId="{83D131DA-A7DB-4F72-B5B3-CAB118D0FEB7}" destId="{1D6CA1EE-DCE6-4D75-8B68-3EAE2EDD244C}" srcOrd="1" destOrd="0" presId="urn:microsoft.com/office/officeart/2005/8/layout/orgChart1"/>
    <dgm:cxn modelId="{F7A8C9D3-00F4-417D-BF24-1DB24DBB32C8}" type="presParOf" srcId="{38D1BB6F-3088-4F7E-85FD-F2B1B52115CA}" destId="{781A5F51-9C54-49FB-B5DB-7457D1CCBE71}" srcOrd="1" destOrd="0" presId="urn:microsoft.com/office/officeart/2005/8/layout/orgChart1"/>
    <dgm:cxn modelId="{10D0A1EB-DD2C-4084-AB0E-40051F4C28C7}" type="presParOf" srcId="{38D1BB6F-3088-4F7E-85FD-F2B1B52115CA}" destId="{FD8A6153-07F3-48F5-8CD8-63157A15249C}" srcOrd="2" destOrd="0" presId="urn:microsoft.com/office/officeart/2005/8/layout/orgChart1"/>
    <dgm:cxn modelId="{E44E759E-2C0A-43A5-8BA6-995E4213ABEE}" type="presParOf" srcId="{5AD3483A-0E23-4FE3-A98A-8689D9FC9D44}" destId="{26782DCC-E10E-4BD6-B1D4-BC5EC2CACD34}" srcOrd="4" destOrd="0" presId="urn:microsoft.com/office/officeart/2005/8/layout/orgChart1"/>
    <dgm:cxn modelId="{D0F38015-585B-44E3-8478-10DF465ADA37}" type="presParOf" srcId="{5AD3483A-0E23-4FE3-A98A-8689D9FC9D44}" destId="{DDB5EA70-0308-4012-AF81-ADEDD28D6F77}" srcOrd="5" destOrd="0" presId="urn:microsoft.com/office/officeart/2005/8/layout/orgChart1"/>
    <dgm:cxn modelId="{0BE4FFF3-0567-4972-BD88-1DD88CFFB56C}" type="presParOf" srcId="{DDB5EA70-0308-4012-AF81-ADEDD28D6F77}" destId="{23FF9E4C-E519-4733-A175-50984C2EBDB3}" srcOrd="0" destOrd="0" presId="urn:microsoft.com/office/officeart/2005/8/layout/orgChart1"/>
    <dgm:cxn modelId="{19EDC0B4-CFD9-4055-BB2B-2112076D1A19}" type="presParOf" srcId="{23FF9E4C-E519-4733-A175-50984C2EBDB3}" destId="{D8569418-4516-477D-BFDA-59C47CA09751}" srcOrd="0" destOrd="0" presId="urn:microsoft.com/office/officeart/2005/8/layout/orgChart1"/>
    <dgm:cxn modelId="{D1FFD1D1-FB80-4DC3-8AFC-DBF649168EA8}" type="presParOf" srcId="{23FF9E4C-E519-4733-A175-50984C2EBDB3}" destId="{6B60DB50-7E90-4A50-83C9-B2813121E97E}" srcOrd="1" destOrd="0" presId="urn:microsoft.com/office/officeart/2005/8/layout/orgChart1"/>
    <dgm:cxn modelId="{FBD899BB-02F5-4FCD-B575-491D85AD6092}" type="presParOf" srcId="{DDB5EA70-0308-4012-AF81-ADEDD28D6F77}" destId="{02B2B4EC-4E2A-447D-BC27-E6DBA348A89C}" srcOrd="1" destOrd="0" presId="urn:microsoft.com/office/officeart/2005/8/layout/orgChart1"/>
    <dgm:cxn modelId="{3E689A12-44DB-43C2-ADD8-8316EB6B7F2F}" type="presParOf" srcId="{DDB5EA70-0308-4012-AF81-ADEDD28D6F77}" destId="{77AC578E-1540-420D-8294-6B5B29BCA955}" srcOrd="2" destOrd="0" presId="urn:microsoft.com/office/officeart/2005/8/layout/orgChart1"/>
    <dgm:cxn modelId="{993EBB38-2CEB-4D9A-B6CF-FC405FFDD9CB}" type="presParOf" srcId="{EC409BB3-E943-4329-8676-C6F2E76509A5}" destId="{ABA7409B-5F20-4C0F-B114-526F516EF940}" srcOrd="2" destOrd="0" presId="urn:microsoft.com/office/officeart/2005/8/layout/orgChart1"/>
    <dgm:cxn modelId="{9A59B860-3B32-4DD8-83C4-15113F2B7236}" type="presParOf" srcId="{EEAB0EDE-4004-4B21-9787-B5339426AA09}" destId="{B4FFC5D4-9AEA-4A47-A6FA-13FF8446E7D7}" srcOrd="2" destOrd="0" presId="urn:microsoft.com/office/officeart/2005/8/layout/orgChart1"/>
  </dgm:cxnLst>
  <dgm:bg>
    <a:noFill/>
  </dgm:bg>
  <dgm:whole>
    <a:ln>
      <a:noFill/>
    </a:ln>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B69F6ED-C649-4F3C-BCA5-372554D990E9}"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GB"/>
        </a:p>
      </dgm:t>
    </dgm:pt>
    <dgm:pt modelId="{76B6FD09-F45B-4447-881D-A86A5E11ECC9}">
      <dgm:prSet phldrT="[Text]" custT="1"/>
      <dgm:spPr>
        <a:noFill/>
        <a:ln w="28575">
          <a:solidFill>
            <a:srgbClr val="7414DC"/>
          </a:solidFill>
        </a:ln>
      </dgm:spPr>
      <dgm:t>
        <a:bodyPr/>
        <a:lstStyle/>
        <a:p>
          <a:r>
            <a:rPr lang="en-GB" sz="1200">
              <a:solidFill>
                <a:sysClr val="windowText" lastClr="000000"/>
              </a:solidFill>
              <a:latin typeface="Nunito Sans" panose="00000500000000000000" pitchFamily="2" charset="0"/>
            </a:rPr>
            <a:t>District Leadership Team</a:t>
          </a:r>
        </a:p>
      </dgm:t>
    </dgm:pt>
    <dgm:pt modelId="{1224C172-CBA1-4C50-907B-F57116541D46}" type="parTrans" cxnId="{29ACCE19-E5EE-4520-97ED-D3052D79E366}">
      <dgm:prSet/>
      <dgm:spPr/>
      <dgm:t>
        <a:bodyPr/>
        <a:lstStyle/>
        <a:p>
          <a:endParaRPr lang="en-GB" sz="1200">
            <a:latin typeface="Nunito Sans" panose="00000500000000000000" pitchFamily="2" charset="0"/>
          </a:endParaRPr>
        </a:p>
      </dgm:t>
    </dgm:pt>
    <dgm:pt modelId="{F340E158-AFF2-4BD6-9231-FC0951DD9349}" type="sibTrans" cxnId="{29ACCE19-E5EE-4520-97ED-D3052D79E366}">
      <dgm:prSet/>
      <dgm:spPr/>
      <dgm:t>
        <a:bodyPr/>
        <a:lstStyle/>
        <a:p>
          <a:endParaRPr lang="en-GB" sz="1200">
            <a:latin typeface="Nunito Sans" panose="00000500000000000000" pitchFamily="2" charset="0"/>
          </a:endParaRPr>
        </a:p>
      </dgm:t>
    </dgm:pt>
    <dgm:pt modelId="{C7BA3D3A-459C-4BA4-979F-DEE223E40898}">
      <dgm:prSet phldrT="[Text]" custT="1"/>
      <dgm:spPr>
        <a:noFill/>
        <a:ln w="28575">
          <a:solidFill>
            <a:srgbClr val="7414DC"/>
          </a:solidFill>
          <a:prstDash val="solid"/>
        </a:ln>
      </dgm:spPr>
      <dgm:t>
        <a:bodyPr/>
        <a:lstStyle/>
        <a:p>
          <a:r>
            <a:rPr lang="en-GB" sz="1200">
              <a:solidFill>
                <a:sysClr val="windowText" lastClr="000000"/>
              </a:solidFill>
              <a:latin typeface="Nunito Sans" panose="00000500000000000000" pitchFamily="2" charset="0"/>
            </a:rPr>
            <a:t>Programme Team</a:t>
          </a:r>
        </a:p>
      </dgm:t>
    </dgm:pt>
    <dgm:pt modelId="{2C91C142-AA35-4FC9-88C1-FF35A004E5FC}" type="parTrans" cxnId="{03FD601D-AC7A-4F60-ADC6-C510623CE862}">
      <dgm:prSet/>
      <dgm:spPr>
        <a:ln w="28575">
          <a:solidFill>
            <a:srgbClr val="7414DC"/>
          </a:solidFill>
        </a:ln>
      </dgm:spPr>
      <dgm:t>
        <a:bodyPr/>
        <a:lstStyle/>
        <a:p>
          <a:endParaRPr lang="en-GB" sz="1200">
            <a:latin typeface="Nunito Sans" panose="00000500000000000000" pitchFamily="2" charset="0"/>
          </a:endParaRPr>
        </a:p>
      </dgm:t>
    </dgm:pt>
    <dgm:pt modelId="{6411870D-2DC9-43CB-80AB-491DE78DB2D2}" type="sibTrans" cxnId="{03FD601D-AC7A-4F60-ADC6-C510623CE862}">
      <dgm:prSet/>
      <dgm:spPr/>
      <dgm:t>
        <a:bodyPr/>
        <a:lstStyle/>
        <a:p>
          <a:endParaRPr lang="en-GB" sz="1200">
            <a:latin typeface="Nunito Sans" panose="00000500000000000000" pitchFamily="2" charset="0"/>
          </a:endParaRPr>
        </a:p>
      </dgm:t>
    </dgm:pt>
    <dgm:pt modelId="{212BEB7C-986B-462E-93C4-3171CAD07B75}">
      <dgm:prSet phldrT="[Text]" custT="1"/>
      <dgm:spPr>
        <a:noFill/>
        <a:ln w="28575">
          <a:solidFill>
            <a:srgbClr val="7414DC"/>
          </a:solidFill>
          <a:prstDash val="solid"/>
        </a:ln>
      </dgm:spPr>
      <dgm:t>
        <a:bodyPr/>
        <a:lstStyle/>
        <a:p>
          <a:r>
            <a:rPr lang="en-GB" sz="1200">
              <a:solidFill>
                <a:sysClr val="windowText" lastClr="000000"/>
              </a:solidFill>
              <a:latin typeface="Nunito Sans" panose="00000500000000000000" pitchFamily="2" charset="0"/>
            </a:rPr>
            <a:t>Support Team</a:t>
          </a:r>
        </a:p>
      </dgm:t>
    </dgm:pt>
    <dgm:pt modelId="{2C67B964-F075-4075-9CB7-DBE6290B8A3B}" type="parTrans" cxnId="{07362418-61C8-4020-914A-E7BBE99E4C4B}">
      <dgm:prSet/>
      <dgm:spPr>
        <a:ln w="28575">
          <a:solidFill>
            <a:srgbClr val="7414DC"/>
          </a:solidFill>
        </a:ln>
      </dgm:spPr>
      <dgm:t>
        <a:bodyPr/>
        <a:lstStyle/>
        <a:p>
          <a:endParaRPr lang="en-GB" sz="1200">
            <a:latin typeface="Nunito Sans" panose="00000500000000000000" pitchFamily="2" charset="0"/>
          </a:endParaRPr>
        </a:p>
      </dgm:t>
    </dgm:pt>
    <dgm:pt modelId="{F0B88CE7-09B2-4896-8059-5E7294918B30}" type="sibTrans" cxnId="{07362418-61C8-4020-914A-E7BBE99E4C4B}">
      <dgm:prSet/>
      <dgm:spPr/>
      <dgm:t>
        <a:bodyPr/>
        <a:lstStyle/>
        <a:p>
          <a:endParaRPr lang="en-GB" sz="1200">
            <a:latin typeface="Nunito Sans" panose="00000500000000000000" pitchFamily="2" charset="0"/>
          </a:endParaRPr>
        </a:p>
      </dgm:t>
    </dgm:pt>
    <dgm:pt modelId="{DB3C5F96-090C-4A63-86B6-F8242A0826F1}">
      <dgm:prSet phldrT="[Text]" custT="1"/>
      <dgm:spPr>
        <a:noFill/>
        <a:ln w="28575">
          <a:solidFill>
            <a:srgbClr val="7414DC"/>
          </a:solidFill>
          <a:prstDash val="solid"/>
        </a:ln>
      </dgm:spPr>
      <dgm:t>
        <a:bodyPr/>
        <a:lstStyle/>
        <a:p>
          <a:r>
            <a:rPr lang="en-GB" sz="1200">
              <a:solidFill>
                <a:sysClr val="windowText" lastClr="000000"/>
              </a:solidFill>
              <a:latin typeface="Nunito Sans" panose="00000500000000000000" pitchFamily="2" charset="0"/>
            </a:rPr>
            <a:t>14-24 Team</a:t>
          </a:r>
        </a:p>
      </dgm:t>
    </dgm:pt>
    <dgm:pt modelId="{FB35693E-C55F-4D42-852F-B3DE19FE45F0}" type="parTrans" cxnId="{1A646F7D-7C57-46BB-84FF-91286C3B90A0}">
      <dgm:prSet/>
      <dgm:spPr>
        <a:ln w="28575">
          <a:solidFill>
            <a:srgbClr val="7414DC"/>
          </a:solidFill>
        </a:ln>
      </dgm:spPr>
      <dgm:t>
        <a:bodyPr/>
        <a:lstStyle/>
        <a:p>
          <a:endParaRPr lang="en-GB" sz="1200">
            <a:latin typeface="Nunito Sans" panose="00000500000000000000" pitchFamily="2" charset="0"/>
          </a:endParaRPr>
        </a:p>
      </dgm:t>
    </dgm:pt>
    <dgm:pt modelId="{7E1779E8-312D-441E-B02B-0D815836CAAD}" type="sibTrans" cxnId="{1A646F7D-7C57-46BB-84FF-91286C3B90A0}">
      <dgm:prSet/>
      <dgm:spPr/>
      <dgm:t>
        <a:bodyPr/>
        <a:lstStyle/>
        <a:p>
          <a:endParaRPr lang="en-GB" sz="1200">
            <a:latin typeface="Nunito Sans" panose="00000500000000000000" pitchFamily="2" charset="0"/>
          </a:endParaRPr>
        </a:p>
      </dgm:t>
    </dgm:pt>
    <dgm:pt modelId="{EEEB200E-573D-4980-AFA6-A54C08A24303}">
      <dgm:prSet custT="1"/>
      <dgm:spPr>
        <a:noFill/>
        <a:ln>
          <a:solidFill>
            <a:srgbClr val="7414DC"/>
          </a:solidFill>
          <a:prstDash val="lgDash"/>
        </a:ln>
      </dgm:spPr>
      <dgm:t>
        <a:bodyPr/>
        <a:lstStyle/>
        <a:p>
          <a:r>
            <a:rPr lang="en-GB" sz="1200">
              <a:solidFill>
                <a:schemeClr val="tx1"/>
              </a:solidFill>
              <a:latin typeface="Nunito Sans" panose="00000500000000000000" pitchFamily="2" charset="0"/>
            </a:rPr>
            <a:t>Team Members</a:t>
          </a:r>
        </a:p>
      </dgm:t>
    </dgm:pt>
    <dgm:pt modelId="{6293AEF8-C6A7-4DE7-AC28-119F2E42CBBA}" type="parTrans" cxnId="{E89E9C04-8CF6-45EC-B635-B1118FE1977E}">
      <dgm:prSet/>
      <dgm:spPr>
        <a:noFill/>
        <a:ln>
          <a:solidFill>
            <a:srgbClr val="7414DC"/>
          </a:solidFill>
        </a:ln>
      </dgm:spPr>
      <dgm:t>
        <a:bodyPr/>
        <a:lstStyle/>
        <a:p>
          <a:endParaRPr lang="en-GB" sz="1200">
            <a:solidFill>
              <a:schemeClr val="tx1"/>
            </a:solidFill>
            <a:latin typeface="Nunito Sans" panose="00000500000000000000" pitchFamily="2" charset="0"/>
          </a:endParaRPr>
        </a:p>
      </dgm:t>
    </dgm:pt>
    <dgm:pt modelId="{843F083D-AF1D-4900-AC32-26B918E1E565}" type="sibTrans" cxnId="{E89E9C04-8CF6-45EC-B635-B1118FE1977E}">
      <dgm:prSet/>
      <dgm:spPr/>
      <dgm:t>
        <a:bodyPr/>
        <a:lstStyle/>
        <a:p>
          <a:endParaRPr lang="en-GB" sz="1200">
            <a:latin typeface="Nunito Sans" panose="00000500000000000000" pitchFamily="2" charset="0"/>
          </a:endParaRPr>
        </a:p>
      </dgm:t>
    </dgm:pt>
    <dgm:pt modelId="{9D7ED9C7-32AE-4EAB-A2CE-63BF212771F2}">
      <dgm:prSet custT="1"/>
      <dgm:spPr>
        <a:noFill/>
        <a:ln w="28575">
          <a:solidFill>
            <a:srgbClr val="7414DC"/>
          </a:solidFill>
          <a:prstDash val="solid"/>
        </a:ln>
      </dgm:spPr>
      <dgm:t>
        <a:bodyPr/>
        <a:lstStyle/>
        <a:p>
          <a:r>
            <a:rPr lang="en-GB" sz="1200">
              <a:solidFill>
                <a:schemeClr val="tx1"/>
              </a:solidFill>
              <a:latin typeface="Nunito Sans" panose="00000500000000000000" pitchFamily="2" charset="0"/>
            </a:rPr>
            <a:t>Explorer Units</a:t>
          </a:r>
        </a:p>
      </dgm:t>
    </dgm:pt>
    <dgm:pt modelId="{10070B2B-32DA-4CDE-B79A-B4E9733664E1}" type="parTrans" cxnId="{CCD73CAB-817E-4A45-8E40-E9B68F301DD9}">
      <dgm:prSet/>
      <dgm:spPr>
        <a:noFill/>
        <a:ln>
          <a:solidFill>
            <a:srgbClr val="7414DC"/>
          </a:solidFill>
        </a:ln>
      </dgm:spPr>
      <dgm:t>
        <a:bodyPr/>
        <a:lstStyle/>
        <a:p>
          <a:endParaRPr lang="en-GB" sz="1200">
            <a:solidFill>
              <a:schemeClr val="tx1"/>
            </a:solidFill>
            <a:latin typeface="Nunito Sans" panose="00000500000000000000" pitchFamily="2" charset="0"/>
          </a:endParaRPr>
        </a:p>
      </dgm:t>
    </dgm:pt>
    <dgm:pt modelId="{28A0EF19-23EB-4CF6-9640-9F9744BC043A}" type="sibTrans" cxnId="{CCD73CAB-817E-4A45-8E40-E9B68F301DD9}">
      <dgm:prSet/>
      <dgm:spPr/>
      <dgm:t>
        <a:bodyPr/>
        <a:lstStyle/>
        <a:p>
          <a:endParaRPr lang="en-GB" sz="1200">
            <a:latin typeface="Nunito Sans" panose="00000500000000000000" pitchFamily="2" charset="0"/>
          </a:endParaRPr>
        </a:p>
      </dgm:t>
    </dgm:pt>
    <dgm:pt modelId="{5BFBDD9F-0215-40AE-B186-048CD98651CB}">
      <dgm:prSet custT="1"/>
      <dgm:spPr>
        <a:noFill/>
        <a:ln w="28575">
          <a:solidFill>
            <a:srgbClr val="7414DC"/>
          </a:solidFill>
          <a:prstDash val="solid"/>
        </a:ln>
      </dgm:spPr>
      <dgm:t>
        <a:bodyPr/>
        <a:lstStyle/>
        <a:p>
          <a:r>
            <a:rPr lang="en-GB" sz="1200">
              <a:solidFill>
                <a:schemeClr val="tx1"/>
              </a:solidFill>
              <a:latin typeface="Nunito Sans" panose="00000500000000000000" pitchFamily="2" charset="0"/>
            </a:rPr>
            <a:t>Young Leader Units</a:t>
          </a:r>
        </a:p>
      </dgm:t>
    </dgm:pt>
    <dgm:pt modelId="{562C749F-44DF-4AEB-9936-93FC8CD53BF1}" type="parTrans" cxnId="{92B87FDF-74D9-41EA-AB7A-0C0DEE8264F7}">
      <dgm:prSet/>
      <dgm:spPr>
        <a:noFill/>
        <a:ln>
          <a:solidFill>
            <a:srgbClr val="7414DC"/>
          </a:solidFill>
        </a:ln>
      </dgm:spPr>
      <dgm:t>
        <a:bodyPr/>
        <a:lstStyle/>
        <a:p>
          <a:endParaRPr lang="en-GB" sz="1200">
            <a:solidFill>
              <a:schemeClr val="tx1"/>
            </a:solidFill>
            <a:latin typeface="Nunito Sans" panose="00000500000000000000" pitchFamily="2" charset="0"/>
          </a:endParaRPr>
        </a:p>
      </dgm:t>
    </dgm:pt>
    <dgm:pt modelId="{7E6FC15E-82BD-418F-A744-72AF11956E21}" type="sibTrans" cxnId="{92B87FDF-74D9-41EA-AB7A-0C0DEE8264F7}">
      <dgm:prSet/>
      <dgm:spPr/>
      <dgm:t>
        <a:bodyPr/>
        <a:lstStyle/>
        <a:p>
          <a:endParaRPr lang="en-GB" sz="1200">
            <a:latin typeface="Nunito Sans" panose="00000500000000000000" pitchFamily="2" charset="0"/>
          </a:endParaRPr>
        </a:p>
      </dgm:t>
    </dgm:pt>
    <dgm:pt modelId="{B20509ED-9E26-47C2-96AC-9FB3A13D9095}">
      <dgm:prSet custT="1"/>
      <dgm:spPr>
        <a:noFill/>
        <a:ln w="28575">
          <a:solidFill>
            <a:srgbClr val="7414DC"/>
          </a:solidFill>
          <a:prstDash val="solid"/>
        </a:ln>
      </dgm:spPr>
      <dgm:t>
        <a:bodyPr/>
        <a:lstStyle/>
        <a:p>
          <a:r>
            <a:rPr lang="en-GB" sz="1200">
              <a:solidFill>
                <a:sysClr val="windowText" lastClr="000000"/>
              </a:solidFill>
              <a:latin typeface="Nunito Sans" panose="00000500000000000000" pitchFamily="2" charset="0"/>
            </a:rPr>
            <a:t>Volunteering Development Team</a:t>
          </a:r>
        </a:p>
      </dgm:t>
    </dgm:pt>
    <dgm:pt modelId="{4084F49F-DA69-4232-9353-13F6D2E916FF}" type="parTrans" cxnId="{8594AA79-0EF1-4F54-B470-D136D125D87B}">
      <dgm:prSet/>
      <dgm:spPr/>
      <dgm:t>
        <a:bodyPr/>
        <a:lstStyle/>
        <a:p>
          <a:endParaRPr lang="en-GB" sz="1200">
            <a:latin typeface="Nunito Sans" panose="00000500000000000000" pitchFamily="2" charset="0"/>
          </a:endParaRPr>
        </a:p>
      </dgm:t>
    </dgm:pt>
    <dgm:pt modelId="{4B7FA86D-5214-4D9D-844B-9BA2A3FC0556}" type="sibTrans" cxnId="{8594AA79-0EF1-4F54-B470-D136D125D87B}">
      <dgm:prSet/>
      <dgm:spPr/>
      <dgm:t>
        <a:bodyPr/>
        <a:lstStyle/>
        <a:p>
          <a:endParaRPr lang="en-GB" sz="1200">
            <a:latin typeface="Nunito Sans" panose="00000500000000000000" pitchFamily="2" charset="0"/>
          </a:endParaRPr>
        </a:p>
      </dgm:t>
    </dgm:pt>
    <dgm:pt modelId="{556F981C-F1B4-4CF3-A8A9-4B64F112887B}">
      <dgm:prSet custT="1"/>
      <dgm:spPr>
        <a:noFill/>
        <a:ln>
          <a:solidFill>
            <a:srgbClr val="7414DC"/>
          </a:solidFill>
          <a:prstDash val="lgDash"/>
        </a:ln>
      </dgm:spPr>
      <dgm:t>
        <a:bodyPr/>
        <a:lstStyle/>
        <a:p>
          <a:r>
            <a:rPr lang="en-GB" sz="1200">
              <a:solidFill>
                <a:schemeClr val="tx1"/>
              </a:solidFill>
              <a:latin typeface="Nunito Sans" panose="00000500000000000000" pitchFamily="2" charset="0"/>
            </a:rPr>
            <a:t>Team Members</a:t>
          </a:r>
        </a:p>
      </dgm:t>
    </dgm:pt>
    <dgm:pt modelId="{7EA12F61-B79D-48F5-BBF8-1203FE6A9C60}" type="parTrans" cxnId="{5BE3938C-DF71-464B-9FA4-3FA8E0234EAE}">
      <dgm:prSet/>
      <dgm:spPr>
        <a:noFill/>
        <a:ln>
          <a:solidFill>
            <a:srgbClr val="7414DC"/>
          </a:solidFill>
        </a:ln>
      </dgm:spPr>
      <dgm:t>
        <a:bodyPr/>
        <a:lstStyle/>
        <a:p>
          <a:endParaRPr lang="en-GB" sz="1200">
            <a:solidFill>
              <a:schemeClr val="tx1"/>
            </a:solidFill>
            <a:latin typeface="Nunito Sans" panose="00000500000000000000" pitchFamily="2" charset="0"/>
          </a:endParaRPr>
        </a:p>
      </dgm:t>
    </dgm:pt>
    <dgm:pt modelId="{38538B02-2E3B-4F4E-B4CB-069F407AC973}" type="sibTrans" cxnId="{5BE3938C-DF71-464B-9FA4-3FA8E0234EAE}">
      <dgm:prSet/>
      <dgm:spPr/>
      <dgm:t>
        <a:bodyPr/>
        <a:lstStyle/>
        <a:p>
          <a:endParaRPr lang="en-GB" sz="1200">
            <a:latin typeface="Nunito Sans" panose="00000500000000000000" pitchFamily="2" charset="0"/>
          </a:endParaRPr>
        </a:p>
      </dgm:t>
    </dgm:pt>
    <dgm:pt modelId="{85BEE8DA-516C-47A5-924E-D8E0CB8F98EE}">
      <dgm:prSet custT="1"/>
      <dgm:spPr>
        <a:noFill/>
        <a:ln>
          <a:solidFill>
            <a:srgbClr val="7414DC"/>
          </a:solidFill>
          <a:prstDash val="lgDash"/>
        </a:ln>
      </dgm:spPr>
      <dgm:t>
        <a:bodyPr/>
        <a:lstStyle/>
        <a:p>
          <a:r>
            <a:rPr lang="en-GB" sz="1200">
              <a:solidFill>
                <a:schemeClr val="tx1"/>
              </a:solidFill>
              <a:latin typeface="Nunito Sans" panose="00000500000000000000" pitchFamily="2" charset="0"/>
            </a:rPr>
            <a:t>Team Leader(s)</a:t>
          </a:r>
        </a:p>
      </dgm:t>
    </dgm:pt>
    <dgm:pt modelId="{A2366E91-DD6B-4E06-93F7-5BC0588C1F0C}" type="parTrans" cxnId="{E75947D5-2168-4FBB-B494-0C5F032DABCC}">
      <dgm:prSet/>
      <dgm:spPr>
        <a:noFill/>
        <a:ln>
          <a:solidFill>
            <a:srgbClr val="7414DC"/>
          </a:solidFill>
        </a:ln>
      </dgm:spPr>
      <dgm:t>
        <a:bodyPr/>
        <a:lstStyle/>
        <a:p>
          <a:endParaRPr lang="en-GB" sz="1200">
            <a:solidFill>
              <a:schemeClr val="tx1"/>
            </a:solidFill>
            <a:latin typeface="Nunito Sans" panose="00000500000000000000" pitchFamily="2" charset="0"/>
          </a:endParaRPr>
        </a:p>
      </dgm:t>
    </dgm:pt>
    <dgm:pt modelId="{0DD6FCE7-A75F-4BDF-B07B-ADE23C4AB027}" type="sibTrans" cxnId="{E75947D5-2168-4FBB-B494-0C5F032DABCC}">
      <dgm:prSet/>
      <dgm:spPr/>
      <dgm:t>
        <a:bodyPr/>
        <a:lstStyle/>
        <a:p>
          <a:endParaRPr lang="en-GB" sz="1200">
            <a:latin typeface="Nunito Sans" panose="00000500000000000000" pitchFamily="2" charset="0"/>
          </a:endParaRPr>
        </a:p>
      </dgm:t>
    </dgm:pt>
    <dgm:pt modelId="{3366D16E-F3B5-45FE-B163-9B45D3848A7E}">
      <dgm:prSet custT="1"/>
      <dgm:spPr>
        <a:noFill/>
        <a:ln>
          <a:solidFill>
            <a:srgbClr val="7414DC"/>
          </a:solidFill>
          <a:prstDash val="lgDash"/>
        </a:ln>
      </dgm:spPr>
      <dgm:t>
        <a:bodyPr/>
        <a:lstStyle/>
        <a:p>
          <a:r>
            <a:rPr lang="en-GB" sz="1200">
              <a:solidFill>
                <a:schemeClr val="tx1"/>
              </a:solidFill>
              <a:latin typeface="Nunito Sans" panose="00000500000000000000" pitchFamily="2" charset="0"/>
            </a:rPr>
            <a:t>Team Members</a:t>
          </a:r>
        </a:p>
      </dgm:t>
    </dgm:pt>
    <dgm:pt modelId="{4882CADA-8E9C-476D-BF2F-A26B58B135BB}" type="parTrans" cxnId="{E03E310E-D97B-43C2-B083-7BAE75FBB78E}">
      <dgm:prSet/>
      <dgm:spPr>
        <a:noFill/>
        <a:ln>
          <a:solidFill>
            <a:srgbClr val="7414DC"/>
          </a:solidFill>
        </a:ln>
      </dgm:spPr>
      <dgm:t>
        <a:bodyPr/>
        <a:lstStyle/>
        <a:p>
          <a:endParaRPr lang="en-GB" sz="1200">
            <a:solidFill>
              <a:schemeClr val="tx1"/>
            </a:solidFill>
            <a:latin typeface="Nunito Sans" panose="00000500000000000000" pitchFamily="2" charset="0"/>
          </a:endParaRPr>
        </a:p>
      </dgm:t>
    </dgm:pt>
    <dgm:pt modelId="{C25471C3-EF9A-4A08-9C93-800B9F5C1C4C}" type="sibTrans" cxnId="{E03E310E-D97B-43C2-B083-7BAE75FBB78E}">
      <dgm:prSet/>
      <dgm:spPr/>
      <dgm:t>
        <a:bodyPr/>
        <a:lstStyle/>
        <a:p>
          <a:endParaRPr lang="en-GB" sz="1200">
            <a:latin typeface="Nunito Sans" panose="00000500000000000000" pitchFamily="2" charset="0"/>
          </a:endParaRPr>
        </a:p>
      </dgm:t>
    </dgm:pt>
    <dgm:pt modelId="{2066461D-ADC9-425A-AF34-0E3F780676A5}">
      <dgm:prSet custT="1"/>
      <dgm:spPr>
        <a:noFill/>
        <a:ln>
          <a:solidFill>
            <a:srgbClr val="7414DC"/>
          </a:solidFill>
          <a:prstDash val="lgDash"/>
        </a:ln>
      </dgm:spPr>
      <dgm:t>
        <a:bodyPr/>
        <a:lstStyle/>
        <a:p>
          <a:r>
            <a:rPr lang="en-GB" sz="1200">
              <a:solidFill>
                <a:schemeClr val="tx1"/>
              </a:solidFill>
              <a:latin typeface="Nunito Sans" panose="00000500000000000000" pitchFamily="2" charset="0"/>
            </a:rPr>
            <a:t>Team Leader(s)</a:t>
          </a:r>
        </a:p>
      </dgm:t>
    </dgm:pt>
    <dgm:pt modelId="{91DF0127-3FF0-4F1B-87E7-E8CE6761020D}" type="parTrans" cxnId="{66EAEB08-63BD-4ECB-AE48-87F4BB838D6C}">
      <dgm:prSet/>
      <dgm:spPr>
        <a:noFill/>
        <a:ln>
          <a:solidFill>
            <a:srgbClr val="7414DC"/>
          </a:solidFill>
        </a:ln>
      </dgm:spPr>
      <dgm:t>
        <a:bodyPr/>
        <a:lstStyle/>
        <a:p>
          <a:endParaRPr lang="en-GB" sz="1200">
            <a:solidFill>
              <a:schemeClr val="tx1"/>
            </a:solidFill>
            <a:latin typeface="Nunito Sans" panose="00000500000000000000" pitchFamily="2" charset="0"/>
          </a:endParaRPr>
        </a:p>
      </dgm:t>
    </dgm:pt>
    <dgm:pt modelId="{4CBED6E3-A1B5-457D-BAAC-D735C0F752CD}" type="sibTrans" cxnId="{66EAEB08-63BD-4ECB-AE48-87F4BB838D6C}">
      <dgm:prSet/>
      <dgm:spPr/>
      <dgm:t>
        <a:bodyPr/>
        <a:lstStyle/>
        <a:p>
          <a:endParaRPr lang="en-GB" sz="1200">
            <a:latin typeface="Nunito Sans" panose="00000500000000000000" pitchFamily="2" charset="0"/>
          </a:endParaRPr>
        </a:p>
      </dgm:t>
    </dgm:pt>
    <dgm:pt modelId="{0D0E608C-3736-4590-ADCC-5AE3484BDF4A}">
      <dgm:prSet custT="1"/>
      <dgm:spPr>
        <a:noFill/>
        <a:ln>
          <a:solidFill>
            <a:srgbClr val="7414DC"/>
          </a:solidFill>
          <a:prstDash val="lgDash"/>
        </a:ln>
      </dgm:spPr>
      <dgm:t>
        <a:bodyPr/>
        <a:lstStyle/>
        <a:p>
          <a:r>
            <a:rPr lang="en-GB" sz="1200">
              <a:solidFill>
                <a:schemeClr val="tx1"/>
              </a:solidFill>
              <a:latin typeface="Nunito Sans" panose="00000500000000000000" pitchFamily="2" charset="0"/>
            </a:rPr>
            <a:t>Team Leader(s)</a:t>
          </a:r>
        </a:p>
      </dgm:t>
    </dgm:pt>
    <dgm:pt modelId="{795FC78A-5366-404C-B7C3-EB125E757908}" type="parTrans" cxnId="{3DAA6F3C-0774-4D33-A211-9080EAED925F}">
      <dgm:prSet/>
      <dgm:spPr>
        <a:noFill/>
        <a:ln>
          <a:solidFill>
            <a:srgbClr val="7414DC"/>
          </a:solidFill>
        </a:ln>
      </dgm:spPr>
      <dgm:t>
        <a:bodyPr/>
        <a:lstStyle/>
        <a:p>
          <a:endParaRPr lang="en-GB" sz="1200">
            <a:solidFill>
              <a:schemeClr val="tx1"/>
            </a:solidFill>
            <a:latin typeface="Nunito Sans" panose="00000500000000000000" pitchFamily="2" charset="0"/>
          </a:endParaRPr>
        </a:p>
      </dgm:t>
    </dgm:pt>
    <dgm:pt modelId="{9D066D89-FAFD-49A9-B2FE-6ACA820CA7ED}" type="sibTrans" cxnId="{3DAA6F3C-0774-4D33-A211-9080EAED925F}">
      <dgm:prSet/>
      <dgm:spPr/>
      <dgm:t>
        <a:bodyPr/>
        <a:lstStyle/>
        <a:p>
          <a:endParaRPr lang="en-GB" sz="1200">
            <a:latin typeface="Nunito Sans" panose="00000500000000000000" pitchFamily="2" charset="0"/>
          </a:endParaRPr>
        </a:p>
      </dgm:t>
    </dgm:pt>
    <dgm:pt modelId="{CA610548-63C1-4F6D-AE0F-2F64DC2CEA08}">
      <dgm:prSet custT="1"/>
      <dgm:spPr>
        <a:noFill/>
        <a:ln>
          <a:solidFill>
            <a:srgbClr val="7414DC"/>
          </a:solidFill>
          <a:prstDash val="lgDash"/>
        </a:ln>
      </dgm:spPr>
      <dgm:t>
        <a:bodyPr/>
        <a:lstStyle/>
        <a:p>
          <a:r>
            <a:rPr lang="en-GB" sz="1200">
              <a:solidFill>
                <a:schemeClr val="tx1"/>
              </a:solidFill>
              <a:latin typeface="Nunito Sans" panose="00000500000000000000" pitchFamily="2" charset="0"/>
            </a:rPr>
            <a:t>Team Leader(s)</a:t>
          </a:r>
        </a:p>
      </dgm:t>
    </dgm:pt>
    <dgm:pt modelId="{B7A61857-A25A-4279-9D75-62D81C74AF98}" type="parTrans" cxnId="{FA292C44-9AE4-4024-849D-22D937A96160}">
      <dgm:prSet/>
      <dgm:spPr>
        <a:noFill/>
        <a:ln>
          <a:solidFill>
            <a:srgbClr val="7414DC"/>
          </a:solidFill>
        </a:ln>
      </dgm:spPr>
      <dgm:t>
        <a:bodyPr/>
        <a:lstStyle/>
        <a:p>
          <a:endParaRPr lang="en-GB" sz="1200">
            <a:solidFill>
              <a:schemeClr val="tx1"/>
            </a:solidFill>
            <a:latin typeface="Nunito Sans" panose="00000500000000000000" pitchFamily="2" charset="0"/>
          </a:endParaRPr>
        </a:p>
      </dgm:t>
    </dgm:pt>
    <dgm:pt modelId="{2EBE2C55-955A-4A1B-8C02-1A835BB850F0}" type="sibTrans" cxnId="{FA292C44-9AE4-4024-849D-22D937A96160}">
      <dgm:prSet/>
      <dgm:spPr/>
      <dgm:t>
        <a:bodyPr/>
        <a:lstStyle/>
        <a:p>
          <a:endParaRPr lang="en-GB" sz="1200">
            <a:latin typeface="Nunito Sans" panose="00000500000000000000" pitchFamily="2" charset="0"/>
          </a:endParaRPr>
        </a:p>
      </dgm:t>
    </dgm:pt>
    <dgm:pt modelId="{8840B439-29A1-4C91-805D-03AA3402483C}">
      <dgm:prSet custT="1"/>
      <dgm:spPr>
        <a:noFill/>
        <a:ln w="28575">
          <a:solidFill>
            <a:srgbClr val="7414DC"/>
          </a:solidFill>
          <a:prstDash val="solid"/>
        </a:ln>
      </dgm:spPr>
      <dgm:t>
        <a:bodyPr/>
        <a:lstStyle/>
        <a:p>
          <a:r>
            <a:rPr lang="en-GB" sz="1200">
              <a:solidFill>
                <a:schemeClr val="tx1"/>
              </a:solidFill>
              <a:latin typeface="Nunito Sans" panose="00000500000000000000" pitchFamily="2" charset="0"/>
            </a:rPr>
            <a:t>Scout Network</a:t>
          </a:r>
        </a:p>
      </dgm:t>
    </dgm:pt>
    <dgm:pt modelId="{DAE3D79F-D3B8-4FA1-87A4-8644FBC6DDE2}" type="parTrans" cxnId="{96EA5BC7-7822-4B46-8284-C98C82537913}">
      <dgm:prSet/>
      <dgm:spPr>
        <a:noFill/>
        <a:ln w="28575">
          <a:solidFill>
            <a:srgbClr val="7414DC"/>
          </a:solidFill>
        </a:ln>
      </dgm:spPr>
      <dgm:t>
        <a:bodyPr/>
        <a:lstStyle/>
        <a:p>
          <a:endParaRPr lang="en-GB" sz="1200">
            <a:solidFill>
              <a:schemeClr val="tx1"/>
            </a:solidFill>
            <a:latin typeface="Nunito Sans" panose="00000500000000000000" pitchFamily="2" charset="0"/>
          </a:endParaRPr>
        </a:p>
      </dgm:t>
    </dgm:pt>
    <dgm:pt modelId="{A0C95632-2B4D-41EE-BDF3-E2D2DA3E406C}" type="sibTrans" cxnId="{96EA5BC7-7822-4B46-8284-C98C82537913}">
      <dgm:prSet/>
      <dgm:spPr/>
      <dgm:t>
        <a:bodyPr/>
        <a:lstStyle/>
        <a:p>
          <a:endParaRPr lang="en-GB" sz="1200">
            <a:latin typeface="Nunito Sans" panose="00000500000000000000" pitchFamily="2" charset="0"/>
          </a:endParaRPr>
        </a:p>
      </dgm:t>
    </dgm:pt>
    <dgm:pt modelId="{B910CA6A-D4E3-4C02-AB73-F1B82136C790}" type="pres">
      <dgm:prSet presAssocID="{9B69F6ED-C649-4F3C-BCA5-372554D990E9}" presName="hierChild1" presStyleCnt="0">
        <dgm:presLayoutVars>
          <dgm:orgChart val="1"/>
          <dgm:chPref val="1"/>
          <dgm:dir/>
          <dgm:animOne val="branch"/>
          <dgm:animLvl val="lvl"/>
          <dgm:resizeHandles/>
        </dgm:presLayoutVars>
      </dgm:prSet>
      <dgm:spPr/>
    </dgm:pt>
    <dgm:pt modelId="{EEAB0EDE-4004-4B21-9787-B5339426AA09}" type="pres">
      <dgm:prSet presAssocID="{76B6FD09-F45B-4447-881D-A86A5E11ECC9}" presName="hierRoot1" presStyleCnt="0">
        <dgm:presLayoutVars>
          <dgm:hierBranch val="init"/>
        </dgm:presLayoutVars>
      </dgm:prSet>
      <dgm:spPr/>
    </dgm:pt>
    <dgm:pt modelId="{A4040289-E7DA-4B6F-B3B5-4A5622290AF1}" type="pres">
      <dgm:prSet presAssocID="{76B6FD09-F45B-4447-881D-A86A5E11ECC9}" presName="rootComposite1" presStyleCnt="0"/>
      <dgm:spPr/>
    </dgm:pt>
    <dgm:pt modelId="{9B72FC6D-A593-4652-AC78-D5B3023EDD80}" type="pres">
      <dgm:prSet presAssocID="{76B6FD09-F45B-4447-881D-A86A5E11ECC9}" presName="rootText1" presStyleLbl="node0" presStyleIdx="0" presStyleCnt="1">
        <dgm:presLayoutVars>
          <dgm:chPref val="3"/>
        </dgm:presLayoutVars>
      </dgm:prSet>
      <dgm:spPr/>
    </dgm:pt>
    <dgm:pt modelId="{5302F08E-70F3-47FE-942D-80D7FA7508C0}" type="pres">
      <dgm:prSet presAssocID="{76B6FD09-F45B-4447-881D-A86A5E11ECC9}" presName="rootConnector1" presStyleLbl="node1" presStyleIdx="0" presStyleCnt="0"/>
      <dgm:spPr/>
    </dgm:pt>
    <dgm:pt modelId="{434AAB4C-8280-46BC-8A82-E5B6EB8F1C43}" type="pres">
      <dgm:prSet presAssocID="{76B6FD09-F45B-4447-881D-A86A5E11ECC9}" presName="hierChild2" presStyleCnt="0"/>
      <dgm:spPr/>
    </dgm:pt>
    <dgm:pt modelId="{E6AA8FA9-AD73-4F59-8521-20FD67138795}" type="pres">
      <dgm:prSet presAssocID="{2C91C142-AA35-4FC9-88C1-FF35A004E5FC}" presName="Name37" presStyleLbl="parChTrans1D2" presStyleIdx="0" presStyleCnt="4"/>
      <dgm:spPr/>
    </dgm:pt>
    <dgm:pt modelId="{E6EEC51F-0D74-4DC6-9880-4C8FB9300769}" type="pres">
      <dgm:prSet presAssocID="{C7BA3D3A-459C-4BA4-979F-DEE223E40898}" presName="hierRoot2" presStyleCnt="0">
        <dgm:presLayoutVars>
          <dgm:hierBranch val="r"/>
        </dgm:presLayoutVars>
      </dgm:prSet>
      <dgm:spPr/>
    </dgm:pt>
    <dgm:pt modelId="{0B6EE617-4EBF-4F59-8C1F-E75BDBB758EF}" type="pres">
      <dgm:prSet presAssocID="{C7BA3D3A-459C-4BA4-979F-DEE223E40898}" presName="rootComposite" presStyleCnt="0"/>
      <dgm:spPr/>
    </dgm:pt>
    <dgm:pt modelId="{F648F0AC-F0C2-44CD-9A0C-31C4DD61CDC7}" type="pres">
      <dgm:prSet presAssocID="{C7BA3D3A-459C-4BA4-979F-DEE223E40898}" presName="rootText" presStyleLbl="node2" presStyleIdx="0" presStyleCnt="4">
        <dgm:presLayoutVars>
          <dgm:chPref val="3"/>
        </dgm:presLayoutVars>
      </dgm:prSet>
      <dgm:spPr/>
    </dgm:pt>
    <dgm:pt modelId="{DB70EDB2-2BB4-473C-97A6-81B41BAB8485}" type="pres">
      <dgm:prSet presAssocID="{C7BA3D3A-459C-4BA4-979F-DEE223E40898}" presName="rootConnector" presStyleLbl="node2" presStyleIdx="0" presStyleCnt="4"/>
      <dgm:spPr/>
    </dgm:pt>
    <dgm:pt modelId="{70DAE877-6335-4DCE-8476-CB099E178A0A}" type="pres">
      <dgm:prSet presAssocID="{C7BA3D3A-459C-4BA4-979F-DEE223E40898}" presName="hierChild4" presStyleCnt="0"/>
      <dgm:spPr/>
    </dgm:pt>
    <dgm:pt modelId="{B7AD7E10-80A7-4A43-9F0E-5CE6A6C9A5AA}" type="pres">
      <dgm:prSet presAssocID="{A2366E91-DD6B-4E06-93F7-5BC0588C1F0C}" presName="Name50" presStyleLbl="parChTrans1D3" presStyleIdx="0" presStyleCnt="10"/>
      <dgm:spPr/>
    </dgm:pt>
    <dgm:pt modelId="{33FDBF40-4C3E-4701-B658-2B1C1BDABDFB}" type="pres">
      <dgm:prSet presAssocID="{85BEE8DA-516C-47A5-924E-D8E0CB8F98EE}" presName="hierRoot2" presStyleCnt="0">
        <dgm:presLayoutVars>
          <dgm:hierBranch val="init"/>
        </dgm:presLayoutVars>
      </dgm:prSet>
      <dgm:spPr/>
    </dgm:pt>
    <dgm:pt modelId="{196E435E-8FBF-4A81-AFEF-932BBC00FAED}" type="pres">
      <dgm:prSet presAssocID="{85BEE8DA-516C-47A5-924E-D8E0CB8F98EE}" presName="rootComposite" presStyleCnt="0"/>
      <dgm:spPr/>
    </dgm:pt>
    <dgm:pt modelId="{2D0C820A-DAC9-4335-BEC4-8864905DD2E5}" type="pres">
      <dgm:prSet presAssocID="{85BEE8DA-516C-47A5-924E-D8E0CB8F98EE}" presName="rootText" presStyleLbl="node3" presStyleIdx="0" presStyleCnt="10" custLinFactNeighborX="-2353" custLinFactNeighborY="-1568">
        <dgm:presLayoutVars>
          <dgm:chPref val="3"/>
        </dgm:presLayoutVars>
      </dgm:prSet>
      <dgm:spPr/>
    </dgm:pt>
    <dgm:pt modelId="{A88675D2-9E59-497B-B971-D4B380ED21AD}" type="pres">
      <dgm:prSet presAssocID="{85BEE8DA-516C-47A5-924E-D8E0CB8F98EE}" presName="rootConnector" presStyleLbl="node3" presStyleIdx="0" presStyleCnt="10"/>
      <dgm:spPr/>
    </dgm:pt>
    <dgm:pt modelId="{7C45BF56-FFAD-4313-B836-992D7CF432C3}" type="pres">
      <dgm:prSet presAssocID="{85BEE8DA-516C-47A5-924E-D8E0CB8F98EE}" presName="hierChild4" presStyleCnt="0"/>
      <dgm:spPr/>
    </dgm:pt>
    <dgm:pt modelId="{0429954E-D92F-4A93-A085-CCA79457BB2B}" type="pres">
      <dgm:prSet presAssocID="{85BEE8DA-516C-47A5-924E-D8E0CB8F98EE}" presName="hierChild5" presStyleCnt="0"/>
      <dgm:spPr/>
    </dgm:pt>
    <dgm:pt modelId="{EC15B108-A3BC-4A61-9D89-63C3D7B7164D}" type="pres">
      <dgm:prSet presAssocID="{4882CADA-8E9C-476D-BF2F-A26B58B135BB}" presName="Name50" presStyleLbl="parChTrans1D3" presStyleIdx="1" presStyleCnt="10"/>
      <dgm:spPr/>
    </dgm:pt>
    <dgm:pt modelId="{AD47604B-CE7B-477C-B666-1F88CE173D16}" type="pres">
      <dgm:prSet presAssocID="{3366D16E-F3B5-45FE-B163-9B45D3848A7E}" presName="hierRoot2" presStyleCnt="0">
        <dgm:presLayoutVars>
          <dgm:hierBranch val="init"/>
        </dgm:presLayoutVars>
      </dgm:prSet>
      <dgm:spPr/>
    </dgm:pt>
    <dgm:pt modelId="{8BF343C2-05CE-44F8-BAE3-D844FA3B954C}" type="pres">
      <dgm:prSet presAssocID="{3366D16E-F3B5-45FE-B163-9B45D3848A7E}" presName="rootComposite" presStyleCnt="0"/>
      <dgm:spPr/>
    </dgm:pt>
    <dgm:pt modelId="{2D96E5C2-D329-4A1B-8586-B3590785B95E}" type="pres">
      <dgm:prSet presAssocID="{3366D16E-F3B5-45FE-B163-9B45D3848A7E}" presName="rootText" presStyleLbl="node3" presStyleIdx="1" presStyleCnt="10">
        <dgm:presLayoutVars>
          <dgm:chPref val="3"/>
        </dgm:presLayoutVars>
      </dgm:prSet>
      <dgm:spPr/>
    </dgm:pt>
    <dgm:pt modelId="{BED3398F-8173-48A1-8EDF-E542E2BBA3B3}" type="pres">
      <dgm:prSet presAssocID="{3366D16E-F3B5-45FE-B163-9B45D3848A7E}" presName="rootConnector" presStyleLbl="node3" presStyleIdx="1" presStyleCnt="10"/>
      <dgm:spPr/>
    </dgm:pt>
    <dgm:pt modelId="{90F69959-2FD1-44FD-AD25-20FD617A4868}" type="pres">
      <dgm:prSet presAssocID="{3366D16E-F3B5-45FE-B163-9B45D3848A7E}" presName="hierChild4" presStyleCnt="0"/>
      <dgm:spPr/>
    </dgm:pt>
    <dgm:pt modelId="{D7EFDB4F-D8F6-411B-891A-9F3FD844887C}" type="pres">
      <dgm:prSet presAssocID="{3366D16E-F3B5-45FE-B163-9B45D3848A7E}" presName="hierChild5" presStyleCnt="0"/>
      <dgm:spPr/>
    </dgm:pt>
    <dgm:pt modelId="{5BB30331-F8BB-41BF-A04D-3F3768EDDFDE}" type="pres">
      <dgm:prSet presAssocID="{C7BA3D3A-459C-4BA4-979F-DEE223E40898}" presName="hierChild5" presStyleCnt="0"/>
      <dgm:spPr/>
    </dgm:pt>
    <dgm:pt modelId="{F5FD498B-9475-4FBC-8EC5-7945D2E249B9}" type="pres">
      <dgm:prSet presAssocID="{4084F49F-DA69-4232-9353-13F6D2E916FF}" presName="Name37" presStyleLbl="parChTrans1D2" presStyleIdx="1" presStyleCnt="4"/>
      <dgm:spPr/>
    </dgm:pt>
    <dgm:pt modelId="{8BDB6339-C54E-4051-B160-3D0B8BEE2BE4}" type="pres">
      <dgm:prSet presAssocID="{B20509ED-9E26-47C2-96AC-9FB3A13D9095}" presName="hierRoot2" presStyleCnt="0">
        <dgm:presLayoutVars>
          <dgm:hierBranch val="init"/>
        </dgm:presLayoutVars>
      </dgm:prSet>
      <dgm:spPr/>
    </dgm:pt>
    <dgm:pt modelId="{556423F5-4EEE-4350-8C3F-FFB68A719886}" type="pres">
      <dgm:prSet presAssocID="{B20509ED-9E26-47C2-96AC-9FB3A13D9095}" presName="rootComposite" presStyleCnt="0"/>
      <dgm:spPr/>
    </dgm:pt>
    <dgm:pt modelId="{98663276-38E3-4EED-80FF-8413F5697AA9}" type="pres">
      <dgm:prSet presAssocID="{B20509ED-9E26-47C2-96AC-9FB3A13D9095}" presName="rootText" presStyleLbl="node2" presStyleIdx="1" presStyleCnt="4">
        <dgm:presLayoutVars>
          <dgm:chPref val="3"/>
        </dgm:presLayoutVars>
      </dgm:prSet>
      <dgm:spPr/>
    </dgm:pt>
    <dgm:pt modelId="{404B7763-53AF-4880-A5DF-5ECDC5220F1B}" type="pres">
      <dgm:prSet presAssocID="{B20509ED-9E26-47C2-96AC-9FB3A13D9095}" presName="rootConnector" presStyleLbl="node2" presStyleIdx="1" presStyleCnt="4"/>
      <dgm:spPr/>
    </dgm:pt>
    <dgm:pt modelId="{14F8E428-730A-4F7D-9ED8-90BF42605399}" type="pres">
      <dgm:prSet presAssocID="{B20509ED-9E26-47C2-96AC-9FB3A13D9095}" presName="hierChild4" presStyleCnt="0"/>
      <dgm:spPr/>
    </dgm:pt>
    <dgm:pt modelId="{ED3153B4-35CD-4E6B-AD86-5082090D8E63}" type="pres">
      <dgm:prSet presAssocID="{91DF0127-3FF0-4F1B-87E7-E8CE6761020D}" presName="Name37" presStyleLbl="parChTrans1D3" presStyleIdx="2" presStyleCnt="10"/>
      <dgm:spPr/>
    </dgm:pt>
    <dgm:pt modelId="{15759C19-6D15-4CC4-A05B-2A85138A99AE}" type="pres">
      <dgm:prSet presAssocID="{2066461D-ADC9-425A-AF34-0E3F780676A5}" presName="hierRoot2" presStyleCnt="0">
        <dgm:presLayoutVars>
          <dgm:hierBranch val="init"/>
        </dgm:presLayoutVars>
      </dgm:prSet>
      <dgm:spPr/>
    </dgm:pt>
    <dgm:pt modelId="{1A55E16F-BF18-4841-9A80-FD230CF99F8B}" type="pres">
      <dgm:prSet presAssocID="{2066461D-ADC9-425A-AF34-0E3F780676A5}" presName="rootComposite" presStyleCnt="0"/>
      <dgm:spPr/>
    </dgm:pt>
    <dgm:pt modelId="{3B18B11A-7F5E-4958-B0AF-AFF747979DDC}" type="pres">
      <dgm:prSet presAssocID="{2066461D-ADC9-425A-AF34-0E3F780676A5}" presName="rootText" presStyleLbl="node3" presStyleIdx="2" presStyleCnt="10" custLinFactNeighborX="-2353" custLinFactNeighborY="-1568">
        <dgm:presLayoutVars>
          <dgm:chPref val="3"/>
        </dgm:presLayoutVars>
      </dgm:prSet>
      <dgm:spPr/>
    </dgm:pt>
    <dgm:pt modelId="{A1184208-426E-4A43-96B4-D598B5D6B7F5}" type="pres">
      <dgm:prSet presAssocID="{2066461D-ADC9-425A-AF34-0E3F780676A5}" presName="rootConnector" presStyleLbl="node3" presStyleIdx="2" presStyleCnt="10"/>
      <dgm:spPr/>
    </dgm:pt>
    <dgm:pt modelId="{1D860D6F-B778-49BF-BACF-168CE82F12F8}" type="pres">
      <dgm:prSet presAssocID="{2066461D-ADC9-425A-AF34-0E3F780676A5}" presName="hierChild4" presStyleCnt="0"/>
      <dgm:spPr/>
    </dgm:pt>
    <dgm:pt modelId="{E8A1332E-D416-4951-952B-4CE5476051C0}" type="pres">
      <dgm:prSet presAssocID="{2066461D-ADC9-425A-AF34-0E3F780676A5}" presName="hierChild5" presStyleCnt="0"/>
      <dgm:spPr/>
    </dgm:pt>
    <dgm:pt modelId="{2DF4C18F-78B6-46BE-9FFD-AEF1C2A73298}" type="pres">
      <dgm:prSet presAssocID="{7EA12F61-B79D-48F5-BBF8-1203FE6A9C60}" presName="Name37" presStyleLbl="parChTrans1D3" presStyleIdx="3" presStyleCnt="10"/>
      <dgm:spPr/>
    </dgm:pt>
    <dgm:pt modelId="{A1CC70D6-1FD0-4BE7-9176-5B53D901EB34}" type="pres">
      <dgm:prSet presAssocID="{556F981C-F1B4-4CF3-A8A9-4B64F112887B}" presName="hierRoot2" presStyleCnt="0">
        <dgm:presLayoutVars>
          <dgm:hierBranch val="init"/>
        </dgm:presLayoutVars>
      </dgm:prSet>
      <dgm:spPr/>
    </dgm:pt>
    <dgm:pt modelId="{FB34536C-359B-422D-990F-8222923FC006}" type="pres">
      <dgm:prSet presAssocID="{556F981C-F1B4-4CF3-A8A9-4B64F112887B}" presName="rootComposite" presStyleCnt="0"/>
      <dgm:spPr/>
    </dgm:pt>
    <dgm:pt modelId="{4868CD55-09A8-49FF-A469-F5CF967AFC95}" type="pres">
      <dgm:prSet presAssocID="{556F981C-F1B4-4CF3-A8A9-4B64F112887B}" presName="rootText" presStyleLbl="node3" presStyleIdx="3" presStyleCnt="10">
        <dgm:presLayoutVars>
          <dgm:chPref val="3"/>
        </dgm:presLayoutVars>
      </dgm:prSet>
      <dgm:spPr/>
    </dgm:pt>
    <dgm:pt modelId="{173A67C7-0C82-4944-8D87-D11A0AA0BD86}" type="pres">
      <dgm:prSet presAssocID="{556F981C-F1B4-4CF3-A8A9-4B64F112887B}" presName="rootConnector" presStyleLbl="node3" presStyleIdx="3" presStyleCnt="10"/>
      <dgm:spPr/>
    </dgm:pt>
    <dgm:pt modelId="{A1E38A93-52A0-4E89-8CEA-C001CF13F79B}" type="pres">
      <dgm:prSet presAssocID="{556F981C-F1B4-4CF3-A8A9-4B64F112887B}" presName="hierChild4" presStyleCnt="0"/>
      <dgm:spPr/>
    </dgm:pt>
    <dgm:pt modelId="{C0B1B00E-856E-493C-8DF9-92404A6CCA9F}" type="pres">
      <dgm:prSet presAssocID="{556F981C-F1B4-4CF3-A8A9-4B64F112887B}" presName="hierChild5" presStyleCnt="0"/>
      <dgm:spPr/>
    </dgm:pt>
    <dgm:pt modelId="{D82EB7DC-E038-4AEA-81EA-C2C3C422FD51}" type="pres">
      <dgm:prSet presAssocID="{B20509ED-9E26-47C2-96AC-9FB3A13D9095}" presName="hierChild5" presStyleCnt="0"/>
      <dgm:spPr/>
    </dgm:pt>
    <dgm:pt modelId="{7E70C5E8-E295-4C50-B2DB-1167DAAE331B}" type="pres">
      <dgm:prSet presAssocID="{2C67B964-F075-4075-9CB7-DBE6290B8A3B}" presName="Name37" presStyleLbl="parChTrans1D2" presStyleIdx="2" presStyleCnt="4"/>
      <dgm:spPr/>
    </dgm:pt>
    <dgm:pt modelId="{2C032914-5744-47AC-BD34-9B2F94994604}" type="pres">
      <dgm:prSet presAssocID="{212BEB7C-986B-462E-93C4-3171CAD07B75}" presName="hierRoot2" presStyleCnt="0">
        <dgm:presLayoutVars>
          <dgm:hierBranch val="init"/>
        </dgm:presLayoutVars>
      </dgm:prSet>
      <dgm:spPr/>
    </dgm:pt>
    <dgm:pt modelId="{7B52308D-2529-47E2-AADF-8F847C3E40B2}" type="pres">
      <dgm:prSet presAssocID="{212BEB7C-986B-462E-93C4-3171CAD07B75}" presName="rootComposite" presStyleCnt="0"/>
      <dgm:spPr/>
    </dgm:pt>
    <dgm:pt modelId="{33F580DF-5370-4B2F-A250-101411B9E3F8}" type="pres">
      <dgm:prSet presAssocID="{212BEB7C-986B-462E-93C4-3171CAD07B75}" presName="rootText" presStyleLbl="node2" presStyleIdx="2" presStyleCnt="4">
        <dgm:presLayoutVars>
          <dgm:chPref val="3"/>
        </dgm:presLayoutVars>
      </dgm:prSet>
      <dgm:spPr/>
    </dgm:pt>
    <dgm:pt modelId="{CF9E02F6-3960-439E-B126-F31ABE2DD997}" type="pres">
      <dgm:prSet presAssocID="{212BEB7C-986B-462E-93C4-3171CAD07B75}" presName="rootConnector" presStyleLbl="node2" presStyleIdx="2" presStyleCnt="4"/>
      <dgm:spPr/>
    </dgm:pt>
    <dgm:pt modelId="{9F906EF1-3AC7-4EC5-A0A2-FCD31FC6A810}" type="pres">
      <dgm:prSet presAssocID="{212BEB7C-986B-462E-93C4-3171CAD07B75}" presName="hierChild4" presStyleCnt="0"/>
      <dgm:spPr/>
    </dgm:pt>
    <dgm:pt modelId="{376EF89A-9CA1-435C-864D-1E14B1972164}" type="pres">
      <dgm:prSet presAssocID="{795FC78A-5366-404C-B7C3-EB125E757908}" presName="Name37" presStyleLbl="parChTrans1D3" presStyleIdx="4" presStyleCnt="10"/>
      <dgm:spPr/>
    </dgm:pt>
    <dgm:pt modelId="{1F75012B-7BC0-4828-BBB3-0855533172FA}" type="pres">
      <dgm:prSet presAssocID="{0D0E608C-3736-4590-ADCC-5AE3484BDF4A}" presName="hierRoot2" presStyleCnt="0">
        <dgm:presLayoutVars>
          <dgm:hierBranch val="init"/>
        </dgm:presLayoutVars>
      </dgm:prSet>
      <dgm:spPr/>
    </dgm:pt>
    <dgm:pt modelId="{0E102350-4099-4329-BC3B-9B1EA819155B}" type="pres">
      <dgm:prSet presAssocID="{0D0E608C-3736-4590-ADCC-5AE3484BDF4A}" presName="rootComposite" presStyleCnt="0"/>
      <dgm:spPr/>
    </dgm:pt>
    <dgm:pt modelId="{76853DC9-F2B7-429C-AD21-3CD0D0E0ECC9}" type="pres">
      <dgm:prSet presAssocID="{0D0E608C-3736-4590-ADCC-5AE3484BDF4A}" presName="rootText" presStyleLbl="node3" presStyleIdx="4" presStyleCnt="10" custLinFactNeighborX="-2353" custLinFactNeighborY="-1568">
        <dgm:presLayoutVars>
          <dgm:chPref val="3"/>
        </dgm:presLayoutVars>
      </dgm:prSet>
      <dgm:spPr/>
    </dgm:pt>
    <dgm:pt modelId="{94654959-B5CA-4998-AB21-DC14202721EF}" type="pres">
      <dgm:prSet presAssocID="{0D0E608C-3736-4590-ADCC-5AE3484BDF4A}" presName="rootConnector" presStyleLbl="node3" presStyleIdx="4" presStyleCnt="10"/>
      <dgm:spPr/>
    </dgm:pt>
    <dgm:pt modelId="{9BC473F5-5235-4FDC-8FB1-11C39B0598BA}" type="pres">
      <dgm:prSet presAssocID="{0D0E608C-3736-4590-ADCC-5AE3484BDF4A}" presName="hierChild4" presStyleCnt="0"/>
      <dgm:spPr/>
    </dgm:pt>
    <dgm:pt modelId="{726231E3-EE2B-4615-8C73-477904185C90}" type="pres">
      <dgm:prSet presAssocID="{0D0E608C-3736-4590-ADCC-5AE3484BDF4A}" presName="hierChild5" presStyleCnt="0"/>
      <dgm:spPr/>
    </dgm:pt>
    <dgm:pt modelId="{B42A3CD5-B5B1-4DBB-9E07-5B470000EC80}" type="pres">
      <dgm:prSet presAssocID="{6293AEF8-C6A7-4DE7-AC28-119F2E42CBBA}" presName="Name37" presStyleLbl="parChTrans1D3" presStyleIdx="5" presStyleCnt="10"/>
      <dgm:spPr/>
    </dgm:pt>
    <dgm:pt modelId="{4657B580-041D-4279-8340-3C534ED4C072}" type="pres">
      <dgm:prSet presAssocID="{EEEB200E-573D-4980-AFA6-A54C08A24303}" presName="hierRoot2" presStyleCnt="0">
        <dgm:presLayoutVars>
          <dgm:hierBranch val="init"/>
        </dgm:presLayoutVars>
      </dgm:prSet>
      <dgm:spPr/>
    </dgm:pt>
    <dgm:pt modelId="{30B59CD4-82F2-459B-BB49-F8031B75D65F}" type="pres">
      <dgm:prSet presAssocID="{EEEB200E-573D-4980-AFA6-A54C08A24303}" presName="rootComposite" presStyleCnt="0"/>
      <dgm:spPr/>
    </dgm:pt>
    <dgm:pt modelId="{30E19C1D-4FEB-4143-8A56-B82B06592415}" type="pres">
      <dgm:prSet presAssocID="{EEEB200E-573D-4980-AFA6-A54C08A24303}" presName="rootText" presStyleLbl="node3" presStyleIdx="5" presStyleCnt="10" custLinFactNeighborX="-2353" custLinFactNeighborY="-1568">
        <dgm:presLayoutVars>
          <dgm:chPref val="3"/>
        </dgm:presLayoutVars>
      </dgm:prSet>
      <dgm:spPr/>
    </dgm:pt>
    <dgm:pt modelId="{E39A9944-C4CE-426E-BD3D-93BD4A4F9E05}" type="pres">
      <dgm:prSet presAssocID="{EEEB200E-573D-4980-AFA6-A54C08A24303}" presName="rootConnector" presStyleLbl="node3" presStyleIdx="5" presStyleCnt="10"/>
      <dgm:spPr/>
    </dgm:pt>
    <dgm:pt modelId="{14B68399-3B95-426B-B03E-EC3BFF0D6B5C}" type="pres">
      <dgm:prSet presAssocID="{EEEB200E-573D-4980-AFA6-A54C08A24303}" presName="hierChild4" presStyleCnt="0"/>
      <dgm:spPr/>
    </dgm:pt>
    <dgm:pt modelId="{D26A8530-C03C-4A86-8F7B-7BF460BCE7D6}" type="pres">
      <dgm:prSet presAssocID="{EEEB200E-573D-4980-AFA6-A54C08A24303}" presName="hierChild5" presStyleCnt="0"/>
      <dgm:spPr/>
    </dgm:pt>
    <dgm:pt modelId="{54D744B2-6542-4F55-B5DB-9E2425310296}" type="pres">
      <dgm:prSet presAssocID="{212BEB7C-986B-462E-93C4-3171CAD07B75}" presName="hierChild5" presStyleCnt="0"/>
      <dgm:spPr/>
    </dgm:pt>
    <dgm:pt modelId="{BEEA25FA-B2EC-4BB2-BCEC-B0A688548711}" type="pres">
      <dgm:prSet presAssocID="{FB35693E-C55F-4D42-852F-B3DE19FE45F0}" presName="Name37" presStyleLbl="parChTrans1D2" presStyleIdx="3" presStyleCnt="4"/>
      <dgm:spPr/>
    </dgm:pt>
    <dgm:pt modelId="{EC409BB3-E943-4329-8676-C6F2E76509A5}" type="pres">
      <dgm:prSet presAssocID="{DB3C5F96-090C-4A63-86B6-F8242A0826F1}" presName="hierRoot2" presStyleCnt="0">
        <dgm:presLayoutVars>
          <dgm:hierBranch val="init"/>
        </dgm:presLayoutVars>
      </dgm:prSet>
      <dgm:spPr/>
    </dgm:pt>
    <dgm:pt modelId="{D3AA7E4E-2813-40CC-ACB7-B6BC689F5B74}" type="pres">
      <dgm:prSet presAssocID="{DB3C5F96-090C-4A63-86B6-F8242A0826F1}" presName="rootComposite" presStyleCnt="0"/>
      <dgm:spPr/>
    </dgm:pt>
    <dgm:pt modelId="{BBF2A343-3923-4DFD-AF08-E17632396A61}" type="pres">
      <dgm:prSet presAssocID="{DB3C5F96-090C-4A63-86B6-F8242A0826F1}" presName="rootText" presStyleLbl="node2" presStyleIdx="3" presStyleCnt="4">
        <dgm:presLayoutVars>
          <dgm:chPref val="3"/>
        </dgm:presLayoutVars>
      </dgm:prSet>
      <dgm:spPr/>
    </dgm:pt>
    <dgm:pt modelId="{7F491B6B-89B1-4917-B3A8-B006B636ECDD}" type="pres">
      <dgm:prSet presAssocID="{DB3C5F96-090C-4A63-86B6-F8242A0826F1}" presName="rootConnector" presStyleLbl="node2" presStyleIdx="3" presStyleCnt="4"/>
      <dgm:spPr/>
    </dgm:pt>
    <dgm:pt modelId="{5AD3483A-0E23-4FE3-A98A-8689D9FC9D44}" type="pres">
      <dgm:prSet presAssocID="{DB3C5F96-090C-4A63-86B6-F8242A0826F1}" presName="hierChild4" presStyleCnt="0"/>
      <dgm:spPr/>
    </dgm:pt>
    <dgm:pt modelId="{5CC2249A-E458-4025-9A84-77AAEB9B467B}" type="pres">
      <dgm:prSet presAssocID="{B7A61857-A25A-4279-9D75-62D81C74AF98}" presName="Name37" presStyleLbl="parChTrans1D3" presStyleIdx="6" presStyleCnt="10"/>
      <dgm:spPr/>
    </dgm:pt>
    <dgm:pt modelId="{73732488-D98B-418B-AC6C-868074CEA17D}" type="pres">
      <dgm:prSet presAssocID="{CA610548-63C1-4F6D-AE0F-2F64DC2CEA08}" presName="hierRoot2" presStyleCnt="0">
        <dgm:presLayoutVars>
          <dgm:hierBranch val="init"/>
        </dgm:presLayoutVars>
      </dgm:prSet>
      <dgm:spPr/>
    </dgm:pt>
    <dgm:pt modelId="{AA1E8C13-1C87-4316-80B9-3FA8D193C5F1}" type="pres">
      <dgm:prSet presAssocID="{CA610548-63C1-4F6D-AE0F-2F64DC2CEA08}" presName="rootComposite" presStyleCnt="0"/>
      <dgm:spPr/>
    </dgm:pt>
    <dgm:pt modelId="{7AF63332-0483-4B43-9BC7-D6B970DC801E}" type="pres">
      <dgm:prSet presAssocID="{CA610548-63C1-4F6D-AE0F-2F64DC2CEA08}" presName="rootText" presStyleLbl="node3" presStyleIdx="6" presStyleCnt="10" custLinFactNeighborX="-2353" custLinFactNeighborY="-1568">
        <dgm:presLayoutVars>
          <dgm:chPref val="3"/>
        </dgm:presLayoutVars>
      </dgm:prSet>
      <dgm:spPr/>
    </dgm:pt>
    <dgm:pt modelId="{D32A7D18-9775-4809-AF9D-87F72CCB9FFC}" type="pres">
      <dgm:prSet presAssocID="{CA610548-63C1-4F6D-AE0F-2F64DC2CEA08}" presName="rootConnector" presStyleLbl="node3" presStyleIdx="6" presStyleCnt="10"/>
      <dgm:spPr/>
    </dgm:pt>
    <dgm:pt modelId="{AEAE84C3-47E4-454E-A123-66D6D01560FF}" type="pres">
      <dgm:prSet presAssocID="{CA610548-63C1-4F6D-AE0F-2F64DC2CEA08}" presName="hierChild4" presStyleCnt="0"/>
      <dgm:spPr/>
    </dgm:pt>
    <dgm:pt modelId="{9EF8C73D-FE7C-49B2-81BF-0D67574E603E}" type="pres">
      <dgm:prSet presAssocID="{CA610548-63C1-4F6D-AE0F-2F64DC2CEA08}" presName="hierChild5" presStyleCnt="0"/>
      <dgm:spPr/>
    </dgm:pt>
    <dgm:pt modelId="{640103C6-4C6D-4FA2-8BF3-D851B02679FD}" type="pres">
      <dgm:prSet presAssocID="{10070B2B-32DA-4CDE-B79A-B4E9733664E1}" presName="Name37" presStyleLbl="parChTrans1D3" presStyleIdx="7" presStyleCnt="10"/>
      <dgm:spPr/>
    </dgm:pt>
    <dgm:pt modelId="{38D1BB6F-3088-4F7E-85FD-F2B1B52115CA}" type="pres">
      <dgm:prSet presAssocID="{9D7ED9C7-32AE-4EAB-A2CE-63BF212771F2}" presName="hierRoot2" presStyleCnt="0">
        <dgm:presLayoutVars>
          <dgm:hierBranch val="init"/>
        </dgm:presLayoutVars>
      </dgm:prSet>
      <dgm:spPr/>
    </dgm:pt>
    <dgm:pt modelId="{83D131DA-A7DB-4F72-B5B3-CAB118D0FEB7}" type="pres">
      <dgm:prSet presAssocID="{9D7ED9C7-32AE-4EAB-A2CE-63BF212771F2}" presName="rootComposite" presStyleCnt="0"/>
      <dgm:spPr/>
    </dgm:pt>
    <dgm:pt modelId="{A407E4F9-006B-48D5-A331-1FAD1B88E252}" type="pres">
      <dgm:prSet presAssocID="{9D7ED9C7-32AE-4EAB-A2CE-63BF212771F2}" presName="rootText" presStyleLbl="node3" presStyleIdx="7" presStyleCnt="10" custLinFactNeighborX="-2353" custLinFactNeighborY="-1568">
        <dgm:presLayoutVars>
          <dgm:chPref val="3"/>
        </dgm:presLayoutVars>
      </dgm:prSet>
      <dgm:spPr/>
    </dgm:pt>
    <dgm:pt modelId="{1D6CA1EE-DCE6-4D75-8B68-3EAE2EDD244C}" type="pres">
      <dgm:prSet presAssocID="{9D7ED9C7-32AE-4EAB-A2CE-63BF212771F2}" presName="rootConnector" presStyleLbl="node3" presStyleIdx="7" presStyleCnt="10"/>
      <dgm:spPr/>
    </dgm:pt>
    <dgm:pt modelId="{781A5F51-9C54-49FB-B5DB-7457D1CCBE71}" type="pres">
      <dgm:prSet presAssocID="{9D7ED9C7-32AE-4EAB-A2CE-63BF212771F2}" presName="hierChild4" presStyleCnt="0"/>
      <dgm:spPr/>
    </dgm:pt>
    <dgm:pt modelId="{FD8A6153-07F3-48F5-8CD8-63157A15249C}" type="pres">
      <dgm:prSet presAssocID="{9D7ED9C7-32AE-4EAB-A2CE-63BF212771F2}" presName="hierChild5" presStyleCnt="0"/>
      <dgm:spPr/>
    </dgm:pt>
    <dgm:pt modelId="{26782DCC-E10E-4BD6-B1D4-BC5EC2CACD34}" type="pres">
      <dgm:prSet presAssocID="{562C749F-44DF-4AEB-9936-93FC8CD53BF1}" presName="Name37" presStyleLbl="parChTrans1D3" presStyleIdx="8" presStyleCnt="10"/>
      <dgm:spPr/>
    </dgm:pt>
    <dgm:pt modelId="{DDB5EA70-0308-4012-AF81-ADEDD28D6F77}" type="pres">
      <dgm:prSet presAssocID="{5BFBDD9F-0215-40AE-B186-048CD98651CB}" presName="hierRoot2" presStyleCnt="0">
        <dgm:presLayoutVars>
          <dgm:hierBranch val="init"/>
        </dgm:presLayoutVars>
      </dgm:prSet>
      <dgm:spPr/>
    </dgm:pt>
    <dgm:pt modelId="{23FF9E4C-E519-4733-A175-50984C2EBDB3}" type="pres">
      <dgm:prSet presAssocID="{5BFBDD9F-0215-40AE-B186-048CD98651CB}" presName="rootComposite" presStyleCnt="0"/>
      <dgm:spPr/>
    </dgm:pt>
    <dgm:pt modelId="{D8569418-4516-477D-BFDA-59C47CA09751}" type="pres">
      <dgm:prSet presAssocID="{5BFBDD9F-0215-40AE-B186-048CD98651CB}" presName="rootText" presStyleLbl="node3" presStyleIdx="8" presStyleCnt="10">
        <dgm:presLayoutVars>
          <dgm:chPref val="3"/>
        </dgm:presLayoutVars>
      </dgm:prSet>
      <dgm:spPr/>
    </dgm:pt>
    <dgm:pt modelId="{6B60DB50-7E90-4A50-83C9-B2813121E97E}" type="pres">
      <dgm:prSet presAssocID="{5BFBDD9F-0215-40AE-B186-048CD98651CB}" presName="rootConnector" presStyleLbl="node3" presStyleIdx="8" presStyleCnt="10"/>
      <dgm:spPr/>
    </dgm:pt>
    <dgm:pt modelId="{02B2B4EC-4E2A-447D-BC27-E6DBA348A89C}" type="pres">
      <dgm:prSet presAssocID="{5BFBDD9F-0215-40AE-B186-048CD98651CB}" presName="hierChild4" presStyleCnt="0"/>
      <dgm:spPr/>
    </dgm:pt>
    <dgm:pt modelId="{77AC578E-1540-420D-8294-6B5B29BCA955}" type="pres">
      <dgm:prSet presAssocID="{5BFBDD9F-0215-40AE-B186-048CD98651CB}" presName="hierChild5" presStyleCnt="0"/>
      <dgm:spPr/>
    </dgm:pt>
    <dgm:pt modelId="{F28890D2-1CFD-4074-B082-2D12345DB45D}" type="pres">
      <dgm:prSet presAssocID="{DAE3D79F-D3B8-4FA1-87A4-8644FBC6DDE2}" presName="Name37" presStyleLbl="parChTrans1D3" presStyleIdx="9" presStyleCnt="10"/>
      <dgm:spPr/>
    </dgm:pt>
    <dgm:pt modelId="{58FC0943-0C0E-47AA-81AA-3E94B0DA9336}" type="pres">
      <dgm:prSet presAssocID="{8840B439-29A1-4C91-805D-03AA3402483C}" presName="hierRoot2" presStyleCnt="0">
        <dgm:presLayoutVars>
          <dgm:hierBranch val="init"/>
        </dgm:presLayoutVars>
      </dgm:prSet>
      <dgm:spPr/>
    </dgm:pt>
    <dgm:pt modelId="{062BD4D9-003A-4470-9291-3B38D6839897}" type="pres">
      <dgm:prSet presAssocID="{8840B439-29A1-4C91-805D-03AA3402483C}" presName="rootComposite" presStyleCnt="0"/>
      <dgm:spPr/>
    </dgm:pt>
    <dgm:pt modelId="{3A48C8B6-F31C-4B1A-BCF4-B72785A035CA}" type="pres">
      <dgm:prSet presAssocID="{8840B439-29A1-4C91-805D-03AA3402483C}" presName="rootText" presStyleLbl="node3" presStyleIdx="9" presStyleCnt="10">
        <dgm:presLayoutVars>
          <dgm:chPref val="3"/>
        </dgm:presLayoutVars>
      </dgm:prSet>
      <dgm:spPr/>
    </dgm:pt>
    <dgm:pt modelId="{17FD099E-0AEF-4055-A35D-79ED8DDD446B}" type="pres">
      <dgm:prSet presAssocID="{8840B439-29A1-4C91-805D-03AA3402483C}" presName="rootConnector" presStyleLbl="node3" presStyleIdx="9" presStyleCnt="10"/>
      <dgm:spPr/>
    </dgm:pt>
    <dgm:pt modelId="{AF6C4CFD-5C90-4968-BC79-8E15B4E57DD1}" type="pres">
      <dgm:prSet presAssocID="{8840B439-29A1-4C91-805D-03AA3402483C}" presName="hierChild4" presStyleCnt="0"/>
      <dgm:spPr/>
    </dgm:pt>
    <dgm:pt modelId="{19B6212F-F18D-4272-BA4E-63A80765DF77}" type="pres">
      <dgm:prSet presAssocID="{8840B439-29A1-4C91-805D-03AA3402483C}" presName="hierChild5" presStyleCnt="0"/>
      <dgm:spPr/>
    </dgm:pt>
    <dgm:pt modelId="{ABA7409B-5F20-4C0F-B114-526F516EF940}" type="pres">
      <dgm:prSet presAssocID="{DB3C5F96-090C-4A63-86B6-F8242A0826F1}" presName="hierChild5" presStyleCnt="0"/>
      <dgm:spPr/>
    </dgm:pt>
    <dgm:pt modelId="{B4FFC5D4-9AEA-4A47-A6FA-13FF8446E7D7}" type="pres">
      <dgm:prSet presAssocID="{76B6FD09-F45B-4447-881D-A86A5E11ECC9}" presName="hierChild3" presStyleCnt="0"/>
      <dgm:spPr/>
    </dgm:pt>
  </dgm:ptLst>
  <dgm:cxnLst>
    <dgm:cxn modelId="{E89E9C04-8CF6-45EC-B635-B1118FE1977E}" srcId="{212BEB7C-986B-462E-93C4-3171CAD07B75}" destId="{EEEB200E-573D-4980-AFA6-A54C08A24303}" srcOrd="1" destOrd="0" parTransId="{6293AEF8-C6A7-4DE7-AC28-119F2E42CBBA}" sibTransId="{843F083D-AF1D-4900-AC32-26B918E1E565}"/>
    <dgm:cxn modelId="{66EAEB08-63BD-4ECB-AE48-87F4BB838D6C}" srcId="{B20509ED-9E26-47C2-96AC-9FB3A13D9095}" destId="{2066461D-ADC9-425A-AF34-0E3F780676A5}" srcOrd="0" destOrd="0" parTransId="{91DF0127-3FF0-4F1B-87E7-E8CE6761020D}" sibTransId="{4CBED6E3-A1B5-457D-BAAC-D735C0F752CD}"/>
    <dgm:cxn modelId="{F5AE5E0C-1016-4C44-B686-F93050893259}" type="presOf" srcId="{8840B439-29A1-4C91-805D-03AA3402483C}" destId="{3A48C8B6-F31C-4B1A-BCF4-B72785A035CA}" srcOrd="0" destOrd="0" presId="urn:microsoft.com/office/officeart/2005/8/layout/orgChart1"/>
    <dgm:cxn modelId="{E03E310E-D97B-43C2-B083-7BAE75FBB78E}" srcId="{C7BA3D3A-459C-4BA4-979F-DEE223E40898}" destId="{3366D16E-F3B5-45FE-B163-9B45D3848A7E}" srcOrd="1" destOrd="0" parTransId="{4882CADA-8E9C-476D-BF2F-A26B58B135BB}" sibTransId="{C25471C3-EF9A-4A08-9C93-800B9F5C1C4C}"/>
    <dgm:cxn modelId="{BD955E16-D8D9-42DC-BFBB-9CF9E1ED955D}" type="presOf" srcId="{85BEE8DA-516C-47A5-924E-D8E0CB8F98EE}" destId="{A88675D2-9E59-497B-B971-D4B380ED21AD}" srcOrd="1" destOrd="0" presId="urn:microsoft.com/office/officeart/2005/8/layout/orgChart1"/>
    <dgm:cxn modelId="{07362418-61C8-4020-914A-E7BBE99E4C4B}" srcId="{76B6FD09-F45B-4447-881D-A86A5E11ECC9}" destId="{212BEB7C-986B-462E-93C4-3171CAD07B75}" srcOrd="2" destOrd="0" parTransId="{2C67B964-F075-4075-9CB7-DBE6290B8A3B}" sibTransId="{F0B88CE7-09B2-4896-8059-5E7294918B30}"/>
    <dgm:cxn modelId="{29ACCE19-E5EE-4520-97ED-D3052D79E366}" srcId="{9B69F6ED-C649-4F3C-BCA5-372554D990E9}" destId="{76B6FD09-F45B-4447-881D-A86A5E11ECC9}" srcOrd="0" destOrd="0" parTransId="{1224C172-CBA1-4C50-907B-F57116541D46}" sibTransId="{F340E158-AFF2-4BD6-9231-FC0951DD9349}"/>
    <dgm:cxn modelId="{03FD601D-AC7A-4F60-ADC6-C510623CE862}" srcId="{76B6FD09-F45B-4447-881D-A86A5E11ECC9}" destId="{C7BA3D3A-459C-4BA4-979F-DEE223E40898}" srcOrd="0" destOrd="0" parTransId="{2C91C142-AA35-4FC9-88C1-FF35A004E5FC}" sibTransId="{6411870D-2DC9-43CB-80AB-491DE78DB2D2}"/>
    <dgm:cxn modelId="{85647525-C5D9-4D2F-9E0C-21907F0B9433}" type="presOf" srcId="{EEEB200E-573D-4980-AFA6-A54C08A24303}" destId="{30E19C1D-4FEB-4143-8A56-B82B06592415}" srcOrd="0" destOrd="0" presId="urn:microsoft.com/office/officeart/2005/8/layout/orgChart1"/>
    <dgm:cxn modelId="{95A9B82D-CE51-4FFB-9533-BAE4B8ED6292}" type="presOf" srcId="{9B69F6ED-C649-4F3C-BCA5-372554D990E9}" destId="{B910CA6A-D4E3-4C02-AB73-F1B82136C790}" srcOrd="0" destOrd="0" presId="urn:microsoft.com/office/officeart/2005/8/layout/orgChart1"/>
    <dgm:cxn modelId="{3DAA6F3C-0774-4D33-A211-9080EAED925F}" srcId="{212BEB7C-986B-462E-93C4-3171CAD07B75}" destId="{0D0E608C-3736-4590-ADCC-5AE3484BDF4A}" srcOrd="0" destOrd="0" parTransId="{795FC78A-5366-404C-B7C3-EB125E757908}" sibTransId="{9D066D89-FAFD-49A9-B2FE-6ACA820CA7ED}"/>
    <dgm:cxn modelId="{E615433E-A0F4-4E63-B486-C0A87BBA805B}" type="presOf" srcId="{2066461D-ADC9-425A-AF34-0E3F780676A5}" destId="{A1184208-426E-4A43-96B4-D598B5D6B7F5}" srcOrd="1" destOrd="0" presId="urn:microsoft.com/office/officeart/2005/8/layout/orgChart1"/>
    <dgm:cxn modelId="{FB58FE3E-005D-4361-A6F0-E17E803BF294}" type="presOf" srcId="{B20509ED-9E26-47C2-96AC-9FB3A13D9095}" destId="{404B7763-53AF-4880-A5DF-5ECDC5220F1B}" srcOrd="1" destOrd="0" presId="urn:microsoft.com/office/officeart/2005/8/layout/orgChart1"/>
    <dgm:cxn modelId="{6B94F341-448E-4E64-8DF0-325C10FBCF36}" type="presOf" srcId="{FB35693E-C55F-4D42-852F-B3DE19FE45F0}" destId="{BEEA25FA-B2EC-4BB2-BCEC-B0A688548711}" srcOrd="0" destOrd="0" presId="urn:microsoft.com/office/officeart/2005/8/layout/orgChart1"/>
    <dgm:cxn modelId="{FA292C44-9AE4-4024-849D-22D937A96160}" srcId="{DB3C5F96-090C-4A63-86B6-F8242A0826F1}" destId="{CA610548-63C1-4F6D-AE0F-2F64DC2CEA08}" srcOrd="0" destOrd="0" parTransId="{B7A61857-A25A-4279-9D75-62D81C74AF98}" sibTransId="{2EBE2C55-955A-4A1B-8C02-1A835BB850F0}"/>
    <dgm:cxn modelId="{8FCD8966-D2E5-41DB-8AA8-E781EF01425B}" type="presOf" srcId="{4084F49F-DA69-4232-9353-13F6D2E916FF}" destId="{F5FD498B-9475-4FBC-8EC5-7945D2E249B9}" srcOrd="0" destOrd="0" presId="urn:microsoft.com/office/officeart/2005/8/layout/orgChart1"/>
    <dgm:cxn modelId="{C225FD47-6F66-4B79-B1AA-9E2F8EFADD0F}" type="presOf" srcId="{C7BA3D3A-459C-4BA4-979F-DEE223E40898}" destId="{DB70EDB2-2BB4-473C-97A6-81B41BAB8485}" srcOrd="1" destOrd="0" presId="urn:microsoft.com/office/officeart/2005/8/layout/orgChart1"/>
    <dgm:cxn modelId="{C2C41A48-897A-42AC-9DBA-B8D582AA4FE3}" type="presOf" srcId="{DB3C5F96-090C-4A63-86B6-F8242A0826F1}" destId="{BBF2A343-3923-4DFD-AF08-E17632396A61}" srcOrd="0" destOrd="0" presId="urn:microsoft.com/office/officeart/2005/8/layout/orgChart1"/>
    <dgm:cxn modelId="{37C19B68-2DCB-46B0-A6E8-23F4CFB8D22F}" type="presOf" srcId="{B20509ED-9E26-47C2-96AC-9FB3A13D9095}" destId="{98663276-38E3-4EED-80FF-8413F5697AA9}" srcOrd="0" destOrd="0" presId="urn:microsoft.com/office/officeart/2005/8/layout/orgChart1"/>
    <dgm:cxn modelId="{BE73664A-515F-45BC-9A58-63963D9002A7}" type="presOf" srcId="{9D7ED9C7-32AE-4EAB-A2CE-63BF212771F2}" destId="{A407E4F9-006B-48D5-A331-1FAD1B88E252}" srcOrd="0" destOrd="0" presId="urn:microsoft.com/office/officeart/2005/8/layout/orgChart1"/>
    <dgm:cxn modelId="{B29CBA6C-70AD-4575-8A61-634D5F7D73DF}" type="presOf" srcId="{212BEB7C-986B-462E-93C4-3171CAD07B75}" destId="{CF9E02F6-3960-439E-B126-F31ABE2DD997}" srcOrd="1" destOrd="0" presId="urn:microsoft.com/office/officeart/2005/8/layout/orgChart1"/>
    <dgm:cxn modelId="{F1B19E4D-FC35-4F1C-93FF-1E038AC58D89}" type="presOf" srcId="{556F981C-F1B4-4CF3-A8A9-4B64F112887B}" destId="{4868CD55-09A8-49FF-A469-F5CF967AFC95}" srcOrd="0" destOrd="0" presId="urn:microsoft.com/office/officeart/2005/8/layout/orgChart1"/>
    <dgm:cxn modelId="{A09E4251-CD19-4F53-BD6F-51F25E1C99B9}" type="presOf" srcId="{10070B2B-32DA-4CDE-B79A-B4E9733664E1}" destId="{640103C6-4C6D-4FA2-8BF3-D851B02679FD}" srcOrd="0" destOrd="0" presId="urn:microsoft.com/office/officeart/2005/8/layout/orgChart1"/>
    <dgm:cxn modelId="{08F46374-8D59-4AF2-9728-64E73F74C389}" type="presOf" srcId="{556F981C-F1B4-4CF3-A8A9-4B64F112887B}" destId="{173A67C7-0C82-4944-8D87-D11A0AA0BD86}" srcOrd="1" destOrd="0" presId="urn:microsoft.com/office/officeart/2005/8/layout/orgChart1"/>
    <dgm:cxn modelId="{14A7E256-2222-48E7-B95B-8B35362310A5}" type="presOf" srcId="{0D0E608C-3736-4590-ADCC-5AE3484BDF4A}" destId="{94654959-B5CA-4998-AB21-DC14202721EF}" srcOrd="1" destOrd="0" presId="urn:microsoft.com/office/officeart/2005/8/layout/orgChart1"/>
    <dgm:cxn modelId="{3BA58657-8305-4CEE-88B9-C1FAE1538E9C}" type="presOf" srcId="{DB3C5F96-090C-4A63-86B6-F8242A0826F1}" destId="{7F491B6B-89B1-4917-B3A8-B006B636ECDD}" srcOrd="1" destOrd="0" presId="urn:microsoft.com/office/officeart/2005/8/layout/orgChart1"/>
    <dgm:cxn modelId="{CA24A377-2960-4949-B0FC-27DB3D81A033}" type="presOf" srcId="{CA610548-63C1-4F6D-AE0F-2F64DC2CEA08}" destId="{D32A7D18-9775-4809-AF9D-87F72CCB9FFC}" srcOrd="1" destOrd="0" presId="urn:microsoft.com/office/officeart/2005/8/layout/orgChart1"/>
    <dgm:cxn modelId="{538B5D58-7610-49E2-813C-EE46059C0192}" type="presOf" srcId="{6293AEF8-C6A7-4DE7-AC28-119F2E42CBBA}" destId="{B42A3CD5-B5B1-4DBB-9E07-5B470000EC80}" srcOrd="0" destOrd="0" presId="urn:microsoft.com/office/officeart/2005/8/layout/orgChart1"/>
    <dgm:cxn modelId="{F1426978-CF26-4B84-B0A3-30F2A25E6384}" type="presOf" srcId="{7EA12F61-B79D-48F5-BBF8-1203FE6A9C60}" destId="{2DF4C18F-78B6-46BE-9FFD-AEF1C2A73298}" srcOrd="0" destOrd="0" presId="urn:microsoft.com/office/officeart/2005/8/layout/orgChart1"/>
    <dgm:cxn modelId="{8594AA79-0EF1-4F54-B470-D136D125D87B}" srcId="{76B6FD09-F45B-4447-881D-A86A5E11ECC9}" destId="{B20509ED-9E26-47C2-96AC-9FB3A13D9095}" srcOrd="1" destOrd="0" parTransId="{4084F49F-DA69-4232-9353-13F6D2E916FF}" sibTransId="{4B7FA86D-5214-4D9D-844B-9BA2A3FC0556}"/>
    <dgm:cxn modelId="{13C4EE59-BF7A-4A93-8962-11239EAC5A66}" type="presOf" srcId="{4882CADA-8E9C-476D-BF2F-A26B58B135BB}" destId="{EC15B108-A3BC-4A61-9D89-63C3D7B7164D}" srcOrd="0" destOrd="0" presId="urn:microsoft.com/office/officeart/2005/8/layout/orgChart1"/>
    <dgm:cxn modelId="{C9721D7C-BA97-424A-B7F3-5AA657C0A86E}" type="presOf" srcId="{5BFBDD9F-0215-40AE-B186-048CD98651CB}" destId="{6B60DB50-7E90-4A50-83C9-B2813121E97E}" srcOrd="1" destOrd="0" presId="urn:microsoft.com/office/officeart/2005/8/layout/orgChart1"/>
    <dgm:cxn modelId="{1A646F7D-7C57-46BB-84FF-91286C3B90A0}" srcId="{76B6FD09-F45B-4447-881D-A86A5E11ECC9}" destId="{DB3C5F96-090C-4A63-86B6-F8242A0826F1}" srcOrd="3" destOrd="0" parTransId="{FB35693E-C55F-4D42-852F-B3DE19FE45F0}" sibTransId="{7E1779E8-312D-441E-B02B-0D815836CAAD}"/>
    <dgm:cxn modelId="{F1AD687E-3431-4DAA-AA5F-6AFBDF1D63FD}" type="presOf" srcId="{2066461D-ADC9-425A-AF34-0E3F780676A5}" destId="{3B18B11A-7F5E-4958-B0AF-AFF747979DDC}" srcOrd="0" destOrd="0" presId="urn:microsoft.com/office/officeart/2005/8/layout/orgChart1"/>
    <dgm:cxn modelId="{DFFB7683-C640-4A03-A467-999153DC542B}" type="presOf" srcId="{EEEB200E-573D-4980-AFA6-A54C08A24303}" destId="{E39A9944-C4CE-426E-BD3D-93BD4A4F9E05}" srcOrd="1" destOrd="0" presId="urn:microsoft.com/office/officeart/2005/8/layout/orgChart1"/>
    <dgm:cxn modelId="{44616D85-DC07-4623-95C7-D13A24CDDB34}" type="presOf" srcId="{212BEB7C-986B-462E-93C4-3171CAD07B75}" destId="{33F580DF-5370-4B2F-A250-101411B9E3F8}" srcOrd="0" destOrd="0" presId="urn:microsoft.com/office/officeart/2005/8/layout/orgChart1"/>
    <dgm:cxn modelId="{8F877288-8A36-4D8D-932C-19110EFC3804}" type="presOf" srcId="{2C91C142-AA35-4FC9-88C1-FF35A004E5FC}" destId="{E6AA8FA9-AD73-4F59-8521-20FD67138795}" srcOrd="0" destOrd="0" presId="urn:microsoft.com/office/officeart/2005/8/layout/orgChart1"/>
    <dgm:cxn modelId="{2C1F2189-EADF-4894-A213-0D0586920B57}" type="presOf" srcId="{5BFBDD9F-0215-40AE-B186-048CD98651CB}" destId="{D8569418-4516-477D-BFDA-59C47CA09751}" srcOrd="0" destOrd="0" presId="urn:microsoft.com/office/officeart/2005/8/layout/orgChart1"/>
    <dgm:cxn modelId="{5BE3938C-DF71-464B-9FA4-3FA8E0234EAE}" srcId="{B20509ED-9E26-47C2-96AC-9FB3A13D9095}" destId="{556F981C-F1B4-4CF3-A8A9-4B64F112887B}" srcOrd="1" destOrd="0" parTransId="{7EA12F61-B79D-48F5-BBF8-1203FE6A9C60}" sibTransId="{38538B02-2E3B-4F4E-B4CB-069F407AC973}"/>
    <dgm:cxn modelId="{F2D7BD8E-FD6D-4C6C-86C6-AD0AA2976665}" type="presOf" srcId="{562C749F-44DF-4AEB-9936-93FC8CD53BF1}" destId="{26782DCC-E10E-4BD6-B1D4-BC5EC2CACD34}" srcOrd="0" destOrd="0" presId="urn:microsoft.com/office/officeart/2005/8/layout/orgChart1"/>
    <dgm:cxn modelId="{CCD73CAB-817E-4A45-8E40-E9B68F301DD9}" srcId="{DB3C5F96-090C-4A63-86B6-F8242A0826F1}" destId="{9D7ED9C7-32AE-4EAB-A2CE-63BF212771F2}" srcOrd="1" destOrd="0" parTransId="{10070B2B-32DA-4CDE-B79A-B4E9733664E1}" sibTransId="{28A0EF19-23EB-4CF6-9640-9F9744BC043A}"/>
    <dgm:cxn modelId="{7711DDB2-710C-4BC0-9087-CA0BD37787A3}" type="presOf" srcId="{CA610548-63C1-4F6D-AE0F-2F64DC2CEA08}" destId="{7AF63332-0483-4B43-9BC7-D6B970DC801E}" srcOrd="0" destOrd="0" presId="urn:microsoft.com/office/officeart/2005/8/layout/orgChart1"/>
    <dgm:cxn modelId="{C73FF0B2-380C-4C2C-8286-3C93766B36E1}" type="presOf" srcId="{9D7ED9C7-32AE-4EAB-A2CE-63BF212771F2}" destId="{1D6CA1EE-DCE6-4D75-8B68-3EAE2EDD244C}" srcOrd="1" destOrd="0" presId="urn:microsoft.com/office/officeart/2005/8/layout/orgChart1"/>
    <dgm:cxn modelId="{F48B01B5-73E3-421B-AE5E-1BF5C61BDAF6}" type="presOf" srcId="{8840B439-29A1-4C91-805D-03AA3402483C}" destId="{17FD099E-0AEF-4055-A35D-79ED8DDD446B}" srcOrd="1" destOrd="0" presId="urn:microsoft.com/office/officeart/2005/8/layout/orgChart1"/>
    <dgm:cxn modelId="{96EA5BC7-7822-4B46-8284-C98C82537913}" srcId="{DB3C5F96-090C-4A63-86B6-F8242A0826F1}" destId="{8840B439-29A1-4C91-805D-03AA3402483C}" srcOrd="3" destOrd="0" parTransId="{DAE3D79F-D3B8-4FA1-87A4-8644FBC6DDE2}" sibTransId="{A0C95632-2B4D-41EE-BDF3-E2D2DA3E406C}"/>
    <dgm:cxn modelId="{0F6F26CD-A12C-4D6D-AEE0-52FF0CEF3209}" type="presOf" srcId="{2C67B964-F075-4075-9CB7-DBE6290B8A3B}" destId="{7E70C5E8-E295-4C50-B2DB-1167DAAE331B}" srcOrd="0" destOrd="0" presId="urn:microsoft.com/office/officeart/2005/8/layout/orgChart1"/>
    <dgm:cxn modelId="{E75947D5-2168-4FBB-B494-0C5F032DABCC}" srcId="{C7BA3D3A-459C-4BA4-979F-DEE223E40898}" destId="{85BEE8DA-516C-47A5-924E-D8E0CB8F98EE}" srcOrd="0" destOrd="0" parTransId="{A2366E91-DD6B-4E06-93F7-5BC0588C1F0C}" sibTransId="{0DD6FCE7-A75F-4BDF-B07B-ADE23C4AB027}"/>
    <dgm:cxn modelId="{99AB25D8-66F6-430A-AEA5-B1A285C77128}" type="presOf" srcId="{85BEE8DA-516C-47A5-924E-D8E0CB8F98EE}" destId="{2D0C820A-DAC9-4335-BEC4-8864905DD2E5}" srcOrd="0" destOrd="0" presId="urn:microsoft.com/office/officeart/2005/8/layout/orgChart1"/>
    <dgm:cxn modelId="{DD8934DD-CF6E-420E-B356-8E7382F7F254}" type="presOf" srcId="{3366D16E-F3B5-45FE-B163-9B45D3848A7E}" destId="{BED3398F-8173-48A1-8EDF-E542E2BBA3B3}" srcOrd="1" destOrd="0" presId="urn:microsoft.com/office/officeart/2005/8/layout/orgChart1"/>
    <dgm:cxn modelId="{92B87FDF-74D9-41EA-AB7A-0C0DEE8264F7}" srcId="{DB3C5F96-090C-4A63-86B6-F8242A0826F1}" destId="{5BFBDD9F-0215-40AE-B186-048CD98651CB}" srcOrd="2" destOrd="0" parTransId="{562C749F-44DF-4AEB-9936-93FC8CD53BF1}" sibTransId="{7E6FC15E-82BD-418F-A744-72AF11956E21}"/>
    <dgm:cxn modelId="{2F3E55E4-6AB4-4781-8B91-326A9E601AF9}" type="presOf" srcId="{DAE3D79F-D3B8-4FA1-87A4-8644FBC6DDE2}" destId="{F28890D2-1CFD-4074-B082-2D12345DB45D}" srcOrd="0" destOrd="0" presId="urn:microsoft.com/office/officeart/2005/8/layout/orgChart1"/>
    <dgm:cxn modelId="{463BA6E9-217A-46C3-898A-619369BF6363}" type="presOf" srcId="{76B6FD09-F45B-4447-881D-A86A5E11ECC9}" destId="{5302F08E-70F3-47FE-942D-80D7FA7508C0}" srcOrd="1" destOrd="0" presId="urn:microsoft.com/office/officeart/2005/8/layout/orgChart1"/>
    <dgm:cxn modelId="{F6C93DEA-B035-4E7F-B2A2-71185EC9192D}" type="presOf" srcId="{795FC78A-5366-404C-B7C3-EB125E757908}" destId="{376EF89A-9CA1-435C-864D-1E14B1972164}" srcOrd="0" destOrd="0" presId="urn:microsoft.com/office/officeart/2005/8/layout/orgChart1"/>
    <dgm:cxn modelId="{ED9986EA-909B-4BB2-83C8-8080E7CF1223}" type="presOf" srcId="{76B6FD09-F45B-4447-881D-A86A5E11ECC9}" destId="{9B72FC6D-A593-4652-AC78-D5B3023EDD80}" srcOrd="0" destOrd="0" presId="urn:microsoft.com/office/officeart/2005/8/layout/orgChart1"/>
    <dgm:cxn modelId="{FE0E73ED-5673-4617-8C27-3A49B7CF159B}" type="presOf" srcId="{3366D16E-F3B5-45FE-B163-9B45D3848A7E}" destId="{2D96E5C2-D329-4A1B-8586-B3590785B95E}" srcOrd="0" destOrd="0" presId="urn:microsoft.com/office/officeart/2005/8/layout/orgChart1"/>
    <dgm:cxn modelId="{2A708DF0-9F67-4E93-BDFD-4526F3FAA79E}" type="presOf" srcId="{0D0E608C-3736-4590-ADCC-5AE3484BDF4A}" destId="{76853DC9-F2B7-429C-AD21-3CD0D0E0ECC9}" srcOrd="0" destOrd="0" presId="urn:microsoft.com/office/officeart/2005/8/layout/orgChart1"/>
    <dgm:cxn modelId="{92FF16F7-0959-4166-AC58-E87FCB36E305}" type="presOf" srcId="{C7BA3D3A-459C-4BA4-979F-DEE223E40898}" destId="{F648F0AC-F0C2-44CD-9A0C-31C4DD61CDC7}" srcOrd="0" destOrd="0" presId="urn:microsoft.com/office/officeart/2005/8/layout/orgChart1"/>
    <dgm:cxn modelId="{98386AF7-6CB3-45FD-A249-A205BC74EE80}" type="presOf" srcId="{A2366E91-DD6B-4E06-93F7-5BC0588C1F0C}" destId="{B7AD7E10-80A7-4A43-9F0E-5CE6A6C9A5AA}" srcOrd="0" destOrd="0" presId="urn:microsoft.com/office/officeart/2005/8/layout/orgChart1"/>
    <dgm:cxn modelId="{775882F7-9EA4-44CE-9111-4E6A37F53B85}" type="presOf" srcId="{B7A61857-A25A-4279-9D75-62D81C74AF98}" destId="{5CC2249A-E458-4025-9A84-77AAEB9B467B}" srcOrd="0" destOrd="0" presId="urn:microsoft.com/office/officeart/2005/8/layout/orgChart1"/>
    <dgm:cxn modelId="{2742C6FD-2F70-4CA1-9620-73244FC2295E}" type="presOf" srcId="{91DF0127-3FF0-4F1B-87E7-E8CE6761020D}" destId="{ED3153B4-35CD-4E6B-AD86-5082090D8E63}" srcOrd="0" destOrd="0" presId="urn:microsoft.com/office/officeart/2005/8/layout/orgChart1"/>
    <dgm:cxn modelId="{5B414434-442F-4CB0-B961-AD546A1D9BB0}" type="presParOf" srcId="{B910CA6A-D4E3-4C02-AB73-F1B82136C790}" destId="{EEAB0EDE-4004-4B21-9787-B5339426AA09}" srcOrd="0" destOrd="0" presId="urn:microsoft.com/office/officeart/2005/8/layout/orgChart1"/>
    <dgm:cxn modelId="{30857CAB-D0FA-4024-8559-C353D6B6D84B}" type="presParOf" srcId="{EEAB0EDE-4004-4B21-9787-B5339426AA09}" destId="{A4040289-E7DA-4B6F-B3B5-4A5622290AF1}" srcOrd="0" destOrd="0" presId="urn:microsoft.com/office/officeart/2005/8/layout/orgChart1"/>
    <dgm:cxn modelId="{9A910D3C-F50D-4E80-B7D8-EEDBC368D6A5}" type="presParOf" srcId="{A4040289-E7DA-4B6F-B3B5-4A5622290AF1}" destId="{9B72FC6D-A593-4652-AC78-D5B3023EDD80}" srcOrd="0" destOrd="0" presId="urn:microsoft.com/office/officeart/2005/8/layout/orgChart1"/>
    <dgm:cxn modelId="{B261A799-6421-408B-8818-C8BC2944E3ED}" type="presParOf" srcId="{A4040289-E7DA-4B6F-B3B5-4A5622290AF1}" destId="{5302F08E-70F3-47FE-942D-80D7FA7508C0}" srcOrd="1" destOrd="0" presId="urn:microsoft.com/office/officeart/2005/8/layout/orgChart1"/>
    <dgm:cxn modelId="{AD53AC00-A50A-4659-85C1-EC79BFF175F2}" type="presParOf" srcId="{EEAB0EDE-4004-4B21-9787-B5339426AA09}" destId="{434AAB4C-8280-46BC-8A82-E5B6EB8F1C43}" srcOrd="1" destOrd="0" presId="urn:microsoft.com/office/officeart/2005/8/layout/orgChart1"/>
    <dgm:cxn modelId="{8CE19819-3F0E-42C8-809B-CCA80032951A}" type="presParOf" srcId="{434AAB4C-8280-46BC-8A82-E5B6EB8F1C43}" destId="{E6AA8FA9-AD73-4F59-8521-20FD67138795}" srcOrd="0" destOrd="0" presId="urn:microsoft.com/office/officeart/2005/8/layout/orgChart1"/>
    <dgm:cxn modelId="{8F471B0C-04D0-4DD1-8CB1-CC6E89BFD495}" type="presParOf" srcId="{434AAB4C-8280-46BC-8A82-E5B6EB8F1C43}" destId="{E6EEC51F-0D74-4DC6-9880-4C8FB9300769}" srcOrd="1" destOrd="0" presId="urn:microsoft.com/office/officeart/2005/8/layout/orgChart1"/>
    <dgm:cxn modelId="{37AB63BA-21DC-4016-9014-1C345C094979}" type="presParOf" srcId="{E6EEC51F-0D74-4DC6-9880-4C8FB9300769}" destId="{0B6EE617-4EBF-4F59-8C1F-E75BDBB758EF}" srcOrd="0" destOrd="0" presId="urn:microsoft.com/office/officeart/2005/8/layout/orgChart1"/>
    <dgm:cxn modelId="{7FD911CF-F206-4019-8E36-1AC78EB6E6D8}" type="presParOf" srcId="{0B6EE617-4EBF-4F59-8C1F-E75BDBB758EF}" destId="{F648F0AC-F0C2-44CD-9A0C-31C4DD61CDC7}" srcOrd="0" destOrd="0" presId="urn:microsoft.com/office/officeart/2005/8/layout/orgChart1"/>
    <dgm:cxn modelId="{F395504A-A3FE-4020-8158-31C2DB36E1F8}" type="presParOf" srcId="{0B6EE617-4EBF-4F59-8C1F-E75BDBB758EF}" destId="{DB70EDB2-2BB4-473C-97A6-81B41BAB8485}" srcOrd="1" destOrd="0" presId="urn:microsoft.com/office/officeart/2005/8/layout/orgChart1"/>
    <dgm:cxn modelId="{AFF3A99A-0563-4252-8338-32D9E662881E}" type="presParOf" srcId="{E6EEC51F-0D74-4DC6-9880-4C8FB9300769}" destId="{70DAE877-6335-4DCE-8476-CB099E178A0A}" srcOrd="1" destOrd="0" presId="urn:microsoft.com/office/officeart/2005/8/layout/orgChart1"/>
    <dgm:cxn modelId="{991BD258-AFEF-4F79-B784-5B0A86AD94B4}" type="presParOf" srcId="{70DAE877-6335-4DCE-8476-CB099E178A0A}" destId="{B7AD7E10-80A7-4A43-9F0E-5CE6A6C9A5AA}" srcOrd="0" destOrd="0" presId="urn:microsoft.com/office/officeart/2005/8/layout/orgChart1"/>
    <dgm:cxn modelId="{A7EED24A-422F-4215-9BC1-AB8E0B6868D3}" type="presParOf" srcId="{70DAE877-6335-4DCE-8476-CB099E178A0A}" destId="{33FDBF40-4C3E-4701-B658-2B1C1BDABDFB}" srcOrd="1" destOrd="0" presId="urn:microsoft.com/office/officeart/2005/8/layout/orgChart1"/>
    <dgm:cxn modelId="{8B554BB3-6995-4710-AC76-0128C0C757E2}" type="presParOf" srcId="{33FDBF40-4C3E-4701-B658-2B1C1BDABDFB}" destId="{196E435E-8FBF-4A81-AFEF-932BBC00FAED}" srcOrd="0" destOrd="0" presId="urn:microsoft.com/office/officeart/2005/8/layout/orgChart1"/>
    <dgm:cxn modelId="{5888E012-336D-4ECA-B27A-3B98E104BCE8}" type="presParOf" srcId="{196E435E-8FBF-4A81-AFEF-932BBC00FAED}" destId="{2D0C820A-DAC9-4335-BEC4-8864905DD2E5}" srcOrd="0" destOrd="0" presId="urn:microsoft.com/office/officeart/2005/8/layout/orgChart1"/>
    <dgm:cxn modelId="{D0480F14-748D-4A61-8078-3C7062BE62ED}" type="presParOf" srcId="{196E435E-8FBF-4A81-AFEF-932BBC00FAED}" destId="{A88675D2-9E59-497B-B971-D4B380ED21AD}" srcOrd="1" destOrd="0" presId="urn:microsoft.com/office/officeart/2005/8/layout/orgChart1"/>
    <dgm:cxn modelId="{6E6BA41F-CC7E-4215-B96D-2AF14224F783}" type="presParOf" srcId="{33FDBF40-4C3E-4701-B658-2B1C1BDABDFB}" destId="{7C45BF56-FFAD-4313-B836-992D7CF432C3}" srcOrd="1" destOrd="0" presId="urn:microsoft.com/office/officeart/2005/8/layout/orgChart1"/>
    <dgm:cxn modelId="{287DCC6E-CB55-46E3-91F9-D93780FC7BCA}" type="presParOf" srcId="{33FDBF40-4C3E-4701-B658-2B1C1BDABDFB}" destId="{0429954E-D92F-4A93-A085-CCA79457BB2B}" srcOrd="2" destOrd="0" presId="urn:microsoft.com/office/officeart/2005/8/layout/orgChart1"/>
    <dgm:cxn modelId="{943934D5-D4AC-413B-A7A4-A4F391165650}" type="presParOf" srcId="{70DAE877-6335-4DCE-8476-CB099E178A0A}" destId="{EC15B108-A3BC-4A61-9D89-63C3D7B7164D}" srcOrd="2" destOrd="0" presId="urn:microsoft.com/office/officeart/2005/8/layout/orgChart1"/>
    <dgm:cxn modelId="{14AD05F3-92DB-450B-A470-00BFDA0FE6E2}" type="presParOf" srcId="{70DAE877-6335-4DCE-8476-CB099E178A0A}" destId="{AD47604B-CE7B-477C-B666-1F88CE173D16}" srcOrd="3" destOrd="0" presId="urn:microsoft.com/office/officeart/2005/8/layout/orgChart1"/>
    <dgm:cxn modelId="{49B25AFF-5291-467A-9902-5C811FD4584C}" type="presParOf" srcId="{AD47604B-CE7B-477C-B666-1F88CE173D16}" destId="{8BF343C2-05CE-44F8-BAE3-D844FA3B954C}" srcOrd="0" destOrd="0" presId="urn:microsoft.com/office/officeart/2005/8/layout/orgChart1"/>
    <dgm:cxn modelId="{BA6E29A3-8F9A-47B3-9928-DAA2BEC4497F}" type="presParOf" srcId="{8BF343C2-05CE-44F8-BAE3-D844FA3B954C}" destId="{2D96E5C2-D329-4A1B-8586-B3590785B95E}" srcOrd="0" destOrd="0" presId="urn:microsoft.com/office/officeart/2005/8/layout/orgChart1"/>
    <dgm:cxn modelId="{BA0769C8-A0EC-4959-8510-8DD69F8EEEC9}" type="presParOf" srcId="{8BF343C2-05CE-44F8-BAE3-D844FA3B954C}" destId="{BED3398F-8173-48A1-8EDF-E542E2BBA3B3}" srcOrd="1" destOrd="0" presId="urn:microsoft.com/office/officeart/2005/8/layout/orgChart1"/>
    <dgm:cxn modelId="{68604A57-4C40-4B28-8F8B-3E2BB1212584}" type="presParOf" srcId="{AD47604B-CE7B-477C-B666-1F88CE173D16}" destId="{90F69959-2FD1-44FD-AD25-20FD617A4868}" srcOrd="1" destOrd="0" presId="urn:microsoft.com/office/officeart/2005/8/layout/orgChart1"/>
    <dgm:cxn modelId="{0541B3F2-1547-4A33-A022-505380E1E9BB}" type="presParOf" srcId="{AD47604B-CE7B-477C-B666-1F88CE173D16}" destId="{D7EFDB4F-D8F6-411B-891A-9F3FD844887C}" srcOrd="2" destOrd="0" presId="urn:microsoft.com/office/officeart/2005/8/layout/orgChart1"/>
    <dgm:cxn modelId="{A9342341-9077-466E-927A-CD460B6574B7}" type="presParOf" srcId="{E6EEC51F-0D74-4DC6-9880-4C8FB9300769}" destId="{5BB30331-F8BB-41BF-A04D-3F3768EDDFDE}" srcOrd="2" destOrd="0" presId="urn:microsoft.com/office/officeart/2005/8/layout/orgChart1"/>
    <dgm:cxn modelId="{27CABA16-43CC-451E-B0EC-A309434929E4}" type="presParOf" srcId="{434AAB4C-8280-46BC-8A82-E5B6EB8F1C43}" destId="{F5FD498B-9475-4FBC-8EC5-7945D2E249B9}" srcOrd="2" destOrd="0" presId="urn:microsoft.com/office/officeart/2005/8/layout/orgChart1"/>
    <dgm:cxn modelId="{96AC4D9A-8DA0-4E51-B44E-A430E167785F}" type="presParOf" srcId="{434AAB4C-8280-46BC-8A82-E5B6EB8F1C43}" destId="{8BDB6339-C54E-4051-B160-3D0B8BEE2BE4}" srcOrd="3" destOrd="0" presId="urn:microsoft.com/office/officeart/2005/8/layout/orgChart1"/>
    <dgm:cxn modelId="{86616F6E-6955-4D3B-918D-2D2760EA47D2}" type="presParOf" srcId="{8BDB6339-C54E-4051-B160-3D0B8BEE2BE4}" destId="{556423F5-4EEE-4350-8C3F-FFB68A719886}" srcOrd="0" destOrd="0" presId="urn:microsoft.com/office/officeart/2005/8/layout/orgChart1"/>
    <dgm:cxn modelId="{57B31B8D-A54E-4662-94DD-255A9546BBD7}" type="presParOf" srcId="{556423F5-4EEE-4350-8C3F-FFB68A719886}" destId="{98663276-38E3-4EED-80FF-8413F5697AA9}" srcOrd="0" destOrd="0" presId="urn:microsoft.com/office/officeart/2005/8/layout/orgChart1"/>
    <dgm:cxn modelId="{1ACD855A-0CAA-457B-AB9C-F1E272AA0615}" type="presParOf" srcId="{556423F5-4EEE-4350-8C3F-FFB68A719886}" destId="{404B7763-53AF-4880-A5DF-5ECDC5220F1B}" srcOrd="1" destOrd="0" presId="urn:microsoft.com/office/officeart/2005/8/layout/orgChart1"/>
    <dgm:cxn modelId="{036F45D1-BB2D-4DC3-BD0D-006C729CF0D9}" type="presParOf" srcId="{8BDB6339-C54E-4051-B160-3D0B8BEE2BE4}" destId="{14F8E428-730A-4F7D-9ED8-90BF42605399}" srcOrd="1" destOrd="0" presId="urn:microsoft.com/office/officeart/2005/8/layout/orgChart1"/>
    <dgm:cxn modelId="{05C7D023-FE45-4B76-A30E-E1473D37F674}" type="presParOf" srcId="{14F8E428-730A-4F7D-9ED8-90BF42605399}" destId="{ED3153B4-35CD-4E6B-AD86-5082090D8E63}" srcOrd="0" destOrd="0" presId="urn:microsoft.com/office/officeart/2005/8/layout/orgChart1"/>
    <dgm:cxn modelId="{AF3C2A8B-2269-49D9-A6E6-5C8429870AEB}" type="presParOf" srcId="{14F8E428-730A-4F7D-9ED8-90BF42605399}" destId="{15759C19-6D15-4CC4-A05B-2A85138A99AE}" srcOrd="1" destOrd="0" presId="urn:microsoft.com/office/officeart/2005/8/layout/orgChart1"/>
    <dgm:cxn modelId="{B9A9541A-21B2-41D6-9586-C722BDEC434B}" type="presParOf" srcId="{15759C19-6D15-4CC4-A05B-2A85138A99AE}" destId="{1A55E16F-BF18-4841-9A80-FD230CF99F8B}" srcOrd="0" destOrd="0" presId="urn:microsoft.com/office/officeart/2005/8/layout/orgChart1"/>
    <dgm:cxn modelId="{9EC072BB-8C58-450D-9F63-7CD75B8D790D}" type="presParOf" srcId="{1A55E16F-BF18-4841-9A80-FD230CF99F8B}" destId="{3B18B11A-7F5E-4958-B0AF-AFF747979DDC}" srcOrd="0" destOrd="0" presId="urn:microsoft.com/office/officeart/2005/8/layout/orgChart1"/>
    <dgm:cxn modelId="{88B3D0BC-0DCE-45EE-9E88-28ABD9240DF8}" type="presParOf" srcId="{1A55E16F-BF18-4841-9A80-FD230CF99F8B}" destId="{A1184208-426E-4A43-96B4-D598B5D6B7F5}" srcOrd="1" destOrd="0" presId="urn:microsoft.com/office/officeart/2005/8/layout/orgChart1"/>
    <dgm:cxn modelId="{8DE7BB0C-D8EB-4ADE-A5F3-12A272E160FA}" type="presParOf" srcId="{15759C19-6D15-4CC4-A05B-2A85138A99AE}" destId="{1D860D6F-B778-49BF-BACF-168CE82F12F8}" srcOrd="1" destOrd="0" presId="urn:microsoft.com/office/officeart/2005/8/layout/orgChart1"/>
    <dgm:cxn modelId="{F77373A0-ADF3-4A82-A8BB-ED95E37D7CDE}" type="presParOf" srcId="{15759C19-6D15-4CC4-A05B-2A85138A99AE}" destId="{E8A1332E-D416-4951-952B-4CE5476051C0}" srcOrd="2" destOrd="0" presId="urn:microsoft.com/office/officeart/2005/8/layout/orgChart1"/>
    <dgm:cxn modelId="{5D3743F3-4BD1-4B10-974B-E136B091919F}" type="presParOf" srcId="{14F8E428-730A-4F7D-9ED8-90BF42605399}" destId="{2DF4C18F-78B6-46BE-9FFD-AEF1C2A73298}" srcOrd="2" destOrd="0" presId="urn:microsoft.com/office/officeart/2005/8/layout/orgChart1"/>
    <dgm:cxn modelId="{382D119E-09D8-4B11-8725-C14CC55A1110}" type="presParOf" srcId="{14F8E428-730A-4F7D-9ED8-90BF42605399}" destId="{A1CC70D6-1FD0-4BE7-9176-5B53D901EB34}" srcOrd="3" destOrd="0" presId="urn:microsoft.com/office/officeart/2005/8/layout/orgChart1"/>
    <dgm:cxn modelId="{05004A20-4219-4DCA-9CF8-5F25C83F7836}" type="presParOf" srcId="{A1CC70D6-1FD0-4BE7-9176-5B53D901EB34}" destId="{FB34536C-359B-422D-990F-8222923FC006}" srcOrd="0" destOrd="0" presId="urn:microsoft.com/office/officeart/2005/8/layout/orgChart1"/>
    <dgm:cxn modelId="{8BD67198-5067-4205-8B49-EDE241CA0A2F}" type="presParOf" srcId="{FB34536C-359B-422D-990F-8222923FC006}" destId="{4868CD55-09A8-49FF-A469-F5CF967AFC95}" srcOrd="0" destOrd="0" presId="urn:microsoft.com/office/officeart/2005/8/layout/orgChart1"/>
    <dgm:cxn modelId="{ADAE00C0-36CB-4BEC-9547-CA92145F6450}" type="presParOf" srcId="{FB34536C-359B-422D-990F-8222923FC006}" destId="{173A67C7-0C82-4944-8D87-D11A0AA0BD86}" srcOrd="1" destOrd="0" presId="urn:microsoft.com/office/officeart/2005/8/layout/orgChart1"/>
    <dgm:cxn modelId="{1D44363B-BF96-451A-BF64-8E2F87BB4432}" type="presParOf" srcId="{A1CC70D6-1FD0-4BE7-9176-5B53D901EB34}" destId="{A1E38A93-52A0-4E89-8CEA-C001CF13F79B}" srcOrd="1" destOrd="0" presId="urn:microsoft.com/office/officeart/2005/8/layout/orgChart1"/>
    <dgm:cxn modelId="{A9064839-68E4-475D-8654-A1C93EC8C564}" type="presParOf" srcId="{A1CC70D6-1FD0-4BE7-9176-5B53D901EB34}" destId="{C0B1B00E-856E-493C-8DF9-92404A6CCA9F}" srcOrd="2" destOrd="0" presId="urn:microsoft.com/office/officeart/2005/8/layout/orgChart1"/>
    <dgm:cxn modelId="{D7BF9242-8BCD-4FCC-B226-D8471815FEB3}" type="presParOf" srcId="{8BDB6339-C54E-4051-B160-3D0B8BEE2BE4}" destId="{D82EB7DC-E038-4AEA-81EA-C2C3C422FD51}" srcOrd="2" destOrd="0" presId="urn:microsoft.com/office/officeart/2005/8/layout/orgChart1"/>
    <dgm:cxn modelId="{8A97A01C-5938-43A7-96C6-51CE76317B16}" type="presParOf" srcId="{434AAB4C-8280-46BC-8A82-E5B6EB8F1C43}" destId="{7E70C5E8-E295-4C50-B2DB-1167DAAE331B}" srcOrd="4" destOrd="0" presId="urn:microsoft.com/office/officeart/2005/8/layout/orgChart1"/>
    <dgm:cxn modelId="{434D4E3D-D959-4EAC-BE1A-DB543434147C}" type="presParOf" srcId="{434AAB4C-8280-46BC-8A82-E5B6EB8F1C43}" destId="{2C032914-5744-47AC-BD34-9B2F94994604}" srcOrd="5" destOrd="0" presId="urn:microsoft.com/office/officeart/2005/8/layout/orgChart1"/>
    <dgm:cxn modelId="{265A8EC5-12EC-493E-8536-FE34E927F06F}" type="presParOf" srcId="{2C032914-5744-47AC-BD34-9B2F94994604}" destId="{7B52308D-2529-47E2-AADF-8F847C3E40B2}" srcOrd="0" destOrd="0" presId="urn:microsoft.com/office/officeart/2005/8/layout/orgChart1"/>
    <dgm:cxn modelId="{CE573C84-1E78-49D6-A7AD-A7922EBC9B33}" type="presParOf" srcId="{7B52308D-2529-47E2-AADF-8F847C3E40B2}" destId="{33F580DF-5370-4B2F-A250-101411B9E3F8}" srcOrd="0" destOrd="0" presId="urn:microsoft.com/office/officeart/2005/8/layout/orgChart1"/>
    <dgm:cxn modelId="{5E12058B-593B-4FC6-A63A-6972BC352D38}" type="presParOf" srcId="{7B52308D-2529-47E2-AADF-8F847C3E40B2}" destId="{CF9E02F6-3960-439E-B126-F31ABE2DD997}" srcOrd="1" destOrd="0" presId="urn:microsoft.com/office/officeart/2005/8/layout/orgChart1"/>
    <dgm:cxn modelId="{9973C275-B3DF-441F-BF51-18F72E64A89F}" type="presParOf" srcId="{2C032914-5744-47AC-BD34-9B2F94994604}" destId="{9F906EF1-3AC7-4EC5-A0A2-FCD31FC6A810}" srcOrd="1" destOrd="0" presId="urn:microsoft.com/office/officeart/2005/8/layout/orgChart1"/>
    <dgm:cxn modelId="{E865772D-F796-4486-8193-FE19798E2468}" type="presParOf" srcId="{9F906EF1-3AC7-4EC5-A0A2-FCD31FC6A810}" destId="{376EF89A-9CA1-435C-864D-1E14B1972164}" srcOrd="0" destOrd="0" presId="urn:microsoft.com/office/officeart/2005/8/layout/orgChart1"/>
    <dgm:cxn modelId="{37D08374-4E96-44B6-9C4A-F6FA298DF768}" type="presParOf" srcId="{9F906EF1-3AC7-4EC5-A0A2-FCD31FC6A810}" destId="{1F75012B-7BC0-4828-BBB3-0855533172FA}" srcOrd="1" destOrd="0" presId="urn:microsoft.com/office/officeart/2005/8/layout/orgChart1"/>
    <dgm:cxn modelId="{D0D4E17F-766C-42A3-9AA7-92F8CF24BED3}" type="presParOf" srcId="{1F75012B-7BC0-4828-BBB3-0855533172FA}" destId="{0E102350-4099-4329-BC3B-9B1EA819155B}" srcOrd="0" destOrd="0" presId="urn:microsoft.com/office/officeart/2005/8/layout/orgChart1"/>
    <dgm:cxn modelId="{40A94889-6480-4930-8B47-EDE3EA31D086}" type="presParOf" srcId="{0E102350-4099-4329-BC3B-9B1EA819155B}" destId="{76853DC9-F2B7-429C-AD21-3CD0D0E0ECC9}" srcOrd="0" destOrd="0" presId="urn:microsoft.com/office/officeart/2005/8/layout/orgChart1"/>
    <dgm:cxn modelId="{38AF90D9-279D-49C6-8261-4DE6307D9D73}" type="presParOf" srcId="{0E102350-4099-4329-BC3B-9B1EA819155B}" destId="{94654959-B5CA-4998-AB21-DC14202721EF}" srcOrd="1" destOrd="0" presId="urn:microsoft.com/office/officeart/2005/8/layout/orgChart1"/>
    <dgm:cxn modelId="{E6C74E5F-053A-49D5-B392-25A447FAED84}" type="presParOf" srcId="{1F75012B-7BC0-4828-BBB3-0855533172FA}" destId="{9BC473F5-5235-4FDC-8FB1-11C39B0598BA}" srcOrd="1" destOrd="0" presId="urn:microsoft.com/office/officeart/2005/8/layout/orgChart1"/>
    <dgm:cxn modelId="{86106883-3A32-4907-A789-738F815CC034}" type="presParOf" srcId="{1F75012B-7BC0-4828-BBB3-0855533172FA}" destId="{726231E3-EE2B-4615-8C73-477904185C90}" srcOrd="2" destOrd="0" presId="urn:microsoft.com/office/officeart/2005/8/layout/orgChart1"/>
    <dgm:cxn modelId="{51AEE4DC-5CF4-4747-9949-8CA8224FC8A9}" type="presParOf" srcId="{9F906EF1-3AC7-4EC5-A0A2-FCD31FC6A810}" destId="{B42A3CD5-B5B1-4DBB-9E07-5B470000EC80}" srcOrd="2" destOrd="0" presId="urn:microsoft.com/office/officeart/2005/8/layout/orgChart1"/>
    <dgm:cxn modelId="{387CEDBB-3360-47C9-8698-FDD2C5019D65}" type="presParOf" srcId="{9F906EF1-3AC7-4EC5-A0A2-FCD31FC6A810}" destId="{4657B580-041D-4279-8340-3C534ED4C072}" srcOrd="3" destOrd="0" presId="urn:microsoft.com/office/officeart/2005/8/layout/orgChart1"/>
    <dgm:cxn modelId="{25AD0E10-DB32-4D90-A77D-DFFC39BAA482}" type="presParOf" srcId="{4657B580-041D-4279-8340-3C534ED4C072}" destId="{30B59CD4-82F2-459B-BB49-F8031B75D65F}" srcOrd="0" destOrd="0" presId="urn:microsoft.com/office/officeart/2005/8/layout/orgChart1"/>
    <dgm:cxn modelId="{7CF76A01-7EF7-4C63-97BA-4A5E2FB60016}" type="presParOf" srcId="{30B59CD4-82F2-459B-BB49-F8031B75D65F}" destId="{30E19C1D-4FEB-4143-8A56-B82B06592415}" srcOrd="0" destOrd="0" presId="urn:microsoft.com/office/officeart/2005/8/layout/orgChart1"/>
    <dgm:cxn modelId="{A7EB9182-3A8F-4F02-B493-637CD73E5800}" type="presParOf" srcId="{30B59CD4-82F2-459B-BB49-F8031B75D65F}" destId="{E39A9944-C4CE-426E-BD3D-93BD4A4F9E05}" srcOrd="1" destOrd="0" presId="urn:microsoft.com/office/officeart/2005/8/layout/orgChart1"/>
    <dgm:cxn modelId="{550ABDA0-35A7-4D1A-B0AB-8098B4BF7653}" type="presParOf" srcId="{4657B580-041D-4279-8340-3C534ED4C072}" destId="{14B68399-3B95-426B-B03E-EC3BFF0D6B5C}" srcOrd="1" destOrd="0" presId="urn:microsoft.com/office/officeart/2005/8/layout/orgChart1"/>
    <dgm:cxn modelId="{65569E08-9455-4D5D-A78B-65650C3516B0}" type="presParOf" srcId="{4657B580-041D-4279-8340-3C534ED4C072}" destId="{D26A8530-C03C-4A86-8F7B-7BF460BCE7D6}" srcOrd="2" destOrd="0" presId="urn:microsoft.com/office/officeart/2005/8/layout/orgChart1"/>
    <dgm:cxn modelId="{B841B319-0937-4C9F-8F81-96799FC853F8}" type="presParOf" srcId="{2C032914-5744-47AC-BD34-9B2F94994604}" destId="{54D744B2-6542-4F55-B5DB-9E2425310296}" srcOrd="2" destOrd="0" presId="urn:microsoft.com/office/officeart/2005/8/layout/orgChart1"/>
    <dgm:cxn modelId="{461A00CB-2F70-4517-BD4C-8CF2D48137D2}" type="presParOf" srcId="{434AAB4C-8280-46BC-8A82-E5B6EB8F1C43}" destId="{BEEA25FA-B2EC-4BB2-BCEC-B0A688548711}" srcOrd="6" destOrd="0" presId="urn:microsoft.com/office/officeart/2005/8/layout/orgChart1"/>
    <dgm:cxn modelId="{38253C6D-D32F-4F8C-A2B1-B40314F6B861}" type="presParOf" srcId="{434AAB4C-8280-46BC-8A82-E5B6EB8F1C43}" destId="{EC409BB3-E943-4329-8676-C6F2E76509A5}" srcOrd="7" destOrd="0" presId="urn:microsoft.com/office/officeart/2005/8/layout/orgChart1"/>
    <dgm:cxn modelId="{C30FF3FB-D40E-42E2-B5CD-DEBE89FE5A13}" type="presParOf" srcId="{EC409BB3-E943-4329-8676-C6F2E76509A5}" destId="{D3AA7E4E-2813-40CC-ACB7-B6BC689F5B74}" srcOrd="0" destOrd="0" presId="urn:microsoft.com/office/officeart/2005/8/layout/orgChart1"/>
    <dgm:cxn modelId="{88BADD2A-57DC-45DF-BE8C-F2C08907244A}" type="presParOf" srcId="{D3AA7E4E-2813-40CC-ACB7-B6BC689F5B74}" destId="{BBF2A343-3923-4DFD-AF08-E17632396A61}" srcOrd="0" destOrd="0" presId="urn:microsoft.com/office/officeart/2005/8/layout/orgChart1"/>
    <dgm:cxn modelId="{5CF12C91-303C-4B53-AB5B-CD5FC74600B4}" type="presParOf" srcId="{D3AA7E4E-2813-40CC-ACB7-B6BC689F5B74}" destId="{7F491B6B-89B1-4917-B3A8-B006B636ECDD}" srcOrd="1" destOrd="0" presId="urn:microsoft.com/office/officeart/2005/8/layout/orgChart1"/>
    <dgm:cxn modelId="{267FF96A-CF2D-4E2C-9932-46315E3B514E}" type="presParOf" srcId="{EC409BB3-E943-4329-8676-C6F2E76509A5}" destId="{5AD3483A-0E23-4FE3-A98A-8689D9FC9D44}" srcOrd="1" destOrd="0" presId="urn:microsoft.com/office/officeart/2005/8/layout/orgChart1"/>
    <dgm:cxn modelId="{DB8CF0D2-8F32-4192-A089-748C0F7C68C9}" type="presParOf" srcId="{5AD3483A-0E23-4FE3-A98A-8689D9FC9D44}" destId="{5CC2249A-E458-4025-9A84-77AAEB9B467B}" srcOrd="0" destOrd="0" presId="urn:microsoft.com/office/officeart/2005/8/layout/orgChart1"/>
    <dgm:cxn modelId="{F569E512-B065-47CD-B3C9-0880AB7B8093}" type="presParOf" srcId="{5AD3483A-0E23-4FE3-A98A-8689D9FC9D44}" destId="{73732488-D98B-418B-AC6C-868074CEA17D}" srcOrd="1" destOrd="0" presId="urn:microsoft.com/office/officeart/2005/8/layout/orgChart1"/>
    <dgm:cxn modelId="{3DBECDC5-F28F-4CEA-8435-013366218C4A}" type="presParOf" srcId="{73732488-D98B-418B-AC6C-868074CEA17D}" destId="{AA1E8C13-1C87-4316-80B9-3FA8D193C5F1}" srcOrd="0" destOrd="0" presId="urn:microsoft.com/office/officeart/2005/8/layout/orgChart1"/>
    <dgm:cxn modelId="{E49901A0-4B51-4FC1-BB38-493053CCAB93}" type="presParOf" srcId="{AA1E8C13-1C87-4316-80B9-3FA8D193C5F1}" destId="{7AF63332-0483-4B43-9BC7-D6B970DC801E}" srcOrd="0" destOrd="0" presId="urn:microsoft.com/office/officeart/2005/8/layout/orgChart1"/>
    <dgm:cxn modelId="{7DD46467-0342-4955-9E55-E376DBEE56F1}" type="presParOf" srcId="{AA1E8C13-1C87-4316-80B9-3FA8D193C5F1}" destId="{D32A7D18-9775-4809-AF9D-87F72CCB9FFC}" srcOrd="1" destOrd="0" presId="urn:microsoft.com/office/officeart/2005/8/layout/orgChart1"/>
    <dgm:cxn modelId="{49D53B13-019F-477B-9DA9-C519A60A6858}" type="presParOf" srcId="{73732488-D98B-418B-AC6C-868074CEA17D}" destId="{AEAE84C3-47E4-454E-A123-66D6D01560FF}" srcOrd="1" destOrd="0" presId="urn:microsoft.com/office/officeart/2005/8/layout/orgChart1"/>
    <dgm:cxn modelId="{58E371AF-7D4D-4B8E-9A68-51FA143E2044}" type="presParOf" srcId="{73732488-D98B-418B-AC6C-868074CEA17D}" destId="{9EF8C73D-FE7C-49B2-81BF-0D67574E603E}" srcOrd="2" destOrd="0" presId="urn:microsoft.com/office/officeart/2005/8/layout/orgChart1"/>
    <dgm:cxn modelId="{5023F232-DEC1-4843-99DA-71C9A268CF42}" type="presParOf" srcId="{5AD3483A-0E23-4FE3-A98A-8689D9FC9D44}" destId="{640103C6-4C6D-4FA2-8BF3-D851B02679FD}" srcOrd="2" destOrd="0" presId="urn:microsoft.com/office/officeart/2005/8/layout/orgChart1"/>
    <dgm:cxn modelId="{510323E3-D0F8-4A77-92B5-14454FE17596}" type="presParOf" srcId="{5AD3483A-0E23-4FE3-A98A-8689D9FC9D44}" destId="{38D1BB6F-3088-4F7E-85FD-F2B1B52115CA}" srcOrd="3" destOrd="0" presId="urn:microsoft.com/office/officeart/2005/8/layout/orgChart1"/>
    <dgm:cxn modelId="{3155B512-3036-47A0-8AE1-2AC304B28417}" type="presParOf" srcId="{38D1BB6F-3088-4F7E-85FD-F2B1B52115CA}" destId="{83D131DA-A7DB-4F72-B5B3-CAB118D0FEB7}" srcOrd="0" destOrd="0" presId="urn:microsoft.com/office/officeart/2005/8/layout/orgChart1"/>
    <dgm:cxn modelId="{1D10BACC-1DA0-4363-881E-067A13CD3788}" type="presParOf" srcId="{83D131DA-A7DB-4F72-B5B3-CAB118D0FEB7}" destId="{A407E4F9-006B-48D5-A331-1FAD1B88E252}" srcOrd="0" destOrd="0" presId="urn:microsoft.com/office/officeart/2005/8/layout/orgChart1"/>
    <dgm:cxn modelId="{E20B732B-8304-4638-B5D2-D2A8EB6C5A4B}" type="presParOf" srcId="{83D131DA-A7DB-4F72-B5B3-CAB118D0FEB7}" destId="{1D6CA1EE-DCE6-4D75-8B68-3EAE2EDD244C}" srcOrd="1" destOrd="0" presId="urn:microsoft.com/office/officeart/2005/8/layout/orgChart1"/>
    <dgm:cxn modelId="{9372A3E7-A7A8-4CEC-ADE4-3EB9CD1C6801}" type="presParOf" srcId="{38D1BB6F-3088-4F7E-85FD-F2B1B52115CA}" destId="{781A5F51-9C54-49FB-B5DB-7457D1CCBE71}" srcOrd="1" destOrd="0" presId="urn:microsoft.com/office/officeart/2005/8/layout/orgChart1"/>
    <dgm:cxn modelId="{A0509E3F-874C-48A2-85B0-BE3641266150}" type="presParOf" srcId="{38D1BB6F-3088-4F7E-85FD-F2B1B52115CA}" destId="{FD8A6153-07F3-48F5-8CD8-63157A15249C}" srcOrd="2" destOrd="0" presId="urn:microsoft.com/office/officeart/2005/8/layout/orgChart1"/>
    <dgm:cxn modelId="{F2B07871-5852-41E9-86DD-D4E6CC0867CF}" type="presParOf" srcId="{5AD3483A-0E23-4FE3-A98A-8689D9FC9D44}" destId="{26782DCC-E10E-4BD6-B1D4-BC5EC2CACD34}" srcOrd="4" destOrd="0" presId="urn:microsoft.com/office/officeart/2005/8/layout/orgChart1"/>
    <dgm:cxn modelId="{1F921963-9BE9-47F6-9513-07B6BF14C091}" type="presParOf" srcId="{5AD3483A-0E23-4FE3-A98A-8689D9FC9D44}" destId="{DDB5EA70-0308-4012-AF81-ADEDD28D6F77}" srcOrd="5" destOrd="0" presId="urn:microsoft.com/office/officeart/2005/8/layout/orgChart1"/>
    <dgm:cxn modelId="{74FD130B-6DAC-404A-B64E-46C81ECD4371}" type="presParOf" srcId="{DDB5EA70-0308-4012-AF81-ADEDD28D6F77}" destId="{23FF9E4C-E519-4733-A175-50984C2EBDB3}" srcOrd="0" destOrd="0" presId="urn:microsoft.com/office/officeart/2005/8/layout/orgChart1"/>
    <dgm:cxn modelId="{C5ED586A-825E-47F6-9349-1F5A0F4FC344}" type="presParOf" srcId="{23FF9E4C-E519-4733-A175-50984C2EBDB3}" destId="{D8569418-4516-477D-BFDA-59C47CA09751}" srcOrd="0" destOrd="0" presId="urn:microsoft.com/office/officeart/2005/8/layout/orgChart1"/>
    <dgm:cxn modelId="{57E6B45D-1971-40CA-92A5-2340A248CCEB}" type="presParOf" srcId="{23FF9E4C-E519-4733-A175-50984C2EBDB3}" destId="{6B60DB50-7E90-4A50-83C9-B2813121E97E}" srcOrd="1" destOrd="0" presId="urn:microsoft.com/office/officeart/2005/8/layout/orgChart1"/>
    <dgm:cxn modelId="{9BA2F057-BA73-41F9-99BB-BC8635305C7E}" type="presParOf" srcId="{DDB5EA70-0308-4012-AF81-ADEDD28D6F77}" destId="{02B2B4EC-4E2A-447D-BC27-E6DBA348A89C}" srcOrd="1" destOrd="0" presId="urn:microsoft.com/office/officeart/2005/8/layout/orgChart1"/>
    <dgm:cxn modelId="{F99E4378-7D1D-4FC9-9D89-BAC354555312}" type="presParOf" srcId="{DDB5EA70-0308-4012-AF81-ADEDD28D6F77}" destId="{77AC578E-1540-420D-8294-6B5B29BCA955}" srcOrd="2" destOrd="0" presId="urn:microsoft.com/office/officeart/2005/8/layout/orgChart1"/>
    <dgm:cxn modelId="{11B38C55-3308-40F6-844F-3827130E5C05}" type="presParOf" srcId="{5AD3483A-0E23-4FE3-A98A-8689D9FC9D44}" destId="{F28890D2-1CFD-4074-B082-2D12345DB45D}" srcOrd="6" destOrd="0" presId="urn:microsoft.com/office/officeart/2005/8/layout/orgChart1"/>
    <dgm:cxn modelId="{E817A083-99DF-46BD-9293-F568DBB368AC}" type="presParOf" srcId="{5AD3483A-0E23-4FE3-A98A-8689D9FC9D44}" destId="{58FC0943-0C0E-47AA-81AA-3E94B0DA9336}" srcOrd="7" destOrd="0" presId="urn:microsoft.com/office/officeart/2005/8/layout/orgChart1"/>
    <dgm:cxn modelId="{39CF42D9-7D79-477C-8C49-D9A3A7AB7656}" type="presParOf" srcId="{58FC0943-0C0E-47AA-81AA-3E94B0DA9336}" destId="{062BD4D9-003A-4470-9291-3B38D6839897}" srcOrd="0" destOrd="0" presId="urn:microsoft.com/office/officeart/2005/8/layout/orgChart1"/>
    <dgm:cxn modelId="{02F869D5-6F1B-416B-91C4-A7689CDCD000}" type="presParOf" srcId="{062BD4D9-003A-4470-9291-3B38D6839897}" destId="{3A48C8B6-F31C-4B1A-BCF4-B72785A035CA}" srcOrd="0" destOrd="0" presId="urn:microsoft.com/office/officeart/2005/8/layout/orgChart1"/>
    <dgm:cxn modelId="{8C20F18B-1BFF-49B7-B89B-04E306ACF141}" type="presParOf" srcId="{062BD4D9-003A-4470-9291-3B38D6839897}" destId="{17FD099E-0AEF-4055-A35D-79ED8DDD446B}" srcOrd="1" destOrd="0" presId="urn:microsoft.com/office/officeart/2005/8/layout/orgChart1"/>
    <dgm:cxn modelId="{6F3AEF0F-8A3F-4C86-A906-2303BE2768C8}" type="presParOf" srcId="{58FC0943-0C0E-47AA-81AA-3E94B0DA9336}" destId="{AF6C4CFD-5C90-4968-BC79-8E15B4E57DD1}" srcOrd="1" destOrd="0" presId="urn:microsoft.com/office/officeart/2005/8/layout/orgChart1"/>
    <dgm:cxn modelId="{558FEDFF-F682-4DDF-8A6A-91C03704E6C9}" type="presParOf" srcId="{58FC0943-0C0E-47AA-81AA-3E94B0DA9336}" destId="{19B6212F-F18D-4272-BA4E-63A80765DF77}" srcOrd="2" destOrd="0" presId="urn:microsoft.com/office/officeart/2005/8/layout/orgChart1"/>
    <dgm:cxn modelId="{C9962EB2-9D66-4077-A04F-17C627A9D798}" type="presParOf" srcId="{EC409BB3-E943-4329-8676-C6F2E76509A5}" destId="{ABA7409B-5F20-4C0F-B114-526F516EF940}" srcOrd="2" destOrd="0" presId="urn:microsoft.com/office/officeart/2005/8/layout/orgChart1"/>
    <dgm:cxn modelId="{A488145F-FCAB-4E84-AF81-1B6081D29C07}" type="presParOf" srcId="{EEAB0EDE-4004-4B21-9787-B5339426AA09}" destId="{B4FFC5D4-9AEA-4A47-A6FA-13FF8446E7D7}" srcOrd="2" destOrd="0" presId="urn:microsoft.com/office/officeart/2005/8/layout/orgChart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AAC1D43-FE4B-4643-942E-1F42F52B695D}"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GB"/>
        </a:p>
      </dgm:t>
    </dgm:pt>
    <dgm:pt modelId="{38FC358B-15CF-4E8E-87B8-2B3F266A0AB3}">
      <dgm:prSet phldrT="[Text]" custT="1"/>
      <dgm:spPr>
        <a:noFill/>
        <a:ln w="28575">
          <a:solidFill>
            <a:srgbClr val="7414DC"/>
          </a:solidFill>
        </a:ln>
      </dgm:spPr>
      <dgm:t>
        <a:bodyPr/>
        <a:lstStyle/>
        <a:p>
          <a:r>
            <a:rPr lang="en-GB" sz="1300">
              <a:solidFill>
                <a:sysClr val="windowText" lastClr="000000"/>
              </a:solidFill>
              <a:latin typeface="Nunito Sans" panose="00000500000000000000" pitchFamily="2" charset="0"/>
            </a:rPr>
            <a:t>District Leadership Team</a:t>
          </a:r>
        </a:p>
      </dgm:t>
    </dgm:pt>
    <dgm:pt modelId="{3BFDD8AC-18CD-4F08-AF48-302E3C59E934}" type="parTrans" cxnId="{CBAF09DF-C5BF-4332-A901-B05F036F7119}">
      <dgm:prSet/>
      <dgm:spPr/>
      <dgm:t>
        <a:bodyPr/>
        <a:lstStyle/>
        <a:p>
          <a:endParaRPr lang="en-GB" sz="1300">
            <a:solidFill>
              <a:sysClr val="windowText" lastClr="000000"/>
            </a:solidFill>
            <a:latin typeface="Nunito Sans" panose="00000500000000000000" pitchFamily="2" charset="0"/>
          </a:endParaRPr>
        </a:p>
      </dgm:t>
    </dgm:pt>
    <dgm:pt modelId="{4DBE0272-0F94-4434-975F-35B7B15F8C67}" type="sibTrans" cxnId="{CBAF09DF-C5BF-4332-A901-B05F036F7119}">
      <dgm:prSet/>
      <dgm:spPr/>
      <dgm:t>
        <a:bodyPr/>
        <a:lstStyle/>
        <a:p>
          <a:endParaRPr lang="en-GB" sz="1300">
            <a:solidFill>
              <a:sysClr val="windowText" lastClr="000000"/>
            </a:solidFill>
            <a:latin typeface="Nunito Sans" panose="00000500000000000000" pitchFamily="2" charset="0"/>
          </a:endParaRPr>
        </a:p>
      </dgm:t>
    </dgm:pt>
    <dgm:pt modelId="{0E8D0076-1457-441D-845D-098572716DB5}" type="asst">
      <dgm:prSet phldrT="[Text]" custT="1"/>
      <dgm:spPr>
        <a:noFill/>
        <a:ln>
          <a:solidFill>
            <a:srgbClr val="7414DC"/>
          </a:solidFill>
          <a:prstDash val="lgDash"/>
        </a:ln>
      </dgm:spPr>
      <dgm:t>
        <a:bodyPr/>
        <a:lstStyle/>
        <a:p>
          <a:r>
            <a:rPr lang="en-GB" sz="1300">
              <a:solidFill>
                <a:sysClr val="windowText" lastClr="000000"/>
              </a:solidFill>
              <a:latin typeface="Nunito Sans" panose="00000500000000000000" pitchFamily="2" charset="0"/>
            </a:rPr>
            <a:t>District Lead Volunteer(s)</a:t>
          </a:r>
        </a:p>
      </dgm:t>
    </dgm:pt>
    <dgm:pt modelId="{08EF092A-80E3-4CBE-BFB5-BCC0F05CDECE}" type="parTrans" cxnId="{9B70305F-5813-443A-8732-AA7D3A7E471F}">
      <dgm:prSet/>
      <dgm:spPr>
        <a:ln>
          <a:solidFill>
            <a:schemeClr val="tx2"/>
          </a:solidFill>
        </a:ln>
      </dgm:spPr>
      <dgm:t>
        <a:bodyPr/>
        <a:lstStyle/>
        <a:p>
          <a:endParaRPr lang="en-GB" sz="1300">
            <a:solidFill>
              <a:sysClr val="windowText" lastClr="000000"/>
            </a:solidFill>
            <a:latin typeface="Nunito Sans" panose="00000500000000000000" pitchFamily="2" charset="0"/>
          </a:endParaRPr>
        </a:p>
      </dgm:t>
    </dgm:pt>
    <dgm:pt modelId="{CDFD544D-152D-4BFC-B797-F70683DAA2C1}" type="sibTrans" cxnId="{9B70305F-5813-443A-8732-AA7D3A7E471F}">
      <dgm:prSet/>
      <dgm:spPr/>
      <dgm:t>
        <a:bodyPr/>
        <a:lstStyle/>
        <a:p>
          <a:endParaRPr lang="en-GB" sz="1300">
            <a:solidFill>
              <a:sysClr val="windowText" lastClr="000000"/>
            </a:solidFill>
            <a:latin typeface="Nunito Sans" panose="00000500000000000000" pitchFamily="2" charset="0"/>
          </a:endParaRPr>
        </a:p>
      </dgm:t>
    </dgm:pt>
    <dgm:pt modelId="{590109C0-5A13-4259-B878-974B724D47C2}">
      <dgm:prSet phldrT="[Text]" custT="1"/>
      <dgm:spPr>
        <a:noFill/>
        <a:ln>
          <a:solidFill>
            <a:srgbClr val="7414DC"/>
          </a:solidFill>
          <a:prstDash val="lgDash"/>
        </a:ln>
      </dgm:spPr>
      <dgm:t>
        <a:bodyPr/>
        <a:lstStyle/>
        <a:p>
          <a:r>
            <a:rPr lang="en-GB" sz="1300">
              <a:solidFill>
                <a:sysClr val="windowText" lastClr="000000"/>
              </a:solidFill>
              <a:latin typeface="Nunito Sans" panose="00000500000000000000" pitchFamily="2" charset="0"/>
            </a:rPr>
            <a:t>Programme Team Leader</a:t>
          </a:r>
        </a:p>
      </dgm:t>
    </dgm:pt>
    <dgm:pt modelId="{864EF004-0531-4186-BC18-918A57E75E37}" type="parTrans" cxnId="{D39F506C-834C-41B9-8AB2-DEDBB560603D}">
      <dgm:prSet/>
      <dgm:spPr>
        <a:ln>
          <a:solidFill>
            <a:srgbClr val="7414DC"/>
          </a:solidFill>
        </a:ln>
      </dgm:spPr>
      <dgm:t>
        <a:bodyPr/>
        <a:lstStyle/>
        <a:p>
          <a:endParaRPr lang="en-GB" sz="1300">
            <a:solidFill>
              <a:sysClr val="windowText" lastClr="000000"/>
            </a:solidFill>
            <a:latin typeface="Nunito Sans" panose="00000500000000000000" pitchFamily="2" charset="0"/>
          </a:endParaRPr>
        </a:p>
      </dgm:t>
    </dgm:pt>
    <dgm:pt modelId="{88B0CE52-40D4-4EEC-91F1-EFA131E00395}" type="sibTrans" cxnId="{D39F506C-834C-41B9-8AB2-DEDBB560603D}">
      <dgm:prSet/>
      <dgm:spPr/>
      <dgm:t>
        <a:bodyPr/>
        <a:lstStyle/>
        <a:p>
          <a:endParaRPr lang="en-GB" sz="1300">
            <a:solidFill>
              <a:sysClr val="windowText" lastClr="000000"/>
            </a:solidFill>
            <a:latin typeface="Nunito Sans" panose="00000500000000000000" pitchFamily="2" charset="0"/>
          </a:endParaRPr>
        </a:p>
      </dgm:t>
    </dgm:pt>
    <dgm:pt modelId="{81F94D01-5CB9-4A28-BC3F-293EC5C937CC}">
      <dgm:prSet phldrT="[Text]" custT="1"/>
      <dgm:spPr>
        <a:noFill/>
        <a:ln>
          <a:solidFill>
            <a:srgbClr val="7414DC"/>
          </a:solidFill>
          <a:prstDash val="lgDash"/>
        </a:ln>
      </dgm:spPr>
      <dgm:t>
        <a:bodyPr/>
        <a:lstStyle/>
        <a:p>
          <a:r>
            <a:rPr lang="en-GB" sz="1300">
              <a:solidFill>
                <a:sysClr val="windowText" lastClr="000000"/>
              </a:solidFill>
              <a:latin typeface="Nunito Sans" panose="00000500000000000000" pitchFamily="2" charset="0"/>
            </a:rPr>
            <a:t>Group Lead Volunteers</a:t>
          </a:r>
        </a:p>
      </dgm:t>
    </dgm:pt>
    <dgm:pt modelId="{2715305A-351F-4B1F-8026-F3D880924FFF}" type="parTrans" cxnId="{DA4816E1-EFDF-4E01-8175-93C7F5E29BF8}">
      <dgm:prSet/>
      <dgm:spPr>
        <a:ln>
          <a:solidFill>
            <a:srgbClr val="7414DC"/>
          </a:solidFill>
        </a:ln>
      </dgm:spPr>
      <dgm:t>
        <a:bodyPr/>
        <a:lstStyle/>
        <a:p>
          <a:endParaRPr lang="en-GB" sz="1300">
            <a:solidFill>
              <a:sysClr val="windowText" lastClr="000000"/>
            </a:solidFill>
            <a:latin typeface="Nunito Sans" panose="00000500000000000000" pitchFamily="2" charset="0"/>
          </a:endParaRPr>
        </a:p>
      </dgm:t>
    </dgm:pt>
    <dgm:pt modelId="{98C0250A-337C-4396-8172-8FA62A5E26E8}" type="sibTrans" cxnId="{DA4816E1-EFDF-4E01-8175-93C7F5E29BF8}">
      <dgm:prSet/>
      <dgm:spPr/>
      <dgm:t>
        <a:bodyPr/>
        <a:lstStyle/>
        <a:p>
          <a:endParaRPr lang="en-GB" sz="1300">
            <a:solidFill>
              <a:sysClr val="windowText" lastClr="000000"/>
            </a:solidFill>
            <a:latin typeface="Nunito Sans" panose="00000500000000000000" pitchFamily="2" charset="0"/>
          </a:endParaRPr>
        </a:p>
      </dgm:t>
    </dgm:pt>
    <dgm:pt modelId="{E60D5190-4FAD-48CA-B465-E1A03803F533}">
      <dgm:prSet phldrT="[Text]" custT="1"/>
      <dgm:spPr>
        <a:noFill/>
        <a:ln>
          <a:solidFill>
            <a:srgbClr val="7414DC"/>
          </a:solidFill>
          <a:prstDash val="lgDash"/>
        </a:ln>
      </dgm:spPr>
      <dgm:t>
        <a:bodyPr/>
        <a:lstStyle/>
        <a:p>
          <a:r>
            <a:rPr lang="en-GB" sz="1300">
              <a:solidFill>
                <a:sysClr val="windowText" lastClr="000000"/>
              </a:solidFill>
              <a:latin typeface="Nunito Sans" panose="00000500000000000000" pitchFamily="2" charset="0"/>
            </a:rPr>
            <a:t>Leadership Team Member(s)</a:t>
          </a:r>
        </a:p>
      </dgm:t>
    </dgm:pt>
    <dgm:pt modelId="{858F8577-9D29-4C21-BC5B-0FE028E165D2}" type="parTrans" cxnId="{D9FCC8DD-6F27-4E01-99EA-1010EA70E4DA}">
      <dgm:prSet/>
      <dgm:spPr>
        <a:ln>
          <a:solidFill>
            <a:srgbClr val="7414DC"/>
          </a:solidFill>
        </a:ln>
      </dgm:spPr>
      <dgm:t>
        <a:bodyPr/>
        <a:lstStyle/>
        <a:p>
          <a:endParaRPr lang="en-GB" sz="1300">
            <a:solidFill>
              <a:sysClr val="windowText" lastClr="000000"/>
            </a:solidFill>
            <a:latin typeface="Nunito Sans" panose="00000500000000000000" pitchFamily="2" charset="0"/>
          </a:endParaRPr>
        </a:p>
      </dgm:t>
    </dgm:pt>
    <dgm:pt modelId="{FC082C00-0B68-48C2-82FC-6A666A19F22D}" type="sibTrans" cxnId="{D9FCC8DD-6F27-4E01-99EA-1010EA70E4DA}">
      <dgm:prSet/>
      <dgm:spPr/>
      <dgm:t>
        <a:bodyPr/>
        <a:lstStyle/>
        <a:p>
          <a:endParaRPr lang="en-GB" sz="1300">
            <a:solidFill>
              <a:sysClr val="windowText" lastClr="000000"/>
            </a:solidFill>
            <a:latin typeface="Nunito Sans" panose="00000500000000000000" pitchFamily="2" charset="0"/>
          </a:endParaRPr>
        </a:p>
      </dgm:t>
    </dgm:pt>
    <dgm:pt modelId="{C98B1CEF-271B-4F4A-91D9-836F1FB3AF64}">
      <dgm:prSet custT="1"/>
      <dgm:spPr>
        <a:noFill/>
        <a:ln>
          <a:solidFill>
            <a:srgbClr val="7414DC"/>
          </a:solidFill>
          <a:prstDash val="lgDash"/>
        </a:ln>
      </dgm:spPr>
      <dgm:t>
        <a:bodyPr/>
        <a:lstStyle/>
        <a:p>
          <a:r>
            <a:rPr lang="en-GB" sz="1300">
              <a:solidFill>
                <a:sysClr val="windowText" lastClr="000000"/>
              </a:solidFill>
              <a:latin typeface="Nunito Sans" panose="00000500000000000000" pitchFamily="2" charset="0"/>
            </a:rPr>
            <a:t>14-24 Team Leader</a:t>
          </a:r>
        </a:p>
      </dgm:t>
    </dgm:pt>
    <dgm:pt modelId="{079D90BE-2A5C-43D2-82CE-ABDE8C176985}" type="parTrans" cxnId="{E09828C2-D505-48E6-9ED7-D4649AE46C30}">
      <dgm:prSet/>
      <dgm:spPr>
        <a:ln>
          <a:solidFill>
            <a:srgbClr val="7414DC"/>
          </a:solidFill>
        </a:ln>
      </dgm:spPr>
      <dgm:t>
        <a:bodyPr/>
        <a:lstStyle/>
        <a:p>
          <a:endParaRPr lang="en-GB" sz="1300">
            <a:latin typeface="Nunito Sans" panose="00000500000000000000" pitchFamily="2" charset="0"/>
          </a:endParaRPr>
        </a:p>
      </dgm:t>
    </dgm:pt>
    <dgm:pt modelId="{FEE14564-C1BE-4080-9C1E-C6F77F628EFF}" type="sibTrans" cxnId="{E09828C2-D505-48E6-9ED7-D4649AE46C30}">
      <dgm:prSet/>
      <dgm:spPr/>
      <dgm:t>
        <a:bodyPr/>
        <a:lstStyle/>
        <a:p>
          <a:endParaRPr lang="en-GB" sz="1300">
            <a:latin typeface="Nunito Sans" panose="00000500000000000000" pitchFamily="2" charset="0"/>
          </a:endParaRPr>
        </a:p>
      </dgm:t>
    </dgm:pt>
    <dgm:pt modelId="{2CBAE5E7-B9B0-4E36-8F7D-2FD3314C811E}">
      <dgm:prSet custT="1"/>
      <dgm:spPr>
        <a:noFill/>
        <a:ln>
          <a:solidFill>
            <a:srgbClr val="7414DC"/>
          </a:solidFill>
          <a:prstDash val="lgDash"/>
        </a:ln>
      </dgm:spPr>
      <dgm:t>
        <a:bodyPr/>
        <a:lstStyle/>
        <a:p>
          <a:r>
            <a:rPr lang="en-GB" sz="1300">
              <a:solidFill>
                <a:schemeClr val="tx1"/>
              </a:solidFill>
              <a:latin typeface="Nunito Sans" panose="00000500000000000000" pitchFamily="2" charset="0"/>
            </a:rPr>
            <a:t>District Youth Lead(s)</a:t>
          </a:r>
        </a:p>
      </dgm:t>
    </dgm:pt>
    <dgm:pt modelId="{3A223AE3-166D-4820-AEEF-5406579B54A8}" type="parTrans" cxnId="{F86B4CD1-7816-493E-A472-CC0E4DD75DEB}">
      <dgm:prSet/>
      <dgm:spPr>
        <a:ln>
          <a:solidFill>
            <a:srgbClr val="7414DC"/>
          </a:solidFill>
        </a:ln>
      </dgm:spPr>
      <dgm:t>
        <a:bodyPr/>
        <a:lstStyle/>
        <a:p>
          <a:endParaRPr lang="en-GB" sz="1300">
            <a:latin typeface="Nunito Sans" panose="00000500000000000000" pitchFamily="2" charset="0"/>
          </a:endParaRPr>
        </a:p>
      </dgm:t>
    </dgm:pt>
    <dgm:pt modelId="{2077B1CF-2BDA-4298-82FC-26BDD31716FB}" type="sibTrans" cxnId="{F86B4CD1-7816-493E-A472-CC0E4DD75DEB}">
      <dgm:prSet/>
      <dgm:spPr/>
      <dgm:t>
        <a:bodyPr/>
        <a:lstStyle/>
        <a:p>
          <a:endParaRPr lang="en-GB" sz="1300">
            <a:latin typeface="Nunito Sans" panose="00000500000000000000" pitchFamily="2" charset="0"/>
          </a:endParaRPr>
        </a:p>
      </dgm:t>
    </dgm:pt>
    <dgm:pt modelId="{BDBD8E03-20F1-478F-A60F-84FCAAD9BE85}">
      <dgm:prSet custT="1"/>
      <dgm:spPr>
        <a:noFill/>
        <a:ln>
          <a:solidFill>
            <a:srgbClr val="7414DC"/>
          </a:solidFill>
          <a:prstDash val="lgDash"/>
        </a:ln>
      </dgm:spPr>
      <dgm:t>
        <a:bodyPr/>
        <a:lstStyle/>
        <a:p>
          <a:r>
            <a:rPr lang="en-GB" sz="1300">
              <a:solidFill>
                <a:schemeClr val="tx1"/>
              </a:solidFill>
              <a:latin typeface="Nunito Sans" panose="00000500000000000000" pitchFamily="2" charset="0"/>
            </a:rPr>
            <a:t>Volunteering Development Team Leader</a:t>
          </a:r>
        </a:p>
      </dgm:t>
    </dgm:pt>
    <dgm:pt modelId="{A9A46731-7659-4CD4-B91C-0BA5E1C78E94}" type="parTrans" cxnId="{1AA5D8CF-AB42-4EEF-9420-0F2403E0A476}">
      <dgm:prSet/>
      <dgm:spPr>
        <a:ln>
          <a:solidFill>
            <a:srgbClr val="7414DC"/>
          </a:solidFill>
        </a:ln>
      </dgm:spPr>
      <dgm:t>
        <a:bodyPr/>
        <a:lstStyle/>
        <a:p>
          <a:endParaRPr lang="en-GB" sz="1300">
            <a:latin typeface="Nunito Sans" panose="00000500000000000000" pitchFamily="2" charset="0"/>
          </a:endParaRPr>
        </a:p>
      </dgm:t>
    </dgm:pt>
    <dgm:pt modelId="{51E540D5-90F6-4DDF-850F-16449F07F845}" type="sibTrans" cxnId="{1AA5D8CF-AB42-4EEF-9420-0F2403E0A476}">
      <dgm:prSet/>
      <dgm:spPr/>
      <dgm:t>
        <a:bodyPr/>
        <a:lstStyle/>
        <a:p>
          <a:endParaRPr lang="en-GB" sz="1300">
            <a:latin typeface="Nunito Sans" panose="00000500000000000000" pitchFamily="2" charset="0"/>
          </a:endParaRPr>
        </a:p>
      </dgm:t>
    </dgm:pt>
    <dgm:pt modelId="{26BEFE20-E223-4B43-A7DB-A362C7AC1996}">
      <dgm:prSet custT="1"/>
      <dgm:spPr>
        <a:noFill/>
        <a:ln>
          <a:solidFill>
            <a:srgbClr val="7414DC"/>
          </a:solidFill>
          <a:prstDash val="lgDash"/>
        </a:ln>
      </dgm:spPr>
      <dgm:t>
        <a:bodyPr/>
        <a:lstStyle/>
        <a:p>
          <a:r>
            <a:rPr lang="en-GB" sz="1300">
              <a:solidFill>
                <a:schemeClr val="tx1"/>
              </a:solidFill>
              <a:latin typeface="Nunito Sans" panose="00000500000000000000" pitchFamily="2" charset="0"/>
            </a:rPr>
            <a:t>Support Team Leader</a:t>
          </a:r>
        </a:p>
      </dgm:t>
    </dgm:pt>
    <dgm:pt modelId="{FE6ABD1D-C3D4-456F-A7D2-043737E2BF4D}" type="parTrans" cxnId="{82A03957-375D-4142-A48D-4EC64B3B5A23}">
      <dgm:prSet/>
      <dgm:spPr>
        <a:ln>
          <a:solidFill>
            <a:srgbClr val="7414DC"/>
          </a:solidFill>
        </a:ln>
      </dgm:spPr>
      <dgm:t>
        <a:bodyPr/>
        <a:lstStyle/>
        <a:p>
          <a:endParaRPr lang="en-GB" sz="1300">
            <a:latin typeface="Nunito Sans" panose="00000500000000000000" pitchFamily="2" charset="0"/>
          </a:endParaRPr>
        </a:p>
      </dgm:t>
    </dgm:pt>
    <dgm:pt modelId="{948DE7BD-5606-4653-83EB-ED8C0D275B54}" type="sibTrans" cxnId="{82A03957-375D-4142-A48D-4EC64B3B5A23}">
      <dgm:prSet/>
      <dgm:spPr/>
      <dgm:t>
        <a:bodyPr/>
        <a:lstStyle/>
        <a:p>
          <a:endParaRPr lang="en-GB" sz="1300">
            <a:latin typeface="Nunito Sans" panose="00000500000000000000" pitchFamily="2" charset="0"/>
          </a:endParaRPr>
        </a:p>
      </dgm:t>
    </dgm:pt>
    <dgm:pt modelId="{85D889CE-ACED-4355-85C8-C5A45BBAA9D5}" type="pres">
      <dgm:prSet presAssocID="{9AAC1D43-FE4B-4643-942E-1F42F52B695D}" presName="hierChild1" presStyleCnt="0">
        <dgm:presLayoutVars>
          <dgm:orgChart val="1"/>
          <dgm:chPref val="1"/>
          <dgm:dir/>
          <dgm:animOne val="branch"/>
          <dgm:animLvl val="lvl"/>
          <dgm:resizeHandles/>
        </dgm:presLayoutVars>
      </dgm:prSet>
      <dgm:spPr/>
    </dgm:pt>
    <dgm:pt modelId="{343B6F35-23BF-40B2-A541-386266388A88}" type="pres">
      <dgm:prSet presAssocID="{38FC358B-15CF-4E8E-87B8-2B3F266A0AB3}" presName="hierRoot1" presStyleCnt="0">
        <dgm:presLayoutVars>
          <dgm:hierBranch val="l"/>
        </dgm:presLayoutVars>
      </dgm:prSet>
      <dgm:spPr/>
    </dgm:pt>
    <dgm:pt modelId="{BCF67358-7140-4196-8A08-14AEB835718E}" type="pres">
      <dgm:prSet presAssocID="{38FC358B-15CF-4E8E-87B8-2B3F266A0AB3}" presName="rootComposite1" presStyleCnt="0"/>
      <dgm:spPr/>
    </dgm:pt>
    <dgm:pt modelId="{12AEE84C-3302-4B40-BB8E-9A8452F325D7}" type="pres">
      <dgm:prSet presAssocID="{38FC358B-15CF-4E8E-87B8-2B3F266A0AB3}" presName="rootText1" presStyleLbl="node0" presStyleIdx="0" presStyleCnt="1">
        <dgm:presLayoutVars>
          <dgm:chPref val="3"/>
        </dgm:presLayoutVars>
      </dgm:prSet>
      <dgm:spPr/>
    </dgm:pt>
    <dgm:pt modelId="{E9034D67-D915-4591-9888-B8D471D606D1}" type="pres">
      <dgm:prSet presAssocID="{38FC358B-15CF-4E8E-87B8-2B3F266A0AB3}" presName="rootConnector1" presStyleLbl="node1" presStyleIdx="0" presStyleCnt="0"/>
      <dgm:spPr/>
    </dgm:pt>
    <dgm:pt modelId="{A014EB6E-D6EE-4B41-BF3D-342060A7E52E}" type="pres">
      <dgm:prSet presAssocID="{38FC358B-15CF-4E8E-87B8-2B3F266A0AB3}" presName="hierChild2" presStyleCnt="0"/>
      <dgm:spPr/>
    </dgm:pt>
    <dgm:pt modelId="{6325AC35-49F4-44AB-9DE4-0FAE0B1957D9}" type="pres">
      <dgm:prSet presAssocID="{3A223AE3-166D-4820-AEEF-5406579B54A8}" presName="Name50" presStyleLbl="parChTrans1D2" presStyleIdx="0" presStyleCnt="8"/>
      <dgm:spPr/>
    </dgm:pt>
    <dgm:pt modelId="{44526A45-7606-41BA-A629-D25CD9560D14}" type="pres">
      <dgm:prSet presAssocID="{2CBAE5E7-B9B0-4E36-8F7D-2FD3314C811E}" presName="hierRoot2" presStyleCnt="0">
        <dgm:presLayoutVars>
          <dgm:hierBranch val="hang"/>
        </dgm:presLayoutVars>
      </dgm:prSet>
      <dgm:spPr/>
    </dgm:pt>
    <dgm:pt modelId="{D905ED29-E480-441D-999A-EAC83797CE3F}" type="pres">
      <dgm:prSet presAssocID="{2CBAE5E7-B9B0-4E36-8F7D-2FD3314C811E}" presName="rootComposite" presStyleCnt="0"/>
      <dgm:spPr/>
    </dgm:pt>
    <dgm:pt modelId="{CFFB651D-5392-447D-A4AB-8A2DFD21863D}" type="pres">
      <dgm:prSet presAssocID="{2CBAE5E7-B9B0-4E36-8F7D-2FD3314C811E}" presName="rootText" presStyleLbl="node2" presStyleIdx="0" presStyleCnt="7" custLinFactNeighborX="-8859" custLinFactNeighborY="-49778">
        <dgm:presLayoutVars>
          <dgm:chPref val="3"/>
        </dgm:presLayoutVars>
      </dgm:prSet>
      <dgm:spPr/>
    </dgm:pt>
    <dgm:pt modelId="{B3FEE178-DDA1-47AA-88A5-D2DB92F10419}" type="pres">
      <dgm:prSet presAssocID="{2CBAE5E7-B9B0-4E36-8F7D-2FD3314C811E}" presName="rootConnector" presStyleLbl="node2" presStyleIdx="0" presStyleCnt="7"/>
      <dgm:spPr/>
    </dgm:pt>
    <dgm:pt modelId="{E9E9EDFB-E8CF-4057-9C72-50EBE903C5C5}" type="pres">
      <dgm:prSet presAssocID="{2CBAE5E7-B9B0-4E36-8F7D-2FD3314C811E}" presName="hierChild4" presStyleCnt="0"/>
      <dgm:spPr/>
    </dgm:pt>
    <dgm:pt modelId="{83ACE0B4-F7C6-4E75-A7B8-3F044B334279}" type="pres">
      <dgm:prSet presAssocID="{2CBAE5E7-B9B0-4E36-8F7D-2FD3314C811E}" presName="hierChild5" presStyleCnt="0"/>
      <dgm:spPr/>
    </dgm:pt>
    <dgm:pt modelId="{6CB2C14B-5B37-4151-AB05-DAECA465660E}" type="pres">
      <dgm:prSet presAssocID="{864EF004-0531-4186-BC18-918A57E75E37}" presName="Name50" presStyleLbl="parChTrans1D2" presStyleIdx="1" presStyleCnt="8"/>
      <dgm:spPr/>
    </dgm:pt>
    <dgm:pt modelId="{B53B48AF-8377-4D23-97B2-57458D12ECC2}" type="pres">
      <dgm:prSet presAssocID="{590109C0-5A13-4259-B878-974B724D47C2}" presName="hierRoot2" presStyleCnt="0">
        <dgm:presLayoutVars>
          <dgm:hierBranch val="init"/>
        </dgm:presLayoutVars>
      </dgm:prSet>
      <dgm:spPr/>
    </dgm:pt>
    <dgm:pt modelId="{93FB4F4E-0F6E-4079-BF94-DEBFFFE61BE3}" type="pres">
      <dgm:prSet presAssocID="{590109C0-5A13-4259-B878-974B724D47C2}" presName="rootComposite" presStyleCnt="0"/>
      <dgm:spPr/>
    </dgm:pt>
    <dgm:pt modelId="{1574C082-CCC5-4504-9DE7-6C674FA42831}" type="pres">
      <dgm:prSet presAssocID="{590109C0-5A13-4259-B878-974B724D47C2}" presName="rootText" presStyleLbl="node2" presStyleIdx="1" presStyleCnt="7" custLinFactX="39894" custLinFactY="-28470" custLinFactNeighborX="100000" custLinFactNeighborY="-100000">
        <dgm:presLayoutVars>
          <dgm:chPref val="3"/>
        </dgm:presLayoutVars>
      </dgm:prSet>
      <dgm:spPr/>
    </dgm:pt>
    <dgm:pt modelId="{3FA0D96A-798A-4593-9EC4-847B85FABCF7}" type="pres">
      <dgm:prSet presAssocID="{590109C0-5A13-4259-B878-974B724D47C2}" presName="rootConnector" presStyleLbl="node2" presStyleIdx="1" presStyleCnt="7"/>
      <dgm:spPr/>
    </dgm:pt>
    <dgm:pt modelId="{361EE0F6-F527-442F-8739-C1FA1DAFD97C}" type="pres">
      <dgm:prSet presAssocID="{590109C0-5A13-4259-B878-974B724D47C2}" presName="hierChild4" presStyleCnt="0"/>
      <dgm:spPr/>
    </dgm:pt>
    <dgm:pt modelId="{808C9887-1A02-4E14-A4B0-E95C99A03D6D}" type="pres">
      <dgm:prSet presAssocID="{590109C0-5A13-4259-B878-974B724D47C2}" presName="hierChild5" presStyleCnt="0"/>
      <dgm:spPr/>
    </dgm:pt>
    <dgm:pt modelId="{1053DD30-EF27-4CEE-81C0-2A8641A8D8F8}" type="pres">
      <dgm:prSet presAssocID="{A9A46731-7659-4CD4-B91C-0BA5E1C78E94}" presName="Name50" presStyleLbl="parChTrans1D2" presStyleIdx="2" presStyleCnt="8"/>
      <dgm:spPr/>
    </dgm:pt>
    <dgm:pt modelId="{A6C0B29F-1F87-4881-A0EB-579A952B4B1E}" type="pres">
      <dgm:prSet presAssocID="{BDBD8E03-20F1-478F-A60F-84FCAAD9BE85}" presName="hierRoot2" presStyleCnt="0">
        <dgm:presLayoutVars>
          <dgm:hierBranch val="init"/>
        </dgm:presLayoutVars>
      </dgm:prSet>
      <dgm:spPr/>
    </dgm:pt>
    <dgm:pt modelId="{CD736B71-C691-4993-95D4-E5FED0D2AF78}" type="pres">
      <dgm:prSet presAssocID="{BDBD8E03-20F1-478F-A60F-84FCAAD9BE85}" presName="rootComposite" presStyleCnt="0"/>
      <dgm:spPr/>
    </dgm:pt>
    <dgm:pt modelId="{8726AB62-E2BA-47B3-A857-25C303FD5845}" type="pres">
      <dgm:prSet presAssocID="{BDBD8E03-20F1-478F-A60F-84FCAAD9BE85}" presName="rootText" presStyleLbl="node2" presStyleIdx="2" presStyleCnt="7" custLinFactY="-91731" custLinFactNeighborX="-6436" custLinFactNeighborY="-100000">
        <dgm:presLayoutVars>
          <dgm:chPref val="3"/>
        </dgm:presLayoutVars>
      </dgm:prSet>
      <dgm:spPr/>
    </dgm:pt>
    <dgm:pt modelId="{25532A8A-18A8-4DED-8D70-E5AB7BAB65E6}" type="pres">
      <dgm:prSet presAssocID="{BDBD8E03-20F1-478F-A60F-84FCAAD9BE85}" presName="rootConnector" presStyleLbl="node2" presStyleIdx="2" presStyleCnt="7"/>
      <dgm:spPr/>
    </dgm:pt>
    <dgm:pt modelId="{056C4A2C-8A17-425A-A92F-D017A9C375D3}" type="pres">
      <dgm:prSet presAssocID="{BDBD8E03-20F1-478F-A60F-84FCAAD9BE85}" presName="hierChild4" presStyleCnt="0"/>
      <dgm:spPr/>
    </dgm:pt>
    <dgm:pt modelId="{0C675FB9-2A04-404D-BAAB-191630D53C42}" type="pres">
      <dgm:prSet presAssocID="{BDBD8E03-20F1-478F-A60F-84FCAAD9BE85}" presName="hierChild5" presStyleCnt="0"/>
      <dgm:spPr/>
    </dgm:pt>
    <dgm:pt modelId="{CCB784E2-D95B-49BB-AB98-293B6003439A}" type="pres">
      <dgm:prSet presAssocID="{FE6ABD1D-C3D4-456F-A7D2-043737E2BF4D}" presName="Name50" presStyleLbl="parChTrans1D2" presStyleIdx="3" presStyleCnt="8"/>
      <dgm:spPr/>
    </dgm:pt>
    <dgm:pt modelId="{C495D2BC-18F0-4A5A-AEB6-D53781AADCD3}" type="pres">
      <dgm:prSet presAssocID="{26BEFE20-E223-4B43-A7DB-A362C7AC1996}" presName="hierRoot2" presStyleCnt="0">
        <dgm:presLayoutVars>
          <dgm:hierBranch val="init"/>
        </dgm:presLayoutVars>
      </dgm:prSet>
      <dgm:spPr/>
    </dgm:pt>
    <dgm:pt modelId="{15E68742-35AF-44D8-AE33-9427D46157C7}" type="pres">
      <dgm:prSet presAssocID="{26BEFE20-E223-4B43-A7DB-A362C7AC1996}" presName="rootComposite" presStyleCnt="0"/>
      <dgm:spPr/>
    </dgm:pt>
    <dgm:pt modelId="{FEC29A18-B093-4E82-A1C0-84370C7F85C4}" type="pres">
      <dgm:prSet presAssocID="{26BEFE20-E223-4B43-A7DB-A362C7AC1996}" presName="rootText" presStyleLbl="node2" presStyleIdx="3" presStyleCnt="7" custLinFactY="-74553" custLinFactNeighborX="-4870" custLinFactNeighborY="-100000">
        <dgm:presLayoutVars>
          <dgm:chPref val="3"/>
        </dgm:presLayoutVars>
      </dgm:prSet>
      <dgm:spPr/>
    </dgm:pt>
    <dgm:pt modelId="{DF339A1C-0C6C-4773-B04E-3C6BBFDA3B9F}" type="pres">
      <dgm:prSet presAssocID="{26BEFE20-E223-4B43-A7DB-A362C7AC1996}" presName="rootConnector" presStyleLbl="node2" presStyleIdx="3" presStyleCnt="7"/>
      <dgm:spPr/>
    </dgm:pt>
    <dgm:pt modelId="{684A18DE-1260-401B-A1CA-FCA79585DDC7}" type="pres">
      <dgm:prSet presAssocID="{26BEFE20-E223-4B43-A7DB-A362C7AC1996}" presName="hierChild4" presStyleCnt="0"/>
      <dgm:spPr/>
    </dgm:pt>
    <dgm:pt modelId="{064DF0AE-C715-4257-B553-BEA1025D702B}" type="pres">
      <dgm:prSet presAssocID="{26BEFE20-E223-4B43-A7DB-A362C7AC1996}" presName="hierChild5" presStyleCnt="0"/>
      <dgm:spPr/>
    </dgm:pt>
    <dgm:pt modelId="{FA7E8F56-B833-4227-AE3E-49C703D2918D}" type="pres">
      <dgm:prSet presAssocID="{079D90BE-2A5C-43D2-82CE-ABDE8C176985}" presName="Name50" presStyleLbl="parChTrans1D2" presStyleIdx="4" presStyleCnt="8"/>
      <dgm:spPr/>
    </dgm:pt>
    <dgm:pt modelId="{A0EF7A68-7BAE-4B59-A298-BA3D57FA49B7}" type="pres">
      <dgm:prSet presAssocID="{C98B1CEF-271B-4F4A-91D9-836F1FB3AF64}" presName="hierRoot2" presStyleCnt="0">
        <dgm:presLayoutVars>
          <dgm:hierBranch val="init"/>
        </dgm:presLayoutVars>
      </dgm:prSet>
      <dgm:spPr/>
    </dgm:pt>
    <dgm:pt modelId="{FD57DC1A-B46E-4F94-9123-B4DDF4EC3A43}" type="pres">
      <dgm:prSet presAssocID="{C98B1CEF-271B-4F4A-91D9-836F1FB3AF64}" presName="rootComposite" presStyleCnt="0"/>
      <dgm:spPr/>
    </dgm:pt>
    <dgm:pt modelId="{A4C9AC38-FCCB-4D4F-BACF-AF9C56A3D62E}" type="pres">
      <dgm:prSet presAssocID="{C98B1CEF-271B-4F4A-91D9-836F1FB3AF64}" presName="rootText" presStyleLbl="node2" presStyleIdx="4" presStyleCnt="7" custLinFactX="40243" custLinFactY="-200000" custLinFactNeighborX="100000" custLinFactNeighborY="-206270">
        <dgm:presLayoutVars>
          <dgm:chPref val="3"/>
        </dgm:presLayoutVars>
      </dgm:prSet>
      <dgm:spPr/>
    </dgm:pt>
    <dgm:pt modelId="{EB3E3577-C700-4E27-B4BE-F71F50E0AEA7}" type="pres">
      <dgm:prSet presAssocID="{C98B1CEF-271B-4F4A-91D9-836F1FB3AF64}" presName="rootConnector" presStyleLbl="node2" presStyleIdx="4" presStyleCnt="7"/>
      <dgm:spPr/>
    </dgm:pt>
    <dgm:pt modelId="{6D3A8A54-A7AC-457D-9367-14CF2F86C1CF}" type="pres">
      <dgm:prSet presAssocID="{C98B1CEF-271B-4F4A-91D9-836F1FB3AF64}" presName="hierChild4" presStyleCnt="0"/>
      <dgm:spPr/>
    </dgm:pt>
    <dgm:pt modelId="{2C904FEB-38D9-4EAF-B66A-C286B811E6E8}" type="pres">
      <dgm:prSet presAssocID="{C98B1CEF-271B-4F4A-91D9-836F1FB3AF64}" presName="hierChild5" presStyleCnt="0"/>
      <dgm:spPr/>
    </dgm:pt>
    <dgm:pt modelId="{28D29AE7-D624-475E-8914-F49ED840A0C2}" type="pres">
      <dgm:prSet presAssocID="{2715305A-351F-4B1F-8026-F3D880924FFF}" presName="Name50" presStyleLbl="parChTrans1D2" presStyleIdx="5" presStyleCnt="8"/>
      <dgm:spPr/>
    </dgm:pt>
    <dgm:pt modelId="{E9B5494F-638B-4FD9-B7E3-23E6ADACEFFB}" type="pres">
      <dgm:prSet presAssocID="{81F94D01-5CB9-4A28-BC3F-293EC5C937CC}" presName="hierRoot2" presStyleCnt="0">
        <dgm:presLayoutVars>
          <dgm:hierBranch val="init"/>
        </dgm:presLayoutVars>
      </dgm:prSet>
      <dgm:spPr/>
    </dgm:pt>
    <dgm:pt modelId="{BE64C469-3216-4B7A-AC69-18B4C1827F59}" type="pres">
      <dgm:prSet presAssocID="{81F94D01-5CB9-4A28-BC3F-293EC5C937CC}" presName="rootComposite" presStyleCnt="0"/>
      <dgm:spPr/>
    </dgm:pt>
    <dgm:pt modelId="{E9430573-41C5-40E1-A892-EDAFF184FE89}" type="pres">
      <dgm:prSet presAssocID="{81F94D01-5CB9-4A28-BC3F-293EC5C937CC}" presName="rootText" presStyleLbl="node2" presStyleIdx="5" presStyleCnt="7" custLinFactX="42563" custLinFactY="-181799" custLinFactNeighborX="100000" custLinFactNeighborY="-200000">
        <dgm:presLayoutVars>
          <dgm:chPref val="3"/>
        </dgm:presLayoutVars>
      </dgm:prSet>
      <dgm:spPr/>
    </dgm:pt>
    <dgm:pt modelId="{CB4B4F90-45A1-4FC7-8B39-423365957962}" type="pres">
      <dgm:prSet presAssocID="{81F94D01-5CB9-4A28-BC3F-293EC5C937CC}" presName="rootConnector" presStyleLbl="node2" presStyleIdx="5" presStyleCnt="7"/>
      <dgm:spPr/>
    </dgm:pt>
    <dgm:pt modelId="{EDB6AE05-C9D4-41B1-ACD2-1B7493CC0EC2}" type="pres">
      <dgm:prSet presAssocID="{81F94D01-5CB9-4A28-BC3F-293EC5C937CC}" presName="hierChild4" presStyleCnt="0"/>
      <dgm:spPr/>
    </dgm:pt>
    <dgm:pt modelId="{6208E082-4A62-4589-83BB-176131F82EDE}" type="pres">
      <dgm:prSet presAssocID="{81F94D01-5CB9-4A28-BC3F-293EC5C937CC}" presName="hierChild5" presStyleCnt="0"/>
      <dgm:spPr/>
    </dgm:pt>
    <dgm:pt modelId="{801D9DB6-A318-479F-B973-7084A77B5F9E}" type="pres">
      <dgm:prSet presAssocID="{858F8577-9D29-4C21-BC5B-0FE028E165D2}" presName="Name50" presStyleLbl="parChTrans1D2" presStyleIdx="6" presStyleCnt="8"/>
      <dgm:spPr/>
    </dgm:pt>
    <dgm:pt modelId="{54E4979B-EE7E-4EF4-AD8B-5DB7D9DB583E}" type="pres">
      <dgm:prSet presAssocID="{E60D5190-4FAD-48CA-B465-E1A03803F533}" presName="hierRoot2" presStyleCnt="0">
        <dgm:presLayoutVars>
          <dgm:hierBranch val="init"/>
        </dgm:presLayoutVars>
      </dgm:prSet>
      <dgm:spPr/>
    </dgm:pt>
    <dgm:pt modelId="{0CC28F8C-5A20-4056-9E73-CDE910C63F56}" type="pres">
      <dgm:prSet presAssocID="{E60D5190-4FAD-48CA-B465-E1A03803F533}" presName="rootComposite" presStyleCnt="0"/>
      <dgm:spPr/>
    </dgm:pt>
    <dgm:pt modelId="{4C81C56F-4A27-426C-8E87-87521A345DA5}" type="pres">
      <dgm:prSet presAssocID="{E60D5190-4FAD-48CA-B465-E1A03803F533}" presName="rootText" presStyleLbl="node2" presStyleIdx="6" presStyleCnt="7" custLinFactY="-200000" custLinFactNeighborX="-3829" custLinFactNeighborY="-239119">
        <dgm:presLayoutVars>
          <dgm:chPref val="3"/>
        </dgm:presLayoutVars>
      </dgm:prSet>
      <dgm:spPr/>
    </dgm:pt>
    <dgm:pt modelId="{3B4AACA5-1D69-4D2F-8AE5-D0FAB5295458}" type="pres">
      <dgm:prSet presAssocID="{E60D5190-4FAD-48CA-B465-E1A03803F533}" presName="rootConnector" presStyleLbl="node2" presStyleIdx="6" presStyleCnt="7"/>
      <dgm:spPr/>
    </dgm:pt>
    <dgm:pt modelId="{C842D291-81A4-40B0-A0A2-699CF24270ED}" type="pres">
      <dgm:prSet presAssocID="{E60D5190-4FAD-48CA-B465-E1A03803F533}" presName="hierChild4" presStyleCnt="0"/>
      <dgm:spPr/>
    </dgm:pt>
    <dgm:pt modelId="{7010631C-CD3B-4350-9852-477D87BA020A}" type="pres">
      <dgm:prSet presAssocID="{E60D5190-4FAD-48CA-B465-E1A03803F533}" presName="hierChild5" presStyleCnt="0"/>
      <dgm:spPr/>
    </dgm:pt>
    <dgm:pt modelId="{2EBB19DF-164B-49FD-9A81-74A6EF5A92BB}" type="pres">
      <dgm:prSet presAssocID="{38FC358B-15CF-4E8E-87B8-2B3F266A0AB3}" presName="hierChild3" presStyleCnt="0"/>
      <dgm:spPr/>
    </dgm:pt>
    <dgm:pt modelId="{E68C859D-005D-45D9-9CD6-DFC16093458B}" type="pres">
      <dgm:prSet presAssocID="{08EF092A-80E3-4CBE-BFB5-BCC0F05CDECE}" presName="Name111" presStyleLbl="parChTrans1D2" presStyleIdx="7" presStyleCnt="8"/>
      <dgm:spPr/>
    </dgm:pt>
    <dgm:pt modelId="{A2E9D507-E00A-4F49-A428-BC67C0A295E3}" type="pres">
      <dgm:prSet presAssocID="{0E8D0076-1457-441D-845D-098572716DB5}" presName="hierRoot3" presStyleCnt="0">
        <dgm:presLayoutVars>
          <dgm:hierBranch val="init"/>
        </dgm:presLayoutVars>
      </dgm:prSet>
      <dgm:spPr/>
    </dgm:pt>
    <dgm:pt modelId="{EA77983B-04B1-4073-B2BF-AB41D801518C}" type="pres">
      <dgm:prSet presAssocID="{0E8D0076-1457-441D-845D-098572716DB5}" presName="rootComposite3" presStyleCnt="0"/>
      <dgm:spPr/>
    </dgm:pt>
    <dgm:pt modelId="{890B7EBD-B953-4842-A67B-1A7BBAA10B00}" type="pres">
      <dgm:prSet presAssocID="{0E8D0076-1457-441D-845D-098572716DB5}" presName="rootText3" presStyleLbl="asst1" presStyleIdx="0" presStyleCnt="1" custLinFactX="33367" custLinFactNeighborX="100000" custLinFactNeighborY="2736">
        <dgm:presLayoutVars>
          <dgm:chPref val="3"/>
        </dgm:presLayoutVars>
      </dgm:prSet>
      <dgm:spPr/>
    </dgm:pt>
    <dgm:pt modelId="{906C2BF7-91E0-403A-ADB3-DABEAF0977A9}" type="pres">
      <dgm:prSet presAssocID="{0E8D0076-1457-441D-845D-098572716DB5}" presName="rootConnector3" presStyleLbl="asst1" presStyleIdx="0" presStyleCnt="1"/>
      <dgm:spPr/>
    </dgm:pt>
    <dgm:pt modelId="{D87EC238-0036-4858-B29F-6488510E716C}" type="pres">
      <dgm:prSet presAssocID="{0E8D0076-1457-441D-845D-098572716DB5}" presName="hierChild6" presStyleCnt="0"/>
      <dgm:spPr/>
    </dgm:pt>
    <dgm:pt modelId="{8E3A1FB8-0E36-4F9F-BDBF-D5607EA37924}" type="pres">
      <dgm:prSet presAssocID="{0E8D0076-1457-441D-845D-098572716DB5}" presName="hierChild7" presStyleCnt="0"/>
      <dgm:spPr/>
    </dgm:pt>
  </dgm:ptLst>
  <dgm:cxnLst>
    <dgm:cxn modelId="{7CAF3403-B916-4067-BD05-2ED6894FD48C}" type="presOf" srcId="{C98B1CEF-271B-4F4A-91D9-836F1FB3AF64}" destId="{EB3E3577-C700-4E27-B4BE-F71F50E0AEA7}" srcOrd="1" destOrd="0" presId="urn:microsoft.com/office/officeart/2005/8/layout/orgChart1"/>
    <dgm:cxn modelId="{25612D0E-44FB-40AE-9A85-61DF4600F848}" type="presOf" srcId="{858F8577-9D29-4C21-BC5B-0FE028E165D2}" destId="{801D9DB6-A318-479F-B973-7084A77B5F9E}" srcOrd="0" destOrd="0" presId="urn:microsoft.com/office/officeart/2005/8/layout/orgChart1"/>
    <dgm:cxn modelId="{5FA9B411-7166-4274-A6AF-03045E1A8AB1}" type="presOf" srcId="{BDBD8E03-20F1-478F-A60F-84FCAAD9BE85}" destId="{25532A8A-18A8-4DED-8D70-E5AB7BAB65E6}" srcOrd="1" destOrd="0" presId="urn:microsoft.com/office/officeart/2005/8/layout/orgChart1"/>
    <dgm:cxn modelId="{BDC16F14-52F2-465C-8869-D86195764325}" type="presOf" srcId="{81F94D01-5CB9-4A28-BC3F-293EC5C937CC}" destId="{E9430573-41C5-40E1-A892-EDAFF184FE89}" srcOrd="0" destOrd="0" presId="urn:microsoft.com/office/officeart/2005/8/layout/orgChart1"/>
    <dgm:cxn modelId="{CA56B115-C161-4BA1-8E33-0A32032258A5}" type="presOf" srcId="{FE6ABD1D-C3D4-456F-A7D2-043737E2BF4D}" destId="{CCB784E2-D95B-49BB-AB98-293B6003439A}" srcOrd="0" destOrd="0" presId="urn:microsoft.com/office/officeart/2005/8/layout/orgChart1"/>
    <dgm:cxn modelId="{DE408425-5D4A-47FF-8FE9-D25421259943}" type="presOf" srcId="{0E8D0076-1457-441D-845D-098572716DB5}" destId="{906C2BF7-91E0-403A-ADB3-DABEAF0977A9}" srcOrd="1" destOrd="0" presId="urn:microsoft.com/office/officeart/2005/8/layout/orgChart1"/>
    <dgm:cxn modelId="{C374872A-829D-473D-BB54-C0E25BBF4A56}" type="presOf" srcId="{08EF092A-80E3-4CBE-BFB5-BCC0F05CDECE}" destId="{E68C859D-005D-45D9-9CD6-DFC16093458B}" srcOrd="0" destOrd="0" presId="urn:microsoft.com/office/officeart/2005/8/layout/orgChart1"/>
    <dgm:cxn modelId="{0E84023F-9DBA-4EC9-B313-BCAA5D48E05D}" type="presOf" srcId="{E60D5190-4FAD-48CA-B465-E1A03803F533}" destId="{3B4AACA5-1D69-4D2F-8AE5-D0FAB5295458}" srcOrd="1" destOrd="0" presId="urn:microsoft.com/office/officeart/2005/8/layout/orgChart1"/>
    <dgm:cxn modelId="{9B70305F-5813-443A-8732-AA7D3A7E471F}" srcId="{38FC358B-15CF-4E8E-87B8-2B3F266A0AB3}" destId="{0E8D0076-1457-441D-845D-098572716DB5}" srcOrd="0" destOrd="0" parTransId="{08EF092A-80E3-4CBE-BFB5-BCC0F05CDECE}" sibTransId="{CDFD544D-152D-4BFC-B797-F70683DAA2C1}"/>
    <dgm:cxn modelId="{D39F506C-834C-41B9-8AB2-DEDBB560603D}" srcId="{38FC358B-15CF-4E8E-87B8-2B3F266A0AB3}" destId="{590109C0-5A13-4259-B878-974B724D47C2}" srcOrd="2" destOrd="0" parTransId="{864EF004-0531-4186-BC18-918A57E75E37}" sibTransId="{88B0CE52-40D4-4EEC-91F1-EFA131E00395}"/>
    <dgm:cxn modelId="{F1B4CC6D-1DF9-4268-BEAD-14D42C7B288B}" type="presOf" srcId="{0E8D0076-1457-441D-845D-098572716DB5}" destId="{890B7EBD-B953-4842-A67B-1A7BBAA10B00}" srcOrd="0" destOrd="0" presId="urn:microsoft.com/office/officeart/2005/8/layout/orgChart1"/>
    <dgm:cxn modelId="{82A03957-375D-4142-A48D-4EC64B3B5A23}" srcId="{38FC358B-15CF-4E8E-87B8-2B3F266A0AB3}" destId="{26BEFE20-E223-4B43-A7DB-A362C7AC1996}" srcOrd="4" destOrd="0" parTransId="{FE6ABD1D-C3D4-456F-A7D2-043737E2BF4D}" sibTransId="{948DE7BD-5606-4653-83EB-ED8C0D275B54}"/>
    <dgm:cxn modelId="{7E96137C-DF76-4511-84FE-990B5010BBF1}" type="presOf" srcId="{2CBAE5E7-B9B0-4E36-8F7D-2FD3314C811E}" destId="{B3FEE178-DDA1-47AA-88A5-D2DB92F10419}" srcOrd="1" destOrd="0" presId="urn:microsoft.com/office/officeart/2005/8/layout/orgChart1"/>
    <dgm:cxn modelId="{8520CE85-2C20-4CF7-9BE4-B673D5FF3EA6}" type="presOf" srcId="{590109C0-5A13-4259-B878-974B724D47C2}" destId="{3FA0D96A-798A-4593-9EC4-847B85FABCF7}" srcOrd="1" destOrd="0" presId="urn:microsoft.com/office/officeart/2005/8/layout/orgChart1"/>
    <dgm:cxn modelId="{9687B7B7-A43A-4D09-9742-0FAEFDB97F5B}" type="presOf" srcId="{590109C0-5A13-4259-B878-974B724D47C2}" destId="{1574C082-CCC5-4504-9DE7-6C674FA42831}" srcOrd="0" destOrd="0" presId="urn:microsoft.com/office/officeart/2005/8/layout/orgChart1"/>
    <dgm:cxn modelId="{118340BA-8A5F-40CC-A679-56522C4747F0}" type="presOf" srcId="{26BEFE20-E223-4B43-A7DB-A362C7AC1996}" destId="{DF339A1C-0C6C-4773-B04E-3C6BBFDA3B9F}" srcOrd="1" destOrd="0" presId="urn:microsoft.com/office/officeart/2005/8/layout/orgChart1"/>
    <dgm:cxn modelId="{26E931BD-7ABE-42DB-BA92-A11AA445EE8D}" type="presOf" srcId="{864EF004-0531-4186-BC18-918A57E75E37}" destId="{6CB2C14B-5B37-4151-AB05-DAECA465660E}" srcOrd="0" destOrd="0" presId="urn:microsoft.com/office/officeart/2005/8/layout/orgChart1"/>
    <dgm:cxn modelId="{60443DC1-0118-4486-BC5A-DE87875B5005}" type="presOf" srcId="{079D90BE-2A5C-43D2-82CE-ABDE8C176985}" destId="{FA7E8F56-B833-4227-AE3E-49C703D2918D}" srcOrd="0" destOrd="0" presId="urn:microsoft.com/office/officeart/2005/8/layout/orgChart1"/>
    <dgm:cxn modelId="{E09828C2-D505-48E6-9ED7-D4649AE46C30}" srcId="{38FC358B-15CF-4E8E-87B8-2B3F266A0AB3}" destId="{C98B1CEF-271B-4F4A-91D9-836F1FB3AF64}" srcOrd="5" destOrd="0" parTransId="{079D90BE-2A5C-43D2-82CE-ABDE8C176985}" sibTransId="{FEE14564-C1BE-4080-9C1E-C6F77F628EFF}"/>
    <dgm:cxn modelId="{8FB958C3-4332-4260-BBAA-70F1D744604F}" type="presOf" srcId="{C98B1CEF-271B-4F4A-91D9-836F1FB3AF64}" destId="{A4C9AC38-FCCB-4D4F-BACF-AF9C56A3D62E}" srcOrd="0" destOrd="0" presId="urn:microsoft.com/office/officeart/2005/8/layout/orgChart1"/>
    <dgm:cxn modelId="{40A6BEC4-53B8-49B1-BB5A-3736DBF15408}" type="presOf" srcId="{81F94D01-5CB9-4A28-BC3F-293EC5C937CC}" destId="{CB4B4F90-45A1-4FC7-8B39-423365957962}" srcOrd="1" destOrd="0" presId="urn:microsoft.com/office/officeart/2005/8/layout/orgChart1"/>
    <dgm:cxn modelId="{553367CC-5A9A-4BD4-BF5F-E1A2EBA3EAFD}" type="presOf" srcId="{BDBD8E03-20F1-478F-A60F-84FCAAD9BE85}" destId="{8726AB62-E2BA-47B3-A857-25C303FD5845}" srcOrd="0" destOrd="0" presId="urn:microsoft.com/office/officeart/2005/8/layout/orgChart1"/>
    <dgm:cxn modelId="{1AA5D8CF-AB42-4EEF-9420-0F2403E0A476}" srcId="{38FC358B-15CF-4E8E-87B8-2B3F266A0AB3}" destId="{BDBD8E03-20F1-478F-A60F-84FCAAD9BE85}" srcOrd="3" destOrd="0" parTransId="{A9A46731-7659-4CD4-B91C-0BA5E1C78E94}" sibTransId="{51E540D5-90F6-4DDF-850F-16449F07F845}"/>
    <dgm:cxn modelId="{F86B4CD1-7816-493E-A472-CC0E4DD75DEB}" srcId="{38FC358B-15CF-4E8E-87B8-2B3F266A0AB3}" destId="{2CBAE5E7-B9B0-4E36-8F7D-2FD3314C811E}" srcOrd="1" destOrd="0" parTransId="{3A223AE3-166D-4820-AEEF-5406579B54A8}" sibTransId="{2077B1CF-2BDA-4298-82FC-26BDD31716FB}"/>
    <dgm:cxn modelId="{F901DDD4-A622-450E-B14F-BE2C2D634A3E}" type="presOf" srcId="{9AAC1D43-FE4B-4643-942E-1F42F52B695D}" destId="{85D889CE-ACED-4355-85C8-C5A45BBAA9D5}" srcOrd="0" destOrd="0" presId="urn:microsoft.com/office/officeart/2005/8/layout/orgChart1"/>
    <dgm:cxn modelId="{285351D7-74C8-4CC7-9709-CFC8291EEF3B}" type="presOf" srcId="{A9A46731-7659-4CD4-B91C-0BA5E1C78E94}" destId="{1053DD30-EF27-4CEE-81C0-2A8641A8D8F8}" srcOrd="0" destOrd="0" presId="urn:microsoft.com/office/officeart/2005/8/layout/orgChart1"/>
    <dgm:cxn modelId="{0F5169DB-E4F6-4C58-A045-9891DA9DF45C}" type="presOf" srcId="{2715305A-351F-4B1F-8026-F3D880924FFF}" destId="{28D29AE7-D624-475E-8914-F49ED840A0C2}" srcOrd="0" destOrd="0" presId="urn:microsoft.com/office/officeart/2005/8/layout/orgChart1"/>
    <dgm:cxn modelId="{D9FCC8DD-6F27-4E01-99EA-1010EA70E4DA}" srcId="{38FC358B-15CF-4E8E-87B8-2B3F266A0AB3}" destId="{E60D5190-4FAD-48CA-B465-E1A03803F533}" srcOrd="7" destOrd="0" parTransId="{858F8577-9D29-4C21-BC5B-0FE028E165D2}" sibTransId="{FC082C00-0B68-48C2-82FC-6A666A19F22D}"/>
    <dgm:cxn modelId="{CBAF09DF-C5BF-4332-A901-B05F036F7119}" srcId="{9AAC1D43-FE4B-4643-942E-1F42F52B695D}" destId="{38FC358B-15CF-4E8E-87B8-2B3F266A0AB3}" srcOrd="0" destOrd="0" parTransId="{3BFDD8AC-18CD-4F08-AF48-302E3C59E934}" sibTransId="{4DBE0272-0F94-4434-975F-35B7B15F8C67}"/>
    <dgm:cxn modelId="{DA4816E1-EFDF-4E01-8175-93C7F5E29BF8}" srcId="{38FC358B-15CF-4E8E-87B8-2B3F266A0AB3}" destId="{81F94D01-5CB9-4A28-BC3F-293EC5C937CC}" srcOrd="6" destOrd="0" parTransId="{2715305A-351F-4B1F-8026-F3D880924FFF}" sibTransId="{98C0250A-337C-4396-8172-8FA62A5E26E8}"/>
    <dgm:cxn modelId="{B1650FE7-1634-4A83-AB98-033C6B61D2AD}" type="presOf" srcId="{E60D5190-4FAD-48CA-B465-E1A03803F533}" destId="{4C81C56F-4A27-426C-8E87-87521A345DA5}" srcOrd="0" destOrd="0" presId="urn:microsoft.com/office/officeart/2005/8/layout/orgChart1"/>
    <dgm:cxn modelId="{DC975DE8-E98C-468D-886A-3D3094FC56B1}" type="presOf" srcId="{2CBAE5E7-B9B0-4E36-8F7D-2FD3314C811E}" destId="{CFFB651D-5392-447D-A4AB-8A2DFD21863D}" srcOrd="0" destOrd="0" presId="urn:microsoft.com/office/officeart/2005/8/layout/orgChart1"/>
    <dgm:cxn modelId="{79E587E8-8A41-41C6-8899-470A91FE9ABA}" type="presOf" srcId="{26BEFE20-E223-4B43-A7DB-A362C7AC1996}" destId="{FEC29A18-B093-4E82-A1C0-84370C7F85C4}" srcOrd="0" destOrd="0" presId="urn:microsoft.com/office/officeart/2005/8/layout/orgChart1"/>
    <dgm:cxn modelId="{460249ED-7B0F-4AD4-8426-FD09821CE0BD}" type="presOf" srcId="{38FC358B-15CF-4E8E-87B8-2B3F266A0AB3}" destId="{E9034D67-D915-4591-9888-B8D471D606D1}" srcOrd="1" destOrd="0" presId="urn:microsoft.com/office/officeart/2005/8/layout/orgChart1"/>
    <dgm:cxn modelId="{086351F9-2BA4-4CAA-B2DC-CF3370136E70}" type="presOf" srcId="{38FC358B-15CF-4E8E-87B8-2B3F266A0AB3}" destId="{12AEE84C-3302-4B40-BB8E-9A8452F325D7}" srcOrd="0" destOrd="0" presId="urn:microsoft.com/office/officeart/2005/8/layout/orgChart1"/>
    <dgm:cxn modelId="{277933FA-E610-4EB0-8D32-49509B37FD14}" type="presOf" srcId="{3A223AE3-166D-4820-AEEF-5406579B54A8}" destId="{6325AC35-49F4-44AB-9DE4-0FAE0B1957D9}" srcOrd="0" destOrd="0" presId="urn:microsoft.com/office/officeart/2005/8/layout/orgChart1"/>
    <dgm:cxn modelId="{9F3A92DA-B345-41F7-9B3F-7F646198F9A8}" type="presParOf" srcId="{85D889CE-ACED-4355-85C8-C5A45BBAA9D5}" destId="{343B6F35-23BF-40B2-A541-386266388A88}" srcOrd="0" destOrd="0" presId="urn:microsoft.com/office/officeart/2005/8/layout/orgChart1"/>
    <dgm:cxn modelId="{8B8AA407-996C-4521-9A91-11F3B8ABC90C}" type="presParOf" srcId="{343B6F35-23BF-40B2-A541-386266388A88}" destId="{BCF67358-7140-4196-8A08-14AEB835718E}" srcOrd="0" destOrd="0" presId="urn:microsoft.com/office/officeart/2005/8/layout/orgChart1"/>
    <dgm:cxn modelId="{9B6D7E43-177C-4747-8A4B-EFF7ACEFC8FD}" type="presParOf" srcId="{BCF67358-7140-4196-8A08-14AEB835718E}" destId="{12AEE84C-3302-4B40-BB8E-9A8452F325D7}" srcOrd="0" destOrd="0" presId="urn:microsoft.com/office/officeart/2005/8/layout/orgChart1"/>
    <dgm:cxn modelId="{077EB297-F791-4B35-B6D5-5DFF99645760}" type="presParOf" srcId="{BCF67358-7140-4196-8A08-14AEB835718E}" destId="{E9034D67-D915-4591-9888-B8D471D606D1}" srcOrd="1" destOrd="0" presId="urn:microsoft.com/office/officeart/2005/8/layout/orgChart1"/>
    <dgm:cxn modelId="{F1E0BBCC-F31A-44EA-8326-BA9A0D921BD4}" type="presParOf" srcId="{343B6F35-23BF-40B2-A541-386266388A88}" destId="{A014EB6E-D6EE-4B41-BF3D-342060A7E52E}" srcOrd="1" destOrd="0" presId="urn:microsoft.com/office/officeart/2005/8/layout/orgChart1"/>
    <dgm:cxn modelId="{67EB51DF-1CEE-49B1-90BD-FBCD51A29549}" type="presParOf" srcId="{A014EB6E-D6EE-4B41-BF3D-342060A7E52E}" destId="{6325AC35-49F4-44AB-9DE4-0FAE0B1957D9}" srcOrd="0" destOrd="0" presId="urn:microsoft.com/office/officeart/2005/8/layout/orgChart1"/>
    <dgm:cxn modelId="{BE81AE7B-937B-4188-8F33-5B6742461A9B}" type="presParOf" srcId="{A014EB6E-D6EE-4B41-BF3D-342060A7E52E}" destId="{44526A45-7606-41BA-A629-D25CD9560D14}" srcOrd="1" destOrd="0" presId="urn:microsoft.com/office/officeart/2005/8/layout/orgChart1"/>
    <dgm:cxn modelId="{5E3B0715-7A00-4892-9C5A-A9414E125F00}" type="presParOf" srcId="{44526A45-7606-41BA-A629-D25CD9560D14}" destId="{D905ED29-E480-441D-999A-EAC83797CE3F}" srcOrd="0" destOrd="0" presId="urn:microsoft.com/office/officeart/2005/8/layout/orgChart1"/>
    <dgm:cxn modelId="{182E5FF5-6144-4F10-9F3E-83C023453BAA}" type="presParOf" srcId="{D905ED29-E480-441D-999A-EAC83797CE3F}" destId="{CFFB651D-5392-447D-A4AB-8A2DFD21863D}" srcOrd="0" destOrd="0" presId="urn:microsoft.com/office/officeart/2005/8/layout/orgChart1"/>
    <dgm:cxn modelId="{097838F0-5C50-49D9-B941-0437F8CCE02D}" type="presParOf" srcId="{D905ED29-E480-441D-999A-EAC83797CE3F}" destId="{B3FEE178-DDA1-47AA-88A5-D2DB92F10419}" srcOrd="1" destOrd="0" presId="urn:microsoft.com/office/officeart/2005/8/layout/orgChart1"/>
    <dgm:cxn modelId="{5FB79909-2B5A-4FC4-B721-5ED47DF27332}" type="presParOf" srcId="{44526A45-7606-41BA-A629-D25CD9560D14}" destId="{E9E9EDFB-E8CF-4057-9C72-50EBE903C5C5}" srcOrd="1" destOrd="0" presId="urn:microsoft.com/office/officeart/2005/8/layout/orgChart1"/>
    <dgm:cxn modelId="{C6294500-0DD3-49A2-B43B-8BB7EC878FE4}" type="presParOf" srcId="{44526A45-7606-41BA-A629-D25CD9560D14}" destId="{83ACE0B4-F7C6-4E75-A7B8-3F044B334279}" srcOrd="2" destOrd="0" presId="urn:microsoft.com/office/officeart/2005/8/layout/orgChart1"/>
    <dgm:cxn modelId="{C86BA166-1A88-4FD9-B6D6-3AB23BE08016}" type="presParOf" srcId="{A014EB6E-D6EE-4B41-BF3D-342060A7E52E}" destId="{6CB2C14B-5B37-4151-AB05-DAECA465660E}" srcOrd="2" destOrd="0" presId="urn:microsoft.com/office/officeart/2005/8/layout/orgChart1"/>
    <dgm:cxn modelId="{212678FF-82AE-4878-A283-D569E9B7150B}" type="presParOf" srcId="{A014EB6E-D6EE-4B41-BF3D-342060A7E52E}" destId="{B53B48AF-8377-4D23-97B2-57458D12ECC2}" srcOrd="3" destOrd="0" presId="urn:microsoft.com/office/officeart/2005/8/layout/orgChart1"/>
    <dgm:cxn modelId="{0C4B6585-9C90-4DE2-8E49-56FD50209A79}" type="presParOf" srcId="{B53B48AF-8377-4D23-97B2-57458D12ECC2}" destId="{93FB4F4E-0F6E-4079-BF94-DEBFFFE61BE3}" srcOrd="0" destOrd="0" presId="urn:microsoft.com/office/officeart/2005/8/layout/orgChart1"/>
    <dgm:cxn modelId="{1270B42B-473C-407D-868C-90812B50A3B6}" type="presParOf" srcId="{93FB4F4E-0F6E-4079-BF94-DEBFFFE61BE3}" destId="{1574C082-CCC5-4504-9DE7-6C674FA42831}" srcOrd="0" destOrd="0" presId="urn:microsoft.com/office/officeart/2005/8/layout/orgChart1"/>
    <dgm:cxn modelId="{515D01F3-8C5A-4B31-8344-B1BAD1DDC15C}" type="presParOf" srcId="{93FB4F4E-0F6E-4079-BF94-DEBFFFE61BE3}" destId="{3FA0D96A-798A-4593-9EC4-847B85FABCF7}" srcOrd="1" destOrd="0" presId="urn:microsoft.com/office/officeart/2005/8/layout/orgChart1"/>
    <dgm:cxn modelId="{24C7BD19-B79B-41BF-8345-2096F18B8E23}" type="presParOf" srcId="{B53B48AF-8377-4D23-97B2-57458D12ECC2}" destId="{361EE0F6-F527-442F-8739-C1FA1DAFD97C}" srcOrd="1" destOrd="0" presId="urn:microsoft.com/office/officeart/2005/8/layout/orgChart1"/>
    <dgm:cxn modelId="{1EA0801B-811A-472A-9E48-8ABEDE23AB3C}" type="presParOf" srcId="{B53B48AF-8377-4D23-97B2-57458D12ECC2}" destId="{808C9887-1A02-4E14-A4B0-E95C99A03D6D}" srcOrd="2" destOrd="0" presId="urn:microsoft.com/office/officeart/2005/8/layout/orgChart1"/>
    <dgm:cxn modelId="{E11961BF-8CBA-4FE7-BA82-54A20C710039}" type="presParOf" srcId="{A014EB6E-D6EE-4B41-BF3D-342060A7E52E}" destId="{1053DD30-EF27-4CEE-81C0-2A8641A8D8F8}" srcOrd="4" destOrd="0" presId="urn:microsoft.com/office/officeart/2005/8/layout/orgChart1"/>
    <dgm:cxn modelId="{8479F16D-F3F8-4A3A-939A-2D9559490322}" type="presParOf" srcId="{A014EB6E-D6EE-4B41-BF3D-342060A7E52E}" destId="{A6C0B29F-1F87-4881-A0EB-579A952B4B1E}" srcOrd="5" destOrd="0" presId="urn:microsoft.com/office/officeart/2005/8/layout/orgChart1"/>
    <dgm:cxn modelId="{61D01639-3D1F-4A87-95A2-6FD14FFB4FC3}" type="presParOf" srcId="{A6C0B29F-1F87-4881-A0EB-579A952B4B1E}" destId="{CD736B71-C691-4993-95D4-E5FED0D2AF78}" srcOrd="0" destOrd="0" presId="urn:microsoft.com/office/officeart/2005/8/layout/orgChart1"/>
    <dgm:cxn modelId="{97CCA0D4-9D18-47A7-920F-2D9CF8310911}" type="presParOf" srcId="{CD736B71-C691-4993-95D4-E5FED0D2AF78}" destId="{8726AB62-E2BA-47B3-A857-25C303FD5845}" srcOrd="0" destOrd="0" presId="urn:microsoft.com/office/officeart/2005/8/layout/orgChart1"/>
    <dgm:cxn modelId="{19FC601E-EA72-4A6E-AACD-1B0BA316042E}" type="presParOf" srcId="{CD736B71-C691-4993-95D4-E5FED0D2AF78}" destId="{25532A8A-18A8-4DED-8D70-E5AB7BAB65E6}" srcOrd="1" destOrd="0" presId="urn:microsoft.com/office/officeart/2005/8/layout/orgChart1"/>
    <dgm:cxn modelId="{3D18661C-3E5F-45D8-A47D-E6038AD6FB78}" type="presParOf" srcId="{A6C0B29F-1F87-4881-A0EB-579A952B4B1E}" destId="{056C4A2C-8A17-425A-A92F-D017A9C375D3}" srcOrd="1" destOrd="0" presId="urn:microsoft.com/office/officeart/2005/8/layout/orgChart1"/>
    <dgm:cxn modelId="{BE01E8A8-C204-4958-AF42-CF075399DA12}" type="presParOf" srcId="{A6C0B29F-1F87-4881-A0EB-579A952B4B1E}" destId="{0C675FB9-2A04-404D-BAAB-191630D53C42}" srcOrd="2" destOrd="0" presId="urn:microsoft.com/office/officeart/2005/8/layout/orgChart1"/>
    <dgm:cxn modelId="{173C766C-2794-4F90-83B8-BFC6F8C540FC}" type="presParOf" srcId="{A014EB6E-D6EE-4B41-BF3D-342060A7E52E}" destId="{CCB784E2-D95B-49BB-AB98-293B6003439A}" srcOrd="6" destOrd="0" presId="urn:microsoft.com/office/officeart/2005/8/layout/orgChart1"/>
    <dgm:cxn modelId="{391B9DDF-794B-4591-BE79-315A47E81ECF}" type="presParOf" srcId="{A014EB6E-D6EE-4B41-BF3D-342060A7E52E}" destId="{C495D2BC-18F0-4A5A-AEB6-D53781AADCD3}" srcOrd="7" destOrd="0" presId="urn:microsoft.com/office/officeart/2005/8/layout/orgChart1"/>
    <dgm:cxn modelId="{8F72CF38-4793-412C-90B6-3604F3C322B1}" type="presParOf" srcId="{C495D2BC-18F0-4A5A-AEB6-D53781AADCD3}" destId="{15E68742-35AF-44D8-AE33-9427D46157C7}" srcOrd="0" destOrd="0" presId="urn:microsoft.com/office/officeart/2005/8/layout/orgChart1"/>
    <dgm:cxn modelId="{25CBAC0A-A2D1-435C-B7EA-D9F63B134D54}" type="presParOf" srcId="{15E68742-35AF-44D8-AE33-9427D46157C7}" destId="{FEC29A18-B093-4E82-A1C0-84370C7F85C4}" srcOrd="0" destOrd="0" presId="urn:microsoft.com/office/officeart/2005/8/layout/orgChart1"/>
    <dgm:cxn modelId="{F1DC1F9C-DDC9-49D0-948D-8F359BF7A92D}" type="presParOf" srcId="{15E68742-35AF-44D8-AE33-9427D46157C7}" destId="{DF339A1C-0C6C-4773-B04E-3C6BBFDA3B9F}" srcOrd="1" destOrd="0" presId="urn:microsoft.com/office/officeart/2005/8/layout/orgChart1"/>
    <dgm:cxn modelId="{0F87DE7F-11A2-49CF-B85F-9186E3F44D05}" type="presParOf" srcId="{C495D2BC-18F0-4A5A-AEB6-D53781AADCD3}" destId="{684A18DE-1260-401B-A1CA-FCA79585DDC7}" srcOrd="1" destOrd="0" presId="urn:microsoft.com/office/officeart/2005/8/layout/orgChart1"/>
    <dgm:cxn modelId="{8B81A7E2-75A9-47CA-9BE6-93A9B0A5D9FF}" type="presParOf" srcId="{C495D2BC-18F0-4A5A-AEB6-D53781AADCD3}" destId="{064DF0AE-C715-4257-B553-BEA1025D702B}" srcOrd="2" destOrd="0" presId="urn:microsoft.com/office/officeart/2005/8/layout/orgChart1"/>
    <dgm:cxn modelId="{DA7FBD4E-C3CC-4A91-AABB-7F1E1A9F63EA}" type="presParOf" srcId="{A014EB6E-D6EE-4B41-BF3D-342060A7E52E}" destId="{FA7E8F56-B833-4227-AE3E-49C703D2918D}" srcOrd="8" destOrd="0" presId="urn:microsoft.com/office/officeart/2005/8/layout/orgChart1"/>
    <dgm:cxn modelId="{AF102158-14ED-47A7-9990-15813D8BCDBD}" type="presParOf" srcId="{A014EB6E-D6EE-4B41-BF3D-342060A7E52E}" destId="{A0EF7A68-7BAE-4B59-A298-BA3D57FA49B7}" srcOrd="9" destOrd="0" presId="urn:microsoft.com/office/officeart/2005/8/layout/orgChart1"/>
    <dgm:cxn modelId="{AB35BFD0-F97F-46D9-B93A-D30DD9BD6501}" type="presParOf" srcId="{A0EF7A68-7BAE-4B59-A298-BA3D57FA49B7}" destId="{FD57DC1A-B46E-4F94-9123-B4DDF4EC3A43}" srcOrd="0" destOrd="0" presId="urn:microsoft.com/office/officeart/2005/8/layout/orgChart1"/>
    <dgm:cxn modelId="{8F9ECF7B-F18F-4F1A-BC88-BB92E59D88BD}" type="presParOf" srcId="{FD57DC1A-B46E-4F94-9123-B4DDF4EC3A43}" destId="{A4C9AC38-FCCB-4D4F-BACF-AF9C56A3D62E}" srcOrd="0" destOrd="0" presId="urn:microsoft.com/office/officeart/2005/8/layout/orgChart1"/>
    <dgm:cxn modelId="{AB49A121-BF36-46CE-81B8-A8FD7FF81590}" type="presParOf" srcId="{FD57DC1A-B46E-4F94-9123-B4DDF4EC3A43}" destId="{EB3E3577-C700-4E27-B4BE-F71F50E0AEA7}" srcOrd="1" destOrd="0" presId="urn:microsoft.com/office/officeart/2005/8/layout/orgChart1"/>
    <dgm:cxn modelId="{63FD0E56-7A6B-418E-A567-F642230256DD}" type="presParOf" srcId="{A0EF7A68-7BAE-4B59-A298-BA3D57FA49B7}" destId="{6D3A8A54-A7AC-457D-9367-14CF2F86C1CF}" srcOrd="1" destOrd="0" presId="urn:microsoft.com/office/officeart/2005/8/layout/orgChart1"/>
    <dgm:cxn modelId="{15C25318-48DC-45AC-9405-47F9639EC496}" type="presParOf" srcId="{A0EF7A68-7BAE-4B59-A298-BA3D57FA49B7}" destId="{2C904FEB-38D9-4EAF-B66A-C286B811E6E8}" srcOrd="2" destOrd="0" presId="urn:microsoft.com/office/officeart/2005/8/layout/orgChart1"/>
    <dgm:cxn modelId="{729F0D89-172B-4113-A163-16077688B921}" type="presParOf" srcId="{A014EB6E-D6EE-4B41-BF3D-342060A7E52E}" destId="{28D29AE7-D624-475E-8914-F49ED840A0C2}" srcOrd="10" destOrd="0" presId="urn:microsoft.com/office/officeart/2005/8/layout/orgChart1"/>
    <dgm:cxn modelId="{7F3B64BD-51A1-4444-B029-173D96C30F44}" type="presParOf" srcId="{A014EB6E-D6EE-4B41-BF3D-342060A7E52E}" destId="{E9B5494F-638B-4FD9-B7E3-23E6ADACEFFB}" srcOrd="11" destOrd="0" presId="urn:microsoft.com/office/officeart/2005/8/layout/orgChart1"/>
    <dgm:cxn modelId="{588EC863-6366-487F-96FA-9A87453ED389}" type="presParOf" srcId="{E9B5494F-638B-4FD9-B7E3-23E6ADACEFFB}" destId="{BE64C469-3216-4B7A-AC69-18B4C1827F59}" srcOrd="0" destOrd="0" presId="urn:microsoft.com/office/officeart/2005/8/layout/orgChart1"/>
    <dgm:cxn modelId="{2216FC80-0DE2-48F4-87E6-CFECF0AE91DB}" type="presParOf" srcId="{BE64C469-3216-4B7A-AC69-18B4C1827F59}" destId="{E9430573-41C5-40E1-A892-EDAFF184FE89}" srcOrd="0" destOrd="0" presId="urn:microsoft.com/office/officeart/2005/8/layout/orgChart1"/>
    <dgm:cxn modelId="{2263FF99-1E91-42AE-93D1-E33FAC6876D3}" type="presParOf" srcId="{BE64C469-3216-4B7A-AC69-18B4C1827F59}" destId="{CB4B4F90-45A1-4FC7-8B39-423365957962}" srcOrd="1" destOrd="0" presId="urn:microsoft.com/office/officeart/2005/8/layout/orgChart1"/>
    <dgm:cxn modelId="{E6AC1202-FEDD-4F17-890F-5AB9227710EE}" type="presParOf" srcId="{E9B5494F-638B-4FD9-B7E3-23E6ADACEFFB}" destId="{EDB6AE05-C9D4-41B1-ACD2-1B7493CC0EC2}" srcOrd="1" destOrd="0" presId="urn:microsoft.com/office/officeart/2005/8/layout/orgChart1"/>
    <dgm:cxn modelId="{3440F180-A8D0-4E2D-BBC1-94C0564A12A2}" type="presParOf" srcId="{E9B5494F-638B-4FD9-B7E3-23E6ADACEFFB}" destId="{6208E082-4A62-4589-83BB-176131F82EDE}" srcOrd="2" destOrd="0" presId="urn:microsoft.com/office/officeart/2005/8/layout/orgChart1"/>
    <dgm:cxn modelId="{87B6FCA9-6D83-4563-B6C5-42F6734FEB83}" type="presParOf" srcId="{A014EB6E-D6EE-4B41-BF3D-342060A7E52E}" destId="{801D9DB6-A318-479F-B973-7084A77B5F9E}" srcOrd="12" destOrd="0" presId="urn:microsoft.com/office/officeart/2005/8/layout/orgChart1"/>
    <dgm:cxn modelId="{8BA82711-A78C-41EC-899E-E30F2A1AAE4B}" type="presParOf" srcId="{A014EB6E-D6EE-4B41-BF3D-342060A7E52E}" destId="{54E4979B-EE7E-4EF4-AD8B-5DB7D9DB583E}" srcOrd="13" destOrd="0" presId="urn:microsoft.com/office/officeart/2005/8/layout/orgChart1"/>
    <dgm:cxn modelId="{B3DAAAF7-E8B1-4E63-B3B1-4E4AB6C1279F}" type="presParOf" srcId="{54E4979B-EE7E-4EF4-AD8B-5DB7D9DB583E}" destId="{0CC28F8C-5A20-4056-9E73-CDE910C63F56}" srcOrd="0" destOrd="0" presId="urn:microsoft.com/office/officeart/2005/8/layout/orgChart1"/>
    <dgm:cxn modelId="{7F1E6EFA-DA22-4994-BE50-C8DFE3E54628}" type="presParOf" srcId="{0CC28F8C-5A20-4056-9E73-CDE910C63F56}" destId="{4C81C56F-4A27-426C-8E87-87521A345DA5}" srcOrd="0" destOrd="0" presId="urn:microsoft.com/office/officeart/2005/8/layout/orgChart1"/>
    <dgm:cxn modelId="{D99EBC4D-60AC-44EA-9041-5F31CB525C74}" type="presParOf" srcId="{0CC28F8C-5A20-4056-9E73-CDE910C63F56}" destId="{3B4AACA5-1D69-4D2F-8AE5-D0FAB5295458}" srcOrd="1" destOrd="0" presId="urn:microsoft.com/office/officeart/2005/8/layout/orgChart1"/>
    <dgm:cxn modelId="{D9189F50-36A1-480B-924B-2324FF8099E1}" type="presParOf" srcId="{54E4979B-EE7E-4EF4-AD8B-5DB7D9DB583E}" destId="{C842D291-81A4-40B0-A0A2-699CF24270ED}" srcOrd="1" destOrd="0" presId="urn:microsoft.com/office/officeart/2005/8/layout/orgChart1"/>
    <dgm:cxn modelId="{D8F68101-A821-401E-AE2B-977972BE76C7}" type="presParOf" srcId="{54E4979B-EE7E-4EF4-AD8B-5DB7D9DB583E}" destId="{7010631C-CD3B-4350-9852-477D87BA020A}" srcOrd="2" destOrd="0" presId="urn:microsoft.com/office/officeart/2005/8/layout/orgChart1"/>
    <dgm:cxn modelId="{2FA77756-FE86-4243-9418-157B8B0C7E25}" type="presParOf" srcId="{343B6F35-23BF-40B2-A541-386266388A88}" destId="{2EBB19DF-164B-49FD-9A81-74A6EF5A92BB}" srcOrd="2" destOrd="0" presId="urn:microsoft.com/office/officeart/2005/8/layout/orgChart1"/>
    <dgm:cxn modelId="{17084000-FDEF-4131-96B0-809181B6E2DE}" type="presParOf" srcId="{2EBB19DF-164B-49FD-9A81-74A6EF5A92BB}" destId="{E68C859D-005D-45D9-9CD6-DFC16093458B}" srcOrd="0" destOrd="0" presId="urn:microsoft.com/office/officeart/2005/8/layout/orgChart1"/>
    <dgm:cxn modelId="{D9D4E22F-83C3-4EC1-8EFB-768DB9E49FDA}" type="presParOf" srcId="{2EBB19DF-164B-49FD-9A81-74A6EF5A92BB}" destId="{A2E9D507-E00A-4F49-A428-BC67C0A295E3}" srcOrd="1" destOrd="0" presId="urn:microsoft.com/office/officeart/2005/8/layout/orgChart1"/>
    <dgm:cxn modelId="{221904A0-3E58-447B-B0E9-8066265AC40A}" type="presParOf" srcId="{A2E9D507-E00A-4F49-A428-BC67C0A295E3}" destId="{EA77983B-04B1-4073-B2BF-AB41D801518C}" srcOrd="0" destOrd="0" presId="urn:microsoft.com/office/officeart/2005/8/layout/orgChart1"/>
    <dgm:cxn modelId="{17B15C1D-0F74-4145-A94D-52BB531D4F11}" type="presParOf" srcId="{EA77983B-04B1-4073-B2BF-AB41D801518C}" destId="{890B7EBD-B953-4842-A67B-1A7BBAA10B00}" srcOrd="0" destOrd="0" presId="urn:microsoft.com/office/officeart/2005/8/layout/orgChart1"/>
    <dgm:cxn modelId="{04D8AAFD-DECB-4235-9DDC-D0264C54CC15}" type="presParOf" srcId="{EA77983B-04B1-4073-B2BF-AB41D801518C}" destId="{906C2BF7-91E0-403A-ADB3-DABEAF0977A9}" srcOrd="1" destOrd="0" presId="urn:microsoft.com/office/officeart/2005/8/layout/orgChart1"/>
    <dgm:cxn modelId="{1F8531AB-94A5-4954-9061-BA59DBDC20F8}" type="presParOf" srcId="{A2E9D507-E00A-4F49-A428-BC67C0A295E3}" destId="{D87EC238-0036-4858-B29F-6488510E716C}" srcOrd="1" destOrd="0" presId="urn:microsoft.com/office/officeart/2005/8/layout/orgChart1"/>
    <dgm:cxn modelId="{BDEC819C-092F-4536-A528-5EFCE9BEAB2E}" type="presParOf" srcId="{A2E9D507-E00A-4F49-A428-BC67C0A295E3}" destId="{8E3A1FB8-0E36-4F9F-BDBF-D5607EA37924}" srcOrd="2" destOrd="0" presId="urn:microsoft.com/office/officeart/2005/8/layout/orgChart1"/>
  </dgm:cxnLst>
  <dgm:bg>
    <a:noFill/>
  </dgm:bg>
  <dgm:whole>
    <a:ln>
      <a:noFill/>
    </a:ln>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AAC1D43-FE4B-4643-942E-1F42F52B695D}"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GB"/>
        </a:p>
      </dgm:t>
    </dgm:pt>
    <dgm:pt modelId="{38FC358B-15CF-4E8E-87B8-2B3F266A0AB3}">
      <dgm:prSet phldrT="[Text]" custT="1"/>
      <dgm:spPr>
        <a:noFill/>
        <a:ln w="28575">
          <a:solidFill>
            <a:srgbClr val="7414DC"/>
          </a:solidFill>
        </a:ln>
      </dgm:spPr>
      <dgm:t>
        <a:bodyPr/>
        <a:lstStyle/>
        <a:p>
          <a:r>
            <a:rPr lang="en-GB" sz="1300" dirty="0">
              <a:solidFill>
                <a:sysClr val="windowText" lastClr="000000"/>
              </a:solidFill>
              <a:latin typeface="Nunito Sans" panose="00000500000000000000" pitchFamily="2" charset="0"/>
            </a:rPr>
            <a:t>District Trustee Board</a:t>
          </a:r>
        </a:p>
      </dgm:t>
    </dgm:pt>
    <dgm:pt modelId="{3BFDD8AC-18CD-4F08-AF48-302E3C59E934}" type="parTrans" cxnId="{CBAF09DF-C5BF-4332-A901-B05F036F7119}">
      <dgm:prSet/>
      <dgm:spPr/>
      <dgm:t>
        <a:bodyPr/>
        <a:lstStyle/>
        <a:p>
          <a:endParaRPr lang="en-GB" sz="1300">
            <a:solidFill>
              <a:sysClr val="windowText" lastClr="000000"/>
            </a:solidFill>
            <a:latin typeface="Nunito Sans" panose="00000500000000000000" pitchFamily="2" charset="0"/>
          </a:endParaRPr>
        </a:p>
      </dgm:t>
    </dgm:pt>
    <dgm:pt modelId="{4DBE0272-0F94-4434-975F-35B7B15F8C67}" type="sibTrans" cxnId="{CBAF09DF-C5BF-4332-A901-B05F036F7119}">
      <dgm:prSet/>
      <dgm:spPr/>
      <dgm:t>
        <a:bodyPr/>
        <a:lstStyle/>
        <a:p>
          <a:endParaRPr lang="en-GB" sz="1300">
            <a:solidFill>
              <a:sysClr val="windowText" lastClr="000000"/>
            </a:solidFill>
            <a:latin typeface="Nunito Sans" panose="00000500000000000000" pitchFamily="2" charset="0"/>
          </a:endParaRPr>
        </a:p>
      </dgm:t>
    </dgm:pt>
    <dgm:pt modelId="{0E8D0076-1457-441D-845D-098572716DB5}" type="asst">
      <dgm:prSet phldrT="[Text]" custT="1"/>
      <dgm:spPr>
        <a:noFill/>
        <a:ln>
          <a:solidFill>
            <a:srgbClr val="7414DC"/>
          </a:solidFill>
          <a:prstDash val="lgDash"/>
        </a:ln>
      </dgm:spPr>
      <dgm:t>
        <a:bodyPr/>
        <a:lstStyle/>
        <a:p>
          <a:r>
            <a:rPr lang="en-GB" sz="1300">
              <a:solidFill>
                <a:sysClr val="windowText" lastClr="000000"/>
              </a:solidFill>
              <a:latin typeface="Nunito Sans" panose="00000500000000000000" pitchFamily="2" charset="0"/>
            </a:rPr>
            <a:t>Chair</a:t>
          </a:r>
        </a:p>
      </dgm:t>
    </dgm:pt>
    <dgm:pt modelId="{08EF092A-80E3-4CBE-BFB5-BCC0F05CDECE}" type="parTrans" cxnId="{9B70305F-5813-443A-8732-AA7D3A7E471F}">
      <dgm:prSet/>
      <dgm:spPr>
        <a:ln>
          <a:solidFill>
            <a:schemeClr val="tx2"/>
          </a:solidFill>
        </a:ln>
      </dgm:spPr>
      <dgm:t>
        <a:bodyPr/>
        <a:lstStyle/>
        <a:p>
          <a:endParaRPr lang="en-GB" sz="1300">
            <a:solidFill>
              <a:sysClr val="windowText" lastClr="000000"/>
            </a:solidFill>
            <a:latin typeface="Nunito Sans" panose="00000500000000000000" pitchFamily="2" charset="0"/>
          </a:endParaRPr>
        </a:p>
      </dgm:t>
    </dgm:pt>
    <dgm:pt modelId="{CDFD544D-152D-4BFC-B797-F70683DAA2C1}" type="sibTrans" cxnId="{9B70305F-5813-443A-8732-AA7D3A7E471F}">
      <dgm:prSet/>
      <dgm:spPr/>
      <dgm:t>
        <a:bodyPr/>
        <a:lstStyle/>
        <a:p>
          <a:endParaRPr lang="en-GB" sz="1300">
            <a:solidFill>
              <a:sysClr val="windowText" lastClr="000000"/>
            </a:solidFill>
            <a:latin typeface="Nunito Sans" panose="00000500000000000000" pitchFamily="2" charset="0"/>
          </a:endParaRPr>
        </a:p>
      </dgm:t>
    </dgm:pt>
    <dgm:pt modelId="{590109C0-5A13-4259-B878-974B724D47C2}">
      <dgm:prSet phldrT="[Text]" custT="1"/>
      <dgm:spPr>
        <a:noFill/>
        <a:ln>
          <a:solidFill>
            <a:srgbClr val="7414DC"/>
          </a:solidFill>
          <a:prstDash val="lgDash"/>
        </a:ln>
      </dgm:spPr>
      <dgm:t>
        <a:bodyPr/>
        <a:lstStyle/>
        <a:p>
          <a:r>
            <a:rPr lang="en-GB" sz="1300">
              <a:solidFill>
                <a:sysClr val="windowText" lastClr="000000"/>
              </a:solidFill>
              <a:latin typeface="Nunito Sans" panose="00000500000000000000" pitchFamily="2" charset="0"/>
            </a:rPr>
            <a:t>Treasurer</a:t>
          </a:r>
        </a:p>
      </dgm:t>
    </dgm:pt>
    <dgm:pt modelId="{864EF004-0531-4186-BC18-918A57E75E37}" type="parTrans" cxnId="{D39F506C-834C-41B9-8AB2-DEDBB560603D}">
      <dgm:prSet/>
      <dgm:spPr>
        <a:ln>
          <a:solidFill>
            <a:srgbClr val="7414DC"/>
          </a:solidFill>
        </a:ln>
      </dgm:spPr>
      <dgm:t>
        <a:bodyPr/>
        <a:lstStyle/>
        <a:p>
          <a:endParaRPr lang="en-GB" sz="1300">
            <a:solidFill>
              <a:sysClr val="windowText" lastClr="000000"/>
            </a:solidFill>
            <a:latin typeface="Nunito Sans" panose="00000500000000000000" pitchFamily="2" charset="0"/>
          </a:endParaRPr>
        </a:p>
      </dgm:t>
    </dgm:pt>
    <dgm:pt modelId="{88B0CE52-40D4-4EEC-91F1-EFA131E00395}" type="sibTrans" cxnId="{D39F506C-834C-41B9-8AB2-DEDBB560603D}">
      <dgm:prSet/>
      <dgm:spPr/>
      <dgm:t>
        <a:bodyPr/>
        <a:lstStyle/>
        <a:p>
          <a:endParaRPr lang="en-GB" sz="1300">
            <a:solidFill>
              <a:sysClr val="windowText" lastClr="000000"/>
            </a:solidFill>
            <a:latin typeface="Nunito Sans" panose="00000500000000000000" pitchFamily="2" charset="0"/>
          </a:endParaRPr>
        </a:p>
      </dgm:t>
    </dgm:pt>
    <dgm:pt modelId="{81F94D01-5CB9-4A28-BC3F-293EC5C937CC}">
      <dgm:prSet phldrT="[Text]" custT="1"/>
      <dgm:spPr>
        <a:noFill/>
        <a:ln>
          <a:solidFill>
            <a:srgbClr val="7414DC"/>
          </a:solidFill>
          <a:prstDash val="lgDash"/>
        </a:ln>
      </dgm:spPr>
      <dgm:t>
        <a:bodyPr/>
        <a:lstStyle/>
        <a:p>
          <a:r>
            <a:rPr lang="en-GB" sz="1300">
              <a:solidFill>
                <a:sysClr val="windowText" lastClr="000000"/>
              </a:solidFill>
              <a:latin typeface="Nunito Sans" panose="00000500000000000000" pitchFamily="2" charset="0"/>
            </a:rPr>
            <a:t>Trustees</a:t>
          </a:r>
        </a:p>
      </dgm:t>
    </dgm:pt>
    <dgm:pt modelId="{2715305A-351F-4B1F-8026-F3D880924FFF}" type="parTrans" cxnId="{DA4816E1-EFDF-4E01-8175-93C7F5E29BF8}">
      <dgm:prSet/>
      <dgm:spPr>
        <a:ln>
          <a:solidFill>
            <a:srgbClr val="7414DC"/>
          </a:solidFill>
        </a:ln>
      </dgm:spPr>
      <dgm:t>
        <a:bodyPr/>
        <a:lstStyle/>
        <a:p>
          <a:endParaRPr lang="en-GB" sz="1300">
            <a:solidFill>
              <a:sysClr val="windowText" lastClr="000000"/>
            </a:solidFill>
            <a:latin typeface="Nunito Sans" panose="00000500000000000000" pitchFamily="2" charset="0"/>
          </a:endParaRPr>
        </a:p>
      </dgm:t>
    </dgm:pt>
    <dgm:pt modelId="{98C0250A-337C-4396-8172-8FA62A5E26E8}" type="sibTrans" cxnId="{DA4816E1-EFDF-4E01-8175-93C7F5E29BF8}">
      <dgm:prSet/>
      <dgm:spPr/>
      <dgm:t>
        <a:bodyPr/>
        <a:lstStyle/>
        <a:p>
          <a:endParaRPr lang="en-GB" sz="1300">
            <a:solidFill>
              <a:sysClr val="windowText" lastClr="000000"/>
            </a:solidFill>
            <a:latin typeface="Nunito Sans" panose="00000500000000000000" pitchFamily="2" charset="0"/>
          </a:endParaRPr>
        </a:p>
      </dgm:t>
    </dgm:pt>
    <dgm:pt modelId="{E60D5190-4FAD-48CA-B465-E1A03803F533}">
      <dgm:prSet phldrT="[Text]" custT="1"/>
      <dgm:spPr>
        <a:noFill/>
        <a:ln>
          <a:solidFill>
            <a:srgbClr val="7414DC"/>
          </a:solidFill>
          <a:prstDash val="lgDash"/>
        </a:ln>
      </dgm:spPr>
      <dgm:t>
        <a:bodyPr/>
        <a:lstStyle/>
        <a:p>
          <a:r>
            <a:rPr lang="en-GB" sz="1300">
              <a:solidFill>
                <a:sysClr val="windowText" lastClr="000000"/>
              </a:solidFill>
              <a:latin typeface="Nunito Sans" panose="00000500000000000000" pitchFamily="2" charset="0"/>
            </a:rPr>
            <a:t>District Lead Volunteer</a:t>
          </a:r>
        </a:p>
      </dgm:t>
    </dgm:pt>
    <dgm:pt modelId="{858F8577-9D29-4C21-BC5B-0FE028E165D2}" type="parTrans" cxnId="{D9FCC8DD-6F27-4E01-99EA-1010EA70E4DA}">
      <dgm:prSet/>
      <dgm:spPr>
        <a:ln>
          <a:solidFill>
            <a:srgbClr val="7414DC"/>
          </a:solidFill>
        </a:ln>
      </dgm:spPr>
      <dgm:t>
        <a:bodyPr/>
        <a:lstStyle/>
        <a:p>
          <a:endParaRPr lang="en-GB" sz="1300">
            <a:solidFill>
              <a:sysClr val="windowText" lastClr="000000"/>
            </a:solidFill>
            <a:latin typeface="Nunito Sans" panose="00000500000000000000" pitchFamily="2" charset="0"/>
          </a:endParaRPr>
        </a:p>
      </dgm:t>
    </dgm:pt>
    <dgm:pt modelId="{FC082C00-0B68-48C2-82FC-6A666A19F22D}" type="sibTrans" cxnId="{D9FCC8DD-6F27-4E01-99EA-1010EA70E4DA}">
      <dgm:prSet/>
      <dgm:spPr/>
      <dgm:t>
        <a:bodyPr/>
        <a:lstStyle/>
        <a:p>
          <a:endParaRPr lang="en-GB" sz="1300">
            <a:solidFill>
              <a:sysClr val="windowText" lastClr="000000"/>
            </a:solidFill>
            <a:latin typeface="Nunito Sans" panose="00000500000000000000" pitchFamily="2" charset="0"/>
          </a:endParaRPr>
        </a:p>
      </dgm:t>
    </dgm:pt>
    <dgm:pt modelId="{85D889CE-ACED-4355-85C8-C5A45BBAA9D5}" type="pres">
      <dgm:prSet presAssocID="{9AAC1D43-FE4B-4643-942E-1F42F52B695D}" presName="hierChild1" presStyleCnt="0">
        <dgm:presLayoutVars>
          <dgm:orgChart val="1"/>
          <dgm:chPref val="1"/>
          <dgm:dir/>
          <dgm:animOne val="branch"/>
          <dgm:animLvl val="lvl"/>
          <dgm:resizeHandles/>
        </dgm:presLayoutVars>
      </dgm:prSet>
      <dgm:spPr/>
    </dgm:pt>
    <dgm:pt modelId="{343B6F35-23BF-40B2-A541-386266388A88}" type="pres">
      <dgm:prSet presAssocID="{38FC358B-15CF-4E8E-87B8-2B3F266A0AB3}" presName="hierRoot1" presStyleCnt="0">
        <dgm:presLayoutVars>
          <dgm:hierBranch val="l"/>
        </dgm:presLayoutVars>
      </dgm:prSet>
      <dgm:spPr/>
    </dgm:pt>
    <dgm:pt modelId="{BCF67358-7140-4196-8A08-14AEB835718E}" type="pres">
      <dgm:prSet presAssocID="{38FC358B-15CF-4E8E-87B8-2B3F266A0AB3}" presName="rootComposite1" presStyleCnt="0"/>
      <dgm:spPr/>
    </dgm:pt>
    <dgm:pt modelId="{12AEE84C-3302-4B40-BB8E-9A8452F325D7}" type="pres">
      <dgm:prSet presAssocID="{38FC358B-15CF-4E8E-87B8-2B3F266A0AB3}" presName="rootText1" presStyleLbl="node0" presStyleIdx="0" presStyleCnt="1">
        <dgm:presLayoutVars>
          <dgm:chPref val="3"/>
        </dgm:presLayoutVars>
      </dgm:prSet>
      <dgm:spPr/>
    </dgm:pt>
    <dgm:pt modelId="{E9034D67-D915-4591-9888-B8D471D606D1}" type="pres">
      <dgm:prSet presAssocID="{38FC358B-15CF-4E8E-87B8-2B3F266A0AB3}" presName="rootConnector1" presStyleLbl="node1" presStyleIdx="0" presStyleCnt="0"/>
      <dgm:spPr/>
    </dgm:pt>
    <dgm:pt modelId="{A014EB6E-D6EE-4B41-BF3D-342060A7E52E}" type="pres">
      <dgm:prSet presAssocID="{38FC358B-15CF-4E8E-87B8-2B3F266A0AB3}" presName="hierChild2" presStyleCnt="0"/>
      <dgm:spPr/>
    </dgm:pt>
    <dgm:pt modelId="{6CB2C14B-5B37-4151-AB05-DAECA465660E}" type="pres">
      <dgm:prSet presAssocID="{864EF004-0531-4186-BC18-918A57E75E37}" presName="Name50" presStyleLbl="parChTrans1D2" presStyleIdx="0" presStyleCnt="4"/>
      <dgm:spPr/>
    </dgm:pt>
    <dgm:pt modelId="{B53B48AF-8377-4D23-97B2-57458D12ECC2}" type="pres">
      <dgm:prSet presAssocID="{590109C0-5A13-4259-B878-974B724D47C2}" presName="hierRoot2" presStyleCnt="0">
        <dgm:presLayoutVars>
          <dgm:hierBranch val="init"/>
        </dgm:presLayoutVars>
      </dgm:prSet>
      <dgm:spPr/>
    </dgm:pt>
    <dgm:pt modelId="{93FB4F4E-0F6E-4079-BF94-DEBFFFE61BE3}" type="pres">
      <dgm:prSet presAssocID="{590109C0-5A13-4259-B878-974B724D47C2}" presName="rootComposite" presStyleCnt="0"/>
      <dgm:spPr/>
    </dgm:pt>
    <dgm:pt modelId="{1574C082-CCC5-4504-9DE7-6C674FA42831}" type="pres">
      <dgm:prSet presAssocID="{590109C0-5A13-4259-B878-974B724D47C2}" presName="rootText" presStyleLbl="node2" presStyleIdx="0" presStyleCnt="3" custLinFactX="37471" custLinFactNeighborX="100000" custLinFactNeighborY="-4104">
        <dgm:presLayoutVars>
          <dgm:chPref val="3"/>
        </dgm:presLayoutVars>
      </dgm:prSet>
      <dgm:spPr/>
    </dgm:pt>
    <dgm:pt modelId="{3FA0D96A-798A-4593-9EC4-847B85FABCF7}" type="pres">
      <dgm:prSet presAssocID="{590109C0-5A13-4259-B878-974B724D47C2}" presName="rootConnector" presStyleLbl="node2" presStyleIdx="0" presStyleCnt="3"/>
      <dgm:spPr/>
    </dgm:pt>
    <dgm:pt modelId="{361EE0F6-F527-442F-8739-C1FA1DAFD97C}" type="pres">
      <dgm:prSet presAssocID="{590109C0-5A13-4259-B878-974B724D47C2}" presName="hierChild4" presStyleCnt="0"/>
      <dgm:spPr/>
    </dgm:pt>
    <dgm:pt modelId="{808C9887-1A02-4E14-A4B0-E95C99A03D6D}" type="pres">
      <dgm:prSet presAssocID="{590109C0-5A13-4259-B878-974B724D47C2}" presName="hierChild5" presStyleCnt="0"/>
      <dgm:spPr/>
    </dgm:pt>
    <dgm:pt modelId="{28D29AE7-D624-475E-8914-F49ED840A0C2}" type="pres">
      <dgm:prSet presAssocID="{2715305A-351F-4B1F-8026-F3D880924FFF}" presName="Name50" presStyleLbl="parChTrans1D2" presStyleIdx="1" presStyleCnt="4"/>
      <dgm:spPr/>
    </dgm:pt>
    <dgm:pt modelId="{E9B5494F-638B-4FD9-B7E3-23E6ADACEFFB}" type="pres">
      <dgm:prSet presAssocID="{81F94D01-5CB9-4A28-BC3F-293EC5C937CC}" presName="hierRoot2" presStyleCnt="0">
        <dgm:presLayoutVars>
          <dgm:hierBranch val="init"/>
        </dgm:presLayoutVars>
      </dgm:prSet>
      <dgm:spPr/>
    </dgm:pt>
    <dgm:pt modelId="{BE64C469-3216-4B7A-AC69-18B4C1827F59}" type="pres">
      <dgm:prSet presAssocID="{81F94D01-5CB9-4A28-BC3F-293EC5C937CC}" presName="rootComposite" presStyleCnt="0"/>
      <dgm:spPr/>
    </dgm:pt>
    <dgm:pt modelId="{E9430573-41C5-40E1-A892-EDAFF184FE89}" type="pres">
      <dgm:prSet presAssocID="{81F94D01-5CB9-4A28-BC3F-293EC5C937CC}" presName="rootText" presStyleLbl="node2" presStyleIdx="1" presStyleCnt="3" custLinFactX="36103" custLinFactNeighborX="100000" custLinFactNeighborY="-5471">
        <dgm:presLayoutVars>
          <dgm:chPref val="3"/>
        </dgm:presLayoutVars>
      </dgm:prSet>
      <dgm:spPr/>
    </dgm:pt>
    <dgm:pt modelId="{CB4B4F90-45A1-4FC7-8B39-423365957962}" type="pres">
      <dgm:prSet presAssocID="{81F94D01-5CB9-4A28-BC3F-293EC5C937CC}" presName="rootConnector" presStyleLbl="node2" presStyleIdx="1" presStyleCnt="3"/>
      <dgm:spPr/>
    </dgm:pt>
    <dgm:pt modelId="{EDB6AE05-C9D4-41B1-ACD2-1B7493CC0EC2}" type="pres">
      <dgm:prSet presAssocID="{81F94D01-5CB9-4A28-BC3F-293EC5C937CC}" presName="hierChild4" presStyleCnt="0"/>
      <dgm:spPr/>
    </dgm:pt>
    <dgm:pt modelId="{6208E082-4A62-4589-83BB-176131F82EDE}" type="pres">
      <dgm:prSet presAssocID="{81F94D01-5CB9-4A28-BC3F-293EC5C937CC}" presName="hierChild5" presStyleCnt="0"/>
      <dgm:spPr/>
    </dgm:pt>
    <dgm:pt modelId="{801D9DB6-A318-479F-B973-7084A77B5F9E}" type="pres">
      <dgm:prSet presAssocID="{858F8577-9D29-4C21-BC5B-0FE028E165D2}" presName="Name50" presStyleLbl="parChTrans1D2" presStyleIdx="2" presStyleCnt="4"/>
      <dgm:spPr/>
    </dgm:pt>
    <dgm:pt modelId="{54E4979B-EE7E-4EF4-AD8B-5DB7D9DB583E}" type="pres">
      <dgm:prSet presAssocID="{E60D5190-4FAD-48CA-B465-E1A03803F533}" presName="hierRoot2" presStyleCnt="0">
        <dgm:presLayoutVars>
          <dgm:hierBranch val="init"/>
        </dgm:presLayoutVars>
      </dgm:prSet>
      <dgm:spPr/>
    </dgm:pt>
    <dgm:pt modelId="{0CC28F8C-5A20-4056-9E73-CDE910C63F56}" type="pres">
      <dgm:prSet presAssocID="{E60D5190-4FAD-48CA-B465-E1A03803F533}" presName="rootComposite" presStyleCnt="0"/>
      <dgm:spPr/>
    </dgm:pt>
    <dgm:pt modelId="{4C81C56F-4A27-426C-8E87-87521A345DA5}" type="pres">
      <dgm:prSet presAssocID="{E60D5190-4FAD-48CA-B465-E1A03803F533}" presName="rootText" presStyleLbl="node2" presStyleIdx="2" presStyleCnt="3" custLinFactX="38155" custLinFactNeighborX="100000" custLinFactNeighborY="-9575">
        <dgm:presLayoutVars>
          <dgm:chPref val="3"/>
        </dgm:presLayoutVars>
      </dgm:prSet>
      <dgm:spPr/>
    </dgm:pt>
    <dgm:pt modelId="{3B4AACA5-1D69-4D2F-8AE5-D0FAB5295458}" type="pres">
      <dgm:prSet presAssocID="{E60D5190-4FAD-48CA-B465-E1A03803F533}" presName="rootConnector" presStyleLbl="node2" presStyleIdx="2" presStyleCnt="3"/>
      <dgm:spPr/>
    </dgm:pt>
    <dgm:pt modelId="{C842D291-81A4-40B0-A0A2-699CF24270ED}" type="pres">
      <dgm:prSet presAssocID="{E60D5190-4FAD-48CA-B465-E1A03803F533}" presName="hierChild4" presStyleCnt="0"/>
      <dgm:spPr/>
    </dgm:pt>
    <dgm:pt modelId="{7010631C-CD3B-4350-9852-477D87BA020A}" type="pres">
      <dgm:prSet presAssocID="{E60D5190-4FAD-48CA-B465-E1A03803F533}" presName="hierChild5" presStyleCnt="0"/>
      <dgm:spPr/>
    </dgm:pt>
    <dgm:pt modelId="{2EBB19DF-164B-49FD-9A81-74A6EF5A92BB}" type="pres">
      <dgm:prSet presAssocID="{38FC358B-15CF-4E8E-87B8-2B3F266A0AB3}" presName="hierChild3" presStyleCnt="0"/>
      <dgm:spPr/>
    </dgm:pt>
    <dgm:pt modelId="{E68C859D-005D-45D9-9CD6-DFC16093458B}" type="pres">
      <dgm:prSet presAssocID="{08EF092A-80E3-4CBE-BFB5-BCC0F05CDECE}" presName="Name111" presStyleLbl="parChTrans1D2" presStyleIdx="3" presStyleCnt="4"/>
      <dgm:spPr/>
    </dgm:pt>
    <dgm:pt modelId="{A2E9D507-E00A-4F49-A428-BC67C0A295E3}" type="pres">
      <dgm:prSet presAssocID="{0E8D0076-1457-441D-845D-098572716DB5}" presName="hierRoot3" presStyleCnt="0">
        <dgm:presLayoutVars>
          <dgm:hierBranch val="init"/>
        </dgm:presLayoutVars>
      </dgm:prSet>
      <dgm:spPr/>
    </dgm:pt>
    <dgm:pt modelId="{EA77983B-04B1-4073-B2BF-AB41D801518C}" type="pres">
      <dgm:prSet presAssocID="{0E8D0076-1457-441D-845D-098572716DB5}" presName="rootComposite3" presStyleCnt="0"/>
      <dgm:spPr/>
    </dgm:pt>
    <dgm:pt modelId="{890B7EBD-B953-4842-A67B-1A7BBAA10B00}" type="pres">
      <dgm:prSet presAssocID="{0E8D0076-1457-441D-845D-098572716DB5}" presName="rootText3" presStyleLbl="asst1" presStyleIdx="0" presStyleCnt="1" custLinFactX="33367" custLinFactNeighborX="100000" custLinFactNeighborY="2736">
        <dgm:presLayoutVars>
          <dgm:chPref val="3"/>
        </dgm:presLayoutVars>
      </dgm:prSet>
      <dgm:spPr/>
    </dgm:pt>
    <dgm:pt modelId="{906C2BF7-91E0-403A-ADB3-DABEAF0977A9}" type="pres">
      <dgm:prSet presAssocID="{0E8D0076-1457-441D-845D-098572716DB5}" presName="rootConnector3" presStyleLbl="asst1" presStyleIdx="0" presStyleCnt="1"/>
      <dgm:spPr/>
    </dgm:pt>
    <dgm:pt modelId="{D87EC238-0036-4858-B29F-6488510E716C}" type="pres">
      <dgm:prSet presAssocID="{0E8D0076-1457-441D-845D-098572716DB5}" presName="hierChild6" presStyleCnt="0"/>
      <dgm:spPr/>
    </dgm:pt>
    <dgm:pt modelId="{8E3A1FB8-0E36-4F9F-BDBF-D5607EA37924}" type="pres">
      <dgm:prSet presAssocID="{0E8D0076-1457-441D-845D-098572716DB5}" presName="hierChild7" presStyleCnt="0"/>
      <dgm:spPr/>
    </dgm:pt>
  </dgm:ptLst>
  <dgm:cxnLst>
    <dgm:cxn modelId="{F2E8483B-598E-45EC-B684-36E73A9C05B0}" type="presOf" srcId="{81F94D01-5CB9-4A28-BC3F-293EC5C937CC}" destId="{E9430573-41C5-40E1-A892-EDAFF184FE89}" srcOrd="0" destOrd="0" presId="urn:microsoft.com/office/officeart/2005/8/layout/orgChart1"/>
    <dgm:cxn modelId="{5140EA5B-72B2-40D5-A255-F2272F7B5295}" type="presOf" srcId="{E60D5190-4FAD-48CA-B465-E1A03803F533}" destId="{4C81C56F-4A27-426C-8E87-87521A345DA5}" srcOrd="0" destOrd="0" presId="urn:microsoft.com/office/officeart/2005/8/layout/orgChart1"/>
    <dgm:cxn modelId="{9B70305F-5813-443A-8732-AA7D3A7E471F}" srcId="{38FC358B-15CF-4E8E-87B8-2B3F266A0AB3}" destId="{0E8D0076-1457-441D-845D-098572716DB5}" srcOrd="0" destOrd="0" parTransId="{08EF092A-80E3-4CBE-BFB5-BCC0F05CDECE}" sibTransId="{CDFD544D-152D-4BFC-B797-F70683DAA2C1}"/>
    <dgm:cxn modelId="{7DEA395F-0C89-4C99-AE59-C4D39FB83B2B}" type="presOf" srcId="{590109C0-5A13-4259-B878-974B724D47C2}" destId="{1574C082-CCC5-4504-9DE7-6C674FA42831}" srcOrd="0" destOrd="0" presId="urn:microsoft.com/office/officeart/2005/8/layout/orgChart1"/>
    <dgm:cxn modelId="{0F239143-E210-4E54-94D7-0E82F8AD4197}" type="presOf" srcId="{9AAC1D43-FE4B-4643-942E-1F42F52B695D}" destId="{85D889CE-ACED-4355-85C8-C5A45BBAA9D5}" srcOrd="0" destOrd="0" presId="urn:microsoft.com/office/officeart/2005/8/layout/orgChart1"/>
    <dgm:cxn modelId="{A5DF3144-CB8F-4A8D-8255-2971E42AE529}" type="presOf" srcId="{38FC358B-15CF-4E8E-87B8-2B3F266A0AB3}" destId="{12AEE84C-3302-4B40-BB8E-9A8452F325D7}" srcOrd="0" destOrd="0" presId="urn:microsoft.com/office/officeart/2005/8/layout/orgChart1"/>
    <dgm:cxn modelId="{D39F506C-834C-41B9-8AB2-DEDBB560603D}" srcId="{38FC358B-15CF-4E8E-87B8-2B3F266A0AB3}" destId="{590109C0-5A13-4259-B878-974B724D47C2}" srcOrd="1" destOrd="0" parTransId="{864EF004-0531-4186-BC18-918A57E75E37}" sibTransId="{88B0CE52-40D4-4EEC-91F1-EFA131E00395}"/>
    <dgm:cxn modelId="{3AC5376D-BE3C-4991-A866-45960C93FB1B}" type="presOf" srcId="{590109C0-5A13-4259-B878-974B724D47C2}" destId="{3FA0D96A-798A-4593-9EC4-847B85FABCF7}" srcOrd="1" destOrd="0" presId="urn:microsoft.com/office/officeart/2005/8/layout/orgChart1"/>
    <dgm:cxn modelId="{CC569B84-0EC5-42B7-A449-77FA4CFBF779}" type="presOf" srcId="{864EF004-0531-4186-BC18-918A57E75E37}" destId="{6CB2C14B-5B37-4151-AB05-DAECA465660E}" srcOrd="0" destOrd="0" presId="urn:microsoft.com/office/officeart/2005/8/layout/orgChart1"/>
    <dgm:cxn modelId="{7468678B-4DC4-45A5-9B12-F8837C8612A9}" type="presOf" srcId="{0E8D0076-1457-441D-845D-098572716DB5}" destId="{890B7EBD-B953-4842-A67B-1A7BBAA10B00}" srcOrd="0" destOrd="0" presId="urn:microsoft.com/office/officeart/2005/8/layout/orgChart1"/>
    <dgm:cxn modelId="{E237F08C-7100-45F0-B459-7A9F05967A85}" type="presOf" srcId="{08EF092A-80E3-4CBE-BFB5-BCC0F05CDECE}" destId="{E68C859D-005D-45D9-9CD6-DFC16093458B}" srcOrd="0" destOrd="0" presId="urn:microsoft.com/office/officeart/2005/8/layout/orgChart1"/>
    <dgm:cxn modelId="{54351898-DE98-41E9-A2CC-EE1EBD310DF0}" type="presOf" srcId="{0E8D0076-1457-441D-845D-098572716DB5}" destId="{906C2BF7-91E0-403A-ADB3-DABEAF0977A9}" srcOrd="1" destOrd="0" presId="urn:microsoft.com/office/officeart/2005/8/layout/orgChart1"/>
    <dgm:cxn modelId="{92B81998-A91D-4570-8A0C-88AE0B1FD22A}" type="presOf" srcId="{858F8577-9D29-4C21-BC5B-0FE028E165D2}" destId="{801D9DB6-A318-479F-B973-7084A77B5F9E}" srcOrd="0" destOrd="0" presId="urn:microsoft.com/office/officeart/2005/8/layout/orgChart1"/>
    <dgm:cxn modelId="{121FC7B0-2D3A-4BF8-BFD1-DB1C387C05D8}" type="presOf" srcId="{2715305A-351F-4B1F-8026-F3D880924FFF}" destId="{28D29AE7-D624-475E-8914-F49ED840A0C2}" srcOrd="0" destOrd="0" presId="urn:microsoft.com/office/officeart/2005/8/layout/orgChart1"/>
    <dgm:cxn modelId="{991530B5-6B25-4705-A5D3-55899C16BDE1}" type="presOf" srcId="{38FC358B-15CF-4E8E-87B8-2B3F266A0AB3}" destId="{E9034D67-D915-4591-9888-B8D471D606D1}" srcOrd="1" destOrd="0" presId="urn:microsoft.com/office/officeart/2005/8/layout/orgChart1"/>
    <dgm:cxn modelId="{F4DC39BA-606D-40A9-99D1-28521E50A396}" type="presOf" srcId="{81F94D01-5CB9-4A28-BC3F-293EC5C937CC}" destId="{CB4B4F90-45A1-4FC7-8B39-423365957962}" srcOrd="1" destOrd="0" presId="urn:microsoft.com/office/officeart/2005/8/layout/orgChart1"/>
    <dgm:cxn modelId="{7E82E6C1-6563-4EDB-8095-7444E31303D6}" type="presOf" srcId="{E60D5190-4FAD-48CA-B465-E1A03803F533}" destId="{3B4AACA5-1D69-4D2F-8AE5-D0FAB5295458}" srcOrd="1" destOrd="0" presId="urn:microsoft.com/office/officeart/2005/8/layout/orgChart1"/>
    <dgm:cxn modelId="{D9FCC8DD-6F27-4E01-99EA-1010EA70E4DA}" srcId="{38FC358B-15CF-4E8E-87B8-2B3F266A0AB3}" destId="{E60D5190-4FAD-48CA-B465-E1A03803F533}" srcOrd="3" destOrd="0" parTransId="{858F8577-9D29-4C21-BC5B-0FE028E165D2}" sibTransId="{FC082C00-0B68-48C2-82FC-6A666A19F22D}"/>
    <dgm:cxn modelId="{CBAF09DF-C5BF-4332-A901-B05F036F7119}" srcId="{9AAC1D43-FE4B-4643-942E-1F42F52B695D}" destId="{38FC358B-15CF-4E8E-87B8-2B3F266A0AB3}" srcOrd="0" destOrd="0" parTransId="{3BFDD8AC-18CD-4F08-AF48-302E3C59E934}" sibTransId="{4DBE0272-0F94-4434-975F-35B7B15F8C67}"/>
    <dgm:cxn modelId="{DA4816E1-EFDF-4E01-8175-93C7F5E29BF8}" srcId="{38FC358B-15CF-4E8E-87B8-2B3F266A0AB3}" destId="{81F94D01-5CB9-4A28-BC3F-293EC5C937CC}" srcOrd="2" destOrd="0" parTransId="{2715305A-351F-4B1F-8026-F3D880924FFF}" sibTransId="{98C0250A-337C-4396-8172-8FA62A5E26E8}"/>
    <dgm:cxn modelId="{6E1847CA-ED70-40ED-8D0D-C5B9E2EE1817}" type="presParOf" srcId="{85D889CE-ACED-4355-85C8-C5A45BBAA9D5}" destId="{343B6F35-23BF-40B2-A541-386266388A88}" srcOrd="0" destOrd="0" presId="urn:microsoft.com/office/officeart/2005/8/layout/orgChart1"/>
    <dgm:cxn modelId="{2BBA0637-B5CD-46B4-9713-4E04A1F6E846}" type="presParOf" srcId="{343B6F35-23BF-40B2-A541-386266388A88}" destId="{BCF67358-7140-4196-8A08-14AEB835718E}" srcOrd="0" destOrd="0" presId="urn:microsoft.com/office/officeart/2005/8/layout/orgChart1"/>
    <dgm:cxn modelId="{B7BA203B-9953-441D-A0A0-A079ED92A61A}" type="presParOf" srcId="{BCF67358-7140-4196-8A08-14AEB835718E}" destId="{12AEE84C-3302-4B40-BB8E-9A8452F325D7}" srcOrd="0" destOrd="0" presId="urn:microsoft.com/office/officeart/2005/8/layout/orgChart1"/>
    <dgm:cxn modelId="{2CF4D5BA-9AED-4A25-A406-61166E01DFD9}" type="presParOf" srcId="{BCF67358-7140-4196-8A08-14AEB835718E}" destId="{E9034D67-D915-4591-9888-B8D471D606D1}" srcOrd="1" destOrd="0" presId="urn:microsoft.com/office/officeart/2005/8/layout/orgChart1"/>
    <dgm:cxn modelId="{9AD7499C-96E6-4A2E-A6BB-489F32B8B70E}" type="presParOf" srcId="{343B6F35-23BF-40B2-A541-386266388A88}" destId="{A014EB6E-D6EE-4B41-BF3D-342060A7E52E}" srcOrd="1" destOrd="0" presId="urn:microsoft.com/office/officeart/2005/8/layout/orgChart1"/>
    <dgm:cxn modelId="{7E54459E-33AC-44CD-821A-0C4B08A33C54}" type="presParOf" srcId="{A014EB6E-D6EE-4B41-BF3D-342060A7E52E}" destId="{6CB2C14B-5B37-4151-AB05-DAECA465660E}" srcOrd="0" destOrd="0" presId="urn:microsoft.com/office/officeart/2005/8/layout/orgChart1"/>
    <dgm:cxn modelId="{B7AFB068-DF2B-4179-9717-163C38BFDCBC}" type="presParOf" srcId="{A014EB6E-D6EE-4B41-BF3D-342060A7E52E}" destId="{B53B48AF-8377-4D23-97B2-57458D12ECC2}" srcOrd="1" destOrd="0" presId="urn:microsoft.com/office/officeart/2005/8/layout/orgChart1"/>
    <dgm:cxn modelId="{B393D771-8D39-4D00-8AC1-418E989ECB0A}" type="presParOf" srcId="{B53B48AF-8377-4D23-97B2-57458D12ECC2}" destId="{93FB4F4E-0F6E-4079-BF94-DEBFFFE61BE3}" srcOrd="0" destOrd="0" presId="urn:microsoft.com/office/officeart/2005/8/layout/orgChart1"/>
    <dgm:cxn modelId="{C30B9A55-DF23-4557-895B-3464D75B01E5}" type="presParOf" srcId="{93FB4F4E-0F6E-4079-BF94-DEBFFFE61BE3}" destId="{1574C082-CCC5-4504-9DE7-6C674FA42831}" srcOrd="0" destOrd="0" presId="urn:microsoft.com/office/officeart/2005/8/layout/orgChart1"/>
    <dgm:cxn modelId="{05833173-817E-400E-976B-184CA8AA0191}" type="presParOf" srcId="{93FB4F4E-0F6E-4079-BF94-DEBFFFE61BE3}" destId="{3FA0D96A-798A-4593-9EC4-847B85FABCF7}" srcOrd="1" destOrd="0" presId="urn:microsoft.com/office/officeart/2005/8/layout/orgChart1"/>
    <dgm:cxn modelId="{3E081E4F-2E89-4ADF-986F-BDB1E7702734}" type="presParOf" srcId="{B53B48AF-8377-4D23-97B2-57458D12ECC2}" destId="{361EE0F6-F527-442F-8739-C1FA1DAFD97C}" srcOrd="1" destOrd="0" presId="urn:microsoft.com/office/officeart/2005/8/layout/orgChart1"/>
    <dgm:cxn modelId="{8343976E-2E5E-481E-97DF-352118751FF4}" type="presParOf" srcId="{B53B48AF-8377-4D23-97B2-57458D12ECC2}" destId="{808C9887-1A02-4E14-A4B0-E95C99A03D6D}" srcOrd="2" destOrd="0" presId="urn:microsoft.com/office/officeart/2005/8/layout/orgChart1"/>
    <dgm:cxn modelId="{4DC13691-9689-41C4-9E11-4567692DC25B}" type="presParOf" srcId="{A014EB6E-D6EE-4B41-BF3D-342060A7E52E}" destId="{28D29AE7-D624-475E-8914-F49ED840A0C2}" srcOrd="2" destOrd="0" presId="urn:microsoft.com/office/officeart/2005/8/layout/orgChart1"/>
    <dgm:cxn modelId="{36483535-6569-45EA-9349-5BD471DB4DF5}" type="presParOf" srcId="{A014EB6E-D6EE-4B41-BF3D-342060A7E52E}" destId="{E9B5494F-638B-4FD9-B7E3-23E6ADACEFFB}" srcOrd="3" destOrd="0" presId="urn:microsoft.com/office/officeart/2005/8/layout/orgChart1"/>
    <dgm:cxn modelId="{B7DF9942-1D45-41F5-9FC0-F1313CF5925F}" type="presParOf" srcId="{E9B5494F-638B-4FD9-B7E3-23E6ADACEFFB}" destId="{BE64C469-3216-4B7A-AC69-18B4C1827F59}" srcOrd="0" destOrd="0" presId="urn:microsoft.com/office/officeart/2005/8/layout/orgChart1"/>
    <dgm:cxn modelId="{1138ABC1-103B-4B80-B8D6-D03BF71E7C41}" type="presParOf" srcId="{BE64C469-3216-4B7A-AC69-18B4C1827F59}" destId="{E9430573-41C5-40E1-A892-EDAFF184FE89}" srcOrd="0" destOrd="0" presId="urn:microsoft.com/office/officeart/2005/8/layout/orgChart1"/>
    <dgm:cxn modelId="{63E3E4B7-427A-4325-BD1A-49645C31E2F4}" type="presParOf" srcId="{BE64C469-3216-4B7A-AC69-18B4C1827F59}" destId="{CB4B4F90-45A1-4FC7-8B39-423365957962}" srcOrd="1" destOrd="0" presId="urn:microsoft.com/office/officeart/2005/8/layout/orgChart1"/>
    <dgm:cxn modelId="{80CC152B-36E4-4909-8773-EF915C45A0E4}" type="presParOf" srcId="{E9B5494F-638B-4FD9-B7E3-23E6ADACEFFB}" destId="{EDB6AE05-C9D4-41B1-ACD2-1B7493CC0EC2}" srcOrd="1" destOrd="0" presId="urn:microsoft.com/office/officeart/2005/8/layout/orgChart1"/>
    <dgm:cxn modelId="{42C6E86A-93F7-4E27-8A49-6E74DA7E12C4}" type="presParOf" srcId="{E9B5494F-638B-4FD9-B7E3-23E6ADACEFFB}" destId="{6208E082-4A62-4589-83BB-176131F82EDE}" srcOrd="2" destOrd="0" presId="urn:microsoft.com/office/officeart/2005/8/layout/orgChart1"/>
    <dgm:cxn modelId="{3EA12265-F2C0-4535-8DF4-E6E86DA793C0}" type="presParOf" srcId="{A014EB6E-D6EE-4B41-BF3D-342060A7E52E}" destId="{801D9DB6-A318-479F-B973-7084A77B5F9E}" srcOrd="4" destOrd="0" presId="urn:microsoft.com/office/officeart/2005/8/layout/orgChart1"/>
    <dgm:cxn modelId="{EEA29B93-6038-4D8F-8704-6D60815FAE57}" type="presParOf" srcId="{A014EB6E-D6EE-4B41-BF3D-342060A7E52E}" destId="{54E4979B-EE7E-4EF4-AD8B-5DB7D9DB583E}" srcOrd="5" destOrd="0" presId="urn:microsoft.com/office/officeart/2005/8/layout/orgChart1"/>
    <dgm:cxn modelId="{F2FE6556-09E5-4BA9-9214-7C6AADAC6BF3}" type="presParOf" srcId="{54E4979B-EE7E-4EF4-AD8B-5DB7D9DB583E}" destId="{0CC28F8C-5A20-4056-9E73-CDE910C63F56}" srcOrd="0" destOrd="0" presId="urn:microsoft.com/office/officeart/2005/8/layout/orgChart1"/>
    <dgm:cxn modelId="{9D94D0D0-298F-4DBC-A5F0-A33D334D0CC2}" type="presParOf" srcId="{0CC28F8C-5A20-4056-9E73-CDE910C63F56}" destId="{4C81C56F-4A27-426C-8E87-87521A345DA5}" srcOrd="0" destOrd="0" presId="urn:microsoft.com/office/officeart/2005/8/layout/orgChart1"/>
    <dgm:cxn modelId="{5C62798E-9F54-443C-A276-731AF3709FCB}" type="presParOf" srcId="{0CC28F8C-5A20-4056-9E73-CDE910C63F56}" destId="{3B4AACA5-1D69-4D2F-8AE5-D0FAB5295458}" srcOrd="1" destOrd="0" presId="urn:microsoft.com/office/officeart/2005/8/layout/orgChart1"/>
    <dgm:cxn modelId="{2C4CEAF2-7E25-4F5A-827B-36617D332435}" type="presParOf" srcId="{54E4979B-EE7E-4EF4-AD8B-5DB7D9DB583E}" destId="{C842D291-81A4-40B0-A0A2-699CF24270ED}" srcOrd="1" destOrd="0" presId="urn:microsoft.com/office/officeart/2005/8/layout/orgChart1"/>
    <dgm:cxn modelId="{C07CF1DD-7B69-4DF5-80BC-C3E478EDFF46}" type="presParOf" srcId="{54E4979B-EE7E-4EF4-AD8B-5DB7D9DB583E}" destId="{7010631C-CD3B-4350-9852-477D87BA020A}" srcOrd="2" destOrd="0" presId="urn:microsoft.com/office/officeart/2005/8/layout/orgChart1"/>
    <dgm:cxn modelId="{C81568F0-039D-4806-89F4-27C22E43EAF0}" type="presParOf" srcId="{343B6F35-23BF-40B2-A541-386266388A88}" destId="{2EBB19DF-164B-49FD-9A81-74A6EF5A92BB}" srcOrd="2" destOrd="0" presId="urn:microsoft.com/office/officeart/2005/8/layout/orgChart1"/>
    <dgm:cxn modelId="{B8E964D0-910E-4CFC-9A52-4B20333BF1F2}" type="presParOf" srcId="{2EBB19DF-164B-49FD-9A81-74A6EF5A92BB}" destId="{E68C859D-005D-45D9-9CD6-DFC16093458B}" srcOrd="0" destOrd="0" presId="urn:microsoft.com/office/officeart/2005/8/layout/orgChart1"/>
    <dgm:cxn modelId="{A984AF02-922C-4AAA-B0B2-7D7CFFA3A293}" type="presParOf" srcId="{2EBB19DF-164B-49FD-9A81-74A6EF5A92BB}" destId="{A2E9D507-E00A-4F49-A428-BC67C0A295E3}" srcOrd="1" destOrd="0" presId="urn:microsoft.com/office/officeart/2005/8/layout/orgChart1"/>
    <dgm:cxn modelId="{45962280-635D-40EE-905C-316B0E687EA4}" type="presParOf" srcId="{A2E9D507-E00A-4F49-A428-BC67C0A295E3}" destId="{EA77983B-04B1-4073-B2BF-AB41D801518C}" srcOrd="0" destOrd="0" presId="urn:microsoft.com/office/officeart/2005/8/layout/orgChart1"/>
    <dgm:cxn modelId="{81DBA5F7-8158-402A-B662-B2F2D12187C3}" type="presParOf" srcId="{EA77983B-04B1-4073-B2BF-AB41D801518C}" destId="{890B7EBD-B953-4842-A67B-1A7BBAA10B00}" srcOrd="0" destOrd="0" presId="urn:microsoft.com/office/officeart/2005/8/layout/orgChart1"/>
    <dgm:cxn modelId="{2DF4FC51-C7FE-49BC-89D8-C41E5D66B6C1}" type="presParOf" srcId="{EA77983B-04B1-4073-B2BF-AB41D801518C}" destId="{906C2BF7-91E0-403A-ADB3-DABEAF0977A9}" srcOrd="1" destOrd="0" presId="urn:microsoft.com/office/officeart/2005/8/layout/orgChart1"/>
    <dgm:cxn modelId="{C3FE703E-479F-498B-9742-3F2081FE8E8D}" type="presParOf" srcId="{A2E9D507-E00A-4F49-A428-BC67C0A295E3}" destId="{D87EC238-0036-4858-B29F-6488510E716C}" srcOrd="1" destOrd="0" presId="urn:microsoft.com/office/officeart/2005/8/layout/orgChart1"/>
    <dgm:cxn modelId="{5DD531F8-7DB1-40C8-9D6A-706DA02A0D33}" type="presParOf" srcId="{A2E9D507-E00A-4F49-A428-BC67C0A295E3}" destId="{8E3A1FB8-0E36-4F9F-BDBF-D5607EA37924}" srcOrd="2" destOrd="0" presId="urn:microsoft.com/office/officeart/2005/8/layout/orgChart1"/>
  </dgm:cxnLst>
  <dgm:bg>
    <a:noFill/>
  </dgm:bg>
  <dgm:whole>
    <a:ln>
      <a:noFill/>
    </a:ln>
  </dgm:whole>
  <dgm:extLst>
    <a:ext uri="http://schemas.microsoft.com/office/drawing/2008/diagram">
      <dsp:dataModelExt xmlns:dsp="http://schemas.microsoft.com/office/drawing/2008/diagram" relId="rId1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B69F6ED-C649-4F3C-BCA5-372554D990E9}"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GB"/>
        </a:p>
      </dgm:t>
    </dgm:pt>
    <dgm:pt modelId="{76B6FD09-F45B-4447-881D-A86A5E11ECC9}">
      <dgm:prSet phldrT="[Text]" custT="1"/>
      <dgm:spPr>
        <a:noFill/>
        <a:ln w="28575">
          <a:solidFill>
            <a:srgbClr val="006EE0"/>
          </a:solidFill>
        </a:ln>
      </dgm:spPr>
      <dgm:t>
        <a:bodyPr/>
        <a:lstStyle/>
        <a:p>
          <a:r>
            <a:rPr lang="en-GB" sz="1200">
              <a:solidFill>
                <a:sysClr val="windowText" lastClr="000000"/>
              </a:solidFill>
              <a:latin typeface="Nunito Sans" panose="00000500000000000000" pitchFamily="2" charset="0"/>
            </a:rPr>
            <a:t>District Leadership Team</a:t>
          </a:r>
        </a:p>
      </dgm:t>
    </dgm:pt>
    <dgm:pt modelId="{1224C172-CBA1-4C50-907B-F57116541D46}" type="parTrans" cxnId="{29ACCE19-E5EE-4520-97ED-D3052D79E366}">
      <dgm:prSet/>
      <dgm:spPr/>
      <dgm:t>
        <a:bodyPr/>
        <a:lstStyle/>
        <a:p>
          <a:endParaRPr lang="en-GB" sz="1200">
            <a:latin typeface="Nunito Sans" panose="00000500000000000000" pitchFamily="2" charset="0"/>
          </a:endParaRPr>
        </a:p>
      </dgm:t>
    </dgm:pt>
    <dgm:pt modelId="{F340E158-AFF2-4BD6-9231-FC0951DD9349}" type="sibTrans" cxnId="{29ACCE19-E5EE-4520-97ED-D3052D79E366}">
      <dgm:prSet/>
      <dgm:spPr/>
      <dgm:t>
        <a:bodyPr/>
        <a:lstStyle/>
        <a:p>
          <a:endParaRPr lang="en-GB" sz="1200">
            <a:latin typeface="Nunito Sans" panose="00000500000000000000" pitchFamily="2" charset="0"/>
          </a:endParaRPr>
        </a:p>
      </dgm:t>
    </dgm:pt>
    <dgm:pt modelId="{C7BA3D3A-459C-4BA4-979F-DEE223E40898}">
      <dgm:prSet phldrT="[Text]" custT="1"/>
      <dgm:spPr>
        <a:noFill/>
        <a:ln w="28575">
          <a:solidFill>
            <a:srgbClr val="006EE0"/>
          </a:solidFill>
          <a:prstDash val="solid"/>
        </a:ln>
      </dgm:spPr>
      <dgm:t>
        <a:bodyPr/>
        <a:lstStyle/>
        <a:p>
          <a:r>
            <a:rPr lang="en-GB" sz="1200">
              <a:solidFill>
                <a:sysClr val="windowText" lastClr="000000"/>
              </a:solidFill>
              <a:latin typeface="Nunito Sans" panose="00000500000000000000" pitchFamily="2" charset="0"/>
            </a:rPr>
            <a:t>Programme Team</a:t>
          </a:r>
        </a:p>
      </dgm:t>
    </dgm:pt>
    <dgm:pt modelId="{2C91C142-AA35-4FC9-88C1-FF35A004E5FC}" type="parTrans" cxnId="{03FD601D-AC7A-4F60-ADC6-C510623CE862}">
      <dgm:prSet/>
      <dgm:spPr>
        <a:ln w="28575">
          <a:solidFill>
            <a:srgbClr val="006EE0"/>
          </a:solidFill>
        </a:ln>
      </dgm:spPr>
      <dgm:t>
        <a:bodyPr/>
        <a:lstStyle/>
        <a:p>
          <a:endParaRPr lang="en-GB" sz="1200">
            <a:latin typeface="Nunito Sans" panose="00000500000000000000" pitchFamily="2" charset="0"/>
          </a:endParaRPr>
        </a:p>
      </dgm:t>
    </dgm:pt>
    <dgm:pt modelId="{6411870D-2DC9-43CB-80AB-491DE78DB2D2}" type="sibTrans" cxnId="{03FD601D-AC7A-4F60-ADC6-C510623CE862}">
      <dgm:prSet/>
      <dgm:spPr/>
      <dgm:t>
        <a:bodyPr/>
        <a:lstStyle/>
        <a:p>
          <a:endParaRPr lang="en-GB" sz="1200">
            <a:latin typeface="Nunito Sans" panose="00000500000000000000" pitchFamily="2" charset="0"/>
          </a:endParaRPr>
        </a:p>
      </dgm:t>
    </dgm:pt>
    <dgm:pt modelId="{212BEB7C-986B-462E-93C4-3171CAD07B75}">
      <dgm:prSet phldrT="[Text]" custT="1"/>
      <dgm:spPr>
        <a:noFill/>
        <a:ln w="28575">
          <a:solidFill>
            <a:srgbClr val="006EE0"/>
          </a:solidFill>
          <a:prstDash val="solid"/>
        </a:ln>
      </dgm:spPr>
      <dgm:t>
        <a:bodyPr/>
        <a:lstStyle/>
        <a:p>
          <a:r>
            <a:rPr lang="en-GB" sz="1200">
              <a:solidFill>
                <a:sysClr val="windowText" lastClr="000000"/>
              </a:solidFill>
              <a:latin typeface="Nunito Sans" panose="00000500000000000000" pitchFamily="2" charset="0"/>
            </a:rPr>
            <a:t>Support Team</a:t>
          </a:r>
        </a:p>
      </dgm:t>
    </dgm:pt>
    <dgm:pt modelId="{2C67B964-F075-4075-9CB7-DBE6290B8A3B}" type="parTrans" cxnId="{07362418-61C8-4020-914A-E7BBE99E4C4B}">
      <dgm:prSet/>
      <dgm:spPr>
        <a:ln w="28575">
          <a:solidFill>
            <a:srgbClr val="006EE0"/>
          </a:solidFill>
        </a:ln>
      </dgm:spPr>
      <dgm:t>
        <a:bodyPr/>
        <a:lstStyle/>
        <a:p>
          <a:endParaRPr lang="en-GB" sz="1200">
            <a:latin typeface="Nunito Sans" panose="00000500000000000000" pitchFamily="2" charset="0"/>
          </a:endParaRPr>
        </a:p>
      </dgm:t>
    </dgm:pt>
    <dgm:pt modelId="{F0B88CE7-09B2-4896-8059-5E7294918B30}" type="sibTrans" cxnId="{07362418-61C8-4020-914A-E7BBE99E4C4B}">
      <dgm:prSet/>
      <dgm:spPr/>
      <dgm:t>
        <a:bodyPr/>
        <a:lstStyle/>
        <a:p>
          <a:endParaRPr lang="en-GB" sz="1200">
            <a:latin typeface="Nunito Sans" panose="00000500000000000000" pitchFamily="2" charset="0"/>
          </a:endParaRPr>
        </a:p>
      </dgm:t>
    </dgm:pt>
    <dgm:pt modelId="{DB3C5F96-090C-4A63-86B6-F8242A0826F1}">
      <dgm:prSet phldrT="[Text]" custT="1"/>
      <dgm:spPr>
        <a:noFill/>
        <a:ln w="28575">
          <a:solidFill>
            <a:srgbClr val="006EE0"/>
          </a:solidFill>
          <a:prstDash val="solid"/>
        </a:ln>
      </dgm:spPr>
      <dgm:t>
        <a:bodyPr/>
        <a:lstStyle/>
        <a:p>
          <a:r>
            <a:rPr lang="en-GB" sz="1200">
              <a:solidFill>
                <a:sysClr val="windowText" lastClr="000000"/>
              </a:solidFill>
              <a:latin typeface="Nunito Sans" panose="00000500000000000000" pitchFamily="2" charset="0"/>
            </a:rPr>
            <a:t>14-24 Team</a:t>
          </a:r>
        </a:p>
      </dgm:t>
    </dgm:pt>
    <dgm:pt modelId="{FB35693E-C55F-4D42-852F-B3DE19FE45F0}" type="parTrans" cxnId="{1A646F7D-7C57-46BB-84FF-91286C3B90A0}">
      <dgm:prSet/>
      <dgm:spPr>
        <a:ln w="28575">
          <a:solidFill>
            <a:schemeClr val="accent3"/>
          </a:solidFill>
        </a:ln>
      </dgm:spPr>
      <dgm:t>
        <a:bodyPr/>
        <a:lstStyle/>
        <a:p>
          <a:endParaRPr lang="en-GB" sz="1200">
            <a:latin typeface="Nunito Sans" panose="00000500000000000000" pitchFamily="2" charset="0"/>
          </a:endParaRPr>
        </a:p>
      </dgm:t>
    </dgm:pt>
    <dgm:pt modelId="{7E1779E8-312D-441E-B02B-0D815836CAAD}" type="sibTrans" cxnId="{1A646F7D-7C57-46BB-84FF-91286C3B90A0}">
      <dgm:prSet/>
      <dgm:spPr/>
      <dgm:t>
        <a:bodyPr/>
        <a:lstStyle/>
        <a:p>
          <a:endParaRPr lang="en-GB" sz="1200">
            <a:latin typeface="Nunito Sans" panose="00000500000000000000" pitchFamily="2" charset="0"/>
          </a:endParaRPr>
        </a:p>
      </dgm:t>
    </dgm:pt>
    <dgm:pt modelId="{EEEB200E-573D-4980-AFA6-A54C08A24303}">
      <dgm:prSet custT="1"/>
      <dgm:spPr>
        <a:noFill/>
        <a:ln>
          <a:solidFill>
            <a:srgbClr val="006EE0"/>
          </a:solidFill>
          <a:prstDash val="lgDash"/>
        </a:ln>
      </dgm:spPr>
      <dgm:t>
        <a:bodyPr/>
        <a:lstStyle/>
        <a:p>
          <a:r>
            <a:rPr lang="en-GB" sz="1200">
              <a:solidFill>
                <a:schemeClr val="tx1"/>
              </a:solidFill>
              <a:latin typeface="Nunito Sans" panose="00000500000000000000" pitchFamily="2" charset="0"/>
            </a:rPr>
            <a:t>Team Members</a:t>
          </a:r>
        </a:p>
      </dgm:t>
    </dgm:pt>
    <dgm:pt modelId="{6293AEF8-C6A7-4DE7-AC28-119F2E42CBBA}" type="parTrans" cxnId="{E89E9C04-8CF6-45EC-B635-B1118FE1977E}">
      <dgm:prSet/>
      <dgm:spPr>
        <a:noFill/>
        <a:ln>
          <a:solidFill>
            <a:schemeClr val="accent3"/>
          </a:solidFill>
        </a:ln>
      </dgm:spPr>
      <dgm:t>
        <a:bodyPr/>
        <a:lstStyle/>
        <a:p>
          <a:endParaRPr lang="en-GB" sz="1200">
            <a:solidFill>
              <a:schemeClr val="tx1"/>
            </a:solidFill>
            <a:latin typeface="Nunito Sans" panose="00000500000000000000" pitchFamily="2" charset="0"/>
          </a:endParaRPr>
        </a:p>
      </dgm:t>
    </dgm:pt>
    <dgm:pt modelId="{843F083D-AF1D-4900-AC32-26B918E1E565}" type="sibTrans" cxnId="{E89E9C04-8CF6-45EC-B635-B1118FE1977E}">
      <dgm:prSet/>
      <dgm:spPr/>
      <dgm:t>
        <a:bodyPr/>
        <a:lstStyle/>
        <a:p>
          <a:endParaRPr lang="en-GB" sz="1200">
            <a:latin typeface="Nunito Sans" panose="00000500000000000000" pitchFamily="2" charset="0"/>
          </a:endParaRPr>
        </a:p>
      </dgm:t>
    </dgm:pt>
    <dgm:pt modelId="{9D7ED9C7-32AE-4EAB-A2CE-63BF212771F2}">
      <dgm:prSet custT="1"/>
      <dgm:spPr>
        <a:noFill/>
        <a:ln w="28575">
          <a:solidFill>
            <a:srgbClr val="006EE0"/>
          </a:solidFill>
          <a:prstDash val="solid"/>
        </a:ln>
      </dgm:spPr>
      <dgm:t>
        <a:bodyPr/>
        <a:lstStyle/>
        <a:p>
          <a:r>
            <a:rPr lang="en-GB" sz="1200">
              <a:solidFill>
                <a:schemeClr val="tx1"/>
              </a:solidFill>
              <a:latin typeface="Nunito Sans" panose="00000500000000000000" pitchFamily="2" charset="0"/>
            </a:rPr>
            <a:t>Explorer Units</a:t>
          </a:r>
        </a:p>
      </dgm:t>
    </dgm:pt>
    <dgm:pt modelId="{10070B2B-32DA-4CDE-B79A-B4E9733664E1}" type="parTrans" cxnId="{CCD73CAB-817E-4A45-8E40-E9B68F301DD9}">
      <dgm:prSet/>
      <dgm:spPr>
        <a:noFill/>
        <a:ln>
          <a:solidFill>
            <a:schemeClr val="accent3"/>
          </a:solidFill>
        </a:ln>
      </dgm:spPr>
      <dgm:t>
        <a:bodyPr/>
        <a:lstStyle/>
        <a:p>
          <a:endParaRPr lang="en-GB" sz="1200">
            <a:solidFill>
              <a:schemeClr val="tx1"/>
            </a:solidFill>
            <a:latin typeface="Nunito Sans" panose="00000500000000000000" pitchFamily="2" charset="0"/>
          </a:endParaRPr>
        </a:p>
      </dgm:t>
    </dgm:pt>
    <dgm:pt modelId="{28A0EF19-23EB-4CF6-9640-9F9744BC043A}" type="sibTrans" cxnId="{CCD73CAB-817E-4A45-8E40-E9B68F301DD9}">
      <dgm:prSet/>
      <dgm:spPr/>
      <dgm:t>
        <a:bodyPr/>
        <a:lstStyle/>
        <a:p>
          <a:endParaRPr lang="en-GB" sz="1200">
            <a:latin typeface="Nunito Sans" panose="00000500000000000000" pitchFamily="2" charset="0"/>
          </a:endParaRPr>
        </a:p>
      </dgm:t>
    </dgm:pt>
    <dgm:pt modelId="{5BFBDD9F-0215-40AE-B186-048CD98651CB}">
      <dgm:prSet custT="1"/>
      <dgm:spPr>
        <a:noFill/>
        <a:ln w="28575">
          <a:solidFill>
            <a:srgbClr val="006EE0"/>
          </a:solidFill>
          <a:prstDash val="solid"/>
        </a:ln>
      </dgm:spPr>
      <dgm:t>
        <a:bodyPr/>
        <a:lstStyle/>
        <a:p>
          <a:r>
            <a:rPr lang="en-GB" sz="1200">
              <a:solidFill>
                <a:schemeClr val="tx1"/>
              </a:solidFill>
              <a:latin typeface="Nunito Sans" panose="00000500000000000000" pitchFamily="2" charset="0"/>
            </a:rPr>
            <a:t>Young Leader Units</a:t>
          </a:r>
        </a:p>
      </dgm:t>
    </dgm:pt>
    <dgm:pt modelId="{562C749F-44DF-4AEB-9936-93FC8CD53BF1}" type="parTrans" cxnId="{92B87FDF-74D9-41EA-AB7A-0C0DEE8264F7}">
      <dgm:prSet/>
      <dgm:spPr>
        <a:noFill/>
        <a:ln>
          <a:solidFill>
            <a:schemeClr val="accent3"/>
          </a:solidFill>
        </a:ln>
      </dgm:spPr>
      <dgm:t>
        <a:bodyPr/>
        <a:lstStyle/>
        <a:p>
          <a:endParaRPr lang="en-GB" sz="1200">
            <a:solidFill>
              <a:schemeClr val="tx1"/>
            </a:solidFill>
            <a:latin typeface="Nunito Sans" panose="00000500000000000000" pitchFamily="2" charset="0"/>
          </a:endParaRPr>
        </a:p>
      </dgm:t>
    </dgm:pt>
    <dgm:pt modelId="{7E6FC15E-82BD-418F-A744-72AF11956E21}" type="sibTrans" cxnId="{92B87FDF-74D9-41EA-AB7A-0C0DEE8264F7}">
      <dgm:prSet/>
      <dgm:spPr/>
      <dgm:t>
        <a:bodyPr/>
        <a:lstStyle/>
        <a:p>
          <a:endParaRPr lang="en-GB" sz="1200">
            <a:latin typeface="Nunito Sans" panose="00000500000000000000" pitchFamily="2" charset="0"/>
          </a:endParaRPr>
        </a:p>
      </dgm:t>
    </dgm:pt>
    <dgm:pt modelId="{B20509ED-9E26-47C2-96AC-9FB3A13D9095}">
      <dgm:prSet custT="1"/>
      <dgm:spPr>
        <a:noFill/>
        <a:ln w="28575">
          <a:solidFill>
            <a:srgbClr val="006EE0"/>
          </a:solidFill>
          <a:prstDash val="solid"/>
        </a:ln>
      </dgm:spPr>
      <dgm:t>
        <a:bodyPr/>
        <a:lstStyle/>
        <a:p>
          <a:r>
            <a:rPr lang="en-GB" sz="1200">
              <a:solidFill>
                <a:sysClr val="windowText" lastClr="000000"/>
              </a:solidFill>
              <a:latin typeface="Nunito Sans" panose="00000500000000000000" pitchFamily="2" charset="0"/>
            </a:rPr>
            <a:t>Volunteering Development Team</a:t>
          </a:r>
        </a:p>
      </dgm:t>
    </dgm:pt>
    <dgm:pt modelId="{4084F49F-DA69-4232-9353-13F6D2E916FF}" type="parTrans" cxnId="{8594AA79-0EF1-4F54-B470-D136D125D87B}">
      <dgm:prSet/>
      <dgm:spPr>
        <a:ln>
          <a:solidFill>
            <a:schemeClr val="accent3"/>
          </a:solidFill>
        </a:ln>
      </dgm:spPr>
      <dgm:t>
        <a:bodyPr/>
        <a:lstStyle/>
        <a:p>
          <a:endParaRPr lang="en-GB" sz="1200">
            <a:latin typeface="Nunito Sans" panose="00000500000000000000" pitchFamily="2" charset="0"/>
          </a:endParaRPr>
        </a:p>
      </dgm:t>
    </dgm:pt>
    <dgm:pt modelId="{4B7FA86D-5214-4D9D-844B-9BA2A3FC0556}" type="sibTrans" cxnId="{8594AA79-0EF1-4F54-B470-D136D125D87B}">
      <dgm:prSet/>
      <dgm:spPr/>
      <dgm:t>
        <a:bodyPr/>
        <a:lstStyle/>
        <a:p>
          <a:endParaRPr lang="en-GB" sz="1200">
            <a:latin typeface="Nunito Sans" panose="00000500000000000000" pitchFamily="2" charset="0"/>
          </a:endParaRPr>
        </a:p>
      </dgm:t>
    </dgm:pt>
    <dgm:pt modelId="{85BEE8DA-516C-47A5-924E-D8E0CB8F98EE}">
      <dgm:prSet custT="1"/>
      <dgm:spPr>
        <a:noFill/>
        <a:ln>
          <a:solidFill>
            <a:srgbClr val="006EE0"/>
          </a:solidFill>
          <a:prstDash val="lgDash"/>
        </a:ln>
      </dgm:spPr>
      <dgm:t>
        <a:bodyPr/>
        <a:lstStyle/>
        <a:p>
          <a:r>
            <a:rPr lang="en-GB" sz="1200">
              <a:solidFill>
                <a:schemeClr val="tx1"/>
              </a:solidFill>
              <a:latin typeface="Nunito Sans" panose="00000500000000000000" pitchFamily="2" charset="0"/>
            </a:rPr>
            <a:t>Team Leader(s)</a:t>
          </a:r>
        </a:p>
      </dgm:t>
    </dgm:pt>
    <dgm:pt modelId="{A2366E91-DD6B-4E06-93F7-5BC0588C1F0C}" type="parTrans" cxnId="{E75947D5-2168-4FBB-B494-0C5F032DABCC}">
      <dgm:prSet/>
      <dgm:spPr>
        <a:noFill/>
        <a:ln>
          <a:solidFill>
            <a:schemeClr val="accent3"/>
          </a:solidFill>
        </a:ln>
      </dgm:spPr>
      <dgm:t>
        <a:bodyPr/>
        <a:lstStyle/>
        <a:p>
          <a:endParaRPr lang="en-GB" sz="1200">
            <a:solidFill>
              <a:schemeClr val="tx1"/>
            </a:solidFill>
            <a:latin typeface="Nunito Sans" panose="00000500000000000000" pitchFamily="2" charset="0"/>
          </a:endParaRPr>
        </a:p>
      </dgm:t>
    </dgm:pt>
    <dgm:pt modelId="{0DD6FCE7-A75F-4BDF-B07B-ADE23C4AB027}" type="sibTrans" cxnId="{E75947D5-2168-4FBB-B494-0C5F032DABCC}">
      <dgm:prSet/>
      <dgm:spPr/>
      <dgm:t>
        <a:bodyPr/>
        <a:lstStyle/>
        <a:p>
          <a:endParaRPr lang="en-GB" sz="1200">
            <a:latin typeface="Nunito Sans" panose="00000500000000000000" pitchFamily="2" charset="0"/>
          </a:endParaRPr>
        </a:p>
      </dgm:t>
    </dgm:pt>
    <dgm:pt modelId="{3366D16E-F3B5-45FE-B163-9B45D3848A7E}">
      <dgm:prSet custT="1"/>
      <dgm:spPr>
        <a:noFill/>
        <a:ln>
          <a:solidFill>
            <a:srgbClr val="006EE0"/>
          </a:solidFill>
          <a:prstDash val="lgDash"/>
        </a:ln>
      </dgm:spPr>
      <dgm:t>
        <a:bodyPr/>
        <a:lstStyle/>
        <a:p>
          <a:r>
            <a:rPr lang="en-GB" sz="1200">
              <a:solidFill>
                <a:schemeClr val="tx1"/>
              </a:solidFill>
              <a:latin typeface="Nunito Sans" panose="00000500000000000000" pitchFamily="2" charset="0"/>
            </a:rPr>
            <a:t>Team Members</a:t>
          </a:r>
        </a:p>
      </dgm:t>
    </dgm:pt>
    <dgm:pt modelId="{4882CADA-8E9C-476D-BF2F-A26B58B135BB}" type="parTrans" cxnId="{E03E310E-D97B-43C2-B083-7BAE75FBB78E}">
      <dgm:prSet/>
      <dgm:spPr>
        <a:noFill/>
        <a:ln>
          <a:solidFill>
            <a:schemeClr val="accent3"/>
          </a:solidFill>
        </a:ln>
      </dgm:spPr>
      <dgm:t>
        <a:bodyPr/>
        <a:lstStyle/>
        <a:p>
          <a:endParaRPr lang="en-GB" sz="1200">
            <a:solidFill>
              <a:schemeClr val="tx1"/>
            </a:solidFill>
            <a:latin typeface="Nunito Sans" panose="00000500000000000000" pitchFamily="2" charset="0"/>
          </a:endParaRPr>
        </a:p>
      </dgm:t>
    </dgm:pt>
    <dgm:pt modelId="{C25471C3-EF9A-4A08-9C93-800B9F5C1C4C}" type="sibTrans" cxnId="{E03E310E-D97B-43C2-B083-7BAE75FBB78E}">
      <dgm:prSet/>
      <dgm:spPr/>
      <dgm:t>
        <a:bodyPr/>
        <a:lstStyle/>
        <a:p>
          <a:endParaRPr lang="en-GB" sz="1200">
            <a:latin typeface="Nunito Sans" panose="00000500000000000000" pitchFamily="2" charset="0"/>
          </a:endParaRPr>
        </a:p>
      </dgm:t>
    </dgm:pt>
    <dgm:pt modelId="{0D0E608C-3736-4590-ADCC-5AE3484BDF4A}">
      <dgm:prSet custT="1"/>
      <dgm:spPr>
        <a:noFill/>
        <a:ln>
          <a:solidFill>
            <a:srgbClr val="006EE0"/>
          </a:solidFill>
          <a:prstDash val="lgDash"/>
        </a:ln>
      </dgm:spPr>
      <dgm:t>
        <a:bodyPr/>
        <a:lstStyle/>
        <a:p>
          <a:r>
            <a:rPr lang="en-GB" sz="1200">
              <a:solidFill>
                <a:schemeClr val="tx1"/>
              </a:solidFill>
              <a:latin typeface="Nunito Sans" panose="00000500000000000000" pitchFamily="2" charset="0"/>
            </a:rPr>
            <a:t>Team Leader(s)</a:t>
          </a:r>
        </a:p>
      </dgm:t>
    </dgm:pt>
    <dgm:pt modelId="{795FC78A-5366-404C-B7C3-EB125E757908}" type="parTrans" cxnId="{3DAA6F3C-0774-4D33-A211-9080EAED925F}">
      <dgm:prSet/>
      <dgm:spPr>
        <a:noFill/>
        <a:ln>
          <a:solidFill>
            <a:schemeClr val="accent3"/>
          </a:solidFill>
        </a:ln>
      </dgm:spPr>
      <dgm:t>
        <a:bodyPr/>
        <a:lstStyle/>
        <a:p>
          <a:endParaRPr lang="en-GB" sz="1200">
            <a:solidFill>
              <a:schemeClr val="tx1"/>
            </a:solidFill>
            <a:latin typeface="Nunito Sans" panose="00000500000000000000" pitchFamily="2" charset="0"/>
          </a:endParaRPr>
        </a:p>
      </dgm:t>
    </dgm:pt>
    <dgm:pt modelId="{9D066D89-FAFD-49A9-B2FE-6ACA820CA7ED}" type="sibTrans" cxnId="{3DAA6F3C-0774-4D33-A211-9080EAED925F}">
      <dgm:prSet/>
      <dgm:spPr/>
      <dgm:t>
        <a:bodyPr/>
        <a:lstStyle/>
        <a:p>
          <a:endParaRPr lang="en-GB" sz="1200">
            <a:latin typeface="Nunito Sans" panose="00000500000000000000" pitchFamily="2" charset="0"/>
          </a:endParaRPr>
        </a:p>
      </dgm:t>
    </dgm:pt>
    <dgm:pt modelId="{CA610548-63C1-4F6D-AE0F-2F64DC2CEA08}">
      <dgm:prSet custT="1"/>
      <dgm:spPr>
        <a:noFill/>
        <a:ln>
          <a:solidFill>
            <a:srgbClr val="006EE0"/>
          </a:solidFill>
          <a:prstDash val="lgDash"/>
        </a:ln>
      </dgm:spPr>
      <dgm:t>
        <a:bodyPr/>
        <a:lstStyle/>
        <a:p>
          <a:r>
            <a:rPr lang="en-GB" sz="1200">
              <a:solidFill>
                <a:schemeClr val="tx1"/>
              </a:solidFill>
              <a:latin typeface="Nunito Sans" panose="00000500000000000000" pitchFamily="2" charset="0"/>
            </a:rPr>
            <a:t>Team Leader(s)</a:t>
          </a:r>
        </a:p>
      </dgm:t>
    </dgm:pt>
    <dgm:pt modelId="{B7A61857-A25A-4279-9D75-62D81C74AF98}" type="parTrans" cxnId="{FA292C44-9AE4-4024-849D-22D937A96160}">
      <dgm:prSet/>
      <dgm:spPr>
        <a:noFill/>
        <a:ln>
          <a:solidFill>
            <a:schemeClr val="accent3"/>
          </a:solidFill>
        </a:ln>
      </dgm:spPr>
      <dgm:t>
        <a:bodyPr/>
        <a:lstStyle/>
        <a:p>
          <a:endParaRPr lang="en-GB" sz="1200">
            <a:solidFill>
              <a:schemeClr val="tx1"/>
            </a:solidFill>
            <a:latin typeface="Nunito Sans" panose="00000500000000000000" pitchFamily="2" charset="0"/>
          </a:endParaRPr>
        </a:p>
      </dgm:t>
    </dgm:pt>
    <dgm:pt modelId="{2EBE2C55-955A-4A1B-8C02-1A835BB850F0}" type="sibTrans" cxnId="{FA292C44-9AE4-4024-849D-22D937A96160}">
      <dgm:prSet/>
      <dgm:spPr/>
      <dgm:t>
        <a:bodyPr/>
        <a:lstStyle/>
        <a:p>
          <a:endParaRPr lang="en-GB" sz="1200">
            <a:latin typeface="Nunito Sans" panose="00000500000000000000" pitchFamily="2" charset="0"/>
          </a:endParaRPr>
        </a:p>
      </dgm:t>
    </dgm:pt>
    <dgm:pt modelId="{8840B439-29A1-4C91-805D-03AA3402483C}">
      <dgm:prSet custT="1"/>
      <dgm:spPr>
        <a:noFill/>
        <a:ln w="28575">
          <a:solidFill>
            <a:srgbClr val="006EE0"/>
          </a:solidFill>
          <a:prstDash val="solid"/>
        </a:ln>
      </dgm:spPr>
      <dgm:t>
        <a:bodyPr/>
        <a:lstStyle/>
        <a:p>
          <a:r>
            <a:rPr lang="en-GB" sz="1200">
              <a:solidFill>
                <a:schemeClr val="tx1"/>
              </a:solidFill>
              <a:latin typeface="Nunito Sans" panose="00000500000000000000" pitchFamily="2" charset="0"/>
            </a:rPr>
            <a:t>Scout Network</a:t>
          </a:r>
        </a:p>
      </dgm:t>
    </dgm:pt>
    <dgm:pt modelId="{DAE3D79F-D3B8-4FA1-87A4-8644FBC6DDE2}" type="parTrans" cxnId="{96EA5BC7-7822-4B46-8284-C98C82537913}">
      <dgm:prSet/>
      <dgm:spPr>
        <a:noFill/>
        <a:ln w="28575">
          <a:solidFill>
            <a:schemeClr val="accent3"/>
          </a:solidFill>
        </a:ln>
      </dgm:spPr>
      <dgm:t>
        <a:bodyPr/>
        <a:lstStyle/>
        <a:p>
          <a:endParaRPr lang="en-GB" sz="1200">
            <a:solidFill>
              <a:schemeClr val="tx1"/>
            </a:solidFill>
            <a:latin typeface="Nunito Sans" panose="00000500000000000000" pitchFamily="2" charset="0"/>
          </a:endParaRPr>
        </a:p>
      </dgm:t>
    </dgm:pt>
    <dgm:pt modelId="{A0C95632-2B4D-41EE-BDF3-E2D2DA3E406C}" type="sibTrans" cxnId="{96EA5BC7-7822-4B46-8284-C98C82537913}">
      <dgm:prSet/>
      <dgm:spPr/>
      <dgm:t>
        <a:bodyPr/>
        <a:lstStyle/>
        <a:p>
          <a:endParaRPr lang="en-GB" sz="1200">
            <a:latin typeface="Nunito Sans" panose="00000500000000000000" pitchFamily="2" charset="0"/>
          </a:endParaRPr>
        </a:p>
      </dgm:t>
    </dgm:pt>
    <dgm:pt modelId="{F393AB8D-3594-44FA-97FB-026B9CB34DCE}">
      <dgm:prSet custT="1"/>
      <dgm:spPr>
        <a:noFill/>
        <a:ln w="28575">
          <a:solidFill>
            <a:srgbClr val="ED4024"/>
          </a:solidFill>
        </a:ln>
      </dgm:spPr>
      <dgm:t>
        <a:bodyPr/>
        <a:lstStyle/>
        <a:p>
          <a:r>
            <a:rPr lang="en-GB" sz="1200">
              <a:solidFill>
                <a:schemeClr val="tx1"/>
              </a:solidFill>
              <a:latin typeface="Nunito Sans" panose="00000500000000000000" pitchFamily="2" charset="0"/>
            </a:rPr>
            <a:t>Hillwalking Sub-Team shared with two other Districts</a:t>
          </a:r>
        </a:p>
      </dgm:t>
    </dgm:pt>
    <dgm:pt modelId="{75081E16-E02B-4514-9D29-A057AEACA4E5}" type="parTrans" cxnId="{F8C46AD3-050D-4FAC-9B27-2F73CC28FD12}">
      <dgm:prSet/>
      <dgm:spPr>
        <a:ln>
          <a:solidFill>
            <a:schemeClr val="accent3"/>
          </a:solidFill>
        </a:ln>
      </dgm:spPr>
      <dgm:t>
        <a:bodyPr/>
        <a:lstStyle/>
        <a:p>
          <a:endParaRPr lang="en-GB" sz="1200">
            <a:latin typeface="Nunito Sans" panose="00000500000000000000" pitchFamily="2" charset="0"/>
          </a:endParaRPr>
        </a:p>
      </dgm:t>
    </dgm:pt>
    <dgm:pt modelId="{532EB1A7-B37A-4856-902C-3B711D6C612A}" type="sibTrans" cxnId="{F8C46AD3-050D-4FAC-9B27-2F73CC28FD12}">
      <dgm:prSet/>
      <dgm:spPr/>
      <dgm:t>
        <a:bodyPr/>
        <a:lstStyle/>
        <a:p>
          <a:endParaRPr lang="en-GB" sz="1200">
            <a:latin typeface="Nunito Sans" panose="00000500000000000000" pitchFamily="2" charset="0"/>
          </a:endParaRPr>
        </a:p>
      </dgm:t>
    </dgm:pt>
    <dgm:pt modelId="{25ED92F5-43AF-4086-8C66-B730C4E21EE6}">
      <dgm:prSet custT="1"/>
      <dgm:spPr>
        <a:noFill/>
        <a:ln w="28575">
          <a:solidFill>
            <a:srgbClr val="006EE0"/>
          </a:solidFill>
        </a:ln>
      </dgm:spPr>
      <dgm:t>
        <a:bodyPr/>
        <a:lstStyle/>
        <a:p>
          <a:r>
            <a:rPr lang="en-GB" sz="1200">
              <a:solidFill>
                <a:schemeClr val="tx1"/>
              </a:solidFill>
              <a:latin typeface="Nunito Sans" panose="00000500000000000000" pitchFamily="2" charset="0"/>
            </a:rPr>
            <a:t>Top Awards Sub-Team</a:t>
          </a:r>
        </a:p>
      </dgm:t>
    </dgm:pt>
    <dgm:pt modelId="{71AD2318-3667-43B0-88FA-4B06ABD0410E}" type="parTrans" cxnId="{17011A24-B9E5-4EF6-94C8-AD385F407DA8}">
      <dgm:prSet/>
      <dgm:spPr>
        <a:ln>
          <a:solidFill>
            <a:schemeClr val="accent3"/>
          </a:solidFill>
        </a:ln>
      </dgm:spPr>
      <dgm:t>
        <a:bodyPr/>
        <a:lstStyle/>
        <a:p>
          <a:endParaRPr lang="en-GB" sz="1200">
            <a:latin typeface="Nunito Sans" panose="00000500000000000000" pitchFamily="2" charset="0"/>
          </a:endParaRPr>
        </a:p>
      </dgm:t>
    </dgm:pt>
    <dgm:pt modelId="{D78915F2-E9AA-497D-9A18-D1E3C1DF3829}" type="sibTrans" cxnId="{17011A24-B9E5-4EF6-94C8-AD385F407DA8}">
      <dgm:prSet/>
      <dgm:spPr/>
      <dgm:t>
        <a:bodyPr/>
        <a:lstStyle/>
        <a:p>
          <a:endParaRPr lang="en-GB" sz="1200">
            <a:latin typeface="Nunito Sans" panose="00000500000000000000" pitchFamily="2" charset="0"/>
          </a:endParaRPr>
        </a:p>
      </dgm:t>
    </dgm:pt>
    <dgm:pt modelId="{06FF49C7-70A2-4F4E-8202-464F5C3FC5E9}">
      <dgm:prSet custT="1"/>
      <dgm:spPr>
        <a:noFill/>
        <a:ln>
          <a:solidFill>
            <a:srgbClr val="ED4024"/>
          </a:solidFill>
          <a:prstDash val="lgDash"/>
        </a:ln>
      </dgm:spPr>
      <dgm:t>
        <a:bodyPr/>
        <a:lstStyle/>
        <a:p>
          <a:r>
            <a:rPr lang="en-GB" sz="1200">
              <a:solidFill>
                <a:schemeClr val="tx1"/>
              </a:solidFill>
              <a:latin typeface="Nunito Sans" panose="00000500000000000000" pitchFamily="2" charset="0"/>
            </a:rPr>
            <a:t>Sub-Team Leader(s)</a:t>
          </a:r>
        </a:p>
      </dgm:t>
    </dgm:pt>
    <dgm:pt modelId="{6D3AE8A7-A2A7-49F8-A442-35A9CE388DB2}" type="parTrans" cxnId="{9C9A421E-A219-4CAD-8C26-1CD7ECBC3BCA}">
      <dgm:prSet/>
      <dgm:spPr>
        <a:ln>
          <a:solidFill>
            <a:schemeClr val="accent3"/>
          </a:solidFill>
        </a:ln>
      </dgm:spPr>
      <dgm:t>
        <a:bodyPr/>
        <a:lstStyle/>
        <a:p>
          <a:endParaRPr lang="en-GB" sz="1200">
            <a:latin typeface="Nunito Sans" panose="00000500000000000000" pitchFamily="2" charset="0"/>
          </a:endParaRPr>
        </a:p>
      </dgm:t>
    </dgm:pt>
    <dgm:pt modelId="{2754AE98-A728-4187-BF44-6C4FA5D70D44}" type="sibTrans" cxnId="{9C9A421E-A219-4CAD-8C26-1CD7ECBC3BCA}">
      <dgm:prSet/>
      <dgm:spPr/>
      <dgm:t>
        <a:bodyPr/>
        <a:lstStyle/>
        <a:p>
          <a:endParaRPr lang="en-GB" sz="1200">
            <a:latin typeface="Nunito Sans" panose="00000500000000000000" pitchFamily="2" charset="0"/>
          </a:endParaRPr>
        </a:p>
      </dgm:t>
    </dgm:pt>
    <dgm:pt modelId="{59253E69-D0DB-4BC2-B790-BE84D4D219F7}">
      <dgm:prSet custT="1"/>
      <dgm:spPr>
        <a:noFill/>
        <a:ln>
          <a:solidFill>
            <a:srgbClr val="ED4024"/>
          </a:solidFill>
          <a:prstDash val="lgDash"/>
        </a:ln>
      </dgm:spPr>
      <dgm:t>
        <a:bodyPr/>
        <a:lstStyle/>
        <a:p>
          <a:r>
            <a:rPr lang="en-GB" sz="1200">
              <a:solidFill>
                <a:schemeClr val="tx1"/>
              </a:solidFill>
              <a:latin typeface="Nunito Sans" panose="00000500000000000000" pitchFamily="2" charset="0"/>
            </a:rPr>
            <a:t>Sub-Team Members</a:t>
          </a:r>
        </a:p>
      </dgm:t>
    </dgm:pt>
    <dgm:pt modelId="{A047AB14-8A88-4A9F-BC28-91FDB55A16CD}" type="parTrans" cxnId="{866BB2BA-4527-4837-B168-9337BB8025AE}">
      <dgm:prSet/>
      <dgm:spPr>
        <a:ln>
          <a:solidFill>
            <a:schemeClr val="accent3"/>
          </a:solidFill>
        </a:ln>
      </dgm:spPr>
      <dgm:t>
        <a:bodyPr/>
        <a:lstStyle/>
        <a:p>
          <a:endParaRPr lang="en-GB" sz="1200">
            <a:latin typeface="Nunito Sans" panose="00000500000000000000" pitchFamily="2" charset="0"/>
          </a:endParaRPr>
        </a:p>
      </dgm:t>
    </dgm:pt>
    <dgm:pt modelId="{F3498B92-FB63-4260-8848-42341CFF8EEB}" type="sibTrans" cxnId="{866BB2BA-4527-4837-B168-9337BB8025AE}">
      <dgm:prSet/>
      <dgm:spPr/>
      <dgm:t>
        <a:bodyPr/>
        <a:lstStyle/>
        <a:p>
          <a:endParaRPr lang="en-GB" sz="1200">
            <a:latin typeface="Nunito Sans" panose="00000500000000000000" pitchFamily="2" charset="0"/>
          </a:endParaRPr>
        </a:p>
      </dgm:t>
    </dgm:pt>
    <dgm:pt modelId="{95FE58F4-AD17-4244-B6CB-C8024D9EF5E6}">
      <dgm:prSet custT="1"/>
      <dgm:spPr>
        <a:noFill/>
        <a:ln>
          <a:solidFill>
            <a:srgbClr val="006EE0"/>
          </a:solidFill>
          <a:prstDash val="lgDash"/>
        </a:ln>
      </dgm:spPr>
      <dgm:t>
        <a:bodyPr/>
        <a:lstStyle/>
        <a:p>
          <a:r>
            <a:rPr lang="en-GB" sz="1200">
              <a:solidFill>
                <a:schemeClr val="tx1"/>
              </a:solidFill>
              <a:latin typeface="Nunito Sans" panose="00000500000000000000" pitchFamily="2" charset="0"/>
            </a:rPr>
            <a:t>Sub-Team Leader(s)</a:t>
          </a:r>
        </a:p>
      </dgm:t>
    </dgm:pt>
    <dgm:pt modelId="{EBB9CCA0-18F9-4B6A-8778-BBAEFA2A07A4}" type="parTrans" cxnId="{AE73DBFF-4F95-42EA-955C-461ACAF3306F}">
      <dgm:prSet/>
      <dgm:spPr>
        <a:ln>
          <a:solidFill>
            <a:schemeClr val="accent3"/>
          </a:solidFill>
        </a:ln>
      </dgm:spPr>
      <dgm:t>
        <a:bodyPr/>
        <a:lstStyle/>
        <a:p>
          <a:endParaRPr lang="en-GB" sz="1200">
            <a:latin typeface="Nunito Sans" panose="00000500000000000000" pitchFamily="2" charset="0"/>
          </a:endParaRPr>
        </a:p>
      </dgm:t>
    </dgm:pt>
    <dgm:pt modelId="{F34DF046-2C8D-49A8-9B40-7B218C4E1BC5}" type="sibTrans" cxnId="{AE73DBFF-4F95-42EA-955C-461ACAF3306F}">
      <dgm:prSet/>
      <dgm:spPr/>
      <dgm:t>
        <a:bodyPr/>
        <a:lstStyle/>
        <a:p>
          <a:endParaRPr lang="en-GB" sz="1200">
            <a:latin typeface="Nunito Sans" panose="00000500000000000000" pitchFamily="2" charset="0"/>
          </a:endParaRPr>
        </a:p>
      </dgm:t>
    </dgm:pt>
    <dgm:pt modelId="{263C2D2D-9E36-4D6B-BCD8-160FF537092B}">
      <dgm:prSet custT="1"/>
      <dgm:spPr>
        <a:noFill/>
        <a:ln>
          <a:solidFill>
            <a:srgbClr val="006EE0"/>
          </a:solidFill>
          <a:prstDash val="lgDash"/>
        </a:ln>
      </dgm:spPr>
      <dgm:t>
        <a:bodyPr/>
        <a:lstStyle/>
        <a:p>
          <a:r>
            <a:rPr lang="en-GB" sz="1200">
              <a:solidFill>
                <a:schemeClr val="tx1"/>
              </a:solidFill>
              <a:latin typeface="Nunito Sans" panose="00000500000000000000" pitchFamily="2" charset="0"/>
            </a:rPr>
            <a:t>Sub-Team Members</a:t>
          </a:r>
        </a:p>
      </dgm:t>
    </dgm:pt>
    <dgm:pt modelId="{F59E7C8A-A641-4C7D-92D9-3A3CF5F3EB54}" type="parTrans" cxnId="{7CB26307-51FC-41DE-A041-7AF81C3FC235}">
      <dgm:prSet/>
      <dgm:spPr>
        <a:ln>
          <a:solidFill>
            <a:schemeClr val="accent3"/>
          </a:solidFill>
        </a:ln>
      </dgm:spPr>
      <dgm:t>
        <a:bodyPr/>
        <a:lstStyle/>
        <a:p>
          <a:endParaRPr lang="en-GB" sz="1200">
            <a:latin typeface="Nunito Sans" panose="00000500000000000000" pitchFamily="2" charset="0"/>
          </a:endParaRPr>
        </a:p>
      </dgm:t>
    </dgm:pt>
    <dgm:pt modelId="{1035CA69-12B6-489F-9384-B2B2F1503FB7}" type="sibTrans" cxnId="{7CB26307-51FC-41DE-A041-7AF81C3FC235}">
      <dgm:prSet/>
      <dgm:spPr/>
      <dgm:t>
        <a:bodyPr/>
        <a:lstStyle/>
        <a:p>
          <a:endParaRPr lang="en-GB" sz="1200">
            <a:latin typeface="Nunito Sans" panose="00000500000000000000" pitchFamily="2" charset="0"/>
          </a:endParaRPr>
        </a:p>
      </dgm:t>
    </dgm:pt>
    <dgm:pt modelId="{C8693179-D7B4-4F64-9B8D-ECE036EB20A6}">
      <dgm:prSet custT="1"/>
      <dgm:spPr>
        <a:noFill/>
        <a:ln w="28575">
          <a:solidFill>
            <a:srgbClr val="ED4024"/>
          </a:solidFill>
        </a:ln>
      </dgm:spPr>
      <dgm:t>
        <a:bodyPr/>
        <a:lstStyle/>
        <a:p>
          <a:r>
            <a:rPr lang="en-GB" sz="1200">
              <a:solidFill>
                <a:schemeClr val="tx1"/>
              </a:solidFill>
              <a:latin typeface="Nunito Sans" panose="00000500000000000000" pitchFamily="2" charset="0"/>
            </a:rPr>
            <a:t>Growth Team shared with a nearby District</a:t>
          </a:r>
        </a:p>
      </dgm:t>
    </dgm:pt>
    <dgm:pt modelId="{E23E904D-7F45-471E-A292-C822DAD3903B}" type="parTrans" cxnId="{37E7F44A-ED45-46B9-9754-7D21DA92B262}">
      <dgm:prSet/>
      <dgm:spPr>
        <a:ln>
          <a:solidFill>
            <a:schemeClr val="accent3"/>
          </a:solidFill>
        </a:ln>
      </dgm:spPr>
      <dgm:t>
        <a:bodyPr/>
        <a:lstStyle/>
        <a:p>
          <a:endParaRPr lang="en-GB" sz="1200">
            <a:latin typeface="Nunito Sans" panose="00000500000000000000" pitchFamily="2" charset="0"/>
          </a:endParaRPr>
        </a:p>
      </dgm:t>
    </dgm:pt>
    <dgm:pt modelId="{F84099C0-7D1E-4525-8219-CF092A755E37}" type="sibTrans" cxnId="{37E7F44A-ED45-46B9-9754-7D21DA92B262}">
      <dgm:prSet/>
      <dgm:spPr/>
      <dgm:t>
        <a:bodyPr/>
        <a:lstStyle/>
        <a:p>
          <a:endParaRPr lang="en-GB" sz="1200">
            <a:latin typeface="Nunito Sans" panose="00000500000000000000" pitchFamily="2" charset="0"/>
          </a:endParaRPr>
        </a:p>
      </dgm:t>
    </dgm:pt>
    <dgm:pt modelId="{E0F2F60A-277F-4819-A691-ACA032B3D016}">
      <dgm:prSet custT="1"/>
      <dgm:spPr>
        <a:noFill/>
        <a:ln>
          <a:solidFill>
            <a:srgbClr val="006EE0"/>
          </a:solidFill>
          <a:prstDash val="lgDash"/>
        </a:ln>
      </dgm:spPr>
      <dgm:t>
        <a:bodyPr/>
        <a:lstStyle/>
        <a:p>
          <a:r>
            <a:rPr lang="en-GB" sz="1200">
              <a:solidFill>
                <a:schemeClr val="tx1"/>
              </a:solidFill>
              <a:latin typeface="Nunito Sans" panose="00000500000000000000" pitchFamily="2" charset="0"/>
            </a:rPr>
            <a:t>Team Leader(s)</a:t>
          </a:r>
        </a:p>
      </dgm:t>
    </dgm:pt>
    <dgm:pt modelId="{C036993E-11F7-4A20-B647-24C4C302D854}" type="parTrans" cxnId="{2D16FDF3-CF6C-44CD-8459-1056B0101BAA}">
      <dgm:prSet/>
      <dgm:spPr>
        <a:ln>
          <a:solidFill>
            <a:schemeClr val="accent3"/>
          </a:solidFill>
        </a:ln>
      </dgm:spPr>
      <dgm:t>
        <a:bodyPr/>
        <a:lstStyle/>
        <a:p>
          <a:endParaRPr lang="en-GB" sz="1200">
            <a:latin typeface="Nunito Sans" panose="00000500000000000000" pitchFamily="2" charset="0"/>
          </a:endParaRPr>
        </a:p>
      </dgm:t>
    </dgm:pt>
    <dgm:pt modelId="{3B207B79-BAE0-42BE-97D2-4F9EB0E917E3}" type="sibTrans" cxnId="{2D16FDF3-CF6C-44CD-8459-1056B0101BAA}">
      <dgm:prSet/>
      <dgm:spPr/>
      <dgm:t>
        <a:bodyPr/>
        <a:lstStyle/>
        <a:p>
          <a:endParaRPr lang="en-GB" sz="1200">
            <a:latin typeface="Nunito Sans" panose="00000500000000000000" pitchFamily="2" charset="0"/>
          </a:endParaRPr>
        </a:p>
      </dgm:t>
    </dgm:pt>
    <dgm:pt modelId="{E4E8E83C-84C1-4D9E-B030-BBC46033745C}">
      <dgm:prSet custT="1"/>
      <dgm:spPr>
        <a:noFill/>
        <a:ln>
          <a:solidFill>
            <a:srgbClr val="006EE0"/>
          </a:solidFill>
          <a:prstDash val="lgDash"/>
        </a:ln>
      </dgm:spPr>
      <dgm:t>
        <a:bodyPr/>
        <a:lstStyle/>
        <a:p>
          <a:r>
            <a:rPr lang="en-GB" sz="1200">
              <a:solidFill>
                <a:schemeClr val="tx1"/>
              </a:solidFill>
              <a:latin typeface="Nunito Sans" panose="00000500000000000000" pitchFamily="2" charset="0"/>
            </a:rPr>
            <a:t>Team Member(s)</a:t>
          </a:r>
        </a:p>
      </dgm:t>
    </dgm:pt>
    <dgm:pt modelId="{DD2B5726-75F7-46CD-A209-9690FB5DA608}" type="parTrans" cxnId="{9DB32FA3-4585-4F0E-B075-1CE402C5F2A3}">
      <dgm:prSet/>
      <dgm:spPr>
        <a:ln>
          <a:solidFill>
            <a:schemeClr val="accent3"/>
          </a:solidFill>
        </a:ln>
      </dgm:spPr>
      <dgm:t>
        <a:bodyPr/>
        <a:lstStyle/>
        <a:p>
          <a:endParaRPr lang="en-GB" sz="1200">
            <a:latin typeface="Nunito Sans" panose="00000500000000000000" pitchFamily="2" charset="0"/>
          </a:endParaRPr>
        </a:p>
      </dgm:t>
    </dgm:pt>
    <dgm:pt modelId="{DE9DA47B-0135-427F-8140-B6AF61B8B27A}" type="sibTrans" cxnId="{9DB32FA3-4585-4F0E-B075-1CE402C5F2A3}">
      <dgm:prSet/>
      <dgm:spPr/>
      <dgm:t>
        <a:bodyPr/>
        <a:lstStyle/>
        <a:p>
          <a:endParaRPr lang="en-GB" sz="1200">
            <a:latin typeface="Nunito Sans" panose="00000500000000000000" pitchFamily="2" charset="0"/>
          </a:endParaRPr>
        </a:p>
      </dgm:t>
    </dgm:pt>
    <dgm:pt modelId="{5259939F-040D-4DB0-B2BF-A72751D6B900}">
      <dgm:prSet custT="1"/>
      <dgm:spPr>
        <a:noFill/>
        <a:ln w="28575">
          <a:solidFill>
            <a:srgbClr val="006EE0"/>
          </a:solidFill>
          <a:prstDash val="solid"/>
        </a:ln>
      </dgm:spPr>
      <dgm:t>
        <a:bodyPr/>
        <a:lstStyle/>
        <a:p>
          <a:r>
            <a:rPr lang="en-GB" sz="1200">
              <a:solidFill>
                <a:schemeClr val="tx1"/>
              </a:solidFill>
              <a:latin typeface="Nunito Sans" panose="00000500000000000000" pitchFamily="2" charset="0"/>
            </a:rPr>
            <a:t>Recognition Sub-Team</a:t>
          </a:r>
        </a:p>
      </dgm:t>
    </dgm:pt>
    <dgm:pt modelId="{18430E75-9057-42B9-BB9C-37A30A055AC7}" type="parTrans" cxnId="{EF4D4860-D802-4AD9-9F25-B12170EE73D9}">
      <dgm:prSet/>
      <dgm:spPr>
        <a:ln>
          <a:solidFill>
            <a:schemeClr val="accent3"/>
          </a:solidFill>
        </a:ln>
      </dgm:spPr>
      <dgm:t>
        <a:bodyPr/>
        <a:lstStyle/>
        <a:p>
          <a:endParaRPr lang="en-GB" sz="1200">
            <a:latin typeface="Nunito Sans" panose="00000500000000000000" pitchFamily="2" charset="0"/>
          </a:endParaRPr>
        </a:p>
      </dgm:t>
    </dgm:pt>
    <dgm:pt modelId="{91EF7AA1-E252-4304-9273-E9F9A6C03095}" type="sibTrans" cxnId="{EF4D4860-D802-4AD9-9F25-B12170EE73D9}">
      <dgm:prSet/>
      <dgm:spPr/>
      <dgm:t>
        <a:bodyPr/>
        <a:lstStyle/>
        <a:p>
          <a:endParaRPr lang="en-GB" sz="1200">
            <a:latin typeface="Nunito Sans" panose="00000500000000000000" pitchFamily="2" charset="0"/>
          </a:endParaRPr>
        </a:p>
      </dgm:t>
    </dgm:pt>
    <dgm:pt modelId="{63DC1E75-DE21-4F62-9184-739BF224C14C}">
      <dgm:prSet custT="1"/>
      <dgm:spPr>
        <a:noFill/>
        <a:ln>
          <a:solidFill>
            <a:srgbClr val="006EE0"/>
          </a:solidFill>
          <a:prstDash val="lgDash"/>
        </a:ln>
      </dgm:spPr>
      <dgm:t>
        <a:bodyPr/>
        <a:lstStyle/>
        <a:p>
          <a:r>
            <a:rPr lang="en-GB" sz="1200">
              <a:solidFill>
                <a:schemeClr val="tx1"/>
              </a:solidFill>
              <a:latin typeface="Nunito Sans" panose="00000500000000000000" pitchFamily="2" charset="0"/>
            </a:rPr>
            <a:t>Sub-Team Leader(s)</a:t>
          </a:r>
        </a:p>
      </dgm:t>
    </dgm:pt>
    <dgm:pt modelId="{6549E39C-A058-4746-9AB8-07C6FF46C8BD}" type="parTrans" cxnId="{E86CFEDC-5341-41CC-9F9C-89ABE2AAB664}">
      <dgm:prSet/>
      <dgm:spPr>
        <a:ln>
          <a:solidFill>
            <a:schemeClr val="accent3"/>
          </a:solidFill>
        </a:ln>
      </dgm:spPr>
      <dgm:t>
        <a:bodyPr/>
        <a:lstStyle/>
        <a:p>
          <a:endParaRPr lang="en-GB" sz="1200">
            <a:latin typeface="Nunito Sans" panose="00000500000000000000" pitchFamily="2" charset="0"/>
          </a:endParaRPr>
        </a:p>
      </dgm:t>
    </dgm:pt>
    <dgm:pt modelId="{B5AEFDAD-A9AF-450F-854D-424D799D0C7C}" type="sibTrans" cxnId="{E86CFEDC-5341-41CC-9F9C-89ABE2AAB664}">
      <dgm:prSet/>
      <dgm:spPr/>
      <dgm:t>
        <a:bodyPr/>
        <a:lstStyle/>
        <a:p>
          <a:endParaRPr lang="en-GB" sz="1200">
            <a:latin typeface="Nunito Sans" panose="00000500000000000000" pitchFamily="2" charset="0"/>
          </a:endParaRPr>
        </a:p>
      </dgm:t>
    </dgm:pt>
    <dgm:pt modelId="{D9021976-FA38-45AD-9690-933954DA333B}">
      <dgm:prSet custT="1"/>
      <dgm:spPr>
        <a:noFill/>
        <a:ln>
          <a:solidFill>
            <a:srgbClr val="006EE0"/>
          </a:solidFill>
          <a:prstDash val="lgDash"/>
        </a:ln>
      </dgm:spPr>
      <dgm:t>
        <a:bodyPr/>
        <a:lstStyle/>
        <a:p>
          <a:r>
            <a:rPr lang="en-GB" sz="1200">
              <a:solidFill>
                <a:schemeClr val="tx1"/>
              </a:solidFill>
              <a:latin typeface="Nunito Sans" panose="00000500000000000000" pitchFamily="2" charset="0"/>
            </a:rPr>
            <a:t>Sub-Team Members</a:t>
          </a:r>
        </a:p>
      </dgm:t>
    </dgm:pt>
    <dgm:pt modelId="{2A38D912-C1CC-412B-9A60-874A565E9785}" type="parTrans" cxnId="{01FD9069-0D5E-4248-B955-F2F28C0ECAD3}">
      <dgm:prSet/>
      <dgm:spPr>
        <a:ln>
          <a:solidFill>
            <a:schemeClr val="accent3"/>
          </a:solidFill>
        </a:ln>
      </dgm:spPr>
      <dgm:t>
        <a:bodyPr/>
        <a:lstStyle/>
        <a:p>
          <a:endParaRPr lang="en-GB" sz="1200">
            <a:latin typeface="Nunito Sans" panose="00000500000000000000" pitchFamily="2" charset="0"/>
          </a:endParaRPr>
        </a:p>
      </dgm:t>
    </dgm:pt>
    <dgm:pt modelId="{31DC5008-C824-4E44-A6C4-A2E14B0D98FF}" type="sibTrans" cxnId="{01FD9069-0D5E-4248-B955-F2F28C0ECAD3}">
      <dgm:prSet/>
      <dgm:spPr/>
      <dgm:t>
        <a:bodyPr/>
        <a:lstStyle/>
        <a:p>
          <a:endParaRPr lang="en-GB" sz="1200">
            <a:latin typeface="Nunito Sans" panose="00000500000000000000" pitchFamily="2" charset="0"/>
          </a:endParaRPr>
        </a:p>
      </dgm:t>
    </dgm:pt>
    <dgm:pt modelId="{B910CA6A-D4E3-4C02-AB73-F1B82136C790}" type="pres">
      <dgm:prSet presAssocID="{9B69F6ED-C649-4F3C-BCA5-372554D990E9}" presName="hierChild1" presStyleCnt="0">
        <dgm:presLayoutVars>
          <dgm:orgChart val="1"/>
          <dgm:chPref val="1"/>
          <dgm:dir/>
          <dgm:animOne val="branch"/>
          <dgm:animLvl val="lvl"/>
          <dgm:resizeHandles/>
        </dgm:presLayoutVars>
      </dgm:prSet>
      <dgm:spPr/>
    </dgm:pt>
    <dgm:pt modelId="{EEAB0EDE-4004-4B21-9787-B5339426AA09}" type="pres">
      <dgm:prSet presAssocID="{76B6FD09-F45B-4447-881D-A86A5E11ECC9}" presName="hierRoot1" presStyleCnt="0">
        <dgm:presLayoutVars>
          <dgm:hierBranch val="init"/>
        </dgm:presLayoutVars>
      </dgm:prSet>
      <dgm:spPr/>
    </dgm:pt>
    <dgm:pt modelId="{A4040289-E7DA-4B6F-B3B5-4A5622290AF1}" type="pres">
      <dgm:prSet presAssocID="{76B6FD09-F45B-4447-881D-A86A5E11ECC9}" presName="rootComposite1" presStyleCnt="0"/>
      <dgm:spPr/>
    </dgm:pt>
    <dgm:pt modelId="{9B72FC6D-A593-4652-AC78-D5B3023EDD80}" type="pres">
      <dgm:prSet presAssocID="{76B6FD09-F45B-4447-881D-A86A5E11ECC9}" presName="rootText1" presStyleLbl="node0" presStyleIdx="0" presStyleCnt="1" custScaleY="139544">
        <dgm:presLayoutVars>
          <dgm:chPref val="3"/>
        </dgm:presLayoutVars>
      </dgm:prSet>
      <dgm:spPr/>
    </dgm:pt>
    <dgm:pt modelId="{5302F08E-70F3-47FE-942D-80D7FA7508C0}" type="pres">
      <dgm:prSet presAssocID="{76B6FD09-F45B-4447-881D-A86A5E11ECC9}" presName="rootConnector1" presStyleLbl="node1" presStyleIdx="0" presStyleCnt="0"/>
      <dgm:spPr/>
    </dgm:pt>
    <dgm:pt modelId="{434AAB4C-8280-46BC-8A82-E5B6EB8F1C43}" type="pres">
      <dgm:prSet presAssocID="{76B6FD09-F45B-4447-881D-A86A5E11ECC9}" presName="hierChild2" presStyleCnt="0"/>
      <dgm:spPr/>
    </dgm:pt>
    <dgm:pt modelId="{E6AA8FA9-AD73-4F59-8521-20FD67138795}" type="pres">
      <dgm:prSet presAssocID="{2C91C142-AA35-4FC9-88C1-FF35A004E5FC}" presName="Name37" presStyleLbl="parChTrans1D2" presStyleIdx="0" presStyleCnt="4"/>
      <dgm:spPr/>
    </dgm:pt>
    <dgm:pt modelId="{E6EEC51F-0D74-4DC6-9880-4C8FB9300769}" type="pres">
      <dgm:prSet presAssocID="{C7BA3D3A-459C-4BA4-979F-DEE223E40898}" presName="hierRoot2" presStyleCnt="0">
        <dgm:presLayoutVars>
          <dgm:hierBranch val="r"/>
        </dgm:presLayoutVars>
      </dgm:prSet>
      <dgm:spPr/>
    </dgm:pt>
    <dgm:pt modelId="{0B6EE617-4EBF-4F59-8C1F-E75BDBB758EF}" type="pres">
      <dgm:prSet presAssocID="{C7BA3D3A-459C-4BA4-979F-DEE223E40898}" presName="rootComposite" presStyleCnt="0"/>
      <dgm:spPr/>
    </dgm:pt>
    <dgm:pt modelId="{F648F0AC-F0C2-44CD-9A0C-31C4DD61CDC7}" type="pres">
      <dgm:prSet presAssocID="{C7BA3D3A-459C-4BA4-979F-DEE223E40898}" presName="rootText" presStyleLbl="node2" presStyleIdx="0" presStyleCnt="4">
        <dgm:presLayoutVars>
          <dgm:chPref val="3"/>
        </dgm:presLayoutVars>
      </dgm:prSet>
      <dgm:spPr/>
    </dgm:pt>
    <dgm:pt modelId="{DB70EDB2-2BB4-473C-97A6-81B41BAB8485}" type="pres">
      <dgm:prSet presAssocID="{C7BA3D3A-459C-4BA4-979F-DEE223E40898}" presName="rootConnector" presStyleLbl="node2" presStyleIdx="0" presStyleCnt="4"/>
      <dgm:spPr/>
    </dgm:pt>
    <dgm:pt modelId="{70DAE877-6335-4DCE-8476-CB099E178A0A}" type="pres">
      <dgm:prSet presAssocID="{C7BA3D3A-459C-4BA4-979F-DEE223E40898}" presName="hierChild4" presStyleCnt="0"/>
      <dgm:spPr/>
    </dgm:pt>
    <dgm:pt modelId="{B7AD7E10-80A7-4A43-9F0E-5CE6A6C9A5AA}" type="pres">
      <dgm:prSet presAssocID="{A2366E91-DD6B-4E06-93F7-5BC0588C1F0C}" presName="Name50" presStyleLbl="parChTrans1D3" presStyleIdx="0" presStyleCnt="14"/>
      <dgm:spPr/>
    </dgm:pt>
    <dgm:pt modelId="{33FDBF40-4C3E-4701-B658-2B1C1BDABDFB}" type="pres">
      <dgm:prSet presAssocID="{85BEE8DA-516C-47A5-924E-D8E0CB8F98EE}" presName="hierRoot2" presStyleCnt="0">
        <dgm:presLayoutVars>
          <dgm:hierBranch val="init"/>
        </dgm:presLayoutVars>
      </dgm:prSet>
      <dgm:spPr/>
    </dgm:pt>
    <dgm:pt modelId="{196E435E-8FBF-4A81-AFEF-932BBC00FAED}" type="pres">
      <dgm:prSet presAssocID="{85BEE8DA-516C-47A5-924E-D8E0CB8F98EE}" presName="rootComposite" presStyleCnt="0"/>
      <dgm:spPr/>
    </dgm:pt>
    <dgm:pt modelId="{2D0C820A-DAC9-4335-BEC4-8864905DD2E5}" type="pres">
      <dgm:prSet presAssocID="{85BEE8DA-516C-47A5-924E-D8E0CB8F98EE}" presName="rootText" presStyleLbl="node3" presStyleIdx="0" presStyleCnt="14" custLinFactNeighborX="-2353" custLinFactNeighborY="-1568">
        <dgm:presLayoutVars>
          <dgm:chPref val="3"/>
        </dgm:presLayoutVars>
      </dgm:prSet>
      <dgm:spPr/>
    </dgm:pt>
    <dgm:pt modelId="{A88675D2-9E59-497B-B971-D4B380ED21AD}" type="pres">
      <dgm:prSet presAssocID="{85BEE8DA-516C-47A5-924E-D8E0CB8F98EE}" presName="rootConnector" presStyleLbl="node3" presStyleIdx="0" presStyleCnt="14"/>
      <dgm:spPr/>
    </dgm:pt>
    <dgm:pt modelId="{7C45BF56-FFAD-4313-B836-992D7CF432C3}" type="pres">
      <dgm:prSet presAssocID="{85BEE8DA-516C-47A5-924E-D8E0CB8F98EE}" presName="hierChild4" presStyleCnt="0"/>
      <dgm:spPr/>
    </dgm:pt>
    <dgm:pt modelId="{0429954E-D92F-4A93-A085-CCA79457BB2B}" type="pres">
      <dgm:prSet presAssocID="{85BEE8DA-516C-47A5-924E-D8E0CB8F98EE}" presName="hierChild5" presStyleCnt="0"/>
      <dgm:spPr/>
    </dgm:pt>
    <dgm:pt modelId="{EC15B108-A3BC-4A61-9D89-63C3D7B7164D}" type="pres">
      <dgm:prSet presAssocID="{4882CADA-8E9C-476D-BF2F-A26B58B135BB}" presName="Name50" presStyleLbl="parChTrans1D3" presStyleIdx="1" presStyleCnt="14"/>
      <dgm:spPr/>
    </dgm:pt>
    <dgm:pt modelId="{AD47604B-CE7B-477C-B666-1F88CE173D16}" type="pres">
      <dgm:prSet presAssocID="{3366D16E-F3B5-45FE-B163-9B45D3848A7E}" presName="hierRoot2" presStyleCnt="0">
        <dgm:presLayoutVars>
          <dgm:hierBranch val="init"/>
        </dgm:presLayoutVars>
      </dgm:prSet>
      <dgm:spPr/>
    </dgm:pt>
    <dgm:pt modelId="{8BF343C2-05CE-44F8-BAE3-D844FA3B954C}" type="pres">
      <dgm:prSet presAssocID="{3366D16E-F3B5-45FE-B163-9B45D3848A7E}" presName="rootComposite" presStyleCnt="0"/>
      <dgm:spPr/>
    </dgm:pt>
    <dgm:pt modelId="{2D96E5C2-D329-4A1B-8586-B3590785B95E}" type="pres">
      <dgm:prSet presAssocID="{3366D16E-F3B5-45FE-B163-9B45D3848A7E}" presName="rootText" presStyleLbl="node3" presStyleIdx="1" presStyleCnt="14">
        <dgm:presLayoutVars>
          <dgm:chPref val="3"/>
        </dgm:presLayoutVars>
      </dgm:prSet>
      <dgm:spPr/>
    </dgm:pt>
    <dgm:pt modelId="{BED3398F-8173-48A1-8EDF-E542E2BBA3B3}" type="pres">
      <dgm:prSet presAssocID="{3366D16E-F3B5-45FE-B163-9B45D3848A7E}" presName="rootConnector" presStyleLbl="node3" presStyleIdx="1" presStyleCnt="14"/>
      <dgm:spPr/>
    </dgm:pt>
    <dgm:pt modelId="{90F69959-2FD1-44FD-AD25-20FD617A4868}" type="pres">
      <dgm:prSet presAssocID="{3366D16E-F3B5-45FE-B163-9B45D3848A7E}" presName="hierChild4" presStyleCnt="0"/>
      <dgm:spPr/>
    </dgm:pt>
    <dgm:pt modelId="{D7EFDB4F-D8F6-411B-891A-9F3FD844887C}" type="pres">
      <dgm:prSet presAssocID="{3366D16E-F3B5-45FE-B163-9B45D3848A7E}" presName="hierChild5" presStyleCnt="0"/>
      <dgm:spPr/>
    </dgm:pt>
    <dgm:pt modelId="{4A78F16B-46B8-4795-BACA-54E0EDE549DF}" type="pres">
      <dgm:prSet presAssocID="{75081E16-E02B-4514-9D29-A057AEACA4E5}" presName="Name50" presStyleLbl="parChTrans1D3" presStyleIdx="2" presStyleCnt="14"/>
      <dgm:spPr/>
    </dgm:pt>
    <dgm:pt modelId="{28DBBDCA-CA70-4929-BA40-532FEC1182CD}" type="pres">
      <dgm:prSet presAssocID="{F393AB8D-3594-44FA-97FB-026B9CB34DCE}" presName="hierRoot2" presStyleCnt="0">
        <dgm:presLayoutVars>
          <dgm:hierBranch val="init"/>
        </dgm:presLayoutVars>
      </dgm:prSet>
      <dgm:spPr/>
    </dgm:pt>
    <dgm:pt modelId="{C4A2B5D9-FA44-41DE-A183-22C1B045D72B}" type="pres">
      <dgm:prSet presAssocID="{F393AB8D-3594-44FA-97FB-026B9CB34DCE}" presName="rootComposite" presStyleCnt="0"/>
      <dgm:spPr/>
    </dgm:pt>
    <dgm:pt modelId="{E670AFE3-3867-4BC1-91CA-774999EE7443}" type="pres">
      <dgm:prSet presAssocID="{F393AB8D-3594-44FA-97FB-026B9CB34DCE}" presName="rootText" presStyleLbl="node3" presStyleIdx="2" presStyleCnt="14" custScaleY="223535">
        <dgm:presLayoutVars>
          <dgm:chPref val="3"/>
        </dgm:presLayoutVars>
      </dgm:prSet>
      <dgm:spPr/>
    </dgm:pt>
    <dgm:pt modelId="{86DD9740-9ADC-4F3D-933F-413553280FA1}" type="pres">
      <dgm:prSet presAssocID="{F393AB8D-3594-44FA-97FB-026B9CB34DCE}" presName="rootConnector" presStyleLbl="node3" presStyleIdx="2" presStyleCnt="14"/>
      <dgm:spPr/>
    </dgm:pt>
    <dgm:pt modelId="{8D9235E9-2B80-44D0-BFB8-4C94A094847A}" type="pres">
      <dgm:prSet presAssocID="{F393AB8D-3594-44FA-97FB-026B9CB34DCE}" presName="hierChild4" presStyleCnt="0"/>
      <dgm:spPr/>
    </dgm:pt>
    <dgm:pt modelId="{CFA675EE-9572-4533-A62B-8E1394DE4601}" type="pres">
      <dgm:prSet presAssocID="{6D3AE8A7-A2A7-49F8-A442-35A9CE388DB2}" presName="Name37" presStyleLbl="parChTrans1D4" presStyleIdx="0" presStyleCnt="6"/>
      <dgm:spPr/>
    </dgm:pt>
    <dgm:pt modelId="{DDA0D326-BC38-401E-9673-4D70BE3D624E}" type="pres">
      <dgm:prSet presAssocID="{06FF49C7-70A2-4F4E-8202-464F5C3FC5E9}" presName="hierRoot2" presStyleCnt="0">
        <dgm:presLayoutVars>
          <dgm:hierBranch val="init"/>
        </dgm:presLayoutVars>
      </dgm:prSet>
      <dgm:spPr/>
    </dgm:pt>
    <dgm:pt modelId="{FA06FEEB-BA74-4F0A-B00B-F8B101F7A200}" type="pres">
      <dgm:prSet presAssocID="{06FF49C7-70A2-4F4E-8202-464F5C3FC5E9}" presName="rootComposite" presStyleCnt="0"/>
      <dgm:spPr/>
    </dgm:pt>
    <dgm:pt modelId="{11C873A1-DE4D-46DF-8CA4-89D8548337EF}" type="pres">
      <dgm:prSet presAssocID="{06FF49C7-70A2-4F4E-8202-464F5C3FC5E9}" presName="rootText" presStyleLbl="node4" presStyleIdx="0" presStyleCnt="6">
        <dgm:presLayoutVars>
          <dgm:chPref val="3"/>
        </dgm:presLayoutVars>
      </dgm:prSet>
      <dgm:spPr/>
    </dgm:pt>
    <dgm:pt modelId="{BC29379A-4906-4EF5-8F9B-790ECCF36E82}" type="pres">
      <dgm:prSet presAssocID="{06FF49C7-70A2-4F4E-8202-464F5C3FC5E9}" presName="rootConnector" presStyleLbl="node4" presStyleIdx="0" presStyleCnt="6"/>
      <dgm:spPr/>
    </dgm:pt>
    <dgm:pt modelId="{93885299-2EC4-4993-975D-386584A3D782}" type="pres">
      <dgm:prSet presAssocID="{06FF49C7-70A2-4F4E-8202-464F5C3FC5E9}" presName="hierChild4" presStyleCnt="0"/>
      <dgm:spPr/>
    </dgm:pt>
    <dgm:pt modelId="{1DF5CC3A-261A-470E-8A06-D84C6A53A62B}" type="pres">
      <dgm:prSet presAssocID="{06FF49C7-70A2-4F4E-8202-464F5C3FC5E9}" presName="hierChild5" presStyleCnt="0"/>
      <dgm:spPr/>
    </dgm:pt>
    <dgm:pt modelId="{98347616-F83F-46E6-848D-FF09DC6864FB}" type="pres">
      <dgm:prSet presAssocID="{A047AB14-8A88-4A9F-BC28-91FDB55A16CD}" presName="Name37" presStyleLbl="parChTrans1D4" presStyleIdx="1" presStyleCnt="6"/>
      <dgm:spPr/>
    </dgm:pt>
    <dgm:pt modelId="{4968C946-E6E2-4C9F-94E0-67C9734EB457}" type="pres">
      <dgm:prSet presAssocID="{59253E69-D0DB-4BC2-B790-BE84D4D219F7}" presName="hierRoot2" presStyleCnt="0">
        <dgm:presLayoutVars>
          <dgm:hierBranch val="init"/>
        </dgm:presLayoutVars>
      </dgm:prSet>
      <dgm:spPr/>
    </dgm:pt>
    <dgm:pt modelId="{58E768D1-D0F8-4209-959B-D430419EF4F7}" type="pres">
      <dgm:prSet presAssocID="{59253E69-D0DB-4BC2-B790-BE84D4D219F7}" presName="rootComposite" presStyleCnt="0"/>
      <dgm:spPr/>
    </dgm:pt>
    <dgm:pt modelId="{AB174897-FEC5-4179-B8BB-F4A633A77F16}" type="pres">
      <dgm:prSet presAssocID="{59253E69-D0DB-4BC2-B790-BE84D4D219F7}" presName="rootText" presStyleLbl="node4" presStyleIdx="1" presStyleCnt="6">
        <dgm:presLayoutVars>
          <dgm:chPref val="3"/>
        </dgm:presLayoutVars>
      </dgm:prSet>
      <dgm:spPr/>
    </dgm:pt>
    <dgm:pt modelId="{C2CEB95F-F620-400E-830E-2F5B0CFB6A87}" type="pres">
      <dgm:prSet presAssocID="{59253E69-D0DB-4BC2-B790-BE84D4D219F7}" presName="rootConnector" presStyleLbl="node4" presStyleIdx="1" presStyleCnt="6"/>
      <dgm:spPr/>
    </dgm:pt>
    <dgm:pt modelId="{CE2C704B-4E9A-47E8-BD7A-CE15109429BC}" type="pres">
      <dgm:prSet presAssocID="{59253E69-D0DB-4BC2-B790-BE84D4D219F7}" presName="hierChild4" presStyleCnt="0"/>
      <dgm:spPr/>
    </dgm:pt>
    <dgm:pt modelId="{FD8AD54B-5084-49F6-8402-4B4918231F42}" type="pres">
      <dgm:prSet presAssocID="{59253E69-D0DB-4BC2-B790-BE84D4D219F7}" presName="hierChild5" presStyleCnt="0"/>
      <dgm:spPr/>
    </dgm:pt>
    <dgm:pt modelId="{34974FD2-E8B8-45EA-8AB1-F27B5D0F6BFD}" type="pres">
      <dgm:prSet presAssocID="{F393AB8D-3594-44FA-97FB-026B9CB34DCE}" presName="hierChild5" presStyleCnt="0"/>
      <dgm:spPr/>
    </dgm:pt>
    <dgm:pt modelId="{8C0AF0CF-61A3-4801-8036-4B74DF87940C}" type="pres">
      <dgm:prSet presAssocID="{71AD2318-3667-43B0-88FA-4B06ABD0410E}" presName="Name50" presStyleLbl="parChTrans1D3" presStyleIdx="3" presStyleCnt="14"/>
      <dgm:spPr/>
    </dgm:pt>
    <dgm:pt modelId="{EA6D1E24-F8DD-414E-906B-3A1F9C49127E}" type="pres">
      <dgm:prSet presAssocID="{25ED92F5-43AF-4086-8C66-B730C4E21EE6}" presName="hierRoot2" presStyleCnt="0">
        <dgm:presLayoutVars>
          <dgm:hierBranch val="init"/>
        </dgm:presLayoutVars>
      </dgm:prSet>
      <dgm:spPr/>
    </dgm:pt>
    <dgm:pt modelId="{687FE2D3-2208-4D3E-90ED-FB1F7BD5F9C5}" type="pres">
      <dgm:prSet presAssocID="{25ED92F5-43AF-4086-8C66-B730C4E21EE6}" presName="rootComposite" presStyleCnt="0"/>
      <dgm:spPr/>
    </dgm:pt>
    <dgm:pt modelId="{750DB9D5-8EC2-4FB9-9BC5-99613F417584}" type="pres">
      <dgm:prSet presAssocID="{25ED92F5-43AF-4086-8C66-B730C4E21EE6}" presName="rootText" presStyleLbl="node3" presStyleIdx="3" presStyleCnt="14" custLinFactX="-33931" custLinFactY="-200000" custLinFactNeighborX="-100000" custLinFactNeighborY="-273908">
        <dgm:presLayoutVars>
          <dgm:chPref val="3"/>
        </dgm:presLayoutVars>
      </dgm:prSet>
      <dgm:spPr/>
    </dgm:pt>
    <dgm:pt modelId="{B75BD27C-16E7-41AF-BB66-E654593E46B7}" type="pres">
      <dgm:prSet presAssocID="{25ED92F5-43AF-4086-8C66-B730C4E21EE6}" presName="rootConnector" presStyleLbl="node3" presStyleIdx="3" presStyleCnt="14"/>
      <dgm:spPr/>
    </dgm:pt>
    <dgm:pt modelId="{72EAEC48-84AA-4A32-A370-3333BD6E3494}" type="pres">
      <dgm:prSet presAssocID="{25ED92F5-43AF-4086-8C66-B730C4E21EE6}" presName="hierChild4" presStyleCnt="0"/>
      <dgm:spPr/>
    </dgm:pt>
    <dgm:pt modelId="{F7DC4221-8263-4225-A453-5AA67BEB5B08}" type="pres">
      <dgm:prSet presAssocID="{EBB9CCA0-18F9-4B6A-8778-BBAEFA2A07A4}" presName="Name37" presStyleLbl="parChTrans1D4" presStyleIdx="2" presStyleCnt="6"/>
      <dgm:spPr/>
    </dgm:pt>
    <dgm:pt modelId="{38F3ADCD-3C19-41A8-AD5A-A9D963713421}" type="pres">
      <dgm:prSet presAssocID="{95FE58F4-AD17-4244-B6CB-C8024D9EF5E6}" presName="hierRoot2" presStyleCnt="0">
        <dgm:presLayoutVars>
          <dgm:hierBranch val="init"/>
        </dgm:presLayoutVars>
      </dgm:prSet>
      <dgm:spPr/>
    </dgm:pt>
    <dgm:pt modelId="{19B94D12-EA34-4492-BB4A-385DD5524F28}" type="pres">
      <dgm:prSet presAssocID="{95FE58F4-AD17-4244-B6CB-C8024D9EF5E6}" presName="rootComposite" presStyleCnt="0"/>
      <dgm:spPr/>
    </dgm:pt>
    <dgm:pt modelId="{79356172-4E7F-484E-B24D-831FD67EDB4A}" type="pres">
      <dgm:prSet presAssocID="{95FE58F4-AD17-4244-B6CB-C8024D9EF5E6}" presName="rootText" presStyleLbl="node4" presStyleIdx="2" presStyleCnt="6" custLinFactX="-38635" custLinFactY="-200000" custLinFactNeighborX="-100000" custLinFactNeighborY="-279924">
        <dgm:presLayoutVars>
          <dgm:chPref val="3"/>
        </dgm:presLayoutVars>
      </dgm:prSet>
      <dgm:spPr/>
    </dgm:pt>
    <dgm:pt modelId="{5A8AFF81-7190-40F5-B7D7-EE4EE04904F5}" type="pres">
      <dgm:prSet presAssocID="{95FE58F4-AD17-4244-B6CB-C8024D9EF5E6}" presName="rootConnector" presStyleLbl="node4" presStyleIdx="2" presStyleCnt="6"/>
      <dgm:spPr/>
    </dgm:pt>
    <dgm:pt modelId="{490EEB5A-140A-41B1-B417-1899C3762FAD}" type="pres">
      <dgm:prSet presAssocID="{95FE58F4-AD17-4244-B6CB-C8024D9EF5E6}" presName="hierChild4" presStyleCnt="0"/>
      <dgm:spPr/>
    </dgm:pt>
    <dgm:pt modelId="{0043193C-3C43-4CEA-9E1E-8D4634201FD8}" type="pres">
      <dgm:prSet presAssocID="{95FE58F4-AD17-4244-B6CB-C8024D9EF5E6}" presName="hierChild5" presStyleCnt="0"/>
      <dgm:spPr/>
    </dgm:pt>
    <dgm:pt modelId="{DBBC5386-C8A8-4C9D-B0F4-EA763D920F08}" type="pres">
      <dgm:prSet presAssocID="{F59E7C8A-A641-4C7D-92D9-3A3CF5F3EB54}" presName="Name37" presStyleLbl="parChTrans1D4" presStyleIdx="3" presStyleCnt="6"/>
      <dgm:spPr/>
    </dgm:pt>
    <dgm:pt modelId="{4A00DA75-0E50-4F19-9A56-3644996EA9E1}" type="pres">
      <dgm:prSet presAssocID="{263C2D2D-9E36-4D6B-BCD8-160FF537092B}" presName="hierRoot2" presStyleCnt="0">
        <dgm:presLayoutVars>
          <dgm:hierBranch val="init"/>
        </dgm:presLayoutVars>
      </dgm:prSet>
      <dgm:spPr/>
    </dgm:pt>
    <dgm:pt modelId="{802FAACA-4CC4-4E4B-8972-6384DCA0C400}" type="pres">
      <dgm:prSet presAssocID="{263C2D2D-9E36-4D6B-BCD8-160FF537092B}" presName="rootComposite" presStyleCnt="0"/>
      <dgm:spPr/>
    </dgm:pt>
    <dgm:pt modelId="{CA70D694-2D5E-4B2F-83BC-772869465544}" type="pres">
      <dgm:prSet presAssocID="{263C2D2D-9E36-4D6B-BCD8-160FF537092B}" presName="rootText" presStyleLbl="node4" presStyleIdx="3" presStyleCnt="6" custLinFactX="-38293" custLinFactY="-200000" custLinFactNeighborX="-100000" custLinFactNeighborY="-281722">
        <dgm:presLayoutVars>
          <dgm:chPref val="3"/>
        </dgm:presLayoutVars>
      </dgm:prSet>
      <dgm:spPr/>
    </dgm:pt>
    <dgm:pt modelId="{3D591538-E23D-4927-BDBD-53E3668DBCBE}" type="pres">
      <dgm:prSet presAssocID="{263C2D2D-9E36-4D6B-BCD8-160FF537092B}" presName="rootConnector" presStyleLbl="node4" presStyleIdx="3" presStyleCnt="6"/>
      <dgm:spPr/>
    </dgm:pt>
    <dgm:pt modelId="{D1004C07-FAE4-44DB-B67B-64C048FF7F8B}" type="pres">
      <dgm:prSet presAssocID="{263C2D2D-9E36-4D6B-BCD8-160FF537092B}" presName="hierChild4" presStyleCnt="0"/>
      <dgm:spPr/>
    </dgm:pt>
    <dgm:pt modelId="{15BCDE92-394C-4B97-BE79-1D04095AE973}" type="pres">
      <dgm:prSet presAssocID="{263C2D2D-9E36-4D6B-BCD8-160FF537092B}" presName="hierChild5" presStyleCnt="0"/>
      <dgm:spPr/>
    </dgm:pt>
    <dgm:pt modelId="{CC7DFE2D-5031-483D-B2EC-8BE505C2861E}" type="pres">
      <dgm:prSet presAssocID="{25ED92F5-43AF-4086-8C66-B730C4E21EE6}" presName="hierChild5" presStyleCnt="0"/>
      <dgm:spPr/>
    </dgm:pt>
    <dgm:pt modelId="{5BB30331-F8BB-41BF-A04D-3F3768EDDFDE}" type="pres">
      <dgm:prSet presAssocID="{C7BA3D3A-459C-4BA4-979F-DEE223E40898}" presName="hierChild5" presStyleCnt="0"/>
      <dgm:spPr/>
    </dgm:pt>
    <dgm:pt modelId="{F5FD498B-9475-4FBC-8EC5-7945D2E249B9}" type="pres">
      <dgm:prSet presAssocID="{4084F49F-DA69-4232-9353-13F6D2E916FF}" presName="Name37" presStyleLbl="parChTrans1D2" presStyleIdx="1" presStyleCnt="4"/>
      <dgm:spPr/>
    </dgm:pt>
    <dgm:pt modelId="{8BDB6339-C54E-4051-B160-3D0B8BEE2BE4}" type="pres">
      <dgm:prSet presAssocID="{B20509ED-9E26-47C2-96AC-9FB3A13D9095}" presName="hierRoot2" presStyleCnt="0">
        <dgm:presLayoutVars>
          <dgm:hierBranch val="init"/>
        </dgm:presLayoutVars>
      </dgm:prSet>
      <dgm:spPr/>
    </dgm:pt>
    <dgm:pt modelId="{556423F5-4EEE-4350-8C3F-FFB68A719886}" type="pres">
      <dgm:prSet presAssocID="{B20509ED-9E26-47C2-96AC-9FB3A13D9095}" presName="rootComposite" presStyleCnt="0"/>
      <dgm:spPr/>
    </dgm:pt>
    <dgm:pt modelId="{98663276-38E3-4EED-80FF-8413F5697AA9}" type="pres">
      <dgm:prSet presAssocID="{B20509ED-9E26-47C2-96AC-9FB3A13D9095}" presName="rootText" presStyleLbl="node2" presStyleIdx="1" presStyleCnt="4" custScaleY="120779">
        <dgm:presLayoutVars>
          <dgm:chPref val="3"/>
        </dgm:presLayoutVars>
      </dgm:prSet>
      <dgm:spPr/>
    </dgm:pt>
    <dgm:pt modelId="{404B7763-53AF-4880-A5DF-5ECDC5220F1B}" type="pres">
      <dgm:prSet presAssocID="{B20509ED-9E26-47C2-96AC-9FB3A13D9095}" presName="rootConnector" presStyleLbl="node2" presStyleIdx="1" presStyleCnt="4"/>
      <dgm:spPr/>
    </dgm:pt>
    <dgm:pt modelId="{14F8E428-730A-4F7D-9ED8-90BF42605399}" type="pres">
      <dgm:prSet presAssocID="{B20509ED-9E26-47C2-96AC-9FB3A13D9095}" presName="hierChild4" presStyleCnt="0"/>
      <dgm:spPr/>
    </dgm:pt>
    <dgm:pt modelId="{8CA86D75-4657-4705-99C5-6CBDA6B1262E}" type="pres">
      <dgm:prSet presAssocID="{C036993E-11F7-4A20-B647-24C4C302D854}" presName="Name37" presStyleLbl="parChTrans1D3" presStyleIdx="4" presStyleCnt="14"/>
      <dgm:spPr/>
    </dgm:pt>
    <dgm:pt modelId="{7017A00F-F09B-4C11-82AE-BC4EC0FAF471}" type="pres">
      <dgm:prSet presAssocID="{E0F2F60A-277F-4819-A691-ACA032B3D016}" presName="hierRoot2" presStyleCnt="0">
        <dgm:presLayoutVars>
          <dgm:hierBranch val="init"/>
        </dgm:presLayoutVars>
      </dgm:prSet>
      <dgm:spPr/>
    </dgm:pt>
    <dgm:pt modelId="{90559133-2221-45A3-BCEE-663CC9A99B79}" type="pres">
      <dgm:prSet presAssocID="{E0F2F60A-277F-4819-A691-ACA032B3D016}" presName="rootComposite" presStyleCnt="0"/>
      <dgm:spPr/>
    </dgm:pt>
    <dgm:pt modelId="{6E3B3F9C-83FD-406B-9588-6A5221EF4797}" type="pres">
      <dgm:prSet presAssocID="{E0F2F60A-277F-4819-A691-ACA032B3D016}" presName="rootText" presStyleLbl="node3" presStyleIdx="4" presStyleCnt="14">
        <dgm:presLayoutVars>
          <dgm:chPref val="3"/>
        </dgm:presLayoutVars>
      </dgm:prSet>
      <dgm:spPr/>
    </dgm:pt>
    <dgm:pt modelId="{A7334C90-868C-4806-8CCB-51D9A3580108}" type="pres">
      <dgm:prSet presAssocID="{E0F2F60A-277F-4819-A691-ACA032B3D016}" presName="rootConnector" presStyleLbl="node3" presStyleIdx="4" presStyleCnt="14"/>
      <dgm:spPr/>
    </dgm:pt>
    <dgm:pt modelId="{2823EE04-01E4-422F-9948-1BFD9FE9B07C}" type="pres">
      <dgm:prSet presAssocID="{E0F2F60A-277F-4819-A691-ACA032B3D016}" presName="hierChild4" presStyleCnt="0"/>
      <dgm:spPr/>
    </dgm:pt>
    <dgm:pt modelId="{9431D52C-3D0B-478C-82C6-CDFD1E611719}" type="pres">
      <dgm:prSet presAssocID="{E0F2F60A-277F-4819-A691-ACA032B3D016}" presName="hierChild5" presStyleCnt="0"/>
      <dgm:spPr/>
    </dgm:pt>
    <dgm:pt modelId="{F2BC450B-14FF-4C5F-99DB-ECF4FB263718}" type="pres">
      <dgm:prSet presAssocID="{DD2B5726-75F7-46CD-A209-9690FB5DA608}" presName="Name37" presStyleLbl="parChTrans1D3" presStyleIdx="5" presStyleCnt="14"/>
      <dgm:spPr/>
    </dgm:pt>
    <dgm:pt modelId="{B4351EDB-BC36-49B0-8163-41D9AA5C1024}" type="pres">
      <dgm:prSet presAssocID="{E4E8E83C-84C1-4D9E-B030-BBC46033745C}" presName="hierRoot2" presStyleCnt="0">
        <dgm:presLayoutVars>
          <dgm:hierBranch val="init"/>
        </dgm:presLayoutVars>
      </dgm:prSet>
      <dgm:spPr/>
    </dgm:pt>
    <dgm:pt modelId="{7625F559-3ECB-4434-B0A0-4F090EA4BA71}" type="pres">
      <dgm:prSet presAssocID="{E4E8E83C-84C1-4D9E-B030-BBC46033745C}" presName="rootComposite" presStyleCnt="0"/>
      <dgm:spPr/>
    </dgm:pt>
    <dgm:pt modelId="{4815EF0E-8D33-41CD-A23E-B1D21AFC48F8}" type="pres">
      <dgm:prSet presAssocID="{E4E8E83C-84C1-4D9E-B030-BBC46033745C}" presName="rootText" presStyleLbl="node3" presStyleIdx="5" presStyleCnt="14">
        <dgm:presLayoutVars>
          <dgm:chPref val="3"/>
        </dgm:presLayoutVars>
      </dgm:prSet>
      <dgm:spPr/>
    </dgm:pt>
    <dgm:pt modelId="{34FDE391-D593-4F10-A222-377979F5C53E}" type="pres">
      <dgm:prSet presAssocID="{E4E8E83C-84C1-4D9E-B030-BBC46033745C}" presName="rootConnector" presStyleLbl="node3" presStyleIdx="5" presStyleCnt="14"/>
      <dgm:spPr/>
    </dgm:pt>
    <dgm:pt modelId="{0B5D7CF9-7AE0-48DB-BAA2-5861922D20A4}" type="pres">
      <dgm:prSet presAssocID="{E4E8E83C-84C1-4D9E-B030-BBC46033745C}" presName="hierChild4" presStyleCnt="0"/>
      <dgm:spPr/>
    </dgm:pt>
    <dgm:pt modelId="{686C79B5-2170-4F35-ABAE-26BB6E7602CB}" type="pres">
      <dgm:prSet presAssocID="{E4E8E83C-84C1-4D9E-B030-BBC46033745C}" presName="hierChild5" presStyleCnt="0"/>
      <dgm:spPr/>
    </dgm:pt>
    <dgm:pt modelId="{83947894-9AD8-4E82-8B20-FA8C38C927A9}" type="pres">
      <dgm:prSet presAssocID="{18430E75-9057-42B9-BB9C-37A30A055AC7}" presName="Name37" presStyleLbl="parChTrans1D3" presStyleIdx="6" presStyleCnt="14"/>
      <dgm:spPr/>
    </dgm:pt>
    <dgm:pt modelId="{F96F2E02-40B8-4646-80D6-FF8DFD07F6E3}" type="pres">
      <dgm:prSet presAssocID="{5259939F-040D-4DB0-B2BF-A72751D6B900}" presName="hierRoot2" presStyleCnt="0">
        <dgm:presLayoutVars>
          <dgm:hierBranch val="init"/>
        </dgm:presLayoutVars>
      </dgm:prSet>
      <dgm:spPr/>
    </dgm:pt>
    <dgm:pt modelId="{1172FC25-DDC2-4501-B0B0-6B1871CBCDA2}" type="pres">
      <dgm:prSet presAssocID="{5259939F-040D-4DB0-B2BF-A72751D6B900}" presName="rootComposite" presStyleCnt="0"/>
      <dgm:spPr/>
    </dgm:pt>
    <dgm:pt modelId="{E9C9DF6C-25D4-4744-B0ED-AFC3E3015DFF}" type="pres">
      <dgm:prSet presAssocID="{5259939F-040D-4DB0-B2BF-A72751D6B900}" presName="rootText" presStyleLbl="node3" presStyleIdx="6" presStyleCnt="14">
        <dgm:presLayoutVars>
          <dgm:chPref val="3"/>
        </dgm:presLayoutVars>
      </dgm:prSet>
      <dgm:spPr/>
    </dgm:pt>
    <dgm:pt modelId="{A828A537-0744-4778-9563-CFCE5F7061ED}" type="pres">
      <dgm:prSet presAssocID="{5259939F-040D-4DB0-B2BF-A72751D6B900}" presName="rootConnector" presStyleLbl="node3" presStyleIdx="6" presStyleCnt="14"/>
      <dgm:spPr/>
    </dgm:pt>
    <dgm:pt modelId="{34EB8D80-3503-4876-BA6B-2DACBA782F2D}" type="pres">
      <dgm:prSet presAssocID="{5259939F-040D-4DB0-B2BF-A72751D6B900}" presName="hierChild4" presStyleCnt="0"/>
      <dgm:spPr/>
    </dgm:pt>
    <dgm:pt modelId="{C946C2A2-32FC-4D56-9620-59509DB28B14}" type="pres">
      <dgm:prSet presAssocID="{6549E39C-A058-4746-9AB8-07C6FF46C8BD}" presName="Name37" presStyleLbl="parChTrans1D4" presStyleIdx="4" presStyleCnt="6"/>
      <dgm:spPr/>
    </dgm:pt>
    <dgm:pt modelId="{8E35ABE4-1394-4D81-8971-5DDC0A201FED}" type="pres">
      <dgm:prSet presAssocID="{63DC1E75-DE21-4F62-9184-739BF224C14C}" presName="hierRoot2" presStyleCnt="0">
        <dgm:presLayoutVars>
          <dgm:hierBranch val="init"/>
        </dgm:presLayoutVars>
      </dgm:prSet>
      <dgm:spPr/>
    </dgm:pt>
    <dgm:pt modelId="{C0602D71-7859-41DB-83D0-7FA2C8FC199A}" type="pres">
      <dgm:prSet presAssocID="{63DC1E75-DE21-4F62-9184-739BF224C14C}" presName="rootComposite" presStyleCnt="0"/>
      <dgm:spPr/>
    </dgm:pt>
    <dgm:pt modelId="{1BAA65C4-CDB4-4D87-83DA-A57E41ADEB5A}" type="pres">
      <dgm:prSet presAssocID="{63DC1E75-DE21-4F62-9184-739BF224C14C}" presName="rootText" presStyleLbl="node4" presStyleIdx="4" presStyleCnt="6">
        <dgm:presLayoutVars>
          <dgm:chPref val="3"/>
        </dgm:presLayoutVars>
      </dgm:prSet>
      <dgm:spPr/>
    </dgm:pt>
    <dgm:pt modelId="{02F95577-1E9F-4271-8C19-198E04586585}" type="pres">
      <dgm:prSet presAssocID="{63DC1E75-DE21-4F62-9184-739BF224C14C}" presName="rootConnector" presStyleLbl="node4" presStyleIdx="4" presStyleCnt="6"/>
      <dgm:spPr/>
    </dgm:pt>
    <dgm:pt modelId="{744F575E-3343-4F07-88AD-7504BA7DB4D8}" type="pres">
      <dgm:prSet presAssocID="{63DC1E75-DE21-4F62-9184-739BF224C14C}" presName="hierChild4" presStyleCnt="0"/>
      <dgm:spPr/>
    </dgm:pt>
    <dgm:pt modelId="{DE12FDA5-7061-4407-BAA5-44771E96FB73}" type="pres">
      <dgm:prSet presAssocID="{63DC1E75-DE21-4F62-9184-739BF224C14C}" presName="hierChild5" presStyleCnt="0"/>
      <dgm:spPr/>
    </dgm:pt>
    <dgm:pt modelId="{BDE0A7CD-C48A-424B-95F6-73EC7E8AE6CE}" type="pres">
      <dgm:prSet presAssocID="{2A38D912-C1CC-412B-9A60-874A565E9785}" presName="Name37" presStyleLbl="parChTrans1D4" presStyleIdx="5" presStyleCnt="6"/>
      <dgm:spPr/>
    </dgm:pt>
    <dgm:pt modelId="{BDB93E80-E4FE-4CA3-8DCD-3DFE23442791}" type="pres">
      <dgm:prSet presAssocID="{D9021976-FA38-45AD-9690-933954DA333B}" presName="hierRoot2" presStyleCnt="0">
        <dgm:presLayoutVars>
          <dgm:hierBranch val="init"/>
        </dgm:presLayoutVars>
      </dgm:prSet>
      <dgm:spPr/>
    </dgm:pt>
    <dgm:pt modelId="{7A7EBD14-A9B6-4B5F-9A1B-7390337F617A}" type="pres">
      <dgm:prSet presAssocID="{D9021976-FA38-45AD-9690-933954DA333B}" presName="rootComposite" presStyleCnt="0"/>
      <dgm:spPr/>
    </dgm:pt>
    <dgm:pt modelId="{3DC814A6-DE28-4F8B-A4EE-3B0DF754AB34}" type="pres">
      <dgm:prSet presAssocID="{D9021976-FA38-45AD-9690-933954DA333B}" presName="rootText" presStyleLbl="node4" presStyleIdx="5" presStyleCnt="6">
        <dgm:presLayoutVars>
          <dgm:chPref val="3"/>
        </dgm:presLayoutVars>
      </dgm:prSet>
      <dgm:spPr/>
    </dgm:pt>
    <dgm:pt modelId="{0540F082-C9DC-40CE-A672-4D4733D101D4}" type="pres">
      <dgm:prSet presAssocID="{D9021976-FA38-45AD-9690-933954DA333B}" presName="rootConnector" presStyleLbl="node4" presStyleIdx="5" presStyleCnt="6"/>
      <dgm:spPr/>
    </dgm:pt>
    <dgm:pt modelId="{0BF1E2C2-EFC8-4409-8443-15C12828F56A}" type="pres">
      <dgm:prSet presAssocID="{D9021976-FA38-45AD-9690-933954DA333B}" presName="hierChild4" presStyleCnt="0"/>
      <dgm:spPr/>
    </dgm:pt>
    <dgm:pt modelId="{44B88E33-3BA2-443C-A381-95BD4C0CEB87}" type="pres">
      <dgm:prSet presAssocID="{D9021976-FA38-45AD-9690-933954DA333B}" presName="hierChild5" presStyleCnt="0"/>
      <dgm:spPr/>
    </dgm:pt>
    <dgm:pt modelId="{4531D4CC-21E9-4F4F-AC76-49E6DF973FFA}" type="pres">
      <dgm:prSet presAssocID="{5259939F-040D-4DB0-B2BF-A72751D6B900}" presName="hierChild5" presStyleCnt="0"/>
      <dgm:spPr/>
    </dgm:pt>
    <dgm:pt modelId="{D82EB7DC-E038-4AEA-81EA-C2C3C422FD51}" type="pres">
      <dgm:prSet presAssocID="{B20509ED-9E26-47C2-96AC-9FB3A13D9095}" presName="hierChild5" presStyleCnt="0"/>
      <dgm:spPr/>
    </dgm:pt>
    <dgm:pt modelId="{7E70C5E8-E295-4C50-B2DB-1167DAAE331B}" type="pres">
      <dgm:prSet presAssocID="{2C67B964-F075-4075-9CB7-DBE6290B8A3B}" presName="Name37" presStyleLbl="parChTrans1D2" presStyleIdx="2" presStyleCnt="4"/>
      <dgm:spPr/>
    </dgm:pt>
    <dgm:pt modelId="{2C032914-5744-47AC-BD34-9B2F94994604}" type="pres">
      <dgm:prSet presAssocID="{212BEB7C-986B-462E-93C4-3171CAD07B75}" presName="hierRoot2" presStyleCnt="0">
        <dgm:presLayoutVars>
          <dgm:hierBranch val="init"/>
        </dgm:presLayoutVars>
      </dgm:prSet>
      <dgm:spPr/>
    </dgm:pt>
    <dgm:pt modelId="{7B52308D-2529-47E2-AADF-8F847C3E40B2}" type="pres">
      <dgm:prSet presAssocID="{212BEB7C-986B-462E-93C4-3171CAD07B75}" presName="rootComposite" presStyleCnt="0"/>
      <dgm:spPr/>
    </dgm:pt>
    <dgm:pt modelId="{33F580DF-5370-4B2F-A250-101411B9E3F8}" type="pres">
      <dgm:prSet presAssocID="{212BEB7C-986B-462E-93C4-3171CAD07B75}" presName="rootText" presStyleLbl="node2" presStyleIdx="2" presStyleCnt="4">
        <dgm:presLayoutVars>
          <dgm:chPref val="3"/>
        </dgm:presLayoutVars>
      </dgm:prSet>
      <dgm:spPr/>
    </dgm:pt>
    <dgm:pt modelId="{CF9E02F6-3960-439E-B126-F31ABE2DD997}" type="pres">
      <dgm:prSet presAssocID="{212BEB7C-986B-462E-93C4-3171CAD07B75}" presName="rootConnector" presStyleLbl="node2" presStyleIdx="2" presStyleCnt="4"/>
      <dgm:spPr/>
    </dgm:pt>
    <dgm:pt modelId="{9F906EF1-3AC7-4EC5-A0A2-FCD31FC6A810}" type="pres">
      <dgm:prSet presAssocID="{212BEB7C-986B-462E-93C4-3171CAD07B75}" presName="hierChild4" presStyleCnt="0"/>
      <dgm:spPr/>
    </dgm:pt>
    <dgm:pt modelId="{376EF89A-9CA1-435C-864D-1E14B1972164}" type="pres">
      <dgm:prSet presAssocID="{795FC78A-5366-404C-B7C3-EB125E757908}" presName="Name37" presStyleLbl="parChTrans1D3" presStyleIdx="7" presStyleCnt="14"/>
      <dgm:spPr/>
    </dgm:pt>
    <dgm:pt modelId="{1F75012B-7BC0-4828-BBB3-0855533172FA}" type="pres">
      <dgm:prSet presAssocID="{0D0E608C-3736-4590-ADCC-5AE3484BDF4A}" presName="hierRoot2" presStyleCnt="0">
        <dgm:presLayoutVars>
          <dgm:hierBranch val="init"/>
        </dgm:presLayoutVars>
      </dgm:prSet>
      <dgm:spPr/>
    </dgm:pt>
    <dgm:pt modelId="{0E102350-4099-4329-BC3B-9B1EA819155B}" type="pres">
      <dgm:prSet presAssocID="{0D0E608C-3736-4590-ADCC-5AE3484BDF4A}" presName="rootComposite" presStyleCnt="0"/>
      <dgm:spPr/>
    </dgm:pt>
    <dgm:pt modelId="{76853DC9-F2B7-429C-AD21-3CD0D0E0ECC9}" type="pres">
      <dgm:prSet presAssocID="{0D0E608C-3736-4590-ADCC-5AE3484BDF4A}" presName="rootText" presStyleLbl="node3" presStyleIdx="7" presStyleCnt="14" custLinFactNeighborX="-2353" custLinFactNeighborY="-1568">
        <dgm:presLayoutVars>
          <dgm:chPref val="3"/>
        </dgm:presLayoutVars>
      </dgm:prSet>
      <dgm:spPr/>
    </dgm:pt>
    <dgm:pt modelId="{94654959-B5CA-4998-AB21-DC14202721EF}" type="pres">
      <dgm:prSet presAssocID="{0D0E608C-3736-4590-ADCC-5AE3484BDF4A}" presName="rootConnector" presStyleLbl="node3" presStyleIdx="7" presStyleCnt="14"/>
      <dgm:spPr/>
    </dgm:pt>
    <dgm:pt modelId="{9BC473F5-5235-4FDC-8FB1-11C39B0598BA}" type="pres">
      <dgm:prSet presAssocID="{0D0E608C-3736-4590-ADCC-5AE3484BDF4A}" presName="hierChild4" presStyleCnt="0"/>
      <dgm:spPr/>
    </dgm:pt>
    <dgm:pt modelId="{726231E3-EE2B-4615-8C73-477904185C90}" type="pres">
      <dgm:prSet presAssocID="{0D0E608C-3736-4590-ADCC-5AE3484BDF4A}" presName="hierChild5" presStyleCnt="0"/>
      <dgm:spPr/>
    </dgm:pt>
    <dgm:pt modelId="{B42A3CD5-B5B1-4DBB-9E07-5B470000EC80}" type="pres">
      <dgm:prSet presAssocID="{6293AEF8-C6A7-4DE7-AC28-119F2E42CBBA}" presName="Name37" presStyleLbl="parChTrans1D3" presStyleIdx="8" presStyleCnt="14"/>
      <dgm:spPr/>
    </dgm:pt>
    <dgm:pt modelId="{4657B580-041D-4279-8340-3C534ED4C072}" type="pres">
      <dgm:prSet presAssocID="{EEEB200E-573D-4980-AFA6-A54C08A24303}" presName="hierRoot2" presStyleCnt="0">
        <dgm:presLayoutVars>
          <dgm:hierBranch val="init"/>
        </dgm:presLayoutVars>
      </dgm:prSet>
      <dgm:spPr/>
    </dgm:pt>
    <dgm:pt modelId="{30B59CD4-82F2-459B-BB49-F8031B75D65F}" type="pres">
      <dgm:prSet presAssocID="{EEEB200E-573D-4980-AFA6-A54C08A24303}" presName="rootComposite" presStyleCnt="0"/>
      <dgm:spPr/>
    </dgm:pt>
    <dgm:pt modelId="{30E19C1D-4FEB-4143-8A56-B82B06592415}" type="pres">
      <dgm:prSet presAssocID="{EEEB200E-573D-4980-AFA6-A54C08A24303}" presName="rootText" presStyleLbl="node3" presStyleIdx="8" presStyleCnt="14" custLinFactNeighborX="-2353" custLinFactNeighborY="-1568">
        <dgm:presLayoutVars>
          <dgm:chPref val="3"/>
        </dgm:presLayoutVars>
      </dgm:prSet>
      <dgm:spPr/>
    </dgm:pt>
    <dgm:pt modelId="{E39A9944-C4CE-426E-BD3D-93BD4A4F9E05}" type="pres">
      <dgm:prSet presAssocID="{EEEB200E-573D-4980-AFA6-A54C08A24303}" presName="rootConnector" presStyleLbl="node3" presStyleIdx="8" presStyleCnt="14"/>
      <dgm:spPr/>
    </dgm:pt>
    <dgm:pt modelId="{14B68399-3B95-426B-B03E-EC3BFF0D6B5C}" type="pres">
      <dgm:prSet presAssocID="{EEEB200E-573D-4980-AFA6-A54C08A24303}" presName="hierChild4" presStyleCnt="0"/>
      <dgm:spPr/>
    </dgm:pt>
    <dgm:pt modelId="{D26A8530-C03C-4A86-8F7B-7BF460BCE7D6}" type="pres">
      <dgm:prSet presAssocID="{EEEB200E-573D-4980-AFA6-A54C08A24303}" presName="hierChild5" presStyleCnt="0"/>
      <dgm:spPr/>
    </dgm:pt>
    <dgm:pt modelId="{39CDA840-970C-4A57-AD11-B96704C7B2DD}" type="pres">
      <dgm:prSet presAssocID="{E23E904D-7F45-471E-A292-C822DAD3903B}" presName="Name37" presStyleLbl="parChTrans1D3" presStyleIdx="9" presStyleCnt="14"/>
      <dgm:spPr/>
    </dgm:pt>
    <dgm:pt modelId="{F85070EB-788E-4F7D-B33B-07032E28F3F0}" type="pres">
      <dgm:prSet presAssocID="{C8693179-D7B4-4F64-9B8D-ECE036EB20A6}" presName="hierRoot2" presStyleCnt="0">
        <dgm:presLayoutVars>
          <dgm:hierBranch val="init"/>
        </dgm:presLayoutVars>
      </dgm:prSet>
      <dgm:spPr/>
    </dgm:pt>
    <dgm:pt modelId="{A2337007-2602-4BF9-AAFF-426CBBF15576}" type="pres">
      <dgm:prSet presAssocID="{C8693179-D7B4-4F64-9B8D-ECE036EB20A6}" presName="rootComposite" presStyleCnt="0"/>
      <dgm:spPr/>
    </dgm:pt>
    <dgm:pt modelId="{FF16D653-6CE5-4576-9287-F29F307AF4B8}" type="pres">
      <dgm:prSet presAssocID="{C8693179-D7B4-4F64-9B8D-ECE036EB20A6}" presName="rootText" presStyleLbl="node3" presStyleIdx="9" presStyleCnt="14" custScaleY="230310">
        <dgm:presLayoutVars>
          <dgm:chPref val="3"/>
        </dgm:presLayoutVars>
      </dgm:prSet>
      <dgm:spPr/>
    </dgm:pt>
    <dgm:pt modelId="{45B41126-A856-4601-869D-BD8A0CCDB7C0}" type="pres">
      <dgm:prSet presAssocID="{C8693179-D7B4-4F64-9B8D-ECE036EB20A6}" presName="rootConnector" presStyleLbl="node3" presStyleIdx="9" presStyleCnt="14"/>
      <dgm:spPr/>
    </dgm:pt>
    <dgm:pt modelId="{E5C118FC-0706-4593-A9A9-C423C1A6EE50}" type="pres">
      <dgm:prSet presAssocID="{C8693179-D7B4-4F64-9B8D-ECE036EB20A6}" presName="hierChild4" presStyleCnt="0"/>
      <dgm:spPr/>
    </dgm:pt>
    <dgm:pt modelId="{BA49AAEC-95EF-43FB-8C1B-E72951D2E7B8}" type="pres">
      <dgm:prSet presAssocID="{C8693179-D7B4-4F64-9B8D-ECE036EB20A6}" presName="hierChild5" presStyleCnt="0"/>
      <dgm:spPr/>
    </dgm:pt>
    <dgm:pt modelId="{54D744B2-6542-4F55-B5DB-9E2425310296}" type="pres">
      <dgm:prSet presAssocID="{212BEB7C-986B-462E-93C4-3171CAD07B75}" presName="hierChild5" presStyleCnt="0"/>
      <dgm:spPr/>
    </dgm:pt>
    <dgm:pt modelId="{BEEA25FA-B2EC-4BB2-BCEC-B0A688548711}" type="pres">
      <dgm:prSet presAssocID="{FB35693E-C55F-4D42-852F-B3DE19FE45F0}" presName="Name37" presStyleLbl="parChTrans1D2" presStyleIdx="3" presStyleCnt="4"/>
      <dgm:spPr/>
    </dgm:pt>
    <dgm:pt modelId="{EC409BB3-E943-4329-8676-C6F2E76509A5}" type="pres">
      <dgm:prSet presAssocID="{DB3C5F96-090C-4A63-86B6-F8242A0826F1}" presName="hierRoot2" presStyleCnt="0">
        <dgm:presLayoutVars>
          <dgm:hierBranch val="init"/>
        </dgm:presLayoutVars>
      </dgm:prSet>
      <dgm:spPr/>
    </dgm:pt>
    <dgm:pt modelId="{D3AA7E4E-2813-40CC-ACB7-B6BC689F5B74}" type="pres">
      <dgm:prSet presAssocID="{DB3C5F96-090C-4A63-86B6-F8242A0826F1}" presName="rootComposite" presStyleCnt="0"/>
      <dgm:spPr/>
    </dgm:pt>
    <dgm:pt modelId="{BBF2A343-3923-4DFD-AF08-E17632396A61}" type="pres">
      <dgm:prSet presAssocID="{DB3C5F96-090C-4A63-86B6-F8242A0826F1}" presName="rootText" presStyleLbl="node2" presStyleIdx="3" presStyleCnt="4">
        <dgm:presLayoutVars>
          <dgm:chPref val="3"/>
        </dgm:presLayoutVars>
      </dgm:prSet>
      <dgm:spPr/>
    </dgm:pt>
    <dgm:pt modelId="{7F491B6B-89B1-4917-B3A8-B006B636ECDD}" type="pres">
      <dgm:prSet presAssocID="{DB3C5F96-090C-4A63-86B6-F8242A0826F1}" presName="rootConnector" presStyleLbl="node2" presStyleIdx="3" presStyleCnt="4"/>
      <dgm:spPr/>
    </dgm:pt>
    <dgm:pt modelId="{5AD3483A-0E23-4FE3-A98A-8689D9FC9D44}" type="pres">
      <dgm:prSet presAssocID="{DB3C5F96-090C-4A63-86B6-F8242A0826F1}" presName="hierChild4" presStyleCnt="0"/>
      <dgm:spPr/>
    </dgm:pt>
    <dgm:pt modelId="{5CC2249A-E458-4025-9A84-77AAEB9B467B}" type="pres">
      <dgm:prSet presAssocID="{B7A61857-A25A-4279-9D75-62D81C74AF98}" presName="Name37" presStyleLbl="parChTrans1D3" presStyleIdx="10" presStyleCnt="14"/>
      <dgm:spPr/>
    </dgm:pt>
    <dgm:pt modelId="{73732488-D98B-418B-AC6C-868074CEA17D}" type="pres">
      <dgm:prSet presAssocID="{CA610548-63C1-4F6D-AE0F-2F64DC2CEA08}" presName="hierRoot2" presStyleCnt="0">
        <dgm:presLayoutVars>
          <dgm:hierBranch val="init"/>
        </dgm:presLayoutVars>
      </dgm:prSet>
      <dgm:spPr/>
    </dgm:pt>
    <dgm:pt modelId="{AA1E8C13-1C87-4316-80B9-3FA8D193C5F1}" type="pres">
      <dgm:prSet presAssocID="{CA610548-63C1-4F6D-AE0F-2F64DC2CEA08}" presName="rootComposite" presStyleCnt="0"/>
      <dgm:spPr/>
    </dgm:pt>
    <dgm:pt modelId="{7AF63332-0483-4B43-9BC7-D6B970DC801E}" type="pres">
      <dgm:prSet presAssocID="{CA610548-63C1-4F6D-AE0F-2F64DC2CEA08}" presName="rootText" presStyleLbl="node3" presStyleIdx="10" presStyleCnt="14" custLinFactNeighborX="-2353" custLinFactNeighborY="-1568">
        <dgm:presLayoutVars>
          <dgm:chPref val="3"/>
        </dgm:presLayoutVars>
      </dgm:prSet>
      <dgm:spPr/>
    </dgm:pt>
    <dgm:pt modelId="{D32A7D18-9775-4809-AF9D-87F72CCB9FFC}" type="pres">
      <dgm:prSet presAssocID="{CA610548-63C1-4F6D-AE0F-2F64DC2CEA08}" presName="rootConnector" presStyleLbl="node3" presStyleIdx="10" presStyleCnt="14"/>
      <dgm:spPr/>
    </dgm:pt>
    <dgm:pt modelId="{AEAE84C3-47E4-454E-A123-66D6D01560FF}" type="pres">
      <dgm:prSet presAssocID="{CA610548-63C1-4F6D-AE0F-2F64DC2CEA08}" presName="hierChild4" presStyleCnt="0"/>
      <dgm:spPr/>
    </dgm:pt>
    <dgm:pt modelId="{9EF8C73D-FE7C-49B2-81BF-0D67574E603E}" type="pres">
      <dgm:prSet presAssocID="{CA610548-63C1-4F6D-AE0F-2F64DC2CEA08}" presName="hierChild5" presStyleCnt="0"/>
      <dgm:spPr/>
    </dgm:pt>
    <dgm:pt modelId="{640103C6-4C6D-4FA2-8BF3-D851B02679FD}" type="pres">
      <dgm:prSet presAssocID="{10070B2B-32DA-4CDE-B79A-B4E9733664E1}" presName="Name37" presStyleLbl="parChTrans1D3" presStyleIdx="11" presStyleCnt="14"/>
      <dgm:spPr/>
    </dgm:pt>
    <dgm:pt modelId="{38D1BB6F-3088-4F7E-85FD-F2B1B52115CA}" type="pres">
      <dgm:prSet presAssocID="{9D7ED9C7-32AE-4EAB-A2CE-63BF212771F2}" presName="hierRoot2" presStyleCnt="0">
        <dgm:presLayoutVars>
          <dgm:hierBranch val="init"/>
        </dgm:presLayoutVars>
      </dgm:prSet>
      <dgm:spPr/>
    </dgm:pt>
    <dgm:pt modelId="{83D131DA-A7DB-4F72-B5B3-CAB118D0FEB7}" type="pres">
      <dgm:prSet presAssocID="{9D7ED9C7-32AE-4EAB-A2CE-63BF212771F2}" presName="rootComposite" presStyleCnt="0"/>
      <dgm:spPr/>
    </dgm:pt>
    <dgm:pt modelId="{A407E4F9-006B-48D5-A331-1FAD1B88E252}" type="pres">
      <dgm:prSet presAssocID="{9D7ED9C7-32AE-4EAB-A2CE-63BF212771F2}" presName="rootText" presStyleLbl="node3" presStyleIdx="11" presStyleCnt="14" custLinFactNeighborX="-2353" custLinFactNeighborY="-1568">
        <dgm:presLayoutVars>
          <dgm:chPref val="3"/>
        </dgm:presLayoutVars>
      </dgm:prSet>
      <dgm:spPr/>
    </dgm:pt>
    <dgm:pt modelId="{1D6CA1EE-DCE6-4D75-8B68-3EAE2EDD244C}" type="pres">
      <dgm:prSet presAssocID="{9D7ED9C7-32AE-4EAB-A2CE-63BF212771F2}" presName="rootConnector" presStyleLbl="node3" presStyleIdx="11" presStyleCnt="14"/>
      <dgm:spPr/>
    </dgm:pt>
    <dgm:pt modelId="{781A5F51-9C54-49FB-B5DB-7457D1CCBE71}" type="pres">
      <dgm:prSet presAssocID="{9D7ED9C7-32AE-4EAB-A2CE-63BF212771F2}" presName="hierChild4" presStyleCnt="0"/>
      <dgm:spPr/>
    </dgm:pt>
    <dgm:pt modelId="{FD8A6153-07F3-48F5-8CD8-63157A15249C}" type="pres">
      <dgm:prSet presAssocID="{9D7ED9C7-32AE-4EAB-A2CE-63BF212771F2}" presName="hierChild5" presStyleCnt="0"/>
      <dgm:spPr/>
    </dgm:pt>
    <dgm:pt modelId="{26782DCC-E10E-4BD6-B1D4-BC5EC2CACD34}" type="pres">
      <dgm:prSet presAssocID="{562C749F-44DF-4AEB-9936-93FC8CD53BF1}" presName="Name37" presStyleLbl="parChTrans1D3" presStyleIdx="12" presStyleCnt="14"/>
      <dgm:spPr/>
    </dgm:pt>
    <dgm:pt modelId="{DDB5EA70-0308-4012-AF81-ADEDD28D6F77}" type="pres">
      <dgm:prSet presAssocID="{5BFBDD9F-0215-40AE-B186-048CD98651CB}" presName="hierRoot2" presStyleCnt="0">
        <dgm:presLayoutVars>
          <dgm:hierBranch val="init"/>
        </dgm:presLayoutVars>
      </dgm:prSet>
      <dgm:spPr/>
    </dgm:pt>
    <dgm:pt modelId="{23FF9E4C-E519-4733-A175-50984C2EBDB3}" type="pres">
      <dgm:prSet presAssocID="{5BFBDD9F-0215-40AE-B186-048CD98651CB}" presName="rootComposite" presStyleCnt="0"/>
      <dgm:spPr/>
    </dgm:pt>
    <dgm:pt modelId="{D8569418-4516-477D-BFDA-59C47CA09751}" type="pres">
      <dgm:prSet presAssocID="{5BFBDD9F-0215-40AE-B186-048CD98651CB}" presName="rootText" presStyleLbl="node3" presStyleIdx="12" presStyleCnt="14">
        <dgm:presLayoutVars>
          <dgm:chPref val="3"/>
        </dgm:presLayoutVars>
      </dgm:prSet>
      <dgm:spPr/>
    </dgm:pt>
    <dgm:pt modelId="{6B60DB50-7E90-4A50-83C9-B2813121E97E}" type="pres">
      <dgm:prSet presAssocID="{5BFBDD9F-0215-40AE-B186-048CD98651CB}" presName="rootConnector" presStyleLbl="node3" presStyleIdx="12" presStyleCnt="14"/>
      <dgm:spPr/>
    </dgm:pt>
    <dgm:pt modelId="{02B2B4EC-4E2A-447D-BC27-E6DBA348A89C}" type="pres">
      <dgm:prSet presAssocID="{5BFBDD9F-0215-40AE-B186-048CD98651CB}" presName="hierChild4" presStyleCnt="0"/>
      <dgm:spPr/>
    </dgm:pt>
    <dgm:pt modelId="{77AC578E-1540-420D-8294-6B5B29BCA955}" type="pres">
      <dgm:prSet presAssocID="{5BFBDD9F-0215-40AE-B186-048CD98651CB}" presName="hierChild5" presStyleCnt="0"/>
      <dgm:spPr/>
    </dgm:pt>
    <dgm:pt modelId="{F28890D2-1CFD-4074-B082-2D12345DB45D}" type="pres">
      <dgm:prSet presAssocID="{DAE3D79F-D3B8-4FA1-87A4-8644FBC6DDE2}" presName="Name37" presStyleLbl="parChTrans1D3" presStyleIdx="13" presStyleCnt="14"/>
      <dgm:spPr/>
    </dgm:pt>
    <dgm:pt modelId="{58FC0943-0C0E-47AA-81AA-3E94B0DA9336}" type="pres">
      <dgm:prSet presAssocID="{8840B439-29A1-4C91-805D-03AA3402483C}" presName="hierRoot2" presStyleCnt="0">
        <dgm:presLayoutVars>
          <dgm:hierBranch val="init"/>
        </dgm:presLayoutVars>
      </dgm:prSet>
      <dgm:spPr/>
    </dgm:pt>
    <dgm:pt modelId="{062BD4D9-003A-4470-9291-3B38D6839897}" type="pres">
      <dgm:prSet presAssocID="{8840B439-29A1-4C91-805D-03AA3402483C}" presName="rootComposite" presStyleCnt="0"/>
      <dgm:spPr/>
    </dgm:pt>
    <dgm:pt modelId="{3A48C8B6-F31C-4B1A-BCF4-B72785A035CA}" type="pres">
      <dgm:prSet presAssocID="{8840B439-29A1-4C91-805D-03AA3402483C}" presName="rootText" presStyleLbl="node3" presStyleIdx="13" presStyleCnt="14">
        <dgm:presLayoutVars>
          <dgm:chPref val="3"/>
        </dgm:presLayoutVars>
      </dgm:prSet>
      <dgm:spPr/>
    </dgm:pt>
    <dgm:pt modelId="{17FD099E-0AEF-4055-A35D-79ED8DDD446B}" type="pres">
      <dgm:prSet presAssocID="{8840B439-29A1-4C91-805D-03AA3402483C}" presName="rootConnector" presStyleLbl="node3" presStyleIdx="13" presStyleCnt="14"/>
      <dgm:spPr/>
    </dgm:pt>
    <dgm:pt modelId="{AF6C4CFD-5C90-4968-BC79-8E15B4E57DD1}" type="pres">
      <dgm:prSet presAssocID="{8840B439-29A1-4C91-805D-03AA3402483C}" presName="hierChild4" presStyleCnt="0"/>
      <dgm:spPr/>
    </dgm:pt>
    <dgm:pt modelId="{19B6212F-F18D-4272-BA4E-63A80765DF77}" type="pres">
      <dgm:prSet presAssocID="{8840B439-29A1-4C91-805D-03AA3402483C}" presName="hierChild5" presStyleCnt="0"/>
      <dgm:spPr/>
    </dgm:pt>
    <dgm:pt modelId="{ABA7409B-5F20-4C0F-B114-526F516EF940}" type="pres">
      <dgm:prSet presAssocID="{DB3C5F96-090C-4A63-86B6-F8242A0826F1}" presName="hierChild5" presStyleCnt="0"/>
      <dgm:spPr/>
    </dgm:pt>
    <dgm:pt modelId="{B4FFC5D4-9AEA-4A47-A6FA-13FF8446E7D7}" type="pres">
      <dgm:prSet presAssocID="{76B6FD09-F45B-4447-881D-A86A5E11ECC9}" presName="hierChild3" presStyleCnt="0"/>
      <dgm:spPr/>
    </dgm:pt>
  </dgm:ptLst>
  <dgm:cxnLst>
    <dgm:cxn modelId="{BBE7A101-2435-46E2-8E87-04B7AF8D9BAC}" type="presOf" srcId="{59253E69-D0DB-4BC2-B790-BE84D4D219F7}" destId="{AB174897-FEC5-4179-B8BB-F4A633A77F16}" srcOrd="0" destOrd="0" presId="urn:microsoft.com/office/officeart/2005/8/layout/orgChart1"/>
    <dgm:cxn modelId="{E89E9C04-8CF6-45EC-B635-B1118FE1977E}" srcId="{212BEB7C-986B-462E-93C4-3171CAD07B75}" destId="{EEEB200E-573D-4980-AFA6-A54C08A24303}" srcOrd="1" destOrd="0" parTransId="{6293AEF8-C6A7-4DE7-AC28-119F2E42CBBA}" sibTransId="{843F083D-AF1D-4900-AC32-26B918E1E565}"/>
    <dgm:cxn modelId="{8FC41106-5E7B-4DCC-9199-B9A34A637418}" type="presOf" srcId="{4882CADA-8E9C-476D-BF2F-A26B58B135BB}" destId="{EC15B108-A3BC-4A61-9D89-63C3D7B7164D}" srcOrd="0" destOrd="0" presId="urn:microsoft.com/office/officeart/2005/8/layout/orgChart1"/>
    <dgm:cxn modelId="{7CB26307-51FC-41DE-A041-7AF81C3FC235}" srcId="{25ED92F5-43AF-4086-8C66-B730C4E21EE6}" destId="{263C2D2D-9E36-4D6B-BCD8-160FF537092B}" srcOrd="1" destOrd="0" parTransId="{F59E7C8A-A641-4C7D-92D9-3A3CF5F3EB54}" sibTransId="{1035CA69-12B6-489F-9384-B2B2F1503FB7}"/>
    <dgm:cxn modelId="{F641D209-3BBA-472C-A5B7-3CE7E2568D79}" type="presOf" srcId="{63DC1E75-DE21-4F62-9184-739BF224C14C}" destId="{1BAA65C4-CDB4-4D87-83DA-A57E41ADEB5A}" srcOrd="0" destOrd="0" presId="urn:microsoft.com/office/officeart/2005/8/layout/orgChart1"/>
    <dgm:cxn modelId="{9546EB09-E73E-4274-8D2C-BB95CD4B731F}" type="presOf" srcId="{9D7ED9C7-32AE-4EAB-A2CE-63BF212771F2}" destId="{1D6CA1EE-DCE6-4D75-8B68-3EAE2EDD244C}" srcOrd="1" destOrd="0" presId="urn:microsoft.com/office/officeart/2005/8/layout/orgChart1"/>
    <dgm:cxn modelId="{E03E310E-D97B-43C2-B083-7BAE75FBB78E}" srcId="{C7BA3D3A-459C-4BA4-979F-DEE223E40898}" destId="{3366D16E-F3B5-45FE-B163-9B45D3848A7E}" srcOrd="1" destOrd="0" parTransId="{4882CADA-8E9C-476D-BF2F-A26B58B135BB}" sibTransId="{C25471C3-EF9A-4A08-9C93-800B9F5C1C4C}"/>
    <dgm:cxn modelId="{A1E3E711-A4E9-4A3F-8225-70296AC8F114}" type="presOf" srcId="{EEEB200E-573D-4980-AFA6-A54C08A24303}" destId="{30E19C1D-4FEB-4143-8A56-B82B06592415}" srcOrd="0" destOrd="0" presId="urn:microsoft.com/office/officeart/2005/8/layout/orgChart1"/>
    <dgm:cxn modelId="{07362418-61C8-4020-914A-E7BBE99E4C4B}" srcId="{76B6FD09-F45B-4447-881D-A86A5E11ECC9}" destId="{212BEB7C-986B-462E-93C4-3171CAD07B75}" srcOrd="2" destOrd="0" parTransId="{2C67B964-F075-4075-9CB7-DBE6290B8A3B}" sibTransId="{F0B88CE7-09B2-4896-8059-5E7294918B30}"/>
    <dgm:cxn modelId="{29ACCE19-E5EE-4520-97ED-D3052D79E366}" srcId="{9B69F6ED-C649-4F3C-BCA5-372554D990E9}" destId="{76B6FD09-F45B-4447-881D-A86A5E11ECC9}" srcOrd="0" destOrd="0" parTransId="{1224C172-CBA1-4C50-907B-F57116541D46}" sibTransId="{F340E158-AFF2-4BD6-9231-FC0951DD9349}"/>
    <dgm:cxn modelId="{C33EE719-4692-4529-8E8D-E91BCE7F5B9F}" type="presOf" srcId="{9B69F6ED-C649-4F3C-BCA5-372554D990E9}" destId="{B910CA6A-D4E3-4C02-AB73-F1B82136C790}" srcOrd="0" destOrd="0" presId="urn:microsoft.com/office/officeart/2005/8/layout/orgChart1"/>
    <dgm:cxn modelId="{5209241C-FE9C-4FB0-B133-CFAA060B510C}" type="presOf" srcId="{3366D16E-F3B5-45FE-B163-9B45D3848A7E}" destId="{BED3398F-8173-48A1-8EDF-E542E2BBA3B3}" srcOrd="1" destOrd="0" presId="urn:microsoft.com/office/officeart/2005/8/layout/orgChart1"/>
    <dgm:cxn modelId="{03FD601D-AC7A-4F60-ADC6-C510623CE862}" srcId="{76B6FD09-F45B-4447-881D-A86A5E11ECC9}" destId="{C7BA3D3A-459C-4BA4-979F-DEE223E40898}" srcOrd="0" destOrd="0" parTransId="{2C91C142-AA35-4FC9-88C1-FF35A004E5FC}" sibTransId="{6411870D-2DC9-43CB-80AB-491DE78DB2D2}"/>
    <dgm:cxn modelId="{83B7C01D-812A-431C-8A01-96444D35D599}" type="presOf" srcId="{6D3AE8A7-A2A7-49F8-A442-35A9CE388DB2}" destId="{CFA675EE-9572-4533-A62B-8E1394DE4601}" srcOrd="0" destOrd="0" presId="urn:microsoft.com/office/officeart/2005/8/layout/orgChart1"/>
    <dgm:cxn modelId="{9C9A421E-A219-4CAD-8C26-1CD7ECBC3BCA}" srcId="{F393AB8D-3594-44FA-97FB-026B9CB34DCE}" destId="{06FF49C7-70A2-4F4E-8202-464F5C3FC5E9}" srcOrd="0" destOrd="0" parTransId="{6D3AE8A7-A2A7-49F8-A442-35A9CE388DB2}" sibTransId="{2754AE98-A728-4187-BF44-6C4FA5D70D44}"/>
    <dgm:cxn modelId="{F2840620-C478-4109-BDDC-1F7355D6E5D9}" type="presOf" srcId="{63DC1E75-DE21-4F62-9184-739BF224C14C}" destId="{02F95577-1E9F-4271-8C19-198E04586585}" srcOrd="1" destOrd="0" presId="urn:microsoft.com/office/officeart/2005/8/layout/orgChart1"/>
    <dgm:cxn modelId="{B0442123-3939-45C8-8ACD-BC90012A15E9}" type="presOf" srcId="{25ED92F5-43AF-4086-8C66-B730C4E21EE6}" destId="{B75BD27C-16E7-41AF-BB66-E654593E46B7}" srcOrd="1" destOrd="0" presId="urn:microsoft.com/office/officeart/2005/8/layout/orgChart1"/>
    <dgm:cxn modelId="{7A7E5823-EB12-47D8-A1C1-9F598144A73D}" type="presOf" srcId="{F59E7C8A-A641-4C7D-92D9-3A3CF5F3EB54}" destId="{DBBC5386-C8A8-4C9D-B0F4-EA763D920F08}" srcOrd="0" destOrd="0" presId="urn:microsoft.com/office/officeart/2005/8/layout/orgChart1"/>
    <dgm:cxn modelId="{17011A24-B9E5-4EF6-94C8-AD385F407DA8}" srcId="{C7BA3D3A-459C-4BA4-979F-DEE223E40898}" destId="{25ED92F5-43AF-4086-8C66-B730C4E21EE6}" srcOrd="3" destOrd="0" parTransId="{71AD2318-3667-43B0-88FA-4B06ABD0410E}" sibTransId="{D78915F2-E9AA-497D-9A18-D1E3C1DF3829}"/>
    <dgm:cxn modelId="{BD94CE25-9551-4250-8E10-CFFF0A6037C3}" type="presOf" srcId="{B7A61857-A25A-4279-9D75-62D81C74AF98}" destId="{5CC2249A-E458-4025-9A84-77AAEB9B467B}" srcOrd="0" destOrd="0" presId="urn:microsoft.com/office/officeart/2005/8/layout/orgChart1"/>
    <dgm:cxn modelId="{E3F3F72B-A365-466D-86D1-3A2D3728CFFA}" type="presOf" srcId="{6549E39C-A058-4746-9AB8-07C6FF46C8BD}" destId="{C946C2A2-32FC-4D56-9620-59509DB28B14}" srcOrd="0" destOrd="0" presId="urn:microsoft.com/office/officeart/2005/8/layout/orgChart1"/>
    <dgm:cxn modelId="{CC4F5E2D-19EC-44F8-BC7A-5DE52E4AE430}" type="presOf" srcId="{D9021976-FA38-45AD-9690-933954DA333B}" destId="{0540F082-C9DC-40CE-A672-4D4733D101D4}" srcOrd="1" destOrd="0" presId="urn:microsoft.com/office/officeart/2005/8/layout/orgChart1"/>
    <dgm:cxn modelId="{9464D030-DA77-4D12-B09F-ACB23D8E9EAD}" type="presOf" srcId="{FB35693E-C55F-4D42-852F-B3DE19FE45F0}" destId="{BEEA25FA-B2EC-4BB2-BCEC-B0A688548711}" srcOrd="0" destOrd="0" presId="urn:microsoft.com/office/officeart/2005/8/layout/orgChart1"/>
    <dgm:cxn modelId="{255ED934-BAA5-4051-97F6-F2DD776AF23D}" type="presOf" srcId="{E0F2F60A-277F-4819-A691-ACA032B3D016}" destId="{6E3B3F9C-83FD-406B-9588-6A5221EF4797}" srcOrd="0" destOrd="0" presId="urn:microsoft.com/office/officeart/2005/8/layout/orgChart1"/>
    <dgm:cxn modelId="{3DAA6F3C-0774-4D33-A211-9080EAED925F}" srcId="{212BEB7C-986B-462E-93C4-3171CAD07B75}" destId="{0D0E608C-3736-4590-ADCC-5AE3484BDF4A}" srcOrd="0" destOrd="0" parTransId="{795FC78A-5366-404C-B7C3-EB125E757908}" sibTransId="{9D066D89-FAFD-49A9-B2FE-6ACA820CA7ED}"/>
    <dgm:cxn modelId="{5157E73F-4951-486B-8961-415D35D51015}" type="presOf" srcId="{2C67B964-F075-4075-9CB7-DBE6290B8A3B}" destId="{7E70C5E8-E295-4C50-B2DB-1167DAAE331B}" srcOrd="0" destOrd="0" presId="urn:microsoft.com/office/officeart/2005/8/layout/orgChart1"/>
    <dgm:cxn modelId="{5CC29C5C-773D-4129-A9A0-24CCD844C3DE}" type="presOf" srcId="{06FF49C7-70A2-4F4E-8202-464F5C3FC5E9}" destId="{BC29379A-4906-4EF5-8F9B-790ECCF36E82}" srcOrd="1" destOrd="0" presId="urn:microsoft.com/office/officeart/2005/8/layout/orgChart1"/>
    <dgm:cxn modelId="{0082C85D-EE5D-4DBE-AE70-0C29C7A2F102}" type="presOf" srcId="{CA610548-63C1-4F6D-AE0F-2F64DC2CEA08}" destId="{D32A7D18-9775-4809-AF9D-87F72CCB9FFC}" srcOrd="1" destOrd="0" presId="urn:microsoft.com/office/officeart/2005/8/layout/orgChart1"/>
    <dgm:cxn modelId="{EF4D4860-D802-4AD9-9F25-B12170EE73D9}" srcId="{B20509ED-9E26-47C2-96AC-9FB3A13D9095}" destId="{5259939F-040D-4DB0-B2BF-A72751D6B900}" srcOrd="2" destOrd="0" parTransId="{18430E75-9057-42B9-BB9C-37A30A055AC7}" sibTransId="{91EF7AA1-E252-4304-9273-E9F9A6C03095}"/>
    <dgm:cxn modelId="{FA292C44-9AE4-4024-849D-22D937A96160}" srcId="{DB3C5F96-090C-4A63-86B6-F8242A0826F1}" destId="{CA610548-63C1-4F6D-AE0F-2F64DC2CEA08}" srcOrd="0" destOrd="0" parTransId="{B7A61857-A25A-4279-9D75-62D81C74AF98}" sibTransId="{2EBE2C55-955A-4A1B-8C02-1A835BB850F0}"/>
    <dgm:cxn modelId="{FA3F4445-43C8-45E4-B4CE-4536379BF5D8}" type="presOf" srcId="{DD2B5726-75F7-46CD-A209-9690FB5DA608}" destId="{F2BC450B-14FF-4C5F-99DB-ECF4FB263718}" srcOrd="0" destOrd="0" presId="urn:microsoft.com/office/officeart/2005/8/layout/orgChart1"/>
    <dgm:cxn modelId="{EF7A0766-0B9A-4372-8749-49C5F8A561C8}" type="presOf" srcId="{95FE58F4-AD17-4244-B6CB-C8024D9EF5E6}" destId="{79356172-4E7F-484E-B24D-831FD67EDB4A}" srcOrd="0" destOrd="0" presId="urn:microsoft.com/office/officeart/2005/8/layout/orgChart1"/>
    <dgm:cxn modelId="{2B580966-BF06-429C-B5C8-72DC61C2BD1E}" type="presOf" srcId="{85BEE8DA-516C-47A5-924E-D8E0CB8F98EE}" destId="{A88675D2-9E59-497B-B971-D4B380ED21AD}" srcOrd="1" destOrd="0" presId="urn:microsoft.com/office/officeart/2005/8/layout/orgChart1"/>
    <dgm:cxn modelId="{C9291B69-EF8D-4386-8EE5-83AE3E7AC267}" type="presOf" srcId="{F393AB8D-3594-44FA-97FB-026B9CB34DCE}" destId="{86DD9740-9ADC-4F3D-933F-413553280FA1}" srcOrd="1" destOrd="0" presId="urn:microsoft.com/office/officeart/2005/8/layout/orgChart1"/>
    <dgm:cxn modelId="{01FD9069-0D5E-4248-B955-F2F28C0ECAD3}" srcId="{5259939F-040D-4DB0-B2BF-A72751D6B900}" destId="{D9021976-FA38-45AD-9690-933954DA333B}" srcOrd="1" destOrd="0" parTransId="{2A38D912-C1CC-412B-9A60-874A565E9785}" sibTransId="{31DC5008-C824-4E44-A6C4-A2E14B0D98FF}"/>
    <dgm:cxn modelId="{88E6F26A-FC55-4920-AB61-7553F7402D81}" type="presOf" srcId="{0D0E608C-3736-4590-ADCC-5AE3484BDF4A}" destId="{94654959-B5CA-4998-AB21-DC14202721EF}" srcOrd="1" destOrd="0" presId="urn:microsoft.com/office/officeart/2005/8/layout/orgChart1"/>
    <dgm:cxn modelId="{37E7F44A-ED45-46B9-9754-7D21DA92B262}" srcId="{212BEB7C-986B-462E-93C4-3171CAD07B75}" destId="{C8693179-D7B4-4F64-9B8D-ECE036EB20A6}" srcOrd="2" destOrd="0" parTransId="{E23E904D-7F45-471E-A292-C822DAD3903B}" sibTransId="{F84099C0-7D1E-4525-8219-CF092A755E37}"/>
    <dgm:cxn modelId="{0E0B656B-AC23-4DF3-B819-4B01C7D86BFA}" type="presOf" srcId="{3366D16E-F3B5-45FE-B163-9B45D3848A7E}" destId="{2D96E5C2-D329-4A1B-8586-B3590785B95E}" srcOrd="0" destOrd="0" presId="urn:microsoft.com/office/officeart/2005/8/layout/orgChart1"/>
    <dgm:cxn modelId="{D32C656D-4221-413B-BD12-007E59D7A6C7}" type="presOf" srcId="{9D7ED9C7-32AE-4EAB-A2CE-63BF212771F2}" destId="{A407E4F9-006B-48D5-A331-1FAD1B88E252}" srcOrd="0" destOrd="0" presId="urn:microsoft.com/office/officeart/2005/8/layout/orgChart1"/>
    <dgm:cxn modelId="{9F3FE76F-D74F-4585-9F54-06F856A668B0}" type="presOf" srcId="{212BEB7C-986B-462E-93C4-3171CAD07B75}" destId="{CF9E02F6-3960-439E-B126-F31ABE2DD997}" srcOrd="1" destOrd="0" presId="urn:microsoft.com/office/officeart/2005/8/layout/orgChart1"/>
    <dgm:cxn modelId="{15F65550-7322-44A7-B4FE-29D142072708}" type="presOf" srcId="{2C91C142-AA35-4FC9-88C1-FF35A004E5FC}" destId="{E6AA8FA9-AD73-4F59-8521-20FD67138795}" srcOrd="0" destOrd="0" presId="urn:microsoft.com/office/officeart/2005/8/layout/orgChart1"/>
    <dgm:cxn modelId="{9A23C851-03ED-44AF-A4A2-AB57D868C232}" type="presOf" srcId="{6293AEF8-C6A7-4DE7-AC28-119F2E42CBBA}" destId="{B42A3CD5-B5B1-4DBB-9E07-5B470000EC80}" srcOrd="0" destOrd="0" presId="urn:microsoft.com/office/officeart/2005/8/layout/orgChart1"/>
    <dgm:cxn modelId="{A9C34E73-C758-4722-8191-4953ED978E7E}" type="presOf" srcId="{25ED92F5-43AF-4086-8C66-B730C4E21EE6}" destId="{750DB9D5-8EC2-4FB9-9BC5-99613F417584}" srcOrd="0" destOrd="0" presId="urn:microsoft.com/office/officeart/2005/8/layout/orgChart1"/>
    <dgm:cxn modelId="{8B68B953-9762-46B0-9960-066E2CDF517F}" type="presOf" srcId="{EEEB200E-573D-4980-AFA6-A54C08A24303}" destId="{E39A9944-C4CE-426E-BD3D-93BD4A4F9E05}" srcOrd="1" destOrd="0" presId="urn:microsoft.com/office/officeart/2005/8/layout/orgChart1"/>
    <dgm:cxn modelId="{10532D56-2E96-4241-A146-3EC10AD4B9D0}" type="presOf" srcId="{8840B439-29A1-4C91-805D-03AA3402483C}" destId="{3A48C8B6-F31C-4B1A-BCF4-B72785A035CA}" srcOrd="0" destOrd="0" presId="urn:microsoft.com/office/officeart/2005/8/layout/orgChart1"/>
    <dgm:cxn modelId="{39D7DF76-5976-4E5B-A949-CC2B209703A3}" type="presOf" srcId="{CA610548-63C1-4F6D-AE0F-2F64DC2CEA08}" destId="{7AF63332-0483-4B43-9BC7-D6B970DC801E}" srcOrd="0" destOrd="0" presId="urn:microsoft.com/office/officeart/2005/8/layout/orgChart1"/>
    <dgm:cxn modelId="{2BF81357-2CFC-445D-9582-4F68269CF27E}" type="presOf" srcId="{76B6FD09-F45B-4447-881D-A86A5E11ECC9}" destId="{9B72FC6D-A593-4652-AC78-D5B3023EDD80}" srcOrd="0" destOrd="0" presId="urn:microsoft.com/office/officeart/2005/8/layout/orgChart1"/>
    <dgm:cxn modelId="{8594AA79-0EF1-4F54-B470-D136D125D87B}" srcId="{76B6FD09-F45B-4447-881D-A86A5E11ECC9}" destId="{B20509ED-9E26-47C2-96AC-9FB3A13D9095}" srcOrd="1" destOrd="0" parTransId="{4084F49F-DA69-4232-9353-13F6D2E916FF}" sibTransId="{4B7FA86D-5214-4D9D-844B-9BA2A3FC0556}"/>
    <dgm:cxn modelId="{1A646F7D-7C57-46BB-84FF-91286C3B90A0}" srcId="{76B6FD09-F45B-4447-881D-A86A5E11ECC9}" destId="{DB3C5F96-090C-4A63-86B6-F8242A0826F1}" srcOrd="3" destOrd="0" parTransId="{FB35693E-C55F-4D42-852F-B3DE19FE45F0}" sibTransId="{7E1779E8-312D-441E-B02B-0D815836CAAD}"/>
    <dgm:cxn modelId="{195FD77D-A85A-4A59-9E36-62CF2D7D897D}" type="presOf" srcId="{59253E69-D0DB-4BC2-B790-BE84D4D219F7}" destId="{C2CEB95F-F620-400E-830E-2F5B0CFB6A87}" srcOrd="1" destOrd="0" presId="urn:microsoft.com/office/officeart/2005/8/layout/orgChart1"/>
    <dgm:cxn modelId="{212AFB82-17CC-441F-BE98-086CD00B9DEC}" type="presOf" srcId="{E0F2F60A-277F-4819-A691-ACA032B3D016}" destId="{A7334C90-868C-4806-8CCB-51D9A3580108}" srcOrd="1" destOrd="0" presId="urn:microsoft.com/office/officeart/2005/8/layout/orgChart1"/>
    <dgm:cxn modelId="{D5E79D84-AB44-4CF4-91A7-A32890B125D9}" type="presOf" srcId="{C7BA3D3A-459C-4BA4-979F-DEE223E40898}" destId="{F648F0AC-F0C2-44CD-9A0C-31C4DD61CDC7}" srcOrd="0" destOrd="0" presId="urn:microsoft.com/office/officeart/2005/8/layout/orgChart1"/>
    <dgm:cxn modelId="{F7F3A685-D3A7-4ACF-8B3C-891805F08189}" type="presOf" srcId="{B20509ED-9E26-47C2-96AC-9FB3A13D9095}" destId="{404B7763-53AF-4880-A5DF-5ECDC5220F1B}" srcOrd="1" destOrd="0" presId="urn:microsoft.com/office/officeart/2005/8/layout/orgChart1"/>
    <dgm:cxn modelId="{04EE2F92-68A1-423C-B302-50DC128B948A}" type="presOf" srcId="{C7BA3D3A-459C-4BA4-979F-DEE223E40898}" destId="{DB70EDB2-2BB4-473C-97A6-81B41BAB8485}" srcOrd="1" destOrd="0" presId="urn:microsoft.com/office/officeart/2005/8/layout/orgChart1"/>
    <dgm:cxn modelId="{4C0EAD92-BA6C-4157-8784-0114313840FD}" type="presOf" srcId="{06FF49C7-70A2-4F4E-8202-464F5C3FC5E9}" destId="{11C873A1-DE4D-46DF-8CA4-89D8548337EF}" srcOrd="0" destOrd="0" presId="urn:microsoft.com/office/officeart/2005/8/layout/orgChart1"/>
    <dgm:cxn modelId="{B5A17A95-E8DA-4EB2-B64A-00B8ED35360E}" type="presOf" srcId="{10070B2B-32DA-4CDE-B79A-B4E9733664E1}" destId="{640103C6-4C6D-4FA2-8BF3-D851B02679FD}" srcOrd="0" destOrd="0" presId="urn:microsoft.com/office/officeart/2005/8/layout/orgChart1"/>
    <dgm:cxn modelId="{7D3C5896-84D0-4ECE-A207-4A71CFA0223A}" type="presOf" srcId="{C036993E-11F7-4A20-B647-24C4C302D854}" destId="{8CA86D75-4657-4705-99C5-6CBDA6B1262E}" srcOrd="0" destOrd="0" presId="urn:microsoft.com/office/officeart/2005/8/layout/orgChart1"/>
    <dgm:cxn modelId="{B9FCFC97-B28C-4B64-9128-428CC50173A3}" type="presOf" srcId="{A047AB14-8A88-4A9F-BC28-91FDB55A16CD}" destId="{98347616-F83F-46E6-848D-FF09DC6864FB}" srcOrd="0" destOrd="0" presId="urn:microsoft.com/office/officeart/2005/8/layout/orgChart1"/>
    <dgm:cxn modelId="{308FC19A-B4B3-4364-983B-8199360BE454}" type="presOf" srcId="{A2366E91-DD6B-4E06-93F7-5BC0588C1F0C}" destId="{B7AD7E10-80A7-4A43-9F0E-5CE6A6C9A5AA}" srcOrd="0" destOrd="0" presId="urn:microsoft.com/office/officeart/2005/8/layout/orgChart1"/>
    <dgm:cxn modelId="{B590F69A-E251-4203-94E0-DBC01E382FE2}" type="presOf" srcId="{4084F49F-DA69-4232-9353-13F6D2E916FF}" destId="{F5FD498B-9475-4FBC-8EC5-7945D2E249B9}" srcOrd="0" destOrd="0" presId="urn:microsoft.com/office/officeart/2005/8/layout/orgChart1"/>
    <dgm:cxn modelId="{270CA89C-D24F-4F3D-820F-D68A0086C2B1}" type="presOf" srcId="{E4E8E83C-84C1-4D9E-B030-BBC46033745C}" destId="{34FDE391-D593-4F10-A222-377979F5C53E}" srcOrd="1" destOrd="0" presId="urn:microsoft.com/office/officeart/2005/8/layout/orgChart1"/>
    <dgm:cxn modelId="{1697A09D-E50C-4936-95C9-07D239922DF7}" type="presOf" srcId="{0D0E608C-3736-4590-ADCC-5AE3484BDF4A}" destId="{76853DC9-F2B7-429C-AD21-3CD0D0E0ECC9}" srcOrd="0" destOrd="0" presId="urn:microsoft.com/office/officeart/2005/8/layout/orgChart1"/>
    <dgm:cxn modelId="{9DB32FA3-4585-4F0E-B075-1CE402C5F2A3}" srcId="{B20509ED-9E26-47C2-96AC-9FB3A13D9095}" destId="{E4E8E83C-84C1-4D9E-B030-BBC46033745C}" srcOrd="1" destOrd="0" parTransId="{DD2B5726-75F7-46CD-A209-9690FB5DA608}" sibTransId="{DE9DA47B-0135-427F-8140-B6AF61B8B27A}"/>
    <dgm:cxn modelId="{CCD73CAB-817E-4A45-8E40-E9B68F301DD9}" srcId="{DB3C5F96-090C-4A63-86B6-F8242A0826F1}" destId="{9D7ED9C7-32AE-4EAB-A2CE-63BF212771F2}" srcOrd="1" destOrd="0" parTransId="{10070B2B-32DA-4CDE-B79A-B4E9733664E1}" sibTransId="{28A0EF19-23EB-4CF6-9640-9F9744BC043A}"/>
    <dgm:cxn modelId="{749A27AC-5871-40CD-A356-A749BEB653B8}" type="presOf" srcId="{E4E8E83C-84C1-4D9E-B030-BBC46033745C}" destId="{4815EF0E-8D33-41CD-A23E-B1D21AFC48F8}" srcOrd="0" destOrd="0" presId="urn:microsoft.com/office/officeart/2005/8/layout/orgChart1"/>
    <dgm:cxn modelId="{8E8962AE-179F-45F4-8157-7DFCA728981E}" type="presOf" srcId="{D9021976-FA38-45AD-9690-933954DA333B}" destId="{3DC814A6-DE28-4F8B-A4EE-3B0DF754AB34}" srcOrd="0" destOrd="0" presId="urn:microsoft.com/office/officeart/2005/8/layout/orgChart1"/>
    <dgm:cxn modelId="{F4B34BAE-E993-4704-8156-702D50C3D742}" type="presOf" srcId="{5BFBDD9F-0215-40AE-B186-048CD98651CB}" destId="{6B60DB50-7E90-4A50-83C9-B2813121E97E}" srcOrd="1" destOrd="0" presId="urn:microsoft.com/office/officeart/2005/8/layout/orgChart1"/>
    <dgm:cxn modelId="{7E3AAEAE-3340-4011-B277-E17A4BA04186}" type="presOf" srcId="{71AD2318-3667-43B0-88FA-4B06ABD0410E}" destId="{8C0AF0CF-61A3-4801-8036-4B74DF87940C}" srcOrd="0" destOrd="0" presId="urn:microsoft.com/office/officeart/2005/8/layout/orgChart1"/>
    <dgm:cxn modelId="{80DA05B2-CE06-4931-9409-31B8DFC4B8A2}" type="presOf" srcId="{DB3C5F96-090C-4A63-86B6-F8242A0826F1}" destId="{7F491B6B-89B1-4917-B3A8-B006B636ECDD}" srcOrd="1" destOrd="0" presId="urn:microsoft.com/office/officeart/2005/8/layout/orgChart1"/>
    <dgm:cxn modelId="{1BF7EFB5-B4A3-4C20-B710-DCA2BC239B82}" type="presOf" srcId="{C8693179-D7B4-4F64-9B8D-ECE036EB20A6}" destId="{45B41126-A856-4601-869D-BD8A0CCDB7C0}" srcOrd="1" destOrd="0" presId="urn:microsoft.com/office/officeart/2005/8/layout/orgChart1"/>
    <dgm:cxn modelId="{DEAD23B8-17EB-4030-B826-68C243EECA67}" type="presOf" srcId="{8840B439-29A1-4C91-805D-03AA3402483C}" destId="{17FD099E-0AEF-4055-A35D-79ED8DDD446B}" srcOrd="1" destOrd="0" presId="urn:microsoft.com/office/officeart/2005/8/layout/orgChart1"/>
    <dgm:cxn modelId="{866BB2BA-4527-4837-B168-9337BB8025AE}" srcId="{F393AB8D-3594-44FA-97FB-026B9CB34DCE}" destId="{59253E69-D0DB-4BC2-B790-BE84D4D219F7}" srcOrd="1" destOrd="0" parTransId="{A047AB14-8A88-4A9F-BC28-91FDB55A16CD}" sibTransId="{F3498B92-FB63-4260-8848-42341CFF8EEB}"/>
    <dgm:cxn modelId="{A6F24FBB-EFEB-4DE0-9E2C-52735A373BF4}" type="presOf" srcId="{B20509ED-9E26-47C2-96AC-9FB3A13D9095}" destId="{98663276-38E3-4EED-80FF-8413F5697AA9}" srcOrd="0" destOrd="0" presId="urn:microsoft.com/office/officeart/2005/8/layout/orgChart1"/>
    <dgm:cxn modelId="{A20F03C0-D64B-47AA-A1A7-3DD69D4C13CA}" type="presOf" srcId="{5259939F-040D-4DB0-B2BF-A72751D6B900}" destId="{E9C9DF6C-25D4-4744-B0ED-AFC3E3015DFF}" srcOrd="0" destOrd="0" presId="urn:microsoft.com/office/officeart/2005/8/layout/orgChart1"/>
    <dgm:cxn modelId="{3CA9D9C0-78DA-4AFA-BB89-AE35726166CA}" type="presOf" srcId="{263C2D2D-9E36-4D6B-BCD8-160FF537092B}" destId="{3D591538-E23D-4927-BDBD-53E3668DBCBE}" srcOrd="1" destOrd="0" presId="urn:microsoft.com/office/officeart/2005/8/layout/orgChart1"/>
    <dgm:cxn modelId="{2C9FFDC0-5877-45F8-AE87-ED6DC174CBC8}" type="presOf" srcId="{DAE3D79F-D3B8-4FA1-87A4-8644FBC6DDE2}" destId="{F28890D2-1CFD-4074-B082-2D12345DB45D}" srcOrd="0" destOrd="0" presId="urn:microsoft.com/office/officeart/2005/8/layout/orgChart1"/>
    <dgm:cxn modelId="{E532ECC3-B4FE-4CB9-99DF-A4AAA5AA07C2}" type="presOf" srcId="{212BEB7C-986B-462E-93C4-3171CAD07B75}" destId="{33F580DF-5370-4B2F-A250-101411B9E3F8}" srcOrd="0" destOrd="0" presId="urn:microsoft.com/office/officeart/2005/8/layout/orgChart1"/>
    <dgm:cxn modelId="{96EA5BC7-7822-4B46-8284-C98C82537913}" srcId="{DB3C5F96-090C-4A63-86B6-F8242A0826F1}" destId="{8840B439-29A1-4C91-805D-03AA3402483C}" srcOrd="3" destOrd="0" parTransId="{DAE3D79F-D3B8-4FA1-87A4-8644FBC6DDE2}" sibTransId="{A0C95632-2B4D-41EE-BDF3-E2D2DA3E406C}"/>
    <dgm:cxn modelId="{D50990C7-70E4-4BEB-B0AA-3041E4013387}" type="presOf" srcId="{F393AB8D-3594-44FA-97FB-026B9CB34DCE}" destId="{E670AFE3-3867-4BC1-91CA-774999EE7443}" srcOrd="0" destOrd="0" presId="urn:microsoft.com/office/officeart/2005/8/layout/orgChart1"/>
    <dgm:cxn modelId="{ADAF92C7-5256-4AAB-BB23-6700E1645910}" type="presOf" srcId="{75081E16-E02B-4514-9D29-A057AEACA4E5}" destId="{4A78F16B-46B8-4795-BACA-54E0EDE549DF}" srcOrd="0" destOrd="0" presId="urn:microsoft.com/office/officeart/2005/8/layout/orgChart1"/>
    <dgm:cxn modelId="{FC7DF4CB-8333-4833-AA05-849D391A9883}" type="presOf" srcId="{5BFBDD9F-0215-40AE-B186-048CD98651CB}" destId="{D8569418-4516-477D-BFDA-59C47CA09751}" srcOrd="0" destOrd="0" presId="urn:microsoft.com/office/officeart/2005/8/layout/orgChart1"/>
    <dgm:cxn modelId="{E04E68CC-19AB-490A-8F2F-9AE5CC05A923}" type="presOf" srcId="{795FC78A-5366-404C-B7C3-EB125E757908}" destId="{376EF89A-9CA1-435C-864D-1E14B1972164}" srcOrd="0" destOrd="0" presId="urn:microsoft.com/office/officeart/2005/8/layout/orgChart1"/>
    <dgm:cxn modelId="{B49CF5CC-FD4A-4451-BEC3-9A38F398456E}" type="presOf" srcId="{2A38D912-C1CC-412B-9A60-874A565E9785}" destId="{BDE0A7CD-C48A-424B-95F6-73EC7E8AE6CE}" srcOrd="0" destOrd="0" presId="urn:microsoft.com/office/officeart/2005/8/layout/orgChart1"/>
    <dgm:cxn modelId="{F8C46AD3-050D-4FAC-9B27-2F73CC28FD12}" srcId="{C7BA3D3A-459C-4BA4-979F-DEE223E40898}" destId="{F393AB8D-3594-44FA-97FB-026B9CB34DCE}" srcOrd="2" destOrd="0" parTransId="{75081E16-E02B-4514-9D29-A057AEACA4E5}" sibTransId="{532EB1A7-B37A-4856-902C-3B711D6C612A}"/>
    <dgm:cxn modelId="{E75947D5-2168-4FBB-B494-0C5F032DABCC}" srcId="{C7BA3D3A-459C-4BA4-979F-DEE223E40898}" destId="{85BEE8DA-516C-47A5-924E-D8E0CB8F98EE}" srcOrd="0" destOrd="0" parTransId="{A2366E91-DD6B-4E06-93F7-5BC0588C1F0C}" sibTransId="{0DD6FCE7-A75F-4BDF-B07B-ADE23C4AB027}"/>
    <dgm:cxn modelId="{62A4BADC-FE0A-4118-91AD-730FBE96D909}" type="presOf" srcId="{E23E904D-7F45-471E-A292-C822DAD3903B}" destId="{39CDA840-970C-4A57-AD11-B96704C7B2DD}" srcOrd="0" destOrd="0" presId="urn:microsoft.com/office/officeart/2005/8/layout/orgChart1"/>
    <dgm:cxn modelId="{E86CFEDC-5341-41CC-9F9C-89ABE2AAB664}" srcId="{5259939F-040D-4DB0-B2BF-A72751D6B900}" destId="{63DC1E75-DE21-4F62-9184-739BF224C14C}" srcOrd="0" destOrd="0" parTransId="{6549E39C-A058-4746-9AB8-07C6FF46C8BD}" sibTransId="{B5AEFDAD-A9AF-450F-854D-424D799D0C7C}"/>
    <dgm:cxn modelId="{92B87FDF-74D9-41EA-AB7A-0C0DEE8264F7}" srcId="{DB3C5F96-090C-4A63-86B6-F8242A0826F1}" destId="{5BFBDD9F-0215-40AE-B186-048CD98651CB}" srcOrd="2" destOrd="0" parTransId="{562C749F-44DF-4AEB-9936-93FC8CD53BF1}" sibTransId="{7E6FC15E-82BD-418F-A744-72AF11956E21}"/>
    <dgm:cxn modelId="{E5E6A3E0-7565-4965-A7C1-785DEEECCA25}" type="presOf" srcId="{263C2D2D-9E36-4D6B-BCD8-160FF537092B}" destId="{CA70D694-2D5E-4B2F-83BC-772869465544}" srcOrd="0" destOrd="0" presId="urn:microsoft.com/office/officeart/2005/8/layout/orgChart1"/>
    <dgm:cxn modelId="{2872C2E4-6F8D-446C-BCFE-157C63110869}" type="presOf" srcId="{18430E75-9057-42B9-BB9C-37A30A055AC7}" destId="{83947894-9AD8-4E82-8B20-FA8C38C927A9}" srcOrd="0" destOrd="0" presId="urn:microsoft.com/office/officeart/2005/8/layout/orgChart1"/>
    <dgm:cxn modelId="{64B545E7-C1C7-43D6-9FD0-1F498DAAA5AB}" type="presOf" srcId="{DB3C5F96-090C-4A63-86B6-F8242A0826F1}" destId="{BBF2A343-3923-4DFD-AF08-E17632396A61}" srcOrd="0" destOrd="0" presId="urn:microsoft.com/office/officeart/2005/8/layout/orgChart1"/>
    <dgm:cxn modelId="{171744EC-60E0-4CA4-9B33-ECECD42BE1F8}" type="presOf" srcId="{EBB9CCA0-18F9-4B6A-8778-BBAEFA2A07A4}" destId="{F7DC4221-8263-4225-A453-5AA67BEB5B08}" srcOrd="0" destOrd="0" presId="urn:microsoft.com/office/officeart/2005/8/layout/orgChart1"/>
    <dgm:cxn modelId="{AFAB49EC-94B2-4B6F-81F4-1FB5714C7E5D}" type="presOf" srcId="{95FE58F4-AD17-4244-B6CB-C8024D9EF5E6}" destId="{5A8AFF81-7190-40F5-B7D7-EE4EE04904F5}" srcOrd="1" destOrd="0" presId="urn:microsoft.com/office/officeart/2005/8/layout/orgChart1"/>
    <dgm:cxn modelId="{D37CA1EE-5F33-4DEB-AD03-E42F7B97482E}" type="presOf" srcId="{76B6FD09-F45B-4447-881D-A86A5E11ECC9}" destId="{5302F08E-70F3-47FE-942D-80D7FA7508C0}" srcOrd="1" destOrd="0" presId="urn:microsoft.com/office/officeart/2005/8/layout/orgChart1"/>
    <dgm:cxn modelId="{C7FB53F0-755D-4AF7-B247-47B06A9C4522}" type="presOf" srcId="{C8693179-D7B4-4F64-9B8D-ECE036EB20A6}" destId="{FF16D653-6CE5-4576-9287-F29F307AF4B8}" srcOrd="0" destOrd="0" presId="urn:microsoft.com/office/officeart/2005/8/layout/orgChart1"/>
    <dgm:cxn modelId="{2D16FDF3-CF6C-44CD-8459-1056B0101BAA}" srcId="{B20509ED-9E26-47C2-96AC-9FB3A13D9095}" destId="{E0F2F60A-277F-4819-A691-ACA032B3D016}" srcOrd="0" destOrd="0" parTransId="{C036993E-11F7-4A20-B647-24C4C302D854}" sibTransId="{3B207B79-BAE0-42BE-97D2-4F9EB0E917E3}"/>
    <dgm:cxn modelId="{624DF2F6-CD52-47BE-A18B-C9847DE5CC93}" type="presOf" srcId="{562C749F-44DF-4AEB-9936-93FC8CD53BF1}" destId="{26782DCC-E10E-4BD6-B1D4-BC5EC2CACD34}" srcOrd="0" destOrd="0" presId="urn:microsoft.com/office/officeart/2005/8/layout/orgChart1"/>
    <dgm:cxn modelId="{558318FE-856D-4A05-874A-07007AFBEF92}" type="presOf" srcId="{85BEE8DA-516C-47A5-924E-D8E0CB8F98EE}" destId="{2D0C820A-DAC9-4335-BEC4-8864905DD2E5}" srcOrd="0" destOrd="0" presId="urn:microsoft.com/office/officeart/2005/8/layout/orgChart1"/>
    <dgm:cxn modelId="{AE73DBFF-4F95-42EA-955C-461ACAF3306F}" srcId="{25ED92F5-43AF-4086-8C66-B730C4E21EE6}" destId="{95FE58F4-AD17-4244-B6CB-C8024D9EF5E6}" srcOrd="0" destOrd="0" parTransId="{EBB9CCA0-18F9-4B6A-8778-BBAEFA2A07A4}" sibTransId="{F34DF046-2C8D-49A8-9B40-7B218C4E1BC5}"/>
    <dgm:cxn modelId="{1F4BF0FF-B0CD-4D21-A13E-5E6DCCDE6776}" type="presOf" srcId="{5259939F-040D-4DB0-B2BF-A72751D6B900}" destId="{A828A537-0744-4778-9563-CFCE5F7061ED}" srcOrd="1" destOrd="0" presId="urn:microsoft.com/office/officeart/2005/8/layout/orgChart1"/>
    <dgm:cxn modelId="{34272F51-3525-419C-ADEF-53D67D6FF708}" type="presParOf" srcId="{B910CA6A-D4E3-4C02-AB73-F1B82136C790}" destId="{EEAB0EDE-4004-4B21-9787-B5339426AA09}" srcOrd="0" destOrd="0" presId="urn:microsoft.com/office/officeart/2005/8/layout/orgChart1"/>
    <dgm:cxn modelId="{6B73380E-8FC7-4E1E-AD57-79DE3B54CF93}" type="presParOf" srcId="{EEAB0EDE-4004-4B21-9787-B5339426AA09}" destId="{A4040289-E7DA-4B6F-B3B5-4A5622290AF1}" srcOrd="0" destOrd="0" presId="urn:microsoft.com/office/officeart/2005/8/layout/orgChart1"/>
    <dgm:cxn modelId="{D49088C1-768C-48AF-877E-4651EC29B76B}" type="presParOf" srcId="{A4040289-E7DA-4B6F-B3B5-4A5622290AF1}" destId="{9B72FC6D-A593-4652-AC78-D5B3023EDD80}" srcOrd="0" destOrd="0" presId="urn:microsoft.com/office/officeart/2005/8/layout/orgChart1"/>
    <dgm:cxn modelId="{587945FA-0A51-4204-92CA-0D9F9741B5C0}" type="presParOf" srcId="{A4040289-E7DA-4B6F-B3B5-4A5622290AF1}" destId="{5302F08E-70F3-47FE-942D-80D7FA7508C0}" srcOrd="1" destOrd="0" presId="urn:microsoft.com/office/officeart/2005/8/layout/orgChart1"/>
    <dgm:cxn modelId="{94A63F66-01F8-4D71-AC8D-17E4018E74F8}" type="presParOf" srcId="{EEAB0EDE-4004-4B21-9787-B5339426AA09}" destId="{434AAB4C-8280-46BC-8A82-E5B6EB8F1C43}" srcOrd="1" destOrd="0" presId="urn:microsoft.com/office/officeart/2005/8/layout/orgChart1"/>
    <dgm:cxn modelId="{3ADAE673-2655-48EB-97B8-D35F5FB95CD7}" type="presParOf" srcId="{434AAB4C-8280-46BC-8A82-E5B6EB8F1C43}" destId="{E6AA8FA9-AD73-4F59-8521-20FD67138795}" srcOrd="0" destOrd="0" presId="urn:microsoft.com/office/officeart/2005/8/layout/orgChart1"/>
    <dgm:cxn modelId="{605F5BBA-FDE1-4284-AA3D-D19A06223760}" type="presParOf" srcId="{434AAB4C-8280-46BC-8A82-E5B6EB8F1C43}" destId="{E6EEC51F-0D74-4DC6-9880-4C8FB9300769}" srcOrd="1" destOrd="0" presId="urn:microsoft.com/office/officeart/2005/8/layout/orgChart1"/>
    <dgm:cxn modelId="{577A1059-EB0B-45F5-880B-C797F958C1AB}" type="presParOf" srcId="{E6EEC51F-0D74-4DC6-9880-4C8FB9300769}" destId="{0B6EE617-4EBF-4F59-8C1F-E75BDBB758EF}" srcOrd="0" destOrd="0" presId="urn:microsoft.com/office/officeart/2005/8/layout/orgChart1"/>
    <dgm:cxn modelId="{AD8D0962-B3B4-4467-9F2A-78EDAE31B532}" type="presParOf" srcId="{0B6EE617-4EBF-4F59-8C1F-E75BDBB758EF}" destId="{F648F0AC-F0C2-44CD-9A0C-31C4DD61CDC7}" srcOrd="0" destOrd="0" presId="urn:microsoft.com/office/officeart/2005/8/layout/orgChart1"/>
    <dgm:cxn modelId="{D6CA6F63-BFE9-400B-87E7-104E929F5584}" type="presParOf" srcId="{0B6EE617-4EBF-4F59-8C1F-E75BDBB758EF}" destId="{DB70EDB2-2BB4-473C-97A6-81B41BAB8485}" srcOrd="1" destOrd="0" presId="urn:microsoft.com/office/officeart/2005/8/layout/orgChart1"/>
    <dgm:cxn modelId="{8276754C-C3C6-43C4-BF3B-A105D33B3D7F}" type="presParOf" srcId="{E6EEC51F-0D74-4DC6-9880-4C8FB9300769}" destId="{70DAE877-6335-4DCE-8476-CB099E178A0A}" srcOrd="1" destOrd="0" presId="urn:microsoft.com/office/officeart/2005/8/layout/orgChart1"/>
    <dgm:cxn modelId="{E3C5DBA1-4846-4C04-9368-4958DC92586C}" type="presParOf" srcId="{70DAE877-6335-4DCE-8476-CB099E178A0A}" destId="{B7AD7E10-80A7-4A43-9F0E-5CE6A6C9A5AA}" srcOrd="0" destOrd="0" presId="urn:microsoft.com/office/officeart/2005/8/layout/orgChart1"/>
    <dgm:cxn modelId="{CF915EAC-196B-4B5F-9052-03A3948119F8}" type="presParOf" srcId="{70DAE877-6335-4DCE-8476-CB099E178A0A}" destId="{33FDBF40-4C3E-4701-B658-2B1C1BDABDFB}" srcOrd="1" destOrd="0" presId="urn:microsoft.com/office/officeart/2005/8/layout/orgChart1"/>
    <dgm:cxn modelId="{110FCB8E-8746-4BBE-9551-FABE46FE6D95}" type="presParOf" srcId="{33FDBF40-4C3E-4701-B658-2B1C1BDABDFB}" destId="{196E435E-8FBF-4A81-AFEF-932BBC00FAED}" srcOrd="0" destOrd="0" presId="urn:microsoft.com/office/officeart/2005/8/layout/orgChart1"/>
    <dgm:cxn modelId="{577A710F-AC77-4360-8C9A-3DC53DF8EC6F}" type="presParOf" srcId="{196E435E-8FBF-4A81-AFEF-932BBC00FAED}" destId="{2D0C820A-DAC9-4335-BEC4-8864905DD2E5}" srcOrd="0" destOrd="0" presId="urn:microsoft.com/office/officeart/2005/8/layout/orgChart1"/>
    <dgm:cxn modelId="{98B9B797-AA0B-44AA-AC6D-7C3278276CE0}" type="presParOf" srcId="{196E435E-8FBF-4A81-AFEF-932BBC00FAED}" destId="{A88675D2-9E59-497B-B971-D4B380ED21AD}" srcOrd="1" destOrd="0" presId="urn:microsoft.com/office/officeart/2005/8/layout/orgChart1"/>
    <dgm:cxn modelId="{F5126E3F-7450-42D5-99AB-0DB7BB22D3A1}" type="presParOf" srcId="{33FDBF40-4C3E-4701-B658-2B1C1BDABDFB}" destId="{7C45BF56-FFAD-4313-B836-992D7CF432C3}" srcOrd="1" destOrd="0" presId="urn:microsoft.com/office/officeart/2005/8/layout/orgChart1"/>
    <dgm:cxn modelId="{EC3E98B4-DC11-45D1-AF9E-19A44A4498F2}" type="presParOf" srcId="{33FDBF40-4C3E-4701-B658-2B1C1BDABDFB}" destId="{0429954E-D92F-4A93-A085-CCA79457BB2B}" srcOrd="2" destOrd="0" presId="urn:microsoft.com/office/officeart/2005/8/layout/orgChart1"/>
    <dgm:cxn modelId="{F472E607-0EA5-40A7-9675-A83E325E5A93}" type="presParOf" srcId="{70DAE877-6335-4DCE-8476-CB099E178A0A}" destId="{EC15B108-A3BC-4A61-9D89-63C3D7B7164D}" srcOrd="2" destOrd="0" presId="urn:microsoft.com/office/officeart/2005/8/layout/orgChart1"/>
    <dgm:cxn modelId="{6547C64A-78CD-4F25-A78E-E02CB3C8919D}" type="presParOf" srcId="{70DAE877-6335-4DCE-8476-CB099E178A0A}" destId="{AD47604B-CE7B-477C-B666-1F88CE173D16}" srcOrd="3" destOrd="0" presId="urn:microsoft.com/office/officeart/2005/8/layout/orgChart1"/>
    <dgm:cxn modelId="{12550700-C0C1-4BA2-A827-0028127E9B38}" type="presParOf" srcId="{AD47604B-CE7B-477C-B666-1F88CE173D16}" destId="{8BF343C2-05CE-44F8-BAE3-D844FA3B954C}" srcOrd="0" destOrd="0" presId="urn:microsoft.com/office/officeart/2005/8/layout/orgChart1"/>
    <dgm:cxn modelId="{8172E97B-9679-4621-AF15-338C752139DD}" type="presParOf" srcId="{8BF343C2-05CE-44F8-BAE3-D844FA3B954C}" destId="{2D96E5C2-D329-4A1B-8586-B3590785B95E}" srcOrd="0" destOrd="0" presId="urn:microsoft.com/office/officeart/2005/8/layout/orgChart1"/>
    <dgm:cxn modelId="{215293B4-F005-4DE4-978E-5D264879846D}" type="presParOf" srcId="{8BF343C2-05CE-44F8-BAE3-D844FA3B954C}" destId="{BED3398F-8173-48A1-8EDF-E542E2BBA3B3}" srcOrd="1" destOrd="0" presId="urn:microsoft.com/office/officeart/2005/8/layout/orgChart1"/>
    <dgm:cxn modelId="{10BB5EE5-177F-4F5C-B468-065EF0AB848E}" type="presParOf" srcId="{AD47604B-CE7B-477C-B666-1F88CE173D16}" destId="{90F69959-2FD1-44FD-AD25-20FD617A4868}" srcOrd="1" destOrd="0" presId="urn:microsoft.com/office/officeart/2005/8/layout/orgChart1"/>
    <dgm:cxn modelId="{4F400198-2A17-4FFB-A256-CC60F8D1DA0E}" type="presParOf" srcId="{AD47604B-CE7B-477C-B666-1F88CE173D16}" destId="{D7EFDB4F-D8F6-411B-891A-9F3FD844887C}" srcOrd="2" destOrd="0" presId="urn:microsoft.com/office/officeart/2005/8/layout/orgChart1"/>
    <dgm:cxn modelId="{471603CE-679B-4C78-A87D-83A5A7B01AB2}" type="presParOf" srcId="{70DAE877-6335-4DCE-8476-CB099E178A0A}" destId="{4A78F16B-46B8-4795-BACA-54E0EDE549DF}" srcOrd="4" destOrd="0" presId="urn:microsoft.com/office/officeart/2005/8/layout/orgChart1"/>
    <dgm:cxn modelId="{12E9987E-D017-49C1-AAD8-3116D3B5D9BE}" type="presParOf" srcId="{70DAE877-6335-4DCE-8476-CB099E178A0A}" destId="{28DBBDCA-CA70-4929-BA40-532FEC1182CD}" srcOrd="5" destOrd="0" presId="urn:microsoft.com/office/officeart/2005/8/layout/orgChart1"/>
    <dgm:cxn modelId="{B55A5175-6FDF-48D7-9B08-1B6CAB9EA351}" type="presParOf" srcId="{28DBBDCA-CA70-4929-BA40-532FEC1182CD}" destId="{C4A2B5D9-FA44-41DE-A183-22C1B045D72B}" srcOrd="0" destOrd="0" presId="urn:microsoft.com/office/officeart/2005/8/layout/orgChart1"/>
    <dgm:cxn modelId="{6B0FED43-D55D-46ED-9CB4-B0E4F217CB8D}" type="presParOf" srcId="{C4A2B5D9-FA44-41DE-A183-22C1B045D72B}" destId="{E670AFE3-3867-4BC1-91CA-774999EE7443}" srcOrd="0" destOrd="0" presId="urn:microsoft.com/office/officeart/2005/8/layout/orgChart1"/>
    <dgm:cxn modelId="{83FC5577-51E0-4DA1-B990-3777C60A517F}" type="presParOf" srcId="{C4A2B5D9-FA44-41DE-A183-22C1B045D72B}" destId="{86DD9740-9ADC-4F3D-933F-413553280FA1}" srcOrd="1" destOrd="0" presId="urn:microsoft.com/office/officeart/2005/8/layout/orgChart1"/>
    <dgm:cxn modelId="{9A6B2516-A9A3-4A0C-BE85-DD4B1A8CC878}" type="presParOf" srcId="{28DBBDCA-CA70-4929-BA40-532FEC1182CD}" destId="{8D9235E9-2B80-44D0-BFB8-4C94A094847A}" srcOrd="1" destOrd="0" presId="urn:microsoft.com/office/officeart/2005/8/layout/orgChart1"/>
    <dgm:cxn modelId="{92912BB4-2256-49DE-8343-72498C6BD8AD}" type="presParOf" srcId="{8D9235E9-2B80-44D0-BFB8-4C94A094847A}" destId="{CFA675EE-9572-4533-A62B-8E1394DE4601}" srcOrd="0" destOrd="0" presId="urn:microsoft.com/office/officeart/2005/8/layout/orgChart1"/>
    <dgm:cxn modelId="{A8BE5243-9D3C-4F82-8530-0FF871A7FE9B}" type="presParOf" srcId="{8D9235E9-2B80-44D0-BFB8-4C94A094847A}" destId="{DDA0D326-BC38-401E-9673-4D70BE3D624E}" srcOrd="1" destOrd="0" presId="urn:microsoft.com/office/officeart/2005/8/layout/orgChart1"/>
    <dgm:cxn modelId="{42012E3B-C6CC-40D7-91B2-2F6CB709DB43}" type="presParOf" srcId="{DDA0D326-BC38-401E-9673-4D70BE3D624E}" destId="{FA06FEEB-BA74-4F0A-B00B-F8B101F7A200}" srcOrd="0" destOrd="0" presId="urn:microsoft.com/office/officeart/2005/8/layout/orgChart1"/>
    <dgm:cxn modelId="{C319B20D-EA22-4066-869F-6B62BFBF8BDF}" type="presParOf" srcId="{FA06FEEB-BA74-4F0A-B00B-F8B101F7A200}" destId="{11C873A1-DE4D-46DF-8CA4-89D8548337EF}" srcOrd="0" destOrd="0" presId="urn:microsoft.com/office/officeart/2005/8/layout/orgChart1"/>
    <dgm:cxn modelId="{A3603F2D-EB97-438D-9E67-7A30F44180A3}" type="presParOf" srcId="{FA06FEEB-BA74-4F0A-B00B-F8B101F7A200}" destId="{BC29379A-4906-4EF5-8F9B-790ECCF36E82}" srcOrd="1" destOrd="0" presId="urn:microsoft.com/office/officeart/2005/8/layout/orgChart1"/>
    <dgm:cxn modelId="{FBABD0F6-2181-4C89-B467-182D4043B112}" type="presParOf" srcId="{DDA0D326-BC38-401E-9673-4D70BE3D624E}" destId="{93885299-2EC4-4993-975D-386584A3D782}" srcOrd="1" destOrd="0" presId="urn:microsoft.com/office/officeart/2005/8/layout/orgChart1"/>
    <dgm:cxn modelId="{4801FB6F-F01B-4C24-827A-A799C344E813}" type="presParOf" srcId="{DDA0D326-BC38-401E-9673-4D70BE3D624E}" destId="{1DF5CC3A-261A-470E-8A06-D84C6A53A62B}" srcOrd="2" destOrd="0" presId="urn:microsoft.com/office/officeart/2005/8/layout/orgChart1"/>
    <dgm:cxn modelId="{02FF9ED1-FA3C-4D57-8063-25B819A88175}" type="presParOf" srcId="{8D9235E9-2B80-44D0-BFB8-4C94A094847A}" destId="{98347616-F83F-46E6-848D-FF09DC6864FB}" srcOrd="2" destOrd="0" presId="urn:microsoft.com/office/officeart/2005/8/layout/orgChart1"/>
    <dgm:cxn modelId="{D9153FB9-3709-41B1-BE3F-B89E7DF314F2}" type="presParOf" srcId="{8D9235E9-2B80-44D0-BFB8-4C94A094847A}" destId="{4968C946-E6E2-4C9F-94E0-67C9734EB457}" srcOrd="3" destOrd="0" presId="urn:microsoft.com/office/officeart/2005/8/layout/orgChart1"/>
    <dgm:cxn modelId="{4A7A3841-3742-4651-9A90-73E78205BA99}" type="presParOf" srcId="{4968C946-E6E2-4C9F-94E0-67C9734EB457}" destId="{58E768D1-D0F8-4209-959B-D430419EF4F7}" srcOrd="0" destOrd="0" presId="urn:microsoft.com/office/officeart/2005/8/layout/orgChart1"/>
    <dgm:cxn modelId="{3BA10336-9610-4C48-B479-6B72F864B5EC}" type="presParOf" srcId="{58E768D1-D0F8-4209-959B-D430419EF4F7}" destId="{AB174897-FEC5-4179-B8BB-F4A633A77F16}" srcOrd="0" destOrd="0" presId="urn:microsoft.com/office/officeart/2005/8/layout/orgChart1"/>
    <dgm:cxn modelId="{4DDC76A3-3ABC-4BB4-AB94-BE8C91F6A9B2}" type="presParOf" srcId="{58E768D1-D0F8-4209-959B-D430419EF4F7}" destId="{C2CEB95F-F620-400E-830E-2F5B0CFB6A87}" srcOrd="1" destOrd="0" presId="urn:microsoft.com/office/officeart/2005/8/layout/orgChart1"/>
    <dgm:cxn modelId="{CD313F11-B02B-45BF-BA1E-FFD7424DE709}" type="presParOf" srcId="{4968C946-E6E2-4C9F-94E0-67C9734EB457}" destId="{CE2C704B-4E9A-47E8-BD7A-CE15109429BC}" srcOrd="1" destOrd="0" presId="urn:microsoft.com/office/officeart/2005/8/layout/orgChart1"/>
    <dgm:cxn modelId="{CBC5CE41-3357-47B0-9237-0243E9211007}" type="presParOf" srcId="{4968C946-E6E2-4C9F-94E0-67C9734EB457}" destId="{FD8AD54B-5084-49F6-8402-4B4918231F42}" srcOrd="2" destOrd="0" presId="urn:microsoft.com/office/officeart/2005/8/layout/orgChart1"/>
    <dgm:cxn modelId="{D662CB9C-C9FC-49AB-A35A-2FCBD3EEBD9B}" type="presParOf" srcId="{28DBBDCA-CA70-4929-BA40-532FEC1182CD}" destId="{34974FD2-E8B8-45EA-8AB1-F27B5D0F6BFD}" srcOrd="2" destOrd="0" presId="urn:microsoft.com/office/officeart/2005/8/layout/orgChart1"/>
    <dgm:cxn modelId="{638233EE-270E-4989-BA0D-96271F3AC698}" type="presParOf" srcId="{70DAE877-6335-4DCE-8476-CB099E178A0A}" destId="{8C0AF0CF-61A3-4801-8036-4B74DF87940C}" srcOrd="6" destOrd="0" presId="urn:microsoft.com/office/officeart/2005/8/layout/orgChart1"/>
    <dgm:cxn modelId="{6D46F7BE-46DD-4ACC-A6DC-10EC2F3B72F7}" type="presParOf" srcId="{70DAE877-6335-4DCE-8476-CB099E178A0A}" destId="{EA6D1E24-F8DD-414E-906B-3A1F9C49127E}" srcOrd="7" destOrd="0" presId="urn:microsoft.com/office/officeart/2005/8/layout/orgChart1"/>
    <dgm:cxn modelId="{41D3458C-7C25-432E-A434-73B3BDB5458B}" type="presParOf" srcId="{EA6D1E24-F8DD-414E-906B-3A1F9C49127E}" destId="{687FE2D3-2208-4D3E-90ED-FB1F7BD5F9C5}" srcOrd="0" destOrd="0" presId="urn:microsoft.com/office/officeart/2005/8/layout/orgChart1"/>
    <dgm:cxn modelId="{006AA761-A7ED-4F1B-883B-E183F9889759}" type="presParOf" srcId="{687FE2D3-2208-4D3E-90ED-FB1F7BD5F9C5}" destId="{750DB9D5-8EC2-4FB9-9BC5-99613F417584}" srcOrd="0" destOrd="0" presId="urn:microsoft.com/office/officeart/2005/8/layout/orgChart1"/>
    <dgm:cxn modelId="{0D52D810-2538-4235-AB31-8E1436F08A7F}" type="presParOf" srcId="{687FE2D3-2208-4D3E-90ED-FB1F7BD5F9C5}" destId="{B75BD27C-16E7-41AF-BB66-E654593E46B7}" srcOrd="1" destOrd="0" presId="urn:microsoft.com/office/officeart/2005/8/layout/orgChart1"/>
    <dgm:cxn modelId="{A375F15B-D265-4BFC-8E57-475FBDAFE35E}" type="presParOf" srcId="{EA6D1E24-F8DD-414E-906B-3A1F9C49127E}" destId="{72EAEC48-84AA-4A32-A370-3333BD6E3494}" srcOrd="1" destOrd="0" presId="urn:microsoft.com/office/officeart/2005/8/layout/orgChart1"/>
    <dgm:cxn modelId="{2547BB3C-2543-413D-857F-45DFA478C468}" type="presParOf" srcId="{72EAEC48-84AA-4A32-A370-3333BD6E3494}" destId="{F7DC4221-8263-4225-A453-5AA67BEB5B08}" srcOrd="0" destOrd="0" presId="urn:microsoft.com/office/officeart/2005/8/layout/orgChart1"/>
    <dgm:cxn modelId="{165059A1-E3C6-4219-991E-A17B7E83450A}" type="presParOf" srcId="{72EAEC48-84AA-4A32-A370-3333BD6E3494}" destId="{38F3ADCD-3C19-41A8-AD5A-A9D963713421}" srcOrd="1" destOrd="0" presId="urn:microsoft.com/office/officeart/2005/8/layout/orgChart1"/>
    <dgm:cxn modelId="{7F962DCE-ED11-4D55-B199-EA022DBF5FAD}" type="presParOf" srcId="{38F3ADCD-3C19-41A8-AD5A-A9D963713421}" destId="{19B94D12-EA34-4492-BB4A-385DD5524F28}" srcOrd="0" destOrd="0" presId="urn:microsoft.com/office/officeart/2005/8/layout/orgChart1"/>
    <dgm:cxn modelId="{F3B66CFD-133D-4898-8358-609892A51C84}" type="presParOf" srcId="{19B94D12-EA34-4492-BB4A-385DD5524F28}" destId="{79356172-4E7F-484E-B24D-831FD67EDB4A}" srcOrd="0" destOrd="0" presId="urn:microsoft.com/office/officeart/2005/8/layout/orgChart1"/>
    <dgm:cxn modelId="{5F568425-F004-4E22-8B8A-B2DD65A310CB}" type="presParOf" srcId="{19B94D12-EA34-4492-BB4A-385DD5524F28}" destId="{5A8AFF81-7190-40F5-B7D7-EE4EE04904F5}" srcOrd="1" destOrd="0" presId="urn:microsoft.com/office/officeart/2005/8/layout/orgChart1"/>
    <dgm:cxn modelId="{8D350230-2D3D-4279-A7B7-4AD901DD3A92}" type="presParOf" srcId="{38F3ADCD-3C19-41A8-AD5A-A9D963713421}" destId="{490EEB5A-140A-41B1-B417-1899C3762FAD}" srcOrd="1" destOrd="0" presId="urn:microsoft.com/office/officeart/2005/8/layout/orgChart1"/>
    <dgm:cxn modelId="{BE3A92AA-658B-4F24-B04F-080FEED5EFE5}" type="presParOf" srcId="{38F3ADCD-3C19-41A8-AD5A-A9D963713421}" destId="{0043193C-3C43-4CEA-9E1E-8D4634201FD8}" srcOrd="2" destOrd="0" presId="urn:microsoft.com/office/officeart/2005/8/layout/orgChart1"/>
    <dgm:cxn modelId="{98F146B9-0275-46F1-8B54-C1EBBDD3594C}" type="presParOf" srcId="{72EAEC48-84AA-4A32-A370-3333BD6E3494}" destId="{DBBC5386-C8A8-4C9D-B0F4-EA763D920F08}" srcOrd="2" destOrd="0" presId="urn:microsoft.com/office/officeart/2005/8/layout/orgChart1"/>
    <dgm:cxn modelId="{6AF16205-60A6-44E7-BC93-352D155AD5F0}" type="presParOf" srcId="{72EAEC48-84AA-4A32-A370-3333BD6E3494}" destId="{4A00DA75-0E50-4F19-9A56-3644996EA9E1}" srcOrd="3" destOrd="0" presId="urn:microsoft.com/office/officeart/2005/8/layout/orgChart1"/>
    <dgm:cxn modelId="{E452B0EC-AF8C-4C1C-8FE5-2CE4C81161D7}" type="presParOf" srcId="{4A00DA75-0E50-4F19-9A56-3644996EA9E1}" destId="{802FAACA-4CC4-4E4B-8972-6384DCA0C400}" srcOrd="0" destOrd="0" presId="urn:microsoft.com/office/officeart/2005/8/layout/orgChart1"/>
    <dgm:cxn modelId="{BA317EDA-960A-45A1-BDE4-58DA57189D91}" type="presParOf" srcId="{802FAACA-4CC4-4E4B-8972-6384DCA0C400}" destId="{CA70D694-2D5E-4B2F-83BC-772869465544}" srcOrd="0" destOrd="0" presId="urn:microsoft.com/office/officeart/2005/8/layout/orgChart1"/>
    <dgm:cxn modelId="{A3615768-C312-47AB-8248-ADF6C53F9CF2}" type="presParOf" srcId="{802FAACA-4CC4-4E4B-8972-6384DCA0C400}" destId="{3D591538-E23D-4927-BDBD-53E3668DBCBE}" srcOrd="1" destOrd="0" presId="urn:microsoft.com/office/officeart/2005/8/layout/orgChart1"/>
    <dgm:cxn modelId="{B1BFDF73-38CF-4F85-B85F-9E19748A5B9E}" type="presParOf" srcId="{4A00DA75-0E50-4F19-9A56-3644996EA9E1}" destId="{D1004C07-FAE4-44DB-B67B-64C048FF7F8B}" srcOrd="1" destOrd="0" presId="urn:microsoft.com/office/officeart/2005/8/layout/orgChart1"/>
    <dgm:cxn modelId="{2AAC7E9C-5FEB-4777-ABCD-3A5846F933DE}" type="presParOf" srcId="{4A00DA75-0E50-4F19-9A56-3644996EA9E1}" destId="{15BCDE92-394C-4B97-BE79-1D04095AE973}" srcOrd="2" destOrd="0" presId="urn:microsoft.com/office/officeart/2005/8/layout/orgChart1"/>
    <dgm:cxn modelId="{06146A98-C5B8-4C4A-BCD7-52046E69B705}" type="presParOf" srcId="{EA6D1E24-F8DD-414E-906B-3A1F9C49127E}" destId="{CC7DFE2D-5031-483D-B2EC-8BE505C2861E}" srcOrd="2" destOrd="0" presId="urn:microsoft.com/office/officeart/2005/8/layout/orgChart1"/>
    <dgm:cxn modelId="{EFA4253A-9AE1-4C94-B777-4A52601C3EC2}" type="presParOf" srcId="{E6EEC51F-0D74-4DC6-9880-4C8FB9300769}" destId="{5BB30331-F8BB-41BF-A04D-3F3768EDDFDE}" srcOrd="2" destOrd="0" presId="urn:microsoft.com/office/officeart/2005/8/layout/orgChart1"/>
    <dgm:cxn modelId="{300D2E5A-F12A-41E5-A1A4-2DAB802F7535}" type="presParOf" srcId="{434AAB4C-8280-46BC-8A82-E5B6EB8F1C43}" destId="{F5FD498B-9475-4FBC-8EC5-7945D2E249B9}" srcOrd="2" destOrd="0" presId="urn:microsoft.com/office/officeart/2005/8/layout/orgChart1"/>
    <dgm:cxn modelId="{FF4706D5-5B4B-4B3E-97FF-24904328E716}" type="presParOf" srcId="{434AAB4C-8280-46BC-8A82-E5B6EB8F1C43}" destId="{8BDB6339-C54E-4051-B160-3D0B8BEE2BE4}" srcOrd="3" destOrd="0" presId="urn:microsoft.com/office/officeart/2005/8/layout/orgChart1"/>
    <dgm:cxn modelId="{4AE0BAA8-FA84-47C9-B476-109393C269B2}" type="presParOf" srcId="{8BDB6339-C54E-4051-B160-3D0B8BEE2BE4}" destId="{556423F5-4EEE-4350-8C3F-FFB68A719886}" srcOrd="0" destOrd="0" presId="urn:microsoft.com/office/officeart/2005/8/layout/orgChart1"/>
    <dgm:cxn modelId="{99A1BA2A-4E5B-40D2-95C3-5554246D64E8}" type="presParOf" srcId="{556423F5-4EEE-4350-8C3F-FFB68A719886}" destId="{98663276-38E3-4EED-80FF-8413F5697AA9}" srcOrd="0" destOrd="0" presId="urn:microsoft.com/office/officeart/2005/8/layout/orgChart1"/>
    <dgm:cxn modelId="{94E846E4-E7AE-4AD7-B2AD-45096C621885}" type="presParOf" srcId="{556423F5-4EEE-4350-8C3F-FFB68A719886}" destId="{404B7763-53AF-4880-A5DF-5ECDC5220F1B}" srcOrd="1" destOrd="0" presId="urn:microsoft.com/office/officeart/2005/8/layout/orgChart1"/>
    <dgm:cxn modelId="{07EDF338-D29C-4E75-B486-85F423287113}" type="presParOf" srcId="{8BDB6339-C54E-4051-B160-3D0B8BEE2BE4}" destId="{14F8E428-730A-4F7D-9ED8-90BF42605399}" srcOrd="1" destOrd="0" presId="urn:microsoft.com/office/officeart/2005/8/layout/orgChart1"/>
    <dgm:cxn modelId="{9E44CE25-5728-4241-A064-805AA96E0D85}" type="presParOf" srcId="{14F8E428-730A-4F7D-9ED8-90BF42605399}" destId="{8CA86D75-4657-4705-99C5-6CBDA6B1262E}" srcOrd="0" destOrd="0" presId="urn:microsoft.com/office/officeart/2005/8/layout/orgChart1"/>
    <dgm:cxn modelId="{5FEB94FB-C175-414F-B84B-FC570E4F4232}" type="presParOf" srcId="{14F8E428-730A-4F7D-9ED8-90BF42605399}" destId="{7017A00F-F09B-4C11-82AE-BC4EC0FAF471}" srcOrd="1" destOrd="0" presId="urn:microsoft.com/office/officeart/2005/8/layout/orgChart1"/>
    <dgm:cxn modelId="{B1E8C309-DE3E-4D32-A9FF-DB893FEF2DEF}" type="presParOf" srcId="{7017A00F-F09B-4C11-82AE-BC4EC0FAF471}" destId="{90559133-2221-45A3-BCEE-663CC9A99B79}" srcOrd="0" destOrd="0" presId="urn:microsoft.com/office/officeart/2005/8/layout/orgChart1"/>
    <dgm:cxn modelId="{9A459BE3-C780-497B-B9C0-1BCB6520C3E5}" type="presParOf" srcId="{90559133-2221-45A3-BCEE-663CC9A99B79}" destId="{6E3B3F9C-83FD-406B-9588-6A5221EF4797}" srcOrd="0" destOrd="0" presId="urn:microsoft.com/office/officeart/2005/8/layout/orgChart1"/>
    <dgm:cxn modelId="{02FB5C8F-2145-4F0E-BAF8-BCB752ACF0A0}" type="presParOf" srcId="{90559133-2221-45A3-BCEE-663CC9A99B79}" destId="{A7334C90-868C-4806-8CCB-51D9A3580108}" srcOrd="1" destOrd="0" presId="urn:microsoft.com/office/officeart/2005/8/layout/orgChart1"/>
    <dgm:cxn modelId="{4BF87618-5ADF-4A82-A1BE-EB225369D78F}" type="presParOf" srcId="{7017A00F-F09B-4C11-82AE-BC4EC0FAF471}" destId="{2823EE04-01E4-422F-9948-1BFD9FE9B07C}" srcOrd="1" destOrd="0" presId="urn:microsoft.com/office/officeart/2005/8/layout/orgChart1"/>
    <dgm:cxn modelId="{46EAEA36-9312-422B-8084-57E30D5A61E5}" type="presParOf" srcId="{7017A00F-F09B-4C11-82AE-BC4EC0FAF471}" destId="{9431D52C-3D0B-478C-82C6-CDFD1E611719}" srcOrd="2" destOrd="0" presId="urn:microsoft.com/office/officeart/2005/8/layout/orgChart1"/>
    <dgm:cxn modelId="{AB5FA032-F9C3-42A8-BE95-E0CE4F254EC5}" type="presParOf" srcId="{14F8E428-730A-4F7D-9ED8-90BF42605399}" destId="{F2BC450B-14FF-4C5F-99DB-ECF4FB263718}" srcOrd="2" destOrd="0" presId="urn:microsoft.com/office/officeart/2005/8/layout/orgChart1"/>
    <dgm:cxn modelId="{74A43C8E-EEBF-4791-8AFC-91D6E17E6B85}" type="presParOf" srcId="{14F8E428-730A-4F7D-9ED8-90BF42605399}" destId="{B4351EDB-BC36-49B0-8163-41D9AA5C1024}" srcOrd="3" destOrd="0" presId="urn:microsoft.com/office/officeart/2005/8/layout/orgChart1"/>
    <dgm:cxn modelId="{5F0663F6-34E1-4434-B7FE-6794D023107A}" type="presParOf" srcId="{B4351EDB-BC36-49B0-8163-41D9AA5C1024}" destId="{7625F559-3ECB-4434-B0A0-4F090EA4BA71}" srcOrd="0" destOrd="0" presId="urn:microsoft.com/office/officeart/2005/8/layout/orgChart1"/>
    <dgm:cxn modelId="{894AB49D-60ED-465F-8231-9C036DDD3F93}" type="presParOf" srcId="{7625F559-3ECB-4434-B0A0-4F090EA4BA71}" destId="{4815EF0E-8D33-41CD-A23E-B1D21AFC48F8}" srcOrd="0" destOrd="0" presId="urn:microsoft.com/office/officeart/2005/8/layout/orgChart1"/>
    <dgm:cxn modelId="{81E41599-5E10-4155-9C48-6162325ACE97}" type="presParOf" srcId="{7625F559-3ECB-4434-B0A0-4F090EA4BA71}" destId="{34FDE391-D593-4F10-A222-377979F5C53E}" srcOrd="1" destOrd="0" presId="urn:microsoft.com/office/officeart/2005/8/layout/orgChart1"/>
    <dgm:cxn modelId="{D69638CE-60A5-4058-ADF7-3E3A49346DDC}" type="presParOf" srcId="{B4351EDB-BC36-49B0-8163-41D9AA5C1024}" destId="{0B5D7CF9-7AE0-48DB-BAA2-5861922D20A4}" srcOrd="1" destOrd="0" presId="urn:microsoft.com/office/officeart/2005/8/layout/orgChart1"/>
    <dgm:cxn modelId="{AD1B4924-4CDC-45CF-8A7D-4AF850E41871}" type="presParOf" srcId="{B4351EDB-BC36-49B0-8163-41D9AA5C1024}" destId="{686C79B5-2170-4F35-ABAE-26BB6E7602CB}" srcOrd="2" destOrd="0" presId="urn:microsoft.com/office/officeart/2005/8/layout/orgChart1"/>
    <dgm:cxn modelId="{6679909B-DA47-4A02-8A1F-7BE83C6FF465}" type="presParOf" srcId="{14F8E428-730A-4F7D-9ED8-90BF42605399}" destId="{83947894-9AD8-4E82-8B20-FA8C38C927A9}" srcOrd="4" destOrd="0" presId="urn:microsoft.com/office/officeart/2005/8/layout/orgChart1"/>
    <dgm:cxn modelId="{937565F2-B1AF-46DF-A276-A3A22DE4DB86}" type="presParOf" srcId="{14F8E428-730A-4F7D-9ED8-90BF42605399}" destId="{F96F2E02-40B8-4646-80D6-FF8DFD07F6E3}" srcOrd="5" destOrd="0" presId="urn:microsoft.com/office/officeart/2005/8/layout/orgChart1"/>
    <dgm:cxn modelId="{1FCB461E-1B2B-4E5E-9C24-303DAB9A3328}" type="presParOf" srcId="{F96F2E02-40B8-4646-80D6-FF8DFD07F6E3}" destId="{1172FC25-DDC2-4501-B0B0-6B1871CBCDA2}" srcOrd="0" destOrd="0" presId="urn:microsoft.com/office/officeart/2005/8/layout/orgChart1"/>
    <dgm:cxn modelId="{92575ABB-6654-412B-9554-C85336822C51}" type="presParOf" srcId="{1172FC25-DDC2-4501-B0B0-6B1871CBCDA2}" destId="{E9C9DF6C-25D4-4744-B0ED-AFC3E3015DFF}" srcOrd="0" destOrd="0" presId="urn:microsoft.com/office/officeart/2005/8/layout/orgChart1"/>
    <dgm:cxn modelId="{F5CCF283-7BB4-45D1-A6A3-F625D5B29A30}" type="presParOf" srcId="{1172FC25-DDC2-4501-B0B0-6B1871CBCDA2}" destId="{A828A537-0744-4778-9563-CFCE5F7061ED}" srcOrd="1" destOrd="0" presId="urn:microsoft.com/office/officeart/2005/8/layout/orgChart1"/>
    <dgm:cxn modelId="{FC1B946F-1839-468F-9D0F-CDB18DE4C2A8}" type="presParOf" srcId="{F96F2E02-40B8-4646-80D6-FF8DFD07F6E3}" destId="{34EB8D80-3503-4876-BA6B-2DACBA782F2D}" srcOrd="1" destOrd="0" presId="urn:microsoft.com/office/officeart/2005/8/layout/orgChart1"/>
    <dgm:cxn modelId="{65DD9BF4-ED1C-4464-B9C1-9C7B34CC6255}" type="presParOf" srcId="{34EB8D80-3503-4876-BA6B-2DACBA782F2D}" destId="{C946C2A2-32FC-4D56-9620-59509DB28B14}" srcOrd="0" destOrd="0" presId="urn:microsoft.com/office/officeart/2005/8/layout/orgChart1"/>
    <dgm:cxn modelId="{310E40D6-E880-4BB1-8FF3-B0813A6F21A6}" type="presParOf" srcId="{34EB8D80-3503-4876-BA6B-2DACBA782F2D}" destId="{8E35ABE4-1394-4D81-8971-5DDC0A201FED}" srcOrd="1" destOrd="0" presId="urn:microsoft.com/office/officeart/2005/8/layout/orgChart1"/>
    <dgm:cxn modelId="{709F2BCF-2D97-41B6-8B82-92FDB25F39C1}" type="presParOf" srcId="{8E35ABE4-1394-4D81-8971-5DDC0A201FED}" destId="{C0602D71-7859-41DB-83D0-7FA2C8FC199A}" srcOrd="0" destOrd="0" presId="urn:microsoft.com/office/officeart/2005/8/layout/orgChart1"/>
    <dgm:cxn modelId="{C6A27701-7FDB-417E-A390-4BC87AF5102F}" type="presParOf" srcId="{C0602D71-7859-41DB-83D0-7FA2C8FC199A}" destId="{1BAA65C4-CDB4-4D87-83DA-A57E41ADEB5A}" srcOrd="0" destOrd="0" presId="urn:microsoft.com/office/officeart/2005/8/layout/orgChart1"/>
    <dgm:cxn modelId="{BDAA81E7-DAFC-4325-9421-8B2D7A609D1E}" type="presParOf" srcId="{C0602D71-7859-41DB-83D0-7FA2C8FC199A}" destId="{02F95577-1E9F-4271-8C19-198E04586585}" srcOrd="1" destOrd="0" presId="urn:microsoft.com/office/officeart/2005/8/layout/orgChart1"/>
    <dgm:cxn modelId="{3D28F435-0092-46D5-9AB3-1AB6B5165A77}" type="presParOf" srcId="{8E35ABE4-1394-4D81-8971-5DDC0A201FED}" destId="{744F575E-3343-4F07-88AD-7504BA7DB4D8}" srcOrd="1" destOrd="0" presId="urn:microsoft.com/office/officeart/2005/8/layout/orgChart1"/>
    <dgm:cxn modelId="{801E7552-A40F-45DA-9648-4068A4A4C1F1}" type="presParOf" srcId="{8E35ABE4-1394-4D81-8971-5DDC0A201FED}" destId="{DE12FDA5-7061-4407-BAA5-44771E96FB73}" srcOrd="2" destOrd="0" presId="urn:microsoft.com/office/officeart/2005/8/layout/orgChart1"/>
    <dgm:cxn modelId="{118D0F8E-41BD-4C13-A549-151106963B9C}" type="presParOf" srcId="{34EB8D80-3503-4876-BA6B-2DACBA782F2D}" destId="{BDE0A7CD-C48A-424B-95F6-73EC7E8AE6CE}" srcOrd="2" destOrd="0" presId="urn:microsoft.com/office/officeart/2005/8/layout/orgChart1"/>
    <dgm:cxn modelId="{66EE6BBA-6497-4934-8A88-93251CFDE6CE}" type="presParOf" srcId="{34EB8D80-3503-4876-BA6B-2DACBA782F2D}" destId="{BDB93E80-E4FE-4CA3-8DCD-3DFE23442791}" srcOrd="3" destOrd="0" presId="urn:microsoft.com/office/officeart/2005/8/layout/orgChart1"/>
    <dgm:cxn modelId="{73B3116A-156A-40D1-A401-49B7CED01125}" type="presParOf" srcId="{BDB93E80-E4FE-4CA3-8DCD-3DFE23442791}" destId="{7A7EBD14-A9B6-4B5F-9A1B-7390337F617A}" srcOrd="0" destOrd="0" presId="urn:microsoft.com/office/officeart/2005/8/layout/orgChart1"/>
    <dgm:cxn modelId="{E8472EB6-739C-40CC-AFC0-752FB4DEB1F8}" type="presParOf" srcId="{7A7EBD14-A9B6-4B5F-9A1B-7390337F617A}" destId="{3DC814A6-DE28-4F8B-A4EE-3B0DF754AB34}" srcOrd="0" destOrd="0" presId="urn:microsoft.com/office/officeart/2005/8/layout/orgChart1"/>
    <dgm:cxn modelId="{539AB14C-07A1-4E23-967D-2C31B752D836}" type="presParOf" srcId="{7A7EBD14-A9B6-4B5F-9A1B-7390337F617A}" destId="{0540F082-C9DC-40CE-A672-4D4733D101D4}" srcOrd="1" destOrd="0" presId="urn:microsoft.com/office/officeart/2005/8/layout/orgChart1"/>
    <dgm:cxn modelId="{8C5B9073-53F3-43CA-94AA-EC7E201A5661}" type="presParOf" srcId="{BDB93E80-E4FE-4CA3-8DCD-3DFE23442791}" destId="{0BF1E2C2-EFC8-4409-8443-15C12828F56A}" srcOrd="1" destOrd="0" presId="urn:microsoft.com/office/officeart/2005/8/layout/orgChart1"/>
    <dgm:cxn modelId="{371A1B46-E46F-4979-B2E6-4874BF11A61F}" type="presParOf" srcId="{BDB93E80-E4FE-4CA3-8DCD-3DFE23442791}" destId="{44B88E33-3BA2-443C-A381-95BD4C0CEB87}" srcOrd="2" destOrd="0" presId="urn:microsoft.com/office/officeart/2005/8/layout/orgChart1"/>
    <dgm:cxn modelId="{66DC1ADF-B891-4309-AB0C-B3D21B39BD39}" type="presParOf" srcId="{F96F2E02-40B8-4646-80D6-FF8DFD07F6E3}" destId="{4531D4CC-21E9-4F4F-AC76-49E6DF973FFA}" srcOrd="2" destOrd="0" presId="urn:microsoft.com/office/officeart/2005/8/layout/orgChart1"/>
    <dgm:cxn modelId="{B8C7D9CA-0848-49B0-AE2B-9CEBF95FD5B4}" type="presParOf" srcId="{8BDB6339-C54E-4051-B160-3D0B8BEE2BE4}" destId="{D82EB7DC-E038-4AEA-81EA-C2C3C422FD51}" srcOrd="2" destOrd="0" presId="urn:microsoft.com/office/officeart/2005/8/layout/orgChart1"/>
    <dgm:cxn modelId="{A1AFAED8-3347-4B69-9965-C73B46C60079}" type="presParOf" srcId="{434AAB4C-8280-46BC-8A82-E5B6EB8F1C43}" destId="{7E70C5E8-E295-4C50-B2DB-1167DAAE331B}" srcOrd="4" destOrd="0" presId="urn:microsoft.com/office/officeart/2005/8/layout/orgChart1"/>
    <dgm:cxn modelId="{7A1D3157-946B-4790-8924-5F89053EC16E}" type="presParOf" srcId="{434AAB4C-8280-46BC-8A82-E5B6EB8F1C43}" destId="{2C032914-5744-47AC-BD34-9B2F94994604}" srcOrd="5" destOrd="0" presId="urn:microsoft.com/office/officeart/2005/8/layout/orgChart1"/>
    <dgm:cxn modelId="{57E36A24-3EF5-4136-8329-20C156BAB61C}" type="presParOf" srcId="{2C032914-5744-47AC-BD34-9B2F94994604}" destId="{7B52308D-2529-47E2-AADF-8F847C3E40B2}" srcOrd="0" destOrd="0" presId="urn:microsoft.com/office/officeart/2005/8/layout/orgChart1"/>
    <dgm:cxn modelId="{EC9F907F-24DD-4294-A13A-0B0C46A7E0E4}" type="presParOf" srcId="{7B52308D-2529-47E2-AADF-8F847C3E40B2}" destId="{33F580DF-5370-4B2F-A250-101411B9E3F8}" srcOrd="0" destOrd="0" presId="urn:microsoft.com/office/officeart/2005/8/layout/orgChart1"/>
    <dgm:cxn modelId="{26CE0A26-B2CE-4E3C-9F99-98CA5D829292}" type="presParOf" srcId="{7B52308D-2529-47E2-AADF-8F847C3E40B2}" destId="{CF9E02F6-3960-439E-B126-F31ABE2DD997}" srcOrd="1" destOrd="0" presId="urn:microsoft.com/office/officeart/2005/8/layout/orgChart1"/>
    <dgm:cxn modelId="{4F6B110C-D076-4930-AEDA-37531C66CA1C}" type="presParOf" srcId="{2C032914-5744-47AC-BD34-9B2F94994604}" destId="{9F906EF1-3AC7-4EC5-A0A2-FCD31FC6A810}" srcOrd="1" destOrd="0" presId="urn:microsoft.com/office/officeart/2005/8/layout/orgChart1"/>
    <dgm:cxn modelId="{74BEA525-4F46-49E4-B2BC-C7855B641404}" type="presParOf" srcId="{9F906EF1-3AC7-4EC5-A0A2-FCD31FC6A810}" destId="{376EF89A-9CA1-435C-864D-1E14B1972164}" srcOrd="0" destOrd="0" presId="urn:microsoft.com/office/officeart/2005/8/layout/orgChart1"/>
    <dgm:cxn modelId="{BF82D4A2-52D5-4FDC-847B-1C2CD7C52F0A}" type="presParOf" srcId="{9F906EF1-3AC7-4EC5-A0A2-FCD31FC6A810}" destId="{1F75012B-7BC0-4828-BBB3-0855533172FA}" srcOrd="1" destOrd="0" presId="urn:microsoft.com/office/officeart/2005/8/layout/orgChart1"/>
    <dgm:cxn modelId="{413095EE-78BE-4F18-9BA8-F58A2CAA48A9}" type="presParOf" srcId="{1F75012B-7BC0-4828-BBB3-0855533172FA}" destId="{0E102350-4099-4329-BC3B-9B1EA819155B}" srcOrd="0" destOrd="0" presId="urn:microsoft.com/office/officeart/2005/8/layout/orgChart1"/>
    <dgm:cxn modelId="{D6B711FC-7421-419F-A084-0FF3B9E6F0E5}" type="presParOf" srcId="{0E102350-4099-4329-BC3B-9B1EA819155B}" destId="{76853DC9-F2B7-429C-AD21-3CD0D0E0ECC9}" srcOrd="0" destOrd="0" presId="urn:microsoft.com/office/officeart/2005/8/layout/orgChart1"/>
    <dgm:cxn modelId="{29CFE8E5-F7B5-4947-8532-2F054DC3E4CD}" type="presParOf" srcId="{0E102350-4099-4329-BC3B-9B1EA819155B}" destId="{94654959-B5CA-4998-AB21-DC14202721EF}" srcOrd="1" destOrd="0" presId="urn:microsoft.com/office/officeart/2005/8/layout/orgChart1"/>
    <dgm:cxn modelId="{920CBA08-05F3-417B-8E7E-40823B2DAE1F}" type="presParOf" srcId="{1F75012B-7BC0-4828-BBB3-0855533172FA}" destId="{9BC473F5-5235-4FDC-8FB1-11C39B0598BA}" srcOrd="1" destOrd="0" presId="urn:microsoft.com/office/officeart/2005/8/layout/orgChart1"/>
    <dgm:cxn modelId="{B2408420-D426-4284-96DC-B2409FB45F8A}" type="presParOf" srcId="{1F75012B-7BC0-4828-BBB3-0855533172FA}" destId="{726231E3-EE2B-4615-8C73-477904185C90}" srcOrd="2" destOrd="0" presId="urn:microsoft.com/office/officeart/2005/8/layout/orgChart1"/>
    <dgm:cxn modelId="{2B675815-E26C-4328-9CF0-8FCC5E53A970}" type="presParOf" srcId="{9F906EF1-3AC7-4EC5-A0A2-FCD31FC6A810}" destId="{B42A3CD5-B5B1-4DBB-9E07-5B470000EC80}" srcOrd="2" destOrd="0" presId="urn:microsoft.com/office/officeart/2005/8/layout/orgChart1"/>
    <dgm:cxn modelId="{07009FB8-7108-4415-892C-2CBE2F8E9947}" type="presParOf" srcId="{9F906EF1-3AC7-4EC5-A0A2-FCD31FC6A810}" destId="{4657B580-041D-4279-8340-3C534ED4C072}" srcOrd="3" destOrd="0" presId="urn:microsoft.com/office/officeart/2005/8/layout/orgChart1"/>
    <dgm:cxn modelId="{A296F070-24DE-479B-BC89-1B8792618E16}" type="presParOf" srcId="{4657B580-041D-4279-8340-3C534ED4C072}" destId="{30B59CD4-82F2-459B-BB49-F8031B75D65F}" srcOrd="0" destOrd="0" presId="urn:microsoft.com/office/officeart/2005/8/layout/orgChart1"/>
    <dgm:cxn modelId="{E226DED4-7078-4003-8F98-0AD4DACD3BFA}" type="presParOf" srcId="{30B59CD4-82F2-459B-BB49-F8031B75D65F}" destId="{30E19C1D-4FEB-4143-8A56-B82B06592415}" srcOrd="0" destOrd="0" presId="urn:microsoft.com/office/officeart/2005/8/layout/orgChart1"/>
    <dgm:cxn modelId="{8AD32818-B38F-4C04-9911-BA25319E6CFC}" type="presParOf" srcId="{30B59CD4-82F2-459B-BB49-F8031B75D65F}" destId="{E39A9944-C4CE-426E-BD3D-93BD4A4F9E05}" srcOrd="1" destOrd="0" presId="urn:microsoft.com/office/officeart/2005/8/layout/orgChart1"/>
    <dgm:cxn modelId="{ED6178E2-F42D-45C1-93DF-487A9C178BD2}" type="presParOf" srcId="{4657B580-041D-4279-8340-3C534ED4C072}" destId="{14B68399-3B95-426B-B03E-EC3BFF0D6B5C}" srcOrd="1" destOrd="0" presId="urn:microsoft.com/office/officeart/2005/8/layout/orgChart1"/>
    <dgm:cxn modelId="{91DFF388-D0C7-4C5E-9433-6316B86F55FD}" type="presParOf" srcId="{4657B580-041D-4279-8340-3C534ED4C072}" destId="{D26A8530-C03C-4A86-8F7B-7BF460BCE7D6}" srcOrd="2" destOrd="0" presId="urn:microsoft.com/office/officeart/2005/8/layout/orgChart1"/>
    <dgm:cxn modelId="{9849AD7B-BD98-4F28-9EC7-E54F88D0BA8B}" type="presParOf" srcId="{9F906EF1-3AC7-4EC5-A0A2-FCD31FC6A810}" destId="{39CDA840-970C-4A57-AD11-B96704C7B2DD}" srcOrd="4" destOrd="0" presId="urn:microsoft.com/office/officeart/2005/8/layout/orgChart1"/>
    <dgm:cxn modelId="{2C0970A5-4300-45A5-B00E-C30C8B800FFA}" type="presParOf" srcId="{9F906EF1-3AC7-4EC5-A0A2-FCD31FC6A810}" destId="{F85070EB-788E-4F7D-B33B-07032E28F3F0}" srcOrd="5" destOrd="0" presId="urn:microsoft.com/office/officeart/2005/8/layout/orgChart1"/>
    <dgm:cxn modelId="{DE1D55CD-8D3F-461E-ABA6-A86B63F94583}" type="presParOf" srcId="{F85070EB-788E-4F7D-B33B-07032E28F3F0}" destId="{A2337007-2602-4BF9-AAFF-426CBBF15576}" srcOrd="0" destOrd="0" presId="urn:microsoft.com/office/officeart/2005/8/layout/orgChart1"/>
    <dgm:cxn modelId="{46E34675-E9B5-4A1F-8D08-555BDD8442B4}" type="presParOf" srcId="{A2337007-2602-4BF9-AAFF-426CBBF15576}" destId="{FF16D653-6CE5-4576-9287-F29F307AF4B8}" srcOrd="0" destOrd="0" presId="urn:microsoft.com/office/officeart/2005/8/layout/orgChart1"/>
    <dgm:cxn modelId="{21CDE606-DB57-4BE9-9200-E05E5087C85B}" type="presParOf" srcId="{A2337007-2602-4BF9-AAFF-426CBBF15576}" destId="{45B41126-A856-4601-869D-BD8A0CCDB7C0}" srcOrd="1" destOrd="0" presId="urn:microsoft.com/office/officeart/2005/8/layout/orgChart1"/>
    <dgm:cxn modelId="{00A56B03-BAF2-422A-BE45-72CDA3621712}" type="presParOf" srcId="{F85070EB-788E-4F7D-B33B-07032E28F3F0}" destId="{E5C118FC-0706-4593-A9A9-C423C1A6EE50}" srcOrd="1" destOrd="0" presId="urn:microsoft.com/office/officeart/2005/8/layout/orgChart1"/>
    <dgm:cxn modelId="{8837118E-4445-4DD4-BC4A-7563E534A0AF}" type="presParOf" srcId="{F85070EB-788E-4F7D-B33B-07032E28F3F0}" destId="{BA49AAEC-95EF-43FB-8C1B-E72951D2E7B8}" srcOrd="2" destOrd="0" presId="urn:microsoft.com/office/officeart/2005/8/layout/orgChart1"/>
    <dgm:cxn modelId="{251D8D72-910F-40CD-9A4C-EA8F8C7F7E74}" type="presParOf" srcId="{2C032914-5744-47AC-BD34-9B2F94994604}" destId="{54D744B2-6542-4F55-B5DB-9E2425310296}" srcOrd="2" destOrd="0" presId="urn:microsoft.com/office/officeart/2005/8/layout/orgChart1"/>
    <dgm:cxn modelId="{2D04C033-AEEA-48B8-9055-7A14C97949CD}" type="presParOf" srcId="{434AAB4C-8280-46BC-8A82-E5B6EB8F1C43}" destId="{BEEA25FA-B2EC-4BB2-BCEC-B0A688548711}" srcOrd="6" destOrd="0" presId="urn:microsoft.com/office/officeart/2005/8/layout/orgChart1"/>
    <dgm:cxn modelId="{11A6F46C-CAC5-4143-8236-99081E277D86}" type="presParOf" srcId="{434AAB4C-8280-46BC-8A82-E5B6EB8F1C43}" destId="{EC409BB3-E943-4329-8676-C6F2E76509A5}" srcOrd="7" destOrd="0" presId="urn:microsoft.com/office/officeart/2005/8/layout/orgChart1"/>
    <dgm:cxn modelId="{0F4742A1-76DA-4615-B0B9-9C790DD81A3D}" type="presParOf" srcId="{EC409BB3-E943-4329-8676-C6F2E76509A5}" destId="{D3AA7E4E-2813-40CC-ACB7-B6BC689F5B74}" srcOrd="0" destOrd="0" presId="urn:microsoft.com/office/officeart/2005/8/layout/orgChart1"/>
    <dgm:cxn modelId="{0A3E17DF-C400-4A24-9F3B-C808FE7A70CD}" type="presParOf" srcId="{D3AA7E4E-2813-40CC-ACB7-B6BC689F5B74}" destId="{BBF2A343-3923-4DFD-AF08-E17632396A61}" srcOrd="0" destOrd="0" presId="urn:microsoft.com/office/officeart/2005/8/layout/orgChart1"/>
    <dgm:cxn modelId="{EA58FA10-D493-48E6-AC66-B965E4ACB377}" type="presParOf" srcId="{D3AA7E4E-2813-40CC-ACB7-B6BC689F5B74}" destId="{7F491B6B-89B1-4917-B3A8-B006B636ECDD}" srcOrd="1" destOrd="0" presId="urn:microsoft.com/office/officeart/2005/8/layout/orgChart1"/>
    <dgm:cxn modelId="{0AAA1D94-540B-4CF6-AF66-9DD461D14E97}" type="presParOf" srcId="{EC409BB3-E943-4329-8676-C6F2E76509A5}" destId="{5AD3483A-0E23-4FE3-A98A-8689D9FC9D44}" srcOrd="1" destOrd="0" presId="urn:microsoft.com/office/officeart/2005/8/layout/orgChart1"/>
    <dgm:cxn modelId="{379337AD-0C29-434B-91DE-A90FA8ABA8B9}" type="presParOf" srcId="{5AD3483A-0E23-4FE3-A98A-8689D9FC9D44}" destId="{5CC2249A-E458-4025-9A84-77AAEB9B467B}" srcOrd="0" destOrd="0" presId="urn:microsoft.com/office/officeart/2005/8/layout/orgChart1"/>
    <dgm:cxn modelId="{F325AEEB-AC37-45A4-9C79-BFFBF4CCD28C}" type="presParOf" srcId="{5AD3483A-0E23-4FE3-A98A-8689D9FC9D44}" destId="{73732488-D98B-418B-AC6C-868074CEA17D}" srcOrd="1" destOrd="0" presId="urn:microsoft.com/office/officeart/2005/8/layout/orgChart1"/>
    <dgm:cxn modelId="{E1E80147-6F5E-4A36-B582-5442281AAC36}" type="presParOf" srcId="{73732488-D98B-418B-AC6C-868074CEA17D}" destId="{AA1E8C13-1C87-4316-80B9-3FA8D193C5F1}" srcOrd="0" destOrd="0" presId="urn:microsoft.com/office/officeart/2005/8/layout/orgChart1"/>
    <dgm:cxn modelId="{3250E04B-ED21-400F-8DAF-D79BC900D25C}" type="presParOf" srcId="{AA1E8C13-1C87-4316-80B9-3FA8D193C5F1}" destId="{7AF63332-0483-4B43-9BC7-D6B970DC801E}" srcOrd="0" destOrd="0" presId="urn:microsoft.com/office/officeart/2005/8/layout/orgChart1"/>
    <dgm:cxn modelId="{29159E13-9908-43C9-9073-6198433EBC3F}" type="presParOf" srcId="{AA1E8C13-1C87-4316-80B9-3FA8D193C5F1}" destId="{D32A7D18-9775-4809-AF9D-87F72CCB9FFC}" srcOrd="1" destOrd="0" presId="urn:microsoft.com/office/officeart/2005/8/layout/orgChart1"/>
    <dgm:cxn modelId="{43B5D234-02FE-42DC-8695-03733F6DBE95}" type="presParOf" srcId="{73732488-D98B-418B-AC6C-868074CEA17D}" destId="{AEAE84C3-47E4-454E-A123-66D6D01560FF}" srcOrd="1" destOrd="0" presId="urn:microsoft.com/office/officeart/2005/8/layout/orgChart1"/>
    <dgm:cxn modelId="{DC21629C-140C-4131-999F-8AFB702897CA}" type="presParOf" srcId="{73732488-D98B-418B-AC6C-868074CEA17D}" destId="{9EF8C73D-FE7C-49B2-81BF-0D67574E603E}" srcOrd="2" destOrd="0" presId="urn:microsoft.com/office/officeart/2005/8/layout/orgChart1"/>
    <dgm:cxn modelId="{2550E9FD-FC26-4BA6-87FE-919FDF4A823F}" type="presParOf" srcId="{5AD3483A-0E23-4FE3-A98A-8689D9FC9D44}" destId="{640103C6-4C6D-4FA2-8BF3-D851B02679FD}" srcOrd="2" destOrd="0" presId="urn:microsoft.com/office/officeart/2005/8/layout/orgChart1"/>
    <dgm:cxn modelId="{503171D7-9179-4566-87A9-A0A6754108CB}" type="presParOf" srcId="{5AD3483A-0E23-4FE3-A98A-8689D9FC9D44}" destId="{38D1BB6F-3088-4F7E-85FD-F2B1B52115CA}" srcOrd="3" destOrd="0" presId="urn:microsoft.com/office/officeart/2005/8/layout/orgChart1"/>
    <dgm:cxn modelId="{AB2FE2CE-F26A-4CB1-8C9A-D51F8B23BFD4}" type="presParOf" srcId="{38D1BB6F-3088-4F7E-85FD-F2B1B52115CA}" destId="{83D131DA-A7DB-4F72-B5B3-CAB118D0FEB7}" srcOrd="0" destOrd="0" presId="urn:microsoft.com/office/officeart/2005/8/layout/orgChart1"/>
    <dgm:cxn modelId="{59953192-0EA6-475F-9658-C38FEF540FB7}" type="presParOf" srcId="{83D131DA-A7DB-4F72-B5B3-CAB118D0FEB7}" destId="{A407E4F9-006B-48D5-A331-1FAD1B88E252}" srcOrd="0" destOrd="0" presId="urn:microsoft.com/office/officeart/2005/8/layout/orgChart1"/>
    <dgm:cxn modelId="{BD5FA82E-18A5-4E80-B091-497BCB9A2555}" type="presParOf" srcId="{83D131DA-A7DB-4F72-B5B3-CAB118D0FEB7}" destId="{1D6CA1EE-DCE6-4D75-8B68-3EAE2EDD244C}" srcOrd="1" destOrd="0" presId="urn:microsoft.com/office/officeart/2005/8/layout/orgChart1"/>
    <dgm:cxn modelId="{05D553B5-87B1-4D14-91F7-0674902F4970}" type="presParOf" srcId="{38D1BB6F-3088-4F7E-85FD-F2B1B52115CA}" destId="{781A5F51-9C54-49FB-B5DB-7457D1CCBE71}" srcOrd="1" destOrd="0" presId="urn:microsoft.com/office/officeart/2005/8/layout/orgChart1"/>
    <dgm:cxn modelId="{1B6C3472-0CAC-40AC-B85A-E80DCE91B562}" type="presParOf" srcId="{38D1BB6F-3088-4F7E-85FD-F2B1B52115CA}" destId="{FD8A6153-07F3-48F5-8CD8-63157A15249C}" srcOrd="2" destOrd="0" presId="urn:microsoft.com/office/officeart/2005/8/layout/orgChart1"/>
    <dgm:cxn modelId="{DECE9E74-0FFB-4C6E-83CD-40FBFD5BD209}" type="presParOf" srcId="{5AD3483A-0E23-4FE3-A98A-8689D9FC9D44}" destId="{26782DCC-E10E-4BD6-B1D4-BC5EC2CACD34}" srcOrd="4" destOrd="0" presId="urn:microsoft.com/office/officeart/2005/8/layout/orgChart1"/>
    <dgm:cxn modelId="{2A3BC2B2-2581-4C98-87E5-D126E5F9BA29}" type="presParOf" srcId="{5AD3483A-0E23-4FE3-A98A-8689D9FC9D44}" destId="{DDB5EA70-0308-4012-AF81-ADEDD28D6F77}" srcOrd="5" destOrd="0" presId="urn:microsoft.com/office/officeart/2005/8/layout/orgChart1"/>
    <dgm:cxn modelId="{D32866F6-233A-4B89-A025-F7616FCD4723}" type="presParOf" srcId="{DDB5EA70-0308-4012-AF81-ADEDD28D6F77}" destId="{23FF9E4C-E519-4733-A175-50984C2EBDB3}" srcOrd="0" destOrd="0" presId="urn:microsoft.com/office/officeart/2005/8/layout/orgChart1"/>
    <dgm:cxn modelId="{F1E3AC8D-3345-432B-935E-BFDFF5FB370F}" type="presParOf" srcId="{23FF9E4C-E519-4733-A175-50984C2EBDB3}" destId="{D8569418-4516-477D-BFDA-59C47CA09751}" srcOrd="0" destOrd="0" presId="urn:microsoft.com/office/officeart/2005/8/layout/orgChart1"/>
    <dgm:cxn modelId="{DB4D8E1E-C64B-4950-B4DE-E848A3474441}" type="presParOf" srcId="{23FF9E4C-E519-4733-A175-50984C2EBDB3}" destId="{6B60DB50-7E90-4A50-83C9-B2813121E97E}" srcOrd="1" destOrd="0" presId="urn:microsoft.com/office/officeart/2005/8/layout/orgChart1"/>
    <dgm:cxn modelId="{07724D48-6424-4305-8292-41666B823B39}" type="presParOf" srcId="{DDB5EA70-0308-4012-AF81-ADEDD28D6F77}" destId="{02B2B4EC-4E2A-447D-BC27-E6DBA348A89C}" srcOrd="1" destOrd="0" presId="urn:microsoft.com/office/officeart/2005/8/layout/orgChart1"/>
    <dgm:cxn modelId="{66628851-E4D3-448D-83AE-592AA7EB8B33}" type="presParOf" srcId="{DDB5EA70-0308-4012-AF81-ADEDD28D6F77}" destId="{77AC578E-1540-420D-8294-6B5B29BCA955}" srcOrd="2" destOrd="0" presId="urn:microsoft.com/office/officeart/2005/8/layout/orgChart1"/>
    <dgm:cxn modelId="{49B19599-C845-45ED-866A-BD07767A0345}" type="presParOf" srcId="{5AD3483A-0E23-4FE3-A98A-8689D9FC9D44}" destId="{F28890D2-1CFD-4074-B082-2D12345DB45D}" srcOrd="6" destOrd="0" presId="urn:microsoft.com/office/officeart/2005/8/layout/orgChart1"/>
    <dgm:cxn modelId="{E453570A-BEEA-41C4-A484-6E9A60D6AF7A}" type="presParOf" srcId="{5AD3483A-0E23-4FE3-A98A-8689D9FC9D44}" destId="{58FC0943-0C0E-47AA-81AA-3E94B0DA9336}" srcOrd="7" destOrd="0" presId="urn:microsoft.com/office/officeart/2005/8/layout/orgChart1"/>
    <dgm:cxn modelId="{C1931C29-2CB1-4237-82E7-1A045441B1BF}" type="presParOf" srcId="{58FC0943-0C0E-47AA-81AA-3E94B0DA9336}" destId="{062BD4D9-003A-4470-9291-3B38D6839897}" srcOrd="0" destOrd="0" presId="urn:microsoft.com/office/officeart/2005/8/layout/orgChart1"/>
    <dgm:cxn modelId="{C59E9715-9A1B-4608-9ED4-EDE3E4C0BF36}" type="presParOf" srcId="{062BD4D9-003A-4470-9291-3B38D6839897}" destId="{3A48C8B6-F31C-4B1A-BCF4-B72785A035CA}" srcOrd="0" destOrd="0" presId="urn:microsoft.com/office/officeart/2005/8/layout/orgChart1"/>
    <dgm:cxn modelId="{8A53037E-779B-4A3A-9B65-4E470A1CB6C4}" type="presParOf" srcId="{062BD4D9-003A-4470-9291-3B38D6839897}" destId="{17FD099E-0AEF-4055-A35D-79ED8DDD446B}" srcOrd="1" destOrd="0" presId="urn:microsoft.com/office/officeart/2005/8/layout/orgChart1"/>
    <dgm:cxn modelId="{B72C6BE0-4878-4E67-8B5E-574CDB64682C}" type="presParOf" srcId="{58FC0943-0C0E-47AA-81AA-3E94B0DA9336}" destId="{AF6C4CFD-5C90-4968-BC79-8E15B4E57DD1}" srcOrd="1" destOrd="0" presId="urn:microsoft.com/office/officeart/2005/8/layout/orgChart1"/>
    <dgm:cxn modelId="{A714AF7E-BE08-4C48-8F22-E2EFC2FB2527}" type="presParOf" srcId="{58FC0943-0C0E-47AA-81AA-3E94B0DA9336}" destId="{19B6212F-F18D-4272-BA4E-63A80765DF77}" srcOrd="2" destOrd="0" presId="urn:microsoft.com/office/officeart/2005/8/layout/orgChart1"/>
    <dgm:cxn modelId="{7844E8BD-5303-430C-9F05-494CDE6554C8}" type="presParOf" srcId="{EC409BB3-E943-4329-8676-C6F2E76509A5}" destId="{ABA7409B-5F20-4C0F-B114-526F516EF940}" srcOrd="2" destOrd="0" presId="urn:microsoft.com/office/officeart/2005/8/layout/orgChart1"/>
    <dgm:cxn modelId="{EFA08AB3-8387-4FD2-947F-73501E14D146}" type="presParOf" srcId="{EEAB0EDE-4004-4B21-9787-B5339426AA09}" destId="{B4FFC5D4-9AEA-4A47-A6FA-13FF8446E7D7}" srcOrd="2" destOrd="0" presId="urn:microsoft.com/office/officeart/2005/8/layout/orgChart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8C859D-005D-45D9-9CD6-DFC16093458B}">
      <dsp:nvSpPr>
        <dsp:cNvPr id="0" name=""/>
        <dsp:cNvSpPr/>
      </dsp:nvSpPr>
      <dsp:spPr>
        <a:xfrm>
          <a:off x="3966321" y="671373"/>
          <a:ext cx="306506" cy="634915"/>
        </a:xfrm>
        <a:custGeom>
          <a:avLst/>
          <a:gdLst/>
          <a:ahLst/>
          <a:cxnLst/>
          <a:rect l="0" t="0" r="0" b="0"/>
          <a:pathLst>
            <a:path>
              <a:moveTo>
                <a:pt x="0" y="0"/>
              </a:moveTo>
              <a:lnTo>
                <a:pt x="0" y="634915"/>
              </a:lnTo>
              <a:lnTo>
                <a:pt x="306506" y="634915"/>
              </a:lnTo>
            </a:path>
          </a:pathLst>
        </a:custGeom>
        <a:noFill/>
        <a:ln w="25400" cap="flat" cmpd="sng" algn="ctr">
          <a:solidFill>
            <a:schemeClr val="accent2"/>
          </a:solidFill>
          <a:prstDash val="solid"/>
        </a:ln>
        <a:effectLst/>
      </dsp:spPr>
      <dsp:style>
        <a:lnRef idx="2">
          <a:scrgbClr r="0" g="0" b="0"/>
        </a:lnRef>
        <a:fillRef idx="0">
          <a:scrgbClr r="0" g="0" b="0"/>
        </a:fillRef>
        <a:effectRef idx="0">
          <a:scrgbClr r="0" g="0" b="0"/>
        </a:effectRef>
        <a:fontRef idx="minor"/>
      </dsp:style>
    </dsp:sp>
    <dsp:sp modelId="{801D9DB6-A318-479F-B973-7084A77B5F9E}">
      <dsp:nvSpPr>
        <dsp:cNvPr id="0" name=""/>
        <dsp:cNvSpPr/>
      </dsp:nvSpPr>
      <dsp:spPr>
        <a:xfrm>
          <a:off x="3966321" y="671373"/>
          <a:ext cx="310366" cy="3407434"/>
        </a:xfrm>
        <a:custGeom>
          <a:avLst/>
          <a:gdLst/>
          <a:ahLst/>
          <a:cxnLst/>
          <a:rect l="0" t="0" r="0" b="0"/>
          <a:pathLst>
            <a:path>
              <a:moveTo>
                <a:pt x="0" y="0"/>
              </a:moveTo>
              <a:lnTo>
                <a:pt x="0" y="3407434"/>
              </a:lnTo>
              <a:lnTo>
                <a:pt x="310366" y="3407434"/>
              </a:lnTo>
            </a:path>
          </a:pathLst>
        </a:custGeom>
        <a:noFill/>
        <a:ln w="25400" cap="flat" cmpd="sng" algn="ctr">
          <a:solidFill>
            <a:srgbClr val="26B756"/>
          </a:solidFill>
          <a:prstDash val="solid"/>
        </a:ln>
        <a:effectLst/>
      </dsp:spPr>
      <dsp:style>
        <a:lnRef idx="2">
          <a:scrgbClr r="0" g="0" b="0"/>
        </a:lnRef>
        <a:fillRef idx="0">
          <a:scrgbClr r="0" g="0" b="0"/>
        </a:fillRef>
        <a:effectRef idx="0">
          <a:scrgbClr r="0" g="0" b="0"/>
        </a:effectRef>
        <a:fontRef idx="minor"/>
      </dsp:style>
    </dsp:sp>
    <dsp:sp modelId="{28D29AE7-D624-475E-8914-F49ED840A0C2}">
      <dsp:nvSpPr>
        <dsp:cNvPr id="0" name=""/>
        <dsp:cNvSpPr/>
      </dsp:nvSpPr>
      <dsp:spPr>
        <a:xfrm>
          <a:off x="3966321" y="671373"/>
          <a:ext cx="282862" cy="2483263"/>
        </a:xfrm>
        <a:custGeom>
          <a:avLst/>
          <a:gdLst/>
          <a:ahLst/>
          <a:cxnLst/>
          <a:rect l="0" t="0" r="0" b="0"/>
          <a:pathLst>
            <a:path>
              <a:moveTo>
                <a:pt x="0" y="0"/>
              </a:moveTo>
              <a:lnTo>
                <a:pt x="0" y="2483263"/>
              </a:lnTo>
              <a:lnTo>
                <a:pt x="282862" y="2483263"/>
              </a:lnTo>
            </a:path>
          </a:pathLst>
        </a:custGeom>
        <a:noFill/>
        <a:ln w="25400" cap="flat" cmpd="sng" algn="ctr">
          <a:solidFill>
            <a:srgbClr val="26B756"/>
          </a:solidFill>
          <a:prstDash val="solid"/>
        </a:ln>
        <a:effectLst/>
      </dsp:spPr>
      <dsp:style>
        <a:lnRef idx="2">
          <a:scrgbClr r="0" g="0" b="0"/>
        </a:lnRef>
        <a:fillRef idx="0">
          <a:scrgbClr r="0" g="0" b="0"/>
        </a:fillRef>
        <a:effectRef idx="0">
          <a:scrgbClr r="0" g="0" b="0"/>
        </a:effectRef>
        <a:fontRef idx="minor"/>
      </dsp:style>
    </dsp:sp>
    <dsp:sp modelId="{6CB2C14B-5B37-4151-AB05-DAECA465660E}">
      <dsp:nvSpPr>
        <dsp:cNvPr id="0" name=""/>
        <dsp:cNvSpPr/>
      </dsp:nvSpPr>
      <dsp:spPr>
        <a:xfrm>
          <a:off x="3966321" y="671373"/>
          <a:ext cx="301198" cy="1540749"/>
        </a:xfrm>
        <a:custGeom>
          <a:avLst/>
          <a:gdLst/>
          <a:ahLst/>
          <a:cxnLst/>
          <a:rect l="0" t="0" r="0" b="0"/>
          <a:pathLst>
            <a:path>
              <a:moveTo>
                <a:pt x="0" y="0"/>
              </a:moveTo>
              <a:lnTo>
                <a:pt x="0" y="1540749"/>
              </a:lnTo>
              <a:lnTo>
                <a:pt x="301198" y="1540749"/>
              </a:lnTo>
            </a:path>
          </a:pathLst>
        </a:custGeom>
        <a:noFill/>
        <a:ln w="25400" cap="flat" cmpd="sng" algn="ctr">
          <a:solidFill>
            <a:srgbClr val="26B756"/>
          </a:solidFill>
          <a:prstDash val="solid"/>
        </a:ln>
        <a:effectLst/>
      </dsp:spPr>
      <dsp:style>
        <a:lnRef idx="2">
          <a:scrgbClr r="0" g="0" b="0"/>
        </a:lnRef>
        <a:fillRef idx="0">
          <a:scrgbClr r="0" g="0" b="0"/>
        </a:fillRef>
        <a:effectRef idx="0">
          <a:scrgbClr r="0" g="0" b="0"/>
        </a:effectRef>
        <a:fontRef idx="minor"/>
      </dsp:style>
    </dsp:sp>
    <dsp:sp modelId="{12AEE84C-3302-4B40-BB8E-9A8452F325D7}">
      <dsp:nvSpPr>
        <dsp:cNvPr id="0" name=""/>
        <dsp:cNvSpPr/>
      </dsp:nvSpPr>
      <dsp:spPr>
        <a:xfrm>
          <a:off x="3296127" y="1179"/>
          <a:ext cx="1340388" cy="670194"/>
        </a:xfrm>
        <a:prstGeom prst="rect">
          <a:avLst/>
        </a:prstGeom>
        <a:noFill/>
        <a:ln w="28575" cap="flat" cmpd="sng" algn="ctr">
          <a:solidFill>
            <a:srgbClr val="26B75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solidFill>
                <a:sysClr val="windowText" lastClr="000000"/>
              </a:solidFill>
              <a:latin typeface="Nunito Sans" panose="00000500000000000000" pitchFamily="2" charset="0"/>
            </a:rPr>
            <a:t>Group Trustee Board</a:t>
          </a:r>
        </a:p>
      </dsp:txBody>
      <dsp:txXfrm>
        <a:off x="3296127" y="1179"/>
        <a:ext cx="1340388" cy="670194"/>
      </dsp:txXfrm>
    </dsp:sp>
    <dsp:sp modelId="{1574C082-CCC5-4504-9DE7-6C674FA42831}">
      <dsp:nvSpPr>
        <dsp:cNvPr id="0" name=""/>
        <dsp:cNvSpPr/>
      </dsp:nvSpPr>
      <dsp:spPr>
        <a:xfrm>
          <a:off x="4267519" y="1877026"/>
          <a:ext cx="1340388" cy="670194"/>
        </a:xfrm>
        <a:prstGeom prst="rect">
          <a:avLst/>
        </a:prstGeom>
        <a:noFill/>
        <a:ln w="25400" cap="flat" cmpd="sng" algn="ctr">
          <a:solidFill>
            <a:srgbClr val="26B756"/>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solidFill>
                <a:sysClr val="windowText" lastClr="000000"/>
              </a:solidFill>
              <a:latin typeface="Nunito Sans" panose="00000500000000000000" pitchFamily="2" charset="0"/>
            </a:rPr>
            <a:t>Treasurer</a:t>
          </a:r>
        </a:p>
      </dsp:txBody>
      <dsp:txXfrm>
        <a:off x="4267519" y="1877026"/>
        <a:ext cx="1340388" cy="670194"/>
      </dsp:txXfrm>
    </dsp:sp>
    <dsp:sp modelId="{E9430573-41C5-40E1-A892-EDAFF184FE89}">
      <dsp:nvSpPr>
        <dsp:cNvPr id="0" name=""/>
        <dsp:cNvSpPr/>
      </dsp:nvSpPr>
      <dsp:spPr>
        <a:xfrm>
          <a:off x="4249183" y="2819540"/>
          <a:ext cx="1340388" cy="670194"/>
        </a:xfrm>
        <a:prstGeom prst="rect">
          <a:avLst/>
        </a:prstGeom>
        <a:noFill/>
        <a:ln w="25400" cap="flat" cmpd="sng" algn="ctr">
          <a:solidFill>
            <a:srgbClr val="26B756"/>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solidFill>
                <a:sysClr val="windowText" lastClr="000000"/>
              </a:solidFill>
              <a:latin typeface="Nunito Sans" panose="00000500000000000000" pitchFamily="2" charset="0"/>
            </a:rPr>
            <a:t>Trustees</a:t>
          </a:r>
        </a:p>
      </dsp:txBody>
      <dsp:txXfrm>
        <a:off x="4249183" y="2819540"/>
        <a:ext cx="1340388" cy="670194"/>
      </dsp:txXfrm>
    </dsp:sp>
    <dsp:sp modelId="{4C81C56F-4A27-426C-8E87-87521A345DA5}">
      <dsp:nvSpPr>
        <dsp:cNvPr id="0" name=""/>
        <dsp:cNvSpPr/>
      </dsp:nvSpPr>
      <dsp:spPr>
        <a:xfrm>
          <a:off x="4276688" y="3743711"/>
          <a:ext cx="1340388" cy="670194"/>
        </a:xfrm>
        <a:prstGeom prst="rect">
          <a:avLst/>
        </a:prstGeom>
        <a:noFill/>
        <a:ln w="25400" cap="flat" cmpd="sng" algn="ctr">
          <a:solidFill>
            <a:srgbClr val="26B756"/>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solidFill>
                <a:sysClr val="windowText" lastClr="000000"/>
              </a:solidFill>
              <a:latin typeface="Nunito Sans" panose="00000500000000000000" pitchFamily="2" charset="0"/>
            </a:rPr>
            <a:t>Group Lead Volunteer</a:t>
          </a:r>
        </a:p>
      </dsp:txBody>
      <dsp:txXfrm>
        <a:off x="4276688" y="3743711"/>
        <a:ext cx="1340388" cy="670194"/>
      </dsp:txXfrm>
    </dsp:sp>
    <dsp:sp modelId="{890B7EBD-B953-4842-A67B-1A7BBAA10B00}">
      <dsp:nvSpPr>
        <dsp:cNvPr id="0" name=""/>
        <dsp:cNvSpPr/>
      </dsp:nvSpPr>
      <dsp:spPr>
        <a:xfrm>
          <a:off x="4272827" y="971191"/>
          <a:ext cx="1340388" cy="670194"/>
        </a:xfrm>
        <a:prstGeom prst="rect">
          <a:avLst/>
        </a:prstGeom>
        <a:noFill/>
        <a:ln w="25400" cap="flat" cmpd="sng" algn="ctr">
          <a:solidFill>
            <a:srgbClr val="26B756"/>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solidFill>
                <a:sysClr val="windowText" lastClr="000000"/>
              </a:solidFill>
              <a:latin typeface="Nunito Sans" panose="00000500000000000000" pitchFamily="2" charset="0"/>
            </a:rPr>
            <a:t>Chair</a:t>
          </a:r>
        </a:p>
      </dsp:txBody>
      <dsp:txXfrm>
        <a:off x="4272827" y="971191"/>
        <a:ext cx="1340388" cy="6701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8C859D-005D-45D9-9CD6-DFC16093458B}">
      <dsp:nvSpPr>
        <dsp:cNvPr id="0" name=""/>
        <dsp:cNvSpPr/>
      </dsp:nvSpPr>
      <dsp:spPr>
        <a:xfrm>
          <a:off x="4433620" y="571219"/>
          <a:ext cx="260065" cy="538713"/>
        </a:xfrm>
        <a:custGeom>
          <a:avLst/>
          <a:gdLst/>
          <a:ahLst/>
          <a:cxnLst/>
          <a:rect l="0" t="0" r="0" b="0"/>
          <a:pathLst>
            <a:path>
              <a:moveTo>
                <a:pt x="0" y="0"/>
              </a:moveTo>
              <a:lnTo>
                <a:pt x="0" y="538713"/>
              </a:lnTo>
              <a:lnTo>
                <a:pt x="260065" y="538713"/>
              </a:lnTo>
            </a:path>
          </a:pathLst>
        </a:custGeom>
        <a:noFill/>
        <a:ln w="25400" cap="flat" cmpd="sng" algn="ctr">
          <a:solidFill>
            <a:srgbClr val="00B050"/>
          </a:solidFill>
          <a:prstDash val="solid"/>
        </a:ln>
        <a:effectLst/>
      </dsp:spPr>
      <dsp:style>
        <a:lnRef idx="2">
          <a:scrgbClr r="0" g="0" b="0"/>
        </a:lnRef>
        <a:fillRef idx="0">
          <a:scrgbClr r="0" g="0" b="0"/>
        </a:fillRef>
        <a:effectRef idx="0">
          <a:scrgbClr r="0" g="0" b="0"/>
        </a:effectRef>
        <a:fontRef idx="minor"/>
      </dsp:style>
    </dsp:sp>
    <dsp:sp modelId="{801D9DB6-A318-479F-B973-7084A77B5F9E}">
      <dsp:nvSpPr>
        <dsp:cNvPr id="0" name=""/>
        <dsp:cNvSpPr/>
      </dsp:nvSpPr>
      <dsp:spPr>
        <a:xfrm>
          <a:off x="4433620" y="571219"/>
          <a:ext cx="263340" cy="4506104"/>
        </a:xfrm>
        <a:custGeom>
          <a:avLst/>
          <a:gdLst/>
          <a:ahLst/>
          <a:cxnLst/>
          <a:rect l="0" t="0" r="0" b="0"/>
          <a:pathLst>
            <a:path>
              <a:moveTo>
                <a:pt x="0" y="0"/>
              </a:moveTo>
              <a:lnTo>
                <a:pt x="0" y="4506104"/>
              </a:lnTo>
              <a:lnTo>
                <a:pt x="263340" y="4506104"/>
              </a:lnTo>
            </a:path>
          </a:pathLst>
        </a:custGeom>
        <a:noFill/>
        <a:ln w="25400" cap="flat" cmpd="sng" algn="ctr">
          <a:solidFill>
            <a:srgbClr val="26B756"/>
          </a:solidFill>
          <a:prstDash val="solid"/>
        </a:ln>
        <a:effectLst/>
      </dsp:spPr>
      <dsp:style>
        <a:lnRef idx="2">
          <a:scrgbClr r="0" g="0" b="0"/>
        </a:lnRef>
        <a:fillRef idx="0">
          <a:scrgbClr r="0" g="0" b="0"/>
        </a:fillRef>
        <a:effectRef idx="0">
          <a:scrgbClr r="0" g="0" b="0"/>
        </a:effectRef>
        <a:fontRef idx="minor"/>
      </dsp:style>
    </dsp:sp>
    <dsp:sp modelId="{7192AF85-347D-41B1-AFA4-375120611411}">
      <dsp:nvSpPr>
        <dsp:cNvPr id="0" name=""/>
        <dsp:cNvSpPr/>
      </dsp:nvSpPr>
      <dsp:spPr>
        <a:xfrm>
          <a:off x="4433620" y="571219"/>
          <a:ext cx="219497" cy="3720575"/>
        </a:xfrm>
        <a:custGeom>
          <a:avLst/>
          <a:gdLst/>
          <a:ahLst/>
          <a:cxnLst/>
          <a:rect l="0" t="0" r="0" b="0"/>
          <a:pathLst>
            <a:path>
              <a:moveTo>
                <a:pt x="0" y="0"/>
              </a:moveTo>
              <a:lnTo>
                <a:pt x="0" y="3720575"/>
              </a:lnTo>
              <a:lnTo>
                <a:pt x="219497" y="3720575"/>
              </a:lnTo>
            </a:path>
          </a:pathLst>
        </a:custGeom>
        <a:noFill/>
        <a:ln w="25400" cap="flat" cmpd="sng" algn="ctr">
          <a:solidFill>
            <a:srgbClr val="26B756"/>
          </a:solidFill>
          <a:prstDash val="solid"/>
        </a:ln>
        <a:effectLst/>
      </dsp:spPr>
      <dsp:style>
        <a:lnRef idx="2">
          <a:scrgbClr r="0" g="0" b="0"/>
        </a:lnRef>
        <a:fillRef idx="0">
          <a:scrgbClr r="0" g="0" b="0"/>
        </a:fillRef>
        <a:effectRef idx="0">
          <a:scrgbClr r="0" g="0" b="0"/>
        </a:effectRef>
        <a:fontRef idx="minor"/>
      </dsp:style>
    </dsp:sp>
    <dsp:sp modelId="{28D29AE7-D624-475E-8914-F49ED840A0C2}">
      <dsp:nvSpPr>
        <dsp:cNvPr id="0" name=""/>
        <dsp:cNvSpPr/>
      </dsp:nvSpPr>
      <dsp:spPr>
        <a:xfrm>
          <a:off x="4433620" y="571219"/>
          <a:ext cx="240003" cy="2914483"/>
        </a:xfrm>
        <a:custGeom>
          <a:avLst/>
          <a:gdLst/>
          <a:ahLst/>
          <a:cxnLst/>
          <a:rect l="0" t="0" r="0" b="0"/>
          <a:pathLst>
            <a:path>
              <a:moveTo>
                <a:pt x="0" y="0"/>
              </a:moveTo>
              <a:lnTo>
                <a:pt x="0" y="2914483"/>
              </a:lnTo>
              <a:lnTo>
                <a:pt x="240003" y="2914483"/>
              </a:lnTo>
            </a:path>
          </a:pathLst>
        </a:custGeom>
        <a:noFill/>
        <a:ln w="25400" cap="flat" cmpd="sng" algn="ctr">
          <a:solidFill>
            <a:srgbClr val="26B756"/>
          </a:solidFill>
          <a:prstDash val="solid"/>
        </a:ln>
        <a:effectLst/>
      </dsp:spPr>
      <dsp:style>
        <a:lnRef idx="2">
          <a:scrgbClr r="0" g="0" b="0"/>
        </a:lnRef>
        <a:fillRef idx="0">
          <a:scrgbClr r="0" g="0" b="0"/>
        </a:fillRef>
        <a:effectRef idx="0">
          <a:scrgbClr r="0" g="0" b="0"/>
        </a:effectRef>
        <a:fontRef idx="minor"/>
      </dsp:style>
    </dsp:sp>
    <dsp:sp modelId="{FA7E8F56-B833-4227-AE3E-49C703D2918D}">
      <dsp:nvSpPr>
        <dsp:cNvPr id="0" name=""/>
        <dsp:cNvSpPr/>
      </dsp:nvSpPr>
      <dsp:spPr>
        <a:xfrm>
          <a:off x="4433620" y="571219"/>
          <a:ext cx="241163" cy="2105616"/>
        </a:xfrm>
        <a:custGeom>
          <a:avLst/>
          <a:gdLst/>
          <a:ahLst/>
          <a:cxnLst/>
          <a:rect l="0" t="0" r="0" b="0"/>
          <a:pathLst>
            <a:path>
              <a:moveTo>
                <a:pt x="0" y="0"/>
              </a:moveTo>
              <a:lnTo>
                <a:pt x="0" y="2105616"/>
              </a:lnTo>
              <a:lnTo>
                <a:pt x="241163" y="2105616"/>
              </a:lnTo>
            </a:path>
          </a:pathLst>
        </a:custGeom>
        <a:noFill/>
        <a:ln w="25400" cap="flat" cmpd="sng" algn="ctr">
          <a:solidFill>
            <a:srgbClr val="26B756"/>
          </a:solidFill>
          <a:prstDash val="solid"/>
        </a:ln>
        <a:effectLst/>
      </dsp:spPr>
      <dsp:style>
        <a:lnRef idx="2">
          <a:scrgbClr r="0" g="0" b="0"/>
        </a:lnRef>
        <a:fillRef idx="0">
          <a:scrgbClr r="0" g="0" b="0"/>
        </a:fillRef>
        <a:effectRef idx="0">
          <a:scrgbClr r="0" g="0" b="0"/>
        </a:effectRef>
        <a:fontRef idx="minor"/>
      </dsp:style>
    </dsp:sp>
    <dsp:sp modelId="{6CB2C14B-5B37-4151-AB05-DAECA465660E}">
      <dsp:nvSpPr>
        <dsp:cNvPr id="0" name=""/>
        <dsp:cNvSpPr/>
      </dsp:nvSpPr>
      <dsp:spPr>
        <a:xfrm>
          <a:off x="4433620" y="571219"/>
          <a:ext cx="255561" cy="1307297"/>
        </a:xfrm>
        <a:custGeom>
          <a:avLst/>
          <a:gdLst/>
          <a:ahLst/>
          <a:cxnLst/>
          <a:rect l="0" t="0" r="0" b="0"/>
          <a:pathLst>
            <a:path>
              <a:moveTo>
                <a:pt x="0" y="0"/>
              </a:moveTo>
              <a:lnTo>
                <a:pt x="0" y="1307297"/>
              </a:lnTo>
              <a:lnTo>
                <a:pt x="255561" y="1307297"/>
              </a:lnTo>
            </a:path>
          </a:pathLst>
        </a:custGeom>
        <a:noFill/>
        <a:ln w="25400" cap="flat" cmpd="sng" algn="ctr">
          <a:solidFill>
            <a:srgbClr val="26B756"/>
          </a:solidFill>
          <a:prstDash val="solid"/>
        </a:ln>
        <a:effectLst/>
      </dsp:spPr>
      <dsp:style>
        <a:lnRef idx="2">
          <a:scrgbClr r="0" g="0" b="0"/>
        </a:lnRef>
        <a:fillRef idx="0">
          <a:scrgbClr r="0" g="0" b="0"/>
        </a:fillRef>
        <a:effectRef idx="0">
          <a:scrgbClr r="0" g="0" b="0"/>
        </a:effectRef>
        <a:fontRef idx="minor"/>
      </dsp:style>
    </dsp:sp>
    <dsp:sp modelId="{12AEE84C-3302-4B40-BB8E-9A8452F325D7}">
      <dsp:nvSpPr>
        <dsp:cNvPr id="0" name=""/>
        <dsp:cNvSpPr/>
      </dsp:nvSpPr>
      <dsp:spPr>
        <a:xfrm>
          <a:off x="3864973" y="2571"/>
          <a:ext cx="1137294" cy="568647"/>
        </a:xfrm>
        <a:prstGeom prst="rect">
          <a:avLst/>
        </a:prstGeom>
        <a:noFill/>
        <a:ln w="28575"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dirty="0">
              <a:solidFill>
                <a:sysClr val="windowText" lastClr="000000"/>
              </a:solidFill>
              <a:latin typeface="Nunito Sans" panose="00000500000000000000" pitchFamily="2" charset="0"/>
            </a:rPr>
            <a:t>Group Leadership Team</a:t>
          </a:r>
        </a:p>
      </dsp:txBody>
      <dsp:txXfrm>
        <a:off x="3864973" y="2571"/>
        <a:ext cx="1137294" cy="568647"/>
      </dsp:txXfrm>
    </dsp:sp>
    <dsp:sp modelId="{1574C082-CCC5-4504-9DE7-6C674FA42831}">
      <dsp:nvSpPr>
        <dsp:cNvPr id="0" name=""/>
        <dsp:cNvSpPr/>
      </dsp:nvSpPr>
      <dsp:spPr>
        <a:xfrm>
          <a:off x="4689182" y="1594193"/>
          <a:ext cx="1137294" cy="568647"/>
        </a:xfrm>
        <a:prstGeom prst="rect">
          <a:avLst/>
        </a:prstGeom>
        <a:noFill/>
        <a:ln w="25400" cap="flat" cmpd="sng" algn="ctr">
          <a:solidFill>
            <a:srgbClr val="26B756"/>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solidFill>
                <a:sysClr val="windowText" lastClr="000000"/>
              </a:solidFill>
              <a:latin typeface="Nunito Sans" panose="00000500000000000000" pitchFamily="2" charset="0"/>
            </a:rPr>
            <a:t>Squirrel Team Leader(s)</a:t>
          </a:r>
        </a:p>
      </dsp:txBody>
      <dsp:txXfrm>
        <a:off x="4689182" y="1594193"/>
        <a:ext cx="1137294" cy="568647"/>
      </dsp:txXfrm>
    </dsp:sp>
    <dsp:sp modelId="{A4C9AC38-FCCB-4D4F-BACF-AF9C56A3D62E}">
      <dsp:nvSpPr>
        <dsp:cNvPr id="0" name=""/>
        <dsp:cNvSpPr/>
      </dsp:nvSpPr>
      <dsp:spPr>
        <a:xfrm>
          <a:off x="4674784" y="2392511"/>
          <a:ext cx="1137294" cy="568647"/>
        </a:xfrm>
        <a:prstGeom prst="rect">
          <a:avLst/>
        </a:prstGeom>
        <a:noFill/>
        <a:ln w="25400" cap="flat" cmpd="sng" algn="ctr">
          <a:solidFill>
            <a:srgbClr val="26B756"/>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solidFill>
                <a:sysClr val="windowText" lastClr="000000"/>
              </a:solidFill>
              <a:latin typeface="Nunito Sans" panose="00000500000000000000" pitchFamily="2" charset="0"/>
            </a:rPr>
            <a:t>Beaver Team Leader(s)</a:t>
          </a:r>
        </a:p>
      </dsp:txBody>
      <dsp:txXfrm>
        <a:off x="4674784" y="2392511"/>
        <a:ext cx="1137294" cy="568647"/>
      </dsp:txXfrm>
    </dsp:sp>
    <dsp:sp modelId="{E9430573-41C5-40E1-A892-EDAFF184FE89}">
      <dsp:nvSpPr>
        <dsp:cNvPr id="0" name=""/>
        <dsp:cNvSpPr/>
      </dsp:nvSpPr>
      <dsp:spPr>
        <a:xfrm>
          <a:off x="4673624" y="3201378"/>
          <a:ext cx="1137294" cy="568647"/>
        </a:xfrm>
        <a:prstGeom prst="rect">
          <a:avLst/>
        </a:prstGeom>
        <a:noFill/>
        <a:ln w="25400" cap="flat" cmpd="sng" algn="ctr">
          <a:solidFill>
            <a:srgbClr val="26B756"/>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solidFill>
                <a:sysClr val="windowText" lastClr="000000"/>
              </a:solidFill>
              <a:latin typeface="Nunito Sans" panose="00000500000000000000" pitchFamily="2" charset="0"/>
            </a:rPr>
            <a:t>Cub Team Leader(s)</a:t>
          </a:r>
        </a:p>
      </dsp:txBody>
      <dsp:txXfrm>
        <a:off x="4673624" y="3201378"/>
        <a:ext cx="1137294" cy="568647"/>
      </dsp:txXfrm>
    </dsp:sp>
    <dsp:sp modelId="{9A65821E-F0B5-458D-8889-3AD8184D4E3A}">
      <dsp:nvSpPr>
        <dsp:cNvPr id="0" name=""/>
        <dsp:cNvSpPr/>
      </dsp:nvSpPr>
      <dsp:spPr>
        <a:xfrm>
          <a:off x="4653118" y="4007470"/>
          <a:ext cx="1137294" cy="568647"/>
        </a:xfrm>
        <a:prstGeom prst="rect">
          <a:avLst/>
        </a:prstGeom>
        <a:noFill/>
        <a:ln w="25400" cap="flat" cmpd="sng" algn="ctr">
          <a:solidFill>
            <a:srgbClr val="26B756"/>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solidFill>
                <a:sysClr val="windowText" lastClr="000000"/>
              </a:solidFill>
              <a:latin typeface="Nunito Sans" panose="00000500000000000000" pitchFamily="2" charset="0"/>
            </a:rPr>
            <a:t>Scout Team Leader(s)</a:t>
          </a:r>
        </a:p>
      </dsp:txBody>
      <dsp:txXfrm>
        <a:off x="4653118" y="4007470"/>
        <a:ext cx="1137294" cy="568647"/>
      </dsp:txXfrm>
    </dsp:sp>
    <dsp:sp modelId="{4C81C56F-4A27-426C-8E87-87521A345DA5}">
      <dsp:nvSpPr>
        <dsp:cNvPr id="0" name=""/>
        <dsp:cNvSpPr/>
      </dsp:nvSpPr>
      <dsp:spPr>
        <a:xfrm>
          <a:off x="4696961" y="4792999"/>
          <a:ext cx="1137294" cy="568647"/>
        </a:xfrm>
        <a:prstGeom prst="rect">
          <a:avLst/>
        </a:prstGeom>
        <a:noFill/>
        <a:ln w="25400" cap="flat" cmpd="sng" algn="ctr">
          <a:solidFill>
            <a:srgbClr val="26B756"/>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solidFill>
                <a:sysClr val="windowText" lastClr="000000"/>
              </a:solidFill>
              <a:latin typeface="Nunito Sans" panose="00000500000000000000" pitchFamily="2" charset="0"/>
            </a:rPr>
            <a:t>Leadership Team Member(s)</a:t>
          </a:r>
        </a:p>
      </dsp:txBody>
      <dsp:txXfrm>
        <a:off x="4696961" y="4792999"/>
        <a:ext cx="1137294" cy="568647"/>
      </dsp:txXfrm>
    </dsp:sp>
    <dsp:sp modelId="{890B7EBD-B953-4842-A67B-1A7BBAA10B00}">
      <dsp:nvSpPr>
        <dsp:cNvPr id="0" name=""/>
        <dsp:cNvSpPr/>
      </dsp:nvSpPr>
      <dsp:spPr>
        <a:xfrm>
          <a:off x="4693686" y="825609"/>
          <a:ext cx="1137294" cy="568647"/>
        </a:xfrm>
        <a:prstGeom prst="rect">
          <a:avLst/>
        </a:prstGeom>
        <a:noFill/>
        <a:ln w="25400" cap="flat" cmpd="sng" algn="ctr">
          <a:solidFill>
            <a:srgbClr val="26B756"/>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solidFill>
                <a:sysClr val="windowText" lastClr="000000"/>
              </a:solidFill>
              <a:latin typeface="Nunito Sans" panose="00000500000000000000" pitchFamily="2" charset="0"/>
            </a:rPr>
            <a:t>Group Lead Volunteer(s)</a:t>
          </a:r>
        </a:p>
      </dsp:txBody>
      <dsp:txXfrm>
        <a:off x="4693686" y="825609"/>
        <a:ext cx="1137294" cy="56864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782DCC-E10E-4BD6-B1D4-BC5EC2CACD34}">
      <dsp:nvSpPr>
        <dsp:cNvPr id="0" name=""/>
        <dsp:cNvSpPr/>
      </dsp:nvSpPr>
      <dsp:spPr>
        <a:xfrm>
          <a:off x="5262805" y="1568978"/>
          <a:ext cx="194330" cy="2435614"/>
        </a:xfrm>
        <a:custGeom>
          <a:avLst/>
          <a:gdLst/>
          <a:ahLst/>
          <a:cxnLst/>
          <a:rect l="0" t="0" r="0" b="0"/>
          <a:pathLst>
            <a:path>
              <a:moveTo>
                <a:pt x="0" y="0"/>
              </a:moveTo>
              <a:lnTo>
                <a:pt x="0" y="2435614"/>
              </a:lnTo>
              <a:lnTo>
                <a:pt x="194330" y="2435614"/>
              </a:lnTo>
            </a:path>
          </a:pathLst>
        </a:custGeom>
        <a:noFill/>
        <a:ln w="25400" cap="flat" cmpd="sng" algn="ctr">
          <a:solidFill>
            <a:srgbClr val="26B756"/>
          </a:solidFill>
          <a:prstDash val="solid"/>
        </a:ln>
        <a:effectLst/>
      </dsp:spPr>
      <dsp:style>
        <a:lnRef idx="2">
          <a:scrgbClr r="0" g="0" b="0"/>
        </a:lnRef>
        <a:fillRef idx="0">
          <a:scrgbClr r="0" g="0" b="0"/>
        </a:fillRef>
        <a:effectRef idx="0">
          <a:scrgbClr r="0" g="0" b="0"/>
        </a:effectRef>
        <a:fontRef idx="minor"/>
      </dsp:style>
    </dsp:sp>
    <dsp:sp modelId="{640103C6-4C6D-4FA2-8BF3-D851B02679FD}">
      <dsp:nvSpPr>
        <dsp:cNvPr id="0" name=""/>
        <dsp:cNvSpPr/>
      </dsp:nvSpPr>
      <dsp:spPr>
        <a:xfrm>
          <a:off x="5262805" y="1568978"/>
          <a:ext cx="163846" cy="1505624"/>
        </a:xfrm>
        <a:custGeom>
          <a:avLst/>
          <a:gdLst/>
          <a:ahLst/>
          <a:cxnLst/>
          <a:rect l="0" t="0" r="0" b="0"/>
          <a:pathLst>
            <a:path>
              <a:moveTo>
                <a:pt x="0" y="0"/>
              </a:moveTo>
              <a:lnTo>
                <a:pt x="0" y="1505624"/>
              </a:lnTo>
              <a:lnTo>
                <a:pt x="163846" y="1505624"/>
              </a:lnTo>
            </a:path>
          </a:pathLst>
        </a:custGeom>
        <a:noFill/>
        <a:ln w="25400" cap="flat" cmpd="sng" algn="ctr">
          <a:solidFill>
            <a:srgbClr val="26B756"/>
          </a:solidFill>
          <a:prstDash val="solid"/>
        </a:ln>
        <a:effectLst/>
      </dsp:spPr>
      <dsp:style>
        <a:lnRef idx="2">
          <a:scrgbClr r="0" g="0" b="0"/>
        </a:lnRef>
        <a:fillRef idx="0">
          <a:scrgbClr r="0" g="0" b="0"/>
        </a:fillRef>
        <a:effectRef idx="0">
          <a:scrgbClr r="0" g="0" b="0"/>
        </a:effectRef>
        <a:fontRef idx="minor"/>
      </dsp:style>
    </dsp:sp>
    <dsp:sp modelId="{5CC2249A-E458-4025-9A84-77AAEB9B467B}">
      <dsp:nvSpPr>
        <dsp:cNvPr id="0" name=""/>
        <dsp:cNvSpPr/>
      </dsp:nvSpPr>
      <dsp:spPr>
        <a:xfrm>
          <a:off x="5262805" y="1568978"/>
          <a:ext cx="163846" cy="585791"/>
        </a:xfrm>
        <a:custGeom>
          <a:avLst/>
          <a:gdLst/>
          <a:ahLst/>
          <a:cxnLst/>
          <a:rect l="0" t="0" r="0" b="0"/>
          <a:pathLst>
            <a:path>
              <a:moveTo>
                <a:pt x="0" y="0"/>
              </a:moveTo>
              <a:lnTo>
                <a:pt x="0" y="585791"/>
              </a:lnTo>
              <a:lnTo>
                <a:pt x="163846" y="585791"/>
              </a:lnTo>
            </a:path>
          </a:pathLst>
        </a:custGeom>
        <a:noFill/>
        <a:ln w="25400" cap="flat" cmpd="sng" algn="ctr">
          <a:solidFill>
            <a:srgbClr val="26B756"/>
          </a:solidFill>
          <a:prstDash val="solid"/>
        </a:ln>
        <a:effectLst/>
      </dsp:spPr>
      <dsp:style>
        <a:lnRef idx="2">
          <a:scrgbClr r="0" g="0" b="0"/>
        </a:lnRef>
        <a:fillRef idx="0">
          <a:scrgbClr r="0" g="0" b="0"/>
        </a:fillRef>
        <a:effectRef idx="0">
          <a:scrgbClr r="0" g="0" b="0"/>
        </a:effectRef>
        <a:fontRef idx="minor"/>
      </dsp:style>
    </dsp:sp>
    <dsp:sp modelId="{BEEA25FA-B2EC-4BB2-BCEC-B0A688548711}">
      <dsp:nvSpPr>
        <dsp:cNvPr id="0" name=""/>
        <dsp:cNvSpPr/>
      </dsp:nvSpPr>
      <dsp:spPr>
        <a:xfrm>
          <a:off x="3429617" y="649145"/>
          <a:ext cx="2351404" cy="272063"/>
        </a:xfrm>
        <a:custGeom>
          <a:avLst/>
          <a:gdLst/>
          <a:ahLst/>
          <a:cxnLst/>
          <a:rect l="0" t="0" r="0" b="0"/>
          <a:pathLst>
            <a:path>
              <a:moveTo>
                <a:pt x="0" y="0"/>
              </a:moveTo>
              <a:lnTo>
                <a:pt x="0" y="136031"/>
              </a:lnTo>
              <a:lnTo>
                <a:pt x="2351404" y="136031"/>
              </a:lnTo>
              <a:lnTo>
                <a:pt x="2351404" y="272063"/>
              </a:lnTo>
            </a:path>
          </a:pathLst>
        </a:custGeom>
        <a:noFill/>
        <a:ln w="28575" cap="flat" cmpd="sng" algn="ctr">
          <a:solidFill>
            <a:srgbClr val="00B050"/>
          </a:solidFill>
          <a:prstDash val="solid"/>
        </a:ln>
        <a:effectLst/>
      </dsp:spPr>
      <dsp:style>
        <a:lnRef idx="2">
          <a:scrgbClr r="0" g="0" b="0"/>
        </a:lnRef>
        <a:fillRef idx="0">
          <a:scrgbClr r="0" g="0" b="0"/>
        </a:fillRef>
        <a:effectRef idx="0">
          <a:scrgbClr r="0" g="0" b="0"/>
        </a:effectRef>
        <a:fontRef idx="minor"/>
      </dsp:style>
    </dsp:sp>
    <dsp:sp modelId="{611BB19A-CFE8-4CF1-8DB8-EF5BF5C4F9E1}">
      <dsp:nvSpPr>
        <dsp:cNvPr id="0" name=""/>
        <dsp:cNvSpPr/>
      </dsp:nvSpPr>
      <dsp:spPr>
        <a:xfrm>
          <a:off x="3695203" y="1568978"/>
          <a:ext cx="194330" cy="2435614"/>
        </a:xfrm>
        <a:custGeom>
          <a:avLst/>
          <a:gdLst/>
          <a:ahLst/>
          <a:cxnLst/>
          <a:rect l="0" t="0" r="0" b="0"/>
          <a:pathLst>
            <a:path>
              <a:moveTo>
                <a:pt x="0" y="0"/>
              </a:moveTo>
              <a:lnTo>
                <a:pt x="0" y="2435614"/>
              </a:lnTo>
              <a:lnTo>
                <a:pt x="194330" y="2435614"/>
              </a:lnTo>
            </a:path>
          </a:pathLst>
        </a:custGeom>
        <a:noFill/>
        <a:ln w="25400" cap="flat" cmpd="sng" algn="ctr">
          <a:solidFill>
            <a:srgbClr val="26B756"/>
          </a:solidFill>
          <a:prstDash val="solid"/>
        </a:ln>
        <a:effectLst/>
      </dsp:spPr>
      <dsp:style>
        <a:lnRef idx="2">
          <a:scrgbClr r="0" g="0" b="0"/>
        </a:lnRef>
        <a:fillRef idx="0">
          <a:scrgbClr r="0" g="0" b="0"/>
        </a:fillRef>
        <a:effectRef idx="0">
          <a:scrgbClr r="0" g="0" b="0"/>
        </a:effectRef>
        <a:fontRef idx="minor"/>
      </dsp:style>
    </dsp:sp>
    <dsp:sp modelId="{B42A3CD5-B5B1-4DBB-9E07-5B470000EC80}">
      <dsp:nvSpPr>
        <dsp:cNvPr id="0" name=""/>
        <dsp:cNvSpPr/>
      </dsp:nvSpPr>
      <dsp:spPr>
        <a:xfrm>
          <a:off x="3695203" y="1568978"/>
          <a:ext cx="163846" cy="1505624"/>
        </a:xfrm>
        <a:custGeom>
          <a:avLst/>
          <a:gdLst/>
          <a:ahLst/>
          <a:cxnLst/>
          <a:rect l="0" t="0" r="0" b="0"/>
          <a:pathLst>
            <a:path>
              <a:moveTo>
                <a:pt x="0" y="0"/>
              </a:moveTo>
              <a:lnTo>
                <a:pt x="0" y="1505624"/>
              </a:lnTo>
              <a:lnTo>
                <a:pt x="163846" y="1505624"/>
              </a:lnTo>
            </a:path>
          </a:pathLst>
        </a:custGeom>
        <a:noFill/>
        <a:ln w="25400" cap="flat" cmpd="sng" algn="ctr">
          <a:solidFill>
            <a:srgbClr val="26B756"/>
          </a:solidFill>
          <a:prstDash val="solid"/>
        </a:ln>
        <a:effectLst/>
      </dsp:spPr>
      <dsp:style>
        <a:lnRef idx="2">
          <a:scrgbClr r="0" g="0" b="0"/>
        </a:lnRef>
        <a:fillRef idx="0">
          <a:scrgbClr r="0" g="0" b="0"/>
        </a:fillRef>
        <a:effectRef idx="0">
          <a:scrgbClr r="0" g="0" b="0"/>
        </a:effectRef>
        <a:fontRef idx="minor"/>
      </dsp:style>
    </dsp:sp>
    <dsp:sp modelId="{376EF89A-9CA1-435C-864D-1E14B1972164}">
      <dsp:nvSpPr>
        <dsp:cNvPr id="0" name=""/>
        <dsp:cNvSpPr/>
      </dsp:nvSpPr>
      <dsp:spPr>
        <a:xfrm>
          <a:off x="3695203" y="1568978"/>
          <a:ext cx="163846" cy="585791"/>
        </a:xfrm>
        <a:custGeom>
          <a:avLst/>
          <a:gdLst/>
          <a:ahLst/>
          <a:cxnLst/>
          <a:rect l="0" t="0" r="0" b="0"/>
          <a:pathLst>
            <a:path>
              <a:moveTo>
                <a:pt x="0" y="0"/>
              </a:moveTo>
              <a:lnTo>
                <a:pt x="0" y="585791"/>
              </a:lnTo>
              <a:lnTo>
                <a:pt x="163846" y="585791"/>
              </a:lnTo>
            </a:path>
          </a:pathLst>
        </a:custGeom>
        <a:noFill/>
        <a:ln w="25400" cap="flat" cmpd="sng" algn="ctr">
          <a:solidFill>
            <a:srgbClr val="26B756"/>
          </a:solidFill>
          <a:prstDash val="solid"/>
        </a:ln>
        <a:effectLst/>
      </dsp:spPr>
      <dsp:style>
        <a:lnRef idx="2">
          <a:scrgbClr r="0" g="0" b="0"/>
        </a:lnRef>
        <a:fillRef idx="0">
          <a:scrgbClr r="0" g="0" b="0"/>
        </a:fillRef>
        <a:effectRef idx="0">
          <a:scrgbClr r="0" g="0" b="0"/>
        </a:effectRef>
        <a:fontRef idx="minor"/>
      </dsp:style>
    </dsp:sp>
    <dsp:sp modelId="{7E70C5E8-E295-4C50-B2DB-1167DAAE331B}">
      <dsp:nvSpPr>
        <dsp:cNvPr id="0" name=""/>
        <dsp:cNvSpPr/>
      </dsp:nvSpPr>
      <dsp:spPr>
        <a:xfrm>
          <a:off x="3429617" y="649145"/>
          <a:ext cx="783801" cy="272063"/>
        </a:xfrm>
        <a:custGeom>
          <a:avLst/>
          <a:gdLst/>
          <a:ahLst/>
          <a:cxnLst/>
          <a:rect l="0" t="0" r="0" b="0"/>
          <a:pathLst>
            <a:path>
              <a:moveTo>
                <a:pt x="0" y="0"/>
              </a:moveTo>
              <a:lnTo>
                <a:pt x="0" y="136031"/>
              </a:lnTo>
              <a:lnTo>
                <a:pt x="783801" y="136031"/>
              </a:lnTo>
              <a:lnTo>
                <a:pt x="783801" y="272063"/>
              </a:lnTo>
            </a:path>
          </a:pathLst>
        </a:custGeom>
        <a:noFill/>
        <a:ln w="28575" cap="flat" cmpd="sng" algn="ctr">
          <a:solidFill>
            <a:srgbClr val="00B050"/>
          </a:solidFill>
          <a:prstDash val="solid"/>
        </a:ln>
        <a:effectLst/>
      </dsp:spPr>
      <dsp:style>
        <a:lnRef idx="2">
          <a:scrgbClr r="0" g="0" b="0"/>
        </a:lnRef>
        <a:fillRef idx="0">
          <a:scrgbClr r="0" g="0" b="0"/>
        </a:fillRef>
        <a:effectRef idx="0">
          <a:scrgbClr r="0" g="0" b="0"/>
        </a:effectRef>
        <a:fontRef idx="minor"/>
      </dsp:style>
    </dsp:sp>
    <dsp:sp modelId="{22D21235-1B6B-44D9-93CF-798C9A8083F3}">
      <dsp:nvSpPr>
        <dsp:cNvPr id="0" name=""/>
        <dsp:cNvSpPr/>
      </dsp:nvSpPr>
      <dsp:spPr>
        <a:xfrm>
          <a:off x="2127600" y="1568978"/>
          <a:ext cx="194330" cy="2435614"/>
        </a:xfrm>
        <a:custGeom>
          <a:avLst/>
          <a:gdLst/>
          <a:ahLst/>
          <a:cxnLst/>
          <a:rect l="0" t="0" r="0" b="0"/>
          <a:pathLst>
            <a:path>
              <a:moveTo>
                <a:pt x="0" y="0"/>
              </a:moveTo>
              <a:lnTo>
                <a:pt x="0" y="2435614"/>
              </a:lnTo>
              <a:lnTo>
                <a:pt x="194330" y="2435614"/>
              </a:lnTo>
            </a:path>
          </a:pathLst>
        </a:custGeom>
        <a:noFill/>
        <a:ln w="25400" cap="flat" cmpd="sng" algn="ctr">
          <a:solidFill>
            <a:srgbClr val="26B756"/>
          </a:solidFill>
          <a:prstDash val="solid"/>
        </a:ln>
        <a:effectLst/>
      </dsp:spPr>
      <dsp:style>
        <a:lnRef idx="2">
          <a:scrgbClr r="0" g="0" b="0"/>
        </a:lnRef>
        <a:fillRef idx="0">
          <a:scrgbClr r="0" g="0" b="0"/>
        </a:fillRef>
        <a:effectRef idx="0">
          <a:scrgbClr r="0" g="0" b="0"/>
        </a:effectRef>
        <a:fontRef idx="minor"/>
      </dsp:style>
    </dsp:sp>
    <dsp:sp modelId="{2DF4C18F-78B6-46BE-9FFD-AEF1C2A73298}">
      <dsp:nvSpPr>
        <dsp:cNvPr id="0" name=""/>
        <dsp:cNvSpPr/>
      </dsp:nvSpPr>
      <dsp:spPr>
        <a:xfrm>
          <a:off x="2127600" y="1568978"/>
          <a:ext cx="194330" cy="1515781"/>
        </a:xfrm>
        <a:custGeom>
          <a:avLst/>
          <a:gdLst/>
          <a:ahLst/>
          <a:cxnLst/>
          <a:rect l="0" t="0" r="0" b="0"/>
          <a:pathLst>
            <a:path>
              <a:moveTo>
                <a:pt x="0" y="0"/>
              </a:moveTo>
              <a:lnTo>
                <a:pt x="0" y="1515781"/>
              </a:lnTo>
              <a:lnTo>
                <a:pt x="194330" y="1515781"/>
              </a:lnTo>
            </a:path>
          </a:pathLst>
        </a:custGeom>
        <a:noFill/>
        <a:ln w="25400" cap="flat" cmpd="sng" algn="ctr">
          <a:solidFill>
            <a:srgbClr val="26B756"/>
          </a:solidFill>
          <a:prstDash val="solid"/>
        </a:ln>
        <a:effectLst/>
      </dsp:spPr>
      <dsp:style>
        <a:lnRef idx="2">
          <a:scrgbClr r="0" g="0" b="0"/>
        </a:lnRef>
        <a:fillRef idx="0">
          <a:scrgbClr r="0" g="0" b="0"/>
        </a:fillRef>
        <a:effectRef idx="0">
          <a:scrgbClr r="0" g="0" b="0"/>
        </a:effectRef>
        <a:fontRef idx="minor"/>
      </dsp:style>
    </dsp:sp>
    <dsp:sp modelId="{ED3153B4-35CD-4E6B-AD86-5082090D8E63}">
      <dsp:nvSpPr>
        <dsp:cNvPr id="0" name=""/>
        <dsp:cNvSpPr/>
      </dsp:nvSpPr>
      <dsp:spPr>
        <a:xfrm>
          <a:off x="2127600" y="1568978"/>
          <a:ext cx="163846" cy="585791"/>
        </a:xfrm>
        <a:custGeom>
          <a:avLst/>
          <a:gdLst/>
          <a:ahLst/>
          <a:cxnLst/>
          <a:rect l="0" t="0" r="0" b="0"/>
          <a:pathLst>
            <a:path>
              <a:moveTo>
                <a:pt x="0" y="0"/>
              </a:moveTo>
              <a:lnTo>
                <a:pt x="0" y="585791"/>
              </a:lnTo>
              <a:lnTo>
                <a:pt x="163846" y="585791"/>
              </a:lnTo>
            </a:path>
          </a:pathLst>
        </a:custGeom>
        <a:noFill/>
        <a:ln w="25400" cap="flat" cmpd="sng" algn="ctr">
          <a:solidFill>
            <a:srgbClr val="26B756"/>
          </a:solidFill>
          <a:prstDash val="solid"/>
        </a:ln>
        <a:effectLst/>
      </dsp:spPr>
      <dsp:style>
        <a:lnRef idx="2">
          <a:scrgbClr r="0" g="0" b="0"/>
        </a:lnRef>
        <a:fillRef idx="0">
          <a:scrgbClr r="0" g="0" b="0"/>
        </a:fillRef>
        <a:effectRef idx="0">
          <a:scrgbClr r="0" g="0" b="0"/>
        </a:effectRef>
        <a:fontRef idx="minor"/>
      </dsp:style>
    </dsp:sp>
    <dsp:sp modelId="{F5FD498B-9475-4FBC-8EC5-7945D2E249B9}">
      <dsp:nvSpPr>
        <dsp:cNvPr id="0" name=""/>
        <dsp:cNvSpPr/>
      </dsp:nvSpPr>
      <dsp:spPr>
        <a:xfrm>
          <a:off x="2645816" y="649145"/>
          <a:ext cx="783801" cy="272063"/>
        </a:xfrm>
        <a:custGeom>
          <a:avLst/>
          <a:gdLst/>
          <a:ahLst/>
          <a:cxnLst/>
          <a:rect l="0" t="0" r="0" b="0"/>
          <a:pathLst>
            <a:path>
              <a:moveTo>
                <a:pt x="783801" y="0"/>
              </a:moveTo>
              <a:lnTo>
                <a:pt x="783801" y="136031"/>
              </a:lnTo>
              <a:lnTo>
                <a:pt x="0" y="136031"/>
              </a:lnTo>
              <a:lnTo>
                <a:pt x="0" y="272063"/>
              </a:lnTo>
            </a:path>
          </a:pathLst>
        </a:custGeom>
        <a:noFill/>
        <a:ln w="28575" cap="flat" cmpd="sng" algn="ctr">
          <a:solidFill>
            <a:srgbClr val="26B756"/>
          </a:solidFill>
          <a:prstDash val="solid"/>
        </a:ln>
        <a:effectLst/>
      </dsp:spPr>
      <dsp:style>
        <a:lnRef idx="2">
          <a:scrgbClr r="0" g="0" b="0"/>
        </a:lnRef>
        <a:fillRef idx="0">
          <a:scrgbClr r="0" g="0" b="0"/>
        </a:fillRef>
        <a:effectRef idx="0">
          <a:scrgbClr r="0" g="0" b="0"/>
        </a:effectRef>
        <a:fontRef idx="minor"/>
      </dsp:style>
    </dsp:sp>
    <dsp:sp modelId="{40CAA1FC-D439-4205-91C9-5BA5DDA6CA6D}">
      <dsp:nvSpPr>
        <dsp:cNvPr id="0" name=""/>
        <dsp:cNvSpPr/>
      </dsp:nvSpPr>
      <dsp:spPr>
        <a:xfrm>
          <a:off x="559997" y="1568978"/>
          <a:ext cx="194330" cy="2435614"/>
        </a:xfrm>
        <a:custGeom>
          <a:avLst/>
          <a:gdLst/>
          <a:ahLst/>
          <a:cxnLst/>
          <a:rect l="0" t="0" r="0" b="0"/>
          <a:pathLst>
            <a:path>
              <a:moveTo>
                <a:pt x="0" y="0"/>
              </a:moveTo>
              <a:lnTo>
                <a:pt x="0" y="2435614"/>
              </a:lnTo>
              <a:lnTo>
                <a:pt x="194330" y="2435614"/>
              </a:lnTo>
            </a:path>
          </a:pathLst>
        </a:custGeom>
        <a:noFill/>
        <a:ln w="25400" cap="flat" cmpd="sng" algn="ctr">
          <a:solidFill>
            <a:srgbClr val="26B756"/>
          </a:solidFill>
          <a:prstDash val="solid"/>
        </a:ln>
        <a:effectLst/>
      </dsp:spPr>
      <dsp:style>
        <a:lnRef idx="2">
          <a:scrgbClr r="0" g="0" b="0"/>
        </a:lnRef>
        <a:fillRef idx="0">
          <a:scrgbClr r="0" g="0" b="0"/>
        </a:fillRef>
        <a:effectRef idx="0">
          <a:scrgbClr r="0" g="0" b="0"/>
        </a:effectRef>
        <a:fontRef idx="minor"/>
      </dsp:style>
    </dsp:sp>
    <dsp:sp modelId="{EC15B108-A3BC-4A61-9D89-63C3D7B7164D}">
      <dsp:nvSpPr>
        <dsp:cNvPr id="0" name=""/>
        <dsp:cNvSpPr/>
      </dsp:nvSpPr>
      <dsp:spPr>
        <a:xfrm>
          <a:off x="559997" y="1568978"/>
          <a:ext cx="194330" cy="1515781"/>
        </a:xfrm>
        <a:custGeom>
          <a:avLst/>
          <a:gdLst/>
          <a:ahLst/>
          <a:cxnLst/>
          <a:rect l="0" t="0" r="0" b="0"/>
          <a:pathLst>
            <a:path>
              <a:moveTo>
                <a:pt x="0" y="0"/>
              </a:moveTo>
              <a:lnTo>
                <a:pt x="0" y="1515781"/>
              </a:lnTo>
              <a:lnTo>
                <a:pt x="194330" y="1515781"/>
              </a:lnTo>
            </a:path>
          </a:pathLst>
        </a:custGeom>
        <a:noFill/>
        <a:ln w="25400" cap="flat" cmpd="sng" algn="ctr">
          <a:solidFill>
            <a:srgbClr val="26B756"/>
          </a:solidFill>
          <a:prstDash val="solid"/>
        </a:ln>
        <a:effectLst/>
      </dsp:spPr>
      <dsp:style>
        <a:lnRef idx="2">
          <a:scrgbClr r="0" g="0" b="0"/>
        </a:lnRef>
        <a:fillRef idx="0">
          <a:scrgbClr r="0" g="0" b="0"/>
        </a:fillRef>
        <a:effectRef idx="0">
          <a:scrgbClr r="0" g="0" b="0"/>
        </a:effectRef>
        <a:fontRef idx="minor"/>
      </dsp:style>
    </dsp:sp>
    <dsp:sp modelId="{B7AD7E10-80A7-4A43-9F0E-5CE6A6C9A5AA}">
      <dsp:nvSpPr>
        <dsp:cNvPr id="0" name=""/>
        <dsp:cNvSpPr/>
      </dsp:nvSpPr>
      <dsp:spPr>
        <a:xfrm>
          <a:off x="559997" y="1568978"/>
          <a:ext cx="163846" cy="585791"/>
        </a:xfrm>
        <a:custGeom>
          <a:avLst/>
          <a:gdLst/>
          <a:ahLst/>
          <a:cxnLst/>
          <a:rect l="0" t="0" r="0" b="0"/>
          <a:pathLst>
            <a:path>
              <a:moveTo>
                <a:pt x="0" y="0"/>
              </a:moveTo>
              <a:lnTo>
                <a:pt x="0" y="585791"/>
              </a:lnTo>
              <a:lnTo>
                <a:pt x="163846" y="585791"/>
              </a:lnTo>
            </a:path>
          </a:pathLst>
        </a:custGeom>
        <a:noFill/>
        <a:ln w="25400" cap="flat" cmpd="sng" algn="ctr">
          <a:solidFill>
            <a:srgbClr val="26B756"/>
          </a:solidFill>
          <a:prstDash val="solid"/>
        </a:ln>
        <a:effectLst/>
      </dsp:spPr>
      <dsp:style>
        <a:lnRef idx="2">
          <a:scrgbClr r="0" g="0" b="0"/>
        </a:lnRef>
        <a:fillRef idx="0">
          <a:scrgbClr r="0" g="0" b="0"/>
        </a:fillRef>
        <a:effectRef idx="0">
          <a:scrgbClr r="0" g="0" b="0"/>
        </a:effectRef>
        <a:fontRef idx="minor"/>
      </dsp:style>
    </dsp:sp>
    <dsp:sp modelId="{E6AA8FA9-AD73-4F59-8521-20FD67138795}">
      <dsp:nvSpPr>
        <dsp:cNvPr id="0" name=""/>
        <dsp:cNvSpPr/>
      </dsp:nvSpPr>
      <dsp:spPr>
        <a:xfrm>
          <a:off x="1078213" y="649145"/>
          <a:ext cx="2351404" cy="272063"/>
        </a:xfrm>
        <a:custGeom>
          <a:avLst/>
          <a:gdLst/>
          <a:ahLst/>
          <a:cxnLst/>
          <a:rect l="0" t="0" r="0" b="0"/>
          <a:pathLst>
            <a:path>
              <a:moveTo>
                <a:pt x="2351404" y="0"/>
              </a:moveTo>
              <a:lnTo>
                <a:pt x="2351404" y="136031"/>
              </a:lnTo>
              <a:lnTo>
                <a:pt x="0" y="136031"/>
              </a:lnTo>
              <a:lnTo>
                <a:pt x="0" y="272063"/>
              </a:lnTo>
            </a:path>
          </a:pathLst>
        </a:custGeom>
        <a:noFill/>
        <a:ln w="28575" cap="flat" cmpd="sng" algn="ctr">
          <a:solidFill>
            <a:srgbClr val="00B050"/>
          </a:solidFill>
          <a:prstDash val="solid"/>
        </a:ln>
        <a:effectLst/>
      </dsp:spPr>
      <dsp:style>
        <a:lnRef idx="2">
          <a:scrgbClr r="0" g="0" b="0"/>
        </a:lnRef>
        <a:fillRef idx="0">
          <a:scrgbClr r="0" g="0" b="0"/>
        </a:fillRef>
        <a:effectRef idx="0">
          <a:scrgbClr r="0" g="0" b="0"/>
        </a:effectRef>
        <a:fontRef idx="minor"/>
      </dsp:style>
    </dsp:sp>
    <dsp:sp modelId="{9B72FC6D-A593-4652-AC78-D5B3023EDD80}">
      <dsp:nvSpPr>
        <dsp:cNvPr id="0" name=""/>
        <dsp:cNvSpPr/>
      </dsp:nvSpPr>
      <dsp:spPr>
        <a:xfrm>
          <a:off x="2781847" y="1375"/>
          <a:ext cx="1295539" cy="647769"/>
        </a:xfrm>
        <a:prstGeom prst="rect">
          <a:avLst/>
        </a:prstGeom>
        <a:noFill/>
        <a:ln w="28575" cap="flat" cmpd="sng" algn="ctr">
          <a:solidFill>
            <a:srgbClr val="26B75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solidFill>
                <a:sysClr val="windowText" lastClr="000000"/>
              </a:solidFill>
              <a:latin typeface="Nunito Sans" panose="00000500000000000000" pitchFamily="2" charset="0"/>
            </a:rPr>
            <a:t>Group Leadership Team</a:t>
          </a:r>
        </a:p>
      </dsp:txBody>
      <dsp:txXfrm>
        <a:off x="2781847" y="1375"/>
        <a:ext cx="1295539" cy="647769"/>
      </dsp:txXfrm>
    </dsp:sp>
    <dsp:sp modelId="{F648F0AC-F0C2-44CD-9A0C-31C4DD61CDC7}">
      <dsp:nvSpPr>
        <dsp:cNvPr id="0" name=""/>
        <dsp:cNvSpPr/>
      </dsp:nvSpPr>
      <dsp:spPr>
        <a:xfrm>
          <a:off x="430443" y="921208"/>
          <a:ext cx="1295539" cy="647769"/>
        </a:xfrm>
        <a:prstGeom prst="rect">
          <a:avLst/>
        </a:prstGeom>
        <a:noFill/>
        <a:ln w="28575" cap="flat" cmpd="sng" algn="ctr">
          <a:solidFill>
            <a:srgbClr val="26B75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solidFill>
                <a:sysClr val="windowText" lastClr="000000"/>
              </a:solidFill>
              <a:latin typeface="Nunito Sans" panose="00000500000000000000" pitchFamily="2" charset="0"/>
            </a:rPr>
            <a:t>Squirrel Drey</a:t>
          </a:r>
        </a:p>
      </dsp:txBody>
      <dsp:txXfrm>
        <a:off x="430443" y="921208"/>
        <a:ext cx="1295539" cy="647769"/>
      </dsp:txXfrm>
    </dsp:sp>
    <dsp:sp modelId="{2D0C820A-DAC9-4335-BEC4-8864905DD2E5}">
      <dsp:nvSpPr>
        <dsp:cNvPr id="0" name=""/>
        <dsp:cNvSpPr/>
      </dsp:nvSpPr>
      <dsp:spPr>
        <a:xfrm>
          <a:off x="723844" y="1830884"/>
          <a:ext cx="1295539" cy="647769"/>
        </a:xfrm>
        <a:prstGeom prst="rect">
          <a:avLst/>
        </a:prstGeom>
        <a:noFill/>
        <a:ln w="25400" cap="flat" cmpd="sng" algn="ctr">
          <a:solidFill>
            <a:srgbClr val="26B756"/>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solidFill>
                <a:sysClr val="windowText" lastClr="000000"/>
              </a:solidFill>
              <a:latin typeface="Nunito Sans" panose="00000500000000000000" pitchFamily="2" charset="0"/>
            </a:rPr>
            <a:t>Team Leader(s)</a:t>
          </a:r>
        </a:p>
      </dsp:txBody>
      <dsp:txXfrm>
        <a:off x="723844" y="1830884"/>
        <a:ext cx="1295539" cy="647769"/>
      </dsp:txXfrm>
    </dsp:sp>
    <dsp:sp modelId="{2D96E5C2-D329-4A1B-8586-B3590785B95E}">
      <dsp:nvSpPr>
        <dsp:cNvPr id="0" name=""/>
        <dsp:cNvSpPr/>
      </dsp:nvSpPr>
      <dsp:spPr>
        <a:xfrm>
          <a:off x="754328" y="2760874"/>
          <a:ext cx="1295539" cy="647769"/>
        </a:xfrm>
        <a:prstGeom prst="rect">
          <a:avLst/>
        </a:prstGeom>
        <a:noFill/>
        <a:ln w="25400" cap="flat" cmpd="sng" algn="ctr">
          <a:solidFill>
            <a:srgbClr val="26B756"/>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solidFill>
                <a:sysClr val="windowText" lastClr="000000"/>
              </a:solidFill>
              <a:latin typeface="Nunito Sans" panose="00000500000000000000" pitchFamily="2" charset="0"/>
            </a:rPr>
            <a:t>Team Members</a:t>
          </a:r>
        </a:p>
      </dsp:txBody>
      <dsp:txXfrm>
        <a:off x="754328" y="2760874"/>
        <a:ext cx="1295539" cy="647769"/>
      </dsp:txXfrm>
    </dsp:sp>
    <dsp:sp modelId="{66A52AA3-FDE2-4E0A-A49C-ACEAAA0F46A6}">
      <dsp:nvSpPr>
        <dsp:cNvPr id="0" name=""/>
        <dsp:cNvSpPr/>
      </dsp:nvSpPr>
      <dsp:spPr>
        <a:xfrm>
          <a:off x="754328" y="3680707"/>
          <a:ext cx="1295539" cy="647769"/>
        </a:xfrm>
        <a:prstGeom prst="rect">
          <a:avLst/>
        </a:prstGeom>
        <a:noFill/>
        <a:ln w="25400" cap="flat" cmpd="sng" algn="ctr">
          <a:solidFill>
            <a:srgbClr val="26B756"/>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solidFill>
                <a:sysClr val="windowText" lastClr="000000"/>
              </a:solidFill>
              <a:latin typeface="Nunito Sans" panose="00000500000000000000" pitchFamily="2" charset="0"/>
            </a:rPr>
            <a:t>Young Leaders</a:t>
          </a:r>
        </a:p>
      </dsp:txBody>
      <dsp:txXfrm>
        <a:off x="754328" y="3680707"/>
        <a:ext cx="1295539" cy="647769"/>
      </dsp:txXfrm>
    </dsp:sp>
    <dsp:sp modelId="{98663276-38E3-4EED-80FF-8413F5697AA9}">
      <dsp:nvSpPr>
        <dsp:cNvPr id="0" name=""/>
        <dsp:cNvSpPr/>
      </dsp:nvSpPr>
      <dsp:spPr>
        <a:xfrm>
          <a:off x="1998046" y="921208"/>
          <a:ext cx="1295539" cy="647769"/>
        </a:xfrm>
        <a:prstGeom prst="rect">
          <a:avLst/>
        </a:prstGeom>
        <a:noFill/>
        <a:ln w="28575" cap="flat" cmpd="sng" algn="ctr">
          <a:solidFill>
            <a:srgbClr val="26B75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solidFill>
                <a:sysClr val="windowText" lastClr="000000"/>
              </a:solidFill>
              <a:latin typeface="Nunito Sans" panose="00000500000000000000" pitchFamily="2" charset="0"/>
            </a:rPr>
            <a:t>Beaver Colony</a:t>
          </a:r>
        </a:p>
      </dsp:txBody>
      <dsp:txXfrm>
        <a:off x="1998046" y="921208"/>
        <a:ext cx="1295539" cy="647769"/>
      </dsp:txXfrm>
    </dsp:sp>
    <dsp:sp modelId="{3B18B11A-7F5E-4958-B0AF-AFF747979DDC}">
      <dsp:nvSpPr>
        <dsp:cNvPr id="0" name=""/>
        <dsp:cNvSpPr/>
      </dsp:nvSpPr>
      <dsp:spPr>
        <a:xfrm>
          <a:off x="2291447" y="1830884"/>
          <a:ext cx="1295539" cy="647769"/>
        </a:xfrm>
        <a:prstGeom prst="rect">
          <a:avLst/>
        </a:prstGeom>
        <a:noFill/>
        <a:ln w="25400" cap="flat" cmpd="sng" algn="ctr">
          <a:solidFill>
            <a:srgbClr val="26B756"/>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solidFill>
                <a:sysClr val="windowText" lastClr="000000"/>
              </a:solidFill>
              <a:latin typeface="Nunito Sans" panose="00000500000000000000" pitchFamily="2" charset="0"/>
            </a:rPr>
            <a:t>Team Leader(s)</a:t>
          </a:r>
        </a:p>
      </dsp:txBody>
      <dsp:txXfrm>
        <a:off x="2291447" y="1830884"/>
        <a:ext cx="1295539" cy="647769"/>
      </dsp:txXfrm>
    </dsp:sp>
    <dsp:sp modelId="{4868CD55-09A8-49FF-A469-F5CF967AFC95}">
      <dsp:nvSpPr>
        <dsp:cNvPr id="0" name=""/>
        <dsp:cNvSpPr/>
      </dsp:nvSpPr>
      <dsp:spPr>
        <a:xfrm>
          <a:off x="2321931" y="2760874"/>
          <a:ext cx="1295539" cy="647769"/>
        </a:xfrm>
        <a:prstGeom prst="rect">
          <a:avLst/>
        </a:prstGeom>
        <a:noFill/>
        <a:ln w="25400" cap="flat" cmpd="sng" algn="ctr">
          <a:solidFill>
            <a:srgbClr val="26B756"/>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solidFill>
                <a:sysClr val="windowText" lastClr="000000"/>
              </a:solidFill>
              <a:latin typeface="Nunito Sans" panose="00000500000000000000" pitchFamily="2" charset="0"/>
            </a:rPr>
            <a:t>Team Members</a:t>
          </a:r>
        </a:p>
      </dsp:txBody>
      <dsp:txXfrm>
        <a:off x="2321931" y="2760874"/>
        <a:ext cx="1295539" cy="647769"/>
      </dsp:txXfrm>
    </dsp:sp>
    <dsp:sp modelId="{0FD72175-A444-41F1-ACF0-31476F701A7A}">
      <dsp:nvSpPr>
        <dsp:cNvPr id="0" name=""/>
        <dsp:cNvSpPr/>
      </dsp:nvSpPr>
      <dsp:spPr>
        <a:xfrm>
          <a:off x="2321931" y="3680707"/>
          <a:ext cx="1295539" cy="647769"/>
        </a:xfrm>
        <a:prstGeom prst="rect">
          <a:avLst/>
        </a:prstGeom>
        <a:noFill/>
        <a:ln w="25400" cap="flat" cmpd="sng" algn="ctr">
          <a:solidFill>
            <a:srgbClr val="26B756"/>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solidFill>
                <a:sysClr val="windowText" lastClr="000000"/>
              </a:solidFill>
              <a:latin typeface="Nunito Sans" panose="00000500000000000000" pitchFamily="2" charset="0"/>
            </a:rPr>
            <a:t>Young Leaders</a:t>
          </a:r>
        </a:p>
      </dsp:txBody>
      <dsp:txXfrm>
        <a:off x="2321931" y="3680707"/>
        <a:ext cx="1295539" cy="647769"/>
      </dsp:txXfrm>
    </dsp:sp>
    <dsp:sp modelId="{33F580DF-5370-4B2F-A250-101411B9E3F8}">
      <dsp:nvSpPr>
        <dsp:cNvPr id="0" name=""/>
        <dsp:cNvSpPr/>
      </dsp:nvSpPr>
      <dsp:spPr>
        <a:xfrm>
          <a:off x="3565649" y="921208"/>
          <a:ext cx="1295539" cy="647769"/>
        </a:xfrm>
        <a:prstGeom prst="rect">
          <a:avLst/>
        </a:prstGeom>
        <a:noFill/>
        <a:ln w="28575" cap="flat" cmpd="sng" algn="ctr">
          <a:solidFill>
            <a:srgbClr val="26B75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solidFill>
                <a:sysClr val="windowText" lastClr="000000"/>
              </a:solidFill>
              <a:latin typeface="Nunito Sans" panose="00000500000000000000" pitchFamily="2" charset="0"/>
            </a:rPr>
            <a:t>Cub Pack</a:t>
          </a:r>
        </a:p>
      </dsp:txBody>
      <dsp:txXfrm>
        <a:off x="3565649" y="921208"/>
        <a:ext cx="1295539" cy="647769"/>
      </dsp:txXfrm>
    </dsp:sp>
    <dsp:sp modelId="{76853DC9-F2B7-429C-AD21-3CD0D0E0ECC9}">
      <dsp:nvSpPr>
        <dsp:cNvPr id="0" name=""/>
        <dsp:cNvSpPr/>
      </dsp:nvSpPr>
      <dsp:spPr>
        <a:xfrm>
          <a:off x="3859050" y="1830884"/>
          <a:ext cx="1295539" cy="647769"/>
        </a:xfrm>
        <a:prstGeom prst="rect">
          <a:avLst/>
        </a:prstGeom>
        <a:noFill/>
        <a:ln w="25400" cap="flat" cmpd="sng" algn="ctr">
          <a:solidFill>
            <a:srgbClr val="26B756"/>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solidFill>
                <a:sysClr val="windowText" lastClr="000000"/>
              </a:solidFill>
              <a:latin typeface="Nunito Sans" panose="00000500000000000000" pitchFamily="2" charset="0"/>
            </a:rPr>
            <a:t>Team Leader(s)</a:t>
          </a:r>
        </a:p>
      </dsp:txBody>
      <dsp:txXfrm>
        <a:off x="3859050" y="1830884"/>
        <a:ext cx="1295539" cy="647769"/>
      </dsp:txXfrm>
    </dsp:sp>
    <dsp:sp modelId="{30E19C1D-4FEB-4143-8A56-B82B06592415}">
      <dsp:nvSpPr>
        <dsp:cNvPr id="0" name=""/>
        <dsp:cNvSpPr/>
      </dsp:nvSpPr>
      <dsp:spPr>
        <a:xfrm>
          <a:off x="3859050" y="2750717"/>
          <a:ext cx="1295539" cy="647769"/>
        </a:xfrm>
        <a:prstGeom prst="rect">
          <a:avLst/>
        </a:prstGeom>
        <a:noFill/>
        <a:ln w="25400" cap="flat" cmpd="sng" algn="ctr">
          <a:solidFill>
            <a:srgbClr val="26B756"/>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solidFill>
                <a:sysClr val="windowText" lastClr="000000"/>
              </a:solidFill>
              <a:latin typeface="Nunito Sans" panose="00000500000000000000" pitchFamily="2" charset="0"/>
            </a:rPr>
            <a:t>Team Members</a:t>
          </a:r>
        </a:p>
      </dsp:txBody>
      <dsp:txXfrm>
        <a:off x="3859050" y="2750717"/>
        <a:ext cx="1295539" cy="647769"/>
      </dsp:txXfrm>
    </dsp:sp>
    <dsp:sp modelId="{D13D914C-64B1-4CE5-9228-6D5029447F69}">
      <dsp:nvSpPr>
        <dsp:cNvPr id="0" name=""/>
        <dsp:cNvSpPr/>
      </dsp:nvSpPr>
      <dsp:spPr>
        <a:xfrm>
          <a:off x="3889534" y="3680707"/>
          <a:ext cx="1295539" cy="647769"/>
        </a:xfrm>
        <a:prstGeom prst="rect">
          <a:avLst/>
        </a:prstGeom>
        <a:noFill/>
        <a:ln w="25400" cap="flat" cmpd="sng" algn="ctr">
          <a:solidFill>
            <a:srgbClr val="26B756"/>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solidFill>
                <a:sysClr val="windowText" lastClr="000000"/>
              </a:solidFill>
              <a:latin typeface="Nunito Sans" panose="00000500000000000000" pitchFamily="2" charset="0"/>
            </a:rPr>
            <a:t>Young Leaders</a:t>
          </a:r>
        </a:p>
      </dsp:txBody>
      <dsp:txXfrm>
        <a:off x="3889534" y="3680707"/>
        <a:ext cx="1295539" cy="647769"/>
      </dsp:txXfrm>
    </dsp:sp>
    <dsp:sp modelId="{BBF2A343-3923-4DFD-AF08-E17632396A61}">
      <dsp:nvSpPr>
        <dsp:cNvPr id="0" name=""/>
        <dsp:cNvSpPr/>
      </dsp:nvSpPr>
      <dsp:spPr>
        <a:xfrm>
          <a:off x="5133252" y="921208"/>
          <a:ext cx="1295539" cy="647769"/>
        </a:xfrm>
        <a:prstGeom prst="rect">
          <a:avLst/>
        </a:prstGeom>
        <a:noFill/>
        <a:ln w="28575" cap="flat" cmpd="sng" algn="ctr">
          <a:solidFill>
            <a:srgbClr val="26B75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solidFill>
                <a:sysClr val="windowText" lastClr="000000"/>
              </a:solidFill>
              <a:latin typeface="Nunito Sans" panose="00000500000000000000" pitchFamily="2" charset="0"/>
            </a:rPr>
            <a:t>Scout Troup</a:t>
          </a:r>
        </a:p>
      </dsp:txBody>
      <dsp:txXfrm>
        <a:off x="5133252" y="921208"/>
        <a:ext cx="1295539" cy="647769"/>
      </dsp:txXfrm>
    </dsp:sp>
    <dsp:sp modelId="{7AF63332-0483-4B43-9BC7-D6B970DC801E}">
      <dsp:nvSpPr>
        <dsp:cNvPr id="0" name=""/>
        <dsp:cNvSpPr/>
      </dsp:nvSpPr>
      <dsp:spPr>
        <a:xfrm>
          <a:off x="5426652" y="1830884"/>
          <a:ext cx="1295539" cy="647769"/>
        </a:xfrm>
        <a:prstGeom prst="rect">
          <a:avLst/>
        </a:prstGeom>
        <a:noFill/>
        <a:ln w="25400" cap="flat" cmpd="sng" algn="ctr">
          <a:solidFill>
            <a:srgbClr val="26B756"/>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solidFill>
                <a:sysClr val="windowText" lastClr="000000"/>
              </a:solidFill>
              <a:latin typeface="Nunito Sans" panose="00000500000000000000" pitchFamily="2" charset="0"/>
            </a:rPr>
            <a:t>Team Leader(s)</a:t>
          </a:r>
        </a:p>
      </dsp:txBody>
      <dsp:txXfrm>
        <a:off x="5426652" y="1830884"/>
        <a:ext cx="1295539" cy="647769"/>
      </dsp:txXfrm>
    </dsp:sp>
    <dsp:sp modelId="{A407E4F9-006B-48D5-A331-1FAD1B88E252}">
      <dsp:nvSpPr>
        <dsp:cNvPr id="0" name=""/>
        <dsp:cNvSpPr/>
      </dsp:nvSpPr>
      <dsp:spPr>
        <a:xfrm>
          <a:off x="5426652" y="2750717"/>
          <a:ext cx="1295539" cy="647769"/>
        </a:xfrm>
        <a:prstGeom prst="rect">
          <a:avLst/>
        </a:prstGeom>
        <a:noFill/>
        <a:ln w="25400" cap="flat" cmpd="sng" algn="ctr">
          <a:solidFill>
            <a:srgbClr val="26B756"/>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solidFill>
                <a:sysClr val="windowText" lastClr="000000"/>
              </a:solidFill>
              <a:latin typeface="Nunito Sans" panose="00000500000000000000" pitchFamily="2" charset="0"/>
            </a:rPr>
            <a:t>Team Members</a:t>
          </a:r>
        </a:p>
      </dsp:txBody>
      <dsp:txXfrm>
        <a:off x="5426652" y="2750717"/>
        <a:ext cx="1295539" cy="647769"/>
      </dsp:txXfrm>
    </dsp:sp>
    <dsp:sp modelId="{D8569418-4516-477D-BFDA-59C47CA09751}">
      <dsp:nvSpPr>
        <dsp:cNvPr id="0" name=""/>
        <dsp:cNvSpPr/>
      </dsp:nvSpPr>
      <dsp:spPr>
        <a:xfrm>
          <a:off x="5457136" y="3680707"/>
          <a:ext cx="1295539" cy="647769"/>
        </a:xfrm>
        <a:prstGeom prst="rect">
          <a:avLst/>
        </a:prstGeom>
        <a:noFill/>
        <a:ln w="25400" cap="flat" cmpd="sng" algn="ctr">
          <a:solidFill>
            <a:srgbClr val="26B756"/>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solidFill>
                <a:sysClr val="windowText" lastClr="000000"/>
              </a:solidFill>
              <a:latin typeface="Nunito Sans" panose="00000500000000000000" pitchFamily="2" charset="0"/>
            </a:rPr>
            <a:t>Young Leaders</a:t>
          </a:r>
        </a:p>
      </dsp:txBody>
      <dsp:txXfrm>
        <a:off x="5457136" y="3680707"/>
        <a:ext cx="1295539" cy="64776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8890D2-1CFD-4074-B082-2D12345DB45D}">
      <dsp:nvSpPr>
        <dsp:cNvPr id="0" name=""/>
        <dsp:cNvSpPr/>
      </dsp:nvSpPr>
      <dsp:spPr>
        <a:xfrm>
          <a:off x="5183534" y="1375963"/>
          <a:ext cx="170501" cy="2943988"/>
        </a:xfrm>
        <a:custGeom>
          <a:avLst/>
          <a:gdLst/>
          <a:ahLst/>
          <a:cxnLst/>
          <a:rect l="0" t="0" r="0" b="0"/>
          <a:pathLst>
            <a:path>
              <a:moveTo>
                <a:pt x="0" y="0"/>
              </a:moveTo>
              <a:lnTo>
                <a:pt x="0" y="2943988"/>
              </a:lnTo>
              <a:lnTo>
                <a:pt x="170501" y="2943988"/>
              </a:lnTo>
            </a:path>
          </a:pathLst>
        </a:custGeom>
        <a:noFill/>
        <a:ln w="28575" cap="flat" cmpd="sng" algn="ctr">
          <a:solidFill>
            <a:srgbClr val="7414DC"/>
          </a:solidFill>
          <a:prstDash val="solid"/>
        </a:ln>
        <a:effectLst/>
      </dsp:spPr>
      <dsp:style>
        <a:lnRef idx="2">
          <a:scrgbClr r="0" g="0" b="0"/>
        </a:lnRef>
        <a:fillRef idx="0">
          <a:scrgbClr r="0" g="0" b="0"/>
        </a:fillRef>
        <a:effectRef idx="0">
          <a:scrgbClr r="0" g="0" b="0"/>
        </a:effectRef>
        <a:fontRef idx="minor"/>
      </dsp:style>
    </dsp:sp>
    <dsp:sp modelId="{26782DCC-E10E-4BD6-B1D4-BC5EC2CACD34}">
      <dsp:nvSpPr>
        <dsp:cNvPr id="0" name=""/>
        <dsp:cNvSpPr/>
      </dsp:nvSpPr>
      <dsp:spPr>
        <a:xfrm>
          <a:off x="5183534" y="1375963"/>
          <a:ext cx="170501" cy="2136949"/>
        </a:xfrm>
        <a:custGeom>
          <a:avLst/>
          <a:gdLst/>
          <a:ahLst/>
          <a:cxnLst/>
          <a:rect l="0" t="0" r="0" b="0"/>
          <a:pathLst>
            <a:path>
              <a:moveTo>
                <a:pt x="0" y="0"/>
              </a:moveTo>
              <a:lnTo>
                <a:pt x="0" y="2136949"/>
              </a:lnTo>
              <a:lnTo>
                <a:pt x="170501" y="2136949"/>
              </a:lnTo>
            </a:path>
          </a:pathLst>
        </a:custGeom>
        <a:noFill/>
        <a:ln w="25400" cap="flat" cmpd="sng" algn="ctr">
          <a:solidFill>
            <a:srgbClr val="7414DC"/>
          </a:solidFill>
          <a:prstDash val="solid"/>
        </a:ln>
        <a:effectLst/>
      </dsp:spPr>
      <dsp:style>
        <a:lnRef idx="2">
          <a:scrgbClr r="0" g="0" b="0"/>
        </a:lnRef>
        <a:fillRef idx="0">
          <a:scrgbClr r="0" g="0" b="0"/>
        </a:fillRef>
        <a:effectRef idx="0">
          <a:scrgbClr r="0" g="0" b="0"/>
        </a:effectRef>
        <a:fontRef idx="minor"/>
      </dsp:style>
    </dsp:sp>
    <dsp:sp modelId="{640103C6-4C6D-4FA2-8BF3-D851B02679FD}">
      <dsp:nvSpPr>
        <dsp:cNvPr id="0" name=""/>
        <dsp:cNvSpPr/>
      </dsp:nvSpPr>
      <dsp:spPr>
        <a:xfrm>
          <a:off x="5183534" y="1375963"/>
          <a:ext cx="143755" cy="1320998"/>
        </a:xfrm>
        <a:custGeom>
          <a:avLst/>
          <a:gdLst/>
          <a:ahLst/>
          <a:cxnLst/>
          <a:rect l="0" t="0" r="0" b="0"/>
          <a:pathLst>
            <a:path>
              <a:moveTo>
                <a:pt x="0" y="0"/>
              </a:moveTo>
              <a:lnTo>
                <a:pt x="0" y="1320998"/>
              </a:lnTo>
              <a:lnTo>
                <a:pt x="143755" y="1320998"/>
              </a:lnTo>
            </a:path>
          </a:pathLst>
        </a:custGeom>
        <a:noFill/>
        <a:ln w="25400" cap="flat" cmpd="sng" algn="ctr">
          <a:solidFill>
            <a:srgbClr val="7414DC"/>
          </a:solidFill>
          <a:prstDash val="solid"/>
        </a:ln>
        <a:effectLst/>
      </dsp:spPr>
      <dsp:style>
        <a:lnRef idx="2">
          <a:scrgbClr r="0" g="0" b="0"/>
        </a:lnRef>
        <a:fillRef idx="0">
          <a:scrgbClr r="0" g="0" b="0"/>
        </a:fillRef>
        <a:effectRef idx="0">
          <a:scrgbClr r="0" g="0" b="0"/>
        </a:effectRef>
        <a:fontRef idx="minor"/>
      </dsp:style>
    </dsp:sp>
    <dsp:sp modelId="{5CC2249A-E458-4025-9A84-77AAEB9B467B}">
      <dsp:nvSpPr>
        <dsp:cNvPr id="0" name=""/>
        <dsp:cNvSpPr/>
      </dsp:nvSpPr>
      <dsp:spPr>
        <a:xfrm>
          <a:off x="5183534" y="1375963"/>
          <a:ext cx="143755" cy="513959"/>
        </a:xfrm>
        <a:custGeom>
          <a:avLst/>
          <a:gdLst/>
          <a:ahLst/>
          <a:cxnLst/>
          <a:rect l="0" t="0" r="0" b="0"/>
          <a:pathLst>
            <a:path>
              <a:moveTo>
                <a:pt x="0" y="0"/>
              </a:moveTo>
              <a:lnTo>
                <a:pt x="0" y="513959"/>
              </a:lnTo>
              <a:lnTo>
                <a:pt x="143755" y="513959"/>
              </a:lnTo>
            </a:path>
          </a:pathLst>
        </a:custGeom>
        <a:noFill/>
        <a:ln w="25400" cap="flat" cmpd="sng" algn="ctr">
          <a:solidFill>
            <a:srgbClr val="7414DC"/>
          </a:solidFill>
          <a:prstDash val="solid"/>
        </a:ln>
        <a:effectLst/>
      </dsp:spPr>
      <dsp:style>
        <a:lnRef idx="2">
          <a:scrgbClr r="0" g="0" b="0"/>
        </a:lnRef>
        <a:fillRef idx="0">
          <a:scrgbClr r="0" g="0" b="0"/>
        </a:fillRef>
        <a:effectRef idx="0">
          <a:scrgbClr r="0" g="0" b="0"/>
        </a:effectRef>
        <a:fontRef idx="minor"/>
      </dsp:style>
    </dsp:sp>
    <dsp:sp modelId="{BEEA25FA-B2EC-4BB2-BCEC-B0A688548711}">
      <dsp:nvSpPr>
        <dsp:cNvPr id="0" name=""/>
        <dsp:cNvSpPr/>
      </dsp:nvSpPr>
      <dsp:spPr>
        <a:xfrm>
          <a:off x="3575138" y="568924"/>
          <a:ext cx="2063065" cy="238701"/>
        </a:xfrm>
        <a:custGeom>
          <a:avLst/>
          <a:gdLst/>
          <a:ahLst/>
          <a:cxnLst/>
          <a:rect l="0" t="0" r="0" b="0"/>
          <a:pathLst>
            <a:path>
              <a:moveTo>
                <a:pt x="0" y="0"/>
              </a:moveTo>
              <a:lnTo>
                <a:pt x="0" y="119350"/>
              </a:lnTo>
              <a:lnTo>
                <a:pt x="2063065" y="119350"/>
              </a:lnTo>
              <a:lnTo>
                <a:pt x="2063065" y="238701"/>
              </a:lnTo>
            </a:path>
          </a:pathLst>
        </a:custGeom>
        <a:noFill/>
        <a:ln w="28575" cap="flat" cmpd="sng" algn="ctr">
          <a:solidFill>
            <a:srgbClr val="7414DC"/>
          </a:solidFill>
          <a:prstDash val="solid"/>
        </a:ln>
        <a:effectLst/>
      </dsp:spPr>
      <dsp:style>
        <a:lnRef idx="2">
          <a:scrgbClr r="0" g="0" b="0"/>
        </a:lnRef>
        <a:fillRef idx="0">
          <a:scrgbClr r="0" g="0" b="0"/>
        </a:fillRef>
        <a:effectRef idx="0">
          <a:scrgbClr r="0" g="0" b="0"/>
        </a:effectRef>
        <a:fontRef idx="minor"/>
      </dsp:style>
    </dsp:sp>
    <dsp:sp modelId="{B42A3CD5-B5B1-4DBB-9E07-5B470000EC80}">
      <dsp:nvSpPr>
        <dsp:cNvPr id="0" name=""/>
        <dsp:cNvSpPr/>
      </dsp:nvSpPr>
      <dsp:spPr>
        <a:xfrm>
          <a:off x="3808157" y="1375963"/>
          <a:ext cx="143755" cy="1320998"/>
        </a:xfrm>
        <a:custGeom>
          <a:avLst/>
          <a:gdLst/>
          <a:ahLst/>
          <a:cxnLst/>
          <a:rect l="0" t="0" r="0" b="0"/>
          <a:pathLst>
            <a:path>
              <a:moveTo>
                <a:pt x="0" y="0"/>
              </a:moveTo>
              <a:lnTo>
                <a:pt x="0" y="1320998"/>
              </a:lnTo>
              <a:lnTo>
                <a:pt x="143755" y="1320998"/>
              </a:lnTo>
            </a:path>
          </a:pathLst>
        </a:custGeom>
        <a:noFill/>
        <a:ln w="25400" cap="flat" cmpd="sng" algn="ctr">
          <a:solidFill>
            <a:srgbClr val="7414DC"/>
          </a:solidFill>
          <a:prstDash val="solid"/>
        </a:ln>
        <a:effectLst/>
      </dsp:spPr>
      <dsp:style>
        <a:lnRef idx="2">
          <a:scrgbClr r="0" g="0" b="0"/>
        </a:lnRef>
        <a:fillRef idx="0">
          <a:scrgbClr r="0" g="0" b="0"/>
        </a:fillRef>
        <a:effectRef idx="0">
          <a:scrgbClr r="0" g="0" b="0"/>
        </a:effectRef>
        <a:fontRef idx="minor"/>
      </dsp:style>
    </dsp:sp>
    <dsp:sp modelId="{376EF89A-9CA1-435C-864D-1E14B1972164}">
      <dsp:nvSpPr>
        <dsp:cNvPr id="0" name=""/>
        <dsp:cNvSpPr/>
      </dsp:nvSpPr>
      <dsp:spPr>
        <a:xfrm>
          <a:off x="3808157" y="1375963"/>
          <a:ext cx="143755" cy="513959"/>
        </a:xfrm>
        <a:custGeom>
          <a:avLst/>
          <a:gdLst/>
          <a:ahLst/>
          <a:cxnLst/>
          <a:rect l="0" t="0" r="0" b="0"/>
          <a:pathLst>
            <a:path>
              <a:moveTo>
                <a:pt x="0" y="0"/>
              </a:moveTo>
              <a:lnTo>
                <a:pt x="0" y="513959"/>
              </a:lnTo>
              <a:lnTo>
                <a:pt x="143755" y="513959"/>
              </a:lnTo>
            </a:path>
          </a:pathLst>
        </a:custGeom>
        <a:noFill/>
        <a:ln w="25400" cap="flat" cmpd="sng" algn="ctr">
          <a:solidFill>
            <a:srgbClr val="7414DC"/>
          </a:solidFill>
          <a:prstDash val="solid"/>
        </a:ln>
        <a:effectLst/>
      </dsp:spPr>
      <dsp:style>
        <a:lnRef idx="2">
          <a:scrgbClr r="0" g="0" b="0"/>
        </a:lnRef>
        <a:fillRef idx="0">
          <a:scrgbClr r="0" g="0" b="0"/>
        </a:fillRef>
        <a:effectRef idx="0">
          <a:scrgbClr r="0" g="0" b="0"/>
        </a:effectRef>
        <a:fontRef idx="minor"/>
      </dsp:style>
    </dsp:sp>
    <dsp:sp modelId="{7E70C5E8-E295-4C50-B2DB-1167DAAE331B}">
      <dsp:nvSpPr>
        <dsp:cNvPr id="0" name=""/>
        <dsp:cNvSpPr/>
      </dsp:nvSpPr>
      <dsp:spPr>
        <a:xfrm>
          <a:off x="3575138" y="568924"/>
          <a:ext cx="687688" cy="238701"/>
        </a:xfrm>
        <a:custGeom>
          <a:avLst/>
          <a:gdLst/>
          <a:ahLst/>
          <a:cxnLst/>
          <a:rect l="0" t="0" r="0" b="0"/>
          <a:pathLst>
            <a:path>
              <a:moveTo>
                <a:pt x="0" y="0"/>
              </a:moveTo>
              <a:lnTo>
                <a:pt x="0" y="119350"/>
              </a:lnTo>
              <a:lnTo>
                <a:pt x="687688" y="119350"/>
              </a:lnTo>
              <a:lnTo>
                <a:pt x="687688" y="238701"/>
              </a:lnTo>
            </a:path>
          </a:pathLst>
        </a:custGeom>
        <a:noFill/>
        <a:ln w="28575" cap="flat" cmpd="sng" algn="ctr">
          <a:solidFill>
            <a:srgbClr val="7414DC"/>
          </a:solidFill>
          <a:prstDash val="solid"/>
        </a:ln>
        <a:effectLst/>
      </dsp:spPr>
      <dsp:style>
        <a:lnRef idx="2">
          <a:scrgbClr r="0" g="0" b="0"/>
        </a:lnRef>
        <a:fillRef idx="0">
          <a:scrgbClr r="0" g="0" b="0"/>
        </a:fillRef>
        <a:effectRef idx="0">
          <a:scrgbClr r="0" g="0" b="0"/>
        </a:effectRef>
        <a:fontRef idx="minor"/>
      </dsp:style>
    </dsp:sp>
    <dsp:sp modelId="{2DF4C18F-78B6-46BE-9FFD-AEF1C2A73298}">
      <dsp:nvSpPr>
        <dsp:cNvPr id="0" name=""/>
        <dsp:cNvSpPr/>
      </dsp:nvSpPr>
      <dsp:spPr>
        <a:xfrm>
          <a:off x="2432779" y="1375963"/>
          <a:ext cx="170501" cy="1329910"/>
        </a:xfrm>
        <a:custGeom>
          <a:avLst/>
          <a:gdLst/>
          <a:ahLst/>
          <a:cxnLst/>
          <a:rect l="0" t="0" r="0" b="0"/>
          <a:pathLst>
            <a:path>
              <a:moveTo>
                <a:pt x="0" y="0"/>
              </a:moveTo>
              <a:lnTo>
                <a:pt x="0" y="1329910"/>
              </a:lnTo>
              <a:lnTo>
                <a:pt x="170501" y="1329910"/>
              </a:lnTo>
            </a:path>
          </a:pathLst>
        </a:custGeom>
        <a:noFill/>
        <a:ln w="25400" cap="flat" cmpd="sng" algn="ctr">
          <a:solidFill>
            <a:srgbClr val="7414DC"/>
          </a:solidFill>
          <a:prstDash val="solid"/>
        </a:ln>
        <a:effectLst/>
      </dsp:spPr>
      <dsp:style>
        <a:lnRef idx="2">
          <a:scrgbClr r="0" g="0" b="0"/>
        </a:lnRef>
        <a:fillRef idx="0">
          <a:scrgbClr r="0" g="0" b="0"/>
        </a:fillRef>
        <a:effectRef idx="0">
          <a:scrgbClr r="0" g="0" b="0"/>
        </a:effectRef>
        <a:fontRef idx="minor"/>
      </dsp:style>
    </dsp:sp>
    <dsp:sp modelId="{ED3153B4-35CD-4E6B-AD86-5082090D8E63}">
      <dsp:nvSpPr>
        <dsp:cNvPr id="0" name=""/>
        <dsp:cNvSpPr/>
      </dsp:nvSpPr>
      <dsp:spPr>
        <a:xfrm>
          <a:off x="2432779" y="1375963"/>
          <a:ext cx="143755" cy="513959"/>
        </a:xfrm>
        <a:custGeom>
          <a:avLst/>
          <a:gdLst/>
          <a:ahLst/>
          <a:cxnLst/>
          <a:rect l="0" t="0" r="0" b="0"/>
          <a:pathLst>
            <a:path>
              <a:moveTo>
                <a:pt x="0" y="0"/>
              </a:moveTo>
              <a:lnTo>
                <a:pt x="0" y="513959"/>
              </a:lnTo>
              <a:lnTo>
                <a:pt x="143755" y="513959"/>
              </a:lnTo>
            </a:path>
          </a:pathLst>
        </a:custGeom>
        <a:noFill/>
        <a:ln w="25400" cap="flat" cmpd="sng" algn="ctr">
          <a:solidFill>
            <a:srgbClr val="7414DC"/>
          </a:solidFill>
          <a:prstDash val="solid"/>
        </a:ln>
        <a:effectLst/>
      </dsp:spPr>
      <dsp:style>
        <a:lnRef idx="2">
          <a:scrgbClr r="0" g="0" b="0"/>
        </a:lnRef>
        <a:fillRef idx="0">
          <a:scrgbClr r="0" g="0" b="0"/>
        </a:fillRef>
        <a:effectRef idx="0">
          <a:scrgbClr r="0" g="0" b="0"/>
        </a:effectRef>
        <a:fontRef idx="minor"/>
      </dsp:style>
    </dsp:sp>
    <dsp:sp modelId="{F5FD498B-9475-4FBC-8EC5-7945D2E249B9}">
      <dsp:nvSpPr>
        <dsp:cNvPr id="0" name=""/>
        <dsp:cNvSpPr/>
      </dsp:nvSpPr>
      <dsp:spPr>
        <a:xfrm>
          <a:off x="2887450" y="568924"/>
          <a:ext cx="687688" cy="238701"/>
        </a:xfrm>
        <a:custGeom>
          <a:avLst/>
          <a:gdLst/>
          <a:ahLst/>
          <a:cxnLst/>
          <a:rect l="0" t="0" r="0" b="0"/>
          <a:pathLst>
            <a:path>
              <a:moveTo>
                <a:pt x="687688" y="0"/>
              </a:moveTo>
              <a:lnTo>
                <a:pt x="687688" y="119350"/>
              </a:lnTo>
              <a:lnTo>
                <a:pt x="0" y="119350"/>
              </a:lnTo>
              <a:lnTo>
                <a:pt x="0" y="23870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C15B108-A3BC-4A61-9D89-63C3D7B7164D}">
      <dsp:nvSpPr>
        <dsp:cNvPr id="0" name=""/>
        <dsp:cNvSpPr/>
      </dsp:nvSpPr>
      <dsp:spPr>
        <a:xfrm>
          <a:off x="1057402" y="1375963"/>
          <a:ext cx="170501" cy="1329910"/>
        </a:xfrm>
        <a:custGeom>
          <a:avLst/>
          <a:gdLst/>
          <a:ahLst/>
          <a:cxnLst/>
          <a:rect l="0" t="0" r="0" b="0"/>
          <a:pathLst>
            <a:path>
              <a:moveTo>
                <a:pt x="0" y="0"/>
              </a:moveTo>
              <a:lnTo>
                <a:pt x="0" y="1329910"/>
              </a:lnTo>
              <a:lnTo>
                <a:pt x="170501" y="1329910"/>
              </a:lnTo>
            </a:path>
          </a:pathLst>
        </a:custGeom>
        <a:noFill/>
        <a:ln w="25400" cap="flat" cmpd="sng" algn="ctr">
          <a:solidFill>
            <a:srgbClr val="7414DC"/>
          </a:solidFill>
          <a:prstDash val="solid"/>
        </a:ln>
        <a:effectLst/>
      </dsp:spPr>
      <dsp:style>
        <a:lnRef idx="2">
          <a:scrgbClr r="0" g="0" b="0"/>
        </a:lnRef>
        <a:fillRef idx="0">
          <a:scrgbClr r="0" g="0" b="0"/>
        </a:fillRef>
        <a:effectRef idx="0">
          <a:scrgbClr r="0" g="0" b="0"/>
        </a:effectRef>
        <a:fontRef idx="minor"/>
      </dsp:style>
    </dsp:sp>
    <dsp:sp modelId="{B7AD7E10-80A7-4A43-9F0E-5CE6A6C9A5AA}">
      <dsp:nvSpPr>
        <dsp:cNvPr id="0" name=""/>
        <dsp:cNvSpPr/>
      </dsp:nvSpPr>
      <dsp:spPr>
        <a:xfrm>
          <a:off x="1057402" y="1375963"/>
          <a:ext cx="143755" cy="513959"/>
        </a:xfrm>
        <a:custGeom>
          <a:avLst/>
          <a:gdLst/>
          <a:ahLst/>
          <a:cxnLst/>
          <a:rect l="0" t="0" r="0" b="0"/>
          <a:pathLst>
            <a:path>
              <a:moveTo>
                <a:pt x="0" y="0"/>
              </a:moveTo>
              <a:lnTo>
                <a:pt x="0" y="513959"/>
              </a:lnTo>
              <a:lnTo>
                <a:pt x="143755" y="513959"/>
              </a:lnTo>
            </a:path>
          </a:pathLst>
        </a:custGeom>
        <a:noFill/>
        <a:ln w="25400" cap="flat" cmpd="sng" algn="ctr">
          <a:solidFill>
            <a:srgbClr val="7414DC"/>
          </a:solidFill>
          <a:prstDash val="solid"/>
        </a:ln>
        <a:effectLst/>
      </dsp:spPr>
      <dsp:style>
        <a:lnRef idx="2">
          <a:scrgbClr r="0" g="0" b="0"/>
        </a:lnRef>
        <a:fillRef idx="0">
          <a:scrgbClr r="0" g="0" b="0"/>
        </a:fillRef>
        <a:effectRef idx="0">
          <a:scrgbClr r="0" g="0" b="0"/>
        </a:effectRef>
        <a:fontRef idx="minor"/>
      </dsp:style>
    </dsp:sp>
    <dsp:sp modelId="{E6AA8FA9-AD73-4F59-8521-20FD67138795}">
      <dsp:nvSpPr>
        <dsp:cNvPr id="0" name=""/>
        <dsp:cNvSpPr/>
      </dsp:nvSpPr>
      <dsp:spPr>
        <a:xfrm>
          <a:off x="1512073" y="568924"/>
          <a:ext cx="2063065" cy="238701"/>
        </a:xfrm>
        <a:custGeom>
          <a:avLst/>
          <a:gdLst/>
          <a:ahLst/>
          <a:cxnLst/>
          <a:rect l="0" t="0" r="0" b="0"/>
          <a:pathLst>
            <a:path>
              <a:moveTo>
                <a:pt x="2063065" y="0"/>
              </a:moveTo>
              <a:lnTo>
                <a:pt x="2063065" y="119350"/>
              </a:lnTo>
              <a:lnTo>
                <a:pt x="0" y="119350"/>
              </a:lnTo>
              <a:lnTo>
                <a:pt x="0" y="238701"/>
              </a:lnTo>
            </a:path>
          </a:pathLst>
        </a:custGeom>
        <a:noFill/>
        <a:ln w="28575" cap="flat" cmpd="sng" algn="ctr">
          <a:solidFill>
            <a:srgbClr val="7414DC"/>
          </a:solidFill>
          <a:prstDash val="solid"/>
        </a:ln>
        <a:effectLst/>
      </dsp:spPr>
      <dsp:style>
        <a:lnRef idx="2">
          <a:scrgbClr r="0" g="0" b="0"/>
        </a:lnRef>
        <a:fillRef idx="0">
          <a:scrgbClr r="0" g="0" b="0"/>
        </a:fillRef>
        <a:effectRef idx="0">
          <a:scrgbClr r="0" g="0" b="0"/>
        </a:effectRef>
        <a:fontRef idx="minor"/>
      </dsp:style>
    </dsp:sp>
    <dsp:sp modelId="{9B72FC6D-A593-4652-AC78-D5B3023EDD80}">
      <dsp:nvSpPr>
        <dsp:cNvPr id="0" name=""/>
        <dsp:cNvSpPr/>
      </dsp:nvSpPr>
      <dsp:spPr>
        <a:xfrm>
          <a:off x="3006800" y="586"/>
          <a:ext cx="1136675" cy="568337"/>
        </a:xfrm>
        <a:prstGeom prst="rect">
          <a:avLst/>
        </a:prstGeom>
        <a:noFill/>
        <a:ln w="28575" cap="flat" cmpd="sng" algn="ctr">
          <a:solidFill>
            <a:srgbClr val="7414D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solidFill>
                <a:sysClr val="windowText" lastClr="000000"/>
              </a:solidFill>
              <a:latin typeface="Nunito Sans" panose="00000500000000000000" pitchFamily="2" charset="0"/>
            </a:rPr>
            <a:t>District Leadership Team</a:t>
          </a:r>
        </a:p>
      </dsp:txBody>
      <dsp:txXfrm>
        <a:off x="3006800" y="586"/>
        <a:ext cx="1136675" cy="568337"/>
      </dsp:txXfrm>
    </dsp:sp>
    <dsp:sp modelId="{F648F0AC-F0C2-44CD-9A0C-31C4DD61CDC7}">
      <dsp:nvSpPr>
        <dsp:cNvPr id="0" name=""/>
        <dsp:cNvSpPr/>
      </dsp:nvSpPr>
      <dsp:spPr>
        <a:xfrm>
          <a:off x="943735" y="807626"/>
          <a:ext cx="1136675" cy="568337"/>
        </a:xfrm>
        <a:prstGeom prst="rect">
          <a:avLst/>
        </a:prstGeom>
        <a:noFill/>
        <a:ln w="28575" cap="flat" cmpd="sng" algn="ctr">
          <a:solidFill>
            <a:srgbClr val="7414D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solidFill>
                <a:sysClr val="windowText" lastClr="000000"/>
              </a:solidFill>
              <a:latin typeface="Nunito Sans" panose="00000500000000000000" pitchFamily="2" charset="0"/>
            </a:rPr>
            <a:t>Programme Team</a:t>
          </a:r>
        </a:p>
      </dsp:txBody>
      <dsp:txXfrm>
        <a:off x="943735" y="807626"/>
        <a:ext cx="1136675" cy="568337"/>
      </dsp:txXfrm>
    </dsp:sp>
    <dsp:sp modelId="{2D0C820A-DAC9-4335-BEC4-8864905DD2E5}">
      <dsp:nvSpPr>
        <dsp:cNvPr id="0" name=""/>
        <dsp:cNvSpPr/>
      </dsp:nvSpPr>
      <dsp:spPr>
        <a:xfrm>
          <a:off x="1201158" y="1605753"/>
          <a:ext cx="1136675" cy="568337"/>
        </a:xfrm>
        <a:prstGeom prst="rect">
          <a:avLst/>
        </a:prstGeom>
        <a:noFill/>
        <a:ln w="25400" cap="flat" cmpd="sng" algn="ctr">
          <a:solidFill>
            <a:srgbClr val="7414DC"/>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solidFill>
                <a:schemeClr val="tx1"/>
              </a:solidFill>
              <a:latin typeface="Nunito Sans" panose="00000500000000000000" pitchFamily="2" charset="0"/>
            </a:rPr>
            <a:t>Team Leader(s)</a:t>
          </a:r>
        </a:p>
      </dsp:txBody>
      <dsp:txXfrm>
        <a:off x="1201158" y="1605753"/>
        <a:ext cx="1136675" cy="568337"/>
      </dsp:txXfrm>
    </dsp:sp>
    <dsp:sp modelId="{2D96E5C2-D329-4A1B-8586-B3590785B95E}">
      <dsp:nvSpPr>
        <dsp:cNvPr id="0" name=""/>
        <dsp:cNvSpPr/>
      </dsp:nvSpPr>
      <dsp:spPr>
        <a:xfrm>
          <a:off x="1227904" y="2421704"/>
          <a:ext cx="1136675" cy="568337"/>
        </a:xfrm>
        <a:prstGeom prst="rect">
          <a:avLst/>
        </a:prstGeom>
        <a:noFill/>
        <a:ln w="25400" cap="flat" cmpd="sng" algn="ctr">
          <a:solidFill>
            <a:srgbClr val="7414DC"/>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solidFill>
                <a:schemeClr val="tx1"/>
              </a:solidFill>
              <a:latin typeface="Nunito Sans" panose="00000500000000000000" pitchFamily="2" charset="0"/>
            </a:rPr>
            <a:t>Team Members</a:t>
          </a:r>
        </a:p>
      </dsp:txBody>
      <dsp:txXfrm>
        <a:off x="1227904" y="2421704"/>
        <a:ext cx="1136675" cy="568337"/>
      </dsp:txXfrm>
    </dsp:sp>
    <dsp:sp modelId="{98663276-38E3-4EED-80FF-8413F5697AA9}">
      <dsp:nvSpPr>
        <dsp:cNvPr id="0" name=""/>
        <dsp:cNvSpPr/>
      </dsp:nvSpPr>
      <dsp:spPr>
        <a:xfrm>
          <a:off x="2319112" y="807626"/>
          <a:ext cx="1136675" cy="568337"/>
        </a:xfrm>
        <a:prstGeom prst="rect">
          <a:avLst/>
        </a:prstGeom>
        <a:noFill/>
        <a:ln w="28575" cap="flat" cmpd="sng" algn="ctr">
          <a:solidFill>
            <a:srgbClr val="7414D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solidFill>
                <a:sysClr val="windowText" lastClr="000000"/>
              </a:solidFill>
              <a:latin typeface="Nunito Sans" panose="00000500000000000000" pitchFamily="2" charset="0"/>
            </a:rPr>
            <a:t>Volunteering Development Team</a:t>
          </a:r>
        </a:p>
      </dsp:txBody>
      <dsp:txXfrm>
        <a:off x="2319112" y="807626"/>
        <a:ext cx="1136675" cy="568337"/>
      </dsp:txXfrm>
    </dsp:sp>
    <dsp:sp modelId="{3B18B11A-7F5E-4958-B0AF-AFF747979DDC}">
      <dsp:nvSpPr>
        <dsp:cNvPr id="0" name=""/>
        <dsp:cNvSpPr/>
      </dsp:nvSpPr>
      <dsp:spPr>
        <a:xfrm>
          <a:off x="2576535" y="1605753"/>
          <a:ext cx="1136675" cy="568337"/>
        </a:xfrm>
        <a:prstGeom prst="rect">
          <a:avLst/>
        </a:prstGeom>
        <a:noFill/>
        <a:ln w="25400" cap="flat" cmpd="sng" algn="ctr">
          <a:solidFill>
            <a:srgbClr val="7414DC"/>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solidFill>
                <a:schemeClr val="tx1"/>
              </a:solidFill>
              <a:latin typeface="Nunito Sans" panose="00000500000000000000" pitchFamily="2" charset="0"/>
            </a:rPr>
            <a:t>Team Leader(s)</a:t>
          </a:r>
        </a:p>
      </dsp:txBody>
      <dsp:txXfrm>
        <a:off x="2576535" y="1605753"/>
        <a:ext cx="1136675" cy="568337"/>
      </dsp:txXfrm>
    </dsp:sp>
    <dsp:sp modelId="{4868CD55-09A8-49FF-A469-F5CF967AFC95}">
      <dsp:nvSpPr>
        <dsp:cNvPr id="0" name=""/>
        <dsp:cNvSpPr/>
      </dsp:nvSpPr>
      <dsp:spPr>
        <a:xfrm>
          <a:off x="2603281" y="2421704"/>
          <a:ext cx="1136675" cy="568337"/>
        </a:xfrm>
        <a:prstGeom prst="rect">
          <a:avLst/>
        </a:prstGeom>
        <a:noFill/>
        <a:ln w="25400" cap="flat" cmpd="sng" algn="ctr">
          <a:solidFill>
            <a:srgbClr val="7414DC"/>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solidFill>
                <a:schemeClr val="tx1"/>
              </a:solidFill>
              <a:latin typeface="Nunito Sans" panose="00000500000000000000" pitchFamily="2" charset="0"/>
            </a:rPr>
            <a:t>Team Members</a:t>
          </a:r>
        </a:p>
      </dsp:txBody>
      <dsp:txXfrm>
        <a:off x="2603281" y="2421704"/>
        <a:ext cx="1136675" cy="568337"/>
      </dsp:txXfrm>
    </dsp:sp>
    <dsp:sp modelId="{33F580DF-5370-4B2F-A250-101411B9E3F8}">
      <dsp:nvSpPr>
        <dsp:cNvPr id="0" name=""/>
        <dsp:cNvSpPr/>
      </dsp:nvSpPr>
      <dsp:spPr>
        <a:xfrm>
          <a:off x="3694489" y="807626"/>
          <a:ext cx="1136675" cy="568337"/>
        </a:xfrm>
        <a:prstGeom prst="rect">
          <a:avLst/>
        </a:prstGeom>
        <a:noFill/>
        <a:ln w="28575" cap="flat" cmpd="sng" algn="ctr">
          <a:solidFill>
            <a:srgbClr val="7414D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solidFill>
                <a:sysClr val="windowText" lastClr="000000"/>
              </a:solidFill>
              <a:latin typeface="Nunito Sans" panose="00000500000000000000" pitchFamily="2" charset="0"/>
            </a:rPr>
            <a:t>Support Team</a:t>
          </a:r>
        </a:p>
      </dsp:txBody>
      <dsp:txXfrm>
        <a:off x="3694489" y="807626"/>
        <a:ext cx="1136675" cy="568337"/>
      </dsp:txXfrm>
    </dsp:sp>
    <dsp:sp modelId="{76853DC9-F2B7-429C-AD21-3CD0D0E0ECC9}">
      <dsp:nvSpPr>
        <dsp:cNvPr id="0" name=""/>
        <dsp:cNvSpPr/>
      </dsp:nvSpPr>
      <dsp:spPr>
        <a:xfrm>
          <a:off x="3951912" y="1605753"/>
          <a:ext cx="1136675" cy="568337"/>
        </a:xfrm>
        <a:prstGeom prst="rect">
          <a:avLst/>
        </a:prstGeom>
        <a:noFill/>
        <a:ln w="25400" cap="flat" cmpd="sng" algn="ctr">
          <a:solidFill>
            <a:srgbClr val="7414DC"/>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solidFill>
                <a:schemeClr val="tx1"/>
              </a:solidFill>
              <a:latin typeface="Nunito Sans" panose="00000500000000000000" pitchFamily="2" charset="0"/>
            </a:rPr>
            <a:t>Team Leader(s)</a:t>
          </a:r>
        </a:p>
      </dsp:txBody>
      <dsp:txXfrm>
        <a:off x="3951912" y="1605753"/>
        <a:ext cx="1136675" cy="568337"/>
      </dsp:txXfrm>
    </dsp:sp>
    <dsp:sp modelId="{30E19C1D-4FEB-4143-8A56-B82B06592415}">
      <dsp:nvSpPr>
        <dsp:cNvPr id="0" name=""/>
        <dsp:cNvSpPr/>
      </dsp:nvSpPr>
      <dsp:spPr>
        <a:xfrm>
          <a:off x="3951912" y="2412793"/>
          <a:ext cx="1136675" cy="568337"/>
        </a:xfrm>
        <a:prstGeom prst="rect">
          <a:avLst/>
        </a:prstGeom>
        <a:noFill/>
        <a:ln w="25400" cap="flat" cmpd="sng" algn="ctr">
          <a:solidFill>
            <a:srgbClr val="7414DC"/>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solidFill>
                <a:schemeClr val="tx1"/>
              </a:solidFill>
              <a:latin typeface="Nunito Sans" panose="00000500000000000000" pitchFamily="2" charset="0"/>
            </a:rPr>
            <a:t>Team Members</a:t>
          </a:r>
        </a:p>
      </dsp:txBody>
      <dsp:txXfrm>
        <a:off x="3951912" y="2412793"/>
        <a:ext cx="1136675" cy="568337"/>
      </dsp:txXfrm>
    </dsp:sp>
    <dsp:sp modelId="{BBF2A343-3923-4DFD-AF08-E17632396A61}">
      <dsp:nvSpPr>
        <dsp:cNvPr id="0" name=""/>
        <dsp:cNvSpPr/>
      </dsp:nvSpPr>
      <dsp:spPr>
        <a:xfrm>
          <a:off x="5069866" y="807626"/>
          <a:ext cx="1136675" cy="568337"/>
        </a:xfrm>
        <a:prstGeom prst="rect">
          <a:avLst/>
        </a:prstGeom>
        <a:noFill/>
        <a:ln w="28575" cap="flat" cmpd="sng" algn="ctr">
          <a:solidFill>
            <a:srgbClr val="7414D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solidFill>
                <a:sysClr val="windowText" lastClr="000000"/>
              </a:solidFill>
              <a:latin typeface="Nunito Sans" panose="00000500000000000000" pitchFamily="2" charset="0"/>
            </a:rPr>
            <a:t>14-24 Team</a:t>
          </a:r>
        </a:p>
      </dsp:txBody>
      <dsp:txXfrm>
        <a:off x="5069866" y="807626"/>
        <a:ext cx="1136675" cy="568337"/>
      </dsp:txXfrm>
    </dsp:sp>
    <dsp:sp modelId="{7AF63332-0483-4B43-9BC7-D6B970DC801E}">
      <dsp:nvSpPr>
        <dsp:cNvPr id="0" name=""/>
        <dsp:cNvSpPr/>
      </dsp:nvSpPr>
      <dsp:spPr>
        <a:xfrm>
          <a:off x="5327289" y="1605753"/>
          <a:ext cx="1136675" cy="568337"/>
        </a:xfrm>
        <a:prstGeom prst="rect">
          <a:avLst/>
        </a:prstGeom>
        <a:noFill/>
        <a:ln w="25400" cap="flat" cmpd="sng" algn="ctr">
          <a:solidFill>
            <a:srgbClr val="7414DC"/>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solidFill>
                <a:schemeClr val="tx1"/>
              </a:solidFill>
              <a:latin typeface="Nunito Sans" panose="00000500000000000000" pitchFamily="2" charset="0"/>
            </a:rPr>
            <a:t>Team Leader(s)</a:t>
          </a:r>
        </a:p>
      </dsp:txBody>
      <dsp:txXfrm>
        <a:off x="5327289" y="1605753"/>
        <a:ext cx="1136675" cy="568337"/>
      </dsp:txXfrm>
    </dsp:sp>
    <dsp:sp modelId="{A407E4F9-006B-48D5-A331-1FAD1B88E252}">
      <dsp:nvSpPr>
        <dsp:cNvPr id="0" name=""/>
        <dsp:cNvSpPr/>
      </dsp:nvSpPr>
      <dsp:spPr>
        <a:xfrm>
          <a:off x="5327289" y="2412793"/>
          <a:ext cx="1136675" cy="568337"/>
        </a:xfrm>
        <a:prstGeom prst="rect">
          <a:avLst/>
        </a:prstGeom>
        <a:noFill/>
        <a:ln w="28575" cap="flat" cmpd="sng" algn="ctr">
          <a:solidFill>
            <a:srgbClr val="7414D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solidFill>
                <a:schemeClr val="tx1"/>
              </a:solidFill>
              <a:latin typeface="Nunito Sans" panose="00000500000000000000" pitchFamily="2" charset="0"/>
            </a:rPr>
            <a:t>Explorer Units</a:t>
          </a:r>
        </a:p>
      </dsp:txBody>
      <dsp:txXfrm>
        <a:off x="5327289" y="2412793"/>
        <a:ext cx="1136675" cy="568337"/>
      </dsp:txXfrm>
    </dsp:sp>
    <dsp:sp modelId="{D8569418-4516-477D-BFDA-59C47CA09751}">
      <dsp:nvSpPr>
        <dsp:cNvPr id="0" name=""/>
        <dsp:cNvSpPr/>
      </dsp:nvSpPr>
      <dsp:spPr>
        <a:xfrm>
          <a:off x="5354035" y="3228744"/>
          <a:ext cx="1136675" cy="568337"/>
        </a:xfrm>
        <a:prstGeom prst="rect">
          <a:avLst/>
        </a:prstGeom>
        <a:noFill/>
        <a:ln w="28575" cap="flat" cmpd="sng" algn="ctr">
          <a:solidFill>
            <a:srgbClr val="7414D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solidFill>
                <a:schemeClr val="tx1"/>
              </a:solidFill>
              <a:latin typeface="Nunito Sans" panose="00000500000000000000" pitchFamily="2" charset="0"/>
            </a:rPr>
            <a:t>Young Leader Units</a:t>
          </a:r>
        </a:p>
      </dsp:txBody>
      <dsp:txXfrm>
        <a:off x="5354035" y="3228744"/>
        <a:ext cx="1136675" cy="568337"/>
      </dsp:txXfrm>
    </dsp:sp>
    <dsp:sp modelId="{3A48C8B6-F31C-4B1A-BCF4-B72785A035CA}">
      <dsp:nvSpPr>
        <dsp:cNvPr id="0" name=""/>
        <dsp:cNvSpPr/>
      </dsp:nvSpPr>
      <dsp:spPr>
        <a:xfrm>
          <a:off x="5354035" y="4035783"/>
          <a:ext cx="1136675" cy="568337"/>
        </a:xfrm>
        <a:prstGeom prst="rect">
          <a:avLst/>
        </a:prstGeom>
        <a:noFill/>
        <a:ln w="28575" cap="flat" cmpd="sng" algn="ctr">
          <a:solidFill>
            <a:srgbClr val="7414D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solidFill>
                <a:schemeClr val="tx1"/>
              </a:solidFill>
              <a:latin typeface="Nunito Sans" panose="00000500000000000000" pitchFamily="2" charset="0"/>
            </a:rPr>
            <a:t>Scout Network</a:t>
          </a:r>
        </a:p>
      </dsp:txBody>
      <dsp:txXfrm>
        <a:off x="5354035" y="4035783"/>
        <a:ext cx="1136675" cy="56833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8C859D-005D-45D9-9CD6-DFC16093458B}">
      <dsp:nvSpPr>
        <dsp:cNvPr id="0" name=""/>
        <dsp:cNvSpPr/>
      </dsp:nvSpPr>
      <dsp:spPr>
        <a:xfrm>
          <a:off x="4188699" y="573875"/>
          <a:ext cx="261326" cy="541325"/>
        </a:xfrm>
        <a:custGeom>
          <a:avLst/>
          <a:gdLst/>
          <a:ahLst/>
          <a:cxnLst/>
          <a:rect l="0" t="0" r="0" b="0"/>
          <a:pathLst>
            <a:path>
              <a:moveTo>
                <a:pt x="0" y="0"/>
              </a:moveTo>
              <a:lnTo>
                <a:pt x="0" y="541325"/>
              </a:lnTo>
              <a:lnTo>
                <a:pt x="261326" y="541325"/>
              </a:lnTo>
            </a:path>
          </a:pathLst>
        </a:custGeom>
        <a:noFill/>
        <a:ln w="25400" cap="flat" cmpd="sng" algn="ctr">
          <a:solidFill>
            <a:schemeClr val="tx2"/>
          </a:solidFill>
          <a:prstDash val="solid"/>
        </a:ln>
        <a:effectLst/>
      </dsp:spPr>
      <dsp:style>
        <a:lnRef idx="2">
          <a:scrgbClr r="0" g="0" b="0"/>
        </a:lnRef>
        <a:fillRef idx="0">
          <a:scrgbClr r="0" g="0" b="0"/>
        </a:fillRef>
        <a:effectRef idx="0">
          <a:scrgbClr r="0" g="0" b="0"/>
        </a:effectRef>
        <a:fontRef idx="minor"/>
      </dsp:style>
    </dsp:sp>
    <dsp:sp modelId="{801D9DB6-A318-479F-B973-7084A77B5F9E}">
      <dsp:nvSpPr>
        <dsp:cNvPr id="0" name=""/>
        <dsp:cNvSpPr/>
      </dsp:nvSpPr>
      <dsp:spPr>
        <a:xfrm>
          <a:off x="3973519" y="573875"/>
          <a:ext cx="215179" cy="3696308"/>
        </a:xfrm>
        <a:custGeom>
          <a:avLst/>
          <a:gdLst/>
          <a:ahLst/>
          <a:cxnLst/>
          <a:rect l="0" t="0" r="0" b="0"/>
          <a:pathLst>
            <a:path>
              <a:moveTo>
                <a:pt x="215179" y="0"/>
              </a:moveTo>
              <a:lnTo>
                <a:pt x="215179" y="3696308"/>
              </a:lnTo>
              <a:lnTo>
                <a:pt x="0" y="3696308"/>
              </a:lnTo>
            </a:path>
          </a:pathLst>
        </a:custGeom>
        <a:noFill/>
        <a:ln w="25400" cap="flat" cmpd="sng" algn="ctr">
          <a:solidFill>
            <a:srgbClr val="7414DC"/>
          </a:solidFill>
          <a:prstDash val="solid"/>
        </a:ln>
        <a:effectLst/>
      </dsp:spPr>
      <dsp:style>
        <a:lnRef idx="2">
          <a:scrgbClr r="0" g="0" b="0"/>
        </a:lnRef>
        <a:fillRef idx="0">
          <a:scrgbClr r="0" g="0" b="0"/>
        </a:fillRef>
        <a:effectRef idx="0">
          <a:scrgbClr r="0" g="0" b="0"/>
        </a:effectRef>
        <a:fontRef idx="minor"/>
      </dsp:style>
    </dsp:sp>
    <dsp:sp modelId="{28D29AE7-D624-475E-8914-F49ED840A0C2}">
      <dsp:nvSpPr>
        <dsp:cNvPr id="0" name=""/>
        <dsp:cNvSpPr/>
      </dsp:nvSpPr>
      <dsp:spPr>
        <a:xfrm>
          <a:off x="4188699" y="573875"/>
          <a:ext cx="314992" cy="3212442"/>
        </a:xfrm>
        <a:custGeom>
          <a:avLst/>
          <a:gdLst/>
          <a:ahLst/>
          <a:cxnLst/>
          <a:rect l="0" t="0" r="0" b="0"/>
          <a:pathLst>
            <a:path>
              <a:moveTo>
                <a:pt x="0" y="0"/>
              </a:moveTo>
              <a:lnTo>
                <a:pt x="0" y="3212442"/>
              </a:lnTo>
              <a:lnTo>
                <a:pt x="314992" y="3212442"/>
              </a:lnTo>
            </a:path>
          </a:pathLst>
        </a:custGeom>
        <a:noFill/>
        <a:ln w="25400" cap="flat" cmpd="sng" algn="ctr">
          <a:solidFill>
            <a:srgbClr val="7414DC"/>
          </a:solidFill>
          <a:prstDash val="solid"/>
        </a:ln>
        <a:effectLst/>
      </dsp:spPr>
      <dsp:style>
        <a:lnRef idx="2">
          <a:scrgbClr r="0" g="0" b="0"/>
        </a:lnRef>
        <a:fillRef idx="0">
          <a:scrgbClr r="0" g="0" b="0"/>
        </a:fillRef>
        <a:effectRef idx="0">
          <a:scrgbClr r="0" g="0" b="0"/>
        </a:effectRef>
        <a:fontRef idx="minor"/>
      </dsp:style>
    </dsp:sp>
    <dsp:sp modelId="{FA7E8F56-B833-4227-AE3E-49C703D2918D}">
      <dsp:nvSpPr>
        <dsp:cNvPr id="0" name=""/>
        <dsp:cNvSpPr/>
      </dsp:nvSpPr>
      <dsp:spPr>
        <a:xfrm>
          <a:off x="4188699" y="573875"/>
          <a:ext cx="288479" cy="2261219"/>
        </a:xfrm>
        <a:custGeom>
          <a:avLst/>
          <a:gdLst/>
          <a:ahLst/>
          <a:cxnLst/>
          <a:rect l="0" t="0" r="0" b="0"/>
          <a:pathLst>
            <a:path>
              <a:moveTo>
                <a:pt x="0" y="0"/>
              </a:moveTo>
              <a:lnTo>
                <a:pt x="0" y="2261219"/>
              </a:lnTo>
              <a:lnTo>
                <a:pt x="288479" y="2261219"/>
              </a:lnTo>
            </a:path>
          </a:pathLst>
        </a:custGeom>
        <a:noFill/>
        <a:ln w="25400" cap="flat" cmpd="sng" algn="ctr">
          <a:solidFill>
            <a:srgbClr val="7414DC"/>
          </a:solidFill>
          <a:prstDash val="solid"/>
        </a:ln>
        <a:effectLst/>
      </dsp:spPr>
      <dsp:style>
        <a:lnRef idx="2">
          <a:scrgbClr r="0" g="0" b="0"/>
        </a:lnRef>
        <a:fillRef idx="0">
          <a:scrgbClr r="0" g="0" b="0"/>
        </a:fillRef>
        <a:effectRef idx="0">
          <a:scrgbClr r="0" g="0" b="0"/>
        </a:effectRef>
        <a:fontRef idx="minor"/>
      </dsp:style>
    </dsp:sp>
    <dsp:sp modelId="{CCB784E2-D95B-49BB-AB98-293B6003439A}">
      <dsp:nvSpPr>
        <dsp:cNvPr id="0" name=""/>
        <dsp:cNvSpPr/>
      </dsp:nvSpPr>
      <dsp:spPr>
        <a:xfrm>
          <a:off x="3961622" y="573875"/>
          <a:ext cx="227076" cy="2773866"/>
        </a:xfrm>
        <a:custGeom>
          <a:avLst/>
          <a:gdLst/>
          <a:ahLst/>
          <a:cxnLst/>
          <a:rect l="0" t="0" r="0" b="0"/>
          <a:pathLst>
            <a:path>
              <a:moveTo>
                <a:pt x="227076" y="0"/>
              </a:moveTo>
              <a:lnTo>
                <a:pt x="227076" y="2773866"/>
              </a:lnTo>
              <a:lnTo>
                <a:pt x="0" y="2773866"/>
              </a:lnTo>
            </a:path>
          </a:pathLst>
        </a:custGeom>
        <a:noFill/>
        <a:ln w="25400" cap="flat" cmpd="sng" algn="ctr">
          <a:solidFill>
            <a:srgbClr val="7414DC"/>
          </a:solidFill>
          <a:prstDash val="solid"/>
        </a:ln>
        <a:effectLst/>
      </dsp:spPr>
      <dsp:style>
        <a:lnRef idx="2">
          <a:scrgbClr r="0" g="0" b="0"/>
        </a:lnRef>
        <a:fillRef idx="0">
          <a:scrgbClr r="0" g="0" b="0"/>
        </a:fillRef>
        <a:effectRef idx="0">
          <a:scrgbClr r="0" g="0" b="0"/>
        </a:effectRef>
        <a:fontRef idx="minor"/>
      </dsp:style>
    </dsp:sp>
    <dsp:sp modelId="{1053DD30-EF27-4CEE-81C0-2A8641A8D8F8}">
      <dsp:nvSpPr>
        <dsp:cNvPr id="0" name=""/>
        <dsp:cNvSpPr/>
      </dsp:nvSpPr>
      <dsp:spPr>
        <a:xfrm>
          <a:off x="3943726" y="573875"/>
          <a:ext cx="244972" cy="1864316"/>
        </a:xfrm>
        <a:custGeom>
          <a:avLst/>
          <a:gdLst/>
          <a:ahLst/>
          <a:cxnLst/>
          <a:rect l="0" t="0" r="0" b="0"/>
          <a:pathLst>
            <a:path>
              <a:moveTo>
                <a:pt x="244972" y="0"/>
              </a:moveTo>
              <a:lnTo>
                <a:pt x="244972" y="1864316"/>
              </a:lnTo>
              <a:lnTo>
                <a:pt x="0" y="1864316"/>
              </a:lnTo>
            </a:path>
          </a:pathLst>
        </a:custGeom>
        <a:noFill/>
        <a:ln w="25400" cap="flat" cmpd="sng" algn="ctr">
          <a:solidFill>
            <a:srgbClr val="7414DC"/>
          </a:solidFill>
          <a:prstDash val="solid"/>
        </a:ln>
        <a:effectLst/>
      </dsp:spPr>
      <dsp:style>
        <a:lnRef idx="2">
          <a:scrgbClr r="0" g="0" b="0"/>
        </a:lnRef>
        <a:fillRef idx="0">
          <a:scrgbClr r="0" g="0" b="0"/>
        </a:fillRef>
        <a:effectRef idx="0">
          <a:scrgbClr r="0" g="0" b="0"/>
        </a:effectRef>
        <a:fontRef idx="minor"/>
      </dsp:style>
    </dsp:sp>
    <dsp:sp modelId="{6CB2C14B-5B37-4151-AB05-DAECA465660E}">
      <dsp:nvSpPr>
        <dsp:cNvPr id="0" name=""/>
        <dsp:cNvSpPr/>
      </dsp:nvSpPr>
      <dsp:spPr>
        <a:xfrm>
          <a:off x="4188699" y="573875"/>
          <a:ext cx="284490" cy="1414397"/>
        </a:xfrm>
        <a:custGeom>
          <a:avLst/>
          <a:gdLst/>
          <a:ahLst/>
          <a:cxnLst/>
          <a:rect l="0" t="0" r="0" b="0"/>
          <a:pathLst>
            <a:path>
              <a:moveTo>
                <a:pt x="0" y="0"/>
              </a:moveTo>
              <a:lnTo>
                <a:pt x="0" y="1414397"/>
              </a:lnTo>
              <a:lnTo>
                <a:pt x="284490" y="1414397"/>
              </a:lnTo>
            </a:path>
          </a:pathLst>
        </a:custGeom>
        <a:noFill/>
        <a:ln w="25400" cap="flat" cmpd="sng" algn="ctr">
          <a:solidFill>
            <a:srgbClr val="7414DC"/>
          </a:solidFill>
          <a:prstDash val="solid"/>
        </a:ln>
        <a:effectLst/>
      </dsp:spPr>
      <dsp:style>
        <a:lnRef idx="2">
          <a:scrgbClr r="0" g="0" b="0"/>
        </a:lnRef>
        <a:fillRef idx="0">
          <a:scrgbClr r="0" g="0" b="0"/>
        </a:fillRef>
        <a:effectRef idx="0">
          <a:scrgbClr r="0" g="0" b="0"/>
        </a:effectRef>
        <a:fontRef idx="minor"/>
      </dsp:style>
    </dsp:sp>
    <dsp:sp modelId="{6325AC35-49F4-44AB-9DE4-0FAE0B1957D9}">
      <dsp:nvSpPr>
        <dsp:cNvPr id="0" name=""/>
        <dsp:cNvSpPr/>
      </dsp:nvSpPr>
      <dsp:spPr>
        <a:xfrm>
          <a:off x="3916036" y="573875"/>
          <a:ext cx="272662" cy="1052653"/>
        </a:xfrm>
        <a:custGeom>
          <a:avLst/>
          <a:gdLst/>
          <a:ahLst/>
          <a:cxnLst/>
          <a:rect l="0" t="0" r="0" b="0"/>
          <a:pathLst>
            <a:path>
              <a:moveTo>
                <a:pt x="272662" y="0"/>
              </a:moveTo>
              <a:lnTo>
                <a:pt x="272662" y="1052653"/>
              </a:lnTo>
              <a:lnTo>
                <a:pt x="0" y="1052653"/>
              </a:lnTo>
            </a:path>
          </a:pathLst>
        </a:custGeom>
        <a:noFill/>
        <a:ln w="25400" cap="flat" cmpd="sng" algn="ctr">
          <a:solidFill>
            <a:srgbClr val="7414DC"/>
          </a:solidFill>
          <a:prstDash val="solid"/>
        </a:ln>
        <a:effectLst/>
      </dsp:spPr>
      <dsp:style>
        <a:lnRef idx="2">
          <a:scrgbClr r="0" g="0" b="0"/>
        </a:lnRef>
        <a:fillRef idx="0">
          <a:scrgbClr r="0" g="0" b="0"/>
        </a:fillRef>
        <a:effectRef idx="0">
          <a:scrgbClr r="0" g="0" b="0"/>
        </a:effectRef>
        <a:fontRef idx="minor"/>
      </dsp:style>
    </dsp:sp>
    <dsp:sp modelId="{12AEE84C-3302-4B40-BB8E-9A8452F325D7}">
      <dsp:nvSpPr>
        <dsp:cNvPr id="0" name=""/>
        <dsp:cNvSpPr/>
      </dsp:nvSpPr>
      <dsp:spPr>
        <a:xfrm>
          <a:off x="3617294" y="2470"/>
          <a:ext cx="1142809" cy="571404"/>
        </a:xfrm>
        <a:prstGeom prst="rect">
          <a:avLst/>
        </a:prstGeom>
        <a:noFill/>
        <a:ln w="28575" cap="flat" cmpd="sng" algn="ctr">
          <a:solidFill>
            <a:srgbClr val="7414D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solidFill>
                <a:sysClr val="windowText" lastClr="000000"/>
              </a:solidFill>
              <a:latin typeface="Nunito Sans" panose="00000500000000000000" pitchFamily="2" charset="0"/>
            </a:rPr>
            <a:t>District Leadership Team</a:t>
          </a:r>
        </a:p>
      </dsp:txBody>
      <dsp:txXfrm>
        <a:off x="3617294" y="2470"/>
        <a:ext cx="1142809" cy="571404"/>
      </dsp:txXfrm>
    </dsp:sp>
    <dsp:sp modelId="{CFFB651D-5392-447D-A4AB-8A2DFD21863D}">
      <dsp:nvSpPr>
        <dsp:cNvPr id="0" name=""/>
        <dsp:cNvSpPr/>
      </dsp:nvSpPr>
      <dsp:spPr>
        <a:xfrm>
          <a:off x="2773226" y="1340826"/>
          <a:ext cx="1142809" cy="571404"/>
        </a:xfrm>
        <a:prstGeom prst="rect">
          <a:avLst/>
        </a:prstGeom>
        <a:noFill/>
        <a:ln w="25400" cap="flat" cmpd="sng" algn="ctr">
          <a:solidFill>
            <a:srgbClr val="7414DC"/>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solidFill>
                <a:schemeClr val="tx1"/>
              </a:solidFill>
              <a:latin typeface="Nunito Sans" panose="00000500000000000000" pitchFamily="2" charset="0"/>
            </a:rPr>
            <a:t>District Youth Lead(s)</a:t>
          </a:r>
        </a:p>
      </dsp:txBody>
      <dsp:txXfrm>
        <a:off x="2773226" y="1340826"/>
        <a:ext cx="1142809" cy="571404"/>
      </dsp:txXfrm>
    </dsp:sp>
    <dsp:sp modelId="{1574C082-CCC5-4504-9DE7-6C674FA42831}">
      <dsp:nvSpPr>
        <dsp:cNvPr id="0" name=""/>
        <dsp:cNvSpPr/>
      </dsp:nvSpPr>
      <dsp:spPr>
        <a:xfrm>
          <a:off x="4473189" y="1702570"/>
          <a:ext cx="1142809" cy="571404"/>
        </a:xfrm>
        <a:prstGeom prst="rect">
          <a:avLst/>
        </a:prstGeom>
        <a:noFill/>
        <a:ln w="25400" cap="flat" cmpd="sng" algn="ctr">
          <a:solidFill>
            <a:srgbClr val="7414DC"/>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solidFill>
                <a:sysClr val="windowText" lastClr="000000"/>
              </a:solidFill>
              <a:latin typeface="Nunito Sans" panose="00000500000000000000" pitchFamily="2" charset="0"/>
            </a:rPr>
            <a:t>Programme Team Leader</a:t>
          </a:r>
        </a:p>
      </dsp:txBody>
      <dsp:txXfrm>
        <a:off x="4473189" y="1702570"/>
        <a:ext cx="1142809" cy="571404"/>
      </dsp:txXfrm>
    </dsp:sp>
    <dsp:sp modelId="{8726AB62-E2BA-47B3-A857-25C303FD5845}">
      <dsp:nvSpPr>
        <dsp:cNvPr id="0" name=""/>
        <dsp:cNvSpPr/>
      </dsp:nvSpPr>
      <dsp:spPr>
        <a:xfrm>
          <a:off x="2800917" y="2152489"/>
          <a:ext cx="1142809" cy="571404"/>
        </a:xfrm>
        <a:prstGeom prst="rect">
          <a:avLst/>
        </a:prstGeom>
        <a:noFill/>
        <a:ln w="25400" cap="flat" cmpd="sng" algn="ctr">
          <a:solidFill>
            <a:srgbClr val="7414DC"/>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solidFill>
                <a:schemeClr val="tx1"/>
              </a:solidFill>
              <a:latin typeface="Nunito Sans" panose="00000500000000000000" pitchFamily="2" charset="0"/>
            </a:rPr>
            <a:t>Volunteering Development Team Leader</a:t>
          </a:r>
        </a:p>
      </dsp:txBody>
      <dsp:txXfrm>
        <a:off x="2800917" y="2152489"/>
        <a:ext cx="1142809" cy="571404"/>
      </dsp:txXfrm>
    </dsp:sp>
    <dsp:sp modelId="{FEC29A18-B093-4E82-A1C0-84370C7F85C4}">
      <dsp:nvSpPr>
        <dsp:cNvPr id="0" name=""/>
        <dsp:cNvSpPr/>
      </dsp:nvSpPr>
      <dsp:spPr>
        <a:xfrm>
          <a:off x="2818813" y="3062039"/>
          <a:ext cx="1142809" cy="571404"/>
        </a:xfrm>
        <a:prstGeom prst="rect">
          <a:avLst/>
        </a:prstGeom>
        <a:noFill/>
        <a:ln w="25400" cap="flat" cmpd="sng" algn="ctr">
          <a:solidFill>
            <a:srgbClr val="7414DC"/>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solidFill>
                <a:schemeClr val="tx1"/>
              </a:solidFill>
              <a:latin typeface="Nunito Sans" panose="00000500000000000000" pitchFamily="2" charset="0"/>
            </a:rPr>
            <a:t>Support Team Leader</a:t>
          </a:r>
        </a:p>
      </dsp:txBody>
      <dsp:txXfrm>
        <a:off x="2818813" y="3062039"/>
        <a:ext cx="1142809" cy="571404"/>
      </dsp:txXfrm>
    </dsp:sp>
    <dsp:sp modelId="{A4C9AC38-FCCB-4D4F-BACF-AF9C56A3D62E}">
      <dsp:nvSpPr>
        <dsp:cNvPr id="0" name=""/>
        <dsp:cNvSpPr/>
      </dsp:nvSpPr>
      <dsp:spPr>
        <a:xfrm>
          <a:off x="4477178" y="2549392"/>
          <a:ext cx="1142809" cy="571404"/>
        </a:xfrm>
        <a:prstGeom prst="rect">
          <a:avLst/>
        </a:prstGeom>
        <a:noFill/>
        <a:ln w="25400" cap="flat" cmpd="sng" algn="ctr">
          <a:solidFill>
            <a:srgbClr val="7414DC"/>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solidFill>
                <a:sysClr val="windowText" lastClr="000000"/>
              </a:solidFill>
              <a:latin typeface="Nunito Sans" panose="00000500000000000000" pitchFamily="2" charset="0"/>
            </a:rPr>
            <a:t>14-24 Team Leader</a:t>
          </a:r>
        </a:p>
      </dsp:txBody>
      <dsp:txXfrm>
        <a:off x="4477178" y="2549392"/>
        <a:ext cx="1142809" cy="571404"/>
      </dsp:txXfrm>
    </dsp:sp>
    <dsp:sp modelId="{E9430573-41C5-40E1-A892-EDAFF184FE89}">
      <dsp:nvSpPr>
        <dsp:cNvPr id="0" name=""/>
        <dsp:cNvSpPr/>
      </dsp:nvSpPr>
      <dsp:spPr>
        <a:xfrm>
          <a:off x="4503691" y="3500615"/>
          <a:ext cx="1142809" cy="571404"/>
        </a:xfrm>
        <a:prstGeom prst="rect">
          <a:avLst/>
        </a:prstGeom>
        <a:noFill/>
        <a:ln w="25400" cap="flat" cmpd="sng" algn="ctr">
          <a:solidFill>
            <a:srgbClr val="7414DC"/>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solidFill>
                <a:sysClr val="windowText" lastClr="000000"/>
              </a:solidFill>
              <a:latin typeface="Nunito Sans" panose="00000500000000000000" pitchFamily="2" charset="0"/>
            </a:rPr>
            <a:t>Group Lead Volunteers</a:t>
          </a:r>
        </a:p>
      </dsp:txBody>
      <dsp:txXfrm>
        <a:off x="4503691" y="3500615"/>
        <a:ext cx="1142809" cy="571404"/>
      </dsp:txXfrm>
    </dsp:sp>
    <dsp:sp modelId="{4C81C56F-4A27-426C-8E87-87521A345DA5}">
      <dsp:nvSpPr>
        <dsp:cNvPr id="0" name=""/>
        <dsp:cNvSpPr/>
      </dsp:nvSpPr>
      <dsp:spPr>
        <a:xfrm>
          <a:off x="2830710" y="3984481"/>
          <a:ext cx="1142809" cy="571404"/>
        </a:xfrm>
        <a:prstGeom prst="rect">
          <a:avLst/>
        </a:prstGeom>
        <a:noFill/>
        <a:ln w="25400" cap="flat" cmpd="sng" algn="ctr">
          <a:solidFill>
            <a:srgbClr val="7414DC"/>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solidFill>
                <a:sysClr val="windowText" lastClr="000000"/>
              </a:solidFill>
              <a:latin typeface="Nunito Sans" panose="00000500000000000000" pitchFamily="2" charset="0"/>
            </a:rPr>
            <a:t>Leadership Team Member(s)</a:t>
          </a:r>
        </a:p>
      </dsp:txBody>
      <dsp:txXfrm>
        <a:off x="2830710" y="3984481"/>
        <a:ext cx="1142809" cy="571404"/>
      </dsp:txXfrm>
    </dsp:sp>
    <dsp:sp modelId="{890B7EBD-B953-4842-A67B-1A7BBAA10B00}">
      <dsp:nvSpPr>
        <dsp:cNvPr id="0" name=""/>
        <dsp:cNvSpPr/>
      </dsp:nvSpPr>
      <dsp:spPr>
        <a:xfrm>
          <a:off x="4450025" y="829498"/>
          <a:ext cx="1142809" cy="571404"/>
        </a:xfrm>
        <a:prstGeom prst="rect">
          <a:avLst/>
        </a:prstGeom>
        <a:noFill/>
        <a:ln w="25400" cap="flat" cmpd="sng" algn="ctr">
          <a:solidFill>
            <a:srgbClr val="7414DC"/>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solidFill>
                <a:sysClr val="windowText" lastClr="000000"/>
              </a:solidFill>
              <a:latin typeface="Nunito Sans" panose="00000500000000000000" pitchFamily="2" charset="0"/>
            </a:rPr>
            <a:t>District Lead Volunteer(s)</a:t>
          </a:r>
        </a:p>
      </dsp:txBody>
      <dsp:txXfrm>
        <a:off x="4450025" y="829498"/>
        <a:ext cx="1142809" cy="57140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8C859D-005D-45D9-9CD6-DFC16093458B}">
      <dsp:nvSpPr>
        <dsp:cNvPr id="0" name=""/>
        <dsp:cNvSpPr/>
      </dsp:nvSpPr>
      <dsp:spPr>
        <a:xfrm>
          <a:off x="3588425" y="537814"/>
          <a:ext cx="245508" cy="508559"/>
        </a:xfrm>
        <a:custGeom>
          <a:avLst/>
          <a:gdLst/>
          <a:ahLst/>
          <a:cxnLst/>
          <a:rect l="0" t="0" r="0" b="0"/>
          <a:pathLst>
            <a:path>
              <a:moveTo>
                <a:pt x="0" y="0"/>
              </a:moveTo>
              <a:lnTo>
                <a:pt x="0" y="508559"/>
              </a:lnTo>
              <a:lnTo>
                <a:pt x="245508" y="508559"/>
              </a:lnTo>
            </a:path>
          </a:pathLst>
        </a:custGeom>
        <a:noFill/>
        <a:ln w="25400" cap="flat" cmpd="sng" algn="ctr">
          <a:solidFill>
            <a:schemeClr val="tx2"/>
          </a:solidFill>
          <a:prstDash val="solid"/>
        </a:ln>
        <a:effectLst/>
      </dsp:spPr>
      <dsp:style>
        <a:lnRef idx="2">
          <a:scrgbClr r="0" g="0" b="0"/>
        </a:lnRef>
        <a:fillRef idx="0">
          <a:scrgbClr r="0" g="0" b="0"/>
        </a:fillRef>
        <a:effectRef idx="0">
          <a:scrgbClr r="0" g="0" b="0"/>
        </a:effectRef>
        <a:fontRef idx="minor"/>
      </dsp:style>
    </dsp:sp>
    <dsp:sp modelId="{801D9DB6-A318-479F-B973-7084A77B5F9E}">
      <dsp:nvSpPr>
        <dsp:cNvPr id="0" name=""/>
        <dsp:cNvSpPr/>
      </dsp:nvSpPr>
      <dsp:spPr>
        <a:xfrm>
          <a:off x="3588425" y="537814"/>
          <a:ext cx="248600" cy="2729316"/>
        </a:xfrm>
        <a:custGeom>
          <a:avLst/>
          <a:gdLst/>
          <a:ahLst/>
          <a:cxnLst/>
          <a:rect l="0" t="0" r="0" b="0"/>
          <a:pathLst>
            <a:path>
              <a:moveTo>
                <a:pt x="0" y="0"/>
              </a:moveTo>
              <a:lnTo>
                <a:pt x="0" y="2729316"/>
              </a:lnTo>
              <a:lnTo>
                <a:pt x="248600" y="2729316"/>
              </a:lnTo>
            </a:path>
          </a:pathLst>
        </a:custGeom>
        <a:noFill/>
        <a:ln w="25400" cap="flat" cmpd="sng" algn="ctr">
          <a:solidFill>
            <a:srgbClr val="7414DC"/>
          </a:solidFill>
          <a:prstDash val="solid"/>
        </a:ln>
        <a:effectLst/>
      </dsp:spPr>
      <dsp:style>
        <a:lnRef idx="2">
          <a:scrgbClr r="0" g="0" b="0"/>
        </a:lnRef>
        <a:fillRef idx="0">
          <a:scrgbClr r="0" g="0" b="0"/>
        </a:fillRef>
        <a:effectRef idx="0">
          <a:scrgbClr r="0" g="0" b="0"/>
        </a:effectRef>
        <a:fontRef idx="minor"/>
      </dsp:style>
    </dsp:sp>
    <dsp:sp modelId="{28D29AE7-D624-475E-8914-F49ED840A0C2}">
      <dsp:nvSpPr>
        <dsp:cNvPr id="0" name=""/>
        <dsp:cNvSpPr/>
      </dsp:nvSpPr>
      <dsp:spPr>
        <a:xfrm>
          <a:off x="3588425" y="537814"/>
          <a:ext cx="226569" cy="1989066"/>
        </a:xfrm>
        <a:custGeom>
          <a:avLst/>
          <a:gdLst/>
          <a:ahLst/>
          <a:cxnLst/>
          <a:rect l="0" t="0" r="0" b="0"/>
          <a:pathLst>
            <a:path>
              <a:moveTo>
                <a:pt x="0" y="0"/>
              </a:moveTo>
              <a:lnTo>
                <a:pt x="0" y="1989066"/>
              </a:lnTo>
              <a:lnTo>
                <a:pt x="226569" y="1989066"/>
              </a:lnTo>
            </a:path>
          </a:pathLst>
        </a:custGeom>
        <a:noFill/>
        <a:ln w="25400" cap="flat" cmpd="sng" algn="ctr">
          <a:solidFill>
            <a:srgbClr val="7414DC"/>
          </a:solidFill>
          <a:prstDash val="solid"/>
        </a:ln>
        <a:effectLst/>
      </dsp:spPr>
      <dsp:style>
        <a:lnRef idx="2">
          <a:scrgbClr r="0" g="0" b="0"/>
        </a:lnRef>
        <a:fillRef idx="0">
          <a:scrgbClr r="0" g="0" b="0"/>
        </a:fillRef>
        <a:effectRef idx="0">
          <a:scrgbClr r="0" g="0" b="0"/>
        </a:effectRef>
        <a:fontRef idx="minor"/>
      </dsp:style>
    </dsp:sp>
    <dsp:sp modelId="{6CB2C14B-5B37-4151-AB05-DAECA465660E}">
      <dsp:nvSpPr>
        <dsp:cNvPr id="0" name=""/>
        <dsp:cNvSpPr/>
      </dsp:nvSpPr>
      <dsp:spPr>
        <a:xfrm>
          <a:off x="3588425" y="537814"/>
          <a:ext cx="241256" cy="1234122"/>
        </a:xfrm>
        <a:custGeom>
          <a:avLst/>
          <a:gdLst/>
          <a:ahLst/>
          <a:cxnLst/>
          <a:rect l="0" t="0" r="0" b="0"/>
          <a:pathLst>
            <a:path>
              <a:moveTo>
                <a:pt x="0" y="0"/>
              </a:moveTo>
              <a:lnTo>
                <a:pt x="0" y="1234122"/>
              </a:lnTo>
              <a:lnTo>
                <a:pt x="241256" y="1234122"/>
              </a:lnTo>
            </a:path>
          </a:pathLst>
        </a:custGeom>
        <a:noFill/>
        <a:ln w="25400" cap="flat" cmpd="sng" algn="ctr">
          <a:solidFill>
            <a:srgbClr val="7414DC"/>
          </a:solidFill>
          <a:prstDash val="solid"/>
        </a:ln>
        <a:effectLst/>
      </dsp:spPr>
      <dsp:style>
        <a:lnRef idx="2">
          <a:scrgbClr r="0" g="0" b="0"/>
        </a:lnRef>
        <a:fillRef idx="0">
          <a:scrgbClr r="0" g="0" b="0"/>
        </a:fillRef>
        <a:effectRef idx="0">
          <a:scrgbClr r="0" g="0" b="0"/>
        </a:effectRef>
        <a:fontRef idx="minor"/>
      </dsp:style>
    </dsp:sp>
    <dsp:sp modelId="{12AEE84C-3302-4B40-BB8E-9A8452F325D7}">
      <dsp:nvSpPr>
        <dsp:cNvPr id="0" name=""/>
        <dsp:cNvSpPr/>
      </dsp:nvSpPr>
      <dsp:spPr>
        <a:xfrm>
          <a:off x="3051607" y="996"/>
          <a:ext cx="1073635" cy="536817"/>
        </a:xfrm>
        <a:prstGeom prst="rect">
          <a:avLst/>
        </a:prstGeom>
        <a:noFill/>
        <a:ln w="28575" cap="flat" cmpd="sng" algn="ctr">
          <a:solidFill>
            <a:srgbClr val="7414D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dirty="0">
              <a:solidFill>
                <a:sysClr val="windowText" lastClr="000000"/>
              </a:solidFill>
              <a:latin typeface="Nunito Sans" panose="00000500000000000000" pitchFamily="2" charset="0"/>
            </a:rPr>
            <a:t>District Trustee Board</a:t>
          </a:r>
        </a:p>
      </dsp:txBody>
      <dsp:txXfrm>
        <a:off x="3051607" y="996"/>
        <a:ext cx="1073635" cy="536817"/>
      </dsp:txXfrm>
    </dsp:sp>
    <dsp:sp modelId="{1574C082-CCC5-4504-9DE7-6C674FA42831}">
      <dsp:nvSpPr>
        <dsp:cNvPr id="0" name=""/>
        <dsp:cNvSpPr/>
      </dsp:nvSpPr>
      <dsp:spPr>
        <a:xfrm>
          <a:off x="3829681" y="1503528"/>
          <a:ext cx="1073635" cy="536817"/>
        </a:xfrm>
        <a:prstGeom prst="rect">
          <a:avLst/>
        </a:prstGeom>
        <a:noFill/>
        <a:ln w="25400" cap="flat" cmpd="sng" algn="ctr">
          <a:solidFill>
            <a:srgbClr val="7414DC"/>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solidFill>
                <a:sysClr val="windowText" lastClr="000000"/>
              </a:solidFill>
              <a:latin typeface="Nunito Sans" panose="00000500000000000000" pitchFamily="2" charset="0"/>
            </a:rPr>
            <a:t>Treasurer</a:t>
          </a:r>
        </a:p>
      </dsp:txBody>
      <dsp:txXfrm>
        <a:off x="3829681" y="1503528"/>
        <a:ext cx="1073635" cy="536817"/>
      </dsp:txXfrm>
    </dsp:sp>
    <dsp:sp modelId="{E9430573-41C5-40E1-A892-EDAFF184FE89}">
      <dsp:nvSpPr>
        <dsp:cNvPr id="0" name=""/>
        <dsp:cNvSpPr/>
      </dsp:nvSpPr>
      <dsp:spPr>
        <a:xfrm>
          <a:off x="3814994" y="2258471"/>
          <a:ext cx="1073635" cy="536817"/>
        </a:xfrm>
        <a:prstGeom prst="rect">
          <a:avLst/>
        </a:prstGeom>
        <a:noFill/>
        <a:ln w="25400" cap="flat" cmpd="sng" algn="ctr">
          <a:solidFill>
            <a:srgbClr val="7414DC"/>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solidFill>
                <a:sysClr val="windowText" lastClr="000000"/>
              </a:solidFill>
              <a:latin typeface="Nunito Sans" panose="00000500000000000000" pitchFamily="2" charset="0"/>
            </a:rPr>
            <a:t>Trustees</a:t>
          </a:r>
        </a:p>
      </dsp:txBody>
      <dsp:txXfrm>
        <a:off x="3814994" y="2258471"/>
        <a:ext cx="1073635" cy="536817"/>
      </dsp:txXfrm>
    </dsp:sp>
    <dsp:sp modelId="{4C81C56F-4A27-426C-8E87-87521A345DA5}">
      <dsp:nvSpPr>
        <dsp:cNvPr id="0" name=""/>
        <dsp:cNvSpPr/>
      </dsp:nvSpPr>
      <dsp:spPr>
        <a:xfrm>
          <a:off x="3837025" y="2998722"/>
          <a:ext cx="1073635" cy="536817"/>
        </a:xfrm>
        <a:prstGeom prst="rect">
          <a:avLst/>
        </a:prstGeom>
        <a:noFill/>
        <a:ln w="25400" cap="flat" cmpd="sng" algn="ctr">
          <a:solidFill>
            <a:srgbClr val="7414DC"/>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solidFill>
                <a:sysClr val="windowText" lastClr="000000"/>
              </a:solidFill>
              <a:latin typeface="Nunito Sans" panose="00000500000000000000" pitchFamily="2" charset="0"/>
            </a:rPr>
            <a:t>District Lead Volunteer</a:t>
          </a:r>
        </a:p>
      </dsp:txBody>
      <dsp:txXfrm>
        <a:off x="3837025" y="2998722"/>
        <a:ext cx="1073635" cy="536817"/>
      </dsp:txXfrm>
    </dsp:sp>
    <dsp:sp modelId="{890B7EBD-B953-4842-A67B-1A7BBAA10B00}">
      <dsp:nvSpPr>
        <dsp:cNvPr id="0" name=""/>
        <dsp:cNvSpPr/>
      </dsp:nvSpPr>
      <dsp:spPr>
        <a:xfrm>
          <a:off x="3833933" y="777965"/>
          <a:ext cx="1073635" cy="536817"/>
        </a:xfrm>
        <a:prstGeom prst="rect">
          <a:avLst/>
        </a:prstGeom>
        <a:noFill/>
        <a:ln w="25400" cap="flat" cmpd="sng" algn="ctr">
          <a:solidFill>
            <a:srgbClr val="7414DC"/>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solidFill>
                <a:sysClr val="windowText" lastClr="000000"/>
              </a:solidFill>
              <a:latin typeface="Nunito Sans" panose="00000500000000000000" pitchFamily="2" charset="0"/>
            </a:rPr>
            <a:t>Chair</a:t>
          </a:r>
        </a:p>
      </dsp:txBody>
      <dsp:txXfrm>
        <a:off x="3833933" y="777965"/>
        <a:ext cx="1073635" cy="53681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8890D2-1CFD-4074-B082-2D12345DB45D}">
      <dsp:nvSpPr>
        <dsp:cNvPr id="0" name=""/>
        <dsp:cNvSpPr/>
      </dsp:nvSpPr>
      <dsp:spPr>
        <a:xfrm>
          <a:off x="9222713" y="1440190"/>
          <a:ext cx="153179" cy="2644906"/>
        </a:xfrm>
        <a:custGeom>
          <a:avLst/>
          <a:gdLst/>
          <a:ahLst/>
          <a:cxnLst/>
          <a:rect l="0" t="0" r="0" b="0"/>
          <a:pathLst>
            <a:path>
              <a:moveTo>
                <a:pt x="0" y="0"/>
              </a:moveTo>
              <a:lnTo>
                <a:pt x="0" y="2644906"/>
              </a:lnTo>
              <a:lnTo>
                <a:pt x="153179" y="2644906"/>
              </a:lnTo>
            </a:path>
          </a:pathLst>
        </a:custGeom>
        <a:noFill/>
        <a:ln w="28575" cap="flat" cmpd="sng" algn="ctr">
          <a:solidFill>
            <a:schemeClr val="accent3"/>
          </a:solidFill>
          <a:prstDash val="solid"/>
        </a:ln>
        <a:effectLst/>
      </dsp:spPr>
      <dsp:style>
        <a:lnRef idx="2">
          <a:scrgbClr r="0" g="0" b="0"/>
        </a:lnRef>
        <a:fillRef idx="0">
          <a:scrgbClr r="0" g="0" b="0"/>
        </a:fillRef>
        <a:effectRef idx="0">
          <a:scrgbClr r="0" g="0" b="0"/>
        </a:effectRef>
        <a:fontRef idx="minor"/>
      </dsp:style>
    </dsp:sp>
    <dsp:sp modelId="{26782DCC-E10E-4BD6-B1D4-BC5EC2CACD34}">
      <dsp:nvSpPr>
        <dsp:cNvPr id="0" name=""/>
        <dsp:cNvSpPr/>
      </dsp:nvSpPr>
      <dsp:spPr>
        <a:xfrm>
          <a:off x="9222713" y="1440190"/>
          <a:ext cx="153179" cy="1919854"/>
        </a:xfrm>
        <a:custGeom>
          <a:avLst/>
          <a:gdLst/>
          <a:ahLst/>
          <a:cxnLst/>
          <a:rect l="0" t="0" r="0" b="0"/>
          <a:pathLst>
            <a:path>
              <a:moveTo>
                <a:pt x="0" y="0"/>
              </a:moveTo>
              <a:lnTo>
                <a:pt x="0" y="1919854"/>
              </a:lnTo>
              <a:lnTo>
                <a:pt x="153179" y="1919854"/>
              </a:lnTo>
            </a:path>
          </a:pathLst>
        </a:custGeom>
        <a:noFill/>
        <a:ln w="25400" cap="flat" cmpd="sng" algn="ctr">
          <a:solidFill>
            <a:schemeClr val="accent3"/>
          </a:solidFill>
          <a:prstDash val="solid"/>
        </a:ln>
        <a:effectLst/>
      </dsp:spPr>
      <dsp:style>
        <a:lnRef idx="2">
          <a:scrgbClr r="0" g="0" b="0"/>
        </a:lnRef>
        <a:fillRef idx="0">
          <a:scrgbClr r="0" g="0" b="0"/>
        </a:fillRef>
        <a:effectRef idx="0">
          <a:scrgbClr r="0" g="0" b="0"/>
        </a:effectRef>
        <a:fontRef idx="minor"/>
      </dsp:style>
    </dsp:sp>
    <dsp:sp modelId="{640103C6-4C6D-4FA2-8BF3-D851B02679FD}">
      <dsp:nvSpPr>
        <dsp:cNvPr id="0" name=""/>
        <dsp:cNvSpPr/>
      </dsp:nvSpPr>
      <dsp:spPr>
        <a:xfrm>
          <a:off x="9222713" y="1440190"/>
          <a:ext cx="129151" cy="1186797"/>
        </a:xfrm>
        <a:custGeom>
          <a:avLst/>
          <a:gdLst/>
          <a:ahLst/>
          <a:cxnLst/>
          <a:rect l="0" t="0" r="0" b="0"/>
          <a:pathLst>
            <a:path>
              <a:moveTo>
                <a:pt x="0" y="0"/>
              </a:moveTo>
              <a:lnTo>
                <a:pt x="0" y="1186797"/>
              </a:lnTo>
              <a:lnTo>
                <a:pt x="129151" y="1186797"/>
              </a:lnTo>
            </a:path>
          </a:pathLst>
        </a:custGeom>
        <a:noFill/>
        <a:ln w="25400" cap="flat" cmpd="sng" algn="ctr">
          <a:solidFill>
            <a:schemeClr val="accent3"/>
          </a:solidFill>
          <a:prstDash val="solid"/>
        </a:ln>
        <a:effectLst/>
      </dsp:spPr>
      <dsp:style>
        <a:lnRef idx="2">
          <a:scrgbClr r="0" g="0" b="0"/>
        </a:lnRef>
        <a:fillRef idx="0">
          <a:scrgbClr r="0" g="0" b="0"/>
        </a:fillRef>
        <a:effectRef idx="0">
          <a:scrgbClr r="0" g="0" b="0"/>
        </a:effectRef>
        <a:fontRef idx="minor"/>
      </dsp:style>
    </dsp:sp>
    <dsp:sp modelId="{5CC2249A-E458-4025-9A84-77AAEB9B467B}">
      <dsp:nvSpPr>
        <dsp:cNvPr id="0" name=""/>
        <dsp:cNvSpPr/>
      </dsp:nvSpPr>
      <dsp:spPr>
        <a:xfrm>
          <a:off x="9222713" y="1440190"/>
          <a:ext cx="129151" cy="461745"/>
        </a:xfrm>
        <a:custGeom>
          <a:avLst/>
          <a:gdLst/>
          <a:ahLst/>
          <a:cxnLst/>
          <a:rect l="0" t="0" r="0" b="0"/>
          <a:pathLst>
            <a:path>
              <a:moveTo>
                <a:pt x="0" y="0"/>
              </a:moveTo>
              <a:lnTo>
                <a:pt x="0" y="461745"/>
              </a:lnTo>
              <a:lnTo>
                <a:pt x="129151" y="461745"/>
              </a:lnTo>
            </a:path>
          </a:pathLst>
        </a:custGeom>
        <a:noFill/>
        <a:ln w="25400" cap="flat" cmpd="sng" algn="ctr">
          <a:solidFill>
            <a:schemeClr val="accent3"/>
          </a:solidFill>
          <a:prstDash val="solid"/>
        </a:ln>
        <a:effectLst/>
      </dsp:spPr>
      <dsp:style>
        <a:lnRef idx="2">
          <a:scrgbClr r="0" g="0" b="0"/>
        </a:lnRef>
        <a:fillRef idx="0">
          <a:scrgbClr r="0" g="0" b="0"/>
        </a:fillRef>
        <a:effectRef idx="0">
          <a:scrgbClr r="0" g="0" b="0"/>
        </a:effectRef>
        <a:fontRef idx="minor"/>
      </dsp:style>
    </dsp:sp>
    <dsp:sp modelId="{BEEA25FA-B2EC-4BB2-BCEC-B0A688548711}">
      <dsp:nvSpPr>
        <dsp:cNvPr id="0" name=""/>
        <dsp:cNvSpPr/>
      </dsp:nvSpPr>
      <dsp:spPr>
        <a:xfrm>
          <a:off x="6414415" y="715138"/>
          <a:ext cx="3216778" cy="214451"/>
        </a:xfrm>
        <a:custGeom>
          <a:avLst/>
          <a:gdLst/>
          <a:ahLst/>
          <a:cxnLst/>
          <a:rect l="0" t="0" r="0" b="0"/>
          <a:pathLst>
            <a:path>
              <a:moveTo>
                <a:pt x="0" y="0"/>
              </a:moveTo>
              <a:lnTo>
                <a:pt x="0" y="107225"/>
              </a:lnTo>
              <a:lnTo>
                <a:pt x="3216778" y="107225"/>
              </a:lnTo>
              <a:lnTo>
                <a:pt x="3216778" y="214451"/>
              </a:lnTo>
            </a:path>
          </a:pathLst>
        </a:custGeom>
        <a:noFill/>
        <a:ln w="28575" cap="flat" cmpd="sng" algn="ctr">
          <a:solidFill>
            <a:schemeClr val="accent3"/>
          </a:solidFill>
          <a:prstDash val="solid"/>
        </a:ln>
        <a:effectLst/>
      </dsp:spPr>
      <dsp:style>
        <a:lnRef idx="2">
          <a:scrgbClr r="0" g="0" b="0"/>
        </a:lnRef>
        <a:fillRef idx="0">
          <a:scrgbClr r="0" g="0" b="0"/>
        </a:fillRef>
        <a:effectRef idx="0">
          <a:scrgbClr r="0" g="0" b="0"/>
        </a:effectRef>
        <a:fontRef idx="minor"/>
      </dsp:style>
    </dsp:sp>
    <dsp:sp modelId="{39CDA840-970C-4A57-AD11-B96704C7B2DD}">
      <dsp:nvSpPr>
        <dsp:cNvPr id="0" name=""/>
        <dsp:cNvSpPr/>
      </dsp:nvSpPr>
      <dsp:spPr>
        <a:xfrm>
          <a:off x="7987062" y="1440190"/>
          <a:ext cx="153179" cy="2252536"/>
        </a:xfrm>
        <a:custGeom>
          <a:avLst/>
          <a:gdLst/>
          <a:ahLst/>
          <a:cxnLst/>
          <a:rect l="0" t="0" r="0" b="0"/>
          <a:pathLst>
            <a:path>
              <a:moveTo>
                <a:pt x="0" y="0"/>
              </a:moveTo>
              <a:lnTo>
                <a:pt x="0" y="2252536"/>
              </a:lnTo>
              <a:lnTo>
                <a:pt x="153179" y="2252536"/>
              </a:lnTo>
            </a:path>
          </a:pathLst>
        </a:custGeom>
        <a:noFill/>
        <a:ln w="25400" cap="flat" cmpd="sng" algn="ctr">
          <a:solidFill>
            <a:schemeClr val="accent3"/>
          </a:solidFill>
          <a:prstDash val="solid"/>
        </a:ln>
        <a:effectLst/>
      </dsp:spPr>
      <dsp:style>
        <a:lnRef idx="2">
          <a:scrgbClr r="0" g="0" b="0"/>
        </a:lnRef>
        <a:fillRef idx="0">
          <a:scrgbClr r="0" g="0" b="0"/>
        </a:fillRef>
        <a:effectRef idx="0">
          <a:scrgbClr r="0" g="0" b="0"/>
        </a:effectRef>
        <a:fontRef idx="minor"/>
      </dsp:style>
    </dsp:sp>
    <dsp:sp modelId="{B42A3CD5-B5B1-4DBB-9E07-5B470000EC80}">
      <dsp:nvSpPr>
        <dsp:cNvPr id="0" name=""/>
        <dsp:cNvSpPr/>
      </dsp:nvSpPr>
      <dsp:spPr>
        <a:xfrm>
          <a:off x="7987062" y="1440190"/>
          <a:ext cx="129151" cy="1186797"/>
        </a:xfrm>
        <a:custGeom>
          <a:avLst/>
          <a:gdLst/>
          <a:ahLst/>
          <a:cxnLst/>
          <a:rect l="0" t="0" r="0" b="0"/>
          <a:pathLst>
            <a:path>
              <a:moveTo>
                <a:pt x="0" y="0"/>
              </a:moveTo>
              <a:lnTo>
                <a:pt x="0" y="1186797"/>
              </a:lnTo>
              <a:lnTo>
                <a:pt x="129151" y="1186797"/>
              </a:lnTo>
            </a:path>
          </a:pathLst>
        </a:custGeom>
        <a:noFill/>
        <a:ln w="25400" cap="flat" cmpd="sng" algn="ctr">
          <a:solidFill>
            <a:schemeClr val="accent3"/>
          </a:solidFill>
          <a:prstDash val="solid"/>
        </a:ln>
        <a:effectLst/>
      </dsp:spPr>
      <dsp:style>
        <a:lnRef idx="2">
          <a:scrgbClr r="0" g="0" b="0"/>
        </a:lnRef>
        <a:fillRef idx="0">
          <a:scrgbClr r="0" g="0" b="0"/>
        </a:fillRef>
        <a:effectRef idx="0">
          <a:scrgbClr r="0" g="0" b="0"/>
        </a:effectRef>
        <a:fontRef idx="minor"/>
      </dsp:style>
    </dsp:sp>
    <dsp:sp modelId="{376EF89A-9CA1-435C-864D-1E14B1972164}">
      <dsp:nvSpPr>
        <dsp:cNvPr id="0" name=""/>
        <dsp:cNvSpPr/>
      </dsp:nvSpPr>
      <dsp:spPr>
        <a:xfrm>
          <a:off x="7987062" y="1440190"/>
          <a:ext cx="129151" cy="461745"/>
        </a:xfrm>
        <a:custGeom>
          <a:avLst/>
          <a:gdLst/>
          <a:ahLst/>
          <a:cxnLst/>
          <a:rect l="0" t="0" r="0" b="0"/>
          <a:pathLst>
            <a:path>
              <a:moveTo>
                <a:pt x="0" y="0"/>
              </a:moveTo>
              <a:lnTo>
                <a:pt x="0" y="461745"/>
              </a:lnTo>
              <a:lnTo>
                <a:pt x="129151" y="461745"/>
              </a:lnTo>
            </a:path>
          </a:pathLst>
        </a:custGeom>
        <a:noFill/>
        <a:ln w="25400" cap="flat" cmpd="sng" algn="ctr">
          <a:solidFill>
            <a:schemeClr val="accent3"/>
          </a:solidFill>
          <a:prstDash val="solid"/>
        </a:ln>
        <a:effectLst/>
      </dsp:spPr>
      <dsp:style>
        <a:lnRef idx="2">
          <a:scrgbClr r="0" g="0" b="0"/>
        </a:lnRef>
        <a:fillRef idx="0">
          <a:scrgbClr r="0" g="0" b="0"/>
        </a:fillRef>
        <a:effectRef idx="0">
          <a:scrgbClr r="0" g="0" b="0"/>
        </a:effectRef>
        <a:fontRef idx="minor"/>
      </dsp:style>
    </dsp:sp>
    <dsp:sp modelId="{7E70C5E8-E295-4C50-B2DB-1167DAAE331B}">
      <dsp:nvSpPr>
        <dsp:cNvPr id="0" name=""/>
        <dsp:cNvSpPr/>
      </dsp:nvSpPr>
      <dsp:spPr>
        <a:xfrm>
          <a:off x="6414415" y="715138"/>
          <a:ext cx="1981126" cy="214451"/>
        </a:xfrm>
        <a:custGeom>
          <a:avLst/>
          <a:gdLst/>
          <a:ahLst/>
          <a:cxnLst/>
          <a:rect l="0" t="0" r="0" b="0"/>
          <a:pathLst>
            <a:path>
              <a:moveTo>
                <a:pt x="0" y="0"/>
              </a:moveTo>
              <a:lnTo>
                <a:pt x="0" y="107225"/>
              </a:lnTo>
              <a:lnTo>
                <a:pt x="1981126" y="107225"/>
              </a:lnTo>
              <a:lnTo>
                <a:pt x="1981126" y="214451"/>
              </a:lnTo>
            </a:path>
          </a:pathLst>
        </a:custGeom>
        <a:noFill/>
        <a:ln w="28575" cap="flat" cmpd="sng" algn="ctr">
          <a:solidFill>
            <a:srgbClr val="006EE0"/>
          </a:solidFill>
          <a:prstDash val="solid"/>
        </a:ln>
        <a:effectLst/>
      </dsp:spPr>
      <dsp:style>
        <a:lnRef idx="2">
          <a:scrgbClr r="0" g="0" b="0"/>
        </a:lnRef>
        <a:fillRef idx="0">
          <a:scrgbClr r="0" g="0" b="0"/>
        </a:fillRef>
        <a:effectRef idx="0">
          <a:scrgbClr r="0" g="0" b="0"/>
        </a:effectRef>
        <a:fontRef idx="minor"/>
      </dsp:style>
    </dsp:sp>
    <dsp:sp modelId="{BDE0A7CD-C48A-424B-95F6-73EC7E8AE6CE}">
      <dsp:nvSpPr>
        <dsp:cNvPr id="0" name=""/>
        <dsp:cNvSpPr/>
      </dsp:nvSpPr>
      <dsp:spPr>
        <a:xfrm>
          <a:off x="6751410" y="2271339"/>
          <a:ext cx="153179" cy="1194803"/>
        </a:xfrm>
        <a:custGeom>
          <a:avLst/>
          <a:gdLst/>
          <a:ahLst/>
          <a:cxnLst/>
          <a:rect l="0" t="0" r="0" b="0"/>
          <a:pathLst>
            <a:path>
              <a:moveTo>
                <a:pt x="0" y="0"/>
              </a:moveTo>
              <a:lnTo>
                <a:pt x="0" y="1194803"/>
              </a:lnTo>
              <a:lnTo>
                <a:pt x="153179" y="1194803"/>
              </a:lnTo>
            </a:path>
          </a:pathLst>
        </a:custGeom>
        <a:noFill/>
        <a:ln w="25400" cap="flat" cmpd="sng" algn="ctr">
          <a:solidFill>
            <a:schemeClr val="accent3"/>
          </a:solidFill>
          <a:prstDash val="solid"/>
        </a:ln>
        <a:effectLst/>
      </dsp:spPr>
      <dsp:style>
        <a:lnRef idx="2">
          <a:scrgbClr r="0" g="0" b="0"/>
        </a:lnRef>
        <a:fillRef idx="0">
          <a:scrgbClr r="0" g="0" b="0"/>
        </a:fillRef>
        <a:effectRef idx="0">
          <a:scrgbClr r="0" g="0" b="0"/>
        </a:effectRef>
        <a:fontRef idx="minor"/>
      </dsp:style>
    </dsp:sp>
    <dsp:sp modelId="{C946C2A2-32FC-4D56-9620-59509DB28B14}">
      <dsp:nvSpPr>
        <dsp:cNvPr id="0" name=""/>
        <dsp:cNvSpPr/>
      </dsp:nvSpPr>
      <dsp:spPr>
        <a:xfrm>
          <a:off x="6751410" y="2271339"/>
          <a:ext cx="153179" cy="469751"/>
        </a:xfrm>
        <a:custGeom>
          <a:avLst/>
          <a:gdLst/>
          <a:ahLst/>
          <a:cxnLst/>
          <a:rect l="0" t="0" r="0" b="0"/>
          <a:pathLst>
            <a:path>
              <a:moveTo>
                <a:pt x="0" y="0"/>
              </a:moveTo>
              <a:lnTo>
                <a:pt x="0" y="469751"/>
              </a:lnTo>
              <a:lnTo>
                <a:pt x="153179" y="469751"/>
              </a:lnTo>
            </a:path>
          </a:pathLst>
        </a:custGeom>
        <a:noFill/>
        <a:ln w="25400" cap="flat" cmpd="sng" algn="ctr">
          <a:solidFill>
            <a:schemeClr val="accent3"/>
          </a:solidFill>
          <a:prstDash val="solid"/>
        </a:ln>
        <a:effectLst/>
      </dsp:spPr>
      <dsp:style>
        <a:lnRef idx="2">
          <a:scrgbClr r="0" g="0" b="0"/>
        </a:lnRef>
        <a:fillRef idx="0">
          <a:scrgbClr r="0" g="0" b="0"/>
        </a:fillRef>
        <a:effectRef idx="0">
          <a:scrgbClr r="0" g="0" b="0"/>
        </a:effectRef>
        <a:fontRef idx="minor"/>
      </dsp:style>
    </dsp:sp>
    <dsp:sp modelId="{83947894-9AD8-4E82-8B20-FA8C38C927A9}">
      <dsp:nvSpPr>
        <dsp:cNvPr id="0" name=""/>
        <dsp:cNvSpPr/>
      </dsp:nvSpPr>
      <dsp:spPr>
        <a:xfrm>
          <a:off x="5924239" y="1546287"/>
          <a:ext cx="1235651" cy="214451"/>
        </a:xfrm>
        <a:custGeom>
          <a:avLst/>
          <a:gdLst/>
          <a:ahLst/>
          <a:cxnLst/>
          <a:rect l="0" t="0" r="0" b="0"/>
          <a:pathLst>
            <a:path>
              <a:moveTo>
                <a:pt x="0" y="0"/>
              </a:moveTo>
              <a:lnTo>
                <a:pt x="0" y="107225"/>
              </a:lnTo>
              <a:lnTo>
                <a:pt x="1235651" y="107225"/>
              </a:lnTo>
              <a:lnTo>
                <a:pt x="1235651" y="214451"/>
              </a:lnTo>
            </a:path>
          </a:pathLst>
        </a:custGeom>
        <a:noFill/>
        <a:ln w="25400" cap="flat" cmpd="sng" algn="ctr">
          <a:solidFill>
            <a:schemeClr val="accent3"/>
          </a:solidFill>
          <a:prstDash val="solid"/>
        </a:ln>
        <a:effectLst/>
      </dsp:spPr>
      <dsp:style>
        <a:lnRef idx="2">
          <a:scrgbClr r="0" g="0" b="0"/>
        </a:lnRef>
        <a:fillRef idx="0">
          <a:scrgbClr r="0" g="0" b="0"/>
        </a:fillRef>
        <a:effectRef idx="0">
          <a:scrgbClr r="0" g="0" b="0"/>
        </a:effectRef>
        <a:fontRef idx="minor"/>
      </dsp:style>
    </dsp:sp>
    <dsp:sp modelId="{F2BC450B-14FF-4C5F-99DB-ECF4FB263718}">
      <dsp:nvSpPr>
        <dsp:cNvPr id="0" name=""/>
        <dsp:cNvSpPr/>
      </dsp:nvSpPr>
      <dsp:spPr>
        <a:xfrm>
          <a:off x="5878519" y="1546287"/>
          <a:ext cx="91440" cy="214451"/>
        </a:xfrm>
        <a:custGeom>
          <a:avLst/>
          <a:gdLst/>
          <a:ahLst/>
          <a:cxnLst/>
          <a:rect l="0" t="0" r="0" b="0"/>
          <a:pathLst>
            <a:path>
              <a:moveTo>
                <a:pt x="45720" y="0"/>
              </a:moveTo>
              <a:lnTo>
                <a:pt x="45720" y="214451"/>
              </a:lnTo>
            </a:path>
          </a:pathLst>
        </a:custGeom>
        <a:noFill/>
        <a:ln w="25400" cap="flat" cmpd="sng" algn="ctr">
          <a:solidFill>
            <a:schemeClr val="accent3"/>
          </a:solidFill>
          <a:prstDash val="solid"/>
        </a:ln>
        <a:effectLst/>
      </dsp:spPr>
      <dsp:style>
        <a:lnRef idx="2">
          <a:scrgbClr r="0" g="0" b="0"/>
        </a:lnRef>
        <a:fillRef idx="0">
          <a:scrgbClr r="0" g="0" b="0"/>
        </a:fillRef>
        <a:effectRef idx="0">
          <a:scrgbClr r="0" g="0" b="0"/>
        </a:effectRef>
        <a:fontRef idx="minor"/>
      </dsp:style>
    </dsp:sp>
    <dsp:sp modelId="{8CA86D75-4657-4705-99C5-6CBDA6B1262E}">
      <dsp:nvSpPr>
        <dsp:cNvPr id="0" name=""/>
        <dsp:cNvSpPr/>
      </dsp:nvSpPr>
      <dsp:spPr>
        <a:xfrm>
          <a:off x="4688588" y="1546287"/>
          <a:ext cx="1235651" cy="214451"/>
        </a:xfrm>
        <a:custGeom>
          <a:avLst/>
          <a:gdLst/>
          <a:ahLst/>
          <a:cxnLst/>
          <a:rect l="0" t="0" r="0" b="0"/>
          <a:pathLst>
            <a:path>
              <a:moveTo>
                <a:pt x="1235651" y="0"/>
              </a:moveTo>
              <a:lnTo>
                <a:pt x="1235651" y="107225"/>
              </a:lnTo>
              <a:lnTo>
                <a:pt x="0" y="107225"/>
              </a:lnTo>
              <a:lnTo>
                <a:pt x="0" y="214451"/>
              </a:lnTo>
            </a:path>
          </a:pathLst>
        </a:custGeom>
        <a:noFill/>
        <a:ln w="25400" cap="flat" cmpd="sng" algn="ctr">
          <a:solidFill>
            <a:schemeClr val="accent3"/>
          </a:solidFill>
          <a:prstDash val="solid"/>
        </a:ln>
        <a:effectLst/>
      </dsp:spPr>
      <dsp:style>
        <a:lnRef idx="2">
          <a:scrgbClr r="0" g="0" b="0"/>
        </a:lnRef>
        <a:fillRef idx="0">
          <a:scrgbClr r="0" g="0" b="0"/>
        </a:fillRef>
        <a:effectRef idx="0">
          <a:scrgbClr r="0" g="0" b="0"/>
        </a:effectRef>
        <a:fontRef idx="minor"/>
      </dsp:style>
    </dsp:sp>
    <dsp:sp modelId="{F5FD498B-9475-4FBC-8EC5-7945D2E249B9}">
      <dsp:nvSpPr>
        <dsp:cNvPr id="0" name=""/>
        <dsp:cNvSpPr/>
      </dsp:nvSpPr>
      <dsp:spPr>
        <a:xfrm>
          <a:off x="5924239" y="715138"/>
          <a:ext cx="490175" cy="214451"/>
        </a:xfrm>
        <a:custGeom>
          <a:avLst/>
          <a:gdLst/>
          <a:ahLst/>
          <a:cxnLst/>
          <a:rect l="0" t="0" r="0" b="0"/>
          <a:pathLst>
            <a:path>
              <a:moveTo>
                <a:pt x="490175" y="0"/>
              </a:moveTo>
              <a:lnTo>
                <a:pt x="490175" y="107225"/>
              </a:lnTo>
              <a:lnTo>
                <a:pt x="0" y="107225"/>
              </a:lnTo>
              <a:lnTo>
                <a:pt x="0" y="214451"/>
              </a:lnTo>
            </a:path>
          </a:pathLst>
        </a:custGeom>
        <a:noFill/>
        <a:ln w="25400" cap="flat" cmpd="sng" algn="ctr">
          <a:solidFill>
            <a:schemeClr val="accent3"/>
          </a:solidFill>
          <a:prstDash val="solid"/>
        </a:ln>
        <a:effectLst/>
      </dsp:spPr>
      <dsp:style>
        <a:lnRef idx="2">
          <a:scrgbClr r="0" g="0" b="0"/>
        </a:lnRef>
        <a:fillRef idx="0">
          <a:scrgbClr r="0" g="0" b="0"/>
        </a:fillRef>
        <a:effectRef idx="0">
          <a:scrgbClr r="0" g="0" b="0"/>
        </a:effectRef>
        <a:fontRef idx="minor"/>
      </dsp:style>
    </dsp:sp>
    <dsp:sp modelId="{DBBC5386-C8A8-4C9D-B0F4-EA763D920F08}">
      <dsp:nvSpPr>
        <dsp:cNvPr id="0" name=""/>
        <dsp:cNvSpPr/>
      </dsp:nvSpPr>
      <dsp:spPr>
        <a:xfrm>
          <a:off x="1676754" y="4001496"/>
          <a:ext cx="108635" cy="1154905"/>
        </a:xfrm>
        <a:custGeom>
          <a:avLst/>
          <a:gdLst/>
          <a:ahLst/>
          <a:cxnLst/>
          <a:rect l="0" t="0" r="0" b="0"/>
          <a:pathLst>
            <a:path>
              <a:moveTo>
                <a:pt x="0" y="0"/>
              </a:moveTo>
              <a:lnTo>
                <a:pt x="0" y="1154905"/>
              </a:lnTo>
              <a:lnTo>
                <a:pt x="108635" y="1154905"/>
              </a:lnTo>
            </a:path>
          </a:pathLst>
        </a:custGeom>
        <a:noFill/>
        <a:ln w="25400" cap="flat" cmpd="sng" algn="ctr">
          <a:solidFill>
            <a:schemeClr val="accent3"/>
          </a:solidFill>
          <a:prstDash val="solid"/>
        </a:ln>
        <a:effectLst/>
      </dsp:spPr>
      <dsp:style>
        <a:lnRef idx="2">
          <a:scrgbClr r="0" g="0" b="0"/>
        </a:lnRef>
        <a:fillRef idx="0">
          <a:scrgbClr r="0" g="0" b="0"/>
        </a:fillRef>
        <a:effectRef idx="0">
          <a:scrgbClr r="0" g="0" b="0"/>
        </a:effectRef>
        <a:fontRef idx="minor"/>
      </dsp:style>
    </dsp:sp>
    <dsp:sp modelId="{F7DC4221-8263-4225-A453-5AA67BEB5B08}">
      <dsp:nvSpPr>
        <dsp:cNvPr id="0" name=""/>
        <dsp:cNvSpPr/>
      </dsp:nvSpPr>
      <dsp:spPr>
        <a:xfrm>
          <a:off x="1676754" y="4001496"/>
          <a:ext cx="105142" cy="439034"/>
        </a:xfrm>
        <a:custGeom>
          <a:avLst/>
          <a:gdLst/>
          <a:ahLst/>
          <a:cxnLst/>
          <a:rect l="0" t="0" r="0" b="0"/>
          <a:pathLst>
            <a:path>
              <a:moveTo>
                <a:pt x="0" y="0"/>
              </a:moveTo>
              <a:lnTo>
                <a:pt x="0" y="439034"/>
              </a:lnTo>
              <a:lnTo>
                <a:pt x="105142" y="439034"/>
              </a:lnTo>
            </a:path>
          </a:pathLst>
        </a:custGeom>
        <a:noFill/>
        <a:ln w="25400" cap="flat" cmpd="sng" algn="ctr">
          <a:solidFill>
            <a:schemeClr val="accent3"/>
          </a:solidFill>
          <a:prstDash val="solid"/>
        </a:ln>
        <a:effectLst/>
      </dsp:spPr>
      <dsp:style>
        <a:lnRef idx="2">
          <a:scrgbClr r="0" g="0" b="0"/>
        </a:lnRef>
        <a:fillRef idx="0">
          <a:scrgbClr r="0" g="0" b="0"/>
        </a:fillRef>
        <a:effectRef idx="0">
          <a:scrgbClr r="0" g="0" b="0"/>
        </a:effectRef>
        <a:fontRef idx="minor"/>
      </dsp:style>
    </dsp:sp>
    <dsp:sp modelId="{8C0AF0CF-61A3-4801-8036-4B74DF87940C}">
      <dsp:nvSpPr>
        <dsp:cNvPr id="0" name=""/>
        <dsp:cNvSpPr/>
      </dsp:nvSpPr>
      <dsp:spPr>
        <a:xfrm>
          <a:off x="2595833" y="1440190"/>
          <a:ext cx="193323" cy="2306006"/>
        </a:xfrm>
        <a:custGeom>
          <a:avLst/>
          <a:gdLst/>
          <a:ahLst/>
          <a:cxnLst/>
          <a:rect l="0" t="0" r="0" b="0"/>
          <a:pathLst>
            <a:path>
              <a:moveTo>
                <a:pt x="193323" y="0"/>
              </a:moveTo>
              <a:lnTo>
                <a:pt x="193323" y="2306006"/>
              </a:lnTo>
              <a:lnTo>
                <a:pt x="0" y="2306006"/>
              </a:lnTo>
            </a:path>
          </a:pathLst>
        </a:custGeom>
        <a:noFill/>
        <a:ln w="25400" cap="flat" cmpd="sng" algn="ctr">
          <a:solidFill>
            <a:schemeClr val="accent3"/>
          </a:solidFill>
          <a:prstDash val="solid"/>
        </a:ln>
        <a:effectLst/>
      </dsp:spPr>
      <dsp:style>
        <a:lnRef idx="2">
          <a:scrgbClr r="0" g="0" b="0"/>
        </a:lnRef>
        <a:fillRef idx="0">
          <a:scrgbClr r="0" g="0" b="0"/>
        </a:fillRef>
        <a:effectRef idx="0">
          <a:scrgbClr r="0" g="0" b="0"/>
        </a:effectRef>
        <a:fontRef idx="minor"/>
      </dsp:style>
    </dsp:sp>
    <dsp:sp modelId="{98347616-F83F-46E6-848D-FF09DC6864FB}">
      <dsp:nvSpPr>
        <dsp:cNvPr id="0" name=""/>
        <dsp:cNvSpPr/>
      </dsp:nvSpPr>
      <dsp:spPr>
        <a:xfrm>
          <a:off x="3044456" y="4246114"/>
          <a:ext cx="153179" cy="1194803"/>
        </a:xfrm>
        <a:custGeom>
          <a:avLst/>
          <a:gdLst/>
          <a:ahLst/>
          <a:cxnLst/>
          <a:rect l="0" t="0" r="0" b="0"/>
          <a:pathLst>
            <a:path>
              <a:moveTo>
                <a:pt x="0" y="0"/>
              </a:moveTo>
              <a:lnTo>
                <a:pt x="0" y="1194803"/>
              </a:lnTo>
              <a:lnTo>
                <a:pt x="153179" y="1194803"/>
              </a:lnTo>
            </a:path>
          </a:pathLst>
        </a:custGeom>
        <a:noFill/>
        <a:ln w="25400" cap="flat" cmpd="sng" algn="ctr">
          <a:solidFill>
            <a:schemeClr val="accent3"/>
          </a:solidFill>
          <a:prstDash val="solid"/>
        </a:ln>
        <a:effectLst/>
      </dsp:spPr>
      <dsp:style>
        <a:lnRef idx="2">
          <a:scrgbClr r="0" g="0" b="0"/>
        </a:lnRef>
        <a:fillRef idx="0">
          <a:scrgbClr r="0" g="0" b="0"/>
        </a:fillRef>
        <a:effectRef idx="0">
          <a:scrgbClr r="0" g="0" b="0"/>
        </a:effectRef>
        <a:fontRef idx="minor"/>
      </dsp:style>
    </dsp:sp>
    <dsp:sp modelId="{CFA675EE-9572-4533-A62B-8E1394DE4601}">
      <dsp:nvSpPr>
        <dsp:cNvPr id="0" name=""/>
        <dsp:cNvSpPr/>
      </dsp:nvSpPr>
      <dsp:spPr>
        <a:xfrm>
          <a:off x="3044456" y="4246114"/>
          <a:ext cx="153179" cy="469751"/>
        </a:xfrm>
        <a:custGeom>
          <a:avLst/>
          <a:gdLst/>
          <a:ahLst/>
          <a:cxnLst/>
          <a:rect l="0" t="0" r="0" b="0"/>
          <a:pathLst>
            <a:path>
              <a:moveTo>
                <a:pt x="0" y="0"/>
              </a:moveTo>
              <a:lnTo>
                <a:pt x="0" y="469751"/>
              </a:lnTo>
              <a:lnTo>
                <a:pt x="153179" y="469751"/>
              </a:lnTo>
            </a:path>
          </a:pathLst>
        </a:custGeom>
        <a:noFill/>
        <a:ln w="25400" cap="flat" cmpd="sng" algn="ctr">
          <a:solidFill>
            <a:schemeClr val="accent3"/>
          </a:solidFill>
          <a:prstDash val="solid"/>
        </a:ln>
        <a:effectLst/>
      </dsp:spPr>
      <dsp:style>
        <a:lnRef idx="2">
          <a:scrgbClr r="0" g="0" b="0"/>
        </a:lnRef>
        <a:fillRef idx="0">
          <a:scrgbClr r="0" g="0" b="0"/>
        </a:fillRef>
        <a:effectRef idx="0">
          <a:scrgbClr r="0" g="0" b="0"/>
        </a:effectRef>
        <a:fontRef idx="minor"/>
      </dsp:style>
    </dsp:sp>
    <dsp:sp modelId="{4A78F16B-46B8-4795-BACA-54E0EDE549DF}">
      <dsp:nvSpPr>
        <dsp:cNvPr id="0" name=""/>
        <dsp:cNvSpPr/>
      </dsp:nvSpPr>
      <dsp:spPr>
        <a:xfrm>
          <a:off x="2789157" y="1440190"/>
          <a:ext cx="153179" cy="2235239"/>
        </a:xfrm>
        <a:custGeom>
          <a:avLst/>
          <a:gdLst/>
          <a:ahLst/>
          <a:cxnLst/>
          <a:rect l="0" t="0" r="0" b="0"/>
          <a:pathLst>
            <a:path>
              <a:moveTo>
                <a:pt x="0" y="0"/>
              </a:moveTo>
              <a:lnTo>
                <a:pt x="0" y="2235239"/>
              </a:lnTo>
              <a:lnTo>
                <a:pt x="153179" y="2235239"/>
              </a:lnTo>
            </a:path>
          </a:pathLst>
        </a:custGeom>
        <a:noFill/>
        <a:ln w="25400" cap="flat" cmpd="sng" algn="ctr">
          <a:solidFill>
            <a:schemeClr val="accent3"/>
          </a:solidFill>
          <a:prstDash val="solid"/>
        </a:ln>
        <a:effectLst/>
      </dsp:spPr>
      <dsp:style>
        <a:lnRef idx="2">
          <a:scrgbClr r="0" g="0" b="0"/>
        </a:lnRef>
        <a:fillRef idx="0">
          <a:scrgbClr r="0" g="0" b="0"/>
        </a:fillRef>
        <a:effectRef idx="0">
          <a:scrgbClr r="0" g="0" b="0"/>
        </a:effectRef>
        <a:fontRef idx="minor"/>
      </dsp:style>
    </dsp:sp>
    <dsp:sp modelId="{EC15B108-A3BC-4A61-9D89-63C3D7B7164D}">
      <dsp:nvSpPr>
        <dsp:cNvPr id="0" name=""/>
        <dsp:cNvSpPr/>
      </dsp:nvSpPr>
      <dsp:spPr>
        <a:xfrm>
          <a:off x="2789157" y="1440190"/>
          <a:ext cx="153179" cy="1194803"/>
        </a:xfrm>
        <a:custGeom>
          <a:avLst/>
          <a:gdLst/>
          <a:ahLst/>
          <a:cxnLst/>
          <a:rect l="0" t="0" r="0" b="0"/>
          <a:pathLst>
            <a:path>
              <a:moveTo>
                <a:pt x="0" y="0"/>
              </a:moveTo>
              <a:lnTo>
                <a:pt x="0" y="1194803"/>
              </a:lnTo>
              <a:lnTo>
                <a:pt x="153179" y="1194803"/>
              </a:lnTo>
            </a:path>
          </a:pathLst>
        </a:custGeom>
        <a:noFill/>
        <a:ln w="25400" cap="flat" cmpd="sng" algn="ctr">
          <a:solidFill>
            <a:schemeClr val="accent3"/>
          </a:solidFill>
          <a:prstDash val="solid"/>
        </a:ln>
        <a:effectLst/>
      </dsp:spPr>
      <dsp:style>
        <a:lnRef idx="2">
          <a:scrgbClr r="0" g="0" b="0"/>
        </a:lnRef>
        <a:fillRef idx="0">
          <a:scrgbClr r="0" g="0" b="0"/>
        </a:fillRef>
        <a:effectRef idx="0">
          <a:scrgbClr r="0" g="0" b="0"/>
        </a:effectRef>
        <a:fontRef idx="minor"/>
      </dsp:style>
    </dsp:sp>
    <dsp:sp modelId="{B7AD7E10-80A7-4A43-9F0E-5CE6A6C9A5AA}">
      <dsp:nvSpPr>
        <dsp:cNvPr id="0" name=""/>
        <dsp:cNvSpPr/>
      </dsp:nvSpPr>
      <dsp:spPr>
        <a:xfrm>
          <a:off x="2789157" y="1440190"/>
          <a:ext cx="129151" cy="461745"/>
        </a:xfrm>
        <a:custGeom>
          <a:avLst/>
          <a:gdLst/>
          <a:ahLst/>
          <a:cxnLst/>
          <a:rect l="0" t="0" r="0" b="0"/>
          <a:pathLst>
            <a:path>
              <a:moveTo>
                <a:pt x="0" y="0"/>
              </a:moveTo>
              <a:lnTo>
                <a:pt x="0" y="461745"/>
              </a:lnTo>
              <a:lnTo>
                <a:pt x="129151" y="461745"/>
              </a:lnTo>
            </a:path>
          </a:pathLst>
        </a:custGeom>
        <a:noFill/>
        <a:ln w="25400" cap="flat" cmpd="sng" algn="ctr">
          <a:solidFill>
            <a:schemeClr val="accent3"/>
          </a:solidFill>
          <a:prstDash val="solid"/>
        </a:ln>
        <a:effectLst/>
      </dsp:spPr>
      <dsp:style>
        <a:lnRef idx="2">
          <a:scrgbClr r="0" g="0" b="0"/>
        </a:lnRef>
        <a:fillRef idx="0">
          <a:scrgbClr r="0" g="0" b="0"/>
        </a:fillRef>
        <a:effectRef idx="0">
          <a:scrgbClr r="0" g="0" b="0"/>
        </a:effectRef>
        <a:fontRef idx="minor"/>
      </dsp:style>
    </dsp:sp>
    <dsp:sp modelId="{E6AA8FA9-AD73-4F59-8521-20FD67138795}">
      <dsp:nvSpPr>
        <dsp:cNvPr id="0" name=""/>
        <dsp:cNvSpPr/>
      </dsp:nvSpPr>
      <dsp:spPr>
        <a:xfrm>
          <a:off x="3197636" y="715138"/>
          <a:ext cx="3216778" cy="214451"/>
        </a:xfrm>
        <a:custGeom>
          <a:avLst/>
          <a:gdLst/>
          <a:ahLst/>
          <a:cxnLst/>
          <a:rect l="0" t="0" r="0" b="0"/>
          <a:pathLst>
            <a:path>
              <a:moveTo>
                <a:pt x="3216778" y="0"/>
              </a:moveTo>
              <a:lnTo>
                <a:pt x="3216778" y="107225"/>
              </a:lnTo>
              <a:lnTo>
                <a:pt x="0" y="107225"/>
              </a:lnTo>
              <a:lnTo>
                <a:pt x="0" y="214451"/>
              </a:lnTo>
            </a:path>
          </a:pathLst>
        </a:custGeom>
        <a:noFill/>
        <a:ln w="28575" cap="flat" cmpd="sng" algn="ctr">
          <a:solidFill>
            <a:srgbClr val="006EE0"/>
          </a:solidFill>
          <a:prstDash val="solid"/>
        </a:ln>
        <a:effectLst/>
      </dsp:spPr>
      <dsp:style>
        <a:lnRef idx="2">
          <a:scrgbClr r="0" g="0" b="0"/>
        </a:lnRef>
        <a:fillRef idx="0">
          <a:scrgbClr r="0" g="0" b="0"/>
        </a:fillRef>
        <a:effectRef idx="0">
          <a:scrgbClr r="0" g="0" b="0"/>
        </a:effectRef>
        <a:fontRef idx="minor"/>
      </dsp:style>
    </dsp:sp>
    <dsp:sp modelId="{9B72FC6D-A593-4652-AC78-D5B3023EDD80}">
      <dsp:nvSpPr>
        <dsp:cNvPr id="0" name=""/>
        <dsp:cNvSpPr/>
      </dsp:nvSpPr>
      <dsp:spPr>
        <a:xfrm>
          <a:off x="5903815" y="2627"/>
          <a:ext cx="1021199" cy="712511"/>
        </a:xfrm>
        <a:prstGeom prst="rect">
          <a:avLst/>
        </a:prstGeom>
        <a:noFill/>
        <a:ln w="28575" cap="flat" cmpd="sng" algn="ctr">
          <a:solidFill>
            <a:srgbClr val="006EE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solidFill>
                <a:sysClr val="windowText" lastClr="000000"/>
              </a:solidFill>
              <a:latin typeface="Nunito Sans" panose="00000500000000000000" pitchFamily="2" charset="0"/>
            </a:rPr>
            <a:t>District Leadership Team</a:t>
          </a:r>
        </a:p>
      </dsp:txBody>
      <dsp:txXfrm>
        <a:off x="5903815" y="2627"/>
        <a:ext cx="1021199" cy="712511"/>
      </dsp:txXfrm>
    </dsp:sp>
    <dsp:sp modelId="{F648F0AC-F0C2-44CD-9A0C-31C4DD61CDC7}">
      <dsp:nvSpPr>
        <dsp:cNvPr id="0" name=""/>
        <dsp:cNvSpPr/>
      </dsp:nvSpPr>
      <dsp:spPr>
        <a:xfrm>
          <a:off x="2687037" y="929590"/>
          <a:ext cx="1021199" cy="510599"/>
        </a:xfrm>
        <a:prstGeom prst="rect">
          <a:avLst/>
        </a:prstGeom>
        <a:noFill/>
        <a:ln w="28575" cap="flat" cmpd="sng" algn="ctr">
          <a:solidFill>
            <a:srgbClr val="006EE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solidFill>
                <a:sysClr val="windowText" lastClr="000000"/>
              </a:solidFill>
              <a:latin typeface="Nunito Sans" panose="00000500000000000000" pitchFamily="2" charset="0"/>
            </a:rPr>
            <a:t>Programme Team</a:t>
          </a:r>
        </a:p>
      </dsp:txBody>
      <dsp:txXfrm>
        <a:off x="2687037" y="929590"/>
        <a:ext cx="1021199" cy="510599"/>
      </dsp:txXfrm>
    </dsp:sp>
    <dsp:sp modelId="{2D0C820A-DAC9-4335-BEC4-8864905DD2E5}">
      <dsp:nvSpPr>
        <dsp:cNvPr id="0" name=""/>
        <dsp:cNvSpPr/>
      </dsp:nvSpPr>
      <dsp:spPr>
        <a:xfrm>
          <a:off x="2918308" y="1646636"/>
          <a:ext cx="1021199" cy="510599"/>
        </a:xfrm>
        <a:prstGeom prst="rect">
          <a:avLst/>
        </a:prstGeom>
        <a:noFill/>
        <a:ln w="25400" cap="flat" cmpd="sng" algn="ctr">
          <a:solidFill>
            <a:srgbClr val="006EE0"/>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solidFill>
                <a:schemeClr val="tx1"/>
              </a:solidFill>
              <a:latin typeface="Nunito Sans" panose="00000500000000000000" pitchFamily="2" charset="0"/>
            </a:rPr>
            <a:t>Team Leader(s)</a:t>
          </a:r>
        </a:p>
      </dsp:txBody>
      <dsp:txXfrm>
        <a:off x="2918308" y="1646636"/>
        <a:ext cx="1021199" cy="510599"/>
      </dsp:txXfrm>
    </dsp:sp>
    <dsp:sp modelId="{2D96E5C2-D329-4A1B-8586-B3590785B95E}">
      <dsp:nvSpPr>
        <dsp:cNvPr id="0" name=""/>
        <dsp:cNvSpPr/>
      </dsp:nvSpPr>
      <dsp:spPr>
        <a:xfrm>
          <a:off x="2942337" y="2379693"/>
          <a:ext cx="1021199" cy="510599"/>
        </a:xfrm>
        <a:prstGeom prst="rect">
          <a:avLst/>
        </a:prstGeom>
        <a:noFill/>
        <a:ln w="25400" cap="flat" cmpd="sng" algn="ctr">
          <a:solidFill>
            <a:srgbClr val="006EE0"/>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solidFill>
                <a:schemeClr val="tx1"/>
              </a:solidFill>
              <a:latin typeface="Nunito Sans" panose="00000500000000000000" pitchFamily="2" charset="0"/>
            </a:rPr>
            <a:t>Team Members</a:t>
          </a:r>
        </a:p>
      </dsp:txBody>
      <dsp:txXfrm>
        <a:off x="2942337" y="2379693"/>
        <a:ext cx="1021199" cy="510599"/>
      </dsp:txXfrm>
    </dsp:sp>
    <dsp:sp modelId="{E670AFE3-3867-4BC1-91CA-774999EE7443}">
      <dsp:nvSpPr>
        <dsp:cNvPr id="0" name=""/>
        <dsp:cNvSpPr/>
      </dsp:nvSpPr>
      <dsp:spPr>
        <a:xfrm>
          <a:off x="2942337" y="3104745"/>
          <a:ext cx="1021199" cy="1141369"/>
        </a:xfrm>
        <a:prstGeom prst="rect">
          <a:avLst/>
        </a:prstGeom>
        <a:noFill/>
        <a:ln w="28575" cap="flat" cmpd="sng" algn="ctr">
          <a:solidFill>
            <a:srgbClr val="ED402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solidFill>
                <a:schemeClr val="tx1"/>
              </a:solidFill>
              <a:latin typeface="Nunito Sans" panose="00000500000000000000" pitchFamily="2" charset="0"/>
            </a:rPr>
            <a:t>Hillwalking Sub-Team shared with two other Districts</a:t>
          </a:r>
        </a:p>
      </dsp:txBody>
      <dsp:txXfrm>
        <a:off x="2942337" y="3104745"/>
        <a:ext cx="1021199" cy="1141369"/>
      </dsp:txXfrm>
    </dsp:sp>
    <dsp:sp modelId="{11C873A1-DE4D-46DF-8CA4-89D8548337EF}">
      <dsp:nvSpPr>
        <dsp:cNvPr id="0" name=""/>
        <dsp:cNvSpPr/>
      </dsp:nvSpPr>
      <dsp:spPr>
        <a:xfrm>
          <a:off x="3197636" y="4460566"/>
          <a:ext cx="1021199" cy="510599"/>
        </a:xfrm>
        <a:prstGeom prst="rect">
          <a:avLst/>
        </a:prstGeom>
        <a:noFill/>
        <a:ln w="25400" cap="flat" cmpd="sng" algn="ctr">
          <a:solidFill>
            <a:srgbClr val="ED4024"/>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solidFill>
                <a:schemeClr val="tx1"/>
              </a:solidFill>
              <a:latin typeface="Nunito Sans" panose="00000500000000000000" pitchFamily="2" charset="0"/>
            </a:rPr>
            <a:t>Sub-Team Leader(s)</a:t>
          </a:r>
        </a:p>
      </dsp:txBody>
      <dsp:txXfrm>
        <a:off x="3197636" y="4460566"/>
        <a:ext cx="1021199" cy="510599"/>
      </dsp:txXfrm>
    </dsp:sp>
    <dsp:sp modelId="{AB174897-FEC5-4179-B8BB-F4A633A77F16}">
      <dsp:nvSpPr>
        <dsp:cNvPr id="0" name=""/>
        <dsp:cNvSpPr/>
      </dsp:nvSpPr>
      <dsp:spPr>
        <a:xfrm>
          <a:off x="3197636" y="5185617"/>
          <a:ext cx="1021199" cy="510599"/>
        </a:xfrm>
        <a:prstGeom prst="rect">
          <a:avLst/>
        </a:prstGeom>
        <a:noFill/>
        <a:ln w="25400" cap="flat" cmpd="sng" algn="ctr">
          <a:solidFill>
            <a:srgbClr val="ED4024"/>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solidFill>
                <a:schemeClr val="tx1"/>
              </a:solidFill>
              <a:latin typeface="Nunito Sans" panose="00000500000000000000" pitchFamily="2" charset="0"/>
            </a:rPr>
            <a:t>Sub-Team Members</a:t>
          </a:r>
        </a:p>
      </dsp:txBody>
      <dsp:txXfrm>
        <a:off x="3197636" y="5185617"/>
        <a:ext cx="1021199" cy="510599"/>
      </dsp:txXfrm>
    </dsp:sp>
    <dsp:sp modelId="{750DB9D5-8EC2-4FB9-9BC5-99613F417584}">
      <dsp:nvSpPr>
        <dsp:cNvPr id="0" name=""/>
        <dsp:cNvSpPr/>
      </dsp:nvSpPr>
      <dsp:spPr>
        <a:xfrm>
          <a:off x="1574634" y="3490896"/>
          <a:ext cx="1021199" cy="510599"/>
        </a:xfrm>
        <a:prstGeom prst="rect">
          <a:avLst/>
        </a:prstGeom>
        <a:noFill/>
        <a:ln w="28575" cap="flat" cmpd="sng" algn="ctr">
          <a:solidFill>
            <a:srgbClr val="006EE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solidFill>
                <a:schemeClr val="tx1"/>
              </a:solidFill>
              <a:latin typeface="Nunito Sans" panose="00000500000000000000" pitchFamily="2" charset="0"/>
            </a:rPr>
            <a:t>Top Awards Sub-Team</a:t>
          </a:r>
        </a:p>
      </dsp:txBody>
      <dsp:txXfrm>
        <a:off x="1574634" y="3490896"/>
        <a:ext cx="1021199" cy="510599"/>
      </dsp:txXfrm>
    </dsp:sp>
    <dsp:sp modelId="{79356172-4E7F-484E-B24D-831FD67EDB4A}">
      <dsp:nvSpPr>
        <dsp:cNvPr id="0" name=""/>
        <dsp:cNvSpPr/>
      </dsp:nvSpPr>
      <dsp:spPr>
        <a:xfrm>
          <a:off x="1781897" y="4185230"/>
          <a:ext cx="1021199" cy="510599"/>
        </a:xfrm>
        <a:prstGeom prst="rect">
          <a:avLst/>
        </a:prstGeom>
        <a:noFill/>
        <a:ln w="25400" cap="flat" cmpd="sng" algn="ctr">
          <a:solidFill>
            <a:srgbClr val="006EE0"/>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solidFill>
                <a:schemeClr val="tx1"/>
              </a:solidFill>
              <a:latin typeface="Nunito Sans" panose="00000500000000000000" pitchFamily="2" charset="0"/>
            </a:rPr>
            <a:t>Sub-Team Leader(s)</a:t>
          </a:r>
        </a:p>
      </dsp:txBody>
      <dsp:txXfrm>
        <a:off x="1781897" y="4185230"/>
        <a:ext cx="1021199" cy="510599"/>
      </dsp:txXfrm>
    </dsp:sp>
    <dsp:sp modelId="{CA70D694-2D5E-4B2F-83BC-772869465544}">
      <dsp:nvSpPr>
        <dsp:cNvPr id="0" name=""/>
        <dsp:cNvSpPr/>
      </dsp:nvSpPr>
      <dsp:spPr>
        <a:xfrm>
          <a:off x="1785389" y="4901101"/>
          <a:ext cx="1021199" cy="510599"/>
        </a:xfrm>
        <a:prstGeom prst="rect">
          <a:avLst/>
        </a:prstGeom>
        <a:noFill/>
        <a:ln w="25400" cap="flat" cmpd="sng" algn="ctr">
          <a:solidFill>
            <a:srgbClr val="006EE0"/>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solidFill>
                <a:schemeClr val="tx1"/>
              </a:solidFill>
              <a:latin typeface="Nunito Sans" panose="00000500000000000000" pitchFamily="2" charset="0"/>
            </a:rPr>
            <a:t>Sub-Team Members</a:t>
          </a:r>
        </a:p>
      </dsp:txBody>
      <dsp:txXfrm>
        <a:off x="1785389" y="4901101"/>
        <a:ext cx="1021199" cy="510599"/>
      </dsp:txXfrm>
    </dsp:sp>
    <dsp:sp modelId="{98663276-38E3-4EED-80FF-8413F5697AA9}">
      <dsp:nvSpPr>
        <dsp:cNvPr id="0" name=""/>
        <dsp:cNvSpPr/>
      </dsp:nvSpPr>
      <dsp:spPr>
        <a:xfrm>
          <a:off x="5413639" y="929590"/>
          <a:ext cx="1021199" cy="616697"/>
        </a:xfrm>
        <a:prstGeom prst="rect">
          <a:avLst/>
        </a:prstGeom>
        <a:noFill/>
        <a:ln w="28575" cap="flat" cmpd="sng" algn="ctr">
          <a:solidFill>
            <a:srgbClr val="006EE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solidFill>
                <a:sysClr val="windowText" lastClr="000000"/>
              </a:solidFill>
              <a:latin typeface="Nunito Sans" panose="00000500000000000000" pitchFamily="2" charset="0"/>
            </a:rPr>
            <a:t>Volunteering Development Team</a:t>
          </a:r>
        </a:p>
      </dsp:txBody>
      <dsp:txXfrm>
        <a:off x="5413639" y="929590"/>
        <a:ext cx="1021199" cy="616697"/>
      </dsp:txXfrm>
    </dsp:sp>
    <dsp:sp modelId="{6E3B3F9C-83FD-406B-9588-6A5221EF4797}">
      <dsp:nvSpPr>
        <dsp:cNvPr id="0" name=""/>
        <dsp:cNvSpPr/>
      </dsp:nvSpPr>
      <dsp:spPr>
        <a:xfrm>
          <a:off x="4177988" y="1760739"/>
          <a:ext cx="1021199" cy="510599"/>
        </a:xfrm>
        <a:prstGeom prst="rect">
          <a:avLst/>
        </a:prstGeom>
        <a:noFill/>
        <a:ln w="25400" cap="flat" cmpd="sng" algn="ctr">
          <a:solidFill>
            <a:srgbClr val="006EE0"/>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solidFill>
                <a:schemeClr val="tx1"/>
              </a:solidFill>
              <a:latin typeface="Nunito Sans" panose="00000500000000000000" pitchFamily="2" charset="0"/>
            </a:rPr>
            <a:t>Team Leader(s)</a:t>
          </a:r>
        </a:p>
      </dsp:txBody>
      <dsp:txXfrm>
        <a:off x="4177988" y="1760739"/>
        <a:ext cx="1021199" cy="510599"/>
      </dsp:txXfrm>
    </dsp:sp>
    <dsp:sp modelId="{4815EF0E-8D33-41CD-A23E-B1D21AFC48F8}">
      <dsp:nvSpPr>
        <dsp:cNvPr id="0" name=""/>
        <dsp:cNvSpPr/>
      </dsp:nvSpPr>
      <dsp:spPr>
        <a:xfrm>
          <a:off x="5413639" y="1760739"/>
          <a:ext cx="1021199" cy="510599"/>
        </a:xfrm>
        <a:prstGeom prst="rect">
          <a:avLst/>
        </a:prstGeom>
        <a:noFill/>
        <a:ln w="25400" cap="flat" cmpd="sng" algn="ctr">
          <a:solidFill>
            <a:srgbClr val="006EE0"/>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solidFill>
                <a:schemeClr val="tx1"/>
              </a:solidFill>
              <a:latin typeface="Nunito Sans" panose="00000500000000000000" pitchFamily="2" charset="0"/>
            </a:rPr>
            <a:t>Team Member(s)</a:t>
          </a:r>
        </a:p>
      </dsp:txBody>
      <dsp:txXfrm>
        <a:off x="5413639" y="1760739"/>
        <a:ext cx="1021199" cy="510599"/>
      </dsp:txXfrm>
    </dsp:sp>
    <dsp:sp modelId="{E9C9DF6C-25D4-4744-B0ED-AFC3E3015DFF}">
      <dsp:nvSpPr>
        <dsp:cNvPr id="0" name=""/>
        <dsp:cNvSpPr/>
      </dsp:nvSpPr>
      <dsp:spPr>
        <a:xfrm>
          <a:off x="6649290" y="1760739"/>
          <a:ext cx="1021199" cy="510599"/>
        </a:xfrm>
        <a:prstGeom prst="rect">
          <a:avLst/>
        </a:prstGeom>
        <a:noFill/>
        <a:ln w="28575" cap="flat" cmpd="sng" algn="ctr">
          <a:solidFill>
            <a:srgbClr val="006EE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solidFill>
                <a:schemeClr val="tx1"/>
              </a:solidFill>
              <a:latin typeface="Nunito Sans" panose="00000500000000000000" pitchFamily="2" charset="0"/>
            </a:rPr>
            <a:t>Recognition Sub-Team</a:t>
          </a:r>
        </a:p>
      </dsp:txBody>
      <dsp:txXfrm>
        <a:off x="6649290" y="1760739"/>
        <a:ext cx="1021199" cy="510599"/>
      </dsp:txXfrm>
    </dsp:sp>
    <dsp:sp modelId="{1BAA65C4-CDB4-4D87-83DA-A57E41ADEB5A}">
      <dsp:nvSpPr>
        <dsp:cNvPr id="0" name=""/>
        <dsp:cNvSpPr/>
      </dsp:nvSpPr>
      <dsp:spPr>
        <a:xfrm>
          <a:off x="6904590" y="2485791"/>
          <a:ext cx="1021199" cy="510599"/>
        </a:xfrm>
        <a:prstGeom prst="rect">
          <a:avLst/>
        </a:prstGeom>
        <a:noFill/>
        <a:ln w="25400" cap="flat" cmpd="sng" algn="ctr">
          <a:solidFill>
            <a:srgbClr val="006EE0"/>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solidFill>
                <a:schemeClr val="tx1"/>
              </a:solidFill>
              <a:latin typeface="Nunito Sans" panose="00000500000000000000" pitchFamily="2" charset="0"/>
            </a:rPr>
            <a:t>Sub-Team Leader(s)</a:t>
          </a:r>
        </a:p>
      </dsp:txBody>
      <dsp:txXfrm>
        <a:off x="6904590" y="2485791"/>
        <a:ext cx="1021199" cy="510599"/>
      </dsp:txXfrm>
    </dsp:sp>
    <dsp:sp modelId="{3DC814A6-DE28-4F8B-A4EE-3B0DF754AB34}">
      <dsp:nvSpPr>
        <dsp:cNvPr id="0" name=""/>
        <dsp:cNvSpPr/>
      </dsp:nvSpPr>
      <dsp:spPr>
        <a:xfrm>
          <a:off x="6904590" y="3210842"/>
          <a:ext cx="1021199" cy="510599"/>
        </a:xfrm>
        <a:prstGeom prst="rect">
          <a:avLst/>
        </a:prstGeom>
        <a:noFill/>
        <a:ln w="25400" cap="flat" cmpd="sng" algn="ctr">
          <a:solidFill>
            <a:srgbClr val="006EE0"/>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solidFill>
                <a:schemeClr val="tx1"/>
              </a:solidFill>
              <a:latin typeface="Nunito Sans" panose="00000500000000000000" pitchFamily="2" charset="0"/>
            </a:rPr>
            <a:t>Sub-Team Members</a:t>
          </a:r>
        </a:p>
      </dsp:txBody>
      <dsp:txXfrm>
        <a:off x="6904590" y="3210842"/>
        <a:ext cx="1021199" cy="510599"/>
      </dsp:txXfrm>
    </dsp:sp>
    <dsp:sp modelId="{33F580DF-5370-4B2F-A250-101411B9E3F8}">
      <dsp:nvSpPr>
        <dsp:cNvPr id="0" name=""/>
        <dsp:cNvSpPr/>
      </dsp:nvSpPr>
      <dsp:spPr>
        <a:xfrm>
          <a:off x="7884942" y="929590"/>
          <a:ext cx="1021199" cy="510599"/>
        </a:xfrm>
        <a:prstGeom prst="rect">
          <a:avLst/>
        </a:prstGeom>
        <a:noFill/>
        <a:ln w="28575" cap="flat" cmpd="sng" algn="ctr">
          <a:solidFill>
            <a:srgbClr val="006EE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solidFill>
                <a:sysClr val="windowText" lastClr="000000"/>
              </a:solidFill>
              <a:latin typeface="Nunito Sans" panose="00000500000000000000" pitchFamily="2" charset="0"/>
            </a:rPr>
            <a:t>Support Team</a:t>
          </a:r>
        </a:p>
      </dsp:txBody>
      <dsp:txXfrm>
        <a:off x="7884942" y="929590"/>
        <a:ext cx="1021199" cy="510599"/>
      </dsp:txXfrm>
    </dsp:sp>
    <dsp:sp modelId="{76853DC9-F2B7-429C-AD21-3CD0D0E0ECC9}">
      <dsp:nvSpPr>
        <dsp:cNvPr id="0" name=""/>
        <dsp:cNvSpPr/>
      </dsp:nvSpPr>
      <dsp:spPr>
        <a:xfrm>
          <a:off x="8116213" y="1646636"/>
          <a:ext cx="1021199" cy="510599"/>
        </a:xfrm>
        <a:prstGeom prst="rect">
          <a:avLst/>
        </a:prstGeom>
        <a:noFill/>
        <a:ln w="25400" cap="flat" cmpd="sng" algn="ctr">
          <a:solidFill>
            <a:srgbClr val="006EE0"/>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solidFill>
                <a:schemeClr val="tx1"/>
              </a:solidFill>
              <a:latin typeface="Nunito Sans" panose="00000500000000000000" pitchFamily="2" charset="0"/>
            </a:rPr>
            <a:t>Team Leader(s)</a:t>
          </a:r>
        </a:p>
      </dsp:txBody>
      <dsp:txXfrm>
        <a:off x="8116213" y="1646636"/>
        <a:ext cx="1021199" cy="510599"/>
      </dsp:txXfrm>
    </dsp:sp>
    <dsp:sp modelId="{30E19C1D-4FEB-4143-8A56-B82B06592415}">
      <dsp:nvSpPr>
        <dsp:cNvPr id="0" name=""/>
        <dsp:cNvSpPr/>
      </dsp:nvSpPr>
      <dsp:spPr>
        <a:xfrm>
          <a:off x="8116213" y="2371687"/>
          <a:ext cx="1021199" cy="510599"/>
        </a:xfrm>
        <a:prstGeom prst="rect">
          <a:avLst/>
        </a:prstGeom>
        <a:noFill/>
        <a:ln w="25400" cap="flat" cmpd="sng" algn="ctr">
          <a:solidFill>
            <a:srgbClr val="006EE0"/>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solidFill>
                <a:schemeClr val="tx1"/>
              </a:solidFill>
              <a:latin typeface="Nunito Sans" panose="00000500000000000000" pitchFamily="2" charset="0"/>
            </a:rPr>
            <a:t>Team Members</a:t>
          </a:r>
        </a:p>
      </dsp:txBody>
      <dsp:txXfrm>
        <a:off x="8116213" y="2371687"/>
        <a:ext cx="1021199" cy="510599"/>
      </dsp:txXfrm>
    </dsp:sp>
    <dsp:sp modelId="{FF16D653-6CE5-4576-9287-F29F307AF4B8}">
      <dsp:nvSpPr>
        <dsp:cNvPr id="0" name=""/>
        <dsp:cNvSpPr/>
      </dsp:nvSpPr>
      <dsp:spPr>
        <a:xfrm>
          <a:off x="8140242" y="3104745"/>
          <a:ext cx="1021199" cy="1175962"/>
        </a:xfrm>
        <a:prstGeom prst="rect">
          <a:avLst/>
        </a:prstGeom>
        <a:noFill/>
        <a:ln w="28575" cap="flat" cmpd="sng" algn="ctr">
          <a:solidFill>
            <a:srgbClr val="ED402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solidFill>
                <a:schemeClr val="tx1"/>
              </a:solidFill>
              <a:latin typeface="Nunito Sans" panose="00000500000000000000" pitchFamily="2" charset="0"/>
            </a:rPr>
            <a:t>Growth Team shared with a nearby District</a:t>
          </a:r>
        </a:p>
      </dsp:txBody>
      <dsp:txXfrm>
        <a:off x="8140242" y="3104745"/>
        <a:ext cx="1021199" cy="1175962"/>
      </dsp:txXfrm>
    </dsp:sp>
    <dsp:sp modelId="{BBF2A343-3923-4DFD-AF08-E17632396A61}">
      <dsp:nvSpPr>
        <dsp:cNvPr id="0" name=""/>
        <dsp:cNvSpPr/>
      </dsp:nvSpPr>
      <dsp:spPr>
        <a:xfrm>
          <a:off x="9120593" y="929590"/>
          <a:ext cx="1021199" cy="510599"/>
        </a:xfrm>
        <a:prstGeom prst="rect">
          <a:avLst/>
        </a:prstGeom>
        <a:noFill/>
        <a:ln w="28575" cap="flat" cmpd="sng" algn="ctr">
          <a:solidFill>
            <a:srgbClr val="006EE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solidFill>
                <a:sysClr val="windowText" lastClr="000000"/>
              </a:solidFill>
              <a:latin typeface="Nunito Sans" panose="00000500000000000000" pitchFamily="2" charset="0"/>
            </a:rPr>
            <a:t>14-24 Team</a:t>
          </a:r>
        </a:p>
      </dsp:txBody>
      <dsp:txXfrm>
        <a:off x="9120593" y="929590"/>
        <a:ext cx="1021199" cy="510599"/>
      </dsp:txXfrm>
    </dsp:sp>
    <dsp:sp modelId="{7AF63332-0483-4B43-9BC7-D6B970DC801E}">
      <dsp:nvSpPr>
        <dsp:cNvPr id="0" name=""/>
        <dsp:cNvSpPr/>
      </dsp:nvSpPr>
      <dsp:spPr>
        <a:xfrm>
          <a:off x="9351864" y="1646636"/>
          <a:ext cx="1021199" cy="510599"/>
        </a:xfrm>
        <a:prstGeom prst="rect">
          <a:avLst/>
        </a:prstGeom>
        <a:noFill/>
        <a:ln w="25400" cap="flat" cmpd="sng" algn="ctr">
          <a:solidFill>
            <a:srgbClr val="006EE0"/>
          </a:solidFill>
          <a:prstDash val="lgDash"/>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solidFill>
                <a:schemeClr val="tx1"/>
              </a:solidFill>
              <a:latin typeface="Nunito Sans" panose="00000500000000000000" pitchFamily="2" charset="0"/>
            </a:rPr>
            <a:t>Team Leader(s)</a:t>
          </a:r>
        </a:p>
      </dsp:txBody>
      <dsp:txXfrm>
        <a:off x="9351864" y="1646636"/>
        <a:ext cx="1021199" cy="510599"/>
      </dsp:txXfrm>
    </dsp:sp>
    <dsp:sp modelId="{A407E4F9-006B-48D5-A331-1FAD1B88E252}">
      <dsp:nvSpPr>
        <dsp:cNvPr id="0" name=""/>
        <dsp:cNvSpPr/>
      </dsp:nvSpPr>
      <dsp:spPr>
        <a:xfrm>
          <a:off x="9351864" y="2371687"/>
          <a:ext cx="1021199" cy="510599"/>
        </a:xfrm>
        <a:prstGeom prst="rect">
          <a:avLst/>
        </a:prstGeom>
        <a:noFill/>
        <a:ln w="28575" cap="flat" cmpd="sng" algn="ctr">
          <a:solidFill>
            <a:srgbClr val="006EE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solidFill>
                <a:schemeClr val="tx1"/>
              </a:solidFill>
              <a:latin typeface="Nunito Sans" panose="00000500000000000000" pitchFamily="2" charset="0"/>
            </a:rPr>
            <a:t>Explorer Units</a:t>
          </a:r>
        </a:p>
      </dsp:txBody>
      <dsp:txXfrm>
        <a:off x="9351864" y="2371687"/>
        <a:ext cx="1021199" cy="510599"/>
      </dsp:txXfrm>
    </dsp:sp>
    <dsp:sp modelId="{D8569418-4516-477D-BFDA-59C47CA09751}">
      <dsp:nvSpPr>
        <dsp:cNvPr id="0" name=""/>
        <dsp:cNvSpPr/>
      </dsp:nvSpPr>
      <dsp:spPr>
        <a:xfrm>
          <a:off x="9375893" y="3104745"/>
          <a:ext cx="1021199" cy="510599"/>
        </a:xfrm>
        <a:prstGeom prst="rect">
          <a:avLst/>
        </a:prstGeom>
        <a:noFill/>
        <a:ln w="28575" cap="flat" cmpd="sng" algn="ctr">
          <a:solidFill>
            <a:srgbClr val="006EE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solidFill>
                <a:schemeClr val="tx1"/>
              </a:solidFill>
              <a:latin typeface="Nunito Sans" panose="00000500000000000000" pitchFamily="2" charset="0"/>
            </a:rPr>
            <a:t>Young Leader Units</a:t>
          </a:r>
        </a:p>
      </dsp:txBody>
      <dsp:txXfrm>
        <a:off x="9375893" y="3104745"/>
        <a:ext cx="1021199" cy="510599"/>
      </dsp:txXfrm>
    </dsp:sp>
    <dsp:sp modelId="{3A48C8B6-F31C-4B1A-BCF4-B72785A035CA}">
      <dsp:nvSpPr>
        <dsp:cNvPr id="0" name=""/>
        <dsp:cNvSpPr/>
      </dsp:nvSpPr>
      <dsp:spPr>
        <a:xfrm>
          <a:off x="9375893" y="3829797"/>
          <a:ext cx="1021199" cy="510599"/>
        </a:xfrm>
        <a:prstGeom prst="rect">
          <a:avLst/>
        </a:prstGeom>
        <a:noFill/>
        <a:ln w="28575" cap="flat" cmpd="sng" algn="ctr">
          <a:solidFill>
            <a:srgbClr val="006EE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solidFill>
                <a:schemeClr val="tx1"/>
              </a:solidFill>
              <a:latin typeface="Nunito Sans" panose="00000500000000000000" pitchFamily="2" charset="0"/>
            </a:rPr>
            <a:t>Scout Network</a:t>
          </a:r>
        </a:p>
      </dsp:txBody>
      <dsp:txXfrm>
        <a:off x="9375893" y="3829797"/>
        <a:ext cx="1021199" cy="510599"/>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4F20F3F-7FC0-A094-2267-E79859F345BC}"/>
              </a:ext>
            </a:extLst>
          </p:cNvPr>
          <p:cNvSpPr>
            <a:spLocks noGrp="1"/>
          </p:cNvSpPr>
          <p:nvPr>
            <p:ph type="hdr" sz="quarter"/>
          </p:nvPr>
        </p:nvSpPr>
        <p:spPr>
          <a:xfrm>
            <a:off x="2" y="0"/>
            <a:ext cx="3078197" cy="513508"/>
          </a:xfrm>
          <a:prstGeom prst="rect">
            <a:avLst/>
          </a:prstGeom>
        </p:spPr>
        <p:txBody>
          <a:bodyPr vert="horz" lIns="62403" tIns="31201" rIns="62403" bIns="31201" rtlCol="0"/>
          <a:lstStyle>
            <a:lvl1pPr algn="l">
              <a:defRPr sz="800"/>
            </a:lvl1pPr>
          </a:lstStyle>
          <a:p>
            <a:endParaRPr lang="en-GB"/>
          </a:p>
        </p:txBody>
      </p:sp>
      <p:sp>
        <p:nvSpPr>
          <p:cNvPr id="3" name="Date Placeholder 2">
            <a:extLst>
              <a:ext uri="{FF2B5EF4-FFF2-40B4-BE49-F238E27FC236}">
                <a16:creationId xmlns:a16="http://schemas.microsoft.com/office/drawing/2014/main" id="{FDEB03CE-5F5B-CDE5-1560-7D976B9088F2}"/>
              </a:ext>
            </a:extLst>
          </p:cNvPr>
          <p:cNvSpPr>
            <a:spLocks noGrp="1"/>
          </p:cNvSpPr>
          <p:nvPr>
            <p:ph type="dt" sz="quarter" idx="1"/>
          </p:nvPr>
        </p:nvSpPr>
        <p:spPr>
          <a:xfrm>
            <a:off x="4023788" y="0"/>
            <a:ext cx="3078890" cy="513508"/>
          </a:xfrm>
          <a:prstGeom prst="rect">
            <a:avLst/>
          </a:prstGeom>
        </p:spPr>
        <p:txBody>
          <a:bodyPr vert="horz" lIns="62403" tIns="31201" rIns="62403" bIns="31201" rtlCol="0"/>
          <a:lstStyle>
            <a:lvl1pPr algn="r">
              <a:defRPr sz="800"/>
            </a:lvl1pPr>
          </a:lstStyle>
          <a:p>
            <a:fld id="{85A21D8F-8993-4B9F-81B3-1E8350B862A4}" type="datetimeFigureOut">
              <a:rPr lang="en-GB" smtClean="0"/>
              <a:t>18/04/2023</a:t>
            </a:fld>
            <a:endParaRPr lang="en-GB"/>
          </a:p>
        </p:txBody>
      </p:sp>
      <p:sp>
        <p:nvSpPr>
          <p:cNvPr id="4" name="Footer Placeholder 3">
            <a:extLst>
              <a:ext uri="{FF2B5EF4-FFF2-40B4-BE49-F238E27FC236}">
                <a16:creationId xmlns:a16="http://schemas.microsoft.com/office/drawing/2014/main" id="{16D20767-F351-0864-1A32-3271726B590C}"/>
              </a:ext>
            </a:extLst>
          </p:cNvPr>
          <p:cNvSpPr>
            <a:spLocks noGrp="1"/>
          </p:cNvSpPr>
          <p:nvPr>
            <p:ph type="ftr" sz="quarter" idx="2"/>
          </p:nvPr>
        </p:nvSpPr>
        <p:spPr>
          <a:xfrm>
            <a:off x="2" y="9721111"/>
            <a:ext cx="3078197" cy="513507"/>
          </a:xfrm>
          <a:prstGeom prst="rect">
            <a:avLst/>
          </a:prstGeom>
        </p:spPr>
        <p:txBody>
          <a:bodyPr vert="horz" lIns="62403" tIns="31201" rIns="62403" bIns="31201" rtlCol="0" anchor="b"/>
          <a:lstStyle>
            <a:lvl1pPr algn="l">
              <a:defRPr sz="800"/>
            </a:lvl1pPr>
          </a:lstStyle>
          <a:p>
            <a:endParaRPr lang="en-GB"/>
          </a:p>
        </p:txBody>
      </p:sp>
      <p:sp>
        <p:nvSpPr>
          <p:cNvPr id="5" name="Slide Number Placeholder 4">
            <a:extLst>
              <a:ext uri="{FF2B5EF4-FFF2-40B4-BE49-F238E27FC236}">
                <a16:creationId xmlns:a16="http://schemas.microsoft.com/office/drawing/2014/main" id="{F0E354AD-9CC3-E03D-7CE6-C14934C3A9B1}"/>
              </a:ext>
            </a:extLst>
          </p:cNvPr>
          <p:cNvSpPr>
            <a:spLocks noGrp="1"/>
          </p:cNvSpPr>
          <p:nvPr>
            <p:ph type="sldNum" sz="quarter" idx="3"/>
          </p:nvPr>
        </p:nvSpPr>
        <p:spPr>
          <a:xfrm>
            <a:off x="4023788" y="9721111"/>
            <a:ext cx="3078890" cy="513507"/>
          </a:xfrm>
          <a:prstGeom prst="rect">
            <a:avLst/>
          </a:prstGeom>
        </p:spPr>
        <p:txBody>
          <a:bodyPr vert="horz" lIns="62403" tIns="31201" rIns="62403" bIns="31201" rtlCol="0" anchor="b"/>
          <a:lstStyle>
            <a:lvl1pPr algn="r">
              <a:defRPr sz="800"/>
            </a:lvl1pPr>
          </a:lstStyle>
          <a:p>
            <a:fld id="{3FC491B7-1A49-401D-B115-46E2F19C874B}" type="slidenum">
              <a:rPr lang="en-GB" smtClean="0"/>
              <a:t>‹#›</a:t>
            </a:fld>
            <a:endParaRPr lang="en-GB"/>
          </a:p>
        </p:txBody>
      </p:sp>
    </p:spTree>
    <p:extLst>
      <p:ext uri="{BB962C8B-B14F-4D97-AF65-F5344CB8AC3E}">
        <p14:creationId xmlns:p14="http://schemas.microsoft.com/office/powerpoint/2010/main" val="2020045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78197" cy="513508"/>
          </a:xfrm>
          <a:prstGeom prst="rect">
            <a:avLst/>
          </a:prstGeom>
        </p:spPr>
        <p:txBody>
          <a:bodyPr vert="horz" lIns="62403" tIns="31201" rIns="62403" bIns="31201" rtlCol="0"/>
          <a:lstStyle>
            <a:lvl1pPr algn="l">
              <a:defRPr sz="800">
                <a:latin typeface="Nunito Sans" panose="00000500000000000000" pitchFamily="2" charset="0"/>
              </a:defRPr>
            </a:lvl1pPr>
          </a:lstStyle>
          <a:p>
            <a:endParaRPr lang="en-GB"/>
          </a:p>
        </p:txBody>
      </p:sp>
      <p:sp>
        <p:nvSpPr>
          <p:cNvPr id="3" name="Date Placeholder 2"/>
          <p:cNvSpPr>
            <a:spLocks noGrp="1"/>
          </p:cNvSpPr>
          <p:nvPr>
            <p:ph type="dt" idx="1"/>
          </p:nvPr>
        </p:nvSpPr>
        <p:spPr>
          <a:xfrm>
            <a:off x="4023788" y="0"/>
            <a:ext cx="3078890" cy="513508"/>
          </a:xfrm>
          <a:prstGeom prst="rect">
            <a:avLst/>
          </a:prstGeom>
        </p:spPr>
        <p:txBody>
          <a:bodyPr vert="horz" lIns="62403" tIns="31201" rIns="62403" bIns="31201" rtlCol="0"/>
          <a:lstStyle>
            <a:lvl1pPr algn="r">
              <a:defRPr sz="800">
                <a:latin typeface="Nunito Sans" panose="00000500000000000000" pitchFamily="2" charset="0"/>
              </a:defRPr>
            </a:lvl1pPr>
          </a:lstStyle>
          <a:p>
            <a:fld id="{255396BA-BA0B-E646-B112-BDB6D130FD61}" type="datetimeFigureOut">
              <a:rPr lang="en-GB" smtClean="0"/>
              <a:pPr/>
              <a:t>18/04/2023</a:t>
            </a:fld>
            <a:endParaRPr lang="en-GB"/>
          </a:p>
        </p:txBody>
      </p:sp>
      <p:sp>
        <p:nvSpPr>
          <p:cNvPr id="4" name="Slide Image Placeholder 3"/>
          <p:cNvSpPr>
            <a:spLocks noGrp="1" noRot="1" noChangeAspect="1"/>
          </p:cNvSpPr>
          <p:nvPr>
            <p:ph type="sldImg" idx="2"/>
          </p:nvPr>
        </p:nvSpPr>
        <p:spPr>
          <a:xfrm>
            <a:off x="481013" y="1279525"/>
            <a:ext cx="6142037" cy="3454400"/>
          </a:xfrm>
          <a:prstGeom prst="rect">
            <a:avLst/>
          </a:prstGeom>
          <a:noFill/>
          <a:ln w="12700">
            <a:solidFill>
              <a:prstClr val="black"/>
            </a:solidFill>
          </a:ln>
        </p:spPr>
        <p:txBody>
          <a:bodyPr vert="horz" lIns="62403" tIns="31201" rIns="62403" bIns="31201" rtlCol="0" anchor="ctr"/>
          <a:lstStyle/>
          <a:p>
            <a:endParaRPr lang="en-GB"/>
          </a:p>
        </p:txBody>
      </p:sp>
      <p:sp>
        <p:nvSpPr>
          <p:cNvPr id="5" name="Notes Placeholder 4"/>
          <p:cNvSpPr>
            <a:spLocks noGrp="1"/>
          </p:cNvSpPr>
          <p:nvPr>
            <p:ph type="body" sz="quarter" idx="3"/>
          </p:nvPr>
        </p:nvSpPr>
        <p:spPr>
          <a:xfrm>
            <a:off x="710407" y="4925408"/>
            <a:ext cx="5683250" cy="4029879"/>
          </a:xfrm>
          <a:prstGeom prst="rect">
            <a:avLst/>
          </a:prstGeom>
        </p:spPr>
        <p:txBody>
          <a:bodyPr vert="horz" lIns="62403" tIns="31201" rIns="62403" bIns="3120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2" y="9721111"/>
            <a:ext cx="3078197" cy="513507"/>
          </a:xfrm>
          <a:prstGeom prst="rect">
            <a:avLst/>
          </a:prstGeom>
        </p:spPr>
        <p:txBody>
          <a:bodyPr vert="horz" lIns="62403" tIns="31201" rIns="62403" bIns="31201" rtlCol="0" anchor="b"/>
          <a:lstStyle>
            <a:lvl1pPr algn="l">
              <a:defRPr sz="800">
                <a:latin typeface="Nunito Sans" panose="00000500000000000000" pitchFamily="2" charset="0"/>
              </a:defRPr>
            </a:lvl1pPr>
          </a:lstStyle>
          <a:p>
            <a:endParaRPr lang="en-GB"/>
          </a:p>
        </p:txBody>
      </p:sp>
      <p:sp>
        <p:nvSpPr>
          <p:cNvPr id="7" name="Slide Number Placeholder 6"/>
          <p:cNvSpPr>
            <a:spLocks noGrp="1"/>
          </p:cNvSpPr>
          <p:nvPr>
            <p:ph type="sldNum" sz="quarter" idx="5"/>
          </p:nvPr>
        </p:nvSpPr>
        <p:spPr>
          <a:xfrm>
            <a:off x="4023788" y="9721111"/>
            <a:ext cx="3078890" cy="513507"/>
          </a:xfrm>
          <a:prstGeom prst="rect">
            <a:avLst/>
          </a:prstGeom>
        </p:spPr>
        <p:txBody>
          <a:bodyPr vert="horz" lIns="62403" tIns="31201" rIns="62403" bIns="31201" rtlCol="0" anchor="b"/>
          <a:lstStyle>
            <a:lvl1pPr algn="r">
              <a:defRPr sz="800">
                <a:latin typeface="Nunito Sans" panose="00000500000000000000" pitchFamily="2" charset="0"/>
              </a:defRPr>
            </a:lvl1pPr>
          </a:lstStyle>
          <a:p>
            <a:fld id="{DC81CCE8-8669-844C-8A1E-83EDDE9464AC}" type="slidenum">
              <a:rPr lang="en-GB" smtClean="0"/>
              <a:pPr/>
              <a:t>‹#›</a:t>
            </a:fld>
            <a:endParaRPr lang="en-GB"/>
          </a:p>
        </p:txBody>
      </p:sp>
    </p:spTree>
    <p:extLst>
      <p:ext uri="{BB962C8B-B14F-4D97-AF65-F5344CB8AC3E}">
        <p14:creationId xmlns:p14="http://schemas.microsoft.com/office/powerpoint/2010/main" val="3616570182"/>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Nunito Sans" panose="00000500000000000000" pitchFamily="2" charset="0"/>
        <a:ea typeface="+mn-ea"/>
        <a:cs typeface="+mn-cs"/>
      </a:defRPr>
    </a:lvl1pPr>
    <a:lvl2pPr marL="342900" algn="l" defTabSz="685800" rtl="0" eaLnBrk="1" latinLnBrk="0" hangingPunct="1">
      <a:defRPr sz="900" kern="1200">
        <a:solidFill>
          <a:schemeClr val="tx1"/>
        </a:solidFill>
        <a:latin typeface="Nunito Sans" panose="00000500000000000000" pitchFamily="2" charset="0"/>
        <a:ea typeface="+mn-ea"/>
        <a:cs typeface="+mn-cs"/>
      </a:defRPr>
    </a:lvl2pPr>
    <a:lvl3pPr marL="685800" algn="l" defTabSz="685800" rtl="0" eaLnBrk="1" latinLnBrk="0" hangingPunct="1">
      <a:defRPr sz="900" kern="1200">
        <a:solidFill>
          <a:schemeClr val="tx1"/>
        </a:solidFill>
        <a:latin typeface="Nunito Sans" panose="00000500000000000000" pitchFamily="2" charset="0"/>
        <a:ea typeface="+mn-ea"/>
        <a:cs typeface="+mn-cs"/>
      </a:defRPr>
    </a:lvl3pPr>
    <a:lvl4pPr marL="1028700" algn="l" defTabSz="685800" rtl="0" eaLnBrk="1" latinLnBrk="0" hangingPunct="1">
      <a:defRPr sz="900" kern="1200">
        <a:solidFill>
          <a:schemeClr val="tx1"/>
        </a:solidFill>
        <a:latin typeface="Nunito Sans" panose="00000500000000000000" pitchFamily="2" charset="0"/>
        <a:ea typeface="+mn-ea"/>
        <a:cs typeface="+mn-cs"/>
      </a:defRPr>
    </a:lvl4pPr>
    <a:lvl5pPr marL="1371600" algn="l" defTabSz="685800" rtl="0" eaLnBrk="1" latinLnBrk="0" hangingPunct="1">
      <a:defRPr sz="900" kern="1200">
        <a:solidFill>
          <a:schemeClr val="tx1"/>
        </a:solidFill>
        <a:latin typeface="Nunito Sans" panose="00000500000000000000" pitchFamily="2" charset="0"/>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1</a:t>
            </a:fld>
            <a:endParaRPr lang="en-GB"/>
          </a:p>
        </p:txBody>
      </p:sp>
    </p:spTree>
    <p:extLst>
      <p:ext uri="{BB962C8B-B14F-4D97-AF65-F5344CB8AC3E}">
        <p14:creationId xmlns:p14="http://schemas.microsoft.com/office/powerpoint/2010/main" val="27709103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8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10</a:t>
            </a:fld>
            <a:endParaRPr kumimoji="0" lang="en-GB" sz="8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24887511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11</a:t>
            </a:fld>
            <a:endParaRPr lang="en-GB"/>
          </a:p>
        </p:txBody>
      </p:sp>
    </p:spTree>
    <p:extLst>
      <p:ext uri="{BB962C8B-B14F-4D97-AF65-F5344CB8AC3E}">
        <p14:creationId xmlns:p14="http://schemas.microsoft.com/office/powerpoint/2010/main" val="27235664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12</a:t>
            </a:fld>
            <a:endParaRPr lang="en-GB"/>
          </a:p>
        </p:txBody>
      </p:sp>
    </p:spTree>
    <p:extLst>
      <p:ext uri="{BB962C8B-B14F-4D97-AF65-F5344CB8AC3E}">
        <p14:creationId xmlns:p14="http://schemas.microsoft.com/office/powerpoint/2010/main" val="40346012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13</a:t>
            </a:fld>
            <a:endParaRPr lang="en-GB"/>
          </a:p>
        </p:txBody>
      </p:sp>
    </p:spTree>
    <p:extLst>
      <p:ext uri="{BB962C8B-B14F-4D97-AF65-F5344CB8AC3E}">
        <p14:creationId xmlns:p14="http://schemas.microsoft.com/office/powerpoint/2010/main" val="25902204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14</a:t>
            </a:fld>
            <a:endParaRPr lang="en-GB"/>
          </a:p>
        </p:txBody>
      </p:sp>
    </p:spTree>
    <p:extLst>
      <p:ext uri="{BB962C8B-B14F-4D97-AF65-F5344CB8AC3E}">
        <p14:creationId xmlns:p14="http://schemas.microsoft.com/office/powerpoint/2010/main" val="41636706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8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15</a:t>
            </a:fld>
            <a:endParaRPr kumimoji="0" lang="en-GB" sz="8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21142874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16</a:t>
            </a:fld>
            <a:endParaRPr lang="en-GB"/>
          </a:p>
        </p:txBody>
      </p:sp>
    </p:spTree>
    <p:extLst>
      <p:ext uri="{BB962C8B-B14F-4D97-AF65-F5344CB8AC3E}">
        <p14:creationId xmlns:p14="http://schemas.microsoft.com/office/powerpoint/2010/main" val="922655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17</a:t>
            </a:fld>
            <a:endParaRPr lang="en-GB"/>
          </a:p>
        </p:txBody>
      </p:sp>
    </p:spTree>
    <p:extLst>
      <p:ext uri="{BB962C8B-B14F-4D97-AF65-F5344CB8AC3E}">
        <p14:creationId xmlns:p14="http://schemas.microsoft.com/office/powerpoint/2010/main" val="3982080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18</a:t>
            </a:fld>
            <a:endParaRPr lang="en-GB"/>
          </a:p>
        </p:txBody>
      </p:sp>
    </p:spTree>
    <p:extLst>
      <p:ext uri="{BB962C8B-B14F-4D97-AF65-F5344CB8AC3E}">
        <p14:creationId xmlns:p14="http://schemas.microsoft.com/office/powerpoint/2010/main" val="12246376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19</a:t>
            </a:fld>
            <a:endParaRPr lang="en-GB"/>
          </a:p>
        </p:txBody>
      </p:sp>
    </p:spTree>
    <p:extLst>
      <p:ext uri="{BB962C8B-B14F-4D97-AF65-F5344CB8AC3E}">
        <p14:creationId xmlns:p14="http://schemas.microsoft.com/office/powerpoint/2010/main" val="480907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2</a:t>
            </a:fld>
            <a:endParaRPr lang="en-GB"/>
          </a:p>
        </p:txBody>
      </p:sp>
    </p:spTree>
    <p:extLst>
      <p:ext uri="{BB962C8B-B14F-4D97-AF65-F5344CB8AC3E}">
        <p14:creationId xmlns:p14="http://schemas.microsoft.com/office/powerpoint/2010/main" val="32837496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20</a:t>
            </a:fld>
            <a:endParaRPr lang="en-GB"/>
          </a:p>
        </p:txBody>
      </p:sp>
    </p:spTree>
    <p:extLst>
      <p:ext uri="{BB962C8B-B14F-4D97-AF65-F5344CB8AC3E}">
        <p14:creationId xmlns:p14="http://schemas.microsoft.com/office/powerpoint/2010/main" val="37795031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8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21</a:t>
            </a:fld>
            <a:endParaRPr kumimoji="0" lang="en-GB" sz="8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10562624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22</a:t>
            </a:fld>
            <a:endParaRPr lang="en-GB"/>
          </a:p>
        </p:txBody>
      </p:sp>
    </p:spTree>
    <p:extLst>
      <p:ext uri="{BB962C8B-B14F-4D97-AF65-F5344CB8AC3E}">
        <p14:creationId xmlns:p14="http://schemas.microsoft.com/office/powerpoint/2010/main" val="14159681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23</a:t>
            </a:fld>
            <a:endParaRPr lang="en-GB"/>
          </a:p>
        </p:txBody>
      </p:sp>
    </p:spTree>
    <p:extLst>
      <p:ext uri="{BB962C8B-B14F-4D97-AF65-F5344CB8AC3E}">
        <p14:creationId xmlns:p14="http://schemas.microsoft.com/office/powerpoint/2010/main" val="13974347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24</a:t>
            </a:fld>
            <a:endParaRPr lang="en-GB"/>
          </a:p>
        </p:txBody>
      </p:sp>
    </p:spTree>
    <p:extLst>
      <p:ext uri="{BB962C8B-B14F-4D97-AF65-F5344CB8AC3E}">
        <p14:creationId xmlns:p14="http://schemas.microsoft.com/office/powerpoint/2010/main" val="27965984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25</a:t>
            </a:fld>
            <a:endParaRPr lang="en-GB"/>
          </a:p>
        </p:txBody>
      </p:sp>
    </p:spTree>
    <p:extLst>
      <p:ext uri="{BB962C8B-B14F-4D97-AF65-F5344CB8AC3E}">
        <p14:creationId xmlns:p14="http://schemas.microsoft.com/office/powerpoint/2010/main" val="28639192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26</a:t>
            </a:fld>
            <a:endParaRPr lang="en-GB"/>
          </a:p>
        </p:txBody>
      </p:sp>
    </p:spTree>
    <p:extLst>
      <p:ext uri="{BB962C8B-B14F-4D97-AF65-F5344CB8AC3E}">
        <p14:creationId xmlns:p14="http://schemas.microsoft.com/office/powerpoint/2010/main" val="10377859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27</a:t>
            </a:fld>
            <a:endParaRPr lang="en-GB"/>
          </a:p>
        </p:txBody>
      </p:sp>
    </p:spTree>
    <p:extLst>
      <p:ext uri="{BB962C8B-B14F-4D97-AF65-F5344CB8AC3E}">
        <p14:creationId xmlns:p14="http://schemas.microsoft.com/office/powerpoint/2010/main" val="26862188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28</a:t>
            </a:fld>
            <a:endParaRPr lang="en-GB"/>
          </a:p>
        </p:txBody>
      </p:sp>
    </p:spTree>
    <p:extLst>
      <p:ext uri="{BB962C8B-B14F-4D97-AF65-F5344CB8AC3E}">
        <p14:creationId xmlns:p14="http://schemas.microsoft.com/office/powerpoint/2010/main" val="22000704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29</a:t>
            </a:fld>
            <a:endParaRPr lang="en-GB"/>
          </a:p>
        </p:txBody>
      </p:sp>
    </p:spTree>
    <p:extLst>
      <p:ext uri="{BB962C8B-B14F-4D97-AF65-F5344CB8AC3E}">
        <p14:creationId xmlns:p14="http://schemas.microsoft.com/office/powerpoint/2010/main" val="2477186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3</a:t>
            </a:fld>
            <a:endParaRPr lang="en-GB"/>
          </a:p>
        </p:txBody>
      </p:sp>
    </p:spTree>
    <p:extLst>
      <p:ext uri="{BB962C8B-B14F-4D97-AF65-F5344CB8AC3E}">
        <p14:creationId xmlns:p14="http://schemas.microsoft.com/office/powerpoint/2010/main" val="36344193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30</a:t>
            </a:fld>
            <a:endParaRPr lang="en-GB"/>
          </a:p>
        </p:txBody>
      </p:sp>
    </p:spTree>
    <p:extLst>
      <p:ext uri="{BB962C8B-B14F-4D97-AF65-F5344CB8AC3E}">
        <p14:creationId xmlns:p14="http://schemas.microsoft.com/office/powerpoint/2010/main" val="23093193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31</a:t>
            </a:fld>
            <a:endParaRPr lang="en-GB"/>
          </a:p>
        </p:txBody>
      </p:sp>
    </p:spTree>
    <p:extLst>
      <p:ext uri="{BB962C8B-B14F-4D97-AF65-F5344CB8AC3E}">
        <p14:creationId xmlns:p14="http://schemas.microsoft.com/office/powerpoint/2010/main" val="3817411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32</a:t>
            </a:fld>
            <a:endParaRPr lang="en-GB"/>
          </a:p>
        </p:txBody>
      </p:sp>
    </p:spTree>
    <p:extLst>
      <p:ext uri="{BB962C8B-B14F-4D97-AF65-F5344CB8AC3E}">
        <p14:creationId xmlns:p14="http://schemas.microsoft.com/office/powerpoint/2010/main" val="19303379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33</a:t>
            </a:fld>
            <a:endParaRPr lang="en-GB"/>
          </a:p>
        </p:txBody>
      </p:sp>
    </p:spTree>
    <p:extLst>
      <p:ext uri="{BB962C8B-B14F-4D97-AF65-F5344CB8AC3E}">
        <p14:creationId xmlns:p14="http://schemas.microsoft.com/office/powerpoint/2010/main" val="8642526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34</a:t>
            </a:fld>
            <a:endParaRPr lang="en-GB"/>
          </a:p>
        </p:txBody>
      </p:sp>
    </p:spTree>
    <p:extLst>
      <p:ext uri="{BB962C8B-B14F-4D97-AF65-F5344CB8AC3E}">
        <p14:creationId xmlns:p14="http://schemas.microsoft.com/office/powerpoint/2010/main" val="25753381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35</a:t>
            </a:fld>
            <a:endParaRPr lang="en-GB"/>
          </a:p>
        </p:txBody>
      </p:sp>
    </p:spTree>
    <p:extLst>
      <p:ext uri="{BB962C8B-B14F-4D97-AF65-F5344CB8AC3E}">
        <p14:creationId xmlns:p14="http://schemas.microsoft.com/office/powerpoint/2010/main" val="3744237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36</a:t>
            </a:fld>
            <a:endParaRPr lang="en-GB"/>
          </a:p>
        </p:txBody>
      </p:sp>
    </p:spTree>
    <p:extLst>
      <p:ext uri="{BB962C8B-B14F-4D97-AF65-F5344CB8AC3E}">
        <p14:creationId xmlns:p14="http://schemas.microsoft.com/office/powerpoint/2010/main" val="23261782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37</a:t>
            </a:fld>
            <a:endParaRPr lang="en-GB"/>
          </a:p>
        </p:txBody>
      </p:sp>
    </p:spTree>
    <p:extLst>
      <p:ext uri="{BB962C8B-B14F-4D97-AF65-F5344CB8AC3E}">
        <p14:creationId xmlns:p14="http://schemas.microsoft.com/office/powerpoint/2010/main" val="42774502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38</a:t>
            </a:fld>
            <a:endParaRPr lang="en-GB"/>
          </a:p>
        </p:txBody>
      </p:sp>
    </p:spTree>
    <p:extLst>
      <p:ext uri="{BB962C8B-B14F-4D97-AF65-F5344CB8AC3E}">
        <p14:creationId xmlns:p14="http://schemas.microsoft.com/office/powerpoint/2010/main" val="30195542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39</a:t>
            </a:fld>
            <a:endParaRPr lang="en-GB"/>
          </a:p>
        </p:txBody>
      </p:sp>
    </p:spTree>
    <p:extLst>
      <p:ext uri="{BB962C8B-B14F-4D97-AF65-F5344CB8AC3E}">
        <p14:creationId xmlns:p14="http://schemas.microsoft.com/office/powerpoint/2010/main" val="39576633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4</a:t>
            </a:fld>
            <a:endParaRPr lang="en-GB"/>
          </a:p>
        </p:txBody>
      </p:sp>
    </p:spTree>
    <p:extLst>
      <p:ext uri="{BB962C8B-B14F-4D97-AF65-F5344CB8AC3E}">
        <p14:creationId xmlns:p14="http://schemas.microsoft.com/office/powerpoint/2010/main" val="1494116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40</a:t>
            </a:fld>
            <a:endParaRPr lang="en-GB"/>
          </a:p>
        </p:txBody>
      </p:sp>
    </p:spTree>
    <p:extLst>
      <p:ext uri="{BB962C8B-B14F-4D97-AF65-F5344CB8AC3E}">
        <p14:creationId xmlns:p14="http://schemas.microsoft.com/office/powerpoint/2010/main" val="32304508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41</a:t>
            </a:fld>
            <a:endParaRPr lang="en-GB"/>
          </a:p>
        </p:txBody>
      </p:sp>
    </p:spTree>
    <p:extLst>
      <p:ext uri="{BB962C8B-B14F-4D97-AF65-F5344CB8AC3E}">
        <p14:creationId xmlns:p14="http://schemas.microsoft.com/office/powerpoint/2010/main" val="366182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42</a:t>
            </a:fld>
            <a:endParaRPr lang="en-GB"/>
          </a:p>
        </p:txBody>
      </p:sp>
    </p:spTree>
    <p:extLst>
      <p:ext uri="{BB962C8B-B14F-4D97-AF65-F5344CB8AC3E}">
        <p14:creationId xmlns:p14="http://schemas.microsoft.com/office/powerpoint/2010/main" val="33149519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8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43</a:t>
            </a:fld>
            <a:endParaRPr kumimoji="0" lang="en-GB" sz="8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5725128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44</a:t>
            </a:fld>
            <a:endParaRPr lang="en-GB"/>
          </a:p>
        </p:txBody>
      </p:sp>
    </p:spTree>
    <p:extLst>
      <p:ext uri="{BB962C8B-B14F-4D97-AF65-F5344CB8AC3E}">
        <p14:creationId xmlns:p14="http://schemas.microsoft.com/office/powerpoint/2010/main" val="32787224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45</a:t>
            </a:fld>
            <a:endParaRPr lang="en-GB"/>
          </a:p>
        </p:txBody>
      </p:sp>
    </p:spTree>
    <p:extLst>
      <p:ext uri="{BB962C8B-B14F-4D97-AF65-F5344CB8AC3E}">
        <p14:creationId xmlns:p14="http://schemas.microsoft.com/office/powerpoint/2010/main" val="42548425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46</a:t>
            </a:fld>
            <a:endParaRPr lang="en-GB"/>
          </a:p>
        </p:txBody>
      </p:sp>
    </p:spTree>
    <p:extLst>
      <p:ext uri="{BB962C8B-B14F-4D97-AF65-F5344CB8AC3E}">
        <p14:creationId xmlns:p14="http://schemas.microsoft.com/office/powerpoint/2010/main" val="40336669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47</a:t>
            </a:fld>
            <a:endParaRPr lang="en-GB"/>
          </a:p>
        </p:txBody>
      </p:sp>
    </p:spTree>
    <p:extLst>
      <p:ext uri="{BB962C8B-B14F-4D97-AF65-F5344CB8AC3E}">
        <p14:creationId xmlns:p14="http://schemas.microsoft.com/office/powerpoint/2010/main" val="30206351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48</a:t>
            </a:fld>
            <a:endParaRPr lang="en-GB"/>
          </a:p>
        </p:txBody>
      </p:sp>
    </p:spTree>
    <p:extLst>
      <p:ext uri="{BB962C8B-B14F-4D97-AF65-F5344CB8AC3E}">
        <p14:creationId xmlns:p14="http://schemas.microsoft.com/office/powerpoint/2010/main" val="2286535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5</a:t>
            </a:fld>
            <a:endParaRPr lang="en-GB"/>
          </a:p>
        </p:txBody>
      </p:sp>
    </p:spTree>
    <p:extLst>
      <p:ext uri="{BB962C8B-B14F-4D97-AF65-F5344CB8AC3E}">
        <p14:creationId xmlns:p14="http://schemas.microsoft.com/office/powerpoint/2010/main" val="41586733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6</a:t>
            </a:fld>
            <a:endParaRPr lang="en-GB"/>
          </a:p>
        </p:txBody>
      </p:sp>
    </p:spTree>
    <p:extLst>
      <p:ext uri="{BB962C8B-B14F-4D97-AF65-F5344CB8AC3E}">
        <p14:creationId xmlns:p14="http://schemas.microsoft.com/office/powerpoint/2010/main" val="15396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7</a:t>
            </a:fld>
            <a:endParaRPr lang="en-GB"/>
          </a:p>
        </p:txBody>
      </p:sp>
    </p:spTree>
    <p:extLst>
      <p:ext uri="{BB962C8B-B14F-4D97-AF65-F5344CB8AC3E}">
        <p14:creationId xmlns:p14="http://schemas.microsoft.com/office/powerpoint/2010/main" val="3919222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8</a:t>
            </a:fld>
            <a:endParaRPr lang="en-GB"/>
          </a:p>
        </p:txBody>
      </p:sp>
    </p:spTree>
    <p:extLst>
      <p:ext uri="{BB962C8B-B14F-4D97-AF65-F5344CB8AC3E}">
        <p14:creationId xmlns:p14="http://schemas.microsoft.com/office/powerpoint/2010/main" val="844790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9</a:t>
            </a:fld>
            <a:endParaRPr lang="en-GB"/>
          </a:p>
        </p:txBody>
      </p:sp>
    </p:spTree>
    <p:extLst>
      <p:ext uri="{BB962C8B-B14F-4D97-AF65-F5344CB8AC3E}">
        <p14:creationId xmlns:p14="http://schemas.microsoft.com/office/powerpoint/2010/main" val="42861518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11.jpg"/><Relationship Id="rId4" Type="http://schemas.openxmlformats.org/officeDocument/2006/relationships/image" Target="../media/image10.jp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78869" y="1586678"/>
            <a:ext cx="4834262" cy="353056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vider slide Aqua">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rgbClr val="FFFFFF"/>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172657D-AA9B-4F4D-B5B6-BA102684D61C}"/>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AE94C7A1-806F-144B-BF92-4D4C2152B63E}"/>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41E4F6EB-B07B-464D-9FC5-4CC0A003BC6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2" name="Picture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4477066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ivider slide Red">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4"/>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50248021-CDB1-884B-8922-522C04F9E99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571B3383-73CD-FF4D-93FF-23B2819EC422}"/>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A10898E6-1861-574C-B65E-C3DD19793F8C}"/>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8055882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ivider slide Green">
    <p:bg>
      <p:bgPr>
        <a:solidFill>
          <a:schemeClr val="accent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3"/>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4C8E871-E152-F649-9F9E-174AD7C348F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860517BC-BCE9-E04C-A6C2-1E9E9DEEE18B}"/>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5D9FDE76-F466-AC40-8464-C208D90957B2}"/>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3145243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vider slide Blue">
    <p:bg>
      <p:bgPr>
        <a:solidFill>
          <a:schemeClr val="accent3"/>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7" name="Footer Placeholder 6"/>
          <p:cNvSpPr>
            <a:spLocks noGrp="1"/>
          </p:cNvSpPr>
          <p:nvPr>
            <p:ph type="ftr" sz="quarter" idx="10"/>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6"/>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2848646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chemeClr val="bg1"/>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16910673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chemeClr val="bg1"/>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2186407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algn="ctr">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6932283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1763" marR="3810" indent="-122238"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38301665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8624815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526127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nam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8" name="Text Placeholder 7">
            <a:extLst>
              <a:ext uri="{FF2B5EF4-FFF2-40B4-BE49-F238E27FC236}">
                <a16:creationId xmlns:a16="http://schemas.microsoft.com/office/drawing/2014/main" id="{B9BF7824-4379-834E-86BB-B51DDD0B2DAC}"/>
              </a:ext>
            </a:extLst>
          </p:cNvPr>
          <p:cNvSpPr>
            <a:spLocks noGrp="1"/>
          </p:cNvSpPr>
          <p:nvPr>
            <p:ph type="body" sz="quarter" idx="10" hasCustomPrompt="1"/>
          </p:nvPr>
        </p:nvSpPr>
        <p:spPr>
          <a:xfrm>
            <a:off x="1981338" y="4569517"/>
            <a:ext cx="8229325" cy="1019175"/>
          </a:xfrm>
        </p:spPr>
        <p:txBody>
          <a:bodyPr>
            <a:noAutofit/>
          </a:bodyPr>
          <a:lstStyle>
            <a:lvl1pPr marL="0" indent="0" algn="ctr" defTabSz="685800" rtl="0" eaLnBrk="1" latinLnBrk="0" hangingPunct="1">
              <a:buNone/>
              <a:defRPr lang="en-US" sz="4050" b="0" kern="1200" dirty="0" smtClean="0">
                <a:solidFill>
                  <a:schemeClr val="bg1"/>
                </a:solidFill>
                <a:latin typeface="Nunito Sans Black" panose="00000A00000000000000" pitchFamily="2" charset="0"/>
                <a:ea typeface="+mn-ea"/>
                <a:cs typeface="+mn-cs"/>
              </a:defRPr>
            </a:lvl1pPr>
          </a:lstStyle>
          <a:p>
            <a:pPr lvl="0"/>
            <a:r>
              <a:rPr lang="en-US"/>
              <a:t>Insert name here</a:t>
            </a:r>
          </a:p>
        </p:txBody>
      </p:sp>
      <p:pic>
        <p:nvPicPr>
          <p:cNvPr id="32" name="Picture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02191" y="1581152"/>
            <a:ext cx="3787619" cy="2766176"/>
          </a:xfrm>
          <a:prstGeom prst="rect">
            <a:avLst/>
          </a:prstGeom>
        </p:spPr>
      </p:pic>
    </p:spTree>
    <p:extLst>
      <p:ext uri="{BB962C8B-B14F-4D97-AF65-F5344CB8AC3E}">
        <p14:creationId xmlns:p14="http://schemas.microsoft.com/office/powerpoint/2010/main" val="6094524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6075793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9428750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7" name="Picture 26">
            <a:extLst>
              <a:ext uri="{FF2B5EF4-FFF2-40B4-BE49-F238E27FC236}">
                <a16:creationId xmlns:a16="http://schemas.microsoft.com/office/drawing/2014/main" id="{41C61C70-6A4D-439C-8A89-8538802DC9B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20969472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0F57CD9A-2D1D-7A4C-BF76-1884EF4102F3}"/>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hasCustomPrompt="1"/>
          </p:nvPr>
        </p:nvSpPr>
        <p:spPr>
          <a:xfrm>
            <a:off x="1158000" y="1620000"/>
            <a:ext cx="3780000" cy="4502943"/>
          </a:xfrm>
          <a:prstGeom prst="rect">
            <a:avLst/>
          </a:prstGeom>
        </p:spPr>
        <p:txBody>
          <a:bodyPr>
            <a:noAutofit/>
          </a:bodyPr>
          <a:lstStyle>
            <a:lvl1pPr marL="133200" marR="3810" indent="-122400" algn="l" defTabSz="685800" rtl="0" eaLnBrk="1" latinLnBrk="0" hangingPunct="1">
              <a:lnSpc>
                <a:spcPts val="1950"/>
              </a:lnSpc>
              <a:spcBef>
                <a:spcPts val="315"/>
              </a:spcBef>
              <a:buFont typeface="Arial" panose="020B0604020202020204" pitchFamily="34" charset="0"/>
              <a:buChar char="•"/>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Set the bullets</a:t>
            </a:r>
          </a:p>
        </p:txBody>
      </p:sp>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13368068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6942904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0781859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Font typeface="Arial" panose="020B0604020202020204" pitchFamily="34" charset="0"/>
              <a:buNone/>
              <a:tabLst/>
              <a:defRPr sz="2550"/>
            </a:lvl1pPr>
            <a:lvl2pPr marL="18000" indent="0">
              <a:lnSpc>
                <a:spcPts val="2700"/>
              </a:lnSpc>
              <a:buFont typeface="Arial" panose="020B0604020202020204" pitchFamily="34" charset="0"/>
              <a:buNone/>
              <a:tabLst/>
              <a:defRPr sz="2550"/>
            </a:lvl2pPr>
            <a:lvl3pPr marL="18000" indent="0">
              <a:lnSpc>
                <a:spcPts val="2700"/>
              </a:lnSpc>
              <a:buFont typeface="Arial" panose="020B0604020202020204" pitchFamily="34" charset="0"/>
              <a:buNone/>
              <a:tabLst/>
              <a:defRPr sz="2550"/>
            </a:lvl3pPr>
            <a:lvl4pPr marL="18000" indent="0">
              <a:lnSpc>
                <a:spcPts val="2700"/>
              </a:lnSpc>
              <a:buFont typeface="Arial" panose="020B0604020202020204" pitchFamily="34" charset="0"/>
              <a:buNone/>
              <a:tabLst/>
              <a:defRPr sz="2550"/>
            </a:lvl4pPr>
            <a:lvl5pPr marL="180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0076330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69875">
              <a:lnSpc>
                <a:spcPts val="2700"/>
              </a:lnSpc>
              <a:buFont typeface="Arial" panose="020B0604020202020204" pitchFamily="34" charset="0"/>
              <a:buChar char="•"/>
              <a:tabLst/>
              <a:defRPr sz="2550"/>
            </a:lvl1pPr>
            <a:lvl2pPr marL="270000" indent="-269875">
              <a:lnSpc>
                <a:spcPts val="2700"/>
              </a:lnSpc>
              <a:buFont typeface="Arial" panose="020B0604020202020204" pitchFamily="34" charset="0"/>
              <a:buChar char="•"/>
              <a:tabLst/>
              <a:defRPr sz="2550"/>
            </a:lvl2pPr>
            <a:lvl3pPr marL="270000" indent="-269875">
              <a:lnSpc>
                <a:spcPts val="2700"/>
              </a:lnSpc>
              <a:buFont typeface="Arial" panose="020B0604020202020204" pitchFamily="34" charset="0"/>
              <a:buChar char="•"/>
              <a:tabLst/>
              <a:defRPr sz="2550"/>
            </a:lvl3pPr>
            <a:lvl4pPr marL="270000" indent="-269875">
              <a:lnSpc>
                <a:spcPts val="2700"/>
              </a:lnSpc>
              <a:buFont typeface="Arial" panose="020B0604020202020204" pitchFamily="34" charset="0"/>
              <a:buChar char="•"/>
              <a:tabLst/>
              <a:defRPr sz="2550"/>
            </a:lvl4pPr>
            <a:lvl5pPr marL="270000" indent="-269875">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35450871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Clr>
                <a:schemeClr val="bg1"/>
              </a:buClr>
              <a:buFont typeface="Arial" panose="020B0604020202020204" pitchFamily="34" charset="0"/>
              <a:buNone/>
              <a:tabLst/>
              <a:defRPr sz="2550">
                <a:solidFill>
                  <a:schemeClr val="bg1"/>
                </a:solidFill>
              </a:defRPr>
            </a:lvl1pPr>
            <a:lvl2pPr marL="18000" indent="0">
              <a:lnSpc>
                <a:spcPts val="2700"/>
              </a:lnSpc>
              <a:buClr>
                <a:schemeClr val="bg1"/>
              </a:buClr>
              <a:buFont typeface="Arial" panose="020B0604020202020204" pitchFamily="34" charset="0"/>
              <a:buNone/>
              <a:tabLst/>
              <a:defRPr sz="2550">
                <a:solidFill>
                  <a:schemeClr val="bg1"/>
                </a:solidFill>
              </a:defRPr>
            </a:lvl2pPr>
            <a:lvl3pPr marL="18000" indent="0">
              <a:lnSpc>
                <a:spcPts val="2700"/>
              </a:lnSpc>
              <a:buClr>
                <a:schemeClr val="bg1"/>
              </a:buClr>
              <a:buFont typeface="Arial" panose="020B0604020202020204" pitchFamily="34" charset="0"/>
              <a:buNone/>
              <a:tabLst/>
              <a:defRPr sz="2550">
                <a:solidFill>
                  <a:schemeClr val="bg1"/>
                </a:solidFill>
              </a:defRPr>
            </a:lvl3pPr>
            <a:lvl4pPr marL="18000" indent="0">
              <a:lnSpc>
                <a:spcPts val="2700"/>
              </a:lnSpc>
              <a:buClr>
                <a:schemeClr val="bg1"/>
              </a:buClr>
              <a:buFont typeface="Arial" panose="020B0604020202020204" pitchFamily="34" charset="0"/>
              <a:buNone/>
              <a:tabLst/>
              <a:defRPr sz="2550">
                <a:solidFill>
                  <a:schemeClr val="bg1"/>
                </a:solidFill>
              </a:defRPr>
            </a:lvl4pPr>
            <a:lvl5pPr marL="18000" indent="0">
              <a:lnSpc>
                <a:spcPts val="2700"/>
              </a:lnSpc>
              <a:buClr>
                <a:schemeClr val="bg1"/>
              </a:buClr>
              <a:buFont typeface="Arial" panose="020B0604020202020204" pitchFamily="34" charset="0"/>
              <a:buNone/>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22574168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70000">
              <a:lnSpc>
                <a:spcPts val="2700"/>
              </a:lnSpc>
              <a:buClr>
                <a:schemeClr val="bg1"/>
              </a:buClr>
              <a:buFont typeface="Arial" panose="020B0604020202020204" pitchFamily="34" charset="0"/>
              <a:buChar char="•"/>
              <a:tabLst/>
              <a:defRPr sz="2550">
                <a:solidFill>
                  <a:schemeClr val="bg1"/>
                </a:solidFill>
              </a:defRPr>
            </a:lvl1pPr>
            <a:lvl2pPr marL="270000" indent="-270000">
              <a:lnSpc>
                <a:spcPts val="2700"/>
              </a:lnSpc>
              <a:buClr>
                <a:schemeClr val="bg1"/>
              </a:buClr>
              <a:buFont typeface="Arial" panose="020B0604020202020204" pitchFamily="34" charset="0"/>
              <a:buChar char="•"/>
              <a:tabLst/>
              <a:defRPr sz="2550">
                <a:solidFill>
                  <a:schemeClr val="bg1"/>
                </a:solidFill>
              </a:defRPr>
            </a:lvl2pPr>
            <a:lvl3pPr marL="270000" indent="-270000">
              <a:lnSpc>
                <a:spcPts val="2700"/>
              </a:lnSpc>
              <a:buClr>
                <a:schemeClr val="bg1"/>
              </a:buClr>
              <a:buFont typeface="Arial" panose="020B0604020202020204" pitchFamily="34" charset="0"/>
              <a:buChar char="•"/>
              <a:tabLst/>
              <a:defRPr sz="2550">
                <a:solidFill>
                  <a:schemeClr val="bg1"/>
                </a:solidFill>
              </a:defRPr>
            </a:lvl3pPr>
            <a:lvl4pPr marL="270000" indent="-270000">
              <a:lnSpc>
                <a:spcPts val="2700"/>
              </a:lnSpc>
              <a:buClr>
                <a:schemeClr val="bg1"/>
              </a:buClr>
              <a:buFont typeface="Arial" panose="020B0604020202020204" pitchFamily="34" charset="0"/>
              <a:buChar char="•"/>
              <a:tabLst/>
              <a:defRPr sz="2550">
                <a:solidFill>
                  <a:schemeClr val="bg1"/>
                </a:solidFill>
              </a:defRPr>
            </a:lvl4pPr>
            <a:lvl5pPr marL="270000" indent="-270000">
              <a:lnSpc>
                <a:spcPts val="2700"/>
              </a:lnSpc>
              <a:buClr>
                <a:schemeClr val="bg1"/>
              </a:buClr>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266633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9" name="object 2"/>
          <p:cNvSpPr txBox="1"/>
          <p:nvPr userDrawn="1"/>
        </p:nvSpPr>
        <p:spPr>
          <a:xfrm>
            <a:off x="2266950" y="4034726"/>
            <a:ext cx="2558415" cy="632866"/>
          </a:xfrm>
          <a:prstGeom prst="rect">
            <a:avLst/>
          </a:prstGeom>
        </p:spPr>
        <p:txBody>
          <a:bodyPr vert="horz" wrap="square" lIns="0" tIns="9525" rIns="0" bIns="0" rtlCol="0">
            <a:spAutoFit/>
          </a:bodyPr>
          <a:lstStyle/>
          <a:p>
            <a:pPr marL="9525">
              <a:lnSpc>
                <a:spcPct val="100000"/>
              </a:lnSpc>
              <a:spcBef>
                <a:spcPts val="75"/>
              </a:spcBef>
            </a:pPr>
            <a:r>
              <a:rPr sz="4050" b="0" i="0" spc="-4">
                <a:solidFill>
                  <a:srgbClr val="FFFFFF"/>
                </a:solidFill>
                <a:latin typeface="Nunito Sans Black" pitchFamily="2" charset="77"/>
                <a:ea typeface="Nunito Sans Black" charset="0"/>
                <a:cs typeface="Nunito Sans Black" charset="0"/>
              </a:rPr>
              <a:t>Thank</a:t>
            </a:r>
            <a:r>
              <a:rPr sz="4050" b="0" i="0" spc="-30">
                <a:solidFill>
                  <a:srgbClr val="FFFFFF"/>
                </a:solidFill>
                <a:latin typeface="Nunito Sans Black" pitchFamily="2" charset="77"/>
                <a:ea typeface="Nunito Sans Black" charset="0"/>
                <a:cs typeface="Nunito Sans Black" charset="0"/>
              </a:rPr>
              <a:t> </a:t>
            </a:r>
            <a:r>
              <a:rPr sz="4050" b="0" i="0" spc="-98">
                <a:solidFill>
                  <a:srgbClr val="FFFFFF"/>
                </a:solidFill>
                <a:latin typeface="Nunito Sans Black" pitchFamily="2" charset="77"/>
                <a:ea typeface="Nunito Sans Black" charset="0"/>
                <a:cs typeface="Nunito Sans Black" charset="0"/>
              </a:rPr>
              <a:t>you</a:t>
            </a:r>
            <a:endParaRPr sz="4050" b="0" i="0">
              <a:latin typeface="Nunito Sans Black" pitchFamily="2" charset="77"/>
              <a:ea typeface="Nunito Sans Black" charset="0"/>
              <a:cs typeface="Nunito Sans Black" charset="0"/>
            </a:endParaRPr>
          </a:p>
        </p:txBody>
      </p:sp>
      <p:grpSp>
        <p:nvGrpSpPr>
          <p:cNvPr id="20" name="Group 19"/>
          <p:cNvGrpSpPr/>
          <p:nvPr userDrawn="1"/>
        </p:nvGrpSpPr>
        <p:grpSpPr>
          <a:xfrm>
            <a:off x="10077450" y="359569"/>
            <a:ext cx="1752622" cy="493120"/>
            <a:chOff x="228240" y="2152440"/>
            <a:chExt cx="10101600" cy="2842200"/>
          </a:xfrm>
          <a:solidFill>
            <a:schemeClr val="bg1"/>
          </a:solidFill>
        </p:grpSpPr>
        <p:sp>
          <p:nvSpPr>
            <p:cNvPr id="21"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2"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3"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11822979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0800" indent="0">
              <a:lnSpc>
                <a:spcPts val="2700"/>
              </a:lnSpc>
              <a:buFont typeface="Arial" panose="020B0604020202020204" pitchFamily="34" charset="0"/>
              <a:buNone/>
              <a:tabLst/>
              <a:defRPr sz="2550"/>
            </a:lvl1pPr>
            <a:lvl2pPr marL="15875" indent="0">
              <a:lnSpc>
                <a:spcPts val="5100"/>
              </a:lnSpc>
              <a:buFont typeface="Arial" panose="020B0604020202020204" pitchFamily="34" charset="0"/>
              <a:buNone/>
              <a:tabLst/>
              <a:defRPr sz="4800"/>
            </a:lvl2pPr>
            <a:lvl3pPr marL="10800" indent="0">
              <a:lnSpc>
                <a:spcPts val="2700"/>
              </a:lnSpc>
              <a:buFont typeface="Arial" panose="020B0604020202020204" pitchFamily="34" charset="0"/>
              <a:buNone/>
              <a:tabLst/>
              <a:defRPr sz="2550"/>
            </a:lvl3pPr>
            <a:lvl4pPr marL="18000" indent="0">
              <a:lnSpc>
                <a:spcPts val="5100"/>
              </a:lnSpc>
              <a:buFont typeface="Arial" panose="020B0604020202020204" pitchFamily="34" charset="0"/>
              <a:buNone/>
              <a:tabLst/>
              <a:defRPr sz="4800"/>
            </a:lvl4pPr>
            <a:lvl5pPr marL="108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10304020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Font typeface="Arial" panose="020B0604020202020204" pitchFamily="34" charset="0"/>
              <a:buChar char="•"/>
              <a:tabLst/>
              <a:defRPr sz="2550"/>
            </a:lvl1pPr>
            <a:lvl2pPr marL="358775" indent="-360000">
              <a:lnSpc>
                <a:spcPts val="5100"/>
              </a:lnSpc>
              <a:buFont typeface="Arial" panose="020B0604020202020204" pitchFamily="34" charset="0"/>
              <a:buChar char="•"/>
              <a:tabLst/>
              <a:defRPr sz="4800"/>
            </a:lvl2pPr>
            <a:lvl3pPr marL="360000" indent="-342000">
              <a:lnSpc>
                <a:spcPts val="2700"/>
              </a:lnSpc>
              <a:buFont typeface="Arial" panose="020B0604020202020204" pitchFamily="34" charset="0"/>
              <a:buChar char="•"/>
              <a:tabLst/>
              <a:defRPr sz="2550"/>
            </a:lvl3pPr>
            <a:lvl4pPr marL="358775" indent="-360000">
              <a:lnSpc>
                <a:spcPts val="5100"/>
              </a:lnSpc>
              <a:buFont typeface="Arial" panose="020B0604020202020204" pitchFamily="34" charset="0"/>
              <a:buChar char="•"/>
              <a:tabLst/>
              <a:defRPr sz="4800"/>
            </a:lvl4pPr>
            <a:lvl5pPr marL="360000" indent="-342000">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34051003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3500" indent="0">
              <a:lnSpc>
                <a:spcPts val="2700"/>
              </a:lnSpc>
              <a:buFont typeface="Arial" panose="020B0604020202020204" pitchFamily="34" charset="0"/>
              <a:buNone/>
              <a:defRPr sz="2550">
                <a:solidFill>
                  <a:schemeClr val="bg1"/>
                </a:solidFill>
              </a:defRPr>
            </a:lvl1pPr>
            <a:lvl2pPr marL="13500" indent="0">
              <a:lnSpc>
                <a:spcPts val="5100"/>
              </a:lnSpc>
              <a:buFont typeface="Arial" panose="020B0604020202020204" pitchFamily="34" charset="0"/>
              <a:buNone/>
              <a:defRPr sz="4800">
                <a:solidFill>
                  <a:schemeClr val="bg1"/>
                </a:solidFill>
              </a:defRPr>
            </a:lvl2pPr>
            <a:lvl3pPr marL="13500" indent="0">
              <a:lnSpc>
                <a:spcPts val="2700"/>
              </a:lnSpc>
              <a:buFont typeface="Arial" panose="020B0604020202020204" pitchFamily="34" charset="0"/>
              <a:buNone/>
              <a:defRPr sz="2550">
                <a:solidFill>
                  <a:schemeClr val="bg1"/>
                </a:solidFill>
              </a:defRPr>
            </a:lvl3pPr>
            <a:lvl4pPr marL="13500" indent="0">
              <a:lnSpc>
                <a:spcPts val="5100"/>
              </a:lnSpc>
              <a:buFont typeface="Arial" panose="020B0604020202020204" pitchFamily="34" charset="0"/>
              <a:buNone/>
              <a:defRPr sz="4800">
                <a:solidFill>
                  <a:schemeClr val="bg1"/>
                </a:solidFill>
              </a:defRPr>
            </a:lvl4pPr>
            <a:lvl5pPr marL="13500" indent="0">
              <a:lnSpc>
                <a:spcPts val="2700"/>
              </a:lnSpc>
              <a:buFont typeface="Arial" panose="020B0604020202020204" pitchFamily="34" charset="0"/>
              <a:buNone/>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26972553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ClrTx/>
              <a:buFont typeface="Arial" panose="020B0604020202020204" pitchFamily="34" charset="0"/>
              <a:buChar char="•"/>
              <a:tabLst/>
              <a:defRPr sz="2550">
                <a:solidFill>
                  <a:schemeClr val="bg1"/>
                </a:solidFill>
              </a:defRPr>
            </a:lvl1pPr>
            <a:lvl2pPr marL="358775" indent="-360000">
              <a:lnSpc>
                <a:spcPts val="5100"/>
              </a:lnSpc>
              <a:buClrTx/>
              <a:buFont typeface="Arial" panose="020B0604020202020204" pitchFamily="34" charset="0"/>
              <a:buChar char="•"/>
              <a:tabLst/>
              <a:defRPr sz="4800">
                <a:solidFill>
                  <a:schemeClr val="bg1"/>
                </a:solidFill>
              </a:defRPr>
            </a:lvl2pPr>
            <a:lvl3pPr marL="360000" indent="-342000">
              <a:lnSpc>
                <a:spcPts val="2700"/>
              </a:lnSpc>
              <a:buClrTx/>
              <a:buFont typeface="Arial" panose="020B0604020202020204" pitchFamily="34" charset="0"/>
              <a:buChar char="•"/>
              <a:tabLst/>
              <a:defRPr sz="2550">
                <a:solidFill>
                  <a:schemeClr val="bg1"/>
                </a:solidFill>
              </a:defRPr>
            </a:lvl3pPr>
            <a:lvl4pPr marL="358775" indent="-360000">
              <a:lnSpc>
                <a:spcPts val="5100"/>
              </a:lnSpc>
              <a:buClrTx/>
              <a:buFont typeface="Arial" panose="020B0604020202020204" pitchFamily="34" charset="0"/>
              <a:buChar char="•"/>
              <a:tabLst/>
              <a:defRPr sz="4800">
                <a:solidFill>
                  <a:schemeClr val="bg1"/>
                </a:solidFill>
              </a:defRPr>
            </a:lvl4pPr>
            <a:lvl5pPr marL="360000" indent="-342000">
              <a:lnSpc>
                <a:spcPts val="2700"/>
              </a:lnSpc>
              <a:buClrTx/>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34898962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19416803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34227794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ClrTx/>
              <a:buFont typeface="Arial" panose="020B0604020202020204" pitchFamily="34" charset="0"/>
              <a:buNone/>
              <a:tabLst/>
              <a:defRPr>
                <a:solidFill>
                  <a:schemeClr val="bg1"/>
                </a:solidFill>
              </a:defRPr>
            </a:lvl1pPr>
            <a:lvl2pPr marL="10800" indent="0">
              <a:buClrTx/>
              <a:buFont typeface="Arial" panose="020B0604020202020204" pitchFamily="34" charset="0"/>
              <a:buNone/>
              <a:tabLst/>
              <a:defRPr>
                <a:solidFill>
                  <a:schemeClr val="bg1"/>
                </a:solidFill>
              </a:defRPr>
            </a:lvl2pPr>
            <a:lvl3pPr marL="10800" indent="0">
              <a:buClrTx/>
              <a:buFont typeface="Arial" panose="020B0604020202020204" pitchFamily="34" charset="0"/>
              <a:buNone/>
              <a:tabLst/>
              <a:defRPr>
                <a:solidFill>
                  <a:schemeClr val="bg1"/>
                </a:solidFill>
              </a:defRPr>
            </a:lvl3pPr>
            <a:lvl4pPr marL="10800" indent="0">
              <a:buClrTx/>
              <a:buFont typeface="Arial" panose="020B0604020202020204" pitchFamily="34" charset="0"/>
              <a:buNone/>
              <a:tabLst/>
              <a:defRPr>
                <a:solidFill>
                  <a:schemeClr val="bg1"/>
                </a:solidFill>
              </a:defRPr>
            </a:lvl4pPr>
            <a:lvl5pPr marL="10800" indent="0">
              <a:buClrTx/>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14992902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ClrTx/>
              <a:buFont typeface="Arial" panose="020B0604020202020204" pitchFamily="34" charset="0"/>
              <a:buChar char="•"/>
              <a:tabLst/>
              <a:defRPr>
                <a:solidFill>
                  <a:schemeClr val="bg1"/>
                </a:solidFill>
              </a:defRPr>
            </a:lvl1pPr>
            <a:lvl2pPr marL="133200" indent="-122400">
              <a:buClrTx/>
              <a:buFont typeface="Arial" panose="020B0604020202020204" pitchFamily="34" charset="0"/>
              <a:buChar char="•"/>
              <a:tabLst/>
              <a:defRPr>
                <a:solidFill>
                  <a:schemeClr val="bg1"/>
                </a:solidFill>
              </a:defRPr>
            </a:lvl2pPr>
            <a:lvl3pPr marL="133200" indent="-122400">
              <a:buClrTx/>
              <a:buFont typeface="Arial" panose="020B0604020202020204" pitchFamily="34" charset="0"/>
              <a:buChar char="•"/>
              <a:tabLst/>
              <a:defRPr>
                <a:solidFill>
                  <a:schemeClr val="bg1"/>
                </a:solidFill>
              </a:defRPr>
            </a:lvl3pPr>
            <a:lvl4pPr marL="133200" indent="-122400">
              <a:buClrTx/>
              <a:buFont typeface="Arial" panose="020B0604020202020204" pitchFamily="34" charset="0"/>
              <a:buChar char="•"/>
              <a:tabLst/>
              <a:defRPr>
                <a:solidFill>
                  <a:schemeClr val="bg1"/>
                </a:solidFill>
              </a:defRPr>
            </a:lvl4pPr>
            <a:lvl5pPr marL="133200" indent="-122400">
              <a:buClrTx/>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19401994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Font typeface="Arial" panose="020B0604020202020204" pitchFamily="34" charset="0"/>
              <a:buNone/>
              <a:tabLst/>
              <a:defRPr/>
            </a:lvl1pPr>
            <a:lvl2pPr marL="10800" indent="0">
              <a:lnSpc>
                <a:spcPts val="1500"/>
              </a:lnSpc>
              <a:buFont typeface="Arial" panose="020B0604020202020204" pitchFamily="34" charset="0"/>
              <a:buNone/>
              <a:tabLst/>
              <a:defRPr sz="1350" b="0" i="0">
                <a:latin typeface="Nunito Sans" pitchFamily="2" charset="77"/>
              </a:defRPr>
            </a:lvl2pPr>
            <a:lvl3pPr marL="10800" indent="0">
              <a:lnSpc>
                <a:spcPts val="1500"/>
              </a:lnSpc>
              <a:buFont typeface="Arial" panose="020B0604020202020204" pitchFamily="34" charset="0"/>
              <a:buNone/>
              <a:tabLst/>
              <a:defRPr sz="1350"/>
            </a:lvl3pPr>
            <a:lvl4pPr marL="10800" indent="0">
              <a:buFont typeface="Arial" panose="020B0604020202020204" pitchFamily="34" charset="0"/>
              <a:buNone/>
              <a:tabLst/>
              <a:defRPr b="1" i="0">
                <a:latin typeface="Nunito Sans" pitchFamily="2" charset="77"/>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17078382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Font typeface="Arial" panose="020B0604020202020204" pitchFamily="34" charset="0"/>
              <a:buChar char="•"/>
              <a:tabLst/>
              <a:defRPr/>
            </a:lvl1pPr>
            <a:lvl2pPr marL="133200" indent="-122400">
              <a:lnSpc>
                <a:spcPts val="1500"/>
              </a:lnSpc>
              <a:buFont typeface="Arial" panose="020B0604020202020204" pitchFamily="34" charset="0"/>
              <a:buChar char="•"/>
              <a:tabLst/>
              <a:defRPr sz="1350" b="0" i="0">
                <a:latin typeface="Nunito Sans" pitchFamily="2" charset="77"/>
              </a:defRPr>
            </a:lvl2pPr>
            <a:lvl3pPr marL="133200" indent="-122400">
              <a:lnSpc>
                <a:spcPts val="1500"/>
              </a:lnSpc>
              <a:buFont typeface="Arial" panose="020B0604020202020204" pitchFamily="34" charset="0"/>
              <a:buChar char="•"/>
              <a:tabLst/>
              <a:defRPr sz="1350"/>
            </a:lvl3pPr>
            <a:lvl4pPr marL="133200" indent="-122400">
              <a:buFont typeface="Arial" panose="020B0604020202020204" pitchFamily="34" charset="0"/>
              <a:buChar char="•"/>
              <a:tabLst/>
              <a:defRPr b="1" i="0">
                <a:latin typeface="Nunito Sans" pitchFamily="2" charset="77"/>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16854556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grpSp>
        <p:nvGrpSpPr>
          <p:cNvPr id="41" name="Group 40"/>
          <p:cNvGrpSpPr/>
          <p:nvPr userDrawn="1"/>
        </p:nvGrpSpPr>
        <p:grpSpPr>
          <a:xfrm>
            <a:off x="10077450" y="359569"/>
            <a:ext cx="1752622" cy="493120"/>
            <a:chOff x="228240" y="2152440"/>
            <a:chExt cx="10101600" cy="2842200"/>
          </a:xfrm>
          <a:solidFill>
            <a:schemeClr val="bg1"/>
          </a:solidFill>
        </p:grpSpPr>
        <p:sp>
          <p:nvSpPr>
            <p:cNvPr id="4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4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4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4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4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4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4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4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5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5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5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6" name="Picture 25"/>
          <p:cNvPicPr>
            <a:picLocks noChangeAspect="1"/>
          </p:cNvPicPr>
          <p:nvPr userDrawn="1"/>
        </p:nvPicPr>
        <p:blipFill rotWithShape="1">
          <a:blip r:embed="rId2">
            <a:extLst>
              <a:ext uri="{28A0092B-C50C-407E-A947-70E740481C1C}">
                <a14:useLocalDpi xmlns:a14="http://schemas.microsoft.com/office/drawing/2010/main" val="0"/>
              </a:ext>
            </a:extLst>
          </a:blip>
          <a:srcRect l="21449" r="21449" b="35521"/>
          <a:stretch/>
        </p:blipFill>
        <p:spPr>
          <a:xfrm>
            <a:off x="2846663" y="852689"/>
            <a:ext cx="6498674" cy="5359268"/>
          </a:xfrm>
          <a:prstGeom prst="rect">
            <a:avLst/>
          </a:prstGeom>
        </p:spPr>
      </p:pic>
    </p:spTree>
    <p:extLst>
      <p:ext uri="{BB962C8B-B14F-4D97-AF65-F5344CB8AC3E}">
        <p14:creationId xmlns:p14="http://schemas.microsoft.com/office/powerpoint/2010/main" val="1520627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Quote pag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tx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tx2"/>
                </a:solidFill>
                <a:latin typeface="+mj-lt"/>
              </a:defRPr>
            </a:lvl1pPr>
            <a:lvl2pPr marL="0" indent="0">
              <a:lnSpc>
                <a:spcPct val="100000"/>
              </a:lnSpc>
              <a:spcBef>
                <a:spcPts val="0"/>
              </a:spcBef>
              <a:buFont typeface="Arial" panose="020B0604020202020204" pitchFamily="34" charset="0"/>
              <a:buNone/>
              <a:tabLst/>
              <a:defRPr sz="1800" b="1" i="0">
                <a:solidFill>
                  <a:schemeClr val="tx2"/>
                </a:solidFill>
                <a:latin typeface="+mj-lt"/>
              </a:defRPr>
            </a:lvl2pPr>
            <a:lvl3pPr marL="0" indent="0">
              <a:lnSpc>
                <a:spcPct val="100000"/>
              </a:lnSpc>
              <a:spcBef>
                <a:spcPts val="0"/>
              </a:spcBef>
              <a:buFont typeface="Arial" panose="020B0604020202020204" pitchFamily="34" charset="0"/>
              <a:buNone/>
              <a:tabLst/>
              <a:defRPr sz="1800" b="1">
                <a:solidFill>
                  <a:schemeClr val="tx2"/>
                </a:solidFill>
                <a:latin typeface="+mj-lt"/>
              </a:defRPr>
            </a:lvl3pPr>
            <a:lvl4pPr marL="0" indent="0">
              <a:spcBef>
                <a:spcPts val="0"/>
              </a:spcBef>
              <a:buFont typeface="Arial" panose="020B0604020202020204" pitchFamily="34" charset="0"/>
              <a:buNone/>
              <a:tabLst/>
              <a:defRPr sz="1800" b="1" i="0">
                <a:solidFill>
                  <a:schemeClr val="tx2"/>
                </a:solidFill>
                <a:latin typeface="+mj-lt"/>
              </a:defRPr>
            </a:lvl4pPr>
            <a:lvl5pPr marL="0" indent="0">
              <a:spcBef>
                <a:spcPts val="0"/>
              </a:spcBef>
              <a:buFont typeface="Arial" panose="020B0604020202020204" pitchFamily="34" charset="0"/>
              <a:buNone/>
              <a:tabLst/>
              <a:defRPr sz="1800" b="1">
                <a:solidFill>
                  <a:schemeClr val="tx2"/>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1"/>
          </a:xfrm>
          <a:prstGeom prst="rect">
            <a:avLst/>
          </a:prstGeom>
        </p:spPr>
      </p:pic>
      <p:cxnSp>
        <p:nvCxnSpPr>
          <p:cNvPr id="7" name="Straight Connector 6"/>
          <p:cNvCxnSpPr/>
          <p:nvPr userDrawn="1"/>
        </p:nvCxnSpPr>
        <p:spPr>
          <a:xfrm>
            <a:off x="2293949" y="1801909"/>
            <a:ext cx="759538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85458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Purple Quote pag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bg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bg1"/>
                </a:solidFill>
                <a:latin typeface="+mj-lt"/>
              </a:defRPr>
            </a:lvl1pPr>
            <a:lvl2pPr marL="0" indent="0">
              <a:lnSpc>
                <a:spcPct val="100000"/>
              </a:lnSpc>
              <a:spcBef>
                <a:spcPts val="0"/>
              </a:spcBef>
              <a:buFont typeface="Arial" panose="020B0604020202020204" pitchFamily="34" charset="0"/>
              <a:buNone/>
              <a:tabLst/>
              <a:defRPr sz="1800" b="1" i="0">
                <a:solidFill>
                  <a:schemeClr val="bg1"/>
                </a:solidFill>
                <a:latin typeface="+mj-lt"/>
              </a:defRPr>
            </a:lvl2pPr>
            <a:lvl3pPr marL="0" indent="0">
              <a:lnSpc>
                <a:spcPct val="100000"/>
              </a:lnSpc>
              <a:spcBef>
                <a:spcPts val="0"/>
              </a:spcBef>
              <a:buFont typeface="Arial" panose="020B0604020202020204" pitchFamily="34" charset="0"/>
              <a:buNone/>
              <a:tabLst/>
              <a:defRPr sz="1800" b="1">
                <a:solidFill>
                  <a:schemeClr val="bg1"/>
                </a:solidFill>
                <a:latin typeface="+mj-lt"/>
              </a:defRPr>
            </a:lvl3pPr>
            <a:lvl4pPr marL="0" indent="0">
              <a:spcBef>
                <a:spcPts val="0"/>
              </a:spcBef>
              <a:buFont typeface="Arial" panose="020B0604020202020204" pitchFamily="34" charset="0"/>
              <a:buNone/>
              <a:tabLst/>
              <a:defRPr sz="1800" b="1" i="0">
                <a:solidFill>
                  <a:schemeClr val="bg1"/>
                </a:solidFill>
                <a:latin typeface="+mj-lt"/>
              </a:defRPr>
            </a:lvl4pPr>
            <a:lvl5pPr marL="0" indent="0">
              <a:spcBef>
                <a:spcPts val="0"/>
              </a:spcBef>
              <a:buFont typeface="Arial" panose="020B0604020202020204" pitchFamily="34" charset="0"/>
              <a:buNone/>
              <a:tabLst/>
              <a:defRPr sz="1800" b="1">
                <a:solidFill>
                  <a:schemeClr val="bg1"/>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cxnSp>
        <p:nvCxnSpPr>
          <p:cNvPr id="7" name="Straight Connector 6"/>
          <p:cNvCxnSpPr/>
          <p:nvPr userDrawn="1"/>
        </p:nvCxnSpPr>
        <p:spPr>
          <a:xfrm>
            <a:off x="2293949" y="1801909"/>
            <a:ext cx="759538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60889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Clr>
                <a:schemeClr val="bg1"/>
              </a:buClr>
              <a:buFont typeface="Arial" panose="020B0604020202020204" pitchFamily="34" charset="0"/>
              <a:buNone/>
              <a:tabLst/>
              <a:defRPr>
                <a:solidFill>
                  <a:schemeClr val="bg1"/>
                </a:solidFill>
              </a:defRPr>
            </a:lvl1pPr>
            <a:lvl2pPr marL="10800" indent="0">
              <a:lnSpc>
                <a:spcPts val="1500"/>
              </a:lnSpc>
              <a:buClr>
                <a:schemeClr val="bg1"/>
              </a:buClr>
              <a:buFont typeface="Arial" panose="020B0604020202020204" pitchFamily="34" charset="0"/>
              <a:buNone/>
              <a:tabLst/>
              <a:defRPr sz="1350" b="0" i="0">
                <a:solidFill>
                  <a:schemeClr val="bg1"/>
                </a:solidFill>
                <a:latin typeface="Nunito Sans" pitchFamily="2" charset="77"/>
              </a:defRPr>
            </a:lvl2pPr>
            <a:lvl3pPr marL="10800" indent="0">
              <a:lnSpc>
                <a:spcPts val="1500"/>
              </a:lnSpc>
              <a:buClr>
                <a:schemeClr val="bg1"/>
              </a:buClr>
              <a:buFont typeface="Arial" panose="020B0604020202020204" pitchFamily="34" charset="0"/>
              <a:buNone/>
              <a:tabLst/>
              <a:defRPr sz="1350">
                <a:solidFill>
                  <a:schemeClr val="bg1"/>
                </a:solidFill>
              </a:defRPr>
            </a:lvl3pPr>
            <a:lvl4pPr marL="10800" indent="0">
              <a:buClr>
                <a:schemeClr val="bg1"/>
              </a:buClr>
              <a:buFont typeface="Arial" panose="020B0604020202020204" pitchFamily="34" charset="0"/>
              <a:buNone/>
              <a:tabLst/>
              <a:defRPr b="1" i="0">
                <a:solidFill>
                  <a:schemeClr val="bg1"/>
                </a:solidFill>
                <a:latin typeface="Nunito Sans" pitchFamily="2" charset="77"/>
              </a:defRPr>
            </a:lvl4pPr>
            <a:lvl5pPr marL="10800" indent="0">
              <a:buClr>
                <a:schemeClr val="bg1"/>
              </a:buClr>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11624518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Clr>
                <a:schemeClr val="bg1"/>
              </a:buClr>
              <a:buFont typeface="Arial" panose="020B0604020202020204" pitchFamily="34" charset="0"/>
              <a:buChar char="•"/>
              <a:tabLst/>
              <a:defRPr>
                <a:solidFill>
                  <a:schemeClr val="bg1"/>
                </a:solidFill>
              </a:defRPr>
            </a:lvl1pPr>
            <a:lvl2pPr marL="133200" indent="-122400">
              <a:lnSpc>
                <a:spcPts val="1500"/>
              </a:lnSpc>
              <a:buClr>
                <a:schemeClr val="bg1"/>
              </a:buClr>
              <a:buFont typeface="Arial" panose="020B0604020202020204" pitchFamily="34" charset="0"/>
              <a:buChar char="•"/>
              <a:tabLst/>
              <a:defRPr sz="1350" b="0" i="0">
                <a:solidFill>
                  <a:schemeClr val="bg1"/>
                </a:solidFill>
                <a:latin typeface="Nunito Sans" pitchFamily="2" charset="77"/>
              </a:defRPr>
            </a:lvl2pPr>
            <a:lvl3pPr marL="133200" indent="-122400">
              <a:lnSpc>
                <a:spcPts val="1500"/>
              </a:lnSpc>
              <a:buClr>
                <a:schemeClr val="bg1"/>
              </a:buClr>
              <a:buFont typeface="Arial" panose="020B0604020202020204" pitchFamily="34" charset="0"/>
              <a:buChar char="•"/>
              <a:tabLst/>
              <a:defRPr sz="1350">
                <a:solidFill>
                  <a:schemeClr val="bg1"/>
                </a:solidFill>
              </a:defRPr>
            </a:lvl3pPr>
            <a:lvl4pPr marL="133200" indent="-122400">
              <a:buClr>
                <a:schemeClr val="bg1"/>
              </a:buClr>
              <a:buFont typeface="Arial" panose="020B0604020202020204" pitchFamily="34" charset="0"/>
              <a:buChar char="•"/>
              <a:tabLst/>
              <a:defRPr b="1" i="0">
                <a:solidFill>
                  <a:schemeClr val="bg1"/>
                </a:solidFill>
                <a:latin typeface="Nunito Sans" pitchFamily="2" charset="77"/>
              </a:defRPr>
            </a:lvl4pPr>
            <a:lvl5pPr marL="133200" indent="-122400">
              <a:buClr>
                <a:schemeClr val="bg1"/>
              </a:buClr>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42654173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bg1"/>
                </a:solidFill>
              </a:defRPr>
            </a:lvl1pPr>
          </a:lstStyle>
          <a:p>
            <a:r>
              <a:rPr lang="en-GB"/>
              <a:t>Click to add media</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28494331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tx1"/>
                </a:solidFill>
              </a:defRPr>
            </a:lvl1pPr>
          </a:lstStyle>
          <a:p>
            <a:r>
              <a:rPr lang="en-GB"/>
              <a:t>Click to add media</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4050095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Bio 1">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Dwayne Fields</a:t>
            </a:r>
          </a:p>
          <a:p>
            <a:pPr lvl="0"/>
            <a:r>
              <a:rPr lang="en-US"/>
              <a:t>Scout Ambassador</a:t>
            </a:r>
          </a:p>
          <a:p>
            <a:pPr lvl="1"/>
            <a:r>
              <a:rPr lang="en-US"/>
              <a:t>Dwayne is a polar explorer and speaker. He is the first black Briton to reach the North Pole, and only the second black man in the world to achieve this feat. Born in Jamaica, he grew up in Hackney, London.</a:t>
            </a:r>
          </a:p>
        </p:txBody>
      </p:sp>
      <p:pic>
        <p:nvPicPr>
          <p:cNvPr id="33" name="Picture 32">
            <a:extLst>
              <a:ext uri="{FF2B5EF4-FFF2-40B4-BE49-F238E27FC236}">
                <a16:creationId xmlns:a16="http://schemas.microsoft.com/office/drawing/2014/main" id="{397BA9CF-B7BA-1C48-BA57-1847D2222F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92641" y="1800225"/>
            <a:ext cx="1524000" cy="1171575"/>
          </a:xfrm>
          <a:prstGeom prst="rect">
            <a:avLst/>
          </a:prstGeom>
        </p:spPr>
      </p:pic>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Helen Glover</a:t>
            </a:r>
          </a:p>
          <a:p>
            <a:pPr lvl="0"/>
            <a:r>
              <a:rPr lang="en-US"/>
              <a:t>Scout Ambassador</a:t>
            </a:r>
          </a:p>
          <a:p>
            <a:pPr lvl="1"/>
            <a:r>
              <a:rPr lang="en-US"/>
              <a:t>Helen is a two-time Olympic champion and triple World Champion, winning British women’s rowing’s first ever gold medal at London 2012.</a:t>
            </a:r>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Tim Peake</a:t>
            </a:r>
          </a:p>
          <a:p>
            <a:pPr lvl="0"/>
            <a:r>
              <a:rPr lang="en-US"/>
              <a:t>Scout Ambassador </a:t>
            </a:r>
          </a:p>
          <a:p>
            <a:pPr lvl="1"/>
            <a:r>
              <a:rPr lang="en-US"/>
              <a:t>ESA Astronaut Major Tim Peake is also a former Cub Scout and an advocate of the power of Scouting to help young people develop skills for life.</a:t>
            </a:r>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Bear </a:t>
            </a:r>
            <a:r>
              <a:rPr lang="en-US" err="1"/>
              <a:t>Grylls</a:t>
            </a:r>
            <a:r>
              <a:rPr lang="en-US"/>
              <a:t> </a:t>
            </a:r>
          </a:p>
          <a:p>
            <a:pPr lvl="0"/>
            <a:r>
              <a:rPr lang="en-US"/>
              <a:t>Chief Scout </a:t>
            </a:r>
          </a:p>
          <a:p>
            <a:pPr lvl="1"/>
            <a:r>
              <a:rPr lang="en-US"/>
              <a:t>Bear was appointed in 2009 as the youngest ever Chief Scout of the United Kingdom. He has inspired hundreds of thousands of young people with his positivity, passion for adventure, courage and leadership. </a:t>
            </a:r>
          </a:p>
        </p:txBody>
      </p:sp>
      <p:sp>
        <p:nvSpPr>
          <p:cNvPr id="38" name="object 18">
            <a:extLst>
              <a:ext uri="{FF2B5EF4-FFF2-40B4-BE49-F238E27FC236}">
                <a16:creationId xmlns:a16="http://schemas.microsoft.com/office/drawing/2014/main" id="{B8A11A06-AD5C-3A46-B01B-ADFE26DCC3A7}"/>
              </a:ext>
            </a:extLst>
          </p:cNvPr>
          <p:cNvSpPr/>
          <p:nvPr userDrawn="1"/>
        </p:nvSpPr>
        <p:spPr>
          <a:xfrm>
            <a:off x="2447019" y="1809750"/>
            <a:ext cx="1523996" cy="116205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1" name="object 19">
            <a:extLst>
              <a:ext uri="{FF2B5EF4-FFF2-40B4-BE49-F238E27FC236}">
                <a16:creationId xmlns:a16="http://schemas.microsoft.com/office/drawing/2014/main" id="{E9DE9629-A022-FB4C-B643-21A4E670FD25}"/>
              </a:ext>
            </a:extLst>
          </p:cNvPr>
          <p:cNvSpPr/>
          <p:nvPr userDrawn="1"/>
        </p:nvSpPr>
        <p:spPr>
          <a:xfrm>
            <a:off x="4357957" y="1809750"/>
            <a:ext cx="1523990" cy="1162050"/>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2" name="object 21">
            <a:extLst>
              <a:ext uri="{FF2B5EF4-FFF2-40B4-BE49-F238E27FC236}">
                <a16:creationId xmlns:a16="http://schemas.microsoft.com/office/drawing/2014/main" id="{4A5F8DA1-C550-1A4A-BE4B-E2591CFF944A}"/>
              </a:ext>
            </a:extLst>
          </p:cNvPr>
          <p:cNvSpPr/>
          <p:nvPr userDrawn="1"/>
        </p:nvSpPr>
        <p:spPr>
          <a:xfrm>
            <a:off x="8198892" y="1809750"/>
            <a:ext cx="1524000" cy="1162050"/>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pic>
        <p:nvPicPr>
          <p:cNvPr id="36" name="Picture 3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10476294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Bio templa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8" name="Picture Placeholder 5">
            <a:extLst>
              <a:ext uri="{FF2B5EF4-FFF2-40B4-BE49-F238E27FC236}">
                <a16:creationId xmlns:a16="http://schemas.microsoft.com/office/drawing/2014/main" id="{89C03A36-4CFB-5C47-9A67-BBF62C6EC655}"/>
              </a:ext>
            </a:extLst>
          </p:cNvPr>
          <p:cNvSpPr>
            <a:spLocks noGrp="1"/>
          </p:cNvSpPr>
          <p:nvPr>
            <p:ph type="pic" sz="quarter" idx="24" hasCustomPrompt="1"/>
          </p:nvPr>
        </p:nvSpPr>
        <p:spPr>
          <a:xfrm>
            <a:off x="2458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1" name="Picture Placeholder 5">
            <a:extLst>
              <a:ext uri="{FF2B5EF4-FFF2-40B4-BE49-F238E27FC236}">
                <a16:creationId xmlns:a16="http://schemas.microsoft.com/office/drawing/2014/main" id="{3F932ACE-377C-D547-A933-DB1A45FABE58}"/>
              </a:ext>
            </a:extLst>
          </p:cNvPr>
          <p:cNvSpPr>
            <a:spLocks noGrp="1"/>
          </p:cNvSpPr>
          <p:nvPr>
            <p:ph type="pic" sz="quarter" idx="25" hasCustomPrompt="1"/>
          </p:nvPr>
        </p:nvSpPr>
        <p:spPr>
          <a:xfrm>
            <a:off x="4375356"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2" name="Picture Placeholder 5">
            <a:extLst>
              <a:ext uri="{FF2B5EF4-FFF2-40B4-BE49-F238E27FC236}">
                <a16:creationId xmlns:a16="http://schemas.microsoft.com/office/drawing/2014/main" id="{24BCBACA-9B0E-464E-B58C-8DF5F332759E}"/>
              </a:ext>
            </a:extLst>
          </p:cNvPr>
          <p:cNvSpPr>
            <a:spLocks noGrp="1"/>
          </p:cNvSpPr>
          <p:nvPr>
            <p:ph type="pic" sz="quarter" idx="26" hasCustomPrompt="1"/>
          </p:nvPr>
        </p:nvSpPr>
        <p:spPr>
          <a:xfrm>
            <a:off x="6292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4" name="Picture Placeholder 5">
            <a:extLst>
              <a:ext uri="{FF2B5EF4-FFF2-40B4-BE49-F238E27FC236}">
                <a16:creationId xmlns:a16="http://schemas.microsoft.com/office/drawing/2014/main" id="{B2A63DBB-8B0B-2842-9A88-CA9E76CFDF7F}"/>
              </a:ext>
            </a:extLst>
          </p:cNvPr>
          <p:cNvSpPr>
            <a:spLocks noGrp="1"/>
          </p:cNvSpPr>
          <p:nvPr>
            <p:ph type="pic" sz="quarter" idx="27" hasCustomPrompt="1"/>
          </p:nvPr>
        </p:nvSpPr>
        <p:spPr>
          <a:xfrm>
            <a:off x="8209927"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4528733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hank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4085906"/>
            <a:ext cx="7595382" cy="1914189"/>
          </a:xfrm>
        </p:spPr>
        <p:txBody>
          <a:bodyPr numCol="1" spcCol="252000">
            <a:noAutofit/>
          </a:bodyPr>
          <a:lstStyle>
            <a:lvl1pPr marL="10800" indent="0">
              <a:lnSpc>
                <a:spcPts val="4800"/>
              </a:lnSpc>
              <a:spcBef>
                <a:spcPts val="0"/>
              </a:spcBef>
              <a:buNone/>
              <a:defRPr sz="4050">
                <a:solidFill>
                  <a:schemeClr val="bg1"/>
                </a:solidFill>
              </a:defRPr>
            </a:lvl1pPr>
            <a:lvl2pPr marL="0" indent="0">
              <a:lnSpc>
                <a:spcPts val="4800"/>
              </a:lnSpc>
              <a:spcBef>
                <a:spcPts val="0"/>
              </a:spcBef>
              <a:buNone/>
              <a:defRPr sz="4050" b="0" i="0">
                <a:solidFill>
                  <a:schemeClr val="bg1"/>
                </a:solidFill>
                <a:latin typeface="Nunito Sans Black" pitchFamily="2" charset="77"/>
              </a:defRPr>
            </a:lvl2pPr>
            <a:lvl3pPr marL="0">
              <a:lnSpc>
                <a:spcPts val="4800"/>
              </a:lnSpc>
              <a:spcBef>
                <a:spcPts val="0"/>
              </a:spcBef>
              <a:defRPr sz="4050">
                <a:solidFill>
                  <a:schemeClr val="bg1"/>
                </a:solidFill>
              </a:defRPr>
            </a:lvl3pPr>
            <a:lvl4pPr>
              <a:lnSpc>
                <a:spcPts val="4800"/>
              </a:lnSpc>
              <a:spcBef>
                <a:spcPts val="0"/>
              </a:spcBef>
              <a:defRPr sz="4050" b="1" i="0">
                <a:solidFill>
                  <a:schemeClr val="bg1"/>
                </a:solidFill>
                <a:latin typeface="Nunito Sans" pitchFamily="2" charset="77"/>
              </a:defRPr>
            </a:lvl4pPr>
            <a:lvl5pPr>
              <a:lnSpc>
                <a:spcPts val="4800"/>
              </a:lnSpc>
              <a:spcBef>
                <a:spcPts val="0"/>
              </a:spcBef>
              <a:defRPr sz="4050">
                <a:solidFill>
                  <a:schemeClr val="bg1"/>
                </a:solidFill>
              </a:defRPr>
            </a:lvl5pPr>
          </a:lstStyle>
          <a:p>
            <a:pPr lvl="0"/>
            <a:r>
              <a:rPr lang="en-US"/>
              <a:t>Click to edit Master text styles</a:t>
            </a:r>
          </a:p>
          <a:p>
            <a:pPr lvl="1"/>
            <a:r>
              <a:rPr lang="en-US"/>
              <a:t>Second level</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4767667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Blank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Tree>
    <p:extLst>
      <p:ext uri="{BB962C8B-B14F-4D97-AF65-F5344CB8AC3E}">
        <p14:creationId xmlns:p14="http://schemas.microsoft.com/office/powerpoint/2010/main" val="1085741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l="21449" r="21449" b="35521"/>
          <a:stretch/>
        </p:blipFill>
        <p:spPr>
          <a:xfrm>
            <a:off x="2846663" y="852689"/>
            <a:ext cx="6498674" cy="5359268"/>
          </a:xfrm>
          <a:prstGeom prst="rect">
            <a:avLst/>
          </a:prstGeom>
        </p:spPr>
      </p:pic>
    </p:spTree>
    <p:extLst>
      <p:ext uri="{BB962C8B-B14F-4D97-AF65-F5344CB8AC3E}">
        <p14:creationId xmlns:p14="http://schemas.microsoft.com/office/powerpoint/2010/main" val="8609647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Blank whi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Tree>
    <p:extLst>
      <p:ext uri="{BB962C8B-B14F-4D97-AF65-F5344CB8AC3E}">
        <p14:creationId xmlns:p14="http://schemas.microsoft.com/office/powerpoint/2010/main" val="3708538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Title Slide 3">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a:xfrm>
            <a:off x="4312205" y="6390227"/>
            <a:ext cx="113680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6" name="Holder 6"/>
          <p:cNvSpPr>
            <a:spLocks noGrp="1"/>
          </p:cNvSpPr>
          <p:nvPr>
            <p:ph type="sldNum" sz="quarter" idx="7"/>
          </p:nvPr>
        </p:nvSpPr>
        <p:spPr>
          <a:xfrm>
            <a:off x="5938362" y="6390227"/>
            <a:ext cx="15763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40646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Presentation by white">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tx1"/>
                </a:solidFill>
              </a:defRPr>
            </a:lvl1pPr>
          </a:lstStyle>
          <a:p>
            <a:r>
              <a:rPr lang="en-GB"/>
              <a:t>18/02/2018</a:t>
            </a:r>
            <a:endParaRPr lang="mr-IN"/>
          </a:p>
        </p:txBody>
      </p:sp>
      <p:sp>
        <p:nvSpPr>
          <p:cNvPr id="23" name="Title 10">
            <a:extLst>
              <a:ext uri="{FF2B5EF4-FFF2-40B4-BE49-F238E27FC236}">
                <a16:creationId xmlns:a16="http://schemas.microsoft.com/office/drawing/2014/main" id="{FA61C894-DE54-A347-B550-E8736DB232A2}"/>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tx1"/>
                </a:solidFill>
                <a:latin typeface="Nunito Sans Black" charset="0"/>
                <a:ea typeface="Nunito Sans Black" charset="0"/>
                <a:cs typeface="Nunito Sans Black" charset="0"/>
              </a:defRPr>
            </a:lvl1pPr>
          </a:lstStyle>
          <a:p>
            <a:r>
              <a:rPr lang="en-US"/>
              <a:t>Name Surname</a:t>
            </a:r>
          </a:p>
        </p:txBody>
      </p:sp>
      <p:sp>
        <p:nvSpPr>
          <p:cNvPr id="24" name="Text Placeholder 27">
            <a:extLst>
              <a:ext uri="{FF2B5EF4-FFF2-40B4-BE49-F238E27FC236}">
                <a16:creationId xmlns:a16="http://schemas.microsoft.com/office/drawing/2014/main" id="{151A4A86-DF9E-E04F-B5A9-25426172538D}"/>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5" name="Text Placeholder 2">
            <a:extLst>
              <a:ext uri="{FF2B5EF4-FFF2-40B4-BE49-F238E27FC236}">
                <a16:creationId xmlns:a16="http://schemas.microsoft.com/office/drawing/2014/main" id="{858EA145-0FC2-1D43-9549-82788FFD1840}"/>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tx2"/>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4" y="5454243"/>
            <a:ext cx="3695984" cy="1042284"/>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Presentation by purple">
    <p:bg>
      <p:bgPr>
        <a:solidFill>
          <a:schemeClr val="tx2"/>
        </a:solidFill>
        <a:effectLst/>
      </p:bgPr>
    </p:bg>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23" name="Title 10">
            <a:extLst>
              <a:ext uri="{FF2B5EF4-FFF2-40B4-BE49-F238E27FC236}">
                <a16:creationId xmlns:a16="http://schemas.microsoft.com/office/drawing/2014/main" id="{55952E06-538E-3847-8E39-0DF2E6C154C6}"/>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5" name="Text Placeholder 27">
            <a:extLst>
              <a:ext uri="{FF2B5EF4-FFF2-40B4-BE49-F238E27FC236}">
                <a16:creationId xmlns:a16="http://schemas.microsoft.com/office/drawing/2014/main" id="{678492E3-6289-7F4A-AB70-D84688E2F8D7}"/>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6" name="Text Placeholder 2">
            <a:extLst>
              <a:ext uri="{FF2B5EF4-FFF2-40B4-BE49-F238E27FC236}">
                <a16:creationId xmlns:a16="http://schemas.microsoft.com/office/drawing/2014/main" id="{2058389D-8FFE-594B-9577-7643880F3793}"/>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906062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resentation by Image 2">
    <p:bg>
      <p:bgPr>
        <a:solidFill>
          <a:schemeClr val="bg1">
            <a:lumMod val="75000"/>
          </a:schemeClr>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551C55C-2611-FF4E-8F35-A2C9B3FCEEEC}"/>
              </a:ext>
            </a:extLst>
          </p:cNvPr>
          <p:cNvSpPr>
            <a:spLocks noGrp="1"/>
          </p:cNvSpPr>
          <p:nvPr>
            <p:ph type="pic" sz="quarter" idx="11" hasCustomPrompt="1"/>
          </p:nvPr>
        </p:nvSpPr>
        <p:spPr>
          <a:xfrm>
            <a:off x="0" y="0"/>
            <a:ext cx="12192000" cy="6858000"/>
          </a:xfrm>
        </p:spPr>
        <p:txBody>
          <a:bodyPr anchor="ctr"/>
          <a:lstStyle>
            <a:lvl1pPr marL="10800" indent="0" algn="ctr">
              <a:buNone/>
              <a:defRPr baseline="0"/>
            </a:lvl1pPr>
          </a:lstStyle>
          <a:p>
            <a:r>
              <a:rPr lang="en-GB"/>
              <a:t>Click to insert image</a:t>
            </a:r>
          </a:p>
          <a:p>
            <a:r>
              <a:rPr lang="en-GB"/>
              <a:t>The optimum image size is 1280 x 720 pixels at 96 dpi</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11" name="Title 10"/>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2" name="Text Placeholder 2">
            <a:extLst>
              <a:ext uri="{FF2B5EF4-FFF2-40B4-BE49-F238E27FC236}">
                <a16:creationId xmlns:a16="http://schemas.microsoft.com/office/drawing/2014/main" id="{C13EEE70-AD17-5442-A93D-1F009D5C7135}"/>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sp>
        <p:nvSpPr>
          <p:cNvPr id="28" name="Text Placeholder 27">
            <a:extLst>
              <a:ext uri="{FF2B5EF4-FFF2-40B4-BE49-F238E27FC236}">
                <a16:creationId xmlns:a16="http://schemas.microsoft.com/office/drawing/2014/main" id="{9D6C8741-5B1A-7A41-BC67-34065FEE5BC0}"/>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81708701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10067964" y="6390227"/>
            <a:ext cx="113680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a:xfrm>
            <a:off x="342901" y="6322375"/>
            <a:ext cx="1740590" cy="207749"/>
          </a:xfrm>
          <a:prstGeom prst="rect">
            <a:avLst/>
          </a:prstGeom>
        </p:spPr>
        <p:txBody>
          <a:bodyPr wrap="square" lIns="0" tIns="0" rIns="0" bIns="0" anchor="b">
            <a:spAutoFit/>
          </a:bodyPr>
          <a:lstStyle>
            <a:lvl1pPr marL="9525" algn="l" defTabSz="685800" rtl="0" eaLnBrk="1" latinLnBrk="0" hangingPunct="1">
              <a:lnSpc>
                <a:spcPct val="100000"/>
              </a:lnSpc>
              <a:spcBef>
                <a:spcPts val="90"/>
              </a:spcBef>
              <a:defRPr lang="en-US" sz="1350" b="0" i="0" kern="1200" spc="-4" smtClean="0">
                <a:solidFill>
                  <a:schemeClr val="tx1"/>
                </a:solidFill>
                <a:latin typeface="Nunito Sans" charset="0"/>
                <a:ea typeface="Nunito Sans" charset="0"/>
                <a:cs typeface="Nunito Sans" charset="0"/>
              </a:defRPr>
            </a:lvl1pPr>
          </a:lstStyle>
          <a:p>
            <a:r>
              <a:rPr lang="en-GB"/>
              <a:t>18/02/2018</a:t>
            </a:r>
            <a:endParaRPr lang="mr-IN"/>
          </a:p>
        </p:txBody>
      </p:sp>
      <p:sp>
        <p:nvSpPr>
          <p:cNvPr id="6" name="Holder 6"/>
          <p:cNvSpPr>
            <a:spLocks noGrp="1"/>
          </p:cNvSpPr>
          <p:nvPr>
            <p:ph type="sldNum" sz="quarter" idx="7"/>
          </p:nvPr>
        </p:nvSpPr>
        <p:spPr>
          <a:xfrm>
            <a:off x="11694121" y="6390227"/>
            <a:ext cx="15763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 name="Text Placeholder 1">
            <a:extLst>
              <a:ext uri="{FF2B5EF4-FFF2-40B4-BE49-F238E27FC236}">
                <a16:creationId xmlns:a16="http://schemas.microsoft.com/office/drawing/2014/main" id="{EEB9D245-AF4C-A94D-8056-49CC09246EF2}"/>
              </a:ext>
            </a:extLst>
          </p:cNvPr>
          <p:cNvSpPr>
            <a:spLocks noGrp="1"/>
          </p:cNvSpPr>
          <p:nvPr>
            <p:ph type="body" idx="1"/>
          </p:nvPr>
        </p:nvSpPr>
        <p:spPr>
          <a:xfrm>
            <a:off x="342900" y="1825229"/>
            <a:ext cx="11010900" cy="4351734"/>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Holder 2">
            <a:extLst>
              <a:ext uri="{FF2B5EF4-FFF2-40B4-BE49-F238E27FC236}">
                <a16:creationId xmlns:a16="http://schemas.microsoft.com/office/drawing/2014/main" id="{4D44D9BB-CA16-684F-99FA-C3CDDAAB6EEA}"/>
              </a:ext>
            </a:extLst>
          </p:cNvPr>
          <p:cNvSpPr txBox="1">
            <a:spLocks/>
          </p:cNvSpPr>
          <p:nvPr userDrawn="1"/>
        </p:nvSpPr>
        <p:spPr>
          <a:xfrm>
            <a:off x="345675" y="326552"/>
            <a:ext cx="5750325" cy="207749"/>
          </a:xfrm>
          <a:prstGeom prst="rect">
            <a:avLst/>
          </a:prstGeom>
        </p:spPr>
        <p:txBody>
          <a:bodyPr wrap="square" lIns="0" tIns="0" rIns="0" bIns="0" anchor="b">
            <a:spAutoFit/>
          </a:bodyPr>
          <a:lstStyle>
            <a:lvl1pPr marL="12700" algn="l" defTabSz="914400" rtl="0" eaLnBrk="1" latinLnBrk="0" hangingPunct="1">
              <a:lnSpc>
                <a:spcPct val="100000"/>
              </a:lnSpc>
              <a:spcBef>
                <a:spcPts val="100"/>
              </a:spcBef>
              <a:defRPr lang="en-US" sz="1800" b="0" i="0" kern="1200" spc="-5">
                <a:solidFill>
                  <a:schemeClr val="bg1"/>
                </a:solidFill>
                <a:latin typeface="Nunito Sans" charset="0"/>
                <a:ea typeface="Nunito Sans" charset="0"/>
                <a:cs typeface="Nunito Sans" charset="0"/>
              </a:defRPr>
            </a:lvl1pPr>
          </a:lstStyle>
          <a:p>
            <a:r>
              <a:rPr lang="en-GB" sz="1350">
                <a:solidFill>
                  <a:schemeClr val="tx1"/>
                </a:solidFill>
              </a:rPr>
              <a:t>Presentation title</a:t>
            </a:r>
          </a:p>
        </p:txBody>
      </p:sp>
      <p:sp>
        <p:nvSpPr>
          <p:cNvPr id="9" name="Holder 3">
            <a:extLst>
              <a:ext uri="{FF2B5EF4-FFF2-40B4-BE49-F238E27FC236}">
                <a16:creationId xmlns:a16="http://schemas.microsoft.com/office/drawing/2014/main" id="{A1047EC1-FDCA-904E-B3BA-BE4F586077C0}"/>
              </a:ext>
            </a:extLst>
          </p:cNvPr>
          <p:cNvSpPr txBox="1">
            <a:spLocks/>
          </p:cNvSpPr>
          <p:nvPr userDrawn="1"/>
        </p:nvSpPr>
        <p:spPr>
          <a:xfrm>
            <a:off x="345675" y="534300"/>
            <a:ext cx="5750325" cy="207749"/>
          </a:xfrm>
          <a:prstGeom prst="rect">
            <a:avLst/>
          </a:prstGeom>
        </p:spPr>
        <p:txBody>
          <a:bodyPr wrap="square" lIns="0" tIns="0" rIns="0" bIns="0" anchor="t">
            <a:spAutoFit/>
          </a:bodyPr>
          <a:lstStyle>
            <a:lvl1pPr marL="18000" indent="0" eaLnBrk="1" hangingPunct="1">
              <a:buClr>
                <a:schemeClr val="tx2"/>
              </a:buClr>
              <a:buSzPct val="125000"/>
              <a:buFont typeface="Arial" panose="020B0604020202020204" pitchFamily="34" charset="0"/>
              <a:buNone/>
              <a:defRPr lang="en-US" sz="1800" b="0" i="0" kern="1200" spc="-5" dirty="0" smtClean="0">
                <a:solidFill>
                  <a:srgbClr val="FFFFFF"/>
                </a:solidFill>
                <a:latin typeface="Nunito Sans Black" charset="0"/>
                <a:ea typeface="Nunito Sans Black" charset="0"/>
                <a:cs typeface="Nunito Sans Black" charset="0"/>
              </a:defRPr>
            </a:lvl1pPr>
            <a:lvl2pPr marL="18000" indent="0" eaLnBrk="1" hangingPunct="1">
              <a:buClr>
                <a:schemeClr val="tx2"/>
              </a:buClr>
              <a:buSzPct val="125000"/>
              <a:buFont typeface="Arial" panose="020B0604020202020204" pitchFamily="34" charset="0"/>
              <a:buNone/>
              <a:tabLst/>
              <a:defRPr sz="2400" b="0" i="0">
                <a:latin typeface="Nunito Sans Black" pitchFamily="2" charset="77"/>
                <a:ea typeface="+mn-ea"/>
                <a:cs typeface="+mn-cs"/>
              </a:defRPr>
            </a:lvl2pPr>
            <a:lvl3pPr marL="18000" indent="0" eaLnBrk="1" hangingPunct="1">
              <a:buClr>
                <a:schemeClr val="tx1"/>
              </a:buClr>
              <a:buSzPct val="125000"/>
              <a:buFont typeface="Arial" panose="020B0604020202020204" pitchFamily="34" charset="0"/>
              <a:buNone/>
              <a:tabLst/>
              <a:defRPr sz="2400">
                <a:solidFill>
                  <a:schemeClr val="tx2"/>
                </a:solidFill>
                <a:latin typeface="+mn-lt"/>
                <a:ea typeface="+mn-ea"/>
                <a:cs typeface="+mn-cs"/>
              </a:defRPr>
            </a:lvl3pPr>
            <a:lvl4pPr marL="18000" indent="0" eaLnBrk="1" hangingPunct="1">
              <a:buClr>
                <a:schemeClr val="tx1"/>
              </a:buClr>
              <a:buSzPct val="125000"/>
              <a:buFont typeface="Arial" panose="020B0604020202020204" pitchFamily="34" charset="0"/>
              <a:buNone/>
              <a:tabLst/>
              <a:defRPr sz="2400" b="0" i="0">
                <a:solidFill>
                  <a:schemeClr val="tx2"/>
                </a:solidFill>
                <a:latin typeface="Nunito Sans Black" pitchFamily="2" charset="77"/>
                <a:ea typeface="+mn-ea"/>
                <a:cs typeface="+mn-cs"/>
              </a:defRPr>
            </a:lvl4pPr>
            <a:lvl5pPr marL="18000" indent="0" eaLnBrk="1" hangingPunct="1">
              <a:spcBef>
                <a:spcPts val="2600"/>
              </a:spcBef>
              <a:buClr>
                <a:schemeClr val="tx2"/>
              </a:buClr>
              <a:buSzPct val="125000"/>
              <a:buFont typeface="Arial" panose="020B0604020202020204" pitchFamily="34" charset="0"/>
              <a:buNone/>
              <a:tabLst/>
              <a:defRPr sz="2400" b="0" i="0">
                <a:latin typeface="Nunito Sans Black" pitchFamily="2" charset="77"/>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9525" algn="l" rtl="0">
              <a:spcBef>
                <a:spcPts val="30"/>
              </a:spcBef>
            </a:pPr>
            <a:r>
              <a:rPr lang="en-GB" sz="1350">
                <a:solidFill>
                  <a:schemeClr val="tx1"/>
                </a:solidFill>
              </a:rPr>
              <a:t>Page heading</a:t>
            </a:r>
          </a:p>
        </p:txBody>
      </p:sp>
    </p:spTree>
  </p:cSld>
  <p:clrMap bg1="lt1" tx1="dk1" bg2="lt2" tx2="dk2" accent1="accent1" accent2="accent2" accent3="accent3" accent4="accent4" accent5="accent5" accent6="accent6" hlink="hlink" folHlink="folHlink"/>
  <p:sldLayoutIdLst>
    <p:sldLayoutId id="2147483661" r:id="rId1"/>
    <p:sldLayoutId id="2147483706" r:id="rId2"/>
    <p:sldLayoutId id="2147483691" r:id="rId3"/>
    <p:sldLayoutId id="2147483666" r:id="rId4"/>
    <p:sldLayoutId id="2147483667" r:id="rId5"/>
    <p:sldLayoutId id="2147483668" r:id="rId6"/>
    <p:sldLayoutId id="2147483662" r:id="rId7"/>
    <p:sldLayoutId id="2147483669" r:id="rId8"/>
    <p:sldLayoutId id="2147483671" r:id="rId9"/>
    <p:sldLayoutId id="2147483672" r:id="rId10"/>
    <p:sldLayoutId id="2147483673" r:id="rId11"/>
    <p:sldLayoutId id="2147483674" r:id="rId12"/>
    <p:sldLayoutId id="2147483675" r:id="rId13"/>
    <p:sldLayoutId id="2147483676" r:id="rId14"/>
    <p:sldLayoutId id="2147483713" r:id="rId15"/>
    <p:sldLayoutId id="2147483677" r:id="rId16"/>
    <p:sldLayoutId id="2147483714" r:id="rId17"/>
    <p:sldLayoutId id="2147483679" r:id="rId18"/>
    <p:sldLayoutId id="2147483715" r:id="rId19"/>
    <p:sldLayoutId id="2147483721" r:id="rId20"/>
    <p:sldLayoutId id="2147483680" r:id="rId21"/>
    <p:sldLayoutId id="2147483681" r:id="rId22"/>
    <p:sldLayoutId id="2147483692" r:id="rId23"/>
    <p:sldLayoutId id="2147483711" r:id="rId24"/>
    <p:sldLayoutId id="2147483682" r:id="rId25"/>
    <p:sldLayoutId id="2147483683" r:id="rId26"/>
    <p:sldLayoutId id="2147483707" r:id="rId27"/>
    <p:sldLayoutId id="2147483697" r:id="rId28"/>
    <p:sldLayoutId id="2147483708" r:id="rId29"/>
    <p:sldLayoutId id="2147483701" r:id="rId30"/>
    <p:sldLayoutId id="2147483709" r:id="rId31"/>
    <p:sldLayoutId id="2147483702" r:id="rId32"/>
    <p:sldLayoutId id="2147483710" r:id="rId33"/>
    <p:sldLayoutId id="2147483687" r:id="rId34"/>
    <p:sldLayoutId id="2147483712" r:id="rId35"/>
    <p:sldLayoutId id="2147483699" r:id="rId36"/>
    <p:sldLayoutId id="2147483716" r:id="rId37"/>
    <p:sldLayoutId id="2147483717" r:id="rId38"/>
    <p:sldLayoutId id="2147483698" r:id="rId39"/>
    <p:sldLayoutId id="2147483722" r:id="rId40"/>
    <p:sldLayoutId id="2147483723" r:id="rId41"/>
    <p:sldLayoutId id="2147483700" r:id="rId42"/>
    <p:sldLayoutId id="2147483718" r:id="rId43"/>
    <p:sldLayoutId id="2147483719" r:id="rId44"/>
    <p:sldLayoutId id="2147483720" r:id="rId45"/>
    <p:sldLayoutId id="2147483689" r:id="rId46"/>
    <p:sldLayoutId id="2147483696" r:id="rId47"/>
    <p:sldLayoutId id="2147483703" r:id="rId48"/>
    <p:sldLayoutId id="2147483704" r:id="rId49"/>
    <p:sldLayoutId id="2147483705" r:id="rId50"/>
  </p:sldLayoutIdLst>
  <p:txStyles>
    <p:titleStyle>
      <a:lvl1pPr marL="9525" algn="l" defTabSz="685800" rtl="0" eaLnBrk="1" latinLnBrk="0" hangingPunct="1">
        <a:lnSpc>
          <a:spcPct val="100000"/>
        </a:lnSpc>
        <a:spcBef>
          <a:spcPts val="75"/>
        </a:spcBef>
        <a:defRPr lang="en-US" sz="1350" b="0" i="0" kern="1200" spc="-4" dirty="0" smtClean="0">
          <a:solidFill>
            <a:schemeClr val="tx1"/>
          </a:solidFill>
          <a:latin typeface="Nunito Sans" charset="0"/>
          <a:ea typeface="Nunito Sans" charset="0"/>
          <a:cs typeface="Nunito Sans" charset="0"/>
        </a:defRPr>
      </a:lvl1pPr>
    </p:titleStyle>
    <p:bodyStyle>
      <a:lvl1pPr marL="133200" indent="-122400" eaLnBrk="1" hangingPunct="1">
        <a:buClr>
          <a:schemeClr val="tx2"/>
        </a:buClr>
        <a:buSzPct val="125000"/>
        <a:buFont typeface="Arial" panose="020B0604020202020204" pitchFamily="34" charset="0"/>
        <a:buChar char="•"/>
        <a:tabLst/>
        <a:defRPr sz="1800" b="0" i="0">
          <a:latin typeface="Nunito Sans" charset="0"/>
          <a:ea typeface="Nunito Sans" charset="0"/>
          <a:cs typeface="Nunito Sans" charset="0"/>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bodyStyle>
    <p:otherStyle>
      <a:lvl1pPr marL="0" eaLnBrk="1" hangingPunct="1">
        <a:defRPr>
          <a:latin typeface="+mn-lt"/>
          <a:ea typeface="+mn-ea"/>
          <a:cs typeface="+mn-cs"/>
        </a:defRPr>
      </a:lvl1pPr>
      <a:lvl2pPr marL="342900" eaLnBrk="1" hangingPunct="1">
        <a:defRPr>
          <a:latin typeface="+mn-lt"/>
          <a:ea typeface="+mn-ea"/>
          <a:cs typeface="+mn-cs"/>
        </a:defRPr>
      </a:lvl2pPr>
      <a:lvl3pPr marL="685800" eaLnBrk="1" hangingPunct="1">
        <a:defRPr>
          <a:latin typeface="+mn-lt"/>
          <a:ea typeface="+mn-ea"/>
          <a:cs typeface="+mn-cs"/>
        </a:defRPr>
      </a:lvl3pPr>
      <a:lvl4pPr marL="1028700" eaLnBrk="1" hangingPunct="1">
        <a:defRPr>
          <a:latin typeface="+mn-lt"/>
          <a:ea typeface="+mn-ea"/>
          <a:cs typeface="+mn-cs"/>
        </a:defRPr>
      </a:lvl4pPr>
      <a:lvl5pPr marL="1371600" eaLnBrk="1" hangingPunct="1">
        <a:defRPr>
          <a:latin typeface="+mn-lt"/>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227" userDrawn="1">
          <p15:clr>
            <a:srgbClr val="F26B43"/>
          </p15:clr>
        </p15:guide>
        <p15:guide id="3" orient="horz" pos="4163" userDrawn="1">
          <p15:clr>
            <a:srgbClr val="F26B43"/>
          </p15:clr>
        </p15:guide>
        <p15:guide id="4" orient="horz" pos="227" userDrawn="1">
          <p15:clr>
            <a:srgbClr val="F26B43"/>
          </p15:clr>
        </p15:guide>
        <p15:guide id="5" pos="7452" userDrawn="1">
          <p15:clr>
            <a:srgbClr val="F26B43"/>
          </p15:clr>
        </p15:guide>
        <p15:guide id="6"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31.xml"/><Relationship Id="rId16" Type="http://schemas.openxmlformats.org/officeDocument/2006/relationships/diagramColors" Target="../diagrams/colors3.xml"/><Relationship Id="rId1" Type="http://schemas.openxmlformats.org/officeDocument/2006/relationships/slideLayout" Target="../slideLayouts/slideLayout2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diagramData" Target="../diagrams/data6.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17" Type="http://schemas.microsoft.com/office/2007/relationships/diagramDrawing" Target="../diagrams/drawing6.xml"/><Relationship Id="rId2" Type="http://schemas.openxmlformats.org/officeDocument/2006/relationships/notesSlide" Target="../notesSlides/notesSlide35.xml"/><Relationship Id="rId16" Type="http://schemas.openxmlformats.org/officeDocument/2006/relationships/diagramColors" Target="../diagrams/colors6.xml"/><Relationship Id="rId1" Type="http://schemas.openxmlformats.org/officeDocument/2006/relationships/slideLayout" Target="../slideLayouts/slideLayout22.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5" Type="http://schemas.openxmlformats.org/officeDocument/2006/relationships/diagramQuickStyle" Target="../diagrams/quickStyle6.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 Id="rId14" Type="http://schemas.openxmlformats.org/officeDocument/2006/relationships/diagramLayout" Target="../diagrams/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0.xml"/><Relationship Id="rId1" Type="http://schemas.openxmlformats.org/officeDocument/2006/relationships/slideLayout" Target="../slideLayouts/slideLayout2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1.xml"/><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2.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4.xml"/><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5.xml"/><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6.xml"/><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7.xml"/><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8.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C1EAEB7-B331-C443-8021-BFFE8DD4BBBE}"/>
              </a:ext>
            </a:extLst>
          </p:cNvPr>
          <p:cNvSpPr>
            <a:spLocks noGrp="1"/>
          </p:cNvSpPr>
          <p:nvPr>
            <p:ph type="body" sz="quarter" idx="10"/>
          </p:nvPr>
        </p:nvSpPr>
        <p:spPr>
          <a:xfrm>
            <a:off x="1981338" y="4808053"/>
            <a:ext cx="8229325" cy="1374083"/>
          </a:xfrm>
        </p:spPr>
        <p:txBody>
          <a:bodyPr/>
          <a:lstStyle/>
          <a:p>
            <a:r>
              <a:rPr lang="en-GB" sz="2400" dirty="0"/>
              <a:t>Transforming Our Volunteer Experience - </a:t>
            </a:r>
          </a:p>
          <a:p>
            <a:r>
              <a:rPr lang="en-GB" dirty="0"/>
              <a:t>How we Volunteer Together</a:t>
            </a:r>
          </a:p>
        </p:txBody>
      </p:sp>
    </p:spTree>
    <p:extLst>
      <p:ext uri="{BB962C8B-B14F-4D97-AF65-F5344CB8AC3E}">
        <p14:creationId xmlns:p14="http://schemas.microsoft.com/office/powerpoint/2010/main" val="5478558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70F8D-AEF3-80A4-D2E8-6939649B36D3}"/>
              </a:ext>
            </a:extLst>
          </p:cNvPr>
          <p:cNvSpPr>
            <a:spLocks noGrp="1"/>
          </p:cNvSpPr>
          <p:nvPr>
            <p:ph type="ctrTitle"/>
          </p:nvPr>
        </p:nvSpPr>
        <p:spPr/>
        <p:txBody>
          <a:bodyPr/>
          <a:lstStyle/>
          <a:p>
            <a:r>
              <a:rPr lang="en-GB"/>
              <a:t>How we Volunteer Together</a:t>
            </a:r>
            <a:endParaRPr lang="en-GB" dirty="0"/>
          </a:p>
        </p:txBody>
      </p:sp>
      <p:sp>
        <p:nvSpPr>
          <p:cNvPr id="4" name="Text Placeholder 3">
            <a:extLst>
              <a:ext uri="{FF2B5EF4-FFF2-40B4-BE49-F238E27FC236}">
                <a16:creationId xmlns:a16="http://schemas.microsoft.com/office/drawing/2014/main" id="{94ED0430-74DC-72B7-D4DD-C1C9D3935CC2}"/>
              </a:ext>
            </a:extLst>
          </p:cNvPr>
          <p:cNvSpPr>
            <a:spLocks noGrp="1"/>
          </p:cNvSpPr>
          <p:nvPr>
            <p:ph type="body" sz="quarter" idx="12"/>
          </p:nvPr>
        </p:nvSpPr>
        <p:spPr>
          <a:xfrm>
            <a:off x="345675" y="4787089"/>
            <a:ext cx="9328412" cy="1025281"/>
          </a:xfrm>
        </p:spPr>
        <p:txBody>
          <a:bodyPr>
            <a:normAutofit/>
          </a:bodyPr>
          <a:lstStyle/>
          <a:p>
            <a:r>
              <a:rPr lang="en-GB" dirty="0"/>
              <a:t>Our Volunteering Culture</a:t>
            </a:r>
          </a:p>
        </p:txBody>
      </p:sp>
    </p:spTree>
    <p:extLst>
      <p:ext uri="{BB962C8B-B14F-4D97-AF65-F5344CB8AC3E}">
        <p14:creationId xmlns:p14="http://schemas.microsoft.com/office/powerpoint/2010/main" val="36671517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a:t>How we Volunteer Together</a:t>
            </a:r>
            <a:endParaRPr lang="en-GB" dirty="0"/>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dirty="0"/>
              <a:t>Our Volunteering Culture</a:t>
            </a:r>
          </a:p>
        </p:txBody>
      </p:sp>
      <p:sp>
        <p:nvSpPr>
          <p:cNvPr id="9" name="Text Placeholder 8">
            <a:extLst>
              <a:ext uri="{FF2B5EF4-FFF2-40B4-BE49-F238E27FC236}">
                <a16:creationId xmlns:a16="http://schemas.microsoft.com/office/drawing/2014/main" id="{59300F14-4233-AC21-706A-8264D6C89E0B}"/>
              </a:ext>
            </a:extLst>
          </p:cNvPr>
          <p:cNvSpPr>
            <a:spLocks noGrp="1"/>
          </p:cNvSpPr>
          <p:nvPr>
            <p:ph type="body" sz="quarter" idx="10"/>
          </p:nvPr>
        </p:nvSpPr>
        <p:spPr>
          <a:xfrm>
            <a:off x="623248" y="1647623"/>
            <a:ext cx="10945504" cy="3382696"/>
          </a:xfrm>
        </p:spPr>
        <p:txBody>
          <a:bodyPr/>
          <a:lstStyle/>
          <a:p>
            <a:pPr algn="ctr">
              <a:lnSpc>
                <a:spcPct val="100000"/>
              </a:lnSpc>
            </a:pPr>
            <a:r>
              <a:rPr lang="en-GB" sz="3600" dirty="0">
                <a:solidFill>
                  <a:srgbClr val="7414DC"/>
                </a:solidFill>
                <a:latin typeface="Nunito Sans Black" panose="00000A00000000000000" pitchFamily="2" charset="0"/>
              </a:rPr>
              <a:t>“A shared understanding for what we do and say as volunteers in Scouts,  </a:t>
            </a:r>
          </a:p>
          <a:p>
            <a:pPr algn="ctr">
              <a:lnSpc>
                <a:spcPct val="100000"/>
              </a:lnSpc>
            </a:pPr>
            <a:r>
              <a:rPr lang="en-GB" sz="3600" dirty="0">
                <a:solidFill>
                  <a:srgbClr val="7414DC"/>
                </a:solidFill>
                <a:latin typeface="Nunito Sans Black" panose="00000A00000000000000" pitchFamily="2" charset="0"/>
              </a:rPr>
              <a:t>supporting each other, following our values and being at our best,  </a:t>
            </a:r>
          </a:p>
          <a:p>
            <a:pPr algn="ctr">
              <a:lnSpc>
                <a:spcPct val="100000"/>
              </a:lnSpc>
            </a:pPr>
            <a:r>
              <a:rPr lang="en-GB" sz="3600" dirty="0">
                <a:solidFill>
                  <a:srgbClr val="7414DC"/>
                </a:solidFill>
                <a:latin typeface="Nunito Sans Black" panose="00000A00000000000000" pitchFamily="2" charset="0"/>
              </a:rPr>
              <a:t>while acting as role models for young people.”</a:t>
            </a:r>
          </a:p>
        </p:txBody>
      </p:sp>
      <p:grpSp>
        <p:nvGrpSpPr>
          <p:cNvPr id="4" name="Group 3">
            <a:extLst>
              <a:ext uri="{FF2B5EF4-FFF2-40B4-BE49-F238E27FC236}">
                <a16:creationId xmlns:a16="http://schemas.microsoft.com/office/drawing/2014/main" id="{B9A6F838-4EC8-73A0-036F-E538D00EC10E}"/>
              </a:ext>
            </a:extLst>
          </p:cNvPr>
          <p:cNvGrpSpPr/>
          <p:nvPr/>
        </p:nvGrpSpPr>
        <p:grpSpPr>
          <a:xfrm>
            <a:off x="481855" y="4460154"/>
            <a:ext cx="11530729" cy="2423310"/>
            <a:chOff x="349333" y="4979330"/>
            <a:chExt cx="11530729" cy="2423310"/>
          </a:xfrm>
        </p:grpSpPr>
        <p:pic>
          <p:nvPicPr>
            <p:cNvPr id="5" name="Google Shape;133;p23">
              <a:extLst>
                <a:ext uri="{FF2B5EF4-FFF2-40B4-BE49-F238E27FC236}">
                  <a16:creationId xmlns:a16="http://schemas.microsoft.com/office/drawing/2014/main" id="{85CC7368-8D3E-51BB-3C2D-58DB4B8B81FA}"/>
                </a:ext>
              </a:extLst>
            </p:cNvPr>
            <p:cNvPicPr preferRelativeResize="0"/>
            <p:nvPr/>
          </p:nvPicPr>
          <p:blipFill rotWithShape="1">
            <a:blip r:embed="rId3">
              <a:clrChange>
                <a:clrFrom>
                  <a:srgbClr val="E2F1EB"/>
                </a:clrFrom>
                <a:clrTo>
                  <a:srgbClr val="E2F1EB">
                    <a:alpha val="0"/>
                  </a:srgbClr>
                </a:clrTo>
              </a:clrChange>
              <a:alphaModFix/>
            </a:blip>
            <a:srcRect t="288" b="288"/>
            <a:stretch/>
          </p:blipFill>
          <p:spPr>
            <a:xfrm>
              <a:off x="5374102" y="5535293"/>
              <a:ext cx="2193363" cy="1850231"/>
            </a:xfrm>
            <a:prstGeom prst="rect">
              <a:avLst/>
            </a:prstGeom>
            <a:noFill/>
            <a:ln>
              <a:noFill/>
            </a:ln>
          </p:spPr>
        </p:pic>
        <p:pic>
          <p:nvPicPr>
            <p:cNvPr id="6" name="Picture 6">
              <a:extLst>
                <a:ext uri="{FF2B5EF4-FFF2-40B4-BE49-F238E27FC236}">
                  <a16:creationId xmlns:a16="http://schemas.microsoft.com/office/drawing/2014/main" id="{C4AAB54B-8843-961D-5AD6-A5018A1A4C53}"/>
                </a:ext>
              </a:extLst>
            </p:cNvPr>
            <p:cNvPicPr>
              <a:picLocks noChangeAspect="1" noChangeArrowheads="1"/>
            </p:cNvPicPr>
            <p:nvPr/>
          </p:nvPicPr>
          <p:blipFill>
            <a:blip r:embed="rId4">
              <a:clrChange>
                <a:clrFrom>
                  <a:srgbClr val="FBD6D2"/>
                </a:clrFrom>
                <a:clrTo>
                  <a:srgbClr val="FBD6D2">
                    <a:alpha val="0"/>
                  </a:srgbClr>
                </a:clrTo>
              </a:clrChange>
              <a:extLst>
                <a:ext uri="{28A0092B-C50C-407E-A947-70E740481C1C}">
                  <a14:useLocalDpi xmlns:a14="http://schemas.microsoft.com/office/drawing/2010/main" val="0"/>
                </a:ext>
              </a:extLst>
            </a:blip>
            <a:srcRect/>
            <a:stretch>
              <a:fillRect/>
            </a:stretch>
          </p:blipFill>
          <p:spPr bwMode="auto">
            <a:xfrm>
              <a:off x="349333" y="5502402"/>
              <a:ext cx="189878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BC9F5758-861D-47D5-D904-E7DC52C0A71A}"/>
                </a:ext>
              </a:extLst>
            </p:cNvPr>
            <p:cNvPicPr>
              <a:picLocks noChangeAspect="1" noChangeArrowheads="1"/>
            </p:cNvPicPr>
            <p:nvPr/>
          </p:nvPicPr>
          <p:blipFill>
            <a:blip r:embed="rId5">
              <a:clrChange>
                <a:clrFrom>
                  <a:srgbClr val="BCE2F1"/>
                </a:clrFrom>
                <a:clrTo>
                  <a:srgbClr val="BCE2F1">
                    <a:alpha val="0"/>
                  </a:srgbClr>
                </a:clrTo>
              </a:clrChange>
              <a:extLst>
                <a:ext uri="{28A0092B-C50C-407E-A947-70E740481C1C}">
                  <a14:useLocalDpi xmlns:a14="http://schemas.microsoft.com/office/drawing/2010/main" val="0"/>
                </a:ext>
              </a:extLst>
            </a:blip>
            <a:srcRect/>
            <a:stretch>
              <a:fillRect/>
            </a:stretch>
          </p:blipFill>
          <p:spPr bwMode="auto">
            <a:xfrm>
              <a:off x="9960550" y="5476923"/>
              <a:ext cx="1919512" cy="19065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a:extLst>
                <a:ext uri="{FF2B5EF4-FFF2-40B4-BE49-F238E27FC236}">
                  <a16:creationId xmlns:a16="http://schemas.microsoft.com/office/drawing/2014/main" id="{EEC46A3E-DA80-DC91-BA12-670FB41BA970}"/>
                </a:ext>
              </a:extLst>
            </p:cNvPr>
            <p:cNvPicPr>
              <a:picLocks noChangeAspect="1" noChangeArrowheads="1"/>
            </p:cNvPicPr>
            <p:nvPr/>
          </p:nvPicPr>
          <p:blipFill rotWithShape="1">
            <a:blip r:embed="rId6" cstate="print">
              <a:clrChange>
                <a:clrFrom>
                  <a:srgbClr val="FFE8BF"/>
                </a:clrFrom>
                <a:clrTo>
                  <a:srgbClr val="FFE8BF">
                    <a:alpha val="0"/>
                  </a:srgbClr>
                </a:clrTo>
              </a:clrChange>
              <a:extLst>
                <a:ext uri="{28A0092B-C50C-407E-A947-70E740481C1C}">
                  <a14:useLocalDpi xmlns:a14="http://schemas.microsoft.com/office/drawing/2010/main" val="0"/>
                </a:ext>
              </a:extLst>
            </a:blip>
            <a:srcRect l="20814" r="20740"/>
            <a:stretch/>
          </p:blipFill>
          <p:spPr bwMode="auto">
            <a:xfrm>
              <a:off x="1929532" y="5596587"/>
              <a:ext cx="1058542" cy="179890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6E685757-D5E1-3B19-4692-396D5240D083}"/>
                </a:ext>
              </a:extLst>
            </p:cNvPr>
            <p:cNvPicPr>
              <a:picLocks noChangeAspect="1" noChangeArrowheads="1"/>
            </p:cNvPicPr>
            <p:nvPr/>
          </p:nvPicPr>
          <p:blipFill rotWithShape="1">
            <a:blip r:embed="rId7">
              <a:clrChange>
                <a:clrFrom>
                  <a:srgbClr val="E2F1EB"/>
                </a:clrFrom>
                <a:clrTo>
                  <a:srgbClr val="E2F1EB">
                    <a:alpha val="0"/>
                  </a:srgbClr>
                </a:clrTo>
              </a:clrChange>
              <a:extLst>
                <a:ext uri="{28A0092B-C50C-407E-A947-70E740481C1C}">
                  <a14:useLocalDpi xmlns:a14="http://schemas.microsoft.com/office/drawing/2010/main" val="0"/>
                </a:ext>
              </a:extLst>
            </a:blip>
            <a:srcRect r="1907"/>
            <a:stretch/>
          </p:blipFill>
          <p:spPr bwMode="auto">
            <a:xfrm>
              <a:off x="8347745" y="4979330"/>
              <a:ext cx="2386221" cy="24161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a:extLst>
                <a:ext uri="{FF2B5EF4-FFF2-40B4-BE49-F238E27FC236}">
                  <a16:creationId xmlns:a16="http://schemas.microsoft.com/office/drawing/2014/main" id="{7AF1D5FC-D786-478C-90FF-54707CB8502A}"/>
                </a:ext>
              </a:extLst>
            </p:cNvPr>
            <p:cNvPicPr>
              <a:picLocks noChangeAspect="1" noChangeArrowheads="1"/>
            </p:cNvPicPr>
            <p:nvPr/>
          </p:nvPicPr>
          <p:blipFill rotWithShape="1">
            <a:blip r:embed="rId8">
              <a:clrChange>
                <a:clrFrom>
                  <a:srgbClr val="FBD6D2"/>
                </a:clrFrom>
                <a:clrTo>
                  <a:srgbClr val="FBD6D2">
                    <a:alpha val="0"/>
                  </a:srgbClr>
                </a:clrTo>
              </a:clrChange>
              <a:extLst>
                <a:ext uri="{28A0092B-C50C-407E-A947-70E740481C1C}">
                  <a14:useLocalDpi xmlns:a14="http://schemas.microsoft.com/office/drawing/2010/main" val="0"/>
                </a:ext>
              </a:extLst>
            </a:blip>
            <a:srcRect t="4317"/>
            <a:stretch/>
          </p:blipFill>
          <p:spPr bwMode="auto">
            <a:xfrm>
              <a:off x="2668287" y="5509544"/>
              <a:ext cx="1984462" cy="188595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206E400C-3A25-83AD-ECA3-261D2F4E52DA}"/>
                </a:ext>
              </a:extLst>
            </p:cNvPr>
            <p:cNvPicPr>
              <a:picLocks noChangeAspect="1" noChangeArrowheads="1"/>
            </p:cNvPicPr>
            <p:nvPr/>
          </p:nvPicPr>
          <p:blipFill>
            <a:blip r:embed="rId9">
              <a:clrChange>
                <a:clrFrom>
                  <a:srgbClr val="BCE2F1"/>
                </a:clrFrom>
                <a:clrTo>
                  <a:srgbClr val="BCE2F1">
                    <a:alpha val="0"/>
                  </a:srgbClr>
                </a:clrTo>
              </a:clrChange>
              <a:extLst>
                <a:ext uri="{28A0092B-C50C-407E-A947-70E740481C1C}">
                  <a14:useLocalDpi xmlns:a14="http://schemas.microsoft.com/office/drawing/2010/main" val="0"/>
                </a:ext>
              </a:extLst>
            </a:blip>
            <a:srcRect/>
            <a:stretch>
              <a:fillRect/>
            </a:stretch>
          </p:blipFill>
          <p:spPr bwMode="auto">
            <a:xfrm>
              <a:off x="4129116" y="5204923"/>
              <a:ext cx="2193363" cy="21785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D817778A-B587-6D3B-434F-662545F174B2}"/>
                </a:ext>
              </a:extLst>
            </p:cNvPr>
            <p:cNvPicPr>
              <a:picLocks noChangeAspect="1" noChangeArrowheads="1"/>
            </p:cNvPicPr>
            <p:nvPr/>
          </p:nvPicPr>
          <p:blipFill rotWithShape="1">
            <a:blip r:embed="rId10">
              <a:clrChange>
                <a:clrFrom>
                  <a:srgbClr val="FFE8BF"/>
                </a:clrFrom>
                <a:clrTo>
                  <a:srgbClr val="FFE8BF">
                    <a:alpha val="0"/>
                  </a:srgbClr>
                </a:clrTo>
              </a:clrChange>
              <a:extLst>
                <a:ext uri="{28A0092B-C50C-407E-A947-70E740481C1C}">
                  <a14:useLocalDpi xmlns:a14="http://schemas.microsoft.com/office/drawing/2010/main" val="0"/>
                </a:ext>
              </a:extLst>
            </a:blip>
            <a:srcRect l="2483" r="1"/>
            <a:stretch/>
          </p:blipFill>
          <p:spPr bwMode="auto">
            <a:xfrm>
              <a:off x="6911009" y="5224097"/>
              <a:ext cx="2138889" cy="217854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188464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dirty="0"/>
              <a:t>How we Volunteer Together</a:t>
            </a:r>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a:t>Our Volunteering Culture</a:t>
            </a:r>
            <a:endParaRPr lang="en-GB" dirty="0"/>
          </a:p>
        </p:txBody>
      </p:sp>
      <p:sp>
        <p:nvSpPr>
          <p:cNvPr id="4" name="TextBox 3">
            <a:extLst>
              <a:ext uri="{FF2B5EF4-FFF2-40B4-BE49-F238E27FC236}">
                <a16:creationId xmlns:a16="http://schemas.microsoft.com/office/drawing/2014/main" id="{A0CA0ABC-BFFA-099F-201B-78E980AEAA11}"/>
              </a:ext>
            </a:extLst>
          </p:cNvPr>
          <p:cNvSpPr txBox="1"/>
          <p:nvPr/>
        </p:nvSpPr>
        <p:spPr>
          <a:xfrm>
            <a:off x="186647" y="903098"/>
            <a:ext cx="4988327" cy="400110"/>
          </a:xfrm>
          <a:prstGeom prst="rect">
            <a:avLst/>
          </a:prstGeom>
          <a:noFill/>
        </p:spPr>
        <p:txBody>
          <a:bodyPr wrap="square">
            <a:spAutoFit/>
          </a:bodyPr>
          <a:lstStyle/>
          <a:p>
            <a:pPr marL="64770">
              <a:spcBef>
                <a:spcPts val="2145"/>
              </a:spcBef>
            </a:pPr>
            <a:r>
              <a:rPr lang="en-GB" sz="2000" dirty="0">
                <a:solidFill>
                  <a:schemeClr val="accent5"/>
                </a:solidFill>
                <a:latin typeface="Nunito Sans Black" panose="00000A00000000000000" pitchFamily="2" charset="0"/>
                <a:cs typeface="Nunito Sans Black"/>
              </a:rPr>
              <a:t>Our Volunteering Culture</a:t>
            </a:r>
          </a:p>
        </p:txBody>
      </p:sp>
      <p:sp>
        <p:nvSpPr>
          <p:cNvPr id="12" name="Text Placeholder 8">
            <a:extLst>
              <a:ext uri="{FF2B5EF4-FFF2-40B4-BE49-F238E27FC236}">
                <a16:creationId xmlns:a16="http://schemas.microsoft.com/office/drawing/2014/main" id="{4506C49B-B3BD-E51A-EF9A-AE9FE70A18F1}"/>
              </a:ext>
            </a:extLst>
          </p:cNvPr>
          <p:cNvSpPr txBox="1">
            <a:spLocks/>
          </p:cNvSpPr>
          <p:nvPr/>
        </p:nvSpPr>
        <p:spPr>
          <a:xfrm>
            <a:off x="272787" y="1464257"/>
            <a:ext cx="5823213" cy="506719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sz="1800" b="0" i="0">
                <a:latin typeface="Nunito Sans" charset="0"/>
                <a:ea typeface="Nunito Sans" charset="0"/>
                <a:cs typeface="Nunito Sans" charset="0"/>
              </a:defRPr>
            </a:lvl1pPr>
            <a:lvl2pPr marL="10800" indent="0" eaLnBrk="1" hangingPunct="1">
              <a:buClr>
                <a:schemeClr val="tx2"/>
              </a:buClr>
              <a:buSzPct val="125000"/>
              <a:buFont typeface="Arial" panose="020B0604020202020204" pitchFamily="34" charset="0"/>
              <a:buNone/>
              <a:tabLst/>
              <a:defRPr sz="1800" b="0" i="0">
                <a:latin typeface="Nunito Sans Black" pitchFamily="2" charset="77"/>
                <a:ea typeface="+mn-ea"/>
                <a:cs typeface="+mn-cs"/>
              </a:defRPr>
            </a:lvl2pPr>
            <a:lvl3pPr marL="10800" indent="0" eaLnBrk="1" hangingPunct="1">
              <a:buClr>
                <a:schemeClr val="tx1"/>
              </a:buClr>
              <a:buSzPct val="125000"/>
              <a:buFont typeface="Arial" panose="020B0604020202020204" pitchFamily="34" charset="0"/>
              <a:buNone/>
              <a:tabLst/>
              <a:defRPr sz="1800">
                <a:solidFill>
                  <a:schemeClr val="tx2"/>
                </a:solidFill>
                <a:latin typeface="+mn-lt"/>
                <a:ea typeface="+mn-ea"/>
                <a:cs typeface="+mn-cs"/>
              </a:defRPr>
            </a:lvl3pPr>
            <a:lvl4pPr marL="10800" indent="0" eaLnBrk="1" hangingPunct="1">
              <a:buClr>
                <a:schemeClr val="tx1"/>
              </a:buClr>
              <a:buSzPct val="125000"/>
              <a:buFont typeface="Arial" panose="020B0604020202020204" pitchFamily="34" charset="0"/>
              <a:buNone/>
              <a:tabLst/>
              <a:defRPr sz="1800" b="0" i="0">
                <a:solidFill>
                  <a:schemeClr val="tx2"/>
                </a:solidFill>
                <a:latin typeface="Nunito Sans Black" pitchFamily="2" charset="77"/>
                <a:ea typeface="+mn-ea"/>
                <a:cs typeface="+mn-cs"/>
              </a:defRPr>
            </a:lvl4pPr>
            <a:lvl5pPr marL="10800" indent="0" eaLnBrk="1" hangingPunct="1">
              <a:spcBef>
                <a:spcPts val="1950"/>
              </a:spcBef>
              <a:buClr>
                <a:schemeClr val="tx2"/>
              </a:buClr>
              <a:buSzPct val="125000"/>
              <a:buFont typeface="Arial" panose="020B0604020202020204" pitchFamily="34" charset="0"/>
              <a:buNone/>
              <a:tabLst/>
              <a:defRPr sz="1800" b="0" i="0">
                <a:solidFill>
                  <a:schemeClr val="tx2"/>
                </a:solidFill>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buClr>
                <a:schemeClr val="accent5"/>
              </a:buClr>
            </a:pPr>
            <a:r>
              <a:rPr lang="en-GB" sz="2000" b="0" i="0" dirty="0">
                <a:solidFill>
                  <a:srgbClr val="404040"/>
                </a:solidFill>
                <a:effectLst/>
                <a:latin typeface="Nunito Sans" panose="00000500000000000000" pitchFamily="2" charset="0"/>
              </a:rPr>
              <a:t>We want Our Volunteering Culture to be something we're all proud of</a:t>
            </a:r>
          </a:p>
          <a:p>
            <a:pPr marL="10795" defTabSz="914400">
              <a:buClr>
                <a:schemeClr val="accent5"/>
              </a:buClr>
            </a:pPr>
            <a:endParaRPr lang="en-GB" sz="2000" dirty="0">
              <a:solidFill>
                <a:srgbClr val="404040"/>
              </a:solidFill>
              <a:latin typeface="Nunito Sans" panose="00000500000000000000" pitchFamily="2" charset="0"/>
            </a:endParaRPr>
          </a:p>
          <a:p>
            <a:pPr marL="10795" defTabSz="914400">
              <a:buClr>
                <a:schemeClr val="accent5"/>
              </a:buClr>
            </a:pPr>
            <a:r>
              <a:rPr lang="en-GB" sz="2000" b="0" i="0" dirty="0">
                <a:solidFill>
                  <a:srgbClr val="404040"/>
                </a:solidFill>
                <a:effectLst/>
                <a:latin typeface="Nunito Sans" panose="00000500000000000000" pitchFamily="2" charset="0"/>
              </a:rPr>
              <a:t>As volunteers in Scouts, we’re proud to help young people step up, speak up, dream big and gain the skills they need for life</a:t>
            </a:r>
          </a:p>
          <a:p>
            <a:pPr marL="10795" defTabSz="914400">
              <a:buClr>
                <a:schemeClr val="accent5"/>
              </a:buClr>
            </a:pPr>
            <a:endParaRPr lang="en-GB" sz="2000" dirty="0">
              <a:solidFill>
                <a:srgbClr val="404040"/>
              </a:solidFill>
              <a:latin typeface="Nunito Sans" panose="00000500000000000000" pitchFamily="2" charset="0"/>
            </a:endParaRPr>
          </a:p>
          <a:p>
            <a:pPr marL="10795" defTabSz="914400">
              <a:buClr>
                <a:schemeClr val="accent5"/>
              </a:buClr>
            </a:pPr>
            <a:r>
              <a:rPr lang="en-GB" sz="2000" b="0" i="0" dirty="0">
                <a:solidFill>
                  <a:srgbClr val="404040"/>
                </a:solidFill>
                <a:effectLst/>
                <a:latin typeface="Nunito Sans" panose="00000500000000000000" pitchFamily="2" charset="0"/>
              </a:rPr>
              <a:t>By working together, and living our values of integrity, respect, care, belief and cooperation, our aim is to have a positive, safe and rewarding experience as volunteers for a movement we truly believe in</a:t>
            </a:r>
          </a:p>
          <a:p>
            <a:pPr marL="10795" defTabSz="914400">
              <a:buClr>
                <a:schemeClr val="accent5"/>
              </a:buClr>
            </a:pPr>
            <a:endParaRPr lang="en-GB" sz="2000" dirty="0">
              <a:solidFill>
                <a:srgbClr val="404040"/>
              </a:solidFill>
              <a:latin typeface="Nunito Sans" panose="00000500000000000000" pitchFamily="2" charset="0"/>
            </a:endParaRPr>
          </a:p>
          <a:p>
            <a:pPr marL="10795" defTabSz="914400">
              <a:buClr>
                <a:schemeClr val="accent5"/>
              </a:buClr>
            </a:pPr>
            <a:r>
              <a:rPr lang="en-GB" sz="2000" b="0" i="0" dirty="0">
                <a:solidFill>
                  <a:srgbClr val="404040"/>
                </a:solidFill>
                <a:effectLst/>
                <a:latin typeface="Nunito Sans" panose="00000500000000000000" pitchFamily="2" charset="0"/>
              </a:rPr>
              <a:t>It’s not something ‘extra’ to do. It’s at the heart of everything we do and it’s there to help us all</a:t>
            </a:r>
          </a:p>
          <a:p>
            <a:pPr marL="10795" defTabSz="914400">
              <a:buClr>
                <a:schemeClr val="accent5"/>
              </a:buClr>
            </a:pPr>
            <a:endParaRPr lang="en-GB" sz="2000" dirty="0">
              <a:solidFill>
                <a:srgbClr val="404040"/>
              </a:solidFill>
              <a:latin typeface="Nunito Sans" panose="00000500000000000000" pitchFamily="2" charset="0"/>
            </a:endParaRPr>
          </a:p>
          <a:p>
            <a:pPr marL="10795" defTabSz="914400">
              <a:buClr>
                <a:schemeClr val="accent5"/>
              </a:buClr>
            </a:pPr>
            <a:endParaRPr lang="en-GB" sz="2000" dirty="0"/>
          </a:p>
          <a:p>
            <a:pPr marL="10795" defTabSz="914400">
              <a:buClr>
                <a:schemeClr val="accent5"/>
              </a:buClr>
            </a:pPr>
            <a:endParaRPr lang="en-GB" sz="2000" dirty="0"/>
          </a:p>
          <a:p>
            <a:pPr marL="10795" defTabSz="914400">
              <a:buClr>
                <a:schemeClr val="accent5"/>
              </a:buClr>
            </a:pPr>
            <a:endParaRPr lang="en-GB" sz="2000" dirty="0"/>
          </a:p>
          <a:p>
            <a:pPr marL="10795" defTabSz="914400">
              <a:buClr>
                <a:schemeClr val="accent5"/>
              </a:buClr>
            </a:pPr>
            <a:endParaRPr lang="en-GB" sz="2000" dirty="0"/>
          </a:p>
        </p:txBody>
      </p:sp>
      <p:pic>
        <p:nvPicPr>
          <p:cNvPr id="6" name="Picture 16" descr="A person giving a presentation to an audience&#10;&#10;Description automatically generated">
            <a:extLst>
              <a:ext uri="{FF2B5EF4-FFF2-40B4-BE49-F238E27FC236}">
                <a16:creationId xmlns:a16="http://schemas.microsoft.com/office/drawing/2014/main" id="{289EDD5A-C451-C556-2AAE-B7AFA14A2995}"/>
              </a:ext>
            </a:extLst>
          </p:cNvPr>
          <p:cNvPicPr>
            <a:picLocks noChangeAspect="1"/>
          </p:cNvPicPr>
          <p:nvPr/>
        </p:nvPicPr>
        <p:blipFill rotWithShape="1">
          <a:blip r:embed="rId3"/>
          <a:srcRect l="26097" t="7824" r="7366" b="-352"/>
          <a:stretch/>
        </p:blipFill>
        <p:spPr>
          <a:xfrm>
            <a:off x="6396405" y="1303208"/>
            <a:ext cx="5522808" cy="4923046"/>
          </a:xfrm>
          <a:prstGeom prst="rect">
            <a:avLst/>
          </a:prstGeom>
        </p:spPr>
      </p:pic>
    </p:spTree>
    <p:extLst>
      <p:ext uri="{BB962C8B-B14F-4D97-AF65-F5344CB8AC3E}">
        <p14:creationId xmlns:p14="http://schemas.microsoft.com/office/powerpoint/2010/main" val="8471463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a:t>How we Volunteer Together</a:t>
            </a:r>
            <a:endParaRPr lang="en-GB" dirty="0"/>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a:t>Our Volunteering Culture</a:t>
            </a:r>
            <a:endParaRPr lang="en-GB" dirty="0"/>
          </a:p>
        </p:txBody>
      </p:sp>
      <p:sp>
        <p:nvSpPr>
          <p:cNvPr id="4" name="TextBox 3">
            <a:extLst>
              <a:ext uri="{FF2B5EF4-FFF2-40B4-BE49-F238E27FC236}">
                <a16:creationId xmlns:a16="http://schemas.microsoft.com/office/drawing/2014/main" id="{A0CA0ABC-BFFA-099F-201B-78E980AEAA11}"/>
              </a:ext>
            </a:extLst>
          </p:cNvPr>
          <p:cNvSpPr txBox="1"/>
          <p:nvPr/>
        </p:nvSpPr>
        <p:spPr>
          <a:xfrm>
            <a:off x="5590746" y="903098"/>
            <a:ext cx="4988327" cy="400110"/>
          </a:xfrm>
          <a:prstGeom prst="rect">
            <a:avLst/>
          </a:prstGeom>
          <a:noFill/>
        </p:spPr>
        <p:txBody>
          <a:bodyPr wrap="square">
            <a:spAutoFit/>
          </a:bodyPr>
          <a:lstStyle/>
          <a:p>
            <a:pPr marL="64770">
              <a:spcBef>
                <a:spcPts val="2145"/>
              </a:spcBef>
            </a:pPr>
            <a:r>
              <a:rPr lang="en-GB" sz="2000" dirty="0">
                <a:solidFill>
                  <a:schemeClr val="accent5"/>
                </a:solidFill>
                <a:latin typeface="Nunito Sans Black" panose="00000A00000000000000" pitchFamily="2" charset="0"/>
                <a:cs typeface="Nunito Sans Black"/>
              </a:rPr>
              <a:t>Our Volunteering Culture</a:t>
            </a:r>
          </a:p>
        </p:txBody>
      </p:sp>
      <p:sp>
        <p:nvSpPr>
          <p:cNvPr id="12" name="Text Placeholder 8">
            <a:extLst>
              <a:ext uri="{FF2B5EF4-FFF2-40B4-BE49-F238E27FC236}">
                <a16:creationId xmlns:a16="http://schemas.microsoft.com/office/drawing/2014/main" id="{4506C49B-B3BD-E51A-EF9A-AE9FE70A18F1}"/>
              </a:ext>
            </a:extLst>
          </p:cNvPr>
          <p:cNvSpPr txBox="1">
            <a:spLocks/>
          </p:cNvSpPr>
          <p:nvPr/>
        </p:nvSpPr>
        <p:spPr>
          <a:xfrm>
            <a:off x="5711061" y="1464257"/>
            <a:ext cx="6214152" cy="5067191"/>
          </a:xfrm>
          <a:prstGeom prst="rect">
            <a:avLst/>
          </a:prstGeom>
        </p:spPr>
        <p:txBody>
          <a:bodyPr vert="horz" lIns="0" tIns="0" rIns="0" bIns="0" rtlCol="0" anchor="t">
            <a:normAutofit lnSpcReduction="10000"/>
          </a:bodyPr>
          <a:lstStyle>
            <a:lvl1pPr marL="10800" indent="0" eaLnBrk="1" hangingPunct="1">
              <a:buClr>
                <a:schemeClr val="tx2"/>
              </a:buClr>
              <a:buSzPct val="125000"/>
              <a:buFont typeface="Arial" panose="020B0604020202020204" pitchFamily="34" charset="0"/>
              <a:buNone/>
              <a:tabLst/>
              <a:defRPr sz="1800" b="0" i="0">
                <a:latin typeface="Nunito Sans" charset="0"/>
                <a:ea typeface="Nunito Sans" charset="0"/>
                <a:cs typeface="Nunito Sans" charset="0"/>
              </a:defRPr>
            </a:lvl1pPr>
            <a:lvl2pPr marL="10800" indent="0" eaLnBrk="1" hangingPunct="1">
              <a:buClr>
                <a:schemeClr val="tx2"/>
              </a:buClr>
              <a:buSzPct val="125000"/>
              <a:buFont typeface="Arial" panose="020B0604020202020204" pitchFamily="34" charset="0"/>
              <a:buNone/>
              <a:tabLst/>
              <a:defRPr sz="1800" b="0" i="0">
                <a:latin typeface="Nunito Sans Black" pitchFamily="2" charset="77"/>
                <a:ea typeface="+mn-ea"/>
                <a:cs typeface="+mn-cs"/>
              </a:defRPr>
            </a:lvl2pPr>
            <a:lvl3pPr marL="10800" indent="0" eaLnBrk="1" hangingPunct="1">
              <a:buClr>
                <a:schemeClr val="tx1"/>
              </a:buClr>
              <a:buSzPct val="125000"/>
              <a:buFont typeface="Arial" panose="020B0604020202020204" pitchFamily="34" charset="0"/>
              <a:buNone/>
              <a:tabLst/>
              <a:defRPr sz="1800">
                <a:solidFill>
                  <a:schemeClr val="tx2"/>
                </a:solidFill>
                <a:latin typeface="+mn-lt"/>
                <a:ea typeface="+mn-ea"/>
                <a:cs typeface="+mn-cs"/>
              </a:defRPr>
            </a:lvl3pPr>
            <a:lvl4pPr marL="10800" indent="0" eaLnBrk="1" hangingPunct="1">
              <a:buClr>
                <a:schemeClr val="tx1"/>
              </a:buClr>
              <a:buSzPct val="125000"/>
              <a:buFont typeface="Arial" panose="020B0604020202020204" pitchFamily="34" charset="0"/>
              <a:buNone/>
              <a:tabLst/>
              <a:defRPr sz="1800" b="0" i="0">
                <a:solidFill>
                  <a:schemeClr val="tx2"/>
                </a:solidFill>
                <a:latin typeface="Nunito Sans Black" pitchFamily="2" charset="77"/>
                <a:ea typeface="+mn-ea"/>
                <a:cs typeface="+mn-cs"/>
              </a:defRPr>
            </a:lvl4pPr>
            <a:lvl5pPr marL="10800" indent="0" eaLnBrk="1" hangingPunct="1">
              <a:spcBef>
                <a:spcPts val="1950"/>
              </a:spcBef>
              <a:buClr>
                <a:schemeClr val="tx2"/>
              </a:buClr>
              <a:buSzPct val="125000"/>
              <a:buFont typeface="Arial" panose="020B0604020202020204" pitchFamily="34" charset="0"/>
              <a:buNone/>
              <a:tabLst/>
              <a:defRPr sz="1800" b="0" i="0">
                <a:solidFill>
                  <a:schemeClr val="tx2"/>
                </a:solidFill>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buClr>
                <a:schemeClr val="accent5"/>
              </a:buClr>
            </a:pPr>
            <a:r>
              <a:rPr lang="en-GB" sz="2000" b="0" i="0" dirty="0">
                <a:solidFill>
                  <a:srgbClr val="404040"/>
                </a:solidFill>
                <a:effectLst/>
                <a:latin typeface="Nunito Sans" panose="00000500000000000000" pitchFamily="2" charset="0"/>
              </a:rPr>
              <a:t>Our Values describe Scouting at its best, while Our Volunteering Culture is how we make our best a daily reality. It sets out:</a:t>
            </a:r>
          </a:p>
          <a:p>
            <a:pPr marL="10795" defTabSz="914400">
              <a:buClr>
                <a:schemeClr val="accent5"/>
              </a:buClr>
            </a:pPr>
            <a:endParaRPr lang="en-GB" sz="2000" dirty="0">
              <a:solidFill>
                <a:srgbClr val="404040"/>
              </a:solidFill>
              <a:latin typeface="Nunito Sans" panose="00000500000000000000" pitchFamily="2" charset="0"/>
            </a:endParaRPr>
          </a:p>
          <a:p>
            <a:pPr marL="353695" indent="-342900" defTabSz="914400">
              <a:spcBef>
                <a:spcPts val="600"/>
              </a:spcBef>
              <a:spcAft>
                <a:spcPts val="600"/>
              </a:spcAft>
              <a:buClr>
                <a:schemeClr val="accent5"/>
              </a:buClr>
              <a:buFont typeface="Arial" panose="020B0604020202020204" pitchFamily="34" charset="0"/>
              <a:buChar char="•"/>
            </a:pPr>
            <a:r>
              <a:rPr lang="en-GB" sz="2000" dirty="0">
                <a:solidFill>
                  <a:srgbClr val="404040"/>
                </a:solidFill>
                <a:latin typeface="Nunito Sans" panose="00000500000000000000" pitchFamily="2" charset="0"/>
              </a:rPr>
              <a:t>What to expect from UK Scouts</a:t>
            </a:r>
          </a:p>
          <a:p>
            <a:pPr marL="353695" indent="-342900" defTabSz="914400">
              <a:spcBef>
                <a:spcPts val="600"/>
              </a:spcBef>
              <a:spcAft>
                <a:spcPts val="600"/>
              </a:spcAft>
              <a:buClr>
                <a:schemeClr val="accent5"/>
              </a:buClr>
              <a:buFont typeface="Arial" panose="020B0604020202020204" pitchFamily="34" charset="0"/>
              <a:buChar char="•"/>
            </a:pPr>
            <a:r>
              <a:rPr lang="en-GB" sz="2000" dirty="0">
                <a:solidFill>
                  <a:srgbClr val="404040"/>
                </a:solidFill>
                <a:latin typeface="Nunito Sans" panose="00000500000000000000" pitchFamily="2" charset="0"/>
              </a:rPr>
              <a:t>What is expected as a volunteer</a:t>
            </a:r>
          </a:p>
          <a:p>
            <a:pPr marL="353695" indent="-342900" defTabSz="914400">
              <a:spcBef>
                <a:spcPts val="600"/>
              </a:spcBef>
              <a:spcAft>
                <a:spcPts val="600"/>
              </a:spcAft>
              <a:buClr>
                <a:schemeClr val="accent5"/>
              </a:buClr>
              <a:buFont typeface="Arial" panose="020B0604020202020204" pitchFamily="34" charset="0"/>
              <a:buChar char="•"/>
            </a:pPr>
            <a:r>
              <a:rPr lang="en-GB" sz="2000" dirty="0">
                <a:solidFill>
                  <a:srgbClr val="404040"/>
                </a:solidFill>
                <a:latin typeface="Nunito Sans" panose="00000500000000000000" pitchFamily="2" charset="0"/>
              </a:rPr>
              <a:t>What we’ll work together to do</a:t>
            </a:r>
          </a:p>
          <a:p>
            <a:pPr marL="353695" indent="-342900" defTabSz="914400">
              <a:buClr>
                <a:schemeClr val="accent5"/>
              </a:buClr>
              <a:buFont typeface="Arial" panose="020B0604020202020204" pitchFamily="34" charset="0"/>
              <a:buChar char="•"/>
            </a:pPr>
            <a:endParaRPr lang="en-GB" sz="2000" b="0" i="0" dirty="0">
              <a:solidFill>
                <a:srgbClr val="404040"/>
              </a:solidFill>
              <a:effectLst/>
              <a:latin typeface="Nunito Sans" panose="00000500000000000000" pitchFamily="2" charset="0"/>
            </a:endParaRPr>
          </a:p>
          <a:p>
            <a:pPr marL="10795" defTabSz="914400">
              <a:buClr>
                <a:schemeClr val="accent5"/>
              </a:buClr>
            </a:pPr>
            <a:r>
              <a:rPr lang="en-GB" sz="2000" b="0" i="0" dirty="0">
                <a:solidFill>
                  <a:srgbClr val="404040"/>
                </a:solidFill>
                <a:effectLst/>
                <a:latin typeface="Nunito Sans" panose="00000500000000000000" pitchFamily="2" charset="0"/>
              </a:rPr>
              <a:t>It guides and reminds us of our goal, both as a movement and as a volunteer team: to help more young people gain Skills for Life</a:t>
            </a:r>
          </a:p>
          <a:p>
            <a:pPr marL="10795" defTabSz="914400">
              <a:buClr>
                <a:schemeClr val="accent5"/>
              </a:buClr>
            </a:pPr>
            <a:endParaRPr lang="en-GB" sz="2000" dirty="0">
              <a:solidFill>
                <a:srgbClr val="404040"/>
              </a:solidFill>
              <a:latin typeface="Nunito Sans" panose="00000500000000000000" pitchFamily="2" charset="0"/>
            </a:endParaRPr>
          </a:p>
          <a:p>
            <a:pPr marL="10795" defTabSz="914400">
              <a:buClr>
                <a:schemeClr val="accent5"/>
              </a:buClr>
            </a:pPr>
            <a:r>
              <a:rPr lang="en-GB" sz="2000" b="0" i="0" dirty="0">
                <a:solidFill>
                  <a:srgbClr val="404040"/>
                </a:solidFill>
                <a:effectLst/>
                <a:latin typeface="Nunito Sans" panose="00000500000000000000" pitchFamily="2" charset="0"/>
              </a:rPr>
              <a:t>It's there to help our volunteers thrive from the moment they join, giving them clear expectations and a shared understanding of what it really means to be a volunteer in Scouts</a:t>
            </a:r>
          </a:p>
          <a:p>
            <a:pPr marL="10795" defTabSz="914400">
              <a:buClr>
                <a:schemeClr val="accent5"/>
              </a:buClr>
            </a:pPr>
            <a:endParaRPr lang="en-GB" sz="2000" dirty="0">
              <a:solidFill>
                <a:srgbClr val="404040"/>
              </a:solidFill>
              <a:latin typeface="Nunito Sans" panose="00000500000000000000" pitchFamily="2" charset="0"/>
            </a:endParaRPr>
          </a:p>
          <a:p>
            <a:pPr marL="10795" defTabSz="914400">
              <a:buClr>
                <a:schemeClr val="accent5"/>
              </a:buClr>
            </a:pPr>
            <a:endParaRPr lang="en-GB" sz="2000" dirty="0"/>
          </a:p>
          <a:p>
            <a:pPr marL="10795" defTabSz="914400">
              <a:buClr>
                <a:schemeClr val="accent5"/>
              </a:buClr>
            </a:pPr>
            <a:endParaRPr lang="en-GB" sz="2000" dirty="0"/>
          </a:p>
          <a:p>
            <a:pPr marL="10795" defTabSz="914400">
              <a:buClr>
                <a:schemeClr val="accent5"/>
              </a:buClr>
            </a:pPr>
            <a:endParaRPr lang="en-GB" sz="2000" dirty="0"/>
          </a:p>
          <a:p>
            <a:pPr marL="10795" defTabSz="914400">
              <a:buClr>
                <a:schemeClr val="accent5"/>
              </a:buClr>
            </a:pPr>
            <a:endParaRPr lang="en-GB" sz="2000" dirty="0"/>
          </a:p>
        </p:txBody>
      </p:sp>
      <p:pic>
        <p:nvPicPr>
          <p:cNvPr id="6" name="Picture 11">
            <a:extLst>
              <a:ext uri="{FF2B5EF4-FFF2-40B4-BE49-F238E27FC236}">
                <a16:creationId xmlns:a16="http://schemas.microsoft.com/office/drawing/2014/main" id="{9F6A44AC-F7FA-B643-757F-893CDEEEBBD3}"/>
              </a:ext>
            </a:extLst>
          </p:cNvPr>
          <p:cNvPicPr>
            <a:picLocks noChangeAspect="1"/>
          </p:cNvPicPr>
          <p:nvPr/>
        </p:nvPicPr>
        <p:blipFill rotWithShape="1">
          <a:blip r:embed="rId3"/>
          <a:srcRect r="11356" b="220"/>
          <a:stretch/>
        </p:blipFill>
        <p:spPr>
          <a:xfrm>
            <a:off x="378144" y="846905"/>
            <a:ext cx="5085646" cy="5684543"/>
          </a:xfrm>
          <a:prstGeom prst="rect">
            <a:avLst/>
          </a:prstGeom>
        </p:spPr>
      </p:pic>
    </p:spTree>
    <p:extLst>
      <p:ext uri="{BB962C8B-B14F-4D97-AF65-F5344CB8AC3E}">
        <p14:creationId xmlns:p14="http://schemas.microsoft.com/office/powerpoint/2010/main" val="10739286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a:t>How we Volunteer Together</a:t>
            </a:r>
            <a:endParaRPr lang="en-GB" dirty="0"/>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a:t>Our Volunteering Culture</a:t>
            </a:r>
            <a:endParaRPr lang="en-GB" dirty="0"/>
          </a:p>
        </p:txBody>
      </p:sp>
      <p:sp>
        <p:nvSpPr>
          <p:cNvPr id="4" name="TextBox 3">
            <a:extLst>
              <a:ext uri="{FF2B5EF4-FFF2-40B4-BE49-F238E27FC236}">
                <a16:creationId xmlns:a16="http://schemas.microsoft.com/office/drawing/2014/main" id="{A0CA0ABC-BFFA-099F-201B-78E980AEAA11}"/>
              </a:ext>
            </a:extLst>
          </p:cNvPr>
          <p:cNvSpPr txBox="1"/>
          <p:nvPr/>
        </p:nvSpPr>
        <p:spPr>
          <a:xfrm>
            <a:off x="186647" y="903098"/>
            <a:ext cx="4988327" cy="400110"/>
          </a:xfrm>
          <a:prstGeom prst="rect">
            <a:avLst/>
          </a:prstGeom>
          <a:noFill/>
        </p:spPr>
        <p:txBody>
          <a:bodyPr wrap="square">
            <a:spAutoFit/>
          </a:bodyPr>
          <a:lstStyle/>
          <a:p>
            <a:pPr marL="64770">
              <a:spcBef>
                <a:spcPts val="2145"/>
              </a:spcBef>
            </a:pPr>
            <a:r>
              <a:rPr lang="en-GB" sz="2000" dirty="0">
                <a:solidFill>
                  <a:schemeClr val="accent5"/>
                </a:solidFill>
                <a:latin typeface="Nunito Sans Black" panose="00000A00000000000000" pitchFamily="2" charset="0"/>
                <a:cs typeface="Nunito Sans Black"/>
              </a:rPr>
              <a:t>Our Volunteering Culture</a:t>
            </a:r>
          </a:p>
        </p:txBody>
      </p:sp>
      <p:sp>
        <p:nvSpPr>
          <p:cNvPr id="12" name="Text Placeholder 8">
            <a:extLst>
              <a:ext uri="{FF2B5EF4-FFF2-40B4-BE49-F238E27FC236}">
                <a16:creationId xmlns:a16="http://schemas.microsoft.com/office/drawing/2014/main" id="{4506C49B-B3BD-E51A-EF9A-AE9FE70A18F1}"/>
              </a:ext>
            </a:extLst>
          </p:cNvPr>
          <p:cNvSpPr txBox="1">
            <a:spLocks/>
          </p:cNvSpPr>
          <p:nvPr/>
        </p:nvSpPr>
        <p:spPr>
          <a:xfrm>
            <a:off x="345675" y="1464257"/>
            <a:ext cx="5874651" cy="5067191"/>
          </a:xfrm>
          <a:prstGeom prst="rect">
            <a:avLst/>
          </a:prstGeom>
        </p:spPr>
        <p:txBody>
          <a:bodyPr vert="horz" lIns="0" tIns="0" rIns="0" bIns="0" rtlCol="0" anchor="ctr">
            <a:normAutofit/>
          </a:bodyPr>
          <a:lstStyle>
            <a:lvl1pPr marL="10800" indent="0" eaLnBrk="1" hangingPunct="1">
              <a:buClr>
                <a:schemeClr val="tx2"/>
              </a:buClr>
              <a:buSzPct val="125000"/>
              <a:buFont typeface="Arial" panose="020B0604020202020204" pitchFamily="34" charset="0"/>
              <a:buNone/>
              <a:tabLst/>
              <a:defRPr sz="1800" b="0" i="0">
                <a:latin typeface="Nunito Sans" charset="0"/>
                <a:ea typeface="Nunito Sans" charset="0"/>
                <a:cs typeface="Nunito Sans" charset="0"/>
              </a:defRPr>
            </a:lvl1pPr>
            <a:lvl2pPr marL="10800" indent="0" eaLnBrk="1" hangingPunct="1">
              <a:buClr>
                <a:schemeClr val="tx2"/>
              </a:buClr>
              <a:buSzPct val="125000"/>
              <a:buFont typeface="Arial" panose="020B0604020202020204" pitchFamily="34" charset="0"/>
              <a:buNone/>
              <a:tabLst/>
              <a:defRPr sz="1800" b="0" i="0">
                <a:latin typeface="Nunito Sans Black" pitchFamily="2" charset="77"/>
                <a:ea typeface="+mn-ea"/>
                <a:cs typeface="+mn-cs"/>
              </a:defRPr>
            </a:lvl2pPr>
            <a:lvl3pPr marL="10800" indent="0" eaLnBrk="1" hangingPunct="1">
              <a:buClr>
                <a:schemeClr val="tx1"/>
              </a:buClr>
              <a:buSzPct val="125000"/>
              <a:buFont typeface="Arial" panose="020B0604020202020204" pitchFamily="34" charset="0"/>
              <a:buNone/>
              <a:tabLst/>
              <a:defRPr sz="1800">
                <a:solidFill>
                  <a:schemeClr val="tx2"/>
                </a:solidFill>
                <a:latin typeface="+mn-lt"/>
                <a:ea typeface="+mn-ea"/>
                <a:cs typeface="+mn-cs"/>
              </a:defRPr>
            </a:lvl3pPr>
            <a:lvl4pPr marL="10800" indent="0" eaLnBrk="1" hangingPunct="1">
              <a:buClr>
                <a:schemeClr val="tx1"/>
              </a:buClr>
              <a:buSzPct val="125000"/>
              <a:buFont typeface="Arial" panose="020B0604020202020204" pitchFamily="34" charset="0"/>
              <a:buNone/>
              <a:tabLst/>
              <a:defRPr sz="1800" b="0" i="0">
                <a:solidFill>
                  <a:schemeClr val="tx2"/>
                </a:solidFill>
                <a:latin typeface="Nunito Sans Black" pitchFamily="2" charset="77"/>
                <a:ea typeface="+mn-ea"/>
                <a:cs typeface="+mn-cs"/>
              </a:defRPr>
            </a:lvl4pPr>
            <a:lvl5pPr marL="10800" indent="0" eaLnBrk="1" hangingPunct="1">
              <a:spcBef>
                <a:spcPts val="1950"/>
              </a:spcBef>
              <a:buClr>
                <a:schemeClr val="tx2"/>
              </a:buClr>
              <a:buSzPct val="125000"/>
              <a:buFont typeface="Arial" panose="020B0604020202020204" pitchFamily="34" charset="0"/>
              <a:buNone/>
              <a:tabLst/>
              <a:defRPr sz="1800" b="0" i="0">
                <a:solidFill>
                  <a:schemeClr val="tx2"/>
                </a:solidFill>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buClr>
                <a:schemeClr val="accent5"/>
              </a:buClr>
            </a:pPr>
            <a:r>
              <a:rPr lang="en-GB" sz="2000" b="0" i="0" dirty="0">
                <a:solidFill>
                  <a:srgbClr val="404040"/>
                </a:solidFill>
                <a:effectLst/>
                <a:latin typeface="Nunito Sans" panose="00000500000000000000" pitchFamily="2" charset="0"/>
              </a:rPr>
              <a:t>Most of our volunteers will already be role modelling the behaviour described in Our Volunteering Culture</a:t>
            </a:r>
          </a:p>
          <a:p>
            <a:pPr marL="10795" defTabSz="914400">
              <a:buClr>
                <a:schemeClr val="accent5"/>
              </a:buClr>
            </a:pPr>
            <a:endParaRPr lang="en-GB" sz="2000" dirty="0">
              <a:solidFill>
                <a:srgbClr val="404040"/>
              </a:solidFill>
              <a:latin typeface="Nunito Sans" panose="00000500000000000000" pitchFamily="2" charset="0"/>
            </a:endParaRPr>
          </a:p>
          <a:p>
            <a:pPr marL="10795" defTabSz="914400">
              <a:buClr>
                <a:schemeClr val="accent5"/>
              </a:buClr>
            </a:pPr>
            <a:r>
              <a:rPr lang="en-GB" sz="2000" b="0" i="0" dirty="0">
                <a:solidFill>
                  <a:srgbClr val="404040"/>
                </a:solidFill>
                <a:effectLst/>
                <a:latin typeface="Nunito Sans" panose="00000500000000000000" pitchFamily="2" charset="0"/>
              </a:rPr>
              <a:t>However, it’s important that we always need to address when we, and those around us, don’t get things quite right. We do this even when it would be easier to ignore problems</a:t>
            </a:r>
          </a:p>
          <a:p>
            <a:pPr marL="10795" defTabSz="914400">
              <a:buClr>
                <a:schemeClr val="accent5"/>
              </a:buClr>
            </a:pPr>
            <a:endParaRPr lang="en-GB" sz="2000" dirty="0">
              <a:solidFill>
                <a:srgbClr val="404040"/>
              </a:solidFill>
              <a:latin typeface="Nunito Sans" panose="00000500000000000000" pitchFamily="2" charset="0"/>
            </a:endParaRPr>
          </a:p>
          <a:p>
            <a:pPr marL="10795" defTabSz="914400">
              <a:buClr>
                <a:schemeClr val="accent5"/>
              </a:buClr>
            </a:pPr>
            <a:r>
              <a:rPr lang="en-GB" sz="2000" b="0" i="0" dirty="0">
                <a:solidFill>
                  <a:srgbClr val="404040"/>
                </a:solidFill>
                <a:effectLst/>
                <a:latin typeface="Nunito Sans" panose="00000500000000000000" pitchFamily="2" charset="0"/>
              </a:rPr>
              <a:t>As role models and champions for our values, when we challenge behaviour that doesn’t align with what we believe, we’re actively creating Our Volunteering Culture</a:t>
            </a:r>
          </a:p>
        </p:txBody>
      </p:sp>
      <p:pic>
        <p:nvPicPr>
          <p:cNvPr id="6" name="Picture 5">
            <a:extLst>
              <a:ext uri="{FF2B5EF4-FFF2-40B4-BE49-F238E27FC236}">
                <a16:creationId xmlns:a16="http://schemas.microsoft.com/office/drawing/2014/main" id="{210FCE1D-2522-4F3B-C663-F68CC33783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550"/>
          <a:stretch/>
        </p:blipFill>
        <p:spPr>
          <a:xfrm>
            <a:off x="6486939" y="975650"/>
            <a:ext cx="5274825" cy="5483609"/>
          </a:xfrm>
          <a:prstGeom prst="rect">
            <a:avLst/>
          </a:prstGeom>
        </p:spPr>
      </p:pic>
    </p:spTree>
    <p:extLst>
      <p:ext uri="{BB962C8B-B14F-4D97-AF65-F5344CB8AC3E}">
        <p14:creationId xmlns:p14="http://schemas.microsoft.com/office/powerpoint/2010/main" val="14575520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70F8D-AEF3-80A4-D2E8-6939649B36D3}"/>
              </a:ext>
            </a:extLst>
          </p:cNvPr>
          <p:cNvSpPr>
            <a:spLocks noGrp="1"/>
          </p:cNvSpPr>
          <p:nvPr>
            <p:ph type="ctrTitle"/>
          </p:nvPr>
        </p:nvSpPr>
        <p:spPr/>
        <p:txBody>
          <a:bodyPr/>
          <a:lstStyle/>
          <a:p>
            <a:r>
              <a:rPr lang="en-GB"/>
              <a:t>How we Volunteer Together</a:t>
            </a:r>
            <a:endParaRPr lang="en-GB" dirty="0"/>
          </a:p>
        </p:txBody>
      </p:sp>
      <p:sp>
        <p:nvSpPr>
          <p:cNvPr id="4" name="Text Placeholder 3">
            <a:extLst>
              <a:ext uri="{FF2B5EF4-FFF2-40B4-BE49-F238E27FC236}">
                <a16:creationId xmlns:a16="http://schemas.microsoft.com/office/drawing/2014/main" id="{94ED0430-74DC-72B7-D4DD-C1C9D3935CC2}"/>
              </a:ext>
            </a:extLst>
          </p:cNvPr>
          <p:cNvSpPr>
            <a:spLocks noGrp="1"/>
          </p:cNvSpPr>
          <p:nvPr>
            <p:ph type="body" sz="quarter" idx="12"/>
          </p:nvPr>
        </p:nvSpPr>
        <p:spPr>
          <a:xfrm>
            <a:off x="345675" y="4787089"/>
            <a:ext cx="9328412" cy="1025281"/>
          </a:xfrm>
        </p:spPr>
        <p:txBody>
          <a:bodyPr>
            <a:normAutofit/>
          </a:bodyPr>
          <a:lstStyle/>
          <a:p>
            <a:r>
              <a:rPr lang="en-GB" dirty="0"/>
              <a:t>Changing our role titles</a:t>
            </a:r>
          </a:p>
        </p:txBody>
      </p:sp>
    </p:spTree>
    <p:extLst>
      <p:ext uri="{BB962C8B-B14F-4D97-AF65-F5344CB8AC3E}">
        <p14:creationId xmlns:p14="http://schemas.microsoft.com/office/powerpoint/2010/main" val="5176774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a:t>How we Volunteer Together</a:t>
            </a:r>
            <a:endParaRPr lang="en-GB" dirty="0"/>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dirty="0"/>
              <a:t>Changing our role titles</a:t>
            </a:r>
          </a:p>
        </p:txBody>
      </p:sp>
      <p:sp>
        <p:nvSpPr>
          <p:cNvPr id="4" name="TextBox 3">
            <a:extLst>
              <a:ext uri="{FF2B5EF4-FFF2-40B4-BE49-F238E27FC236}">
                <a16:creationId xmlns:a16="http://schemas.microsoft.com/office/drawing/2014/main" id="{A0CA0ABC-BFFA-099F-201B-78E980AEAA11}"/>
              </a:ext>
            </a:extLst>
          </p:cNvPr>
          <p:cNvSpPr txBox="1"/>
          <p:nvPr/>
        </p:nvSpPr>
        <p:spPr>
          <a:xfrm>
            <a:off x="5723021" y="874570"/>
            <a:ext cx="4988327" cy="400110"/>
          </a:xfrm>
          <a:prstGeom prst="rect">
            <a:avLst/>
          </a:prstGeom>
          <a:noFill/>
        </p:spPr>
        <p:txBody>
          <a:bodyPr wrap="square">
            <a:spAutoFit/>
          </a:bodyPr>
          <a:lstStyle/>
          <a:p>
            <a:pPr marL="64770">
              <a:spcBef>
                <a:spcPts val="2145"/>
              </a:spcBef>
            </a:pPr>
            <a:r>
              <a:rPr lang="en-GB" sz="2000" dirty="0">
                <a:solidFill>
                  <a:schemeClr val="accent5"/>
                </a:solidFill>
                <a:latin typeface="Nunito Sans Black" panose="00000A00000000000000" pitchFamily="2" charset="0"/>
                <a:cs typeface="Nunito Sans Black"/>
              </a:rPr>
              <a:t>Changing our Role Titles</a:t>
            </a:r>
          </a:p>
        </p:txBody>
      </p:sp>
      <p:sp>
        <p:nvSpPr>
          <p:cNvPr id="12" name="Text Placeholder 8">
            <a:extLst>
              <a:ext uri="{FF2B5EF4-FFF2-40B4-BE49-F238E27FC236}">
                <a16:creationId xmlns:a16="http://schemas.microsoft.com/office/drawing/2014/main" id="{4506C49B-B3BD-E51A-EF9A-AE9FE70A18F1}"/>
              </a:ext>
            </a:extLst>
          </p:cNvPr>
          <p:cNvSpPr txBox="1">
            <a:spLocks/>
          </p:cNvSpPr>
          <p:nvPr/>
        </p:nvSpPr>
        <p:spPr>
          <a:xfrm>
            <a:off x="5916295" y="1505029"/>
            <a:ext cx="5929229" cy="4766985"/>
          </a:xfrm>
          <a:prstGeom prst="rect">
            <a:avLst/>
          </a:prstGeom>
        </p:spPr>
        <p:txBody>
          <a:bodyPr vert="horz" lIns="0" tIns="0" rIns="0" bIns="0" rtlCol="0" anchor="ctr">
            <a:normAutofit fontScale="92500" lnSpcReduction="20000"/>
          </a:bodyPr>
          <a:lstStyle>
            <a:lvl1pPr marL="10800" indent="0" eaLnBrk="1" hangingPunct="1">
              <a:buClr>
                <a:schemeClr val="tx2"/>
              </a:buClr>
              <a:buSzPct val="125000"/>
              <a:buFont typeface="Arial" panose="020B0604020202020204" pitchFamily="34" charset="0"/>
              <a:buNone/>
              <a:tabLst/>
              <a:defRPr sz="1800" b="0" i="0">
                <a:latin typeface="Nunito Sans" charset="0"/>
                <a:ea typeface="Nunito Sans" charset="0"/>
                <a:cs typeface="Nunito Sans" charset="0"/>
              </a:defRPr>
            </a:lvl1pPr>
            <a:lvl2pPr marL="10800" indent="0" eaLnBrk="1" hangingPunct="1">
              <a:buClr>
                <a:schemeClr val="tx2"/>
              </a:buClr>
              <a:buSzPct val="125000"/>
              <a:buFont typeface="Arial" panose="020B0604020202020204" pitchFamily="34" charset="0"/>
              <a:buNone/>
              <a:tabLst/>
              <a:defRPr sz="1800" b="0" i="0">
                <a:latin typeface="Nunito Sans Black" pitchFamily="2" charset="77"/>
                <a:ea typeface="+mn-ea"/>
                <a:cs typeface="+mn-cs"/>
              </a:defRPr>
            </a:lvl2pPr>
            <a:lvl3pPr marL="10800" indent="0" eaLnBrk="1" hangingPunct="1">
              <a:buClr>
                <a:schemeClr val="tx1"/>
              </a:buClr>
              <a:buSzPct val="125000"/>
              <a:buFont typeface="Arial" panose="020B0604020202020204" pitchFamily="34" charset="0"/>
              <a:buNone/>
              <a:tabLst/>
              <a:defRPr sz="1800">
                <a:solidFill>
                  <a:schemeClr val="tx2"/>
                </a:solidFill>
                <a:latin typeface="+mn-lt"/>
                <a:ea typeface="+mn-ea"/>
                <a:cs typeface="+mn-cs"/>
              </a:defRPr>
            </a:lvl3pPr>
            <a:lvl4pPr marL="10800" indent="0" eaLnBrk="1" hangingPunct="1">
              <a:buClr>
                <a:schemeClr val="tx1"/>
              </a:buClr>
              <a:buSzPct val="125000"/>
              <a:buFont typeface="Arial" panose="020B0604020202020204" pitchFamily="34" charset="0"/>
              <a:buNone/>
              <a:tabLst/>
              <a:defRPr sz="1800" b="0" i="0">
                <a:solidFill>
                  <a:schemeClr val="tx2"/>
                </a:solidFill>
                <a:latin typeface="Nunito Sans Black" pitchFamily="2" charset="77"/>
                <a:ea typeface="+mn-ea"/>
                <a:cs typeface="+mn-cs"/>
              </a:defRPr>
            </a:lvl4pPr>
            <a:lvl5pPr marL="10800" indent="0" eaLnBrk="1" hangingPunct="1">
              <a:spcBef>
                <a:spcPts val="1950"/>
              </a:spcBef>
              <a:buClr>
                <a:schemeClr val="tx2"/>
              </a:buClr>
              <a:buSzPct val="125000"/>
              <a:buFont typeface="Arial" panose="020B0604020202020204" pitchFamily="34" charset="0"/>
              <a:buNone/>
              <a:tabLst/>
              <a:defRPr sz="1800" b="0" i="0">
                <a:solidFill>
                  <a:schemeClr val="tx2"/>
                </a:solidFill>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GB" sz="2400" dirty="0"/>
              <a:t>The volunteer experience changes being made are part of transforming our culture within Scouts</a:t>
            </a:r>
          </a:p>
          <a:p>
            <a:pPr marL="10795" defTabSz="914400"/>
            <a:endParaRPr lang="en-GB" sz="2400" dirty="0"/>
          </a:p>
          <a:p>
            <a:pPr marL="10795" defTabSz="914400"/>
            <a:r>
              <a:rPr lang="en-GB" sz="2400" dirty="0"/>
              <a:t>It’s important that we recognise how our role titles are part of both our culture and our perception as a movement</a:t>
            </a:r>
          </a:p>
          <a:p>
            <a:pPr marL="10795" defTabSz="914400"/>
            <a:endParaRPr lang="en-GB" sz="2400" dirty="0"/>
          </a:p>
          <a:p>
            <a:pPr marL="10795" defTabSz="914400"/>
            <a:r>
              <a:rPr lang="en-GB" sz="2400" dirty="0"/>
              <a:t>We’re changing many of our role titles within Scouts to:</a:t>
            </a:r>
          </a:p>
          <a:p>
            <a:pPr marL="10795" defTabSz="914400"/>
            <a:endParaRPr lang="en-GB" sz="2400" dirty="0"/>
          </a:p>
          <a:p>
            <a:pPr marL="353695" indent="-342900" defTabSz="914400">
              <a:buClr>
                <a:schemeClr val="accent5"/>
              </a:buClr>
              <a:buFont typeface="Arial" panose="020B0604020202020204" pitchFamily="34" charset="0"/>
              <a:buChar char="•"/>
            </a:pPr>
            <a:r>
              <a:rPr lang="en-GB" sz="2400" dirty="0"/>
              <a:t>Reflect on our perception outside of Scouts</a:t>
            </a:r>
          </a:p>
          <a:p>
            <a:pPr marL="353695" indent="-342900" defTabSz="914400">
              <a:buClr>
                <a:schemeClr val="accent5"/>
              </a:buClr>
              <a:buFont typeface="Arial" panose="020B0604020202020204" pitchFamily="34" charset="0"/>
              <a:buChar char="•"/>
            </a:pPr>
            <a:r>
              <a:rPr lang="en-GB" sz="2400" dirty="0"/>
              <a:t>Provide a consistent and clear structure across our leadership roles</a:t>
            </a:r>
          </a:p>
          <a:p>
            <a:pPr marL="353695" indent="-342900" defTabSz="914400">
              <a:buClr>
                <a:schemeClr val="accent5"/>
              </a:buClr>
              <a:buFont typeface="Arial" panose="020B0604020202020204" pitchFamily="34" charset="0"/>
              <a:buChar char="•"/>
            </a:pPr>
            <a:r>
              <a:rPr lang="en-GB" sz="2400" dirty="0"/>
              <a:t>Make our roles and responsibilities clearer</a:t>
            </a:r>
          </a:p>
          <a:p>
            <a:pPr marL="353695" indent="-342900" defTabSz="914400">
              <a:buClr>
                <a:schemeClr val="accent5"/>
              </a:buClr>
              <a:buFont typeface="Arial" panose="020B0604020202020204" pitchFamily="34" charset="0"/>
              <a:buChar char="•"/>
            </a:pPr>
            <a:r>
              <a:rPr lang="en-GB" sz="2400" dirty="0"/>
              <a:t>Make it easier to share tasks within a team</a:t>
            </a:r>
          </a:p>
          <a:p>
            <a:pPr marL="353695" indent="-342900" defTabSz="914400">
              <a:buClr>
                <a:schemeClr val="accent5"/>
              </a:buClr>
              <a:buFont typeface="Arial" panose="020B0604020202020204" pitchFamily="34" charset="0"/>
              <a:buChar char="•"/>
            </a:pPr>
            <a:r>
              <a:rPr lang="en-GB" sz="2400" dirty="0"/>
              <a:t>Set out what we want our culture to be</a:t>
            </a:r>
          </a:p>
        </p:txBody>
      </p:sp>
      <p:pic>
        <p:nvPicPr>
          <p:cNvPr id="6" name="Picture 15" descr="A picture containing text, person, person, indoor&#10;&#10;Description automatically generated">
            <a:extLst>
              <a:ext uri="{FF2B5EF4-FFF2-40B4-BE49-F238E27FC236}">
                <a16:creationId xmlns:a16="http://schemas.microsoft.com/office/drawing/2014/main" id="{2BB0200D-7093-DF41-94EB-94D32F551370}"/>
              </a:ext>
            </a:extLst>
          </p:cNvPr>
          <p:cNvPicPr>
            <a:picLocks noChangeAspect="1"/>
          </p:cNvPicPr>
          <p:nvPr/>
        </p:nvPicPr>
        <p:blipFill rotWithShape="1">
          <a:blip r:embed="rId3"/>
          <a:srcRect l="4767" t="7270" r="6636" b="440"/>
          <a:stretch/>
        </p:blipFill>
        <p:spPr>
          <a:xfrm>
            <a:off x="432092" y="1081127"/>
            <a:ext cx="5066053" cy="5242573"/>
          </a:xfrm>
          <a:prstGeom prst="rect">
            <a:avLst/>
          </a:prstGeom>
        </p:spPr>
      </p:pic>
    </p:spTree>
    <p:extLst>
      <p:ext uri="{BB962C8B-B14F-4D97-AF65-F5344CB8AC3E}">
        <p14:creationId xmlns:p14="http://schemas.microsoft.com/office/powerpoint/2010/main" val="18690568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dirty="0"/>
              <a:t>How we Volunteer Together</a:t>
            </a:r>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dirty="0"/>
              <a:t>Changing our role titles</a:t>
            </a:r>
          </a:p>
        </p:txBody>
      </p:sp>
      <p:sp>
        <p:nvSpPr>
          <p:cNvPr id="9" name="Text Placeholder 8">
            <a:extLst>
              <a:ext uri="{FF2B5EF4-FFF2-40B4-BE49-F238E27FC236}">
                <a16:creationId xmlns:a16="http://schemas.microsoft.com/office/drawing/2014/main" id="{59300F14-4233-AC21-706A-8264D6C89E0B}"/>
              </a:ext>
            </a:extLst>
          </p:cNvPr>
          <p:cNvSpPr>
            <a:spLocks noGrp="1"/>
          </p:cNvSpPr>
          <p:nvPr>
            <p:ph type="body" sz="quarter" idx="10"/>
          </p:nvPr>
        </p:nvSpPr>
        <p:spPr>
          <a:xfrm>
            <a:off x="345675" y="1728643"/>
            <a:ext cx="5425649" cy="4906494"/>
          </a:xfrm>
        </p:spPr>
        <p:txBody>
          <a:bodyPr>
            <a:normAutofit fontScale="92500" lnSpcReduction="10000"/>
          </a:bodyPr>
          <a:lstStyle/>
          <a:p>
            <a:r>
              <a:rPr lang="en-GB" sz="2400" dirty="0"/>
              <a:t>We currently have over 400 role titles, which can make our structure difficult to understand and remain consistent </a:t>
            </a:r>
          </a:p>
          <a:p>
            <a:pPr>
              <a:lnSpc>
                <a:spcPct val="100000"/>
              </a:lnSpc>
            </a:pPr>
            <a:endParaRPr lang="en-GB" sz="2400" dirty="0"/>
          </a:p>
          <a:p>
            <a:pPr>
              <a:lnSpc>
                <a:spcPct val="100000"/>
              </a:lnSpc>
            </a:pPr>
            <a:r>
              <a:rPr lang="en-GB" sz="2400" dirty="0"/>
              <a:t>As part of changing how we volunteer together we’re simplifying our role structures and role titles </a:t>
            </a:r>
          </a:p>
          <a:p>
            <a:pPr>
              <a:lnSpc>
                <a:spcPct val="100000"/>
              </a:lnSpc>
            </a:pPr>
            <a:endParaRPr lang="en-GB" sz="2400" dirty="0"/>
          </a:p>
          <a:p>
            <a:pPr>
              <a:lnSpc>
                <a:spcPct val="100000"/>
              </a:lnSpc>
            </a:pPr>
            <a:r>
              <a:rPr lang="en-GB" sz="2400" dirty="0"/>
              <a:t>We’ll be introducing </a:t>
            </a:r>
            <a:r>
              <a:rPr lang="en-GB" sz="2400" b="1" dirty="0"/>
              <a:t>Team Leader </a:t>
            </a:r>
            <a:r>
              <a:rPr lang="en-GB" sz="2400" dirty="0"/>
              <a:t>and </a:t>
            </a:r>
            <a:r>
              <a:rPr lang="en-GB" sz="2400" b="1" dirty="0"/>
              <a:t>Team Member </a:t>
            </a:r>
            <a:r>
              <a:rPr lang="en-GB" sz="2400" dirty="0"/>
              <a:t>role titles as part of this</a:t>
            </a:r>
          </a:p>
          <a:p>
            <a:pPr>
              <a:lnSpc>
                <a:spcPct val="100000"/>
              </a:lnSpc>
            </a:pPr>
            <a:endParaRPr lang="en-GB" sz="2400" dirty="0"/>
          </a:p>
          <a:p>
            <a:pPr>
              <a:lnSpc>
                <a:spcPct val="100000"/>
              </a:lnSpc>
            </a:pPr>
            <a:r>
              <a:rPr lang="en-GB" sz="2400" dirty="0"/>
              <a:t>These titles will replace many of our current roles such as Section Assistant and Assistant Section Leader and more, along with our Deputy and Assistant roles</a:t>
            </a:r>
          </a:p>
        </p:txBody>
      </p:sp>
      <p:sp>
        <p:nvSpPr>
          <p:cNvPr id="5" name="TextBox 4">
            <a:extLst>
              <a:ext uri="{FF2B5EF4-FFF2-40B4-BE49-F238E27FC236}">
                <a16:creationId xmlns:a16="http://schemas.microsoft.com/office/drawing/2014/main" id="{3769605A-F399-3017-1FFA-F84B8287A0D1}"/>
              </a:ext>
            </a:extLst>
          </p:cNvPr>
          <p:cNvSpPr txBox="1"/>
          <p:nvPr/>
        </p:nvSpPr>
        <p:spPr>
          <a:xfrm>
            <a:off x="224582" y="1035291"/>
            <a:ext cx="5206988" cy="400110"/>
          </a:xfrm>
          <a:prstGeom prst="rect">
            <a:avLst/>
          </a:prstGeom>
          <a:noFill/>
        </p:spPr>
        <p:txBody>
          <a:bodyPr wrap="square">
            <a:spAutoFit/>
          </a:bodyPr>
          <a:lstStyle/>
          <a:p>
            <a:pPr marL="64770">
              <a:spcBef>
                <a:spcPts val="2145"/>
              </a:spcBef>
            </a:pPr>
            <a:r>
              <a:rPr lang="en-GB" sz="2000" dirty="0">
                <a:solidFill>
                  <a:schemeClr val="accent5"/>
                </a:solidFill>
                <a:latin typeface="Nunito Sans Black" panose="00000A00000000000000" pitchFamily="2" charset="0"/>
                <a:cs typeface="Nunito Sans Black"/>
              </a:rPr>
              <a:t>Changing our Role Titles</a:t>
            </a:r>
          </a:p>
        </p:txBody>
      </p:sp>
      <p:pic>
        <p:nvPicPr>
          <p:cNvPr id="8" name="Picture 7">
            <a:extLst>
              <a:ext uri="{FF2B5EF4-FFF2-40B4-BE49-F238E27FC236}">
                <a16:creationId xmlns:a16="http://schemas.microsoft.com/office/drawing/2014/main" id="{79025445-0608-901E-3754-F190F8EB6C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0678" y="1035291"/>
            <a:ext cx="5182987" cy="5431770"/>
          </a:xfrm>
          <a:prstGeom prst="rect">
            <a:avLst/>
          </a:prstGeom>
        </p:spPr>
      </p:pic>
    </p:spTree>
    <p:extLst>
      <p:ext uri="{BB962C8B-B14F-4D97-AF65-F5344CB8AC3E}">
        <p14:creationId xmlns:p14="http://schemas.microsoft.com/office/powerpoint/2010/main" val="24957618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a:t>How we Volunteer Together</a:t>
            </a:r>
            <a:endParaRPr lang="en-GB" dirty="0"/>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a:t>Changing our role titles</a:t>
            </a:r>
            <a:endParaRPr lang="en-GB" dirty="0"/>
          </a:p>
        </p:txBody>
      </p:sp>
      <p:sp>
        <p:nvSpPr>
          <p:cNvPr id="9" name="Text Placeholder 8">
            <a:extLst>
              <a:ext uri="{FF2B5EF4-FFF2-40B4-BE49-F238E27FC236}">
                <a16:creationId xmlns:a16="http://schemas.microsoft.com/office/drawing/2014/main" id="{59300F14-4233-AC21-706A-8264D6C89E0B}"/>
              </a:ext>
            </a:extLst>
          </p:cNvPr>
          <p:cNvSpPr>
            <a:spLocks noGrp="1"/>
          </p:cNvSpPr>
          <p:nvPr>
            <p:ph type="body" sz="quarter" idx="10"/>
          </p:nvPr>
        </p:nvSpPr>
        <p:spPr>
          <a:xfrm>
            <a:off x="6152149" y="1700683"/>
            <a:ext cx="5750325" cy="4906494"/>
          </a:xfrm>
        </p:spPr>
        <p:txBody>
          <a:bodyPr>
            <a:normAutofit lnSpcReduction="10000"/>
          </a:bodyPr>
          <a:lstStyle/>
          <a:p>
            <a:pPr>
              <a:lnSpc>
                <a:spcPct val="100000"/>
              </a:lnSpc>
            </a:pPr>
            <a:r>
              <a:rPr lang="en-GB" sz="2400" dirty="0"/>
              <a:t>It’s important that we have a consistent and clear structure across our leadership roles</a:t>
            </a:r>
          </a:p>
          <a:p>
            <a:pPr>
              <a:lnSpc>
                <a:spcPct val="100000"/>
              </a:lnSpc>
            </a:pPr>
            <a:endParaRPr lang="en-GB" sz="2400" dirty="0"/>
          </a:p>
          <a:p>
            <a:pPr>
              <a:lnSpc>
                <a:spcPct val="100000"/>
              </a:lnSpc>
            </a:pPr>
            <a:r>
              <a:rPr lang="en-GB" sz="2400" dirty="0"/>
              <a:t>We currently find our leadership roles some of the hardest to recruit for, in part due to their high levels of workload and perception both internally and externally</a:t>
            </a:r>
          </a:p>
          <a:p>
            <a:pPr>
              <a:lnSpc>
                <a:spcPct val="100000"/>
              </a:lnSpc>
            </a:pPr>
            <a:endParaRPr lang="en-GB" sz="2400" dirty="0"/>
          </a:p>
          <a:p>
            <a:pPr>
              <a:lnSpc>
                <a:spcPct val="100000"/>
              </a:lnSpc>
            </a:pPr>
            <a:r>
              <a:rPr lang="en-GB" sz="2400" dirty="0"/>
              <a:t>From research and surveys with our current commissioners, volunteers and outside of scouting we’re making changes to our ‘Commissioner’ and Group Scout Leader role titles</a:t>
            </a:r>
          </a:p>
        </p:txBody>
      </p:sp>
      <p:sp>
        <p:nvSpPr>
          <p:cNvPr id="5" name="TextBox 4">
            <a:extLst>
              <a:ext uri="{FF2B5EF4-FFF2-40B4-BE49-F238E27FC236}">
                <a16:creationId xmlns:a16="http://schemas.microsoft.com/office/drawing/2014/main" id="{3769605A-F399-3017-1FFA-F84B8287A0D1}"/>
              </a:ext>
            </a:extLst>
          </p:cNvPr>
          <p:cNvSpPr txBox="1"/>
          <p:nvPr/>
        </p:nvSpPr>
        <p:spPr>
          <a:xfrm>
            <a:off x="6012981" y="1034409"/>
            <a:ext cx="5206988" cy="400110"/>
          </a:xfrm>
          <a:prstGeom prst="rect">
            <a:avLst/>
          </a:prstGeom>
          <a:noFill/>
        </p:spPr>
        <p:txBody>
          <a:bodyPr wrap="square">
            <a:spAutoFit/>
          </a:bodyPr>
          <a:lstStyle/>
          <a:p>
            <a:pPr marL="64770">
              <a:spcBef>
                <a:spcPts val="2145"/>
              </a:spcBef>
            </a:pPr>
            <a:r>
              <a:rPr lang="en-GB" sz="2000" dirty="0">
                <a:solidFill>
                  <a:schemeClr val="accent5"/>
                </a:solidFill>
                <a:latin typeface="Nunito Sans Black" panose="00000A00000000000000" pitchFamily="2" charset="0"/>
                <a:cs typeface="Nunito Sans Black"/>
              </a:rPr>
              <a:t>Introducing Lead Volunteers</a:t>
            </a:r>
          </a:p>
        </p:txBody>
      </p:sp>
      <p:grpSp>
        <p:nvGrpSpPr>
          <p:cNvPr id="32" name="Group 31">
            <a:extLst>
              <a:ext uri="{FF2B5EF4-FFF2-40B4-BE49-F238E27FC236}">
                <a16:creationId xmlns:a16="http://schemas.microsoft.com/office/drawing/2014/main" id="{9E079CC4-98AE-CF8F-12C9-747CB6B997B3}"/>
              </a:ext>
            </a:extLst>
          </p:cNvPr>
          <p:cNvGrpSpPr/>
          <p:nvPr/>
        </p:nvGrpSpPr>
        <p:grpSpPr>
          <a:xfrm>
            <a:off x="254929" y="781805"/>
            <a:ext cx="5612857" cy="5912854"/>
            <a:chOff x="6331291" y="867085"/>
            <a:chExt cx="5612857" cy="5912854"/>
          </a:xfrm>
        </p:grpSpPr>
        <p:grpSp>
          <p:nvGrpSpPr>
            <p:cNvPr id="12" name="Group 11">
              <a:extLst>
                <a:ext uri="{FF2B5EF4-FFF2-40B4-BE49-F238E27FC236}">
                  <a16:creationId xmlns:a16="http://schemas.microsoft.com/office/drawing/2014/main" id="{FEE27549-F50F-28C3-3B70-07A4696208F6}"/>
                </a:ext>
              </a:extLst>
            </p:cNvPr>
            <p:cNvGrpSpPr/>
            <p:nvPr/>
          </p:nvGrpSpPr>
          <p:grpSpPr>
            <a:xfrm>
              <a:off x="10074770" y="1915835"/>
              <a:ext cx="1800000" cy="1800000"/>
              <a:chOff x="6990522" y="2385391"/>
              <a:chExt cx="1800000" cy="1800000"/>
            </a:xfrm>
          </p:grpSpPr>
          <p:sp>
            <p:nvSpPr>
              <p:cNvPr id="13" name="Flowchart: Connector 12">
                <a:extLst>
                  <a:ext uri="{FF2B5EF4-FFF2-40B4-BE49-F238E27FC236}">
                    <a16:creationId xmlns:a16="http://schemas.microsoft.com/office/drawing/2014/main" id="{44633B16-B8AB-38CD-F087-A60561C3CF17}"/>
                  </a:ext>
                </a:extLst>
              </p:cNvPr>
              <p:cNvSpPr/>
              <p:nvPr/>
            </p:nvSpPr>
            <p:spPr>
              <a:xfrm>
                <a:off x="6990522" y="2385391"/>
                <a:ext cx="1800000" cy="1800000"/>
              </a:xfrm>
              <a:prstGeom prst="flowChartConnector">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B3991DDB-C445-5BB0-1802-F8F7B9A1AAF4}"/>
                  </a:ext>
                </a:extLst>
              </p:cNvPr>
              <p:cNvSpPr txBox="1"/>
              <p:nvPr/>
            </p:nvSpPr>
            <p:spPr>
              <a:xfrm>
                <a:off x="7129605" y="2746782"/>
                <a:ext cx="1521834" cy="1077218"/>
              </a:xfrm>
              <a:prstGeom prst="rect">
                <a:avLst/>
              </a:prstGeom>
              <a:noFill/>
            </p:spPr>
            <p:txBody>
              <a:bodyPr wrap="square" rtlCol="0">
                <a:spAutoFit/>
              </a:bodyPr>
              <a:lstStyle/>
              <a:p>
                <a:pPr algn="ctr"/>
                <a:r>
                  <a:rPr lang="en-GB" sz="1600" dirty="0">
                    <a:solidFill>
                      <a:schemeClr val="bg1"/>
                    </a:solidFill>
                  </a:rPr>
                  <a:t>45% said their workload was ‘difficult’ or ‘really difficult’</a:t>
                </a:r>
              </a:p>
            </p:txBody>
          </p:sp>
        </p:grpSp>
        <p:grpSp>
          <p:nvGrpSpPr>
            <p:cNvPr id="23" name="Group 22">
              <a:extLst>
                <a:ext uri="{FF2B5EF4-FFF2-40B4-BE49-F238E27FC236}">
                  <a16:creationId xmlns:a16="http://schemas.microsoft.com/office/drawing/2014/main" id="{C07602B6-9C14-D75A-1283-D0828B56353C}"/>
                </a:ext>
              </a:extLst>
            </p:cNvPr>
            <p:cNvGrpSpPr/>
            <p:nvPr/>
          </p:nvGrpSpPr>
          <p:grpSpPr>
            <a:xfrm>
              <a:off x="6331291" y="1236534"/>
              <a:ext cx="3604396" cy="2550890"/>
              <a:chOff x="6372131" y="702520"/>
              <a:chExt cx="3604396" cy="2550890"/>
            </a:xfrm>
          </p:grpSpPr>
          <p:grpSp>
            <p:nvGrpSpPr>
              <p:cNvPr id="7" name="Group 6">
                <a:extLst>
                  <a:ext uri="{FF2B5EF4-FFF2-40B4-BE49-F238E27FC236}">
                    <a16:creationId xmlns:a16="http://schemas.microsoft.com/office/drawing/2014/main" id="{A57F558F-CC66-5675-C48F-E0349BDECEDC}"/>
                  </a:ext>
                </a:extLst>
              </p:cNvPr>
              <p:cNvGrpSpPr/>
              <p:nvPr/>
            </p:nvGrpSpPr>
            <p:grpSpPr>
              <a:xfrm>
                <a:off x="6447183" y="1384852"/>
                <a:ext cx="1800000" cy="1800000"/>
                <a:chOff x="6990522" y="2385391"/>
                <a:chExt cx="1800000" cy="1800000"/>
              </a:xfrm>
            </p:grpSpPr>
            <p:sp>
              <p:nvSpPr>
                <p:cNvPr id="4" name="Flowchart: Connector 3">
                  <a:extLst>
                    <a:ext uri="{FF2B5EF4-FFF2-40B4-BE49-F238E27FC236}">
                      <a16:creationId xmlns:a16="http://schemas.microsoft.com/office/drawing/2014/main" id="{734A87FF-DF25-052F-879F-E1D9169679E9}"/>
                    </a:ext>
                  </a:extLst>
                </p:cNvPr>
                <p:cNvSpPr/>
                <p:nvPr/>
              </p:nvSpPr>
              <p:spPr>
                <a:xfrm>
                  <a:off x="6990522" y="2385391"/>
                  <a:ext cx="1800000" cy="1800000"/>
                </a:xfrm>
                <a:prstGeom prst="flowChartConnector">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5B03A389-2A92-6762-B395-CC0DB6C6FF24}"/>
                    </a:ext>
                  </a:extLst>
                </p:cNvPr>
                <p:cNvSpPr txBox="1"/>
                <p:nvPr/>
              </p:nvSpPr>
              <p:spPr>
                <a:xfrm>
                  <a:off x="7129605" y="2623671"/>
                  <a:ext cx="1521834" cy="1323439"/>
                </a:xfrm>
                <a:prstGeom prst="rect">
                  <a:avLst/>
                </a:prstGeom>
                <a:noFill/>
              </p:spPr>
              <p:txBody>
                <a:bodyPr wrap="square" rtlCol="0">
                  <a:spAutoFit/>
                </a:bodyPr>
                <a:lstStyle/>
                <a:p>
                  <a:pPr algn="ctr"/>
                  <a:r>
                    <a:rPr lang="en-GB" sz="1600" dirty="0">
                      <a:solidFill>
                        <a:schemeClr val="bg1"/>
                      </a:solidFill>
                    </a:rPr>
                    <a:t>53% of District Commissioner and manager roles</a:t>
                  </a:r>
                </a:p>
              </p:txBody>
            </p:sp>
          </p:grpSp>
          <p:grpSp>
            <p:nvGrpSpPr>
              <p:cNvPr id="8" name="Group 7">
                <a:extLst>
                  <a:ext uri="{FF2B5EF4-FFF2-40B4-BE49-F238E27FC236}">
                    <a16:creationId xmlns:a16="http://schemas.microsoft.com/office/drawing/2014/main" id="{003C0E98-D0E9-4C49-3229-53B452D069CC}"/>
                  </a:ext>
                </a:extLst>
              </p:cNvPr>
              <p:cNvGrpSpPr/>
              <p:nvPr/>
            </p:nvGrpSpPr>
            <p:grpSpPr>
              <a:xfrm>
                <a:off x="8108100" y="1384852"/>
                <a:ext cx="1800000" cy="1800000"/>
                <a:chOff x="6990522" y="2385391"/>
                <a:chExt cx="1800000" cy="1800000"/>
              </a:xfrm>
            </p:grpSpPr>
            <p:sp>
              <p:nvSpPr>
                <p:cNvPr id="10" name="Flowchart: Connector 9">
                  <a:extLst>
                    <a:ext uri="{FF2B5EF4-FFF2-40B4-BE49-F238E27FC236}">
                      <a16:creationId xmlns:a16="http://schemas.microsoft.com/office/drawing/2014/main" id="{C3337E97-B5A3-168D-444E-EF1DA523F214}"/>
                    </a:ext>
                  </a:extLst>
                </p:cNvPr>
                <p:cNvSpPr/>
                <p:nvPr/>
              </p:nvSpPr>
              <p:spPr>
                <a:xfrm>
                  <a:off x="6990522" y="2385391"/>
                  <a:ext cx="1800000" cy="1800000"/>
                </a:xfrm>
                <a:prstGeom prst="flowChartConnector">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2DE4EEA8-5C19-26F0-DE27-45D1A30EF7ED}"/>
                    </a:ext>
                  </a:extLst>
                </p:cNvPr>
                <p:cNvSpPr txBox="1"/>
                <p:nvPr/>
              </p:nvSpPr>
              <p:spPr>
                <a:xfrm>
                  <a:off x="7129605" y="2869891"/>
                  <a:ext cx="1521834" cy="830997"/>
                </a:xfrm>
                <a:prstGeom prst="rect">
                  <a:avLst/>
                </a:prstGeom>
                <a:noFill/>
              </p:spPr>
              <p:txBody>
                <a:bodyPr wrap="square" rtlCol="0">
                  <a:spAutoFit/>
                </a:bodyPr>
                <a:lstStyle/>
                <a:p>
                  <a:pPr algn="ctr"/>
                  <a:r>
                    <a:rPr lang="en-GB" sz="1600" dirty="0">
                      <a:solidFill>
                        <a:schemeClr val="bg1"/>
                      </a:solidFill>
                    </a:rPr>
                    <a:t>27% of Group Scout Leader roles</a:t>
                  </a:r>
                </a:p>
              </p:txBody>
            </p:sp>
          </p:grpSp>
          <p:sp>
            <p:nvSpPr>
              <p:cNvPr id="21" name="Rectangle: Rounded Corners 20">
                <a:extLst>
                  <a:ext uri="{FF2B5EF4-FFF2-40B4-BE49-F238E27FC236}">
                    <a16:creationId xmlns:a16="http://schemas.microsoft.com/office/drawing/2014/main" id="{2967908E-8B87-4F9A-6551-B300D325B045}"/>
                  </a:ext>
                </a:extLst>
              </p:cNvPr>
              <p:cNvSpPr/>
              <p:nvPr/>
            </p:nvSpPr>
            <p:spPr>
              <a:xfrm>
                <a:off x="6372131" y="702520"/>
                <a:ext cx="3604396" cy="2550890"/>
              </a:xfrm>
              <a:prstGeom prst="round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8CC1D423-933A-88CF-3477-EB6F6F02805A}"/>
                  </a:ext>
                </a:extLst>
              </p:cNvPr>
              <p:cNvSpPr txBox="1"/>
              <p:nvPr/>
            </p:nvSpPr>
            <p:spPr>
              <a:xfrm>
                <a:off x="6852392" y="742049"/>
                <a:ext cx="2511416" cy="584775"/>
              </a:xfrm>
              <a:prstGeom prst="rect">
                <a:avLst/>
              </a:prstGeom>
              <a:noFill/>
            </p:spPr>
            <p:txBody>
              <a:bodyPr wrap="square" rtlCol="0">
                <a:spAutoFit/>
              </a:bodyPr>
              <a:lstStyle/>
              <a:p>
                <a:pPr algn="ctr"/>
                <a:r>
                  <a:rPr lang="en-GB" sz="1600" b="1" dirty="0"/>
                  <a:t>30% of all leadership roles are vacant</a:t>
                </a:r>
              </a:p>
            </p:txBody>
          </p:sp>
        </p:grpSp>
        <p:grpSp>
          <p:nvGrpSpPr>
            <p:cNvPr id="26" name="Group 25">
              <a:extLst>
                <a:ext uri="{FF2B5EF4-FFF2-40B4-BE49-F238E27FC236}">
                  <a16:creationId xmlns:a16="http://schemas.microsoft.com/office/drawing/2014/main" id="{2ABEF967-5734-43E9-E983-EE6E7C78B66B}"/>
                </a:ext>
              </a:extLst>
            </p:cNvPr>
            <p:cNvGrpSpPr/>
            <p:nvPr/>
          </p:nvGrpSpPr>
          <p:grpSpPr>
            <a:xfrm>
              <a:off x="8339752" y="4229049"/>
              <a:ext cx="3604396" cy="2550890"/>
              <a:chOff x="6372131" y="3905793"/>
              <a:chExt cx="3604396" cy="2550890"/>
            </a:xfrm>
          </p:grpSpPr>
          <p:grpSp>
            <p:nvGrpSpPr>
              <p:cNvPr id="15" name="Group 14">
                <a:extLst>
                  <a:ext uri="{FF2B5EF4-FFF2-40B4-BE49-F238E27FC236}">
                    <a16:creationId xmlns:a16="http://schemas.microsoft.com/office/drawing/2014/main" id="{EF762727-FBFB-3A10-B7B7-C88FB66E0D30}"/>
                  </a:ext>
                </a:extLst>
              </p:cNvPr>
              <p:cNvGrpSpPr/>
              <p:nvPr/>
            </p:nvGrpSpPr>
            <p:grpSpPr>
              <a:xfrm>
                <a:off x="6447183" y="4589847"/>
                <a:ext cx="1800000" cy="1800000"/>
                <a:chOff x="6990522" y="2385391"/>
                <a:chExt cx="1800000" cy="1800000"/>
              </a:xfrm>
            </p:grpSpPr>
            <p:sp>
              <p:nvSpPr>
                <p:cNvPr id="16" name="Flowchart: Connector 15">
                  <a:extLst>
                    <a:ext uri="{FF2B5EF4-FFF2-40B4-BE49-F238E27FC236}">
                      <a16:creationId xmlns:a16="http://schemas.microsoft.com/office/drawing/2014/main" id="{5D6AE8DD-0D72-5F25-42A2-961E77AA580F}"/>
                    </a:ext>
                  </a:extLst>
                </p:cNvPr>
                <p:cNvSpPr/>
                <p:nvPr/>
              </p:nvSpPr>
              <p:spPr>
                <a:xfrm>
                  <a:off x="6990522" y="2385391"/>
                  <a:ext cx="1800000" cy="1800000"/>
                </a:xfrm>
                <a:prstGeom prst="flowChartConnector">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10A3C12D-9175-218F-6964-ED14EA3B6A26}"/>
                    </a:ext>
                  </a:extLst>
                </p:cNvPr>
                <p:cNvSpPr txBox="1"/>
                <p:nvPr/>
              </p:nvSpPr>
              <p:spPr>
                <a:xfrm>
                  <a:off x="7129605" y="2993003"/>
                  <a:ext cx="1521834" cy="584775"/>
                </a:xfrm>
                <a:prstGeom prst="rect">
                  <a:avLst/>
                </a:prstGeom>
                <a:noFill/>
              </p:spPr>
              <p:txBody>
                <a:bodyPr wrap="square" rtlCol="0">
                  <a:spAutoFit/>
                </a:bodyPr>
                <a:lstStyle/>
                <a:p>
                  <a:pPr algn="ctr"/>
                  <a:r>
                    <a:rPr lang="en-GB" sz="1600" dirty="0">
                      <a:solidFill>
                        <a:schemeClr val="bg1"/>
                      </a:solidFill>
                    </a:rPr>
                    <a:t>7% said Commissioner</a:t>
                  </a:r>
                </a:p>
              </p:txBody>
            </p:sp>
          </p:grpSp>
          <p:grpSp>
            <p:nvGrpSpPr>
              <p:cNvPr id="18" name="Group 17">
                <a:extLst>
                  <a:ext uri="{FF2B5EF4-FFF2-40B4-BE49-F238E27FC236}">
                    <a16:creationId xmlns:a16="http://schemas.microsoft.com/office/drawing/2014/main" id="{492DF519-045D-5445-151F-CFEEB6B10B63}"/>
                  </a:ext>
                </a:extLst>
              </p:cNvPr>
              <p:cNvGrpSpPr/>
              <p:nvPr/>
            </p:nvGrpSpPr>
            <p:grpSpPr>
              <a:xfrm>
                <a:off x="8108100" y="4589847"/>
                <a:ext cx="1800000" cy="1800000"/>
                <a:chOff x="6990522" y="2385391"/>
                <a:chExt cx="1800000" cy="1800000"/>
              </a:xfrm>
            </p:grpSpPr>
            <p:sp>
              <p:nvSpPr>
                <p:cNvPr id="19" name="Flowchart: Connector 18">
                  <a:extLst>
                    <a:ext uri="{FF2B5EF4-FFF2-40B4-BE49-F238E27FC236}">
                      <a16:creationId xmlns:a16="http://schemas.microsoft.com/office/drawing/2014/main" id="{DE369D94-76D6-DEB5-9B25-4E241E73B910}"/>
                    </a:ext>
                  </a:extLst>
                </p:cNvPr>
                <p:cNvSpPr/>
                <p:nvPr/>
              </p:nvSpPr>
              <p:spPr>
                <a:xfrm>
                  <a:off x="6990522" y="2385391"/>
                  <a:ext cx="1800000" cy="1800000"/>
                </a:xfrm>
                <a:prstGeom prst="flowChartConnector">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E1D03FDA-0BBF-CA01-090B-CB43D084E686}"/>
                    </a:ext>
                  </a:extLst>
                </p:cNvPr>
                <p:cNvSpPr txBox="1"/>
                <p:nvPr/>
              </p:nvSpPr>
              <p:spPr>
                <a:xfrm>
                  <a:off x="7129605" y="2869891"/>
                  <a:ext cx="1521834" cy="830997"/>
                </a:xfrm>
                <a:prstGeom prst="rect">
                  <a:avLst/>
                </a:prstGeom>
                <a:noFill/>
              </p:spPr>
              <p:txBody>
                <a:bodyPr wrap="square" rtlCol="0">
                  <a:spAutoFit/>
                </a:bodyPr>
                <a:lstStyle/>
                <a:p>
                  <a:pPr algn="ctr"/>
                  <a:r>
                    <a:rPr lang="en-GB" sz="1600" dirty="0">
                      <a:solidFill>
                        <a:schemeClr val="bg1"/>
                      </a:solidFill>
                    </a:rPr>
                    <a:t>43% said Lead Volunteer</a:t>
                  </a:r>
                </a:p>
              </p:txBody>
            </p:sp>
          </p:grpSp>
          <p:sp>
            <p:nvSpPr>
              <p:cNvPr id="24" name="Rectangle: Rounded Corners 23">
                <a:extLst>
                  <a:ext uri="{FF2B5EF4-FFF2-40B4-BE49-F238E27FC236}">
                    <a16:creationId xmlns:a16="http://schemas.microsoft.com/office/drawing/2014/main" id="{19884379-F98D-6809-A45D-0470A11203DB}"/>
                  </a:ext>
                </a:extLst>
              </p:cNvPr>
              <p:cNvSpPr/>
              <p:nvPr/>
            </p:nvSpPr>
            <p:spPr>
              <a:xfrm>
                <a:off x="6372131" y="3905793"/>
                <a:ext cx="3604396" cy="2550890"/>
              </a:xfrm>
              <a:prstGeom prst="round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212E8D76-468F-FF95-8828-DF30D9261EA6}"/>
                  </a:ext>
                </a:extLst>
              </p:cNvPr>
              <p:cNvSpPr txBox="1"/>
              <p:nvPr/>
            </p:nvSpPr>
            <p:spPr>
              <a:xfrm>
                <a:off x="6586266" y="3938236"/>
                <a:ext cx="3185935" cy="584775"/>
              </a:xfrm>
              <a:prstGeom prst="rect">
                <a:avLst/>
              </a:prstGeom>
              <a:noFill/>
            </p:spPr>
            <p:txBody>
              <a:bodyPr wrap="square" rtlCol="0">
                <a:spAutoFit/>
              </a:bodyPr>
              <a:lstStyle/>
              <a:p>
                <a:pPr algn="ctr"/>
                <a:r>
                  <a:rPr lang="en-GB" sz="1600" b="1" dirty="0"/>
                  <a:t>Provides leadership and inspiration to other volunteers</a:t>
                </a:r>
              </a:p>
            </p:txBody>
          </p:sp>
        </p:grpSp>
        <p:sp>
          <p:nvSpPr>
            <p:cNvPr id="27" name="TextBox 26">
              <a:extLst>
                <a:ext uri="{FF2B5EF4-FFF2-40B4-BE49-F238E27FC236}">
                  <a16:creationId xmlns:a16="http://schemas.microsoft.com/office/drawing/2014/main" id="{8CD6FD0F-DE34-3CEC-F626-0DE780933156}"/>
                </a:ext>
              </a:extLst>
            </p:cNvPr>
            <p:cNvSpPr txBox="1"/>
            <p:nvPr/>
          </p:nvSpPr>
          <p:spPr>
            <a:xfrm>
              <a:off x="7079317" y="867085"/>
              <a:ext cx="3775886" cy="338554"/>
            </a:xfrm>
            <a:prstGeom prst="rect">
              <a:avLst/>
            </a:prstGeom>
            <a:noFill/>
          </p:spPr>
          <p:txBody>
            <a:bodyPr wrap="square" rtlCol="0">
              <a:spAutoFit/>
            </a:bodyPr>
            <a:lstStyle/>
            <a:p>
              <a:pPr algn="ctr"/>
              <a:r>
                <a:rPr lang="en-GB" sz="1600" b="1" dirty="0"/>
                <a:t>Those in leadership roles have told us:</a:t>
              </a:r>
            </a:p>
          </p:txBody>
        </p:sp>
        <p:sp>
          <p:nvSpPr>
            <p:cNvPr id="28" name="TextBox 27">
              <a:extLst>
                <a:ext uri="{FF2B5EF4-FFF2-40B4-BE49-F238E27FC236}">
                  <a16:creationId xmlns:a16="http://schemas.microsoft.com/office/drawing/2014/main" id="{2CE670A3-3A52-69AA-5210-564ECF2C5B6B}"/>
                </a:ext>
              </a:extLst>
            </p:cNvPr>
            <p:cNvSpPr txBox="1"/>
            <p:nvPr/>
          </p:nvSpPr>
          <p:spPr>
            <a:xfrm>
              <a:off x="7277279" y="3852420"/>
              <a:ext cx="3379962" cy="338554"/>
            </a:xfrm>
            <a:prstGeom prst="rect">
              <a:avLst/>
            </a:prstGeom>
            <a:noFill/>
          </p:spPr>
          <p:txBody>
            <a:bodyPr wrap="square" rtlCol="0">
              <a:spAutoFit/>
            </a:bodyPr>
            <a:lstStyle/>
            <a:p>
              <a:pPr algn="ctr"/>
              <a:r>
                <a:rPr lang="en-GB" sz="1600" b="1" dirty="0"/>
                <a:t>Our external research role told us:</a:t>
              </a:r>
            </a:p>
          </p:txBody>
        </p:sp>
        <p:grpSp>
          <p:nvGrpSpPr>
            <p:cNvPr id="29" name="Group 28">
              <a:extLst>
                <a:ext uri="{FF2B5EF4-FFF2-40B4-BE49-F238E27FC236}">
                  <a16:creationId xmlns:a16="http://schemas.microsoft.com/office/drawing/2014/main" id="{E71D47D7-51EB-C6A9-52B9-9D8BB415BBF2}"/>
                </a:ext>
              </a:extLst>
            </p:cNvPr>
            <p:cNvGrpSpPr/>
            <p:nvPr/>
          </p:nvGrpSpPr>
          <p:grpSpPr>
            <a:xfrm>
              <a:off x="6406343" y="4913101"/>
              <a:ext cx="1800000" cy="1800000"/>
              <a:chOff x="6990522" y="2385391"/>
              <a:chExt cx="1800000" cy="1800000"/>
            </a:xfrm>
          </p:grpSpPr>
          <p:sp>
            <p:nvSpPr>
              <p:cNvPr id="30" name="Flowchart: Connector 29">
                <a:extLst>
                  <a:ext uri="{FF2B5EF4-FFF2-40B4-BE49-F238E27FC236}">
                    <a16:creationId xmlns:a16="http://schemas.microsoft.com/office/drawing/2014/main" id="{606AF3C0-DD4E-9C30-904E-DBE50DAF490A}"/>
                  </a:ext>
                </a:extLst>
              </p:cNvPr>
              <p:cNvSpPr/>
              <p:nvPr/>
            </p:nvSpPr>
            <p:spPr>
              <a:xfrm>
                <a:off x="6990522" y="2385391"/>
                <a:ext cx="1800000" cy="1800000"/>
              </a:xfrm>
              <a:prstGeom prst="flowChartConnector">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1" name="TextBox 30">
                <a:extLst>
                  <a:ext uri="{FF2B5EF4-FFF2-40B4-BE49-F238E27FC236}">
                    <a16:creationId xmlns:a16="http://schemas.microsoft.com/office/drawing/2014/main" id="{F2397C86-CB59-9632-6764-F08D57925AAD}"/>
                  </a:ext>
                </a:extLst>
              </p:cNvPr>
              <p:cNvSpPr txBox="1"/>
              <p:nvPr/>
            </p:nvSpPr>
            <p:spPr>
              <a:xfrm>
                <a:off x="7129605" y="2592893"/>
                <a:ext cx="1521834" cy="1384995"/>
              </a:xfrm>
              <a:prstGeom prst="rect">
                <a:avLst/>
              </a:prstGeom>
              <a:noFill/>
            </p:spPr>
            <p:txBody>
              <a:bodyPr wrap="square" rtlCol="0">
                <a:spAutoFit/>
              </a:bodyPr>
              <a:lstStyle/>
              <a:p>
                <a:pPr algn="ctr"/>
                <a:r>
                  <a:rPr lang="en-GB" sz="1400" dirty="0">
                    <a:solidFill>
                      <a:schemeClr val="bg1"/>
                    </a:solidFill>
                  </a:rPr>
                  <a:t>The Commissioner title is used in a very different context outside of Scouts</a:t>
                </a:r>
              </a:p>
            </p:txBody>
          </p:sp>
        </p:grpSp>
      </p:grpSp>
    </p:spTree>
    <p:extLst>
      <p:ext uri="{BB962C8B-B14F-4D97-AF65-F5344CB8AC3E}">
        <p14:creationId xmlns:p14="http://schemas.microsoft.com/office/powerpoint/2010/main" val="23397152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a:t>How we Volunteer Together</a:t>
            </a:r>
            <a:endParaRPr lang="en-GB" dirty="0"/>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a:t>Changing our role titles</a:t>
            </a:r>
            <a:endParaRPr lang="en-GB" dirty="0"/>
          </a:p>
        </p:txBody>
      </p:sp>
      <p:sp>
        <p:nvSpPr>
          <p:cNvPr id="4" name="TextBox 3">
            <a:extLst>
              <a:ext uri="{FF2B5EF4-FFF2-40B4-BE49-F238E27FC236}">
                <a16:creationId xmlns:a16="http://schemas.microsoft.com/office/drawing/2014/main" id="{A0CA0ABC-BFFA-099F-201B-78E980AEAA11}"/>
              </a:ext>
            </a:extLst>
          </p:cNvPr>
          <p:cNvSpPr txBox="1"/>
          <p:nvPr/>
        </p:nvSpPr>
        <p:spPr>
          <a:xfrm>
            <a:off x="186647" y="903098"/>
            <a:ext cx="4988327" cy="400110"/>
          </a:xfrm>
          <a:prstGeom prst="rect">
            <a:avLst/>
          </a:prstGeom>
          <a:noFill/>
        </p:spPr>
        <p:txBody>
          <a:bodyPr wrap="square">
            <a:spAutoFit/>
          </a:bodyPr>
          <a:lstStyle/>
          <a:p>
            <a:pPr marL="64770">
              <a:spcBef>
                <a:spcPts val="2145"/>
              </a:spcBef>
            </a:pPr>
            <a:r>
              <a:rPr lang="en-GB" sz="2000" dirty="0">
                <a:solidFill>
                  <a:schemeClr val="accent5"/>
                </a:solidFill>
                <a:latin typeface="Nunito Sans Black" panose="00000A00000000000000" pitchFamily="2" charset="0"/>
                <a:cs typeface="Nunito Sans Black"/>
              </a:rPr>
              <a:t>Introducing Lead Volunteers</a:t>
            </a:r>
          </a:p>
        </p:txBody>
      </p:sp>
      <p:sp>
        <p:nvSpPr>
          <p:cNvPr id="12" name="Text Placeholder 8">
            <a:extLst>
              <a:ext uri="{FF2B5EF4-FFF2-40B4-BE49-F238E27FC236}">
                <a16:creationId xmlns:a16="http://schemas.microsoft.com/office/drawing/2014/main" id="{4506C49B-B3BD-E51A-EF9A-AE9FE70A18F1}"/>
              </a:ext>
            </a:extLst>
          </p:cNvPr>
          <p:cNvSpPr txBox="1">
            <a:spLocks/>
          </p:cNvSpPr>
          <p:nvPr/>
        </p:nvSpPr>
        <p:spPr>
          <a:xfrm>
            <a:off x="345675" y="1404134"/>
            <a:ext cx="5326256" cy="4766985"/>
          </a:xfrm>
          <a:prstGeom prst="rect">
            <a:avLst/>
          </a:prstGeom>
        </p:spPr>
        <p:txBody>
          <a:bodyPr vert="horz" lIns="0" tIns="0" rIns="0" bIns="0" rtlCol="0" anchor="ctr">
            <a:normAutofit/>
          </a:bodyPr>
          <a:lstStyle>
            <a:lvl1pPr marL="10800" indent="0" eaLnBrk="1" hangingPunct="1">
              <a:buClr>
                <a:schemeClr val="tx2"/>
              </a:buClr>
              <a:buSzPct val="125000"/>
              <a:buFont typeface="Arial" panose="020B0604020202020204" pitchFamily="34" charset="0"/>
              <a:buNone/>
              <a:tabLst/>
              <a:defRPr sz="1800" b="0" i="0">
                <a:latin typeface="Nunito Sans" charset="0"/>
                <a:ea typeface="Nunito Sans" charset="0"/>
                <a:cs typeface="Nunito Sans" charset="0"/>
              </a:defRPr>
            </a:lvl1pPr>
            <a:lvl2pPr marL="10800" indent="0" eaLnBrk="1" hangingPunct="1">
              <a:buClr>
                <a:schemeClr val="tx2"/>
              </a:buClr>
              <a:buSzPct val="125000"/>
              <a:buFont typeface="Arial" panose="020B0604020202020204" pitchFamily="34" charset="0"/>
              <a:buNone/>
              <a:tabLst/>
              <a:defRPr sz="1800" b="0" i="0">
                <a:latin typeface="Nunito Sans Black" pitchFamily="2" charset="77"/>
                <a:ea typeface="+mn-ea"/>
                <a:cs typeface="+mn-cs"/>
              </a:defRPr>
            </a:lvl2pPr>
            <a:lvl3pPr marL="10800" indent="0" eaLnBrk="1" hangingPunct="1">
              <a:buClr>
                <a:schemeClr val="tx1"/>
              </a:buClr>
              <a:buSzPct val="125000"/>
              <a:buFont typeface="Arial" panose="020B0604020202020204" pitchFamily="34" charset="0"/>
              <a:buNone/>
              <a:tabLst/>
              <a:defRPr sz="1800">
                <a:solidFill>
                  <a:schemeClr val="tx2"/>
                </a:solidFill>
                <a:latin typeface="+mn-lt"/>
                <a:ea typeface="+mn-ea"/>
                <a:cs typeface="+mn-cs"/>
              </a:defRPr>
            </a:lvl3pPr>
            <a:lvl4pPr marL="10800" indent="0" eaLnBrk="1" hangingPunct="1">
              <a:buClr>
                <a:schemeClr val="tx1"/>
              </a:buClr>
              <a:buSzPct val="125000"/>
              <a:buFont typeface="Arial" panose="020B0604020202020204" pitchFamily="34" charset="0"/>
              <a:buNone/>
              <a:tabLst/>
              <a:defRPr sz="1800" b="0" i="0">
                <a:solidFill>
                  <a:schemeClr val="tx2"/>
                </a:solidFill>
                <a:latin typeface="Nunito Sans Black" pitchFamily="2" charset="77"/>
                <a:ea typeface="+mn-ea"/>
                <a:cs typeface="+mn-cs"/>
              </a:defRPr>
            </a:lvl4pPr>
            <a:lvl5pPr marL="10800" indent="0" eaLnBrk="1" hangingPunct="1">
              <a:spcBef>
                <a:spcPts val="1950"/>
              </a:spcBef>
              <a:buClr>
                <a:schemeClr val="tx2"/>
              </a:buClr>
              <a:buSzPct val="125000"/>
              <a:buFont typeface="Arial" panose="020B0604020202020204" pitchFamily="34" charset="0"/>
              <a:buNone/>
              <a:tabLst/>
              <a:defRPr sz="1800" b="0" i="0">
                <a:solidFill>
                  <a:schemeClr val="tx2"/>
                </a:solidFill>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GB" sz="2400" dirty="0"/>
              <a:t>The ‘Commissioner’ and ‘Group Scout Leader’ titles will change across Scouting</a:t>
            </a:r>
          </a:p>
          <a:p>
            <a:pPr marL="10795" defTabSz="914400"/>
            <a:endParaRPr lang="en-GB" sz="2400" dirty="0"/>
          </a:p>
          <a:p>
            <a:pPr marL="10795" defTabSz="914400"/>
            <a:r>
              <a:rPr lang="en-GB" sz="2400" dirty="0"/>
              <a:t>GSLs along with District, County, Area, Region (and so on) Commissioners will be called Lead Volunteers </a:t>
            </a:r>
          </a:p>
          <a:p>
            <a:pPr marL="10795" defTabSz="914400"/>
            <a:endParaRPr lang="en-GB" sz="2400" dirty="0"/>
          </a:p>
          <a:p>
            <a:pPr marL="10795" defTabSz="914400"/>
            <a:r>
              <a:rPr lang="en-GB" sz="2400" dirty="0"/>
              <a:t>Youth Commissioners will be called Youth Leads</a:t>
            </a:r>
          </a:p>
        </p:txBody>
      </p:sp>
      <p:pic>
        <p:nvPicPr>
          <p:cNvPr id="6" name="Picture 5" descr="A person with his arms crossed&#10;&#10;Description automatically generated with medium confidence">
            <a:extLst>
              <a:ext uri="{FF2B5EF4-FFF2-40B4-BE49-F238E27FC236}">
                <a16:creationId xmlns:a16="http://schemas.microsoft.com/office/drawing/2014/main" id="{5964A7F9-5BD3-B6DF-3080-00147C89A5E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016" t="7373" r="9424"/>
          <a:stretch/>
        </p:blipFill>
        <p:spPr>
          <a:xfrm>
            <a:off x="6520071" y="1040443"/>
            <a:ext cx="5032441" cy="5494365"/>
          </a:xfrm>
          <a:prstGeom prst="rect">
            <a:avLst/>
          </a:prstGeom>
        </p:spPr>
      </p:pic>
    </p:spTree>
    <p:extLst>
      <p:ext uri="{BB962C8B-B14F-4D97-AF65-F5344CB8AC3E}">
        <p14:creationId xmlns:p14="http://schemas.microsoft.com/office/powerpoint/2010/main" val="12458716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A3FC9A-57E6-0FB7-189F-AAC1DC24E1AA}"/>
              </a:ext>
            </a:extLst>
          </p:cNvPr>
          <p:cNvSpPr>
            <a:spLocks noGrp="1"/>
          </p:cNvSpPr>
          <p:nvPr>
            <p:ph type="ctrTitle"/>
          </p:nvPr>
        </p:nvSpPr>
        <p:spPr/>
        <p:txBody>
          <a:bodyPr/>
          <a:lstStyle/>
          <a:p>
            <a:r>
              <a:rPr lang="en-GB" dirty="0"/>
              <a:t>Engaging Learning</a:t>
            </a:r>
          </a:p>
        </p:txBody>
      </p:sp>
      <p:sp>
        <p:nvSpPr>
          <p:cNvPr id="4" name="Subtitle 3">
            <a:extLst>
              <a:ext uri="{FF2B5EF4-FFF2-40B4-BE49-F238E27FC236}">
                <a16:creationId xmlns:a16="http://schemas.microsoft.com/office/drawing/2014/main" id="{279859CC-2048-3FDF-BAC8-563CF3E0832C}"/>
              </a:ext>
            </a:extLst>
          </p:cNvPr>
          <p:cNvSpPr>
            <a:spLocks noGrp="1"/>
          </p:cNvSpPr>
          <p:nvPr>
            <p:ph type="subTitle" idx="4"/>
          </p:nvPr>
        </p:nvSpPr>
        <p:spPr/>
        <p:txBody>
          <a:bodyPr/>
          <a:lstStyle/>
          <a:p>
            <a:r>
              <a:rPr lang="en-GB" dirty="0"/>
              <a:t>Using this slide deck</a:t>
            </a:r>
          </a:p>
        </p:txBody>
      </p:sp>
      <p:sp>
        <p:nvSpPr>
          <p:cNvPr id="9" name="TextBox 8">
            <a:extLst>
              <a:ext uri="{FF2B5EF4-FFF2-40B4-BE49-F238E27FC236}">
                <a16:creationId xmlns:a16="http://schemas.microsoft.com/office/drawing/2014/main" id="{24FD1763-E64D-4529-0D89-4F515C46659E}"/>
              </a:ext>
            </a:extLst>
          </p:cNvPr>
          <p:cNvSpPr txBox="1"/>
          <p:nvPr/>
        </p:nvSpPr>
        <p:spPr>
          <a:xfrm>
            <a:off x="3484118" y="742049"/>
            <a:ext cx="4932218" cy="523220"/>
          </a:xfrm>
          <a:prstGeom prst="rect">
            <a:avLst/>
          </a:prstGeom>
          <a:noFill/>
        </p:spPr>
        <p:txBody>
          <a:bodyPr wrap="square" lIns="91440" tIns="45720" rIns="91440" bIns="45720" anchor="t">
            <a:spAutoFit/>
          </a:bodyPr>
          <a:lstStyle/>
          <a:p>
            <a:pPr marL="64770" algn="ctr">
              <a:spcBef>
                <a:spcPts val="2145"/>
              </a:spcBef>
            </a:pPr>
            <a:r>
              <a:rPr lang="en-GB" sz="2800" b="1" dirty="0">
                <a:solidFill>
                  <a:schemeClr val="accent5"/>
                </a:solidFill>
                <a:latin typeface="Nunito Sans Black"/>
                <a:cs typeface="Nunito Sans Black"/>
              </a:rPr>
              <a:t>Slide Deck Overview</a:t>
            </a:r>
          </a:p>
        </p:txBody>
      </p:sp>
      <p:sp>
        <p:nvSpPr>
          <p:cNvPr id="7" name="TextBox 6">
            <a:extLst>
              <a:ext uri="{FF2B5EF4-FFF2-40B4-BE49-F238E27FC236}">
                <a16:creationId xmlns:a16="http://schemas.microsoft.com/office/drawing/2014/main" id="{479C6F78-961F-25BC-9F19-4402B93C22F7}"/>
              </a:ext>
            </a:extLst>
          </p:cNvPr>
          <p:cNvSpPr txBox="1"/>
          <p:nvPr/>
        </p:nvSpPr>
        <p:spPr>
          <a:xfrm>
            <a:off x="345675" y="1528549"/>
            <a:ext cx="5604552" cy="5061376"/>
          </a:xfrm>
          <a:prstGeom prst="roundRect">
            <a:avLst/>
          </a:prstGeom>
          <a:noFill/>
          <a:ln w="19050">
            <a:solidFill>
              <a:schemeClr val="accent5"/>
            </a:solidFill>
          </a:ln>
        </p:spPr>
        <p:txBody>
          <a:bodyPr wrap="square" anchor="ctr">
            <a:noAutofit/>
          </a:bodyPr>
          <a:lstStyle/>
          <a:p>
            <a:pPr marL="10800"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r>
              <a:rPr lang="en-GB" sz="2000" b="1" dirty="0"/>
              <a:t>Purpose:</a:t>
            </a:r>
            <a:endParaRPr lang="en-GB" sz="2000" b="1" dirty="0">
              <a:effectLst/>
            </a:endParaRPr>
          </a:p>
          <a:p>
            <a:pPr marL="10800"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r>
              <a:rPr lang="en-GB" sz="2000" dirty="0">
                <a:effectLst/>
              </a:rPr>
              <a:t>This </a:t>
            </a:r>
            <a:r>
              <a:rPr lang="en-GB" sz="2000" dirty="0"/>
              <a:t>slide deck is designed to provide an overview of the ‘How we Volunteer Together’ change and is collated from information shared through slides, emails and verbally to Transformation Leads. </a:t>
            </a:r>
          </a:p>
          <a:p>
            <a:pPr marL="10800"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endParaRPr kumimoji="0" lang="en-GB" sz="2000" b="0" i="0" u="none" strike="noStrike" kern="0" cap="none" spc="0" normalizeH="0" baseline="0" noProof="0" dirty="0">
              <a:ln>
                <a:noFill/>
              </a:ln>
              <a:solidFill>
                <a:sysClr val="windowText" lastClr="000000"/>
              </a:solidFill>
              <a:uLnTx/>
              <a:uFillTx/>
            </a:endParaRPr>
          </a:p>
          <a:p>
            <a:pPr marL="10800"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r>
              <a:rPr lang="en-GB" sz="2000" kern="0" dirty="0">
                <a:solidFill>
                  <a:sysClr val="windowText" lastClr="000000"/>
                </a:solidFill>
              </a:rPr>
              <a:t>These slides will be updated regularly to reflect information shared in future, please check the document version you have against the one current on the TL Resource Hub to ensure you have the latest version. </a:t>
            </a:r>
          </a:p>
          <a:p>
            <a:pPr marL="10800"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endParaRPr kumimoji="0" lang="en-GB" sz="2000" b="0" i="0" u="none" strike="noStrike" kern="0" cap="none" spc="0" normalizeH="0" baseline="0" noProof="0" dirty="0">
              <a:ln>
                <a:noFill/>
              </a:ln>
              <a:solidFill>
                <a:sysClr val="windowText" lastClr="000000"/>
              </a:solidFill>
              <a:uLnTx/>
              <a:uFillTx/>
            </a:endParaRPr>
          </a:p>
          <a:p>
            <a:pPr marL="10800"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r>
              <a:rPr lang="en-GB" sz="2000" kern="0" dirty="0">
                <a:solidFill>
                  <a:sysClr val="windowText" lastClr="000000"/>
                </a:solidFill>
              </a:rPr>
              <a:t>The next slides outlines how to best use the information on these slides. </a:t>
            </a:r>
            <a:endParaRPr kumimoji="0" lang="en-GB" sz="2000" b="0" i="0" u="none" strike="noStrike" kern="0" cap="none" spc="0" normalizeH="0" baseline="0" noProof="0" dirty="0">
              <a:ln>
                <a:noFill/>
              </a:ln>
              <a:solidFill>
                <a:sysClr val="windowText" lastClr="000000"/>
              </a:solidFill>
              <a:uLnTx/>
              <a:uFillTx/>
            </a:endParaRPr>
          </a:p>
        </p:txBody>
      </p:sp>
      <p:sp>
        <p:nvSpPr>
          <p:cNvPr id="8" name="TextBox 7">
            <a:extLst>
              <a:ext uri="{FF2B5EF4-FFF2-40B4-BE49-F238E27FC236}">
                <a16:creationId xmlns:a16="http://schemas.microsoft.com/office/drawing/2014/main" id="{6F542D46-FBC5-F961-54D7-7E9EC933843B}"/>
              </a:ext>
            </a:extLst>
          </p:cNvPr>
          <p:cNvSpPr txBox="1"/>
          <p:nvPr/>
        </p:nvSpPr>
        <p:spPr>
          <a:xfrm>
            <a:off x="6241771" y="1525492"/>
            <a:ext cx="5604551" cy="1464231"/>
          </a:xfrm>
          <a:prstGeom prst="roundRect">
            <a:avLst/>
          </a:prstGeom>
          <a:noFill/>
          <a:ln w="19050">
            <a:solidFill>
              <a:schemeClr val="accent5"/>
            </a:solidFill>
          </a:ln>
        </p:spPr>
        <p:txBody>
          <a:bodyPr wrap="square" lIns="91440" tIns="45720" rIns="91440" bIns="45720" anchor="ctr">
            <a:spAutoFit/>
          </a:bodyPr>
          <a:lstStyle/>
          <a:p>
            <a:pPr marL="10795" defTabSz="914400">
              <a:buClr>
                <a:srgbClr val="7414DC"/>
              </a:buClr>
              <a:buSzPct val="125000"/>
              <a:defRPr/>
            </a:pPr>
            <a:r>
              <a:rPr lang="en-GB" sz="2000" b="1" dirty="0">
                <a:effectLst/>
              </a:rPr>
              <a:t>Author:</a:t>
            </a:r>
            <a:br>
              <a:rPr lang="en-GB" sz="2000" dirty="0">
                <a:effectLst/>
              </a:rPr>
            </a:br>
            <a:r>
              <a:rPr lang="en-GB" sz="2000" dirty="0">
                <a:effectLst/>
              </a:rPr>
              <a:t>This information has been prepared by the Change team, support by the Volunteer Experience project teams</a:t>
            </a:r>
            <a:endParaRPr lang="en-GB" sz="1800" dirty="0"/>
          </a:p>
        </p:txBody>
      </p:sp>
      <p:sp>
        <p:nvSpPr>
          <p:cNvPr id="10" name="TextBox 9">
            <a:extLst>
              <a:ext uri="{FF2B5EF4-FFF2-40B4-BE49-F238E27FC236}">
                <a16:creationId xmlns:a16="http://schemas.microsoft.com/office/drawing/2014/main" id="{5F094714-47B0-4CEF-1CD6-3E381B4F4F80}"/>
              </a:ext>
            </a:extLst>
          </p:cNvPr>
          <p:cNvSpPr txBox="1"/>
          <p:nvPr/>
        </p:nvSpPr>
        <p:spPr>
          <a:xfrm>
            <a:off x="6241770" y="3322661"/>
            <a:ext cx="5604551" cy="1464230"/>
          </a:xfrm>
          <a:prstGeom prst="roundRect">
            <a:avLst/>
          </a:prstGeom>
          <a:noFill/>
          <a:ln w="19050">
            <a:solidFill>
              <a:schemeClr val="accent5"/>
            </a:solidFill>
          </a:ln>
        </p:spPr>
        <p:txBody>
          <a:bodyPr wrap="square" lIns="91440" tIns="45720" rIns="91440" bIns="45720" anchor="ctr">
            <a:noAutofit/>
          </a:bodyPr>
          <a:lstStyle/>
          <a:p>
            <a:pPr marL="10795"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r>
              <a:rPr lang="en-GB" sz="2000" b="1" dirty="0">
                <a:effectLst/>
              </a:rPr>
              <a:t>Version:</a:t>
            </a:r>
            <a:br>
              <a:rPr lang="en-GB" sz="2000" dirty="0">
                <a:effectLst/>
              </a:rPr>
            </a:br>
            <a:r>
              <a:rPr lang="en-GB" sz="2000" dirty="0">
                <a:effectLst/>
              </a:rPr>
              <a:t>This is document version 1.0, effective as of 18/04/23</a:t>
            </a:r>
            <a:endParaRPr lang="en-GB" sz="1800" dirty="0"/>
          </a:p>
        </p:txBody>
      </p:sp>
      <p:sp>
        <p:nvSpPr>
          <p:cNvPr id="11" name="TextBox 10">
            <a:extLst>
              <a:ext uri="{FF2B5EF4-FFF2-40B4-BE49-F238E27FC236}">
                <a16:creationId xmlns:a16="http://schemas.microsoft.com/office/drawing/2014/main" id="{D07B6052-CB71-EE81-7C68-320743CB0D99}"/>
              </a:ext>
            </a:extLst>
          </p:cNvPr>
          <p:cNvSpPr txBox="1"/>
          <p:nvPr/>
        </p:nvSpPr>
        <p:spPr>
          <a:xfrm>
            <a:off x="6241770" y="5119830"/>
            <a:ext cx="5604551" cy="1464231"/>
          </a:xfrm>
          <a:prstGeom prst="roundRect">
            <a:avLst/>
          </a:prstGeom>
          <a:noFill/>
          <a:ln w="19050">
            <a:solidFill>
              <a:schemeClr val="accent5"/>
            </a:solidFill>
          </a:ln>
        </p:spPr>
        <p:txBody>
          <a:bodyPr wrap="square" anchor="ctr">
            <a:spAutoFit/>
          </a:bodyPr>
          <a:lstStyle/>
          <a:p>
            <a:pPr marL="10800"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r>
              <a:rPr lang="en-GB" sz="2000" b="1" dirty="0">
                <a:effectLst/>
              </a:rPr>
              <a:t>Support:</a:t>
            </a:r>
            <a:br>
              <a:rPr lang="en-GB" sz="2000" dirty="0">
                <a:effectLst/>
              </a:rPr>
            </a:br>
            <a:r>
              <a:rPr lang="en-GB" sz="2000" dirty="0">
                <a:effectLst/>
              </a:rPr>
              <a:t>Transformation Leads should direct any questions that they have to transformation.leads@scouts.org.uk</a:t>
            </a:r>
            <a:endParaRPr lang="en-GB" sz="1800" dirty="0"/>
          </a:p>
        </p:txBody>
      </p:sp>
    </p:spTree>
    <p:extLst>
      <p:ext uri="{BB962C8B-B14F-4D97-AF65-F5344CB8AC3E}">
        <p14:creationId xmlns:p14="http://schemas.microsoft.com/office/powerpoint/2010/main" val="35350041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a:t>How we Volunteer Together</a:t>
            </a:r>
            <a:endParaRPr lang="en-GB" dirty="0"/>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dirty="0"/>
              <a:t>Changing our role titles</a:t>
            </a:r>
          </a:p>
        </p:txBody>
      </p:sp>
      <p:sp>
        <p:nvSpPr>
          <p:cNvPr id="9" name="Text Placeholder 8">
            <a:extLst>
              <a:ext uri="{FF2B5EF4-FFF2-40B4-BE49-F238E27FC236}">
                <a16:creationId xmlns:a16="http://schemas.microsoft.com/office/drawing/2014/main" id="{59300F14-4233-AC21-706A-8264D6C89E0B}"/>
              </a:ext>
            </a:extLst>
          </p:cNvPr>
          <p:cNvSpPr>
            <a:spLocks noGrp="1"/>
          </p:cNvSpPr>
          <p:nvPr>
            <p:ph type="body" sz="quarter" idx="10"/>
          </p:nvPr>
        </p:nvSpPr>
        <p:spPr>
          <a:xfrm>
            <a:off x="6289272" y="1614624"/>
            <a:ext cx="5425649" cy="4906494"/>
          </a:xfrm>
        </p:spPr>
        <p:txBody>
          <a:bodyPr>
            <a:normAutofit fontScale="92500" lnSpcReduction="10000"/>
          </a:bodyPr>
          <a:lstStyle/>
          <a:p>
            <a:pPr>
              <a:lnSpc>
                <a:spcPct val="100000"/>
              </a:lnSpc>
            </a:pPr>
            <a:r>
              <a:rPr lang="en-GB" sz="2400" dirty="0"/>
              <a:t>These changes support us to recruit new volunteers and make roles for current volunteers clearer and more flexible and help us to: </a:t>
            </a:r>
          </a:p>
          <a:p>
            <a:pPr>
              <a:lnSpc>
                <a:spcPct val="100000"/>
              </a:lnSpc>
            </a:pPr>
            <a:endParaRPr lang="en-GB" sz="2400" dirty="0"/>
          </a:p>
          <a:p>
            <a:pPr marL="468000" indent="-457200">
              <a:lnSpc>
                <a:spcPct val="100000"/>
              </a:lnSpc>
              <a:buClr>
                <a:schemeClr val="accent5"/>
              </a:buClr>
              <a:buFont typeface="Arial" panose="020B0604020202020204" pitchFamily="34" charset="0"/>
              <a:buChar char="•"/>
            </a:pPr>
            <a:r>
              <a:rPr lang="en-GB" sz="2400" dirty="0"/>
              <a:t>Make our roles clearer</a:t>
            </a:r>
          </a:p>
          <a:p>
            <a:pPr marL="468000" indent="-457200">
              <a:lnSpc>
                <a:spcPct val="100000"/>
              </a:lnSpc>
              <a:buClr>
                <a:schemeClr val="accent5"/>
              </a:buClr>
              <a:buFont typeface="Arial" panose="020B0604020202020204" pitchFamily="34" charset="0"/>
              <a:buChar char="•"/>
            </a:pPr>
            <a:r>
              <a:rPr lang="en-GB" sz="2400" dirty="0"/>
              <a:t>Make it easier to share tasks as a team</a:t>
            </a:r>
          </a:p>
          <a:p>
            <a:pPr marL="468000" indent="-457200">
              <a:lnSpc>
                <a:spcPct val="100000"/>
              </a:lnSpc>
              <a:buClr>
                <a:schemeClr val="accent5"/>
              </a:buClr>
              <a:buFont typeface="Arial" panose="020B0604020202020204" pitchFamily="34" charset="0"/>
              <a:buChar char="•"/>
            </a:pPr>
            <a:r>
              <a:rPr lang="en-GB" sz="2400" dirty="0"/>
              <a:t>Support recruitment of new volunteers</a:t>
            </a:r>
          </a:p>
          <a:p>
            <a:pPr marL="468000" indent="-457200">
              <a:lnSpc>
                <a:spcPct val="100000"/>
              </a:lnSpc>
              <a:buClr>
                <a:schemeClr val="accent5"/>
              </a:buClr>
              <a:buFont typeface="Arial" panose="020B0604020202020204" pitchFamily="34" charset="0"/>
              <a:buChar char="•"/>
            </a:pPr>
            <a:endParaRPr lang="en-GB" sz="2400" dirty="0"/>
          </a:p>
          <a:p>
            <a:pPr>
              <a:lnSpc>
                <a:spcPct val="100000"/>
              </a:lnSpc>
              <a:buClr>
                <a:schemeClr val="accent5"/>
              </a:buClr>
            </a:pPr>
            <a:r>
              <a:rPr lang="en-GB" sz="2400" dirty="0"/>
              <a:t>These changes are about how we organise ourselves and our teams, but you’re still… </a:t>
            </a:r>
          </a:p>
          <a:p>
            <a:pPr>
              <a:lnSpc>
                <a:spcPct val="100000"/>
              </a:lnSpc>
              <a:buClr>
                <a:schemeClr val="accent5"/>
              </a:buClr>
            </a:pPr>
            <a:endParaRPr lang="en-GB" sz="2400" dirty="0"/>
          </a:p>
          <a:p>
            <a:pPr>
              <a:lnSpc>
                <a:spcPct val="100000"/>
              </a:lnSpc>
              <a:buClr>
                <a:schemeClr val="accent5"/>
              </a:buClr>
            </a:pPr>
            <a:r>
              <a:rPr lang="en-GB" sz="2400" dirty="0"/>
              <a:t>A Scout Leader, Beaver Leader, Skip, Owl, Badger, Akela, Raksha…</a:t>
            </a:r>
          </a:p>
          <a:p>
            <a:pPr>
              <a:lnSpc>
                <a:spcPct val="100000"/>
              </a:lnSpc>
              <a:buClr>
                <a:schemeClr val="accent5"/>
              </a:buClr>
            </a:pPr>
            <a:endParaRPr lang="en-GB" sz="2400" dirty="0"/>
          </a:p>
          <a:p>
            <a:pPr>
              <a:lnSpc>
                <a:spcPct val="100000"/>
              </a:lnSpc>
              <a:buClr>
                <a:schemeClr val="accent5"/>
              </a:buClr>
            </a:pPr>
            <a:r>
              <a:rPr lang="en-GB" sz="2400" b="1" dirty="0"/>
              <a:t>That isn’t changing! </a:t>
            </a:r>
          </a:p>
        </p:txBody>
      </p:sp>
      <p:sp>
        <p:nvSpPr>
          <p:cNvPr id="5" name="TextBox 4">
            <a:extLst>
              <a:ext uri="{FF2B5EF4-FFF2-40B4-BE49-F238E27FC236}">
                <a16:creationId xmlns:a16="http://schemas.microsoft.com/office/drawing/2014/main" id="{3769605A-F399-3017-1FFA-F84B8287A0D1}"/>
              </a:ext>
            </a:extLst>
          </p:cNvPr>
          <p:cNvSpPr txBox="1"/>
          <p:nvPr/>
        </p:nvSpPr>
        <p:spPr>
          <a:xfrm>
            <a:off x="6096000" y="1035291"/>
            <a:ext cx="5206988" cy="400110"/>
          </a:xfrm>
          <a:prstGeom prst="rect">
            <a:avLst/>
          </a:prstGeom>
          <a:noFill/>
        </p:spPr>
        <p:txBody>
          <a:bodyPr wrap="square">
            <a:spAutoFit/>
          </a:bodyPr>
          <a:lstStyle/>
          <a:p>
            <a:pPr marL="64770">
              <a:spcBef>
                <a:spcPts val="2145"/>
              </a:spcBef>
            </a:pPr>
            <a:r>
              <a:rPr lang="en-GB" sz="2000" dirty="0">
                <a:solidFill>
                  <a:schemeClr val="accent5"/>
                </a:solidFill>
                <a:latin typeface="Nunito Sans Black" panose="00000A00000000000000" pitchFamily="2" charset="0"/>
                <a:cs typeface="Nunito Sans Black"/>
              </a:rPr>
              <a:t>Changing Role Titles</a:t>
            </a:r>
          </a:p>
        </p:txBody>
      </p:sp>
      <p:pic>
        <p:nvPicPr>
          <p:cNvPr id="8" name="Picture 2">
            <a:extLst>
              <a:ext uri="{FF2B5EF4-FFF2-40B4-BE49-F238E27FC236}">
                <a16:creationId xmlns:a16="http://schemas.microsoft.com/office/drawing/2014/main" id="{188D4AF9-90A9-E9CF-C05A-0B294F8C3F65}"/>
              </a:ext>
            </a:extLst>
          </p:cNvPr>
          <p:cNvPicPr>
            <a:picLocks noChangeAspect="1"/>
          </p:cNvPicPr>
          <p:nvPr/>
        </p:nvPicPr>
        <p:blipFill rotWithShape="1">
          <a:blip r:embed="rId3"/>
          <a:srcRect l="25693" t="1" r="14451" b="-278"/>
          <a:stretch/>
        </p:blipFill>
        <p:spPr>
          <a:xfrm>
            <a:off x="345675" y="944455"/>
            <a:ext cx="5344773" cy="5499561"/>
          </a:xfrm>
          <a:prstGeom prst="rect">
            <a:avLst/>
          </a:prstGeom>
        </p:spPr>
      </p:pic>
    </p:spTree>
    <p:extLst>
      <p:ext uri="{BB962C8B-B14F-4D97-AF65-F5344CB8AC3E}">
        <p14:creationId xmlns:p14="http://schemas.microsoft.com/office/powerpoint/2010/main" val="12930065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70F8D-AEF3-80A4-D2E8-6939649B36D3}"/>
              </a:ext>
            </a:extLst>
          </p:cNvPr>
          <p:cNvSpPr>
            <a:spLocks noGrp="1"/>
          </p:cNvSpPr>
          <p:nvPr>
            <p:ph type="ctrTitle"/>
          </p:nvPr>
        </p:nvSpPr>
        <p:spPr/>
        <p:txBody>
          <a:bodyPr/>
          <a:lstStyle/>
          <a:p>
            <a:r>
              <a:rPr lang="en-GB"/>
              <a:t>How we Volunteer Together</a:t>
            </a:r>
            <a:endParaRPr lang="en-GB" dirty="0"/>
          </a:p>
        </p:txBody>
      </p:sp>
      <p:sp>
        <p:nvSpPr>
          <p:cNvPr id="4" name="Text Placeholder 3">
            <a:extLst>
              <a:ext uri="{FF2B5EF4-FFF2-40B4-BE49-F238E27FC236}">
                <a16:creationId xmlns:a16="http://schemas.microsoft.com/office/drawing/2014/main" id="{94ED0430-74DC-72B7-D4DD-C1C9D3935CC2}"/>
              </a:ext>
            </a:extLst>
          </p:cNvPr>
          <p:cNvSpPr>
            <a:spLocks noGrp="1"/>
          </p:cNvSpPr>
          <p:nvPr>
            <p:ph type="body" sz="quarter" idx="12"/>
          </p:nvPr>
        </p:nvSpPr>
        <p:spPr>
          <a:xfrm>
            <a:off x="345675" y="4787089"/>
            <a:ext cx="9328412" cy="1025281"/>
          </a:xfrm>
        </p:spPr>
        <p:txBody>
          <a:bodyPr>
            <a:normAutofit/>
          </a:bodyPr>
          <a:lstStyle/>
          <a:p>
            <a:r>
              <a:rPr lang="en-GB" dirty="0"/>
              <a:t>Adopting a team-based approach</a:t>
            </a:r>
          </a:p>
        </p:txBody>
      </p:sp>
    </p:spTree>
    <p:extLst>
      <p:ext uri="{BB962C8B-B14F-4D97-AF65-F5344CB8AC3E}">
        <p14:creationId xmlns:p14="http://schemas.microsoft.com/office/powerpoint/2010/main" val="2872925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dirty="0"/>
              <a:t>How we Volunteer Together</a:t>
            </a:r>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dirty="0"/>
              <a:t>Adopting a team-based approach</a:t>
            </a:r>
          </a:p>
        </p:txBody>
      </p:sp>
      <p:sp>
        <p:nvSpPr>
          <p:cNvPr id="9" name="Text Placeholder 8">
            <a:extLst>
              <a:ext uri="{FF2B5EF4-FFF2-40B4-BE49-F238E27FC236}">
                <a16:creationId xmlns:a16="http://schemas.microsoft.com/office/drawing/2014/main" id="{59300F14-4233-AC21-706A-8264D6C89E0B}"/>
              </a:ext>
            </a:extLst>
          </p:cNvPr>
          <p:cNvSpPr>
            <a:spLocks noGrp="1"/>
          </p:cNvSpPr>
          <p:nvPr>
            <p:ph type="body" sz="quarter" idx="10"/>
          </p:nvPr>
        </p:nvSpPr>
        <p:spPr>
          <a:xfrm>
            <a:off x="345675" y="1554463"/>
            <a:ext cx="5671930" cy="5095787"/>
          </a:xfrm>
        </p:spPr>
        <p:txBody>
          <a:bodyPr>
            <a:normAutofit fontScale="92500" lnSpcReduction="20000"/>
          </a:bodyPr>
          <a:lstStyle/>
          <a:p>
            <a:pPr>
              <a:lnSpc>
                <a:spcPct val="100000"/>
              </a:lnSpc>
            </a:pPr>
            <a:r>
              <a:rPr lang="en-GB" sz="2400" dirty="0"/>
              <a:t>Our current approach is heavily roles based, with volunteers often holding multiple different roles within an area</a:t>
            </a:r>
          </a:p>
          <a:p>
            <a:pPr>
              <a:lnSpc>
                <a:spcPct val="100000"/>
              </a:lnSpc>
            </a:pPr>
            <a:endParaRPr lang="en-GB" sz="2400" dirty="0"/>
          </a:p>
          <a:p>
            <a:pPr>
              <a:lnSpc>
                <a:spcPct val="100000"/>
              </a:lnSpc>
            </a:pPr>
            <a:r>
              <a:rPr lang="en-GB" sz="2400" dirty="0"/>
              <a:t>In place of this we’ll have teams and team descriptions</a:t>
            </a:r>
          </a:p>
          <a:p>
            <a:pPr>
              <a:lnSpc>
                <a:spcPct val="100000"/>
              </a:lnSpc>
            </a:pPr>
            <a:endParaRPr lang="en-GB" sz="2400" dirty="0"/>
          </a:p>
          <a:p>
            <a:pPr>
              <a:lnSpc>
                <a:spcPct val="100000"/>
              </a:lnSpc>
            </a:pPr>
            <a:r>
              <a:rPr lang="en-GB" sz="2400" dirty="0"/>
              <a:t>The key principles for this approach are: </a:t>
            </a:r>
          </a:p>
          <a:p>
            <a:pPr>
              <a:lnSpc>
                <a:spcPct val="100000"/>
              </a:lnSpc>
            </a:pPr>
            <a:endParaRPr lang="en-GB" sz="2400" dirty="0"/>
          </a:p>
          <a:p>
            <a:pPr marL="353700" indent="-342900" algn="l">
              <a:spcBef>
                <a:spcPts val="600"/>
              </a:spcBef>
              <a:spcAft>
                <a:spcPts val="600"/>
              </a:spcAft>
              <a:buClr>
                <a:schemeClr val="accent5"/>
              </a:buClr>
              <a:buFont typeface="Arial" panose="020B0604020202020204" pitchFamily="34" charset="0"/>
              <a:buChar char="•"/>
            </a:pPr>
            <a:r>
              <a:rPr lang="en-GB" sz="2400" b="0" i="0" dirty="0">
                <a:solidFill>
                  <a:srgbClr val="404040"/>
                </a:solidFill>
                <a:effectLst/>
                <a:latin typeface="Nunito Sans" panose="00000500000000000000" pitchFamily="2" charset="0"/>
              </a:rPr>
              <a:t>We volunteer </a:t>
            </a:r>
            <a:r>
              <a:rPr lang="en-GB" sz="2400" b="1" i="0" dirty="0">
                <a:solidFill>
                  <a:srgbClr val="404040"/>
                </a:solidFill>
                <a:effectLst/>
                <a:latin typeface="Nunito Sans" panose="00000500000000000000" pitchFamily="2" charset="0"/>
              </a:rPr>
              <a:t>flexibly</a:t>
            </a:r>
            <a:r>
              <a:rPr lang="en-GB" sz="2400" b="0" i="0" dirty="0">
                <a:solidFill>
                  <a:srgbClr val="404040"/>
                </a:solidFill>
                <a:effectLst/>
                <a:latin typeface="Nunito Sans" panose="00000500000000000000" pitchFamily="2" charset="0"/>
              </a:rPr>
              <a:t> as part of a team with a shared purpose</a:t>
            </a:r>
          </a:p>
          <a:p>
            <a:pPr marL="353700" indent="-342900" algn="l">
              <a:spcBef>
                <a:spcPts val="600"/>
              </a:spcBef>
              <a:spcAft>
                <a:spcPts val="600"/>
              </a:spcAft>
              <a:buClr>
                <a:schemeClr val="accent5"/>
              </a:buClr>
              <a:buFont typeface="Arial" panose="020B0604020202020204" pitchFamily="34" charset="0"/>
              <a:buChar char="•"/>
            </a:pPr>
            <a:r>
              <a:rPr lang="en-GB" sz="2400" b="0" i="0" dirty="0">
                <a:solidFill>
                  <a:srgbClr val="404040"/>
                </a:solidFill>
                <a:effectLst/>
                <a:latin typeface="Nunito Sans" panose="00000500000000000000" pitchFamily="2" charset="0"/>
              </a:rPr>
              <a:t>Our teams and titles are </a:t>
            </a:r>
            <a:r>
              <a:rPr lang="en-GB" sz="2400" b="1" i="0" dirty="0">
                <a:solidFill>
                  <a:srgbClr val="404040"/>
                </a:solidFill>
                <a:effectLst/>
                <a:latin typeface="Nunito Sans" panose="00000500000000000000" pitchFamily="2" charset="0"/>
              </a:rPr>
              <a:t>easier to understand</a:t>
            </a:r>
            <a:r>
              <a:rPr lang="en-GB" sz="2400" b="0" i="0" dirty="0">
                <a:solidFill>
                  <a:srgbClr val="404040"/>
                </a:solidFill>
                <a:effectLst/>
                <a:latin typeface="Nunito Sans" panose="00000500000000000000" pitchFamily="2" charset="0"/>
              </a:rPr>
              <a:t> and more appealing to new volunteers</a:t>
            </a:r>
          </a:p>
          <a:p>
            <a:pPr marL="353700" indent="-342900" algn="l">
              <a:spcBef>
                <a:spcPts val="600"/>
              </a:spcBef>
              <a:spcAft>
                <a:spcPts val="600"/>
              </a:spcAft>
              <a:buClr>
                <a:schemeClr val="accent5"/>
              </a:buClr>
              <a:buFont typeface="Arial" panose="020B0604020202020204" pitchFamily="34" charset="0"/>
              <a:buChar char="•"/>
            </a:pPr>
            <a:r>
              <a:rPr lang="en-GB" sz="2400" b="0" i="0" dirty="0">
                <a:solidFill>
                  <a:srgbClr val="404040"/>
                </a:solidFill>
                <a:effectLst/>
                <a:latin typeface="Nunito Sans" panose="00000500000000000000" pitchFamily="2" charset="0"/>
              </a:rPr>
              <a:t>Teams agree how to </a:t>
            </a:r>
            <a:r>
              <a:rPr lang="en-GB" sz="2400" b="1" i="0" dirty="0">
                <a:solidFill>
                  <a:srgbClr val="404040"/>
                </a:solidFill>
                <a:effectLst/>
                <a:latin typeface="Nunito Sans" panose="00000500000000000000" pitchFamily="2" charset="0"/>
              </a:rPr>
              <a:t>share tasks</a:t>
            </a:r>
            <a:r>
              <a:rPr lang="en-GB" sz="2400" b="0" i="0" dirty="0">
                <a:solidFill>
                  <a:srgbClr val="404040"/>
                </a:solidFill>
                <a:effectLst/>
                <a:latin typeface="Nunito Sans" panose="00000500000000000000" pitchFamily="2" charset="0"/>
              </a:rPr>
              <a:t> between them, and this can change over time</a:t>
            </a:r>
          </a:p>
        </p:txBody>
      </p:sp>
      <p:sp>
        <p:nvSpPr>
          <p:cNvPr id="5" name="TextBox 4">
            <a:extLst>
              <a:ext uri="{FF2B5EF4-FFF2-40B4-BE49-F238E27FC236}">
                <a16:creationId xmlns:a16="http://schemas.microsoft.com/office/drawing/2014/main" id="{3769605A-F399-3017-1FFA-F84B8287A0D1}"/>
              </a:ext>
            </a:extLst>
          </p:cNvPr>
          <p:cNvSpPr txBox="1"/>
          <p:nvPr/>
        </p:nvSpPr>
        <p:spPr>
          <a:xfrm>
            <a:off x="173841" y="948201"/>
            <a:ext cx="5206988" cy="400110"/>
          </a:xfrm>
          <a:prstGeom prst="rect">
            <a:avLst/>
          </a:prstGeom>
          <a:noFill/>
        </p:spPr>
        <p:txBody>
          <a:bodyPr wrap="square">
            <a:spAutoFit/>
          </a:bodyPr>
          <a:lstStyle/>
          <a:p>
            <a:pPr marL="64770">
              <a:spcBef>
                <a:spcPts val="2145"/>
              </a:spcBef>
            </a:pPr>
            <a:r>
              <a:rPr lang="en-GB" sz="2000" dirty="0">
                <a:solidFill>
                  <a:schemeClr val="accent5"/>
                </a:solidFill>
                <a:latin typeface="Nunito Sans Black" panose="00000A00000000000000" pitchFamily="2" charset="0"/>
                <a:cs typeface="Nunito Sans Black"/>
              </a:rPr>
              <a:t>Team-based Approach</a:t>
            </a:r>
          </a:p>
        </p:txBody>
      </p:sp>
      <p:pic>
        <p:nvPicPr>
          <p:cNvPr id="8" name="Picture 10" descr="A picture containing person&#10;&#10;Description automatically generated">
            <a:extLst>
              <a:ext uri="{FF2B5EF4-FFF2-40B4-BE49-F238E27FC236}">
                <a16:creationId xmlns:a16="http://schemas.microsoft.com/office/drawing/2014/main" id="{DABE329B-D3DA-144A-ADDF-7EAC820AC158}"/>
              </a:ext>
            </a:extLst>
          </p:cNvPr>
          <p:cNvPicPr>
            <a:picLocks noChangeAspect="1"/>
          </p:cNvPicPr>
          <p:nvPr/>
        </p:nvPicPr>
        <p:blipFill rotWithShape="1">
          <a:blip r:embed="rId3"/>
          <a:srcRect l="20074" r="20074"/>
          <a:stretch/>
        </p:blipFill>
        <p:spPr>
          <a:xfrm>
            <a:off x="6674285" y="1071581"/>
            <a:ext cx="5008378" cy="5578669"/>
          </a:xfrm>
          <a:prstGeom prst="rect">
            <a:avLst/>
          </a:prstGeom>
        </p:spPr>
      </p:pic>
    </p:spTree>
    <p:extLst>
      <p:ext uri="{BB962C8B-B14F-4D97-AF65-F5344CB8AC3E}">
        <p14:creationId xmlns:p14="http://schemas.microsoft.com/office/powerpoint/2010/main" val="32492854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a:t>How we Volunteer Together</a:t>
            </a:r>
            <a:endParaRPr lang="en-GB" dirty="0"/>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a:t>Adopting a team-based approach</a:t>
            </a:r>
            <a:endParaRPr lang="en-GB" dirty="0"/>
          </a:p>
        </p:txBody>
      </p:sp>
      <p:sp>
        <p:nvSpPr>
          <p:cNvPr id="9" name="Text Placeholder 8">
            <a:extLst>
              <a:ext uri="{FF2B5EF4-FFF2-40B4-BE49-F238E27FC236}">
                <a16:creationId xmlns:a16="http://schemas.microsoft.com/office/drawing/2014/main" id="{59300F14-4233-AC21-706A-8264D6C89E0B}"/>
              </a:ext>
            </a:extLst>
          </p:cNvPr>
          <p:cNvSpPr>
            <a:spLocks noGrp="1"/>
          </p:cNvSpPr>
          <p:nvPr>
            <p:ph type="body" sz="quarter" idx="10"/>
          </p:nvPr>
        </p:nvSpPr>
        <p:spPr>
          <a:xfrm>
            <a:off x="6289272" y="1554464"/>
            <a:ext cx="5425649" cy="4866214"/>
          </a:xfrm>
        </p:spPr>
        <p:txBody>
          <a:bodyPr>
            <a:normAutofit lnSpcReduction="10000"/>
          </a:bodyPr>
          <a:lstStyle/>
          <a:p>
            <a:pPr>
              <a:lnSpc>
                <a:spcPct val="100000"/>
              </a:lnSpc>
            </a:pPr>
            <a:r>
              <a:rPr lang="en-GB" sz="2400" dirty="0"/>
              <a:t>Every team description will have: </a:t>
            </a:r>
          </a:p>
          <a:p>
            <a:pPr marL="285750" lvl="1" indent="-285750">
              <a:spcBef>
                <a:spcPts val="1500"/>
              </a:spcBef>
              <a:buClr>
                <a:schemeClr val="accent5"/>
              </a:buClr>
              <a:buSzPct val="125000"/>
              <a:buFont typeface="Arial"/>
              <a:buChar char="•"/>
              <a:tabLst>
                <a:tab pos="523399" algn="l"/>
                <a:tab pos="523875" algn="l"/>
              </a:tabLst>
            </a:pPr>
            <a:r>
              <a:rPr lang="en-GB" sz="2400" b="1" dirty="0">
                <a:latin typeface="Nunito Sans"/>
              </a:rPr>
              <a:t>Purpose - </a:t>
            </a:r>
            <a:r>
              <a:rPr lang="en-GB" sz="2400" dirty="0">
                <a:latin typeface="Nunito Sans"/>
              </a:rPr>
              <a:t>To explain what the team is for and how it plays a part towards our vision</a:t>
            </a:r>
          </a:p>
          <a:p>
            <a:pPr marL="285750" lvl="1" indent="-285750">
              <a:spcBef>
                <a:spcPts val="1500"/>
              </a:spcBef>
              <a:buClr>
                <a:schemeClr val="accent5"/>
              </a:buClr>
              <a:buSzPct val="125000"/>
              <a:buFont typeface="Arial"/>
              <a:buChar char="•"/>
              <a:tabLst>
                <a:tab pos="523399" algn="l"/>
                <a:tab pos="523875" algn="l"/>
              </a:tabLst>
            </a:pPr>
            <a:r>
              <a:rPr lang="en-GB" sz="2400" b="1" dirty="0">
                <a:latin typeface="Nunito Sans"/>
              </a:rPr>
              <a:t>Who’s in the team - </a:t>
            </a:r>
            <a:r>
              <a:rPr lang="en-GB" sz="2400" dirty="0">
                <a:latin typeface="Nunito Sans"/>
              </a:rPr>
              <a:t>To explain who is in the team and what they’re called</a:t>
            </a:r>
          </a:p>
          <a:p>
            <a:pPr marL="285750" lvl="1" indent="-285750">
              <a:spcBef>
                <a:spcPts val="1500"/>
              </a:spcBef>
              <a:buClr>
                <a:schemeClr val="accent5"/>
              </a:buClr>
              <a:buSzPct val="125000"/>
              <a:buFont typeface="Arial"/>
              <a:buChar char="•"/>
              <a:tabLst>
                <a:tab pos="523399" algn="l"/>
                <a:tab pos="523875" algn="l"/>
              </a:tabLst>
            </a:pPr>
            <a:r>
              <a:rPr lang="en-GB" sz="2400" b="1" dirty="0">
                <a:latin typeface="Nunito Sans"/>
              </a:rPr>
              <a:t>Tasks for the whole team - </a:t>
            </a:r>
            <a:r>
              <a:rPr lang="en-GB" sz="2400" dirty="0">
                <a:latin typeface="Nunito Sans"/>
              </a:rPr>
              <a:t>Are things which everyone in the team will be involved with</a:t>
            </a:r>
          </a:p>
          <a:p>
            <a:pPr marL="285750" lvl="1" indent="-285750">
              <a:spcBef>
                <a:spcPts val="1500"/>
              </a:spcBef>
              <a:buClr>
                <a:schemeClr val="accent5"/>
              </a:buClr>
              <a:buSzPct val="125000"/>
              <a:buFont typeface="Arial"/>
              <a:buChar char="•"/>
              <a:tabLst>
                <a:tab pos="523399" algn="l"/>
                <a:tab pos="523875" algn="l"/>
              </a:tabLst>
            </a:pPr>
            <a:r>
              <a:rPr lang="en-GB" sz="2400" b="1" dirty="0">
                <a:latin typeface="Nunito Sans"/>
              </a:rPr>
              <a:t>Allocated tasks - </a:t>
            </a:r>
            <a:r>
              <a:rPr lang="en-GB" sz="2400" dirty="0">
                <a:latin typeface="Nunito Sans"/>
              </a:rPr>
              <a:t>Are things which are things which can be shared out between members of the team</a:t>
            </a:r>
          </a:p>
          <a:p>
            <a:pPr marL="0" lvl="1">
              <a:spcBef>
                <a:spcPts val="1500"/>
              </a:spcBef>
              <a:buClr>
                <a:schemeClr val="accent5"/>
              </a:buClr>
              <a:buSzPct val="125000"/>
              <a:tabLst>
                <a:tab pos="523399" algn="l"/>
                <a:tab pos="523875" algn="l"/>
              </a:tabLst>
            </a:pPr>
            <a:endParaRPr lang="en-GB" sz="2400" dirty="0">
              <a:latin typeface="Nunito Sans"/>
            </a:endParaRPr>
          </a:p>
        </p:txBody>
      </p:sp>
      <p:sp>
        <p:nvSpPr>
          <p:cNvPr id="5" name="TextBox 4">
            <a:extLst>
              <a:ext uri="{FF2B5EF4-FFF2-40B4-BE49-F238E27FC236}">
                <a16:creationId xmlns:a16="http://schemas.microsoft.com/office/drawing/2014/main" id="{3769605A-F399-3017-1FFA-F84B8287A0D1}"/>
              </a:ext>
            </a:extLst>
          </p:cNvPr>
          <p:cNvSpPr txBox="1"/>
          <p:nvPr/>
        </p:nvSpPr>
        <p:spPr>
          <a:xfrm>
            <a:off x="6096000" y="1023260"/>
            <a:ext cx="5206988" cy="400110"/>
          </a:xfrm>
          <a:prstGeom prst="rect">
            <a:avLst/>
          </a:prstGeom>
          <a:noFill/>
        </p:spPr>
        <p:txBody>
          <a:bodyPr wrap="square">
            <a:spAutoFit/>
          </a:bodyPr>
          <a:lstStyle/>
          <a:p>
            <a:pPr marL="64770">
              <a:spcBef>
                <a:spcPts val="2145"/>
              </a:spcBef>
            </a:pPr>
            <a:r>
              <a:rPr lang="en-GB" sz="2000" dirty="0">
                <a:solidFill>
                  <a:schemeClr val="accent5"/>
                </a:solidFill>
                <a:latin typeface="Nunito Sans Black" panose="00000A00000000000000" pitchFamily="2" charset="0"/>
                <a:cs typeface="Nunito Sans Black"/>
              </a:rPr>
              <a:t>Team Descriptions</a:t>
            </a:r>
          </a:p>
        </p:txBody>
      </p:sp>
      <p:pic>
        <p:nvPicPr>
          <p:cNvPr id="10" name="Picture 9" descr="A picture containing person, crowd&#10;&#10;Description automatically generated">
            <a:extLst>
              <a:ext uri="{FF2B5EF4-FFF2-40B4-BE49-F238E27FC236}">
                <a16:creationId xmlns:a16="http://schemas.microsoft.com/office/drawing/2014/main" id="{E2BEFCBD-2655-FECE-8CA2-F8E7A08AF062}"/>
              </a:ext>
            </a:extLst>
          </p:cNvPr>
          <p:cNvPicPr>
            <a:picLocks noChangeAspect="1"/>
          </p:cNvPicPr>
          <p:nvPr/>
        </p:nvPicPr>
        <p:blipFill rotWithShape="1">
          <a:blip r:embed="rId3"/>
          <a:srcRect l="19525" r="19525"/>
          <a:stretch/>
        </p:blipFill>
        <p:spPr>
          <a:xfrm>
            <a:off x="477079" y="923604"/>
            <a:ext cx="4984750" cy="5607844"/>
          </a:xfrm>
          <a:prstGeom prst="rect">
            <a:avLst/>
          </a:prstGeom>
        </p:spPr>
      </p:pic>
    </p:spTree>
    <p:extLst>
      <p:ext uri="{BB962C8B-B14F-4D97-AF65-F5344CB8AC3E}">
        <p14:creationId xmlns:p14="http://schemas.microsoft.com/office/powerpoint/2010/main" val="35061250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dirty="0"/>
              <a:t>How we Volunteer Together</a:t>
            </a:r>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a:t>Adopting a team-based approach</a:t>
            </a:r>
            <a:endParaRPr lang="en-GB" dirty="0"/>
          </a:p>
        </p:txBody>
      </p:sp>
      <p:sp>
        <p:nvSpPr>
          <p:cNvPr id="4" name="TextBox 3">
            <a:extLst>
              <a:ext uri="{FF2B5EF4-FFF2-40B4-BE49-F238E27FC236}">
                <a16:creationId xmlns:a16="http://schemas.microsoft.com/office/drawing/2014/main" id="{A0CA0ABC-BFFA-099F-201B-78E980AEAA11}"/>
              </a:ext>
            </a:extLst>
          </p:cNvPr>
          <p:cNvSpPr txBox="1"/>
          <p:nvPr/>
        </p:nvSpPr>
        <p:spPr>
          <a:xfrm>
            <a:off x="186647" y="903098"/>
            <a:ext cx="4988327" cy="400110"/>
          </a:xfrm>
          <a:prstGeom prst="rect">
            <a:avLst/>
          </a:prstGeom>
          <a:noFill/>
        </p:spPr>
        <p:txBody>
          <a:bodyPr wrap="square">
            <a:spAutoFit/>
          </a:bodyPr>
          <a:lstStyle/>
          <a:p>
            <a:pPr marL="64770">
              <a:spcBef>
                <a:spcPts val="2145"/>
              </a:spcBef>
            </a:pPr>
            <a:r>
              <a:rPr lang="en-GB" sz="2000" dirty="0">
                <a:solidFill>
                  <a:schemeClr val="accent5"/>
                </a:solidFill>
                <a:latin typeface="Nunito Sans Black" panose="00000A00000000000000" pitchFamily="2" charset="0"/>
                <a:cs typeface="Nunito Sans Black"/>
              </a:rPr>
              <a:t>How volunteers work in teams</a:t>
            </a:r>
          </a:p>
        </p:txBody>
      </p:sp>
      <p:sp>
        <p:nvSpPr>
          <p:cNvPr id="12" name="Text Placeholder 8">
            <a:extLst>
              <a:ext uri="{FF2B5EF4-FFF2-40B4-BE49-F238E27FC236}">
                <a16:creationId xmlns:a16="http://schemas.microsoft.com/office/drawing/2014/main" id="{4506C49B-B3BD-E51A-EF9A-AE9FE70A18F1}"/>
              </a:ext>
            </a:extLst>
          </p:cNvPr>
          <p:cNvSpPr txBox="1">
            <a:spLocks/>
          </p:cNvSpPr>
          <p:nvPr/>
        </p:nvSpPr>
        <p:spPr>
          <a:xfrm>
            <a:off x="345675" y="1404622"/>
            <a:ext cx="5816289" cy="5207900"/>
          </a:xfrm>
          <a:prstGeom prst="rect">
            <a:avLst/>
          </a:prstGeom>
        </p:spPr>
        <p:txBody>
          <a:bodyPr vert="horz" lIns="0" tIns="0" rIns="0" bIns="0" rtlCol="0" anchor="t">
            <a:noAutofit/>
          </a:bodyPr>
          <a:lstStyle>
            <a:lvl1pPr marL="10800" indent="0" eaLnBrk="1" hangingPunct="1">
              <a:buClr>
                <a:schemeClr val="tx2"/>
              </a:buClr>
              <a:buSzPct val="125000"/>
              <a:buFont typeface="Arial" panose="020B0604020202020204" pitchFamily="34" charset="0"/>
              <a:buNone/>
              <a:tabLst/>
              <a:defRPr sz="1800" b="0" i="0">
                <a:latin typeface="Nunito Sans" charset="0"/>
                <a:ea typeface="Nunito Sans" charset="0"/>
                <a:cs typeface="Nunito Sans" charset="0"/>
              </a:defRPr>
            </a:lvl1pPr>
            <a:lvl2pPr marL="10800" indent="0" eaLnBrk="1" hangingPunct="1">
              <a:buClr>
                <a:schemeClr val="tx2"/>
              </a:buClr>
              <a:buSzPct val="125000"/>
              <a:buFont typeface="Arial" panose="020B0604020202020204" pitchFamily="34" charset="0"/>
              <a:buNone/>
              <a:tabLst/>
              <a:defRPr sz="1800" b="0" i="0">
                <a:latin typeface="Nunito Sans Black" pitchFamily="2" charset="77"/>
                <a:ea typeface="+mn-ea"/>
                <a:cs typeface="+mn-cs"/>
              </a:defRPr>
            </a:lvl2pPr>
            <a:lvl3pPr marL="10800" indent="0" eaLnBrk="1" hangingPunct="1">
              <a:buClr>
                <a:schemeClr val="tx1"/>
              </a:buClr>
              <a:buSzPct val="125000"/>
              <a:buFont typeface="Arial" panose="020B0604020202020204" pitchFamily="34" charset="0"/>
              <a:buNone/>
              <a:tabLst/>
              <a:defRPr sz="1800">
                <a:solidFill>
                  <a:schemeClr val="tx2"/>
                </a:solidFill>
                <a:latin typeface="+mn-lt"/>
                <a:ea typeface="+mn-ea"/>
                <a:cs typeface="+mn-cs"/>
              </a:defRPr>
            </a:lvl3pPr>
            <a:lvl4pPr marL="10800" indent="0" eaLnBrk="1" hangingPunct="1">
              <a:buClr>
                <a:schemeClr val="tx1"/>
              </a:buClr>
              <a:buSzPct val="125000"/>
              <a:buFont typeface="Arial" panose="020B0604020202020204" pitchFamily="34" charset="0"/>
              <a:buNone/>
              <a:tabLst/>
              <a:defRPr sz="1800" b="0" i="0">
                <a:solidFill>
                  <a:schemeClr val="tx2"/>
                </a:solidFill>
                <a:latin typeface="Nunito Sans Black" pitchFamily="2" charset="77"/>
                <a:ea typeface="+mn-ea"/>
                <a:cs typeface="+mn-cs"/>
              </a:defRPr>
            </a:lvl4pPr>
            <a:lvl5pPr marL="10800" indent="0" eaLnBrk="1" hangingPunct="1">
              <a:spcBef>
                <a:spcPts val="1950"/>
              </a:spcBef>
              <a:buClr>
                <a:schemeClr val="tx2"/>
              </a:buClr>
              <a:buSzPct val="125000"/>
              <a:buFont typeface="Arial" panose="020B0604020202020204" pitchFamily="34" charset="0"/>
              <a:buNone/>
              <a:tabLst/>
              <a:defRPr sz="1800" b="0" i="0">
                <a:solidFill>
                  <a:schemeClr val="tx2"/>
                </a:solidFill>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GB" kern="0" dirty="0">
                <a:solidFill>
                  <a:sysClr val="windowText" lastClr="000000"/>
                </a:solidFill>
              </a:rPr>
              <a:t>Each team will have a team description, setting out the tasks for that team</a:t>
            </a:r>
          </a:p>
          <a:p>
            <a:pPr marL="10795" defTabSz="914400"/>
            <a:endParaRPr lang="en-GB" kern="0" dirty="0">
              <a:solidFill>
                <a:sysClr val="windowText" lastClr="000000"/>
              </a:solidFill>
            </a:endParaRPr>
          </a:p>
          <a:p>
            <a:pPr marL="10795" defTabSz="914400"/>
            <a:r>
              <a:rPr lang="en-GB" b="1" kern="0" dirty="0">
                <a:solidFill>
                  <a:sysClr val="windowText" lastClr="000000"/>
                </a:solidFill>
              </a:rPr>
              <a:t>There are two types of tasks: </a:t>
            </a:r>
          </a:p>
          <a:p>
            <a:pPr marL="353695" indent="-342900" defTabSz="914400">
              <a:spcBef>
                <a:spcPts val="600"/>
              </a:spcBef>
              <a:spcAft>
                <a:spcPts val="600"/>
              </a:spcAft>
              <a:buClr>
                <a:schemeClr val="accent5"/>
              </a:buClr>
              <a:buFont typeface="Arial" panose="020B0604020202020204" pitchFamily="34" charset="0"/>
              <a:buChar char="•"/>
            </a:pPr>
            <a:r>
              <a:rPr lang="en-GB" kern="0" dirty="0">
                <a:solidFill>
                  <a:sysClr val="windowText" lastClr="000000"/>
                </a:solidFill>
              </a:rPr>
              <a:t>Tasks for the whole team - Everyone helps with these tasks</a:t>
            </a:r>
          </a:p>
          <a:p>
            <a:pPr marL="353695" indent="-342900" defTabSz="914400">
              <a:spcBef>
                <a:spcPts val="600"/>
              </a:spcBef>
              <a:spcAft>
                <a:spcPts val="600"/>
              </a:spcAft>
              <a:buClr>
                <a:schemeClr val="accent5"/>
              </a:buClr>
              <a:buFont typeface="Arial" panose="020B0604020202020204" pitchFamily="34" charset="0"/>
              <a:buChar char="•"/>
            </a:pPr>
            <a:r>
              <a:rPr lang="en-GB" kern="0" dirty="0">
                <a:solidFill>
                  <a:sysClr val="windowText" lastClr="000000"/>
                </a:solidFill>
              </a:rPr>
              <a:t>Allocated tasks - The Team Leader(s) make sure there’s at least one volunteer responsible for each task and support them to get it done</a:t>
            </a:r>
          </a:p>
          <a:p>
            <a:pPr marL="10795" defTabSz="914400"/>
            <a:r>
              <a:rPr lang="en-GB" b="1" kern="0" dirty="0">
                <a:solidFill>
                  <a:sysClr val="windowText" lastClr="000000"/>
                </a:solidFill>
              </a:rPr>
              <a:t>This approach means: </a:t>
            </a:r>
          </a:p>
          <a:p>
            <a:pPr marL="353695" indent="-342900" defTabSz="914400">
              <a:spcBef>
                <a:spcPts val="600"/>
              </a:spcBef>
              <a:spcAft>
                <a:spcPts val="600"/>
              </a:spcAft>
              <a:buClr>
                <a:schemeClr val="accent5"/>
              </a:buClr>
              <a:buFont typeface="Arial" panose="020B0604020202020204" pitchFamily="34" charset="0"/>
              <a:buChar char="•"/>
            </a:pPr>
            <a:r>
              <a:rPr lang="en-GB" kern="0" dirty="0">
                <a:solidFill>
                  <a:sysClr val="windowText" lastClr="000000"/>
                </a:solidFill>
              </a:rPr>
              <a:t>It’s easier for new volunteers to join the team </a:t>
            </a:r>
          </a:p>
          <a:p>
            <a:pPr marL="353695" indent="-342900" defTabSz="914400">
              <a:spcBef>
                <a:spcPts val="600"/>
              </a:spcBef>
              <a:spcAft>
                <a:spcPts val="600"/>
              </a:spcAft>
              <a:buClr>
                <a:schemeClr val="accent5"/>
              </a:buClr>
              <a:buFont typeface="Arial" panose="020B0604020202020204" pitchFamily="34" charset="0"/>
              <a:buChar char="•"/>
            </a:pPr>
            <a:r>
              <a:rPr lang="en-GB" dirty="0"/>
              <a:t>We have clearer purpose and responsibilities </a:t>
            </a:r>
          </a:p>
          <a:p>
            <a:pPr marL="353695" indent="-342900" defTabSz="914400">
              <a:spcBef>
                <a:spcPts val="600"/>
              </a:spcBef>
              <a:spcAft>
                <a:spcPts val="600"/>
              </a:spcAft>
              <a:buClr>
                <a:schemeClr val="accent5"/>
              </a:buClr>
              <a:buFont typeface="Arial" panose="020B0604020202020204" pitchFamily="34" charset="0"/>
              <a:buChar char="•"/>
            </a:pPr>
            <a:r>
              <a:rPr lang="en-GB" kern="0" dirty="0">
                <a:solidFill>
                  <a:sysClr val="windowText" lastClr="000000"/>
                </a:solidFill>
              </a:rPr>
              <a:t>Volunteering is more </a:t>
            </a:r>
            <a:r>
              <a:rPr lang="en-GB" dirty="0"/>
              <a:t>flexible and suits people’s skills, interests, and time</a:t>
            </a:r>
          </a:p>
          <a:p>
            <a:pPr marL="353695" indent="-342900" defTabSz="914400">
              <a:spcBef>
                <a:spcPts val="600"/>
              </a:spcBef>
              <a:buClr>
                <a:schemeClr val="accent5"/>
              </a:buClr>
              <a:buFont typeface="Arial" panose="020B0604020202020204" pitchFamily="34" charset="0"/>
              <a:buChar char="•"/>
            </a:pPr>
            <a:r>
              <a:rPr lang="en-GB" dirty="0"/>
              <a:t>Each team is led by a Team Leader(s) or Lead Volunteer(s)</a:t>
            </a:r>
          </a:p>
        </p:txBody>
      </p:sp>
      <p:pic>
        <p:nvPicPr>
          <p:cNvPr id="8" name="Picture 7" descr="A picture containing person, indoor&#10;&#10;Description automatically generated">
            <a:extLst>
              <a:ext uri="{FF2B5EF4-FFF2-40B4-BE49-F238E27FC236}">
                <a16:creationId xmlns:a16="http://schemas.microsoft.com/office/drawing/2014/main" id="{EDB0F768-60A1-7091-6175-751484E888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531" t="7791" r="5282"/>
          <a:stretch/>
        </p:blipFill>
        <p:spPr>
          <a:xfrm>
            <a:off x="6179474" y="1222861"/>
            <a:ext cx="5750325" cy="5184088"/>
          </a:xfrm>
          <a:prstGeom prst="rect">
            <a:avLst/>
          </a:prstGeom>
        </p:spPr>
      </p:pic>
    </p:spTree>
    <p:extLst>
      <p:ext uri="{BB962C8B-B14F-4D97-AF65-F5344CB8AC3E}">
        <p14:creationId xmlns:p14="http://schemas.microsoft.com/office/powerpoint/2010/main" val="22745097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dirty="0"/>
              <a:t>How we Volunteer Together</a:t>
            </a:r>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a:t>Adopting a team-based approach</a:t>
            </a:r>
            <a:endParaRPr lang="en-GB" dirty="0"/>
          </a:p>
        </p:txBody>
      </p:sp>
      <p:sp>
        <p:nvSpPr>
          <p:cNvPr id="4" name="TextBox 3">
            <a:extLst>
              <a:ext uri="{FF2B5EF4-FFF2-40B4-BE49-F238E27FC236}">
                <a16:creationId xmlns:a16="http://schemas.microsoft.com/office/drawing/2014/main" id="{A0CA0ABC-BFFA-099F-201B-78E980AEAA11}"/>
              </a:ext>
            </a:extLst>
          </p:cNvPr>
          <p:cNvSpPr txBox="1"/>
          <p:nvPr/>
        </p:nvSpPr>
        <p:spPr>
          <a:xfrm>
            <a:off x="186647" y="903098"/>
            <a:ext cx="4988327" cy="400110"/>
          </a:xfrm>
          <a:prstGeom prst="rect">
            <a:avLst/>
          </a:prstGeom>
          <a:noFill/>
        </p:spPr>
        <p:txBody>
          <a:bodyPr wrap="square">
            <a:spAutoFit/>
          </a:bodyPr>
          <a:lstStyle/>
          <a:p>
            <a:pPr marL="64770">
              <a:spcBef>
                <a:spcPts val="2145"/>
              </a:spcBef>
            </a:pPr>
            <a:r>
              <a:rPr lang="en-GB" sz="2000" dirty="0">
                <a:solidFill>
                  <a:schemeClr val="accent5"/>
                </a:solidFill>
                <a:latin typeface="Nunito Sans Black" panose="00000A00000000000000" pitchFamily="2" charset="0"/>
                <a:cs typeface="Nunito Sans Black"/>
              </a:rPr>
              <a:t>How volunteers work in teams</a:t>
            </a:r>
          </a:p>
        </p:txBody>
      </p:sp>
      <p:pic>
        <p:nvPicPr>
          <p:cNvPr id="5" name="Picture 5" descr="A picture containing calendar&#10;&#10;Description automatically generated">
            <a:extLst>
              <a:ext uri="{FF2B5EF4-FFF2-40B4-BE49-F238E27FC236}">
                <a16:creationId xmlns:a16="http://schemas.microsoft.com/office/drawing/2014/main" id="{FDCC9AD0-22AE-74FD-E560-B8D99D2C1C44}"/>
              </a:ext>
            </a:extLst>
          </p:cNvPr>
          <p:cNvPicPr>
            <a:picLocks noChangeAspect="1"/>
          </p:cNvPicPr>
          <p:nvPr/>
        </p:nvPicPr>
        <p:blipFill>
          <a:blip r:embed="rId3"/>
          <a:stretch>
            <a:fillRect/>
          </a:stretch>
        </p:blipFill>
        <p:spPr>
          <a:xfrm>
            <a:off x="994013" y="1310882"/>
            <a:ext cx="9931019" cy="5305309"/>
          </a:xfrm>
          <a:prstGeom prst="rect">
            <a:avLst/>
          </a:prstGeom>
        </p:spPr>
      </p:pic>
    </p:spTree>
    <p:extLst>
      <p:ext uri="{BB962C8B-B14F-4D97-AF65-F5344CB8AC3E}">
        <p14:creationId xmlns:p14="http://schemas.microsoft.com/office/powerpoint/2010/main" val="26128924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dirty="0"/>
              <a:t>How we Volunteer Together</a:t>
            </a:r>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a:t>Adopting a team-based approach</a:t>
            </a:r>
            <a:endParaRPr lang="en-GB" dirty="0"/>
          </a:p>
        </p:txBody>
      </p:sp>
      <p:sp>
        <p:nvSpPr>
          <p:cNvPr id="4" name="TextBox 3">
            <a:extLst>
              <a:ext uri="{FF2B5EF4-FFF2-40B4-BE49-F238E27FC236}">
                <a16:creationId xmlns:a16="http://schemas.microsoft.com/office/drawing/2014/main" id="{A0CA0ABC-BFFA-099F-201B-78E980AEAA11}"/>
              </a:ext>
            </a:extLst>
          </p:cNvPr>
          <p:cNvSpPr txBox="1"/>
          <p:nvPr/>
        </p:nvSpPr>
        <p:spPr>
          <a:xfrm>
            <a:off x="5951620" y="948857"/>
            <a:ext cx="4988327" cy="400110"/>
          </a:xfrm>
          <a:prstGeom prst="rect">
            <a:avLst/>
          </a:prstGeom>
          <a:noFill/>
        </p:spPr>
        <p:txBody>
          <a:bodyPr wrap="square">
            <a:spAutoFit/>
          </a:bodyPr>
          <a:lstStyle/>
          <a:p>
            <a:pPr marL="64770">
              <a:spcBef>
                <a:spcPts val="2145"/>
              </a:spcBef>
            </a:pPr>
            <a:r>
              <a:rPr lang="en-GB" sz="2000" dirty="0">
                <a:solidFill>
                  <a:schemeClr val="accent5"/>
                </a:solidFill>
                <a:latin typeface="Nunito Sans Black" panose="00000A00000000000000" pitchFamily="2" charset="0"/>
                <a:cs typeface="Nunito Sans Black"/>
              </a:rPr>
              <a:t>Lead Volunteers &amp; Team Leaders</a:t>
            </a:r>
          </a:p>
        </p:txBody>
      </p:sp>
      <p:sp>
        <p:nvSpPr>
          <p:cNvPr id="12" name="Text Placeholder 8">
            <a:extLst>
              <a:ext uri="{FF2B5EF4-FFF2-40B4-BE49-F238E27FC236}">
                <a16:creationId xmlns:a16="http://schemas.microsoft.com/office/drawing/2014/main" id="{4506C49B-B3BD-E51A-EF9A-AE9FE70A18F1}"/>
              </a:ext>
            </a:extLst>
          </p:cNvPr>
          <p:cNvSpPr txBox="1">
            <a:spLocks/>
          </p:cNvSpPr>
          <p:nvPr/>
        </p:nvSpPr>
        <p:spPr>
          <a:xfrm>
            <a:off x="6096000" y="1556715"/>
            <a:ext cx="5326256" cy="4766985"/>
          </a:xfrm>
          <a:prstGeom prst="rect">
            <a:avLst/>
          </a:prstGeom>
        </p:spPr>
        <p:txBody>
          <a:bodyPr vert="horz" lIns="0" tIns="0" rIns="0" bIns="0" rtlCol="0" anchor="t">
            <a:normAutofit lnSpcReduction="10000"/>
          </a:bodyPr>
          <a:lstStyle>
            <a:lvl1pPr marL="10800" indent="0" eaLnBrk="1" hangingPunct="1">
              <a:buClr>
                <a:schemeClr val="tx2"/>
              </a:buClr>
              <a:buSzPct val="125000"/>
              <a:buFont typeface="Arial" panose="020B0604020202020204" pitchFamily="34" charset="0"/>
              <a:buNone/>
              <a:tabLst/>
              <a:defRPr sz="1800" b="0" i="0">
                <a:latin typeface="Nunito Sans" charset="0"/>
                <a:ea typeface="Nunito Sans" charset="0"/>
                <a:cs typeface="Nunito Sans" charset="0"/>
              </a:defRPr>
            </a:lvl1pPr>
            <a:lvl2pPr marL="10800" indent="0" eaLnBrk="1" hangingPunct="1">
              <a:buClr>
                <a:schemeClr val="tx2"/>
              </a:buClr>
              <a:buSzPct val="125000"/>
              <a:buFont typeface="Arial" panose="020B0604020202020204" pitchFamily="34" charset="0"/>
              <a:buNone/>
              <a:tabLst/>
              <a:defRPr sz="1800" b="0" i="0">
                <a:latin typeface="Nunito Sans Black" pitchFamily="2" charset="77"/>
                <a:ea typeface="+mn-ea"/>
                <a:cs typeface="+mn-cs"/>
              </a:defRPr>
            </a:lvl2pPr>
            <a:lvl3pPr marL="10800" indent="0" eaLnBrk="1" hangingPunct="1">
              <a:buClr>
                <a:schemeClr val="tx1"/>
              </a:buClr>
              <a:buSzPct val="125000"/>
              <a:buFont typeface="Arial" panose="020B0604020202020204" pitchFamily="34" charset="0"/>
              <a:buNone/>
              <a:tabLst/>
              <a:defRPr sz="1800">
                <a:solidFill>
                  <a:schemeClr val="tx2"/>
                </a:solidFill>
                <a:latin typeface="+mn-lt"/>
                <a:ea typeface="+mn-ea"/>
                <a:cs typeface="+mn-cs"/>
              </a:defRPr>
            </a:lvl3pPr>
            <a:lvl4pPr marL="10800" indent="0" eaLnBrk="1" hangingPunct="1">
              <a:buClr>
                <a:schemeClr val="tx1"/>
              </a:buClr>
              <a:buSzPct val="125000"/>
              <a:buFont typeface="Arial" panose="020B0604020202020204" pitchFamily="34" charset="0"/>
              <a:buNone/>
              <a:tabLst/>
              <a:defRPr sz="1800" b="0" i="0">
                <a:solidFill>
                  <a:schemeClr val="tx2"/>
                </a:solidFill>
                <a:latin typeface="Nunito Sans Black" pitchFamily="2" charset="77"/>
                <a:ea typeface="+mn-ea"/>
                <a:cs typeface="+mn-cs"/>
              </a:defRPr>
            </a:lvl4pPr>
            <a:lvl5pPr marL="10800" indent="0" eaLnBrk="1" hangingPunct="1">
              <a:spcBef>
                <a:spcPts val="1950"/>
              </a:spcBef>
              <a:buClr>
                <a:schemeClr val="tx2"/>
              </a:buClr>
              <a:buSzPct val="125000"/>
              <a:buFont typeface="Arial" panose="020B0604020202020204" pitchFamily="34" charset="0"/>
              <a:buNone/>
              <a:tabLst/>
              <a:defRPr sz="1800" b="0" i="0">
                <a:solidFill>
                  <a:schemeClr val="tx2"/>
                </a:solidFill>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GB" sz="2000" dirty="0"/>
              <a:t>Each team will have at least one Team Leader or Lead Volunteer </a:t>
            </a:r>
          </a:p>
          <a:p>
            <a:pPr marL="10795" defTabSz="914400"/>
            <a:endParaRPr lang="en-GB" sz="2000" dirty="0"/>
          </a:p>
          <a:p>
            <a:pPr marL="10795" defTabSz="914400"/>
            <a:r>
              <a:rPr lang="en-GB" sz="2000" dirty="0"/>
              <a:t>They work with Team Members to share tasks out and make sure the team runs smoothly, they are not responsible for doing all the tasks themselves</a:t>
            </a:r>
          </a:p>
          <a:p>
            <a:pPr marL="10795" defTabSz="914400"/>
            <a:endParaRPr lang="en-GB" sz="2000" dirty="0"/>
          </a:p>
          <a:p>
            <a:pPr marL="10795" defTabSz="914400"/>
            <a:r>
              <a:rPr lang="en-GB" sz="2000" dirty="0"/>
              <a:t>There may be multiple Lead Volunteers or Team Leaders in a team</a:t>
            </a:r>
          </a:p>
          <a:p>
            <a:pPr marL="10795" defTabSz="914400"/>
            <a:endParaRPr lang="en-GB" sz="2000" dirty="0"/>
          </a:p>
          <a:p>
            <a:pPr marL="10795" defTabSz="914400"/>
            <a:r>
              <a:rPr lang="en-GB" sz="2000" dirty="0"/>
              <a:t>They are responsible for; </a:t>
            </a:r>
          </a:p>
          <a:p>
            <a:pPr marL="353695" indent="-342900" defTabSz="914400">
              <a:buClr>
                <a:schemeClr val="accent5"/>
              </a:buClr>
              <a:buFont typeface="Arial" panose="020B0604020202020204" pitchFamily="34" charset="0"/>
              <a:buChar char="•"/>
            </a:pPr>
            <a:r>
              <a:rPr lang="en-GB" sz="2000" dirty="0"/>
              <a:t>Creating a positive team environment </a:t>
            </a:r>
          </a:p>
          <a:p>
            <a:pPr marL="353695" indent="-342900" defTabSz="914400">
              <a:buClr>
                <a:schemeClr val="accent5"/>
              </a:buClr>
              <a:buFont typeface="Arial" panose="020B0604020202020204" pitchFamily="34" charset="0"/>
              <a:buChar char="•"/>
            </a:pPr>
            <a:r>
              <a:rPr lang="en-GB" sz="2000" dirty="0"/>
              <a:t>Helping volunteer find what they need </a:t>
            </a:r>
          </a:p>
          <a:p>
            <a:pPr marL="353695" indent="-342900" defTabSz="914400">
              <a:buClr>
                <a:schemeClr val="accent5"/>
              </a:buClr>
              <a:buFont typeface="Arial" panose="020B0604020202020204" pitchFamily="34" charset="0"/>
              <a:buChar char="•"/>
            </a:pPr>
            <a:r>
              <a:rPr lang="en-GB" sz="2000" dirty="0"/>
              <a:t>Attracting and welcoming new volunteers into their teams as needed</a:t>
            </a:r>
          </a:p>
          <a:p>
            <a:pPr marL="353695" indent="-342900" defTabSz="914400">
              <a:buClr>
                <a:schemeClr val="accent5"/>
              </a:buClr>
              <a:buFont typeface="Arial" panose="020B0604020202020204" pitchFamily="34" charset="0"/>
              <a:buChar char="•"/>
            </a:pPr>
            <a:r>
              <a:rPr lang="en-GB" sz="2000" dirty="0"/>
              <a:t>Reflecting and Reviewing with the team</a:t>
            </a:r>
          </a:p>
          <a:p>
            <a:pPr marL="10795" defTabSz="914400"/>
            <a:endParaRPr lang="en-GB" sz="2000" dirty="0"/>
          </a:p>
          <a:p>
            <a:pPr marL="10795" defTabSz="914400"/>
            <a:endParaRPr lang="en-GB" sz="2000" dirty="0"/>
          </a:p>
          <a:p>
            <a:pPr marL="10795" defTabSz="914400"/>
            <a:endParaRPr lang="en-GB" sz="2000" dirty="0"/>
          </a:p>
          <a:p>
            <a:pPr marL="10795" defTabSz="914400"/>
            <a:endParaRPr lang="en-GB" sz="2000" dirty="0"/>
          </a:p>
        </p:txBody>
      </p:sp>
      <p:pic>
        <p:nvPicPr>
          <p:cNvPr id="6" name="Picture 5" descr="A person standing in front of a computer&#10;&#10;Description automatically generated with low confidence">
            <a:extLst>
              <a:ext uri="{FF2B5EF4-FFF2-40B4-BE49-F238E27FC236}">
                <a16:creationId xmlns:a16="http://schemas.microsoft.com/office/drawing/2014/main" id="{0611552A-ABBE-AA84-DD59-BDAF366BC7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654" t="14035" r="8739"/>
          <a:stretch/>
        </p:blipFill>
        <p:spPr>
          <a:xfrm>
            <a:off x="345675" y="1348967"/>
            <a:ext cx="5457095" cy="4766985"/>
          </a:xfrm>
          <a:prstGeom prst="rect">
            <a:avLst/>
          </a:prstGeom>
        </p:spPr>
      </p:pic>
    </p:spTree>
    <p:extLst>
      <p:ext uri="{BB962C8B-B14F-4D97-AF65-F5344CB8AC3E}">
        <p14:creationId xmlns:p14="http://schemas.microsoft.com/office/powerpoint/2010/main" val="28278273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dirty="0"/>
              <a:t>How we Volunteer Together</a:t>
            </a:r>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a:t>Adopting a team-based approach</a:t>
            </a:r>
            <a:endParaRPr lang="en-GB" dirty="0"/>
          </a:p>
        </p:txBody>
      </p:sp>
      <p:sp>
        <p:nvSpPr>
          <p:cNvPr id="9" name="Text Placeholder 8">
            <a:extLst>
              <a:ext uri="{FF2B5EF4-FFF2-40B4-BE49-F238E27FC236}">
                <a16:creationId xmlns:a16="http://schemas.microsoft.com/office/drawing/2014/main" id="{59300F14-4233-AC21-706A-8264D6C89E0B}"/>
              </a:ext>
            </a:extLst>
          </p:cNvPr>
          <p:cNvSpPr>
            <a:spLocks noGrp="1"/>
          </p:cNvSpPr>
          <p:nvPr>
            <p:ph type="body" sz="quarter" idx="10"/>
          </p:nvPr>
        </p:nvSpPr>
        <p:spPr>
          <a:xfrm>
            <a:off x="345675" y="1554463"/>
            <a:ext cx="5472032" cy="4866214"/>
          </a:xfrm>
        </p:spPr>
        <p:txBody>
          <a:bodyPr>
            <a:normAutofit/>
          </a:bodyPr>
          <a:lstStyle/>
          <a:p>
            <a:pPr>
              <a:lnSpc>
                <a:spcPct val="100000"/>
              </a:lnSpc>
            </a:pPr>
            <a:r>
              <a:rPr lang="en-GB" sz="2400" dirty="0"/>
              <a:t>These changes to how we volunteer together, along with the wider volunteer experience changes will mean changes to our current teams and roles</a:t>
            </a:r>
          </a:p>
          <a:p>
            <a:pPr>
              <a:lnSpc>
                <a:spcPct val="100000"/>
              </a:lnSpc>
            </a:pPr>
            <a:endParaRPr lang="en-GB" sz="2400" dirty="0"/>
          </a:p>
          <a:p>
            <a:pPr>
              <a:lnSpc>
                <a:spcPct val="100000"/>
              </a:lnSpc>
            </a:pPr>
            <a:r>
              <a:rPr lang="en-GB" sz="2400" dirty="0"/>
              <a:t>We rely on the committed and passionate volunteers we have to make things happen across the whole movement</a:t>
            </a:r>
          </a:p>
          <a:p>
            <a:pPr>
              <a:lnSpc>
                <a:spcPct val="100000"/>
              </a:lnSpc>
            </a:pPr>
            <a:endParaRPr lang="en-GB" sz="2400" dirty="0"/>
          </a:p>
          <a:p>
            <a:pPr>
              <a:lnSpc>
                <a:spcPct val="100000"/>
              </a:lnSpc>
            </a:pPr>
            <a:r>
              <a:rPr lang="en-GB" sz="2400" dirty="0"/>
              <a:t>There’s a team for everyone in the new structure which will match to your experience, skills and interests</a:t>
            </a:r>
          </a:p>
        </p:txBody>
      </p:sp>
      <p:sp>
        <p:nvSpPr>
          <p:cNvPr id="5" name="TextBox 4">
            <a:extLst>
              <a:ext uri="{FF2B5EF4-FFF2-40B4-BE49-F238E27FC236}">
                <a16:creationId xmlns:a16="http://schemas.microsoft.com/office/drawing/2014/main" id="{3769605A-F399-3017-1FFA-F84B8287A0D1}"/>
              </a:ext>
            </a:extLst>
          </p:cNvPr>
          <p:cNvSpPr txBox="1"/>
          <p:nvPr/>
        </p:nvSpPr>
        <p:spPr>
          <a:xfrm>
            <a:off x="204529" y="948201"/>
            <a:ext cx="5206988" cy="400110"/>
          </a:xfrm>
          <a:prstGeom prst="rect">
            <a:avLst/>
          </a:prstGeom>
          <a:noFill/>
        </p:spPr>
        <p:txBody>
          <a:bodyPr wrap="square">
            <a:spAutoFit/>
          </a:bodyPr>
          <a:lstStyle/>
          <a:p>
            <a:pPr marL="64770">
              <a:spcBef>
                <a:spcPts val="2145"/>
              </a:spcBef>
            </a:pPr>
            <a:r>
              <a:rPr lang="en-GB" sz="2000" dirty="0">
                <a:solidFill>
                  <a:schemeClr val="accent5"/>
                </a:solidFill>
                <a:latin typeface="Nunito Sans Black" panose="00000A00000000000000" pitchFamily="2" charset="0"/>
                <a:cs typeface="Nunito Sans Black"/>
              </a:rPr>
              <a:t>Changes to our current teams</a:t>
            </a:r>
          </a:p>
        </p:txBody>
      </p:sp>
      <p:pic>
        <p:nvPicPr>
          <p:cNvPr id="8" name="Picture 7" descr="A picture containing person, outdoor, people, group&#10;&#10;Description automatically generated">
            <a:extLst>
              <a:ext uri="{FF2B5EF4-FFF2-40B4-BE49-F238E27FC236}">
                <a16:creationId xmlns:a16="http://schemas.microsoft.com/office/drawing/2014/main" id="{3DE62A85-D41B-C22C-5CFF-B41CD79D577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46458"/>
          <a:stretch/>
        </p:blipFill>
        <p:spPr>
          <a:xfrm>
            <a:off x="6780485" y="948201"/>
            <a:ext cx="4511842" cy="5617704"/>
          </a:xfrm>
          <a:prstGeom prst="rect">
            <a:avLst/>
          </a:prstGeom>
        </p:spPr>
      </p:pic>
    </p:spTree>
    <p:extLst>
      <p:ext uri="{BB962C8B-B14F-4D97-AF65-F5344CB8AC3E}">
        <p14:creationId xmlns:p14="http://schemas.microsoft.com/office/powerpoint/2010/main" val="27029995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dirty="0"/>
              <a:t>How we Volunteer Together</a:t>
            </a:r>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a:t>Adopting a team-based approach</a:t>
            </a:r>
            <a:endParaRPr lang="en-GB" dirty="0"/>
          </a:p>
        </p:txBody>
      </p:sp>
      <p:sp>
        <p:nvSpPr>
          <p:cNvPr id="4" name="TextBox 3">
            <a:extLst>
              <a:ext uri="{FF2B5EF4-FFF2-40B4-BE49-F238E27FC236}">
                <a16:creationId xmlns:a16="http://schemas.microsoft.com/office/drawing/2014/main" id="{A0CA0ABC-BFFA-099F-201B-78E980AEAA11}"/>
              </a:ext>
            </a:extLst>
          </p:cNvPr>
          <p:cNvSpPr txBox="1"/>
          <p:nvPr/>
        </p:nvSpPr>
        <p:spPr>
          <a:xfrm>
            <a:off x="186647" y="903098"/>
            <a:ext cx="4988327" cy="400110"/>
          </a:xfrm>
          <a:prstGeom prst="rect">
            <a:avLst/>
          </a:prstGeom>
          <a:noFill/>
        </p:spPr>
        <p:txBody>
          <a:bodyPr wrap="square">
            <a:spAutoFit/>
          </a:bodyPr>
          <a:lstStyle/>
          <a:p>
            <a:pPr marL="64770">
              <a:spcBef>
                <a:spcPts val="2145"/>
              </a:spcBef>
            </a:pPr>
            <a:r>
              <a:rPr lang="en-GB" sz="2000" dirty="0">
                <a:solidFill>
                  <a:schemeClr val="accent5"/>
                </a:solidFill>
                <a:latin typeface="Nunito Sans Black" panose="00000A00000000000000" pitchFamily="2" charset="0"/>
                <a:cs typeface="Nunito Sans Black"/>
              </a:rPr>
              <a:t>Section Structure</a:t>
            </a:r>
          </a:p>
        </p:txBody>
      </p:sp>
      <p:grpSp>
        <p:nvGrpSpPr>
          <p:cNvPr id="30" name="Group 29">
            <a:extLst>
              <a:ext uri="{FF2B5EF4-FFF2-40B4-BE49-F238E27FC236}">
                <a16:creationId xmlns:a16="http://schemas.microsoft.com/office/drawing/2014/main" id="{852BEE76-62D1-5DB9-FCD4-E206631CB2C6}"/>
              </a:ext>
            </a:extLst>
          </p:cNvPr>
          <p:cNvGrpSpPr/>
          <p:nvPr/>
        </p:nvGrpSpPr>
        <p:grpSpPr>
          <a:xfrm>
            <a:off x="3828441" y="1464257"/>
            <a:ext cx="4535118" cy="4536336"/>
            <a:chOff x="892017" y="1440457"/>
            <a:chExt cx="4535118" cy="4536336"/>
          </a:xfrm>
        </p:grpSpPr>
        <p:sp>
          <p:nvSpPr>
            <p:cNvPr id="31" name="Freeform 3">
              <a:extLst>
                <a:ext uri="{FF2B5EF4-FFF2-40B4-BE49-F238E27FC236}">
                  <a16:creationId xmlns:a16="http://schemas.microsoft.com/office/drawing/2014/main" id="{5D50A8FE-A50E-4193-D5CD-BCCEE6344DDE}"/>
                </a:ext>
              </a:extLst>
            </p:cNvPr>
            <p:cNvSpPr>
              <a:spLocks/>
            </p:cNvSpPr>
            <p:nvPr/>
          </p:nvSpPr>
          <p:spPr bwMode="auto">
            <a:xfrm>
              <a:off x="1540095" y="2088641"/>
              <a:ext cx="3239688" cy="3240287"/>
            </a:xfrm>
            <a:custGeom>
              <a:avLst/>
              <a:gdLst>
                <a:gd name="T0" fmla="*/ 629 w 6453"/>
                <a:gd name="T1" fmla="*/ 4 h 6741"/>
                <a:gd name="T2" fmla="*/ 483 w 6453"/>
                <a:gd name="T3" fmla="*/ 36 h 6741"/>
                <a:gd name="T4" fmla="*/ 350 w 6453"/>
                <a:gd name="T5" fmla="*/ 96 h 6741"/>
                <a:gd name="T6" fmla="*/ 233 w 6453"/>
                <a:gd name="T7" fmla="*/ 182 h 6741"/>
                <a:gd name="T8" fmla="*/ 136 w 6453"/>
                <a:gd name="T9" fmla="*/ 289 h 6741"/>
                <a:gd name="T10" fmla="*/ 62 w 6453"/>
                <a:gd name="T11" fmla="*/ 415 h 6741"/>
                <a:gd name="T12" fmla="*/ 16 w 6453"/>
                <a:gd name="T13" fmla="*/ 555 h 6741"/>
                <a:gd name="T14" fmla="*/ 0 w 6453"/>
                <a:gd name="T15" fmla="*/ 707 h 6741"/>
                <a:gd name="T16" fmla="*/ 4 w 6453"/>
                <a:gd name="T17" fmla="*/ 6110 h 6741"/>
                <a:gd name="T18" fmla="*/ 36 w 6453"/>
                <a:gd name="T19" fmla="*/ 6257 h 6741"/>
                <a:gd name="T20" fmla="*/ 96 w 6453"/>
                <a:gd name="T21" fmla="*/ 6390 h 6741"/>
                <a:gd name="T22" fmla="*/ 182 w 6453"/>
                <a:gd name="T23" fmla="*/ 6507 h 6741"/>
                <a:gd name="T24" fmla="*/ 289 w 6453"/>
                <a:gd name="T25" fmla="*/ 6604 h 6741"/>
                <a:gd name="T26" fmla="*/ 415 w 6453"/>
                <a:gd name="T27" fmla="*/ 6677 h 6741"/>
                <a:gd name="T28" fmla="*/ 555 w 6453"/>
                <a:gd name="T29" fmla="*/ 6724 h 6741"/>
                <a:gd name="T30" fmla="*/ 707 w 6453"/>
                <a:gd name="T31" fmla="*/ 6740 h 6741"/>
                <a:gd name="T32" fmla="*/ 5822 w 6453"/>
                <a:gd name="T33" fmla="*/ 6736 h 6741"/>
                <a:gd name="T34" fmla="*/ 5969 w 6453"/>
                <a:gd name="T35" fmla="*/ 6704 h 6741"/>
                <a:gd name="T36" fmla="*/ 6102 w 6453"/>
                <a:gd name="T37" fmla="*/ 6644 h 6741"/>
                <a:gd name="T38" fmla="*/ 6219 w 6453"/>
                <a:gd name="T39" fmla="*/ 6558 h 6741"/>
                <a:gd name="T40" fmla="*/ 6316 w 6453"/>
                <a:gd name="T41" fmla="*/ 6451 h 6741"/>
                <a:gd name="T42" fmla="*/ 6390 w 6453"/>
                <a:gd name="T43" fmla="*/ 6325 h 6741"/>
                <a:gd name="T44" fmla="*/ 6436 w 6453"/>
                <a:gd name="T45" fmla="*/ 6185 h 6741"/>
                <a:gd name="T46" fmla="*/ 6452 w 6453"/>
                <a:gd name="T47" fmla="*/ 6033 h 6741"/>
                <a:gd name="T48" fmla="*/ 6448 w 6453"/>
                <a:gd name="T49" fmla="*/ 630 h 6741"/>
                <a:gd name="T50" fmla="*/ 6416 w 6453"/>
                <a:gd name="T51" fmla="*/ 483 h 6741"/>
                <a:gd name="T52" fmla="*/ 6356 w 6453"/>
                <a:gd name="T53" fmla="*/ 350 h 6741"/>
                <a:gd name="T54" fmla="*/ 6270 w 6453"/>
                <a:gd name="T55" fmla="*/ 233 h 6741"/>
                <a:gd name="T56" fmla="*/ 6163 w 6453"/>
                <a:gd name="T57" fmla="*/ 136 h 6741"/>
                <a:gd name="T58" fmla="*/ 6037 w 6453"/>
                <a:gd name="T59" fmla="*/ 62 h 6741"/>
                <a:gd name="T60" fmla="*/ 5897 w 6453"/>
                <a:gd name="T61" fmla="*/ 16 h 6741"/>
                <a:gd name="T62" fmla="*/ 5745 w 6453"/>
                <a:gd name="T63" fmla="*/ 0 h 6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453" h="6741">
                  <a:moveTo>
                    <a:pt x="707" y="0"/>
                  </a:moveTo>
                  <a:lnTo>
                    <a:pt x="629" y="4"/>
                  </a:lnTo>
                  <a:lnTo>
                    <a:pt x="555" y="16"/>
                  </a:lnTo>
                  <a:lnTo>
                    <a:pt x="483" y="36"/>
                  </a:lnTo>
                  <a:lnTo>
                    <a:pt x="415" y="62"/>
                  </a:lnTo>
                  <a:lnTo>
                    <a:pt x="350" y="96"/>
                  </a:lnTo>
                  <a:lnTo>
                    <a:pt x="289" y="136"/>
                  </a:lnTo>
                  <a:lnTo>
                    <a:pt x="233" y="182"/>
                  </a:lnTo>
                  <a:lnTo>
                    <a:pt x="182" y="233"/>
                  </a:lnTo>
                  <a:lnTo>
                    <a:pt x="136" y="289"/>
                  </a:lnTo>
                  <a:lnTo>
                    <a:pt x="96" y="350"/>
                  </a:lnTo>
                  <a:lnTo>
                    <a:pt x="62" y="415"/>
                  </a:lnTo>
                  <a:lnTo>
                    <a:pt x="36" y="483"/>
                  </a:lnTo>
                  <a:lnTo>
                    <a:pt x="16" y="555"/>
                  </a:lnTo>
                  <a:lnTo>
                    <a:pt x="4" y="630"/>
                  </a:lnTo>
                  <a:lnTo>
                    <a:pt x="0" y="707"/>
                  </a:lnTo>
                  <a:lnTo>
                    <a:pt x="0" y="6033"/>
                  </a:lnTo>
                  <a:lnTo>
                    <a:pt x="4" y="6110"/>
                  </a:lnTo>
                  <a:lnTo>
                    <a:pt x="16" y="6185"/>
                  </a:lnTo>
                  <a:lnTo>
                    <a:pt x="36" y="6257"/>
                  </a:lnTo>
                  <a:lnTo>
                    <a:pt x="62" y="6325"/>
                  </a:lnTo>
                  <a:lnTo>
                    <a:pt x="96" y="6390"/>
                  </a:lnTo>
                  <a:lnTo>
                    <a:pt x="136" y="6451"/>
                  </a:lnTo>
                  <a:lnTo>
                    <a:pt x="182" y="6507"/>
                  </a:lnTo>
                  <a:lnTo>
                    <a:pt x="233" y="6558"/>
                  </a:lnTo>
                  <a:lnTo>
                    <a:pt x="289" y="6604"/>
                  </a:lnTo>
                  <a:lnTo>
                    <a:pt x="350" y="6644"/>
                  </a:lnTo>
                  <a:lnTo>
                    <a:pt x="415" y="6677"/>
                  </a:lnTo>
                  <a:lnTo>
                    <a:pt x="483" y="6704"/>
                  </a:lnTo>
                  <a:lnTo>
                    <a:pt x="555" y="6724"/>
                  </a:lnTo>
                  <a:lnTo>
                    <a:pt x="629" y="6736"/>
                  </a:lnTo>
                  <a:lnTo>
                    <a:pt x="707" y="6740"/>
                  </a:lnTo>
                  <a:lnTo>
                    <a:pt x="5745" y="6740"/>
                  </a:lnTo>
                  <a:lnTo>
                    <a:pt x="5822" y="6736"/>
                  </a:lnTo>
                  <a:lnTo>
                    <a:pt x="5897" y="6724"/>
                  </a:lnTo>
                  <a:lnTo>
                    <a:pt x="5969" y="6704"/>
                  </a:lnTo>
                  <a:lnTo>
                    <a:pt x="6037" y="6677"/>
                  </a:lnTo>
                  <a:lnTo>
                    <a:pt x="6102" y="6644"/>
                  </a:lnTo>
                  <a:lnTo>
                    <a:pt x="6163" y="6604"/>
                  </a:lnTo>
                  <a:lnTo>
                    <a:pt x="6219" y="6558"/>
                  </a:lnTo>
                  <a:lnTo>
                    <a:pt x="6270" y="6507"/>
                  </a:lnTo>
                  <a:lnTo>
                    <a:pt x="6316" y="6451"/>
                  </a:lnTo>
                  <a:lnTo>
                    <a:pt x="6356" y="6390"/>
                  </a:lnTo>
                  <a:lnTo>
                    <a:pt x="6390" y="6325"/>
                  </a:lnTo>
                  <a:lnTo>
                    <a:pt x="6416" y="6257"/>
                  </a:lnTo>
                  <a:lnTo>
                    <a:pt x="6436" y="6185"/>
                  </a:lnTo>
                  <a:lnTo>
                    <a:pt x="6448" y="6110"/>
                  </a:lnTo>
                  <a:lnTo>
                    <a:pt x="6452" y="6033"/>
                  </a:lnTo>
                  <a:lnTo>
                    <a:pt x="6452" y="707"/>
                  </a:lnTo>
                  <a:lnTo>
                    <a:pt x="6448" y="630"/>
                  </a:lnTo>
                  <a:lnTo>
                    <a:pt x="6436" y="555"/>
                  </a:lnTo>
                  <a:lnTo>
                    <a:pt x="6416" y="483"/>
                  </a:lnTo>
                  <a:lnTo>
                    <a:pt x="6390" y="415"/>
                  </a:lnTo>
                  <a:lnTo>
                    <a:pt x="6356" y="350"/>
                  </a:lnTo>
                  <a:lnTo>
                    <a:pt x="6316" y="289"/>
                  </a:lnTo>
                  <a:lnTo>
                    <a:pt x="6270" y="233"/>
                  </a:lnTo>
                  <a:lnTo>
                    <a:pt x="6219" y="182"/>
                  </a:lnTo>
                  <a:lnTo>
                    <a:pt x="6163" y="136"/>
                  </a:lnTo>
                  <a:lnTo>
                    <a:pt x="6102" y="96"/>
                  </a:lnTo>
                  <a:lnTo>
                    <a:pt x="6037" y="62"/>
                  </a:lnTo>
                  <a:lnTo>
                    <a:pt x="5969" y="36"/>
                  </a:lnTo>
                  <a:lnTo>
                    <a:pt x="5897" y="16"/>
                  </a:lnTo>
                  <a:lnTo>
                    <a:pt x="5822" y="4"/>
                  </a:lnTo>
                  <a:lnTo>
                    <a:pt x="5745" y="0"/>
                  </a:lnTo>
                  <a:lnTo>
                    <a:pt x="707" y="0"/>
                  </a:lnTo>
                  <a:close/>
                </a:path>
              </a:pathLst>
            </a:custGeom>
            <a:noFill/>
            <a:ln w="28575">
              <a:solidFill>
                <a:srgbClr val="7413DC"/>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32" name="Freeform 5">
              <a:extLst>
                <a:ext uri="{FF2B5EF4-FFF2-40B4-BE49-F238E27FC236}">
                  <a16:creationId xmlns:a16="http://schemas.microsoft.com/office/drawing/2014/main" id="{B4D27C78-E52C-8B13-D02D-F1F7877ABD00}"/>
                </a:ext>
              </a:extLst>
            </p:cNvPr>
            <p:cNvSpPr>
              <a:spLocks/>
            </p:cNvSpPr>
            <p:nvPr/>
          </p:nvSpPr>
          <p:spPr bwMode="auto">
            <a:xfrm>
              <a:off x="4131387" y="3852895"/>
              <a:ext cx="1295748" cy="1295734"/>
            </a:xfrm>
            <a:prstGeom prst="roundRect">
              <a:avLst/>
            </a:prstGeom>
            <a:solidFill>
              <a:srgbClr val="006DD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Team Member</a:t>
              </a:r>
            </a:p>
          </p:txBody>
        </p:sp>
        <p:sp>
          <p:nvSpPr>
            <p:cNvPr id="33" name="Freeform 6">
              <a:extLst>
                <a:ext uri="{FF2B5EF4-FFF2-40B4-BE49-F238E27FC236}">
                  <a16:creationId xmlns:a16="http://schemas.microsoft.com/office/drawing/2014/main" id="{A6000554-B8E1-9FFF-A494-18B73F25120D}"/>
                </a:ext>
              </a:extLst>
            </p:cNvPr>
            <p:cNvSpPr>
              <a:spLocks/>
            </p:cNvSpPr>
            <p:nvPr/>
          </p:nvSpPr>
          <p:spPr bwMode="auto">
            <a:xfrm>
              <a:off x="2511963" y="1440457"/>
              <a:ext cx="1295748" cy="1295734"/>
            </a:xfrm>
            <a:prstGeom prst="roundRect">
              <a:avLst/>
            </a:prstGeom>
            <a:solidFill>
              <a:srgbClr val="7413D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Team Leader(s)</a:t>
              </a:r>
            </a:p>
          </p:txBody>
        </p:sp>
        <p:sp>
          <p:nvSpPr>
            <p:cNvPr id="34" name="Freeform 7">
              <a:extLst>
                <a:ext uri="{FF2B5EF4-FFF2-40B4-BE49-F238E27FC236}">
                  <a16:creationId xmlns:a16="http://schemas.microsoft.com/office/drawing/2014/main" id="{4209E7A5-AFC1-7D77-04B5-A1B07BAE5B6D}"/>
                </a:ext>
              </a:extLst>
            </p:cNvPr>
            <p:cNvSpPr>
              <a:spLocks/>
            </p:cNvSpPr>
            <p:nvPr/>
          </p:nvSpPr>
          <p:spPr bwMode="auto">
            <a:xfrm>
              <a:off x="2187765" y="2916805"/>
              <a:ext cx="1943259" cy="1583957"/>
            </a:xfrm>
            <a:prstGeom prst="roundRect">
              <a:avLst/>
            </a:prstGeom>
            <a:no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3600" b="1" dirty="0">
                  <a:solidFill>
                    <a:sysClr val="windowText" lastClr="000000"/>
                  </a:solidFill>
                </a:rPr>
                <a:t>Section Team</a:t>
              </a:r>
            </a:p>
          </p:txBody>
        </p:sp>
        <p:sp>
          <p:nvSpPr>
            <p:cNvPr id="35" name="Freeform 9">
              <a:extLst>
                <a:ext uri="{FF2B5EF4-FFF2-40B4-BE49-F238E27FC236}">
                  <a16:creationId xmlns:a16="http://schemas.microsoft.com/office/drawing/2014/main" id="{B21C8342-1B64-240C-2AFC-E65E2AF0D26A}"/>
                </a:ext>
              </a:extLst>
            </p:cNvPr>
            <p:cNvSpPr>
              <a:spLocks/>
            </p:cNvSpPr>
            <p:nvPr/>
          </p:nvSpPr>
          <p:spPr bwMode="auto">
            <a:xfrm>
              <a:off x="892380" y="2455732"/>
              <a:ext cx="1295748" cy="1295734"/>
            </a:xfrm>
            <a:prstGeom prst="roundRect">
              <a:avLst/>
            </a:prstGeom>
            <a:solidFill>
              <a:srgbClr val="006DD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Team Member</a:t>
              </a:r>
            </a:p>
          </p:txBody>
        </p:sp>
        <p:sp>
          <p:nvSpPr>
            <p:cNvPr id="36" name="Freeform 10">
              <a:extLst>
                <a:ext uri="{FF2B5EF4-FFF2-40B4-BE49-F238E27FC236}">
                  <a16:creationId xmlns:a16="http://schemas.microsoft.com/office/drawing/2014/main" id="{84D27CA6-9A6F-49A2-D503-5964EECB73B6}"/>
                </a:ext>
              </a:extLst>
            </p:cNvPr>
            <p:cNvSpPr>
              <a:spLocks/>
            </p:cNvSpPr>
            <p:nvPr/>
          </p:nvSpPr>
          <p:spPr bwMode="auto">
            <a:xfrm>
              <a:off x="4131387" y="2455732"/>
              <a:ext cx="1295748" cy="1295734"/>
            </a:xfrm>
            <a:prstGeom prst="roundRect">
              <a:avLst/>
            </a:prstGeom>
            <a:solidFill>
              <a:srgbClr val="006DD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Team Member</a:t>
              </a:r>
            </a:p>
          </p:txBody>
        </p:sp>
        <p:sp>
          <p:nvSpPr>
            <p:cNvPr id="37" name="Freeform 12">
              <a:extLst>
                <a:ext uri="{FF2B5EF4-FFF2-40B4-BE49-F238E27FC236}">
                  <a16:creationId xmlns:a16="http://schemas.microsoft.com/office/drawing/2014/main" id="{94F697C6-5C98-D26F-36BA-7F13D330C6E1}"/>
                </a:ext>
              </a:extLst>
            </p:cNvPr>
            <p:cNvSpPr>
              <a:spLocks/>
            </p:cNvSpPr>
            <p:nvPr/>
          </p:nvSpPr>
          <p:spPr bwMode="auto">
            <a:xfrm>
              <a:off x="892017" y="3852895"/>
              <a:ext cx="1295748" cy="1295734"/>
            </a:xfrm>
            <a:prstGeom prst="roundRect">
              <a:avLst/>
            </a:pr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Young Leader</a:t>
              </a:r>
            </a:p>
          </p:txBody>
        </p:sp>
        <p:sp>
          <p:nvSpPr>
            <p:cNvPr id="38" name="Freeform 13">
              <a:extLst>
                <a:ext uri="{FF2B5EF4-FFF2-40B4-BE49-F238E27FC236}">
                  <a16:creationId xmlns:a16="http://schemas.microsoft.com/office/drawing/2014/main" id="{BB7B6F8B-A8DB-C034-B53D-DE0E63565B0C}"/>
                </a:ext>
              </a:extLst>
            </p:cNvPr>
            <p:cNvSpPr>
              <a:spLocks/>
            </p:cNvSpPr>
            <p:nvPr/>
          </p:nvSpPr>
          <p:spPr bwMode="auto">
            <a:xfrm>
              <a:off x="2511963" y="4681059"/>
              <a:ext cx="1295748" cy="1295734"/>
            </a:xfrm>
            <a:prstGeom prst="roundRect">
              <a:avLst/>
            </a:pr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Young Leader</a:t>
              </a:r>
            </a:p>
          </p:txBody>
        </p:sp>
      </p:grpSp>
      <p:sp>
        <p:nvSpPr>
          <p:cNvPr id="39" name="Rectangle: Rounded Corners 4">
            <a:extLst>
              <a:ext uri="{FF2B5EF4-FFF2-40B4-BE49-F238E27FC236}">
                <a16:creationId xmlns:a16="http://schemas.microsoft.com/office/drawing/2014/main" id="{EB7D3B1F-6C2C-06E7-06C1-AF92092788F9}"/>
              </a:ext>
            </a:extLst>
          </p:cNvPr>
          <p:cNvSpPr/>
          <p:nvPr/>
        </p:nvSpPr>
        <p:spPr>
          <a:xfrm>
            <a:off x="10338393" y="5868930"/>
            <a:ext cx="1487864" cy="70858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GB" dirty="0"/>
              <a:t>Full details are in each Team Description</a:t>
            </a:r>
          </a:p>
        </p:txBody>
      </p:sp>
    </p:spTree>
    <p:extLst>
      <p:ext uri="{BB962C8B-B14F-4D97-AF65-F5344CB8AC3E}">
        <p14:creationId xmlns:p14="http://schemas.microsoft.com/office/powerpoint/2010/main" val="39112231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a:t>How we Volunteer Together</a:t>
            </a:r>
            <a:endParaRPr lang="en-GB" dirty="0"/>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a:t>Adopting a team-based approach</a:t>
            </a:r>
            <a:endParaRPr lang="en-GB" dirty="0"/>
          </a:p>
        </p:txBody>
      </p:sp>
      <p:sp>
        <p:nvSpPr>
          <p:cNvPr id="4" name="TextBox 3">
            <a:extLst>
              <a:ext uri="{FF2B5EF4-FFF2-40B4-BE49-F238E27FC236}">
                <a16:creationId xmlns:a16="http://schemas.microsoft.com/office/drawing/2014/main" id="{A0CA0ABC-BFFA-099F-201B-78E980AEAA11}"/>
              </a:ext>
            </a:extLst>
          </p:cNvPr>
          <p:cNvSpPr txBox="1"/>
          <p:nvPr/>
        </p:nvSpPr>
        <p:spPr>
          <a:xfrm>
            <a:off x="186647" y="903098"/>
            <a:ext cx="4988327" cy="400110"/>
          </a:xfrm>
          <a:prstGeom prst="rect">
            <a:avLst/>
          </a:prstGeom>
          <a:noFill/>
        </p:spPr>
        <p:txBody>
          <a:bodyPr wrap="square">
            <a:spAutoFit/>
          </a:bodyPr>
          <a:lstStyle/>
          <a:p>
            <a:pPr marL="64770">
              <a:spcBef>
                <a:spcPts val="2145"/>
              </a:spcBef>
            </a:pPr>
            <a:r>
              <a:rPr lang="en-GB" sz="2000" dirty="0">
                <a:solidFill>
                  <a:schemeClr val="accent5"/>
                </a:solidFill>
                <a:latin typeface="Nunito Sans Black" panose="00000A00000000000000" pitchFamily="2" charset="0"/>
                <a:cs typeface="Nunito Sans Black"/>
              </a:rPr>
              <a:t>Group Structure</a:t>
            </a:r>
          </a:p>
        </p:txBody>
      </p:sp>
      <p:grpSp>
        <p:nvGrpSpPr>
          <p:cNvPr id="6" name="Group 5">
            <a:extLst>
              <a:ext uri="{FF2B5EF4-FFF2-40B4-BE49-F238E27FC236}">
                <a16:creationId xmlns:a16="http://schemas.microsoft.com/office/drawing/2014/main" id="{1B01936C-EAE5-6F10-B480-D350393D947C}"/>
              </a:ext>
            </a:extLst>
          </p:cNvPr>
          <p:cNvGrpSpPr/>
          <p:nvPr/>
        </p:nvGrpSpPr>
        <p:grpSpPr>
          <a:xfrm>
            <a:off x="330776" y="881321"/>
            <a:ext cx="11784239" cy="5888695"/>
            <a:chOff x="330776" y="881321"/>
            <a:chExt cx="11784239" cy="5888695"/>
          </a:xfrm>
        </p:grpSpPr>
        <p:grpSp>
          <p:nvGrpSpPr>
            <p:cNvPr id="5" name="Group 4">
              <a:extLst>
                <a:ext uri="{FF2B5EF4-FFF2-40B4-BE49-F238E27FC236}">
                  <a16:creationId xmlns:a16="http://schemas.microsoft.com/office/drawing/2014/main" id="{D2BFB5EF-F881-AC3D-4F61-448914E33C07}"/>
                </a:ext>
              </a:extLst>
            </p:cNvPr>
            <p:cNvGrpSpPr>
              <a:grpSpLocks/>
            </p:cNvGrpSpPr>
            <p:nvPr/>
          </p:nvGrpSpPr>
          <p:grpSpPr bwMode="auto">
            <a:xfrm>
              <a:off x="3828415" y="1086180"/>
              <a:ext cx="4535170" cy="4685639"/>
              <a:chOff x="4787" y="-1234"/>
              <a:chExt cx="7142" cy="8837"/>
            </a:xfrm>
          </p:grpSpPr>
          <p:sp>
            <p:nvSpPr>
              <p:cNvPr id="12" name="Freeform 22">
                <a:extLst>
                  <a:ext uri="{FF2B5EF4-FFF2-40B4-BE49-F238E27FC236}">
                    <a16:creationId xmlns:a16="http://schemas.microsoft.com/office/drawing/2014/main" id="{A56DCBAE-E7AF-26CF-5AC8-B10C98AF8D68}"/>
                  </a:ext>
                </a:extLst>
              </p:cNvPr>
              <p:cNvSpPr>
                <a:spLocks/>
              </p:cNvSpPr>
              <p:nvPr/>
            </p:nvSpPr>
            <p:spPr bwMode="auto">
              <a:xfrm>
                <a:off x="5807" y="270"/>
                <a:ext cx="5102" cy="6111"/>
              </a:xfrm>
              <a:custGeom>
                <a:avLst/>
                <a:gdLst>
                  <a:gd name="T0" fmla="*/ 474 w 4334"/>
                  <a:gd name="T1" fmla="*/ 0 h 4527"/>
                  <a:gd name="T2" fmla="*/ 397 w 4334"/>
                  <a:gd name="T3" fmla="*/ 6 h 4527"/>
                  <a:gd name="T4" fmla="*/ 324 w 4334"/>
                  <a:gd name="T5" fmla="*/ 24 h 4527"/>
                  <a:gd name="T6" fmla="*/ 256 w 4334"/>
                  <a:gd name="T7" fmla="*/ 53 h 4527"/>
                  <a:gd name="T8" fmla="*/ 194 w 4334"/>
                  <a:gd name="T9" fmla="*/ 91 h 4527"/>
                  <a:gd name="T10" fmla="*/ 139 w 4334"/>
                  <a:gd name="T11" fmla="*/ 139 h 4527"/>
                  <a:gd name="T12" fmla="*/ 91 w 4334"/>
                  <a:gd name="T13" fmla="*/ 194 h 4527"/>
                  <a:gd name="T14" fmla="*/ 53 w 4334"/>
                  <a:gd name="T15" fmla="*/ 256 h 4527"/>
                  <a:gd name="T16" fmla="*/ 24 w 4334"/>
                  <a:gd name="T17" fmla="*/ 324 h 4527"/>
                  <a:gd name="T18" fmla="*/ 6 w 4334"/>
                  <a:gd name="T19" fmla="*/ 397 h 4527"/>
                  <a:gd name="T20" fmla="*/ 0 w 4334"/>
                  <a:gd name="T21" fmla="*/ 474 h 4527"/>
                  <a:gd name="T22" fmla="*/ 0 w 4334"/>
                  <a:gd name="T23" fmla="*/ 4052 h 4527"/>
                  <a:gd name="T24" fmla="*/ 6 w 4334"/>
                  <a:gd name="T25" fmla="*/ 4129 h 4527"/>
                  <a:gd name="T26" fmla="*/ 24 w 4334"/>
                  <a:gd name="T27" fmla="*/ 4202 h 4527"/>
                  <a:gd name="T28" fmla="*/ 53 w 4334"/>
                  <a:gd name="T29" fmla="*/ 4270 h 4527"/>
                  <a:gd name="T30" fmla="*/ 91 w 4334"/>
                  <a:gd name="T31" fmla="*/ 4332 h 4527"/>
                  <a:gd name="T32" fmla="*/ 139 w 4334"/>
                  <a:gd name="T33" fmla="*/ 4387 h 4527"/>
                  <a:gd name="T34" fmla="*/ 194 w 4334"/>
                  <a:gd name="T35" fmla="*/ 4435 h 4527"/>
                  <a:gd name="T36" fmla="*/ 256 w 4334"/>
                  <a:gd name="T37" fmla="*/ 4473 h 4527"/>
                  <a:gd name="T38" fmla="*/ 324 w 4334"/>
                  <a:gd name="T39" fmla="*/ 4502 h 4527"/>
                  <a:gd name="T40" fmla="*/ 397 w 4334"/>
                  <a:gd name="T41" fmla="*/ 4520 h 4527"/>
                  <a:gd name="T42" fmla="*/ 474 w 4334"/>
                  <a:gd name="T43" fmla="*/ 4526 h 4527"/>
                  <a:gd name="T44" fmla="*/ 3858 w 4334"/>
                  <a:gd name="T45" fmla="*/ 4526 h 4527"/>
                  <a:gd name="T46" fmla="*/ 3935 w 4334"/>
                  <a:gd name="T47" fmla="*/ 4520 h 4527"/>
                  <a:gd name="T48" fmla="*/ 4008 w 4334"/>
                  <a:gd name="T49" fmla="*/ 4502 h 4527"/>
                  <a:gd name="T50" fmla="*/ 4077 w 4334"/>
                  <a:gd name="T51" fmla="*/ 4473 h 4527"/>
                  <a:gd name="T52" fmla="*/ 4139 w 4334"/>
                  <a:gd name="T53" fmla="*/ 4435 h 4527"/>
                  <a:gd name="T54" fmla="*/ 4194 w 4334"/>
                  <a:gd name="T55" fmla="*/ 4387 h 4527"/>
                  <a:gd name="T56" fmla="*/ 4242 w 4334"/>
                  <a:gd name="T57" fmla="*/ 4332 h 4527"/>
                  <a:gd name="T58" fmla="*/ 4280 w 4334"/>
                  <a:gd name="T59" fmla="*/ 4270 h 4527"/>
                  <a:gd name="T60" fmla="*/ 4309 w 4334"/>
                  <a:gd name="T61" fmla="*/ 4202 h 4527"/>
                  <a:gd name="T62" fmla="*/ 4327 w 4334"/>
                  <a:gd name="T63" fmla="*/ 4129 h 4527"/>
                  <a:gd name="T64" fmla="*/ 4333 w 4334"/>
                  <a:gd name="T65" fmla="*/ 4052 h 4527"/>
                  <a:gd name="T66" fmla="*/ 4333 w 4334"/>
                  <a:gd name="T67" fmla="*/ 474 h 4527"/>
                  <a:gd name="T68" fmla="*/ 4327 w 4334"/>
                  <a:gd name="T69" fmla="*/ 397 h 4527"/>
                  <a:gd name="T70" fmla="*/ 4309 w 4334"/>
                  <a:gd name="T71" fmla="*/ 324 h 4527"/>
                  <a:gd name="T72" fmla="*/ 4280 w 4334"/>
                  <a:gd name="T73" fmla="*/ 256 h 4527"/>
                  <a:gd name="T74" fmla="*/ 4242 w 4334"/>
                  <a:gd name="T75" fmla="*/ 194 h 4527"/>
                  <a:gd name="T76" fmla="*/ 4194 w 4334"/>
                  <a:gd name="T77" fmla="*/ 139 h 4527"/>
                  <a:gd name="T78" fmla="*/ 4139 w 4334"/>
                  <a:gd name="T79" fmla="*/ 91 h 4527"/>
                  <a:gd name="T80" fmla="*/ 4077 w 4334"/>
                  <a:gd name="T81" fmla="*/ 53 h 4527"/>
                  <a:gd name="T82" fmla="*/ 4008 w 4334"/>
                  <a:gd name="T83" fmla="*/ 24 h 4527"/>
                  <a:gd name="T84" fmla="*/ 3935 w 4334"/>
                  <a:gd name="T85" fmla="*/ 6 h 4527"/>
                  <a:gd name="T86" fmla="*/ 3858 w 4334"/>
                  <a:gd name="T87" fmla="*/ 0 h 4527"/>
                  <a:gd name="T88" fmla="*/ 474 w 4334"/>
                  <a:gd name="T89" fmla="*/ 0 h 4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334" h="4527">
                    <a:moveTo>
                      <a:pt x="474" y="0"/>
                    </a:moveTo>
                    <a:lnTo>
                      <a:pt x="397" y="6"/>
                    </a:lnTo>
                    <a:lnTo>
                      <a:pt x="324" y="24"/>
                    </a:lnTo>
                    <a:lnTo>
                      <a:pt x="256" y="53"/>
                    </a:lnTo>
                    <a:lnTo>
                      <a:pt x="194" y="91"/>
                    </a:lnTo>
                    <a:lnTo>
                      <a:pt x="139" y="139"/>
                    </a:lnTo>
                    <a:lnTo>
                      <a:pt x="91" y="194"/>
                    </a:lnTo>
                    <a:lnTo>
                      <a:pt x="53" y="256"/>
                    </a:lnTo>
                    <a:lnTo>
                      <a:pt x="24" y="324"/>
                    </a:lnTo>
                    <a:lnTo>
                      <a:pt x="6" y="397"/>
                    </a:lnTo>
                    <a:lnTo>
                      <a:pt x="0" y="474"/>
                    </a:lnTo>
                    <a:lnTo>
                      <a:pt x="0" y="4052"/>
                    </a:lnTo>
                    <a:lnTo>
                      <a:pt x="6" y="4129"/>
                    </a:lnTo>
                    <a:lnTo>
                      <a:pt x="24" y="4202"/>
                    </a:lnTo>
                    <a:lnTo>
                      <a:pt x="53" y="4270"/>
                    </a:lnTo>
                    <a:lnTo>
                      <a:pt x="91" y="4332"/>
                    </a:lnTo>
                    <a:lnTo>
                      <a:pt x="139" y="4387"/>
                    </a:lnTo>
                    <a:lnTo>
                      <a:pt x="194" y="4435"/>
                    </a:lnTo>
                    <a:lnTo>
                      <a:pt x="256" y="4473"/>
                    </a:lnTo>
                    <a:lnTo>
                      <a:pt x="324" y="4502"/>
                    </a:lnTo>
                    <a:lnTo>
                      <a:pt x="397" y="4520"/>
                    </a:lnTo>
                    <a:lnTo>
                      <a:pt x="474" y="4526"/>
                    </a:lnTo>
                    <a:lnTo>
                      <a:pt x="3858" y="4526"/>
                    </a:lnTo>
                    <a:lnTo>
                      <a:pt x="3935" y="4520"/>
                    </a:lnTo>
                    <a:lnTo>
                      <a:pt x="4008" y="4502"/>
                    </a:lnTo>
                    <a:lnTo>
                      <a:pt x="4077" y="4473"/>
                    </a:lnTo>
                    <a:lnTo>
                      <a:pt x="4139" y="4435"/>
                    </a:lnTo>
                    <a:lnTo>
                      <a:pt x="4194" y="4387"/>
                    </a:lnTo>
                    <a:lnTo>
                      <a:pt x="4242" y="4332"/>
                    </a:lnTo>
                    <a:lnTo>
                      <a:pt x="4280" y="4270"/>
                    </a:lnTo>
                    <a:lnTo>
                      <a:pt x="4309" y="4202"/>
                    </a:lnTo>
                    <a:lnTo>
                      <a:pt x="4327" y="4129"/>
                    </a:lnTo>
                    <a:lnTo>
                      <a:pt x="4333" y="4052"/>
                    </a:lnTo>
                    <a:lnTo>
                      <a:pt x="4333" y="474"/>
                    </a:lnTo>
                    <a:lnTo>
                      <a:pt x="4327" y="397"/>
                    </a:lnTo>
                    <a:lnTo>
                      <a:pt x="4309" y="324"/>
                    </a:lnTo>
                    <a:lnTo>
                      <a:pt x="4280" y="256"/>
                    </a:lnTo>
                    <a:lnTo>
                      <a:pt x="4242" y="194"/>
                    </a:lnTo>
                    <a:lnTo>
                      <a:pt x="4194" y="139"/>
                    </a:lnTo>
                    <a:lnTo>
                      <a:pt x="4139" y="91"/>
                    </a:lnTo>
                    <a:lnTo>
                      <a:pt x="4077" y="53"/>
                    </a:lnTo>
                    <a:lnTo>
                      <a:pt x="4008" y="24"/>
                    </a:lnTo>
                    <a:lnTo>
                      <a:pt x="3935" y="6"/>
                    </a:lnTo>
                    <a:lnTo>
                      <a:pt x="3858" y="0"/>
                    </a:lnTo>
                    <a:lnTo>
                      <a:pt x="474" y="0"/>
                    </a:lnTo>
                    <a:close/>
                  </a:path>
                </a:pathLst>
              </a:custGeom>
              <a:noFill/>
              <a:ln w="28575">
                <a:solidFill>
                  <a:srgbClr val="7413DC"/>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22" name="Freeform 23">
                <a:extLst>
                  <a:ext uri="{FF2B5EF4-FFF2-40B4-BE49-F238E27FC236}">
                    <a16:creationId xmlns:a16="http://schemas.microsoft.com/office/drawing/2014/main" id="{2542FE1F-D373-DE60-DA51-72A1D5BFD05D}"/>
                  </a:ext>
                </a:extLst>
              </p:cNvPr>
              <p:cNvSpPr>
                <a:spLocks/>
              </p:cNvSpPr>
              <p:nvPr/>
            </p:nvSpPr>
            <p:spPr bwMode="auto">
              <a:xfrm>
                <a:off x="7337" y="-1234"/>
                <a:ext cx="2041" cy="2444"/>
              </a:xfrm>
              <a:custGeom>
                <a:avLst/>
                <a:gdLst>
                  <a:gd name="T0" fmla="*/ 1676 w 1908"/>
                  <a:gd name="T1" fmla="*/ 0 h 1907"/>
                  <a:gd name="T2" fmla="*/ 230 w 1908"/>
                  <a:gd name="T3" fmla="*/ 0 h 1907"/>
                  <a:gd name="T4" fmla="*/ 157 w 1908"/>
                  <a:gd name="T5" fmla="*/ 11 h 1907"/>
                  <a:gd name="T6" fmla="*/ 94 w 1908"/>
                  <a:gd name="T7" fmla="*/ 44 h 1907"/>
                  <a:gd name="T8" fmla="*/ 44 w 1908"/>
                  <a:gd name="T9" fmla="*/ 94 h 1907"/>
                  <a:gd name="T10" fmla="*/ 11 w 1908"/>
                  <a:gd name="T11" fmla="*/ 157 h 1907"/>
                  <a:gd name="T12" fmla="*/ 0 w 1908"/>
                  <a:gd name="T13" fmla="*/ 230 h 1907"/>
                  <a:gd name="T14" fmla="*/ 0 w 1908"/>
                  <a:gd name="T15" fmla="*/ 1676 h 1907"/>
                  <a:gd name="T16" fmla="*/ 11 w 1908"/>
                  <a:gd name="T17" fmla="*/ 1749 h 1907"/>
                  <a:gd name="T18" fmla="*/ 44 w 1908"/>
                  <a:gd name="T19" fmla="*/ 1812 h 1907"/>
                  <a:gd name="T20" fmla="*/ 94 w 1908"/>
                  <a:gd name="T21" fmla="*/ 1862 h 1907"/>
                  <a:gd name="T22" fmla="*/ 157 w 1908"/>
                  <a:gd name="T23" fmla="*/ 1895 h 1907"/>
                  <a:gd name="T24" fmla="*/ 230 w 1908"/>
                  <a:gd name="T25" fmla="*/ 1907 h 1907"/>
                  <a:gd name="T26" fmla="*/ 1676 w 1908"/>
                  <a:gd name="T27" fmla="*/ 1907 h 1907"/>
                  <a:gd name="T28" fmla="*/ 1749 w 1908"/>
                  <a:gd name="T29" fmla="*/ 1895 h 1907"/>
                  <a:gd name="T30" fmla="*/ 1812 w 1908"/>
                  <a:gd name="T31" fmla="*/ 1862 h 1907"/>
                  <a:gd name="T32" fmla="*/ 1862 w 1908"/>
                  <a:gd name="T33" fmla="*/ 1812 h 1907"/>
                  <a:gd name="T34" fmla="*/ 1895 w 1908"/>
                  <a:gd name="T35" fmla="*/ 1749 h 1907"/>
                  <a:gd name="T36" fmla="*/ 1907 w 1908"/>
                  <a:gd name="T37" fmla="*/ 1676 h 1907"/>
                  <a:gd name="T38" fmla="*/ 1907 w 1908"/>
                  <a:gd name="T39" fmla="*/ 230 h 1907"/>
                  <a:gd name="T40" fmla="*/ 1895 w 1908"/>
                  <a:gd name="T41" fmla="*/ 157 h 1907"/>
                  <a:gd name="T42" fmla="*/ 1862 w 1908"/>
                  <a:gd name="T43" fmla="*/ 94 h 1907"/>
                  <a:gd name="T44" fmla="*/ 1812 w 1908"/>
                  <a:gd name="T45" fmla="*/ 44 h 1907"/>
                  <a:gd name="T46" fmla="*/ 1749 w 1908"/>
                  <a:gd name="T47" fmla="*/ 11 h 1907"/>
                  <a:gd name="T48" fmla="*/ 1676 w 1908"/>
                  <a:gd name="T49" fmla="*/ 0 h 1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08" h="1907">
                    <a:moveTo>
                      <a:pt x="1676" y="0"/>
                    </a:moveTo>
                    <a:lnTo>
                      <a:pt x="230" y="0"/>
                    </a:lnTo>
                    <a:lnTo>
                      <a:pt x="157" y="11"/>
                    </a:lnTo>
                    <a:lnTo>
                      <a:pt x="94" y="44"/>
                    </a:lnTo>
                    <a:lnTo>
                      <a:pt x="44" y="94"/>
                    </a:lnTo>
                    <a:lnTo>
                      <a:pt x="11" y="157"/>
                    </a:lnTo>
                    <a:lnTo>
                      <a:pt x="0" y="230"/>
                    </a:lnTo>
                    <a:lnTo>
                      <a:pt x="0" y="1676"/>
                    </a:lnTo>
                    <a:lnTo>
                      <a:pt x="11" y="1749"/>
                    </a:lnTo>
                    <a:lnTo>
                      <a:pt x="44" y="1812"/>
                    </a:lnTo>
                    <a:lnTo>
                      <a:pt x="94" y="1862"/>
                    </a:lnTo>
                    <a:lnTo>
                      <a:pt x="157" y="1895"/>
                    </a:lnTo>
                    <a:lnTo>
                      <a:pt x="230" y="1907"/>
                    </a:lnTo>
                    <a:lnTo>
                      <a:pt x="1676" y="1907"/>
                    </a:lnTo>
                    <a:lnTo>
                      <a:pt x="1749" y="1895"/>
                    </a:lnTo>
                    <a:lnTo>
                      <a:pt x="1812" y="1862"/>
                    </a:lnTo>
                    <a:lnTo>
                      <a:pt x="1862" y="1812"/>
                    </a:lnTo>
                    <a:lnTo>
                      <a:pt x="1895" y="1749"/>
                    </a:lnTo>
                    <a:lnTo>
                      <a:pt x="1907" y="1676"/>
                    </a:lnTo>
                    <a:lnTo>
                      <a:pt x="1907" y="230"/>
                    </a:lnTo>
                    <a:lnTo>
                      <a:pt x="1895" y="157"/>
                    </a:lnTo>
                    <a:lnTo>
                      <a:pt x="1862" y="94"/>
                    </a:lnTo>
                    <a:lnTo>
                      <a:pt x="1812" y="44"/>
                    </a:lnTo>
                    <a:lnTo>
                      <a:pt x="1749" y="11"/>
                    </a:lnTo>
                    <a:lnTo>
                      <a:pt x="1676" y="0"/>
                    </a:lnTo>
                    <a:close/>
                  </a:path>
                </a:pathLst>
              </a:custGeom>
              <a:solidFill>
                <a:srgbClr val="7414D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Sections</a:t>
                </a:r>
              </a:p>
            </p:txBody>
          </p:sp>
          <p:sp>
            <p:nvSpPr>
              <p:cNvPr id="23" name="Freeform 24">
                <a:extLst>
                  <a:ext uri="{FF2B5EF4-FFF2-40B4-BE49-F238E27FC236}">
                    <a16:creationId xmlns:a16="http://schemas.microsoft.com/office/drawing/2014/main" id="{29FF7759-11EA-84A4-6B87-06402890A547}"/>
                  </a:ext>
                </a:extLst>
              </p:cNvPr>
              <p:cNvSpPr>
                <a:spLocks/>
              </p:cNvSpPr>
              <p:nvPr/>
            </p:nvSpPr>
            <p:spPr bwMode="auto">
              <a:xfrm>
                <a:off x="6827" y="1832"/>
                <a:ext cx="3061" cy="2987"/>
              </a:xfrm>
              <a:custGeom>
                <a:avLst/>
                <a:gdLst>
                  <a:gd name="T0" fmla="*/ 2181 w 2482"/>
                  <a:gd name="T1" fmla="*/ 0 h 2482"/>
                  <a:gd name="T2" fmla="*/ 299 w 2482"/>
                  <a:gd name="T3" fmla="*/ 0 h 2482"/>
                  <a:gd name="T4" fmla="*/ 230 w 2482"/>
                  <a:gd name="T5" fmla="*/ 7 h 2482"/>
                  <a:gd name="T6" fmla="*/ 167 w 2482"/>
                  <a:gd name="T7" fmla="*/ 30 h 2482"/>
                  <a:gd name="T8" fmla="*/ 112 w 2482"/>
                  <a:gd name="T9" fmla="*/ 65 h 2482"/>
                  <a:gd name="T10" fmla="*/ 65 w 2482"/>
                  <a:gd name="T11" fmla="*/ 112 h 2482"/>
                  <a:gd name="T12" fmla="*/ 30 w 2482"/>
                  <a:gd name="T13" fmla="*/ 167 h 2482"/>
                  <a:gd name="T14" fmla="*/ 7 w 2482"/>
                  <a:gd name="T15" fmla="*/ 230 h 2482"/>
                  <a:gd name="T16" fmla="*/ 0 w 2482"/>
                  <a:gd name="T17" fmla="*/ 299 h 2482"/>
                  <a:gd name="T18" fmla="*/ 0 w 2482"/>
                  <a:gd name="T19" fmla="*/ 2181 h 2482"/>
                  <a:gd name="T20" fmla="*/ 7 w 2482"/>
                  <a:gd name="T21" fmla="*/ 2250 h 2482"/>
                  <a:gd name="T22" fmla="*/ 30 w 2482"/>
                  <a:gd name="T23" fmla="*/ 2313 h 2482"/>
                  <a:gd name="T24" fmla="*/ 65 w 2482"/>
                  <a:gd name="T25" fmla="*/ 2369 h 2482"/>
                  <a:gd name="T26" fmla="*/ 112 w 2482"/>
                  <a:gd name="T27" fmla="*/ 2415 h 2482"/>
                  <a:gd name="T28" fmla="*/ 167 w 2482"/>
                  <a:gd name="T29" fmla="*/ 2450 h 2482"/>
                  <a:gd name="T30" fmla="*/ 230 w 2482"/>
                  <a:gd name="T31" fmla="*/ 2473 h 2482"/>
                  <a:gd name="T32" fmla="*/ 299 w 2482"/>
                  <a:gd name="T33" fmla="*/ 2481 h 2482"/>
                  <a:gd name="T34" fmla="*/ 2181 w 2482"/>
                  <a:gd name="T35" fmla="*/ 2481 h 2482"/>
                  <a:gd name="T36" fmla="*/ 2250 w 2482"/>
                  <a:gd name="T37" fmla="*/ 2473 h 2482"/>
                  <a:gd name="T38" fmla="*/ 2313 w 2482"/>
                  <a:gd name="T39" fmla="*/ 2450 h 2482"/>
                  <a:gd name="T40" fmla="*/ 2369 w 2482"/>
                  <a:gd name="T41" fmla="*/ 2415 h 2482"/>
                  <a:gd name="T42" fmla="*/ 2415 w 2482"/>
                  <a:gd name="T43" fmla="*/ 2369 h 2482"/>
                  <a:gd name="T44" fmla="*/ 2450 w 2482"/>
                  <a:gd name="T45" fmla="*/ 2313 h 2482"/>
                  <a:gd name="T46" fmla="*/ 2473 w 2482"/>
                  <a:gd name="T47" fmla="*/ 2250 h 2482"/>
                  <a:gd name="T48" fmla="*/ 2481 w 2482"/>
                  <a:gd name="T49" fmla="*/ 2181 h 2482"/>
                  <a:gd name="T50" fmla="*/ 2481 w 2482"/>
                  <a:gd name="T51" fmla="*/ 299 h 2482"/>
                  <a:gd name="T52" fmla="*/ 2473 w 2482"/>
                  <a:gd name="T53" fmla="*/ 230 h 2482"/>
                  <a:gd name="T54" fmla="*/ 2450 w 2482"/>
                  <a:gd name="T55" fmla="*/ 167 h 2482"/>
                  <a:gd name="T56" fmla="*/ 2415 w 2482"/>
                  <a:gd name="T57" fmla="*/ 112 h 2482"/>
                  <a:gd name="T58" fmla="*/ 2369 w 2482"/>
                  <a:gd name="T59" fmla="*/ 65 h 2482"/>
                  <a:gd name="T60" fmla="*/ 2313 w 2482"/>
                  <a:gd name="T61" fmla="*/ 30 h 2482"/>
                  <a:gd name="T62" fmla="*/ 2250 w 2482"/>
                  <a:gd name="T63" fmla="*/ 7 h 2482"/>
                  <a:gd name="T64" fmla="*/ 2181 w 2482"/>
                  <a:gd name="T65" fmla="*/ 0 h 2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82" h="2482">
                    <a:moveTo>
                      <a:pt x="2181" y="0"/>
                    </a:moveTo>
                    <a:lnTo>
                      <a:pt x="299" y="0"/>
                    </a:lnTo>
                    <a:lnTo>
                      <a:pt x="230" y="7"/>
                    </a:lnTo>
                    <a:lnTo>
                      <a:pt x="167" y="30"/>
                    </a:lnTo>
                    <a:lnTo>
                      <a:pt x="112" y="65"/>
                    </a:lnTo>
                    <a:lnTo>
                      <a:pt x="65" y="112"/>
                    </a:lnTo>
                    <a:lnTo>
                      <a:pt x="30" y="167"/>
                    </a:lnTo>
                    <a:lnTo>
                      <a:pt x="7" y="230"/>
                    </a:lnTo>
                    <a:lnTo>
                      <a:pt x="0" y="299"/>
                    </a:lnTo>
                    <a:lnTo>
                      <a:pt x="0" y="2181"/>
                    </a:lnTo>
                    <a:lnTo>
                      <a:pt x="7" y="2250"/>
                    </a:lnTo>
                    <a:lnTo>
                      <a:pt x="30" y="2313"/>
                    </a:lnTo>
                    <a:lnTo>
                      <a:pt x="65" y="2369"/>
                    </a:lnTo>
                    <a:lnTo>
                      <a:pt x="112" y="2415"/>
                    </a:lnTo>
                    <a:lnTo>
                      <a:pt x="167" y="2450"/>
                    </a:lnTo>
                    <a:lnTo>
                      <a:pt x="230" y="2473"/>
                    </a:lnTo>
                    <a:lnTo>
                      <a:pt x="299" y="2481"/>
                    </a:lnTo>
                    <a:lnTo>
                      <a:pt x="2181" y="2481"/>
                    </a:lnTo>
                    <a:lnTo>
                      <a:pt x="2250" y="2473"/>
                    </a:lnTo>
                    <a:lnTo>
                      <a:pt x="2313" y="2450"/>
                    </a:lnTo>
                    <a:lnTo>
                      <a:pt x="2369" y="2415"/>
                    </a:lnTo>
                    <a:lnTo>
                      <a:pt x="2415" y="2369"/>
                    </a:lnTo>
                    <a:lnTo>
                      <a:pt x="2450" y="2313"/>
                    </a:lnTo>
                    <a:lnTo>
                      <a:pt x="2473" y="2250"/>
                    </a:lnTo>
                    <a:lnTo>
                      <a:pt x="2481" y="2181"/>
                    </a:lnTo>
                    <a:lnTo>
                      <a:pt x="2481" y="299"/>
                    </a:lnTo>
                    <a:lnTo>
                      <a:pt x="2473" y="230"/>
                    </a:lnTo>
                    <a:lnTo>
                      <a:pt x="2450" y="167"/>
                    </a:lnTo>
                    <a:lnTo>
                      <a:pt x="2415" y="112"/>
                    </a:lnTo>
                    <a:lnTo>
                      <a:pt x="2369" y="65"/>
                    </a:lnTo>
                    <a:lnTo>
                      <a:pt x="2313" y="30"/>
                    </a:lnTo>
                    <a:lnTo>
                      <a:pt x="2250" y="7"/>
                    </a:lnTo>
                    <a:lnTo>
                      <a:pt x="2181" y="0"/>
                    </a:ln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3600" b="1" dirty="0">
                    <a:solidFill>
                      <a:sysClr val="windowText" lastClr="000000"/>
                    </a:solidFill>
                  </a:rPr>
                  <a:t>Group</a:t>
                </a:r>
                <a:endParaRPr lang="en-GB" sz="2800" b="1" dirty="0">
                  <a:solidFill>
                    <a:sysClr val="windowText" lastClr="000000"/>
                  </a:solidFill>
                </a:endParaRPr>
              </a:p>
            </p:txBody>
          </p:sp>
          <p:sp>
            <p:nvSpPr>
              <p:cNvPr id="24" name="Freeform 28">
                <a:extLst>
                  <a:ext uri="{FF2B5EF4-FFF2-40B4-BE49-F238E27FC236}">
                    <a16:creationId xmlns:a16="http://schemas.microsoft.com/office/drawing/2014/main" id="{5967CA18-8795-E8D4-76C3-E5682BB9009E}"/>
                  </a:ext>
                </a:extLst>
              </p:cNvPr>
              <p:cNvSpPr>
                <a:spLocks/>
              </p:cNvSpPr>
              <p:nvPr/>
            </p:nvSpPr>
            <p:spPr bwMode="auto">
              <a:xfrm>
                <a:off x="9888" y="5159"/>
                <a:ext cx="2041" cy="2444"/>
              </a:xfrm>
              <a:prstGeom prst="roundRect">
                <a:avLst/>
              </a:prstGeom>
              <a:solidFill>
                <a:srgbClr val="FFB4E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dirty="0">
                    <a:solidFill>
                      <a:sysClr val="windowText" lastClr="000000"/>
                    </a:solidFill>
                  </a:rPr>
                  <a:t>Trustee Board</a:t>
                </a:r>
              </a:p>
            </p:txBody>
          </p:sp>
          <p:sp>
            <p:nvSpPr>
              <p:cNvPr id="25" name="Freeform 41">
                <a:extLst>
                  <a:ext uri="{FF2B5EF4-FFF2-40B4-BE49-F238E27FC236}">
                    <a16:creationId xmlns:a16="http://schemas.microsoft.com/office/drawing/2014/main" id="{61FC36F5-9A58-459D-31E7-9E7EF5263813}"/>
                  </a:ext>
                </a:extLst>
              </p:cNvPr>
              <p:cNvSpPr>
                <a:spLocks/>
              </p:cNvSpPr>
              <p:nvPr/>
            </p:nvSpPr>
            <p:spPr bwMode="auto">
              <a:xfrm>
                <a:off x="4787" y="5159"/>
                <a:ext cx="2041" cy="2444"/>
              </a:xfrm>
              <a:prstGeom prst="roundRect">
                <a:avLst/>
              </a:pr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dirty="0">
                    <a:solidFill>
                      <a:schemeClr val="bg1"/>
                    </a:solidFill>
                  </a:rPr>
                  <a:t>Group Leadership Team</a:t>
                </a:r>
              </a:p>
            </p:txBody>
          </p:sp>
        </p:grpSp>
        <p:sp>
          <p:nvSpPr>
            <p:cNvPr id="26" name="Text Box 3">
              <a:extLst>
                <a:ext uri="{FF2B5EF4-FFF2-40B4-BE49-F238E27FC236}">
                  <a16:creationId xmlns:a16="http://schemas.microsoft.com/office/drawing/2014/main" id="{5D4C0518-ECC6-A2B2-1E9D-3AA934C95A94}"/>
                </a:ext>
              </a:extLst>
            </p:cNvPr>
            <p:cNvSpPr txBox="1"/>
            <p:nvPr/>
          </p:nvSpPr>
          <p:spPr>
            <a:xfrm>
              <a:off x="8687437" y="4857386"/>
              <a:ext cx="3009900" cy="1400175"/>
            </a:xfrm>
            <a:prstGeom prst="rect">
              <a:avLst/>
            </a:prstGeom>
            <a:noFill/>
            <a:ln w="19050">
              <a:solidFill>
                <a:srgbClr val="7030A0"/>
              </a:solidFill>
              <a:prstDash val="sysDot"/>
            </a:ln>
          </p:spPr>
          <p:txBody>
            <a:bodyPr rot="0" spcFirstLastPara="0" vert="horz" wrap="square" lIns="91440" tIns="45720" rIns="91440" bIns="45720" numCol="1" spcCol="0" rtlCol="0" fromWordArt="0" anchor="t" anchorCtr="0" forceAA="0" compatLnSpc="1">
              <a:prstTxWarp prst="textNoShape">
                <a:avLst/>
              </a:prstTxWarp>
              <a:noAutofit/>
            </a:bodyPr>
            <a:lstStyle/>
            <a:p>
              <a:pPr marL="342900" lvl="0" indent="-342900">
                <a:buFont typeface="Symbol" panose="05050102010706020507" pitchFamily="18" charset="2"/>
                <a:buChar char=""/>
              </a:pPr>
              <a:r>
                <a:rPr lang="en-GB" sz="1200">
                  <a:effectLst/>
                  <a:latin typeface="Nunito Sans" panose="00000500000000000000" pitchFamily="2" charset="0"/>
                  <a:ea typeface="Times New Roman" panose="02020603050405020304" pitchFamily="18" charset="0"/>
                  <a:cs typeface="NunitoSans-Black"/>
                </a:rPr>
                <a:t>Look after the money</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GB" sz="1200">
                  <a:effectLst/>
                  <a:latin typeface="Nunito Sans" panose="00000500000000000000" pitchFamily="2" charset="0"/>
                  <a:ea typeface="Times New Roman" panose="02020603050405020304" pitchFamily="18" charset="0"/>
                  <a:cs typeface="NunitoSans-Black"/>
                </a:rPr>
                <a:t>Ensure buildings and </a:t>
              </a:r>
              <a:br>
                <a:rPr lang="en-GB" sz="1200">
                  <a:effectLst/>
                  <a:latin typeface="Nunito Sans" panose="00000500000000000000" pitchFamily="2" charset="0"/>
                  <a:ea typeface="Times New Roman" panose="02020603050405020304" pitchFamily="18" charset="0"/>
                  <a:cs typeface="NunitoSans-Black"/>
                </a:rPr>
              </a:br>
              <a:r>
                <a:rPr lang="en-GB" sz="1200">
                  <a:effectLst/>
                  <a:latin typeface="Nunito Sans" panose="00000500000000000000" pitchFamily="2" charset="0"/>
                  <a:ea typeface="Times New Roman" panose="02020603050405020304" pitchFamily="18" charset="0"/>
                  <a:cs typeface="NunitoSans-Black"/>
                </a:rPr>
                <a:t>equipment are in good working order</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GB" sz="1200">
                  <a:effectLst/>
                  <a:latin typeface="Nunito Sans" panose="00000500000000000000" pitchFamily="2" charset="0"/>
                  <a:ea typeface="Times New Roman" panose="02020603050405020304" pitchFamily="18" charset="0"/>
                  <a:cs typeface="NunitoSans-Black"/>
                </a:rPr>
                <a:t>Manage a risk register</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GB" sz="1200">
                  <a:effectLst/>
                  <a:latin typeface="Nunito Sans" panose="00000500000000000000" pitchFamily="2" charset="0"/>
                  <a:ea typeface="Times New Roman" panose="02020603050405020304" pitchFamily="18" charset="0"/>
                  <a:cs typeface="NunitoSans-Black"/>
                </a:rPr>
                <a:t>Make sure everyone follows legal requirements</a:t>
              </a:r>
              <a:endParaRPr lang="en-GB" sz="1100">
                <a:effectLst/>
                <a:latin typeface="NunitoSans-Black"/>
                <a:ea typeface="Times New Roman" panose="02020603050405020304" pitchFamily="18" charset="0"/>
                <a:cs typeface="NunitoSans-Black"/>
              </a:endParaRPr>
            </a:p>
          </p:txBody>
        </p:sp>
        <p:sp>
          <p:nvSpPr>
            <p:cNvPr id="27" name="Text Box 2">
              <a:extLst>
                <a:ext uri="{FF2B5EF4-FFF2-40B4-BE49-F238E27FC236}">
                  <a16:creationId xmlns:a16="http://schemas.microsoft.com/office/drawing/2014/main" id="{4B5A5351-73CB-21BC-1166-03CD4BBCA162}"/>
                </a:ext>
              </a:extLst>
            </p:cNvPr>
            <p:cNvSpPr txBox="1"/>
            <p:nvPr/>
          </p:nvSpPr>
          <p:spPr>
            <a:xfrm>
              <a:off x="330776" y="4857386"/>
              <a:ext cx="3173788" cy="1614520"/>
            </a:xfrm>
            <a:prstGeom prst="rect">
              <a:avLst/>
            </a:prstGeom>
            <a:noFill/>
            <a:ln w="19050">
              <a:solidFill>
                <a:srgbClr val="7030A0"/>
              </a:solidFill>
              <a:prstDash val="sysDot"/>
            </a:ln>
          </p:spPr>
          <p:txBody>
            <a:bodyPr rot="0" spcFirstLastPara="0" vert="horz" wrap="square" lIns="91440" tIns="45720" rIns="91440" bIns="45720" numCol="1" spcCol="0" rtlCol="0" fromWordArt="0" anchor="t" anchorCtr="0" forceAA="0" compatLnSpc="1">
              <a:prstTxWarp prst="textNoShape">
                <a:avLst/>
              </a:prstTxWarp>
              <a:noAutofit/>
            </a:bodyPr>
            <a:lstStyle/>
            <a:p>
              <a:pPr marL="342900" lvl="0" indent="-342900">
                <a:buFont typeface="Symbol" panose="05050102010706020507" pitchFamily="18" charset="2"/>
                <a:buChar char=""/>
              </a:pPr>
              <a:r>
                <a:rPr lang="en-GB" sz="1200" dirty="0">
                  <a:effectLst/>
                  <a:latin typeface="Nunito Sans" panose="00000500000000000000" pitchFamily="2" charset="0"/>
                  <a:ea typeface="Times New Roman" panose="02020603050405020304" pitchFamily="18" charset="0"/>
                  <a:cs typeface="NunitoSans-Black"/>
                </a:rPr>
                <a:t>Help the group’s sections to run well</a:t>
              </a:r>
              <a:endParaRPr lang="en-GB" sz="1100" dirty="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US" sz="1200" dirty="0">
                  <a:effectLst/>
                  <a:latin typeface="Nunito Sans" panose="00000500000000000000" pitchFamily="2" charset="0"/>
                  <a:ea typeface="Times New Roman" panose="02020603050405020304" pitchFamily="18" charset="0"/>
                  <a:cs typeface="NunitoSans-Black"/>
                </a:rPr>
                <a:t>Develop our volunteers and help recruit new ones</a:t>
              </a:r>
              <a:endParaRPr lang="en-GB" sz="1100" dirty="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US" sz="1200" dirty="0">
                  <a:effectLst/>
                  <a:latin typeface="Nunito Sans" panose="00000500000000000000" pitchFamily="2" charset="0"/>
                  <a:ea typeface="Times New Roman" panose="02020603050405020304" pitchFamily="18" charset="0"/>
                  <a:cs typeface="NunitoSans-Black"/>
                </a:rPr>
                <a:t>Engage with the community</a:t>
              </a:r>
              <a:endParaRPr lang="en-GB" sz="1100" dirty="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US" sz="1200" dirty="0">
                  <a:effectLst/>
                  <a:latin typeface="Nunito Sans" panose="00000500000000000000" pitchFamily="2" charset="0"/>
                  <a:ea typeface="Times New Roman" panose="02020603050405020304" pitchFamily="18" charset="0"/>
                  <a:cs typeface="NunitoSans-Black"/>
                </a:rPr>
                <a:t>Enable growth and new provision</a:t>
              </a:r>
              <a:endParaRPr lang="en-GB" sz="1100" dirty="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US" sz="1200" dirty="0">
                  <a:effectLst/>
                  <a:latin typeface="Nunito Sans" panose="00000500000000000000" pitchFamily="2" charset="0"/>
                  <a:ea typeface="Times New Roman" panose="02020603050405020304" pitchFamily="18" charset="0"/>
                  <a:cs typeface="NunitoSans-Black"/>
                </a:rPr>
                <a:t>Manage incidents</a:t>
              </a:r>
              <a:endParaRPr lang="en-GB" sz="1100" dirty="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US" sz="1200" dirty="0">
                  <a:effectLst/>
                  <a:latin typeface="Nunito Sans" panose="00000500000000000000" pitchFamily="2" charset="0"/>
                  <a:ea typeface="Times New Roman" panose="02020603050405020304" pitchFamily="18" charset="0"/>
                  <a:cs typeface="NunitoSans-Black"/>
                </a:rPr>
                <a:t>Support effective processes (e.g., admin, finance, equipment, etc.)</a:t>
              </a:r>
              <a:endParaRPr lang="en-GB" sz="1100" dirty="0">
                <a:effectLst/>
                <a:latin typeface="NunitoSans-Black"/>
                <a:ea typeface="Times New Roman" panose="02020603050405020304" pitchFamily="18" charset="0"/>
                <a:cs typeface="NunitoSans-Black"/>
              </a:endParaRPr>
            </a:p>
          </p:txBody>
        </p:sp>
        <p:sp>
          <p:nvSpPr>
            <p:cNvPr id="28" name="Text Box 1">
              <a:extLst>
                <a:ext uri="{FF2B5EF4-FFF2-40B4-BE49-F238E27FC236}">
                  <a16:creationId xmlns:a16="http://schemas.microsoft.com/office/drawing/2014/main" id="{B7B7670D-BC3E-1882-4E92-7D7915A46570}"/>
                </a:ext>
              </a:extLst>
            </p:cNvPr>
            <p:cNvSpPr txBox="1"/>
            <p:nvPr/>
          </p:nvSpPr>
          <p:spPr>
            <a:xfrm>
              <a:off x="6970569" y="881321"/>
              <a:ext cx="3009900" cy="852799"/>
            </a:xfrm>
            <a:prstGeom prst="rect">
              <a:avLst/>
            </a:prstGeom>
            <a:noFill/>
            <a:ln w="19050">
              <a:solidFill>
                <a:srgbClr val="7030A0"/>
              </a:solidFill>
              <a:prstDash val="sysDot"/>
            </a:ln>
          </p:spPr>
          <p:txBody>
            <a:bodyPr rot="0" spcFirstLastPara="0" vert="horz" wrap="square" lIns="91440" tIns="45720" rIns="91440" bIns="45720" numCol="1" spcCol="0" rtlCol="0" fromWordArt="0" anchor="t" anchorCtr="0" forceAA="0" compatLnSpc="1">
              <a:prstTxWarp prst="textNoShape">
                <a:avLst/>
              </a:prstTxWarp>
              <a:noAutofit/>
            </a:bodyPr>
            <a:lstStyle/>
            <a:p>
              <a:pPr marL="342900" lvl="0" indent="-342900">
                <a:buFont typeface="Symbol" panose="05050102010706020507" pitchFamily="18" charset="2"/>
                <a:buChar char=""/>
              </a:pPr>
              <a:r>
                <a:rPr lang="en-GB" sz="1200">
                  <a:effectLst/>
                  <a:latin typeface="Nunito Sans" panose="00000500000000000000" pitchFamily="2" charset="0"/>
                  <a:ea typeface="Times New Roman" panose="02020603050405020304" pitchFamily="18" charset="0"/>
                  <a:cs typeface="NunitoSans-Black"/>
                </a:rPr>
                <a:t>Plan and deliver a safe programme</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GB" sz="1200">
                  <a:effectLst/>
                  <a:latin typeface="Nunito Sans" panose="00000500000000000000" pitchFamily="2" charset="0"/>
                  <a:ea typeface="Times New Roman" panose="02020603050405020304" pitchFamily="18" charset="0"/>
                  <a:cs typeface="NunitoSans-Black"/>
                </a:rPr>
                <a:t>Make sure admin is done correctly</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GB" sz="1200">
                  <a:effectLst/>
                  <a:latin typeface="Nunito Sans" panose="00000500000000000000" pitchFamily="2" charset="0"/>
                  <a:ea typeface="Times New Roman" panose="02020603050405020304" pitchFamily="18" charset="0"/>
                  <a:cs typeface="NunitoSans-Black"/>
                </a:rPr>
                <a:t>Communicate with others</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GB" sz="1200">
                  <a:effectLst/>
                  <a:latin typeface="Nunito Sans" panose="00000500000000000000" pitchFamily="2" charset="0"/>
                  <a:ea typeface="Times New Roman" panose="02020603050405020304" pitchFamily="18" charset="0"/>
                  <a:cs typeface="NunitoSans-Black"/>
                </a:rPr>
                <a:t>Look after section finances</a:t>
              </a:r>
              <a:endParaRPr lang="en-GB" sz="1100">
                <a:effectLst/>
                <a:latin typeface="NunitoSans-Black"/>
                <a:ea typeface="Times New Roman" panose="02020603050405020304" pitchFamily="18" charset="0"/>
                <a:cs typeface="NunitoSans-Black"/>
              </a:endParaRPr>
            </a:p>
          </p:txBody>
        </p:sp>
        <p:sp>
          <p:nvSpPr>
            <p:cNvPr id="29" name="Rectangle: Rounded Corners 4">
              <a:extLst>
                <a:ext uri="{FF2B5EF4-FFF2-40B4-BE49-F238E27FC236}">
                  <a16:creationId xmlns:a16="http://schemas.microsoft.com/office/drawing/2014/main" id="{6584CCC7-32D2-3413-DC1E-7322D05CAA9E}"/>
                </a:ext>
              </a:extLst>
            </p:cNvPr>
            <p:cNvSpPr/>
            <p:nvPr/>
          </p:nvSpPr>
          <p:spPr>
            <a:xfrm>
              <a:off x="10627151" y="6061435"/>
              <a:ext cx="1487864" cy="70858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GB" dirty="0"/>
                <a:t>Full details are in each Team Description</a:t>
              </a:r>
            </a:p>
          </p:txBody>
        </p:sp>
      </p:grpSp>
    </p:spTree>
    <p:extLst>
      <p:ext uri="{BB962C8B-B14F-4D97-AF65-F5344CB8AC3E}">
        <p14:creationId xmlns:p14="http://schemas.microsoft.com/office/powerpoint/2010/main" val="31093208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A3FC9A-57E6-0FB7-189F-AAC1DC24E1AA}"/>
              </a:ext>
            </a:extLst>
          </p:cNvPr>
          <p:cNvSpPr>
            <a:spLocks noGrp="1"/>
          </p:cNvSpPr>
          <p:nvPr>
            <p:ph type="ctrTitle"/>
          </p:nvPr>
        </p:nvSpPr>
        <p:spPr/>
        <p:txBody>
          <a:bodyPr/>
          <a:lstStyle/>
          <a:p>
            <a:r>
              <a:rPr lang="en-GB" dirty="0"/>
              <a:t>Engaging Learning</a:t>
            </a:r>
          </a:p>
        </p:txBody>
      </p:sp>
      <p:sp>
        <p:nvSpPr>
          <p:cNvPr id="4" name="Subtitle 3">
            <a:extLst>
              <a:ext uri="{FF2B5EF4-FFF2-40B4-BE49-F238E27FC236}">
                <a16:creationId xmlns:a16="http://schemas.microsoft.com/office/drawing/2014/main" id="{279859CC-2048-3FDF-BAC8-563CF3E0832C}"/>
              </a:ext>
            </a:extLst>
          </p:cNvPr>
          <p:cNvSpPr>
            <a:spLocks noGrp="1"/>
          </p:cNvSpPr>
          <p:nvPr>
            <p:ph type="subTitle" idx="4"/>
          </p:nvPr>
        </p:nvSpPr>
        <p:spPr/>
        <p:txBody>
          <a:bodyPr/>
          <a:lstStyle/>
          <a:p>
            <a:r>
              <a:rPr lang="en-GB" dirty="0"/>
              <a:t>Using this slide deck</a:t>
            </a:r>
          </a:p>
        </p:txBody>
      </p:sp>
      <p:sp>
        <p:nvSpPr>
          <p:cNvPr id="9" name="TextBox 8">
            <a:extLst>
              <a:ext uri="{FF2B5EF4-FFF2-40B4-BE49-F238E27FC236}">
                <a16:creationId xmlns:a16="http://schemas.microsoft.com/office/drawing/2014/main" id="{24FD1763-E64D-4529-0D89-4F515C46659E}"/>
              </a:ext>
            </a:extLst>
          </p:cNvPr>
          <p:cNvSpPr txBox="1"/>
          <p:nvPr/>
        </p:nvSpPr>
        <p:spPr>
          <a:xfrm>
            <a:off x="3484118" y="742049"/>
            <a:ext cx="4932218" cy="523220"/>
          </a:xfrm>
          <a:prstGeom prst="rect">
            <a:avLst/>
          </a:prstGeom>
          <a:noFill/>
        </p:spPr>
        <p:txBody>
          <a:bodyPr wrap="square" lIns="91440" tIns="45720" rIns="91440" bIns="45720" anchor="t">
            <a:spAutoFit/>
          </a:bodyPr>
          <a:lstStyle/>
          <a:p>
            <a:pPr marL="64770">
              <a:spcBef>
                <a:spcPts val="2145"/>
              </a:spcBef>
            </a:pPr>
            <a:r>
              <a:rPr lang="en-GB" sz="2800" b="1" dirty="0">
                <a:solidFill>
                  <a:schemeClr val="accent5"/>
                </a:solidFill>
                <a:latin typeface="Nunito Sans Black"/>
                <a:cs typeface="Nunito Sans Black"/>
              </a:rPr>
              <a:t>How to use this slide deck</a:t>
            </a:r>
          </a:p>
        </p:txBody>
      </p:sp>
      <p:sp>
        <p:nvSpPr>
          <p:cNvPr id="7" name="TextBox 6">
            <a:extLst>
              <a:ext uri="{FF2B5EF4-FFF2-40B4-BE49-F238E27FC236}">
                <a16:creationId xmlns:a16="http://schemas.microsoft.com/office/drawing/2014/main" id="{479C6F78-961F-25BC-9F19-4402B93C22F7}"/>
              </a:ext>
            </a:extLst>
          </p:cNvPr>
          <p:cNvSpPr txBox="1"/>
          <p:nvPr/>
        </p:nvSpPr>
        <p:spPr>
          <a:xfrm>
            <a:off x="345675" y="1528549"/>
            <a:ext cx="11479180" cy="5061376"/>
          </a:xfrm>
          <a:prstGeom prst="roundRect">
            <a:avLst/>
          </a:prstGeom>
          <a:noFill/>
          <a:ln w="19050">
            <a:solidFill>
              <a:schemeClr val="accent5"/>
            </a:solidFill>
          </a:ln>
        </p:spPr>
        <p:txBody>
          <a:bodyPr wrap="square" anchor="t">
            <a:noAutofit/>
          </a:bodyPr>
          <a:lstStyle/>
          <a:p>
            <a:pPr marL="10800"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r>
              <a:rPr lang="en-GB" sz="2000" b="1" dirty="0">
                <a:effectLst/>
              </a:rPr>
              <a:t>Using this slide deck locally: </a:t>
            </a:r>
          </a:p>
          <a:p>
            <a:pPr marL="10800" marR="0" lvl="0" indent="0" defTabSz="914400" eaLnBrk="1" fontAlgn="auto" latinLnBrk="0" hangingPunct="1">
              <a:lnSpc>
                <a:spcPct val="100000"/>
              </a:lnSpc>
              <a:spcBef>
                <a:spcPts val="600"/>
              </a:spcBef>
              <a:spcAft>
                <a:spcPts val="600"/>
              </a:spcAft>
              <a:buClr>
                <a:srgbClr val="7414DC"/>
              </a:buClr>
              <a:buSzPct val="125000"/>
              <a:buFont typeface="Arial" panose="020B0604020202020204" pitchFamily="34" charset="0"/>
              <a:buNone/>
              <a:tabLst/>
              <a:defRPr/>
            </a:pPr>
            <a:r>
              <a:rPr lang="en-GB" sz="2000" dirty="0">
                <a:effectLst/>
              </a:rPr>
              <a:t>These slides contain a combination of </a:t>
            </a:r>
            <a:r>
              <a:rPr lang="en-GB" sz="2000" dirty="0"/>
              <a:t>both information and context, some of which makes several slides ‘text heavy’. This is done purposefully to ensure whoever is presenting has the context and information needed to talk to each point, without needing a separate script.</a:t>
            </a:r>
          </a:p>
          <a:p>
            <a:pPr marL="10800" marR="0" lvl="0" indent="0" defTabSz="914400" eaLnBrk="1" fontAlgn="auto" latinLnBrk="0" hangingPunct="1">
              <a:lnSpc>
                <a:spcPct val="100000"/>
              </a:lnSpc>
              <a:spcBef>
                <a:spcPts val="600"/>
              </a:spcBef>
              <a:spcAft>
                <a:spcPts val="600"/>
              </a:spcAft>
              <a:buClr>
                <a:srgbClr val="7414DC"/>
              </a:buClr>
              <a:buSzPct val="125000"/>
              <a:buFont typeface="Arial" panose="020B0604020202020204" pitchFamily="34" charset="0"/>
              <a:buNone/>
              <a:tabLst/>
              <a:defRPr/>
            </a:pPr>
            <a:r>
              <a:rPr lang="en-GB" sz="2000" dirty="0"/>
              <a:t>However, when presenting these slides, it’s recommended that some of this text is moved into the presenters' notes so that the slides are easy to read and understand and then the presenter can still ensure the core messages are not diluted.</a:t>
            </a:r>
            <a:endParaRPr lang="en-GB" sz="2000" dirty="0">
              <a:effectLst/>
            </a:endParaRPr>
          </a:p>
          <a:p>
            <a:pPr marL="10800" marR="0" lvl="0" indent="0" defTabSz="914400" eaLnBrk="1" fontAlgn="auto" latinLnBrk="0" hangingPunct="1">
              <a:lnSpc>
                <a:spcPct val="100000"/>
              </a:lnSpc>
              <a:spcBef>
                <a:spcPts val="600"/>
              </a:spcBef>
              <a:spcAft>
                <a:spcPts val="600"/>
              </a:spcAft>
              <a:buClr>
                <a:srgbClr val="7414DC"/>
              </a:buClr>
              <a:buSzPct val="125000"/>
              <a:buFont typeface="Arial" panose="020B0604020202020204" pitchFamily="34" charset="0"/>
              <a:buNone/>
              <a:tabLst/>
              <a:defRPr/>
            </a:pPr>
            <a:r>
              <a:rPr lang="en-GB" sz="2000" dirty="0">
                <a:effectLst/>
              </a:rPr>
              <a:t>You might also wish to tailor this to your audience by including just the slides relevant to them and combining these slides with those from the other ‘Transforming Our Volunteer Experience’ slide decks. This is recommended as presenting each of the slide decks for the areas of change would be incredibly long and detail heavy, </a:t>
            </a:r>
            <a:r>
              <a:rPr lang="en-GB" sz="2000" dirty="0"/>
              <a:t>the important part is the core message being shared.</a:t>
            </a:r>
          </a:p>
          <a:p>
            <a:pPr marL="10800" marR="0" lvl="0" indent="0" defTabSz="914400" eaLnBrk="1" fontAlgn="auto" latinLnBrk="0" hangingPunct="1">
              <a:lnSpc>
                <a:spcPct val="100000"/>
              </a:lnSpc>
              <a:spcBef>
                <a:spcPts val="600"/>
              </a:spcBef>
              <a:spcAft>
                <a:spcPts val="600"/>
              </a:spcAft>
              <a:buClr>
                <a:srgbClr val="7414DC"/>
              </a:buClr>
              <a:buSzPct val="125000"/>
              <a:buFont typeface="Arial" panose="020B0604020202020204" pitchFamily="34" charset="0"/>
              <a:buNone/>
              <a:tabLst/>
              <a:defRPr/>
            </a:pPr>
            <a:r>
              <a:rPr lang="en-GB" sz="2000" dirty="0"/>
              <a:t>Please also feel free to </a:t>
            </a:r>
            <a:r>
              <a:rPr lang="en-GB" sz="2000" dirty="0">
                <a:effectLst/>
              </a:rPr>
              <a:t>tailor these to suit local branding and messaging to fit with what progress you have made in your area already.</a:t>
            </a:r>
            <a:endParaRPr lang="en-GB" sz="1800" dirty="0"/>
          </a:p>
        </p:txBody>
      </p:sp>
    </p:spTree>
    <p:extLst>
      <p:ext uri="{BB962C8B-B14F-4D97-AF65-F5344CB8AC3E}">
        <p14:creationId xmlns:p14="http://schemas.microsoft.com/office/powerpoint/2010/main" val="12465915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a:t>How we Volunteer Together</a:t>
            </a:r>
            <a:endParaRPr lang="en-GB" dirty="0"/>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a:t>Adopting a team-based approach</a:t>
            </a:r>
            <a:endParaRPr lang="en-GB" dirty="0"/>
          </a:p>
        </p:txBody>
      </p:sp>
      <p:sp>
        <p:nvSpPr>
          <p:cNvPr id="4" name="TextBox 3">
            <a:extLst>
              <a:ext uri="{FF2B5EF4-FFF2-40B4-BE49-F238E27FC236}">
                <a16:creationId xmlns:a16="http://schemas.microsoft.com/office/drawing/2014/main" id="{A0CA0ABC-BFFA-099F-201B-78E980AEAA11}"/>
              </a:ext>
            </a:extLst>
          </p:cNvPr>
          <p:cNvSpPr txBox="1"/>
          <p:nvPr/>
        </p:nvSpPr>
        <p:spPr>
          <a:xfrm>
            <a:off x="186647" y="903098"/>
            <a:ext cx="4988327" cy="400110"/>
          </a:xfrm>
          <a:prstGeom prst="rect">
            <a:avLst/>
          </a:prstGeom>
          <a:noFill/>
        </p:spPr>
        <p:txBody>
          <a:bodyPr wrap="square">
            <a:spAutoFit/>
          </a:bodyPr>
          <a:lstStyle/>
          <a:p>
            <a:pPr marL="64770">
              <a:spcBef>
                <a:spcPts val="2145"/>
              </a:spcBef>
            </a:pPr>
            <a:r>
              <a:rPr lang="en-GB" sz="2000" dirty="0">
                <a:solidFill>
                  <a:schemeClr val="accent5"/>
                </a:solidFill>
                <a:latin typeface="Nunito Sans Black" panose="00000A00000000000000" pitchFamily="2" charset="0"/>
                <a:cs typeface="Nunito Sans Black"/>
              </a:rPr>
              <a:t>Section &amp; Group Structure</a:t>
            </a:r>
          </a:p>
        </p:txBody>
      </p:sp>
      <p:sp>
        <p:nvSpPr>
          <p:cNvPr id="12" name="Text Placeholder 8">
            <a:extLst>
              <a:ext uri="{FF2B5EF4-FFF2-40B4-BE49-F238E27FC236}">
                <a16:creationId xmlns:a16="http://schemas.microsoft.com/office/drawing/2014/main" id="{4506C49B-B3BD-E51A-EF9A-AE9FE70A18F1}"/>
              </a:ext>
            </a:extLst>
          </p:cNvPr>
          <p:cNvSpPr txBox="1">
            <a:spLocks/>
          </p:cNvSpPr>
          <p:nvPr/>
        </p:nvSpPr>
        <p:spPr>
          <a:xfrm>
            <a:off x="345674" y="1464258"/>
            <a:ext cx="11418695" cy="3817606"/>
          </a:xfrm>
          <a:prstGeom prst="rect">
            <a:avLst/>
          </a:prstGeom>
        </p:spPr>
        <p:txBody>
          <a:bodyPr vert="horz" lIns="0" tIns="0" rIns="0" bIns="0" rtlCol="0" anchor="t">
            <a:noAutofit/>
          </a:bodyPr>
          <a:lstStyle>
            <a:lvl1pPr marL="10800" indent="0" eaLnBrk="1" hangingPunct="1">
              <a:buClr>
                <a:schemeClr val="tx2"/>
              </a:buClr>
              <a:buSzPct val="125000"/>
              <a:buFont typeface="Arial" panose="020B0604020202020204" pitchFamily="34" charset="0"/>
              <a:buNone/>
              <a:tabLst/>
              <a:defRPr sz="1800" b="0" i="0">
                <a:latin typeface="Nunito Sans" charset="0"/>
                <a:ea typeface="Nunito Sans" charset="0"/>
                <a:cs typeface="Nunito Sans" charset="0"/>
              </a:defRPr>
            </a:lvl1pPr>
            <a:lvl2pPr marL="10800" indent="0" eaLnBrk="1" hangingPunct="1">
              <a:buClr>
                <a:schemeClr val="tx2"/>
              </a:buClr>
              <a:buSzPct val="125000"/>
              <a:buFont typeface="Arial" panose="020B0604020202020204" pitchFamily="34" charset="0"/>
              <a:buNone/>
              <a:tabLst/>
              <a:defRPr sz="1800" b="0" i="0">
                <a:latin typeface="Nunito Sans Black" pitchFamily="2" charset="77"/>
                <a:ea typeface="+mn-ea"/>
                <a:cs typeface="+mn-cs"/>
              </a:defRPr>
            </a:lvl2pPr>
            <a:lvl3pPr marL="10800" indent="0" eaLnBrk="1" hangingPunct="1">
              <a:buClr>
                <a:schemeClr val="tx1"/>
              </a:buClr>
              <a:buSzPct val="125000"/>
              <a:buFont typeface="Arial" panose="020B0604020202020204" pitchFamily="34" charset="0"/>
              <a:buNone/>
              <a:tabLst/>
              <a:defRPr sz="1800">
                <a:solidFill>
                  <a:schemeClr val="tx2"/>
                </a:solidFill>
                <a:latin typeface="+mn-lt"/>
                <a:ea typeface="+mn-ea"/>
                <a:cs typeface="+mn-cs"/>
              </a:defRPr>
            </a:lvl3pPr>
            <a:lvl4pPr marL="10800" indent="0" eaLnBrk="1" hangingPunct="1">
              <a:buClr>
                <a:schemeClr val="tx1"/>
              </a:buClr>
              <a:buSzPct val="125000"/>
              <a:buFont typeface="Arial" panose="020B0604020202020204" pitchFamily="34" charset="0"/>
              <a:buNone/>
              <a:tabLst/>
              <a:defRPr sz="1800" b="0" i="0">
                <a:solidFill>
                  <a:schemeClr val="tx2"/>
                </a:solidFill>
                <a:latin typeface="Nunito Sans Black" pitchFamily="2" charset="77"/>
                <a:ea typeface="+mn-ea"/>
                <a:cs typeface="+mn-cs"/>
              </a:defRPr>
            </a:lvl4pPr>
            <a:lvl5pPr marL="10800" indent="0" eaLnBrk="1" hangingPunct="1">
              <a:spcBef>
                <a:spcPts val="1950"/>
              </a:spcBef>
              <a:buClr>
                <a:schemeClr val="tx2"/>
              </a:buClr>
              <a:buSzPct val="125000"/>
              <a:buFont typeface="Arial" panose="020B0604020202020204" pitchFamily="34" charset="0"/>
              <a:buNone/>
              <a:tabLst/>
              <a:defRPr sz="1800" b="0" i="0">
                <a:solidFill>
                  <a:schemeClr val="tx2"/>
                </a:solidFill>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GB" sz="2400" b="1" kern="0" dirty="0">
                <a:solidFill>
                  <a:sysClr val="windowText" lastClr="000000"/>
                </a:solidFill>
              </a:rPr>
              <a:t>Section Team -</a:t>
            </a:r>
          </a:p>
          <a:p>
            <a:pPr marL="10795" defTabSz="914400"/>
            <a:r>
              <a:rPr lang="en-GB" sz="2400" b="0" i="0" dirty="0">
                <a:solidFill>
                  <a:srgbClr val="404040"/>
                </a:solidFill>
                <a:effectLst/>
                <a:latin typeface="Nunito Sans" panose="00000500000000000000" pitchFamily="2" charset="0"/>
              </a:rPr>
              <a:t>Plans, delivers, and runs high-quality programmes safely. They make sure all young people can take part in the programme and gain skills for life</a:t>
            </a:r>
          </a:p>
          <a:p>
            <a:pPr marL="10795" defTabSz="914400"/>
            <a:endParaRPr lang="en-GB" sz="2400" kern="0" dirty="0">
              <a:solidFill>
                <a:srgbClr val="404040"/>
              </a:solidFill>
              <a:latin typeface="Nunito Sans" panose="00000500000000000000" pitchFamily="2" charset="0"/>
            </a:endParaRPr>
          </a:p>
          <a:p>
            <a:pPr marL="10795" defTabSz="914400"/>
            <a:r>
              <a:rPr lang="en-GB" sz="2400" b="1" kern="0" dirty="0">
                <a:solidFill>
                  <a:sysClr val="windowText" lastClr="000000"/>
                </a:solidFill>
              </a:rPr>
              <a:t>Group Leadership Team -</a:t>
            </a:r>
          </a:p>
          <a:p>
            <a:pPr marL="10795" defTabSz="914400"/>
            <a:r>
              <a:rPr lang="en-GB" sz="2400" kern="0" dirty="0">
                <a:solidFill>
                  <a:sysClr val="windowText" lastClr="000000"/>
                </a:solidFill>
              </a:rPr>
              <a:t>Helps volunteers across all Sections to work well together and feel motivated. They make sure the Group is respected and supported in their local community</a:t>
            </a:r>
          </a:p>
          <a:p>
            <a:pPr marL="10795" defTabSz="914400"/>
            <a:endParaRPr lang="en-GB" sz="2400" kern="0" dirty="0">
              <a:solidFill>
                <a:sysClr val="windowText" lastClr="000000"/>
              </a:solidFill>
            </a:endParaRPr>
          </a:p>
          <a:p>
            <a:pPr marL="10795" defTabSz="914400"/>
            <a:r>
              <a:rPr lang="en-GB" sz="2400" b="1" kern="0" dirty="0">
                <a:solidFill>
                  <a:sysClr val="windowText" lastClr="000000"/>
                </a:solidFill>
              </a:rPr>
              <a:t>Trustee Board - </a:t>
            </a:r>
          </a:p>
          <a:p>
            <a:pPr marL="10795" defTabSz="914400"/>
            <a:r>
              <a:rPr lang="en-GB" sz="2400" kern="0" dirty="0">
                <a:solidFill>
                  <a:sysClr val="windowText" lastClr="000000"/>
                </a:solidFill>
              </a:rPr>
              <a:t>Trustees make sure the charity is well managed, risks are assessed and mitigated, buildings and equipment are in good working order, and everyone follows legal requirements and Policy, Organisation and Rules (POR)</a:t>
            </a:r>
            <a:endParaRPr lang="en-GB" sz="2400" dirty="0"/>
          </a:p>
        </p:txBody>
      </p:sp>
    </p:spTree>
    <p:extLst>
      <p:ext uri="{BB962C8B-B14F-4D97-AF65-F5344CB8AC3E}">
        <p14:creationId xmlns:p14="http://schemas.microsoft.com/office/powerpoint/2010/main" val="29417669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a:t>How we Volunteer Together</a:t>
            </a:r>
            <a:endParaRPr lang="en-GB" dirty="0"/>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a:t>Adopting a team-based approach</a:t>
            </a:r>
            <a:endParaRPr lang="en-GB" dirty="0"/>
          </a:p>
        </p:txBody>
      </p:sp>
      <p:sp>
        <p:nvSpPr>
          <p:cNvPr id="4" name="TextBox 3">
            <a:extLst>
              <a:ext uri="{FF2B5EF4-FFF2-40B4-BE49-F238E27FC236}">
                <a16:creationId xmlns:a16="http://schemas.microsoft.com/office/drawing/2014/main" id="{A0CA0ABC-BFFA-099F-201B-78E980AEAA11}"/>
              </a:ext>
            </a:extLst>
          </p:cNvPr>
          <p:cNvSpPr txBox="1"/>
          <p:nvPr/>
        </p:nvSpPr>
        <p:spPr>
          <a:xfrm>
            <a:off x="186647" y="903098"/>
            <a:ext cx="4988327" cy="400110"/>
          </a:xfrm>
          <a:prstGeom prst="rect">
            <a:avLst/>
          </a:prstGeom>
          <a:noFill/>
        </p:spPr>
        <p:txBody>
          <a:bodyPr wrap="square">
            <a:spAutoFit/>
          </a:bodyPr>
          <a:lstStyle/>
          <a:p>
            <a:pPr marL="64770">
              <a:spcBef>
                <a:spcPts val="2145"/>
              </a:spcBef>
            </a:pPr>
            <a:r>
              <a:rPr lang="en-GB" sz="2000" dirty="0">
                <a:solidFill>
                  <a:schemeClr val="accent5"/>
                </a:solidFill>
                <a:latin typeface="Nunito Sans Black" panose="00000A00000000000000" pitchFamily="2" charset="0"/>
                <a:cs typeface="Nunito Sans Black"/>
              </a:rPr>
              <a:t>Group: 1st Anytown</a:t>
            </a:r>
          </a:p>
        </p:txBody>
      </p:sp>
      <p:graphicFrame>
        <p:nvGraphicFramePr>
          <p:cNvPr id="55" name="Diagram 54">
            <a:extLst>
              <a:ext uri="{FF2B5EF4-FFF2-40B4-BE49-F238E27FC236}">
                <a16:creationId xmlns:a16="http://schemas.microsoft.com/office/drawing/2014/main" id="{48678D7C-952C-B02F-8348-C268CE0DD2F0}"/>
              </a:ext>
            </a:extLst>
          </p:cNvPr>
          <p:cNvGraphicFramePr/>
          <p:nvPr>
            <p:extLst>
              <p:ext uri="{D42A27DB-BD31-4B8C-83A1-F6EECF244321}">
                <p14:modId xmlns:p14="http://schemas.microsoft.com/office/powerpoint/2010/main" val="3495754657"/>
              </p:ext>
            </p:extLst>
          </p:nvPr>
        </p:nvGraphicFramePr>
        <p:xfrm>
          <a:off x="6027004" y="891361"/>
          <a:ext cx="7061390" cy="4479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7" name="Diagram 66">
            <a:extLst>
              <a:ext uri="{FF2B5EF4-FFF2-40B4-BE49-F238E27FC236}">
                <a16:creationId xmlns:a16="http://schemas.microsoft.com/office/drawing/2014/main" id="{547181A7-A453-ADCC-DFDF-A42387166122}"/>
              </a:ext>
            </a:extLst>
          </p:cNvPr>
          <p:cNvGraphicFramePr/>
          <p:nvPr>
            <p:extLst>
              <p:ext uri="{D42A27DB-BD31-4B8C-83A1-F6EECF244321}">
                <p14:modId xmlns:p14="http://schemas.microsoft.com/office/powerpoint/2010/main" val="2684164492"/>
              </p:ext>
            </p:extLst>
          </p:nvPr>
        </p:nvGraphicFramePr>
        <p:xfrm>
          <a:off x="2680810" y="891361"/>
          <a:ext cx="8128000" cy="54186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83" name="Diagram 82">
            <a:extLst>
              <a:ext uri="{FF2B5EF4-FFF2-40B4-BE49-F238E27FC236}">
                <a16:creationId xmlns:a16="http://schemas.microsoft.com/office/drawing/2014/main" id="{CA15D0BC-C0F4-A26A-82EA-FCC5FFA4C19D}"/>
              </a:ext>
            </a:extLst>
          </p:cNvPr>
          <p:cNvGraphicFramePr/>
          <p:nvPr/>
        </p:nvGraphicFramePr>
        <p:xfrm>
          <a:off x="-254000" y="1786467"/>
          <a:ext cx="7183120" cy="4329853"/>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6962191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dirty="0"/>
              <a:t>How we Volunteer Together</a:t>
            </a:r>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a:t>Adopting a team-based approach</a:t>
            </a:r>
            <a:endParaRPr lang="en-GB" dirty="0"/>
          </a:p>
        </p:txBody>
      </p:sp>
      <p:sp>
        <p:nvSpPr>
          <p:cNvPr id="4" name="TextBox 3">
            <a:extLst>
              <a:ext uri="{FF2B5EF4-FFF2-40B4-BE49-F238E27FC236}">
                <a16:creationId xmlns:a16="http://schemas.microsoft.com/office/drawing/2014/main" id="{A0CA0ABC-BFFA-099F-201B-78E980AEAA11}"/>
              </a:ext>
            </a:extLst>
          </p:cNvPr>
          <p:cNvSpPr txBox="1"/>
          <p:nvPr/>
        </p:nvSpPr>
        <p:spPr>
          <a:xfrm>
            <a:off x="186647" y="903098"/>
            <a:ext cx="4988327" cy="400110"/>
          </a:xfrm>
          <a:prstGeom prst="rect">
            <a:avLst/>
          </a:prstGeom>
          <a:noFill/>
        </p:spPr>
        <p:txBody>
          <a:bodyPr wrap="square">
            <a:spAutoFit/>
          </a:bodyPr>
          <a:lstStyle/>
          <a:p>
            <a:pPr marL="64770">
              <a:spcBef>
                <a:spcPts val="2145"/>
              </a:spcBef>
            </a:pPr>
            <a:r>
              <a:rPr lang="en-GB" sz="2000" dirty="0">
                <a:solidFill>
                  <a:schemeClr val="accent5"/>
                </a:solidFill>
                <a:latin typeface="Nunito Sans Black" panose="00000A00000000000000" pitchFamily="2" charset="0"/>
                <a:cs typeface="Nunito Sans Black"/>
              </a:rPr>
              <a:t>District Structure</a:t>
            </a:r>
          </a:p>
        </p:txBody>
      </p:sp>
      <p:grpSp>
        <p:nvGrpSpPr>
          <p:cNvPr id="7" name="Group 6">
            <a:extLst>
              <a:ext uri="{FF2B5EF4-FFF2-40B4-BE49-F238E27FC236}">
                <a16:creationId xmlns:a16="http://schemas.microsoft.com/office/drawing/2014/main" id="{2546B79C-9E4B-997B-8CF8-173C3C13F42A}"/>
              </a:ext>
            </a:extLst>
          </p:cNvPr>
          <p:cNvGrpSpPr/>
          <p:nvPr/>
        </p:nvGrpSpPr>
        <p:grpSpPr>
          <a:xfrm>
            <a:off x="539616" y="242328"/>
            <a:ext cx="11303662" cy="6494191"/>
            <a:chOff x="579251" y="269453"/>
            <a:chExt cx="11303662" cy="6494191"/>
          </a:xfrm>
        </p:grpSpPr>
        <p:grpSp>
          <p:nvGrpSpPr>
            <p:cNvPr id="8" name="Group 7">
              <a:extLst>
                <a:ext uri="{FF2B5EF4-FFF2-40B4-BE49-F238E27FC236}">
                  <a16:creationId xmlns:a16="http://schemas.microsoft.com/office/drawing/2014/main" id="{678B3D91-ECC0-F671-9479-7C9A34D3DDF6}"/>
                </a:ext>
              </a:extLst>
            </p:cNvPr>
            <p:cNvGrpSpPr/>
            <p:nvPr/>
          </p:nvGrpSpPr>
          <p:grpSpPr>
            <a:xfrm>
              <a:off x="3771719" y="516666"/>
              <a:ext cx="5809618" cy="5824668"/>
              <a:chOff x="39065" y="-1150122"/>
              <a:chExt cx="5809618" cy="5824668"/>
            </a:xfrm>
          </p:grpSpPr>
          <p:sp>
            <p:nvSpPr>
              <p:cNvPr id="17" name="Freeform 43">
                <a:extLst>
                  <a:ext uri="{FF2B5EF4-FFF2-40B4-BE49-F238E27FC236}">
                    <a16:creationId xmlns:a16="http://schemas.microsoft.com/office/drawing/2014/main" id="{8744FBD8-9367-13A8-18B3-9D9A89BB3E53}"/>
                  </a:ext>
                </a:extLst>
              </p:cNvPr>
              <p:cNvSpPr>
                <a:spLocks/>
              </p:cNvSpPr>
              <p:nvPr/>
            </p:nvSpPr>
            <p:spPr bwMode="auto">
              <a:xfrm>
                <a:off x="3873095" y="-605392"/>
                <a:ext cx="1440000" cy="1440000"/>
              </a:xfrm>
              <a:custGeom>
                <a:avLst/>
                <a:gdLst>
                  <a:gd name="T0" fmla="*/ 197 w 1539"/>
                  <a:gd name="T1" fmla="*/ 0 h 1608"/>
                  <a:gd name="T2" fmla="*/ 120 w 1539"/>
                  <a:gd name="T3" fmla="*/ 15 h 1608"/>
                  <a:gd name="T4" fmla="*/ 57 w 1539"/>
                  <a:gd name="T5" fmla="*/ 57 h 1608"/>
                  <a:gd name="T6" fmla="*/ 15 w 1539"/>
                  <a:gd name="T7" fmla="*/ 120 h 1608"/>
                  <a:gd name="T8" fmla="*/ 0 w 1539"/>
                  <a:gd name="T9" fmla="*/ 197 h 1608"/>
                  <a:gd name="T10" fmla="*/ 0 w 1539"/>
                  <a:gd name="T11" fmla="*/ 1409 h 1608"/>
                  <a:gd name="T12" fmla="*/ 15 w 1539"/>
                  <a:gd name="T13" fmla="*/ 1486 h 1608"/>
                  <a:gd name="T14" fmla="*/ 57 w 1539"/>
                  <a:gd name="T15" fmla="*/ 1549 h 1608"/>
                  <a:gd name="T16" fmla="*/ 120 w 1539"/>
                  <a:gd name="T17" fmla="*/ 1592 h 1608"/>
                  <a:gd name="T18" fmla="*/ 197 w 1539"/>
                  <a:gd name="T19" fmla="*/ 1607 h 1608"/>
                  <a:gd name="T20" fmla="*/ 1341 w 1539"/>
                  <a:gd name="T21" fmla="*/ 1607 h 1608"/>
                  <a:gd name="T22" fmla="*/ 1418 w 1539"/>
                  <a:gd name="T23" fmla="*/ 1592 h 1608"/>
                  <a:gd name="T24" fmla="*/ 1480 w 1539"/>
                  <a:gd name="T25" fmla="*/ 1549 h 1608"/>
                  <a:gd name="T26" fmla="*/ 1523 w 1539"/>
                  <a:gd name="T27" fmla="*/ 1486 h 1608"/>
                  <a:gd name="T28" fmla="*/ 1538 w 1539"/>
                  <a:gd name="T29" fmla="*/ 1409 h 1608"/>
                  <a:gd name="T30" fmla="*/ 1538 w 1539"/>
                  <a:gd name="T31" fmla="*/ 197 h 1608"/>
                  <a:gd name="T32" fmla="*/ 1523 w 1539"/>
                  <a:gd name="T33" fmla="*/ 120 h 1608"/>
                  <a:gd name="T34" fmla="*/ 1480 w 1539"/>
                  <a:gd name="T35" fmla="*/ 57 h 1608"/>
                  <a:gd name="T36" fmla="*/ 1418 w 1539"/>
                  <a:gd name="T37" fmla="*/ 15 h 1608"/>
                  <a:gd name="T38" fmla="*/ 1341 w 1539"/>
                  <a:gd name="T39" fmla="*/ 0 h 1608"/>
                  <a:gd name="T40" fmla="*/ 197 w 1539"/>
                  <a:gd name="T41" fmla="*/ 0 h 1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39" h="1608">
                    <a:moveTo>
                      <a:pt x="197" y="0"/>
                    </a:moveTo>
                    <a:lnTo>
                      <a:pt x="120" y="15"/>
                    </a:lnTo>
                    <a:lnTo>
                      <a:pt x="57" y="57"/>
                    </a:lnTo>
                    <a:lnTo>
                      <a:pt x="15" y="120"/>
                    </a:lnTo>
                    <a:lnTo>
                      <a:pt x="0" y="197"/>
                    </a:lnTo>
                    <a:lnTo>
                      <a:pt x="0" y="1409"/>
                    </a:lnTo>
                    <a:lnTo>
                      <a:pt x="15" y="1486"/>
                    </a:lnTo>
                    <a:lnTo>
                      <a:pt x="57" y="1549"/>
                    </a:lnTo>
                    <a:lnTo>
                      <a:pt x="120" y="1592"/>
                    </a:lnTo>
                    <a:lnTo>
                      <a:pt x="197" y="1607"/>
                    </a:lnTo>
                    <a:lnTo>
                      <a:pt x="1341" y="1607"/>
                    </a:lnTo>
                    <a:lnTo>
                      <a:pt x="1418" y="1592"/>
                    </a:lnTo>
                    <a:lnTo>
                      <a:pt x="1480" y="1549"/>
                    </a:lnTo>
                    <a:lnTo>
                      <a:pt x="1523" y="1486"/>
                    </a:lnTo>
                    <a:lnTo>
                      <a:pt x="1538" y="1409"/>
                    </a:lnTo>
                    <a:lnTo>
                      <a:pt x="1538" y="197"/>
                    </a:lnTo>
                    <a:lnTo>
                      <a:pt x="1523" y="120"/>
                    </a:lnTo>
                    <a:lnTo>
                      <a:pt x="1480" y="57"/>
                    </a:lnTo>
                    <a:lnTo>
                      <a:pt x="1418" y="15"/>
                    </a:lnTo>
                    <a:lnTo>
                      <a:pt x="1341" y="0"/>
                    </a:lnTo>
                    <a:lnTo>
                      <a:pt x="197" y="0"/>
                    </a:lnTo>
                    <a:close/>
                  </a:path>
                </a:pathLst>
              </a:custGeom>
              <a:noFill/>
              <a:ln w="25400">
                <a:solidFill>
                  <a:srgbClr val="7413DC"/>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18" name="Freeform 52">
                <a:extLst>
                  <a:ext uri="{FF2B5EF4-FFF2-40B4-BE49-F238E27FC236}">
                    <a16:creationId xmlns:a16="http://schemas.microsoft.com/office/drawing/2014/main" id="{7F197EE4-4115-D0EC-2904-5D5C75823130}"/>
                  </a:ext>
                </a:extLst>
              </p:cNvPr>
              <p:cNvSpPr>
                <a:spLocks/>
              </p:cNvSpPr>
              <p:nvPr/>
            </p:nvSpPr>
            <p:spPr bwMode="auto">
              <a:xfrm>
                <a:off x="3333095" y="-1150122"/>
                <a:ext cx="1080000" cy="1080000"/>
              </a:xfrm>
              <a:prstGeom prst="roundRect">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Young Leaders</a:t>
                </a:r>
              </a:p>
            </p:txBody>
          </p:sp>
          <p:sp>
            <p:nvSpPr>
              <p:cNvPr id="19" name="Freeform 53">
                <a:extLst>
                  <a:ext uri="{FF2B5EF4-FFF2-40B4-BE49-F238E27FC236}">
                    <a16:creationId xmlns:a16="http://schemas.microsoft.com/office/drawing/2014/main" id="{B0B5CF76-F982-6326-BF13-CAC427538E41}"/>
                  </a:ext>
                </a:extLst>
              </p:cNvPr>
              <p:cNvSpPr>
                <a:spLocks/>
              </p:cNvSpPr>
              <p:nvPr/>
            </p:nvSpPr>
            <p:spPr bwMode="auto">
              <a:xfrm>
                <a:off x="4768683" y="294390"/>
                <a:ext cx="1080000" cy="1080000"/>
              </a:xfrm>
              <a:prstGeom prst="roundRect">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Network</a:t>
                </a:r>
              </a:p>
            </p:txBody>
          </p:sp>
          <p:sp>
            <p:nvSpPr>
              <p:cNvPr id="20" name="Freeform 54">
                <a:extLst>
                  <a:ext uri="{FF2B5EF4-FFF2-40B4-BE49-F238E27FC236}">
                    <a16:creationId xmlns:a16="http://schemas.microsoft.com/office/drawing/2014/main" id="{B9B787BE-C705-EC07-A742-D42AB5F2A7BE}"/>
                  </a:ext>
                </a:extLst>
              </p:cNvPr>
              <p:cNvSpPr>
                <a:spLocks/>
              </p:cNvSpPr>
              <p:nvPr/>
            </p:nvSpPr>
            <p:spPr bwMode="auto">
              <a:xfrm>
                <a:off x="693275" y="834390"/>
                <a:ext cx="3240000" cy="3240000"/>
              </a:xfrm>
              <a:custGeom>
                <a:avLst/>
                <a:gdLst>
                  <a:gd name="T0" fmla="*/ 474 w 4334"/>
                  <a:gd name="T1" fmla="*/ 0 h 4526"/>
                  <a:gd name="T2" fmla="*/ 397 w 4334"/>
                  <a:gd name="T3" fmla="*/ 6 h 4526"/>
                  <a:gd name="T4" fmla="*/ 324 w 4334"/>
                  <a:gd name="T5" fmla="*/ 24 h 4526"/>
                  <a:gd name="T6" fmla="*/ 256 w 4334"/>
                  <a:gd name="T7" fmla="*/ 53 h 4526"/>
                  <a:gd name="T8" fmla="*/ 194 w 4334"/>
                  <a:gd name="T9" fmla="*/ 91 h 4526"/>
                  <a:gd name="T10" fmla="*/ 139 w 4334"/>
                  <a:gd name="T11" fmla="*/ 139 h 4526"/>
                  <a:gd name="T12" fmla="*/ 91 w 4334"/>
                  <a:gd name="T13" fmla="*/ 194 h 4526"/>
                  <a:gd name="T14" fmla="*/ 53 w 4334"/>
                  <a:gd name="T15" fmla="*/ 256 h 4526"/>
                  <a:gd name="T16" fmla="*/ 24 w 4334"/>
                  <a:gd name="T17" fmla="*/ 324 h 4526"/>
                  <a:gd name="T18" fmla="*/ 6 w 4334"/>
                  <a:gd name="T19" fmla="*/ 397 h 4526"/>
                  <a:gd name="T20" fmla="*/ 0 w 4334"/>
                  <a:gd name="T21" fmla="*/ 474 h 4526"/>
                  <a:gd name="T22" fmla="*/ 0 w 4334"/>
                  <a:gd name="T23" fmla="*/ 4052 h 4526"/>
                  <a:gd name="T24" fmla="*/ 6 w 4334"/>
                  <a:gd name="T25" fmla="*/ 4129 h 4526"/>
                  <a:gd name="T26" fmla="*/ 24 w 4334"/>
                  <a:gd name="T27" fmla="*/ 4202 h 4526"/>
                  <a:gd name="T28" fmla="*/ 53 w 4334"/>
                  <a:gd name="T29" fmla="*/ 4270 h 4526"/>
                  <a:gd name="T30" fmla="*/ 91 w 4334"/>
                  <a:gd name="T31" fmla="*/ 4332 h 4526"/>
                  <a:gd name="T32" fmla="*/ 139 w 4334"/>
                  <a:gd name="T33" fmla="*/ 4387 h 4526"/>
                  <a:gd name="T34" fmla="*/ 194 w 4334"/>
                  <a:gd name="T35" fmla="*/ 4435 h 4526"/>
                  <a:gd name="T36" fmla="*/ 256 w 4334"/>
                  <a:gd name="T37" fmla="*/ 4473 h 4526"/>
                  <a:gd name="T38" fmla="*/ 324 w 4334"/>
                  <a:gd name="T39" fmla="*/ 4502 h 4526"/>
                  <a:gd name="T40" fmla="*/ 397 w 4334"/>
                  <a:gd name="T41" fmla="*/ 4520 h 4526"/>
                  <a:gd name="T42" fmla="*/ 474 w 4334"/>
                  <a:gd name="T43" fmla="*/ 4526 h 4526"/>
                  <a:gd name="T44" fmla="*/ 3858 w 4334"/>
                  <a:gd name="T45" fmla="*/ 4526 h 4526"/>
                  <a:gd name="T46" fmla="*/ 3935 w 4334"/>
                  <a:gd name="T47" fmla="*/ 4520 h 4526"/>
                  <a:gd name="T48" fmla="*/ 4008 w 4334"/>
                  <a:gd name="T49" fmla="*/ 4502 h 4526"/>
                  <a:gd name="T50" fmla="*/ 4077 w 4334"/>
                  <a:gd name="T51" fmla="*/ 4473 h 4526"/>
                  <a:gd name="T52" fmla="*/ 4139 w 4334"/>
                  <a:gd name="T53" fmla="*/ 4435 h 4526"/>
                  <a:gd name="T54" fmla="*/ 4194 w 4334"/>
                  <a:gd name="T55" fmla="*/ 4387 h 4526"/>
                  <a:gd name="T56" fmla="*/ 4242 w 4334"/>
                  <a:gd name="T57" fmla="*/ 4332 h 4526"/>
                  <a:gd name="T58" fmla="*/ 4280 w 4334"/>
                  <a:gd name="T59" fmla="*/ 4270 h 4526"/>
                  <a:gd name="T60" fmla="*/ 4309 w 4334"/>
                  <a:gd name="T61" fmla="*/ 4202 h 4526"/>
                  <a:gd name="T62" fmla="*/ 4327 w 4334"/>
                  <a:gd name="T63" fmla="*/ 4129 h 4526"/>
                  <a:gd name="T64" fmla="*/ 4333 w 4334"/>
                  <a:gd name="T65" fmla="*/ 4052 h 4526"/>
                  <a:gd name="T66" fmla="*/ 4333 w 4334"/>
                  <a:gd name="T67" fmla="*/ 474 h 4526"/>
                  <a:gd name="T68" fmla="*/ 4327 w 4334"/>
                  <a:gd name="T69" fmla="*/ 397 h 4526"/>
                  <a:gd name="T70" fmla="*/ 4309 w 4334"/>
                  <a:gd name="T71" fmla="*/ 324 h 4526"/>
                  <a:gd name="T72" fmla="*/ 4280 w 4334"/>
                  <a:gd name="T73" fmla="*/ 256 h 4526"/>
                  <a:gd name="T74" fmla="*/ 4242 w 4334"/>
                  <a:gd name="T75" fmla="*/ 194 h 4526"/>
                  <a:gd name="T76" fmla="*/ 4194 w 4334"/>
                  <a:gd name="T77" fmla="*/ 139 h 4526"/>
                  <a:gd name="T78" fmla="*/ 4139 w 4334"/>
                  <a:gd name="T79" fmla="*/ 91 h 4526"/>
                  <a:gd name="T80" fmla="*/ 4077 w 4334"/>
                  <a:gd name="T81" fmla="*/ 53 h 4526"/>
                  <a:gd name="T82" fmla="*/ 4008 w 4334"/>
                  <a:gd name="T83" fmla="*/ 24 h 4526"/>
                  <a:gd name="T84" fmla="*/ 3935 w 4334"/>
                  <a:gd name="T85" fmla="*/ 6 h 4526"/>
                  <a:gd name="T86" fmla="*/ 3858 w 4334"/>
                  <a:gd name="T87" fmla="*/ 0 h 4526"/>
                  <a:gd name="T88" fmla="*/ 474 w 4334"/>
                  <a:gd name="T89" fmla="*/ 0 h 4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334" h="4526">
                    <a:moveTo>
                      <a:pt x="474" y="0"/>
                    </a:moveTo>
                    <a:lnTo>
                      <a:pt x="397" y="6"/>
                    </a:lnTo>
                    <a:lnTo>
                      <a:pt x="324" y="24"/>
                    </a:lnTo>
                    <a:lnTo>
                      <a:pt x="256" y="53"/>
                    </a:lnTo>
                    <a:lnTo>
                      <a:pt x="194" y="91"/>
                    </a:lnTo>
                    <a:lnTo>
                      <a:pt x="139" y="139"/>
                    </a:lnTo>
                    <a:lnTo>
                      <a:pt x="91" y="194"/>
                    </a:lnTo>
                    <a:lnTo>
                      <a:pt x="53" y="256"/>
                    </a:lnTo>
                    <a:lnTo>
                      <a:pt x="24" y="324"/>
                    </a:lnTo>
                    <a:lnTo>
                      <a:pt x="6" y="397"/>
                    </a:lnTo>
                    <a:lnTo>
                      <a:pt x="0" y="474"/>
                    </a:lnTo>
                    <a:lnTo>
                      <a:pt x="0" y="4052"/>
                    </a:lnTo>
                    <a:lnTo>
                      <a:pt x="6" y="4129"/>
                    </a:lnTo>
                    <a:lnTo>
                      <a:pt x="24" y="4202"/>
                    </a:lnTo>
                    <a:lnTo>
                      <a:pt x="53" y="4270"/>
                    </a:lnTo>
                    <a:lnTo>
                      <a:pt x="91" y="4332"/>
                    </a:lnTo>
                    <a:lnTo>
                      <a:pt x="139" y="4387"/>
                    </a:lnTo>
                    <a:lnTo>
                      <a:pt x="194" y="4435"/>
                    </a:lnTo>
                    <a:lnTo>
                      <a:pt x="256" y="4473"/>
                    </a:lnTo>
                    <a:lnTo>
                      <a:pt x="324" y="4502"/>
                    </a:lnTo>
                    <a:lnTo>
                      <a:pt x="397" y="4520"/>
                    </a:lnTo>
                    <a:lnTo>
                      <a:pt x="474" y="4526"/>
                    </a:lnTo>
                    <a:lnTo>
                      <a:pt x="3858" y="4526"/>
                    </a:lnTo>
                    <a:lnTo>
                      <a:pt x="3935" y="4520"/>
                    </a:lnTo>
                    <a:lnTo>
                      <a:pt x="4008" y="4502"/>
                    </a:lnTo>
                    <a:lnTo>
                      <a:pt x="4077" y="4473"/>
                    </a:lnTo>
                    <a:lnTo>
                      <a:pt x="4139" y="4435"/>
                    </a:lnTo>
                    <a:lnTo>
                      <a:pt x="4194" y="4387"/>
                    </a:lnTo>
                    <a:lnTo>
                      <a:pt x="4242" y="4332"/>
                    </a:lnTo>
                    <a:lnTo>
                      <a:pt x="4280" y="4270"/>
                    </a:lnTo>
                    <a:lnTo>
                      <a:pt x="4309" y="4202"/>
                    </a:lnTo>
                    <a:lnTo>
                      <a:pt x="4327" y="4129"/>
                    </a:lnTo>
                    <a:lnTo>
                      <a:pt x="4333" y="4052"/>
                    </a:lnTo>
                    <a:lnTo>
                      <a:pt x="4333" y="474"/>
                    </a:lnTo>
                    <a:lnTo>
                      <a:pt x="4327" y="397"/>
                    </a:lnTo>
                    <a:lnTo>
                      <a:pt x="4309" y="324"/>
                    </a:lnTo>
                    <a:lnTo>
                      <a:pt x="4280" y="256"/>
                    </a:lnTo>
                    <a:lnTo>
                      <a:pt x="4242" y="194"/>
                    </a:lnTo>
                    <a:lnTo>
                      <a:pt x="4194" y="139"/>
                    </a:lnTo>
                    <a:lnTo>
                      <a:pt x="4139" y="91"/>
                    </a:lnTo>
                    <a:lnTo>
                      <a:pt x="4077" y="53"/>
                    </a:lnTo>
                    <a:lnTo>
                      <a:pt x="4008" y="24"/>
                    </a:lnTo>
                    <a:lnTo>
                      <a:pt x="3935" y="6"/>
                    </a:lnTo>
                    <a:lnTo>
                      <a:pt x="3858" y="0"/>
                    </a:lnTo>
                    <a:lnTo>
                      <a:pt x="474" y="0"/>
                    </a:lnTo>
                    <a:close/>
                  </a:path>
                </a:pathLst>
              </a:custGeom>
              <a:noFill/>
              <a:ln w="28575">
                <a:solidFill>
                  <a:srgbClr val="7413DC"/>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21" name="Freeform 55">
                <a:extLst>
                  <a:ext uri="{FF2B5EF4-FFF2-40B4-BE49-F238E27FC236}">
                    <a16:creationId xmlns:a16="http://schemas.microsoft.com/office/drawing/2014/main" id="{8E8A5A79-7AB9-DEAA-5FFD-1F90438107A4}"/>
                  </a:ext>
                </a:extLst>
              </p:cNvPr>
              <p:cNvSpPr>
                <a:spLocks/>
              </p:cNvSpPr>
              <p:nvPr/>
            </p:nvSpPr>
            <p:spPr bwMode="auto">
              <a:xfrm>
                <a:off x="1335065" y="1638468"/>
                <a:ext cx="1950210" cy="1584000"/>
              </a:xfrm>
              <a:custGeom>
                <a:avLst/>
                <a:gdLst>
                  <a:gd name="T0" fmla="*/ 2181 w 2482"/>
                  <a:gd name="T1" fmla="*/ 0 h 2481"/>
                  <a:gd name="T2" fmla="*/ 299 w 2482"/>
                  <a:gd name="T3" fmla="*/ 0 h 2481"/>
                  <a:gd name="T4" fmla="*/ 230 w 2482"/>
                  <a:gd name="T5" fmla="*/ 7 h 2481"/>
                  <a:gd name="T6" fmla="*/ 167 w 2482"/>
                  <a:gd name="T7" fmla="*/ 30 h 2481"/>
                  <a:gd name="T8" fmla="*/ 112 w 2482"/>
                  <a:gd name="T9" fmla="*/ 65 h 2481"/>
                  <a:gd name="T10" fmla="*/ 65 w 2482"/>
                  <a:gd name="T11" fmla="*/ 112 h 2481"/>
                  <a:gd name="T12" fmla="*/ 30 w 2482"/>
                  <a:gd name="T13" fmla="*/ 167 h 2481"/>
                  <a:gd name="T14" fmla="*/ 7 w 2482"/>
                  <a:gd name="T15" fmla="*/ 230 h 2481"/>
                  <a:gd name="T16" fmla="*/ 0 w 2482"/>
                  <a:gd name="T17" fmla="*/ 299 h 2481"/>
                  <a:gd name="T18" fmla="*/ 0 w 2482"/>
                  <a:gd name="T19" fmla="*/ 2181 h 2481"/>
                  <a:gd name="T20" fmla="*/ 7 w 2482"/>
                  <a:gd name="T21" fmla="*/ 2250 h 2481"/>
                  <a:gd name="T22" fmla="*/ 30 w 2482"/>
                  <a:gd name="T23" fmla="*/ 2313 h 2481"/>
                  <a:gd name="T24" fmla="*/ 65 w 2482"/>
                  <a:gd name="T25" fmla="*/ 2369 h 2481"/>
                  <a:gd name="T26" fmla="*/ 112 w 2482"/>
                  <a:gd name="T27" fmla="*/ 2415 h 2481"/>
                  <a:gd name="T28" fmla="*/ 167 w 2482"/>
                  <a:gd name="T29" fmla="*/ 2450 h 2481"/>
                  <a:gd name="T30" fmla="*/ 230 w 2482"/>
                  <a:gd name="T31" fmla="*/ 2473 h 2481"/>
                  <a:gd name="T32" fmla="*/ 299 w 2482"/>
                  <a:gd name="T33" fmla="*/ 2481 h 2481"/>
                  <a:gd name="T34" fmla="*/ 2181 w 2482"/>
                  <a:gd name="T35" fmla="*/ 2481 h 2481"/>
                  <a:gd name="T36" fmla="*/ 2250 w 2482"/>
                  <a:gd name="T37" fmla="*/ 2473 h 2481"/>
                  <a:gd name="T38" fmla="*/ 2313 w 2482"/>
                  <a:gd name="T39" fmla="*/ 2450 h 2481"/>
                  <a:gd name="T40" fmla="*/ 2369 w 2482"/>
                  <a:gd name="T41" fmla="*/ 2415 h 2481"/>
                  <a:gd name="T42" fmla="*/ 2415 w 2482"/>
                  <a:gd name="T43" fmla="*/ 2369 h 2481"/>
                  <a:gd name="T44" fmla="*/ 2450 w 2482"/>
                  <a:gd name="T45" fmla="*/ 2313 h 2481"/>
                  <a:gd name="T46" fmla="*/ 2473 w 2482"/>
                  <a:gd name="T47" fmla="*/ 2250 h 2481"/>
                  <a:gd name="T48" fmla="*/ 2481 w 2482"/>
                  <a:gd name="T49" fmla="*/ 2181 h 2481"/>
                  <a:gd name="T50" fmla="*/ 2481 w 2482"/>
                  <a:gd name="T51" fmla="*/ 299 h 2481"/>
                  <a:gd name="T52" fmla="*/ 2473 w 2482"/>
                  <a:gd name="T53" fmla="*/ 230 h 2481"/>
                  <a:gd name="T54" fmla="*/ 2450 w 2482"/>
                  <a:gd name="T55" fmla="*/ 167 h 2481"/>
                  <a:gd name="T56" fmla="*/ 2415 w 2482"/>
                  <a:gd name="T57" fmla="*/ 112 h 2481"/>
                  <a:gd name="T58" fmla="*/ 2369 w 2482"/>
                  <a:gd name="T59" fmla="*/ 65 h 2481"/>
                  <a:gd name="T60" fmla="*/ 2313 w 2482"/>
                  <a:gd name="T61" fmla="*/ 30 h 2481"/>
                  <a:gd name="T62" fmla="*/ 2250 w 2482"/>
                  <a:gd name="T63" fmla="*/ 7 h 2481"/>
                  <a:gd name="T64" fmla="*/ 2181 w 2482"/>
                  <a:gd name="T65" fmla="*/ 0 h 2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82" h="2481">
                    <a:moveTo>
                      <a:pt x="2181" y="0"/>
                    </a:moveTo>
                    <a:lnTo>
                      <a:pt x="299" y="0"/>
                    </a:lnTo>
                    <a:lnTo>
                      <a:pt x="230" y="7"/>
                    </a:lnTo>
                    <a:lnTo>
                      <a:pt x="167" y="30"/>
                    </a:lnTo>
                    <a:lnTo>
                      <a:pt x="112" y="65"/>
                    </a:lnTo>
                    <a:lnTo>
                      <a:pt x="65" y="112"/>
                    </a:lnTo>
                    <a:lnTo>
                      <a:pt x="30" y="167"/>
                    </a:lnTo>
                    <a:lnTo>
                      <a:pt x="7" y="230"/>
                    </a:lnTo>
                    <a:lnTo>
                      <a:pt x="0" y="299"/>
                    </a:lnTo>
                    <a:lnTo>
                      <a:pt x="0" y="2181"/>
                    </a:lnTo>
                    <a:lnTo>
                      <a:pt x="7" y="2250"/>
                    </a:lnTo>
                    <a:lnTo>
                      <a:pt x="30" y="2313"/>
                    </a:lnTo>
                    <a:lnTo>
                      <a:pt x="65" y="2369"/>
                    </a:lnTo>
                    <a:lnTo>
                      <a:pt x="112" y="2415"/>
                    </a:lnTo>
                    <a:lnTo>
                      <a:pt x="167" y="2450"/>
                    </a:lnTo>
                    <a:lnTo>
                      <a:pt x="230" y="2473"/>
                    </a:lnTo>
                    <a:lnTo>
                      <a:pt x="299" y="2481"/>
                    </a:lnTo>
                    <a:lnTo>
                      <a:pt x="2181" y="2481"/>
                    </a:lnTo>
                    <a:lnTo>
                      <a:pt x="2250" y="2473"/>
                    </a:lnTo>
                    <a:lnTo>
                      <a:pt x="2313" y="2450"/>
                    </a:lnTo>
                    <a:lnTo>
                      <a:pt x="2369" y="2415"/>
                    </a:lnTo>
                    <a:lnTo>
                      <a:pt x="2415" y="2369"/>
                    </a:lnTo>
                    <a:lnTo>
                      <a:pt x="2450" y="2313"/>
                    </a:lnTo>
                    <a:lnTo>
                      <a:pt x="2473" y="2250"/>
                    </a:lnTo>
                    <a:lnTo>
                      <a:pt x="2481" y="2181"/>
                    </a:lnTo>
                    <a:lnTo>
                      <a:pt x="2481" y="299"/>
                    </a:lnTo>
                    <a:lnTo>
                      <a:pt x="2473" y="230"/>
                    </a:lnTo>
                    <a:lnTo>
                      <a:pt x="2450" y="167"/>
                    </a:lnTo>
                    <a:lnTo>
                      <a:pt x="2415" y="112"/>
                    </a:lnTo>
                    <a:lnTo>
                      <a:pt x="2369" y="65"/>
                    </a:lnTo>
                    <a:lnTo>
                      <a:pt x="2313" y="30"/>
                    </a:lnTo>
                    <a:lnTo>
                      <a:pt x="2250" y="7"/>
                    </a:lnTo>
                    <a:lnTo>
                      <a:pt x="2181" y="0"/>
                    </a:ln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3600">
                    <a:solidFill>
                      <a:sysClr val="windowText" lastClr="000000"/>
                    </a:solidFill>
                    <a:latin typeface="Nunito Sans ExtraBold" panose="00000900000000000000" pitchFamily="2" charset="0"/>
                  </a:rPr>
                  <a:t>District</a:t>
                </a:r>
              </a:p>
            </p:txBody>
          </p:sp>
          <p:sp>
            <p:nvSpPr>
              <p:cNvPr id="34" name="Freeform 56">
                <a:extLst>
                  <a:ext uri="{FF2B5EF4-FFF2-40B4-BE49-F238E27FC236}">
                    <a16:creationId xmlns:a16="http://schemas.microsoft.com/office/drawing/2014/main" id="{1AF7779A-9499-A211-EB3F-F728E8D1E1CC}"/>
                  </a:ext>
                </a:extLst>
              </p:cNvPr>
              <p:cNvSpPr>
                <a:spLocks/>
              </p:cNvSpPr>
              <p:nvPr/>
            </p:nvSpPr>
            <p:spPr bwMode="auto">
              <a:xfrm>
                <a:off x="1665275" y="177091"/>
                <a:ext cx="1296000" cy="1296000"/>
              </a:xfrm>
              <a:custGeom>
                <a:avLst/>
                <a:gdLst>
                  <a:gd name="T0" fmla="*/ 1676 w 1908"/>
                  <a:gd name="T1" fmla="*/ 0 h 1908"/>
                  <a:gd name="T2" fmla="*/ 230 w 1908"/>
                  <a:gd name="T3" fmla="*/ 0 h 1908"/>
                  <a:gd name="T4" fmla="*/ 157 w 1908"/>
                  <a:gd name="T5" fmla="*/ 11 h 1908"/>
                  <a:gd name="T6" fmla="*/ 94 w 1908"/>
                  <a:gd name="T7" fmla="*/ 44 h 1908"/>
                  <a:gd name="T8" fmla="*/ 44 w 1908"/>
                  <a:gd name="T9" fmla="*/ 94 h 1908"/>
                  <a:gd name="T10" fmla="*/ 11 w 1908"/>
                  <a:gd name="T11" fmla="*/ 157 h 1908"/>
                  <a:gd name="T12" fmla="*/ 0 w 1908"/>
                  <a:gd name="T13" fmla="*/ 230 h 1908"/>
                  <a:gd name="T14" fmla="*/ 0 w 1908"/>
                  <a:gd name="T15" fmla="*/ 1676 h 1908"/>
                  <a:gd name="T16" fmla="*/ 11 w 1908"/>
                  <a:gd name="T17" fmla="*/ 1749 h 1908"/>
                  <a:gd name="T18" fmla="*/ 44 w 1908"/>
                  <a:gd name="T19" fmla="*/ 1812 h 1908"/>
                  <a:gd name="T20" fmla="*/ 94 w 1908"/>
                  <a:gd name="T21" fmla="*/ 1862 h 1908"/>
                  <a:gd name="T22" fmla="*/ 157 w 1908"/>
                  <a:gd name="T23" fmla="*/ 1895 h 1908"/>
                  <a:gd name="T24" fmla="*/ 230 w 1908"/>
                  <a:gd name="T25" fmla="*/ 1907 h 1908"/>
                  <a:gd name="T26" fmla="*/ 1676 w 1908"/>
                  <a:gd name="T27" fmla="*/ 1907 h 1908"/>
                  <a:gd name="T28" fmla="*/ 1749 w 1908"/>
                  <a:gd name="T29" fmla="*/ 1895 h 1908"/>
                  <a:gd name="T30" fmla="*/ 1812 w 1908"/>
                  <a:gd name="T31" fmla="*/ 1862 h 1908"/>
                  <a:gd name="T32" fmla="*/ 1862 w 1908"/>
                  <a:gd name="T33" fmla="*/ 1812 h 1908"/>
                  <a:gd name="T34" fmla="*/ 1895 w 1908"/>
                  <a:gd name="T35" fmla="*/ 1749 h 1908"/>
                  <a:gd name="T36" fmla="*/ 1907 w 1908"/>
                  <a:gd name="T37" fmla="*/ 1676 h 1908"/>
                  <a:gd name="T38" fmla="*/ 1907 w 1908"/>
                  <a:gd name="T39" fmla="*/ 230 h 1908"/>
                  <a:gd name="T40" fmla="*/ 1895 w 1908"/>
                  <a:gd name="T41" fmla="*/ 157 h 1908"/>
                  <a:gd name="T42" fmla="*/ 1862 w 1908"/>
                  <a:gd name="T43" fmla="*/ 94 h 1908"/>
                  <a:gd name="T44" fmla="*/ 1812 w 1908"/>
                  <a:gd name="T45" fmla="*/ 44 h 1908"/>
                  <a:gd name="T46" fmla="*/ 1749 w 1908"/>
                  <a:gd name="T47" fmla="*/ 11 h 1908"/>
                  <a:gd name="T48" fmla="*/ 1676 w 1908"/>
                  <a:gd name="T49" fmla="*/ 0 h 1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08" h="1908">
                    <a:moveTo>
                      <a:pt x="1676" y="0"/>
                    </a:moveTo>
                    <a:lnTo>
                      <a:pt x="230" y="0"/>
                    </a:lnTo>
                    <a:lnTo>
                      <a:pt x="157" y="11"/>
                    </a:lnTo>
                    <a:lnTo>
                      <a:pt x="94" y="44"/>
                    </a:lnTo>
                    <a:lnTo>
                      <a:pt x="44" y="94"/>
                    </a:lnTo>
                    <a:lnTo>
                      <a:pt x="11" y="157"/>
                    </a:lnTo>
                    <a:lnTo>
                      <a:pt x="0" y="230"/>
                    </a:lnTo>
                    <a:lnTo>
                      <a:pt x="0" y="1676"/>
                    </a:lnTo>
                    <a:lnTo>
                      <a:pt x="11" y="1749"/>
                    </a:lnTo>
                    <a:lnTo>
                      <a:pt x="44" y="1812"/>
                    </a:lnTo>
                    <a:lnTo>
                      <a:pt x="94" y="1862"/>
                    </a:lnTo>
                    <a:lnTo>
                      <a:pt x="157" y="1895"/>
                    </a:lnTo>
                    <a:lnTo>
                      <a:pt x="230" y="1907"/>
                    </a:lnTo>
                    <a:lnTo>
                      <a:pt x="1676" y="1907"/>
                    </a:lnTo>
                    <a:lnTo>
                      <a:pt x="1749" y="1895"/>
                    </a:lnTo>
                    <a:lnTo>
                      <a:pt x="1812" y="1862"/>
                    </a:lnTo>
                    <a:lnTo>
                      <a:pt x="1862" y="1812"/>
                    </a:lnTo>
                    <a:lnTo>
                      <a:pt x="1895" y="1749"/>
                    </a:lnTo>
                    <a:lnTo>
                      <a:pt x="1907" y="1676"/>
                    </a:lnTo>
                    <a:lnTo>
                      <a:pt x="1907" y="230"/>
                    </a:lnTo>
                    <a:lnTo>
                      <a:pt x="1895" y="157"/>
                    </a:lnTo>
                    <a:lnTo>
                      <a:pt x="1862" y="94"/>
                    </a:lnTo>
                    <a:lnTo>
                      <a:pt x="1812" y="44"/>
                    </a:lnTo>
                    <a:lnTo>
                      <a:pt x="1749" y="11"/>
                    </a:lnTo>
                    <a:lnTo>
                      <a:pt x="1676" y="0"/>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t>Leadership Team</a:t>
                </a:r>
              </a:p>
            </p:txBody>
          </p:sp>
          <p:sp>
            <p:nvSpPr>
              <p:cNvPr id="35" name="Freeform 57">
                <a:extLst>
                  <a:ext uri="{FF2B5EF4-FFF2-40B4-BE49-F238E27FC236}">
                    <a16:creationId xmlns:a16="http://schemas.microsoft.com/office/drawing/2014/main" id="{79A32833-2012-8F04-CAE5-9E167C1B1308}"/>
                  </a:ext>
                </a:extLst>
              </p:cNvPr>
              <p:cNvSpPr>
                <a:spLocks/>
              </p:cNvSpPr>
              <p:nvPr/>
            </p:nvSpPr>
            <p:spPr bwMode="auto">
              <a:xfrm>
                <a:off x="39065" y="183012"/>
                <a:ext cx="1296000" cy="1296000"/>
              </a:xfrm>
              <a:custGeom>
                <a:avLst/>
                <a:gdLst>
                  <a:gd name="T0" fmla="*/ 1676 w 1908"/>
                  <a:gd name="T1" fmla="*/ 0 h 1908"/>
                  <a:gd name="T2" fmla="*/ 230 w 1908"/>
                  <a:gd name="T3" fmla="*/ 0 h 1908"/>
                  <a:gd name="T4" fmla="*/ 157 w 1908"/>
                  <a:gd name="T5" fmla="*/ 11 h 1908"/>
                  <a:gd name="T6" fmla="*/ 94 w 1908"/>
                  <a:gd name="T7" fmla="*/ 44 h 1908"/>
                  <a:gd name="T8" fmla="*/ 44 w 1908"/>
                  <a:gd name="T9" fmla="*/ 94 h 1908"/>
                  <a:gd name="T10" fmla="*/ 11 w 1908"/>
                  <a:gd name="T11" fmla="*/ 157 h 1908"/>
                  <a:gd name="T12" fmla="*/ 0 w 1908"/>
                  <a:gd name="T13" fmla="*/ 230 h 1908"/>
                  <a:gd name="T14" fmla="*/ 0 w 1908"/>
                  <a:gd name="T15" fmla="*/ 1676 h 1908"/>
                  <a:gd name="T16" fmla="*/ 11 w 1908"/>
                  <a:gd name="T17" fmla="*/ 1749 h 1908"/>
                  <a:gd name="T18" fmla="*/ 44 w 1908"/>
                  <a:gd name="T19" fmla="*/ 1812 h 1908"/>
                  <a:gd name="T20" fmla="*/ 94 w 1908"/>
                  <a:gd name="T21" fmla="*/ 1862 h 1908"/>
                  <a:gd name="T22" fmla="*/ 157 w 1908"/>
                  <a:gd name="T23" fmla="*/ 1895 h 1908"/>
                  <a:gd name="T24" fmla="*/ 230 w 1908"/>
                  <a:gd name="T25" fmla="*/ 1907 h 1908"/>
                  <a:gd name="T26" fmla="*/ 1676 w 1908"/>
                  <a:gd name="T27" fmla="*/ 1907 h 1908"/>
                  <a:gd name="T28" fmla="*/ 1749 w 1908"/>
                  <a:gd name="T29" fmla="*/ 1895 h 1908"/>
                  <a:gd name="T30" fmla="*/ 1812 w 1908"/>
                  <a:gd name="T31" fmla="*/ 1862 h 1908"/>
                  <a:gd name="T32" fmla="*/ 1862 w 1908"/>
                  <a:gd name="T33" fmla="*/ 1812 h 1908"/>
                  <a:gd name="T34" fmla="*/ 1895 w 1908"/>
                  <a:gd name="T35" fmla="*/ 1749 h 1908"/>
                  <a:gd name="T36" fmla="*/ 1907 w 1908"/>
                  <a:gd name="T37" fmla="*/ 1676 h 1908"/>
                  <a:gd name="T38" fmla="*/ 1907 w 1908"/>
                  <a:gd name="T39" fmla="*/ 230 h 1908"/>
                  <a:gd name="T40" fmla="*/ 1895 w 1908"/>
                  <a:gd name="T41" fmla="*/ 157 h 1908"/>
                  <a:gd name="T42" fmla="*/ 1862 w 1908"/>
                  <a:gd name="T43" fmla="*/ 94 h 1908"/>
                  <a:gd name="T44" fmla="*/ 1812 w 1908"/>
                  <a:gd name="T45" fmla="*/ 44 h 1908"/>
                  <a:gd name="T46" fmla="*/ 1749 w 1908"/>
                  <a:gd name="T47" fmla="*/ 11 h 1908"/>
                  <a:gd name="T48" fmla="*/ 1676 w 1908"/>
                  <a:gd name="T49" fmla="*/ 0 h 1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08" h="1908">
                    <a:moveTo>
                      <a:pt x="1676" y="0"/>
                    </a:moveTo>
                    <a:lnTo>
                      <a:pt x="230" y="0"/>
                    </a:lnTo>
                    <a:lnTo>
                      <a:pt x="157" y="11"/>
                    </a:lnTo>
                    <a:lnTo>
                      <a:pt x="94" y="44"/>
                    </a:lnTo>
                    <a:lnTo>
                      <a:pt x="44" y="94"/>
                    </a:lnTo>
                    <a:lnTo>
                      <a:pt x="11" y="157"/>
                    </a:lnTo>
                    <a:lnTo>
                      <a:pt x="0" y="230"/>
                    </a:lnTo>
                    <a:lnTo>
                      <a:pt x="0" y="1676"/>
                    </a:lnTo>
                    <a:lnTo>
                      <a:pt x="11" y="1749"/>
                    </a:lnTo>
                    <a:lnTo>
                      <a:pt x="44" y="1812"/>
                    </a:lnTo>
                    <a:lnTo>
                      <a:pt x="94" y="1862"/>
                    </a:lnTo>
                    <a:lnTo>
                      <a:pt x="157" y="1895"/>
                    </a:lnTo>
                    <a:lnTo>
                      <a:pt x="230" y="1907"/>
                    </a:lnTo>
                    <a:lnTo>
                      <a:pt x="1676" y="1907"/>
                    </a:lnTo>
                    <a:lnTo>
                      <a:pt x="1749" y="1895"/>
                    </a:lnTo>
                    <a:lnTo>
                      <a:pt x="1812" y="1862"/>
                    </a:lnTo>
                    <a:lnTo>
                      <a:pt x="1862" y="1812"/>
                    </a:lnTo>
                    <a:lnTo>
                      <a:pt x="1895" y="1749"/>
                    </a:lnTo>
                    <a:lnTo>
                      <a:pt x="1907" y="1676"/>
                    </a:lnTo>
                    <a:lnTo>
                      <a:pt x="1907" y="230"/>
                    </a:lnTo>
                    <a:lnTo>
                      <a:pt x="1895" y="157"/>
                    </a:lnTo>
                    <a:lnTo>
                      <a:pt x="1862" y="94"/>
                    </a:lnTo>
                    <a:lnTo>
                      <a:pt x="1812" y="44"/>
                    </a:lnTo>
                    <a:lnTo>
                      <a:pt x="1749" y="11"/>
                    </a:lnTo>
                    <a:lnTo>
                      <a:pt x="1676" y="0"/>
                    </a:lnTo>
                    <a:close/>
                  </a:path>
                </a:pathLst>
              </a:custGeom>
              <a:solidFill>
                <a:srgbClr val="FFB4E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US" sz="1400" b="1"/>
                  <a:t> Trustee Board</a:t>
                </a:r>
                <a:endParaRPr lang="en-GB" sz="1400" b="1"/>
              </a:p>
            </p:txBody>
          </p:sp>
          <p:sp>
            <p:nvSpPr>
              <p:cNvPr id="36" name="Freeform 58">
                <a:extLst>
                  <a:ext uri="{FF2B5EF4-FFF2-40B4-BE49-F238E27FC236}">
                    <a16:creationId xmlns:a16="http://schemas.microsoft.com/office/drawing/2014/main" id="{509F8732-4B4D-881A-B928-763E4FF60E1C}"/>
                  </a:ext>
                </a:extLst>
              </p:cNvPr>
              <p:cNvSpPr>
                <a:spLocks/>
              </p:cNvSpPr>
              <p:nvPr/>
            </p:nvSpPr>
            <p:spPr bwMode="auto">
              <a:xfrm>
                <a:off x="3285275" y="177091"/>
                <a:ext cx="1296000" cy="1296000"/>
              </a:xfrm>
              <a:custGeom>
                <a:avLst/>
                <a:gdLst>
                  <a:gd name="T0" fmla="*/ 1676 w 1908"/>
                  <a:gd name="T1" fmla="*/ 0 h 1907"/>
                  <a:gd name="T2" fmla="*/ 230 w 1908"/>
                  <a:gd name="T3" fmla="*/ 0 h 1907"/>
                  <a:gd name="T4" fmla="*/ 157 w 1908"/>
                  <a:gd name="T5" fmla="*/ 11 h 1907"/>
                  <a:gd name="T6" fmla="*/ 94 w 1908"/>
                  <a:gd name="T7" fmla="*/ 44 h 1907"/>
                  <a:gd name="T8" fmla="*/ 44 w 1908"/>
                  <a:gd name="T9" fmla="*/ 94 h 1907"/>
                  <a:gd name="T10" fmla="*/ 11 w 1908"/>
                  <a:gd name="T11" fmla="*/ 157 h 1907"/>
                  <a:gd name="T12" fmla="*/ 0 w 1908"/>
                  <a:gd name="T13" fmla="*/ 230 h 1907"/>
                  <a:gd name="T14" fmla="*/ 0 w 1908"/>
                  <a:gd name="T15" fmla="*/ 1676 h 1907"/>
                  <a:gd name="T16" fmla="*/ 11 w 1908"/>
                  <a:gd name="T17" fmla="*/ 1749 h 1907"/>
                  <a:gd name="T18" fmla="*/ 44 w 1908"/>
                  <a:gd name="T19" fmla="*/ 1812 h 1907"/>
                  <a:gd name="T20" fmla="*/ 94 w 1908"/>
                  <a:gd name="T21" fmla="*/ 1862 h 1907"/>
                  <a:gd name="T22" fmla="*/ 157 w 1908"/>
                  <a:gd name="T23" fmla="*/ 1895 h 1907"/>
                  <a:gd name="T24" fmla="*/ 230 w 1908"/>
                  <a:gd name="T25" fmla="*/ 1907 h 1907"/>
                  <a:gd name="T26" fmla="*/ 1676 w 1908"/>
                  <a:gd name="T27" fmla="*/ 1907 h 1907"/>
                  <a:gd name="T28" fmla="*/ 1749 w 1908"/>
                  <a:gd name="T29" fmla="*/ 1895 h 1907"/>
                  <a:gd name="T30" fmla="*/ 1812 w 1908"/>
                  <a:gd name="T31" fmla="*/ 1862 h 1907"/>
                  <a:gd name="T32" fmla="*/ 1862 w 1908"/>
                  <a:gd name="T33" fmla="*/ 1812 h 1907"/>
                  <a:gd name="T34" fmla="*/ 1895 w 1908"/>
                  <a:gd name="T35" fmla="*/ 1749 h 1907"/>
                  <a:gd name="T36" fmla="*/ 1907 w 1908"/>
                  <a:gd name="T37" fmla="*/ 1676 h 1907"/>
                  <a:gd name="T38" fmla="*/ 1907 w 1908"/>
                  <a:gd name="T39" fmla="*/ 230 h 1907"/>
                  <a:gd name="T40" fmla="*/ 1895 w 1908"/>
                  <a:gd name="T41" fmla="*/ 157 h 1907"/>
                  <a:gd name="T42" fmla="*/ 1862 w 1908"/>
                  <a:gd name="T43" fmla="*/ 94 h 1907"/>
                  <a:gd name="T44" fmla="*/ 1812 w 1908"/>
                  <a:gd name="T45" fmla="*/ 44 h 1907"/>
                  <a:gd name="T46" fmla="*/ 1749 w 1908"/>
                  <a:gd name="T47" fmla="*/ 11 h 1907"/>
                  <a:gd name="T48" fmla="*/ 1676 w 1908"/>
                  <a:gd name="T49" fmla="*/ 0 h 1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08" h="1907">
                    <a:moveTo>
                      <a:pt x="1676" y="0"/>
                    </a:moveTo>
                    <a:lnTo>
                      <a:pt x="230" y="0"/>
                    </a:lnTo>
                    <a:lnTo>
                      <a:pt x="157" y="11"/>
                    </a:lnTo>
                    <a:lnTo>
                      <a:pt x="94" y="44"/>
                    </a:lnTo>
                    <a:lnTo>
                      <a:pt x="44" y="94"/>
                    </a:lnTo>
                    <a:lnTo>
                      <a:pt x="11" y="157"/>
                    </a:lnTo>
                    <a:lnTo>
                      <a:pt x="0" y="230"/>
                    </a:lnTo>
                    <a:lnTo>
                      <a:pt x="0" y="1676"/>
                    </a:lnTo>
                    <a:lnTo>
                      <a:pt x="11" y="1749"/>
                    </a:lnTo>
                    <a:lnTo>
                      <a:pt x="44" y="1812"/>
                    </a:lnTo>
                    <a:lnTo>
                      <a:pt x="94" y="1862"/>
                    </a:lnTo>
                    <a:lnTo>
                      <a:pt x="157" y="1895"/>
                    </a:lnTo>
                    <a:lnTo>
                      <a:pt x="230" y="1907"/>
                    </a:lnTo>
                    <a:lnTo>
                      <a:pt x="1676" y="1907"/>
                    </a:lnTo>
                    <a:lnTo>
                      <a:pt x="1749" y="1895"/>
                    </a:lnTo>
                    <a:lnTo>
                      <a:pt x="1812" y="1862"/>
                    </a:lnTo>
                    <a:lnTo>
                      <a:pt x="1862" y="1812"/>
                    </a:lnTo>
                    <a:lnTo>
                      <a:pt x="1895" y="1749"/>
                    </a:lnTo>
                    <a:lnTo>
                      <a:pt x="1907" y="1676"/>
                    </a:lnTo>
                    <a:lnTo>
                      <a:pt x="1907" y="230"/>
                    </a:lnTo>
                    <a:lnTo>
                      <a:pt x="1895" y="157"/>
                    </a:lnTo>
                    <a:lnTo>
                      <a:pt x="1862" y="94"/>
                    </a:lnTo>
                    <a:lnTo>
                      <a:pt x="1812" y="44"/>
                    </a:lnTo>
                    <a:lnTo>
                      <a:pt x="1749" y="11"/>
                    </a:lnTo>
                    <a:lnTo>
                      <a:pt x="1676" y="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14 - 24 Team</a:t>
                </a:r>
              </a:p>
            </p:txBody>
          </p:sp>
          <p:sp>
            <p:nvSpPr>
              <p:cNvPr id="37" name="Freeform 59">
                <a:extLst>
                  <a:ext uri="{FF2B5EF4-FFF2-40B4-BE49-F238E27FC236}">
                    <a16:creationId xmlns:a16="http://schemas.microsoft.com/office/drawing/2014/main" id="{41E4A493-B149-5554-E30A-1CA413F413A7}"/>
                  </a:ext>
                </a:extLst>
              </p:cNvPr>
              <p:cNvSpPr>
                <a:spLocks/>
              </p:cNvSpPr>
              <p:nvPr/>
            </p:nvSpPr>
            <p:spPr bwMode="auto">
              <a:xfrm>
                <a:off x="39065" y="1782468"/>
                <a:ext cx="1296000" cy="1296000"/>
              </a:xfrm>
              <a:custGeom>
                <a:avLst/>
                <a:gdLst>
                  <a:gd name="T0" fmla="*/ 1676 w 1908"/>
                  <a:gd name="T1" fmla="*/ 0 h 1907"/>
                  <a:gd name="T2" fmla="*/ 230 w 1908"/>
                  <a:gd name="T3" fmla="*/ 0 h 1907"/>
                  <a:gd name="T4" fmla="*/ 157 w 1908"/>
                  <a:gd name="T5" fmla="*/ 11 h 1907"/>
                  <a:gd name="T6" fmla="*/ 94 w 1908"/>
                  <a:gd name="T7" fmla="*/ 44 h 1907"/>
                  <a:gd name="T8" fmla="*/ 44 w 1908"/>
                  <a:gd name="T9" fmla="*/ 94 h 1907"/>
                  <a:gd name="T10" fmla="*/ 11 w 1908"/>
                  <a:gd name="T11" fmla="*/ 157 h 1907"/>
                  <a:gd name="T12" fmla="*/ 0 w 1908"/>
                  <a:gd name="T13" fmla="*/ 230 h 1907"/>
                  <a:gd name="T14" fmla="*/ 0 w 1908"/>
                  <a:gd name="T15" fmla="*/ 1676 h 1907"/>
                  <a:gd name="T16" fmla="*/ 11 w 1908"/>
                  <a:gd name="T17" fmla="*/ 1749 h 1907"/>
                  <a:gd name="T18" fmla="*/ 44 w 1908"/>
                  <a:gd name="T19" fmla="*/ 1812 h 1907"/>
                  <a:gd name="T20" fmla="*/ 94 w 1908"/>
                  <a:gd name="T21" fmla="*/ 1862 h 1907"/>
                  <a:gd name="T22" fmla="*/ 157 w 1908"/>
                  <a:gd name="T23" fmla="*/ 1895 h 1907"/>
                  <a:gd name="T24" fmla="*/ 230 w 1908"/>
                  <a:gd name="T25" fmla="*/ 1907 h 1907"/>
                  <a:gd name="T26" fmla="*/ 1676 w 1908"/>
                  <a:gd name="T27" fmla="*/ 1907 h 1907"/>
                  <a:gd name="T28" fmla="*/ 1749 w 1908"/>
                  <a:gd name="T29" fmla="*/ 1895 h 1907"/>
                  <a:gd name="T30" fmla="*/ 1812 w 1908"/>
                  <a:gd name="T31" fmla="*/ 1862 h 1907"/>
                  <a:gd name="T32" fmla="*/ 1862 w 1908"/>
                  <a:gd name="T33" fmla="*/ 1812 h 1907"/>
                  <a:gd name="T34" fmla="*/ 1895 w 1908"/>
                  <a:gd name="T35" fmla="*/ 1749 h 1907"/>
                  <a:gd name="T36" fmla="*/ 1907 w 1908"/>
                  <a:gd name="T37" fmla="*/ 1676 h 1907"/>
                  <a:gd name="T38" fmla="*/ 1907 w 1908"/>
                  <a:gd name="T39" fmla="*/ 230 h 1907"/>
                  <a:gd name="T40" fmla="*/ 1895 w 1908"/>
                  <a:gd name="T41" fmla="*/ 157 h 1907"/>
                  <a:gd name="T42" fmla="*/ 1862 w 1908"/>
                  <a:gd name="T43" fmla="*/ 94 h 1907"/>
                  <a:gd name="T44" fmla="*/ 1812 w 1908"/>
                  <a:gd name="T45" fmla="*/ 44 h 1907"/>
                  <a:gd name="T46" fmla="*/ 1749 w 1908"/>
                  <a:gd name="T47" fmla="*/ 11 h 1907"/>
                  <a:gd name="T48" fmla="*/ 1676 w 1908"/>
                  <a:gd name="T49" fmla="*/ 0 h 1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08" h="1907">
                    <a:moveTo>
                      <a:pt x="1676" y="0"/>
                    </a:moveTo>
                    <a:lnTo>
                      <a:pt x="230" y="0"/>
                    </a:lnTo>
                    <a:lnTo>
                      <a:pt x="157" y="11"/>
                    </a:lnTo>
                    <a:lnTo>
                      <a:pt x="94" y="44"/>
                    </a:lnTo>
                    <a:lnTo>
                      <a:pt x="44" y="94"/>
                    </a:lnTo>
                    <a:lnTo>
                      <a:pt x="11" y="157"/>
                    </a:lnTo>
                    <a:lnTo>
                      <a:pt x="0" y="230"/>
                    </a:lnTo>
                    <a:lnTo>
                      <a:pt x="0" y="1676"/>
                    </a:lnTo>
                    <a:lnTo>
                      <a:pt x="11" y="1749"/>
                    </a:lnTo>
                    <a:lnTo>
                      <a:pt x="44" y="1812"/>
                    </a:lnTo>
                    <a:lnTo>
                      <a:pt x="94" y="1862"/>
                    </a:lnTo>
                    <a:lnTo>
                      <a:pt x="157" y="1895"/>
                    </a:lnTo>
                    <a:lnTo>
                      <a:pt x="230" y="1907"/>
                    </a:lnTo>
                    <a:lnTo>
                      <a:pt x="1676" y="1907"/>
                    </a:lnTo>
                    <a:lnTo>
                      <a:pt x="1749" y="1895"/>
                    </a:lnTo>
                    <a:lnTo>
                      <a:pt x="1812" y="1862"/>
                    </a:lnTo>
                    <a:lnTo>
                      <a:pt x="1862" y="1812"/>
                    </a:lnTo>
                    <a:lnTo>
                      <a:pt x="1895" y="1749"/>
                    </a:lnTo>
                    <a:lnTo>
                      <a:pt x="1907" y="1676"/>
                    </a:lnTo>
                    <a:lnTo>
                      <a:pt x="1907" y="230"/>
                    </a:lnTo>
                    <a:lnTo>
                      <a:pt x="1895" y="157"/>
                    </a:lnTo>
                    <a:lnTo>
                      <a:pt x="1862" y="94"/>
                    </a:lnTo>
                    <a:lnTo>
                      <a:pt x="1812" y="44"/>
                    </a:lnTo>
                    <a:lnTo>
                      <a:pt x="1749" y="11"/>
                    </a:lnTo>
                    <a:lnTo>
                      <a:pt x="1676" y="0"/>
                    </a:lnTo>
                    <a:close/>
                  </a:path>
                </a:pathLst>
              </a:custGeom>
              <a:solidFill>
                <a:srgbClr val="006DD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b="1">
                    <a:solidFill>
                      <a:schemeClr val="bg1"/>
                    </a:solidFill>
                  </a:rPr>
                  <a:t>Volunteering Development Team</a:t>
                </a:r>
              </a:p>
            </p:txBody>
          </p:sp>
          <p:sp>
            <p:nvSpPr>
              <p:cNvPr id="38" name="Freeform 61">
                <a:extLst>
                  <a:ext uri="{FF2B5EF4-FFF2-40B4-BE49-F238E27FC236}">
                    <a16:creationId xmlns:a16="http://schemas.microsoft.com/office/drawing/2014/main" id="{B20B9560-E3C5-E42F-25DA-AD64F8AB85B0}"/>
                  </a:ext>
                </a:extLst>
              </p:cNvPr>
              <p:cNvSpPr>
                <a:spLocks/>
              </p:cNvSpPr>
              <p:nvPr/>
            </p:nvSpPr>
            <p:spPr bwMode="auto">
              <a:xfrm>
                <a:off x="3285275" y="1782468"/>
                <a:ext cx="1296000" cy="1296000"/>
              </a:xfrm>
              <a:custGeom>
                <a:avLst/>
                <a:gdLst>
                  <a:gd name="T0" fmla="*/ 1676 w 1908"/>
                  <a:gd name="T1" fmla="*/ 0 h 1908"/>
                  <a:gd name="T2" fmla="*/ 230 w 1908"/>
                  <a:gd name="T3" fmla="*/ 0 h 1908"/>
                  <a:gd name="T4" fmla="*/ 157 w 1908"/>
                  <a:gd name="T5" fmla="*/ 11 h 1908"/>
                  <a:gd name="T6" fmla="*/ 94 w 1908"/>
                  <a:gd name="T7" fmla="*/ 44 h 1908"/>
                  <a:gd name="T8" fmla="*/ 44 w 1908"/>
                  <a:gd name="T9" fmla="*/ 94 h 1908"/>
                  <a:gd name="T10" fmla="*/ 11 w 1908"/>
                  <a:gd name="T11" fmla="*/ 157 h 1908"/>
                  <a:gd name="T12" fmla="*/ 0 w 1908"/>
                  <a:gd name="T13" fmla="*/ 230 h 1908"/>
                  <a:gd name="T14" fmla="*/ 0 w 1908"/>
                  <a:gd name="T15" fmla="*/ 1676 h 1908"/>
                  <a:gd name="T16" fmla="*/ 11 w 1908"/>
                  <a:gd name="T17" fmla="*/ 1749 h 1908"/>
                  <a:gd name="T18" fmla="*/ 44 w 1908"/>
                  <a:gd name="T19" fmla="*/ 1812 h 1908"/>
                  <a:gd name="T20" fmla="*/ 94 w 1908"/>
                  <a:gd name="T21" fmla="*/ 1862 h 1908"/>
                  <a:gd name="T22" fmla="*/ 157 w 1908"/>
                  <a:gd name="T23" fmla="*/ 1895 h 1908"/>
                  <a:gd name="T24" fmla="*/ 230 w 1908"/>
                  <a:gd name="T25" fmla="*/ 1907 h 1908"/>
                  <a:gd name="T26" fmla="*/ 1676 w 1908"/>
                  <a:gd name="T27" fmla="*/ 1907 h 1908"/>
                  <a:gd name="T28" fmla="*/ 1749 w 1908"/>
                  <a:gd name="T29" fmla="*/ 1895 h 1908"/>
                  <a:gd name="T30" fmla="*/ 1812 w 1908"/>
                  <a:gd name="T31" fmla="*/ 1862 h 1908"/>
                  <a:gd name="T32" fmla="*/ 1862 w 1908"/>
                  <a:gd name="T33" fmla="*/ 1812 h 1908"/>
                  <a:gd name="T34" fmla="*/ 1895 w 1908"/>
                  <a:gd name="T35" fmla="*/ 1749 h 1908"/>
                  <a:gd name="T36" fmla="*/ 1907 w 1908"/>
                  <a:gd name="T37" fmla="*/ 1676 h 1908"/>
                  <a:gd name="T38" fmla="*/ 1907 w 1908"/>
                  <a:gd name="T39" fmla="*/ 230 h 1908"/>
                  <a:gd name="T40" fmla="*/ 1895 w 1908"/>
                  <a:gd name="T41" fmla="*/ 157 h 1908"/>
                  <a:gd name="T42" fmla="*/ 1862 w 1908"/>
                  <a:gd name="T43" fmla="*/ 94 h 1908"/>
                  <a:gd name="T44" fmla="*/ 1812 w 1908"/>
                  <a:gd name="T45" fmla="*/ 44 h 1908"/>
                  <a:gd name="T46" fmla="*/ 1749 w 1908"/>
                  <a:gd name="T47" fmla="*/ 11 h 1908"/>
                  <a:gd name="T48" fmla="*/ 1676 w 1908"/>
                  <a:gd name="T49" fmla="*/ 0 h 1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08" h="1908">
                    <a:moveTo>
                      <a:pt x="1676" y="0"/>
                    </a:moveTo>
                    <a:lnTo>
                      <a:pt x="230" y="0"/>
                    </a:lnTo>
                    <a:lnTo>
                      <a:pt x="157" y="11"/>
                    </a:lnTo>
                    <a:lnTo>
                      <a:pt x="94" y="44"/>
                    </a:lnTo>
                    <a:lnTo>
                      <a:pt x="44" y="94"/>
                    </a:lnTo>
                    <a:lnTo>
                      <a:pt x="11" y="157"/>
                    </a:lnTo>
                    <a:lnTo>
                      <a:pt x="0" y="230"/>
                    </a:lnTo>
                    <a:lnTo>
                      <a:pt x="0" y="1676"/>
                    </a:lnTo>
                    <a:lnTo>
                      <a:pt x="11" y="1749"/>
                    </a:lnTo>
                    <a:lnTo>
                      <a:pt x="44" y="1812"/>
                    </a:lnTo>
                    <a:lnTo>
                      <a:pt x="94" y="1862"/>
                    </a:lnTo>
                    <a:lnTo>
                      <a:pt x="157" y="1895"/>
                    </a:lnTo>
                    <a:lnTo>
                      <a:pt x="230" y="1907"/>
                    </a:lnTo>
                    <a:lnTo>
                      <a:pt x="1676" y="1907"/>
                    </a:lnTo>
                    <a:lnTo>
                      <a:pt x="1749" y="1895"/>
                    </a:lnTo>
                    <a:lnTo>
                      <a:pt x="1812" y="1862"/>
                    </a:lnTo>
                    <a:lnTo>
                      <a:pt x="1862" y="1812"/>
                    </a:lnTo>
                    <a:lnTo>
                      <a:pt x="1895" y="1749"/>
                    </a:lnTo>
                    <a:lnTo>
                      <a:pt x="1907" y="1676"/>
                    </a:lnTo>
                    <a:lnTo>
                      <a:pt x="1907" y="230"/>
                    </a:lnTo>
                    <a:lnTo>
                      <a:pt x="1895" y="157"/>
                    </a:lnTo>
                    <a:lnTo>
                      <a:pt x="1862" y="94"/>
                    </a:lnTo>
                    <a:lnTo>
                      <a:pt x="1812" y="44"/>
                    </a:lnTo>
                    <a:lnTo>
                      <a:pt x="1749" y="11"/>
                    </a:lnTo>
                    <a:lnTo>
                      <a:pt x="1676" y="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Groups</a:t>
                </a:r>
              </a:p>
            </p:txBody>
          </p:sp>
          <p:sp>
            <p:nvSpPr>
              <p:cNvPr id="39" name="Freeform 62">
                <a:extLst>
                  <a:ext uri="{FF2B5EF4-FFF2-40B4-BE49-F238E27FC236}">
                    <a16:creationId xmlns:a16="http://schemas.microsoft.com/office/drawing/2014/main" id="{2DBE21A6-9322-CDC8-DDC3-EC1A333D4F22}"/>
                  </a:ext>
                </a:extLst>
              </p:cNvPr>
              <p:cNvSpPr>
                <a:spLocks/>
              </p:cNvSpPr>
              <p:nvPr/>
            </p:nvSpPr>
            <p:spPr bwMode="auto">
              <a:xfrm>
                <a:off x="45275" y="3378546"/>
                <a:ext cx="1296000" cy="1296000"/>
              </a:xfrm>
              <a:custGeom>
                <a:avLst/>
                <a:gdLst>
                  <a:gd name="T0" fmla="*/ 1676 w 1908"/>
                  <a:gd name="T1" fmla="*/ 0 h 1908"/>
                  <a:gd name="T2" fmla="*/ 230 w 1908"/>
                  <a:gd name="T3" fmla="*/ 0 h 1908"/>
                  <a:gd name="T4" fmla="*/ 157 w 1908"/>
                  <a:gd name="T5" fmla="*/ 11 h 1908"/>
                  <a:gd name="T6" fmla="*/ 94 w 1908"/>
                  <a:gd name="T7" fmla="*/ 44 h 1908"/>
                  <a:gd name="T8" fmla="*/ 44 w 1908"/>
                  <a:gd name="T9" fmla="*/ 94 h 1908"/>
                  <a:gd name="T10" fmla="*/ 11 w 1908"/>
                  <a:gd name="T11" fmla="*/ 157 h 1908"/>
                  <a:gd name="T12" fmla="*/ 0 w 1908"/>
                  <a:gd name="T13" fmla="*/ 230 h 1908"/>
                  <a:gd name="T14" fmla="*/ 0 w 1908"/>
                  <a:gd name="T15" fmla="*/ 1676 h 1908"/>
                  <a:gd name="T16" fmla="*/ 11 w 1908"/>
                  <a:gd name="T17" fmla="*/ 1749 h 1908"/>
                  <a:gd name="T18" fmla="*/ 44 w 1908"/>
                  <a:gd name="T19" fmla="*/ 1812 h 1908"/>
                  <a:gd name="T20" fmla="*/ 94 w 1908"/>
                  <a:gd name="T21" fmla="*/ 1862 h 1908"/>
                  <a:gd name="T22" fmla="*/ 157 w 1908"/>
                  <a:gd name="T23" fmla="*/ 1895 h 1908"/>
                  <a:gd name="T24" fmla="*/ 230 w 1908"/>
                  <a:gd name="T25" fmla="*/ 1907 h 1908"/>
                  <a:gd name="T26" fmla="*/ 1676 w 1908"/>
                  <a:gd name="T27" fmla="*/ 1907 h 1908"/>
                  <a:gd name="T28" fmla="*/ 1749 w 1908"/>
                  <a:gd name="T29" fmla="*/ 1895 h 1908"/>
                  <a:gd name="T30" fmla="*/ 1812 w 1908"/>
                  <a:gd name="T31" fmla="*/ 1862 h 1908"/>
                  <a:gd name="T32" fmla="*/ 1862 w 1908"/>
                  <a:gd name="T33" fmla="*/ 1812 h 1908"/>
                  <a:gd name="T34" fmla="*/ 1895 w 1908"/>
                  <a:gd name="T35" fmla="*/ 1749 h 1908"/>
                  <a:gd name="T36" fmla="*/ 1907 w 1908"/>
                  <a:gd name="T37" fmla="*/ 1676 h 1908"/>
                  <a:gd name="T38" fmla="*/ 1907 w 1908"/>
                  <a:gd name="T39" fmla="*/ 230 h 1908"/>
                  <a:gd name="T40" fmla="*/ 1895 w 1908"/>
                  <a:gd name="T41" fmla="*/ 157 h 1908"/>
                  <a:gd name="T42" fmla="*/ 1862 w 1908"/>
                  <a:gd name="T43" fmla="*/ 94 h 1908"/>
                  <a:gd name="T44" fmla="*/ 1812 w 1908"/>
                  <a:gd name="T45" fmla="*/ 44 h 1908"/>
                  <a:gd name="T46" fmla="*/ 1749 w 1908"/>
                  <a:gd name="T47" fmla="*/ 11 h 1908"/>
                  <a:gd name="T48" fmla="*/ 1676 w 1908"/>
                  <a:gd name="T49" fmla="*/ 0 h 1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08" h="1908">
                    <a:moveTo>
                      <a:pt x="1676" y="0"/>
                    </a:moveTo>
                    <a:lnTo>
                      <a:pt x="230" y="0"/>
                    </a:lnTo>
                    <a:lnTo>
                      <a:pt x="157" y="11"/>
                    </a:lnTo>
                    <a:lnTo>
                      <a:pt x="94" y="44"/>
                    </a:lnTo>
                    <a:lnTo>
                      <a:pt x="44" y="94"/>
                    </a:lnTo>
                    <a:lnTo>
                      <a:pt x="11" y="157"/>
                    </a:lnTo>
                    <a:lnTo>
                      <a:pt x="0" y="230"/>
                    </a:lnTo>
                    <a:lnTo>
                      <a:pt x="0" y="1676"/>
                    </a:lnTo>
                    <a:lnTo>
                      <a:pt x="11" y="1749"/>
                    </a:lnTo>
                    <a:lnTo>
                      <a:pt x="44" y="1812"/>
                    </a:lnTo>
                    <a:lnTo>
                      <a:pt x="94" y="1862"/>
                    </a:lnTo>
                    <a:lnTo>
                      <a:pt x="157" y="1895"/>
                    </a:lnTo>
                    <a:lnTo>
                      <a:pt x="230" y="1907"/>
                    </a:lnTo>
                    <a:lnTo>
                      <a:pt x="1676" y="1907"/>
                    </a:lnTo>
                    <a:lnTo>
                      <a:pt x="1749" y="1895"/>
                    </a:lnTo>
                    <a:lnTo>
                      <a:pt x="1812" y="1862"/>
                    </a:lnTo>
                    <a:lnTo>
                      <a:pt x="1862" y="1812"/>
                    </a:lnTo>
                    <a:lnTo>
                      <a:pt x="1895" y="1749"/>
                    </a:lnTo>
                    <a:lnTo>
                      <a:pt x="1907" y="1676"/>
                    </a:lnTo>
                    <a:lnTo>
                      <a:pt x="1907" y="230"/>
                    </a:lnTo>
                    <a:lnTo>
                      <a:pt x="1895" y="157"/>
                    </a:lnTo>
                    <a:lnTo>
                      <a:pt x="1862" y="94"/>
                    </a:lnTo>
                    <a:lnTo>
                      <a:pt x="1812" y="44"/>
                    </a:lnTo>
                    <a:lnTo>
                      <a:pt x="1749" y="11"/>
                    </a:lnTo>
                    <a:lnTo>
                      <a:pt x="1676" y="0"/>
                    </a:lnTo>
                    <a:close/>
                  </a:path>
                </a:pathLst>
              </a:custGeom>
              <a:solidFill>
                <a:srgbClr val="006DD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Programme Team</a:t>
                </a:r>
              </a:p>
            </p:txBody>
          </p:sp>
          <p:sp>
            <p:nvSpPr>
              <p:cNvPr id="40" name="Freeform 62">
                <a:extLst>
                  <a:ext uri="{FF2B5EF4-FFF2-40B4-BE49-F238E27FC236}">
                    <a16:creationId xmlns:a16="http://schemas.microsoft.com/office/drawing/2014/main" id="{3F4FDB60-FF4B-14B5-D222-9EC8C0B6411D}"/>
                  </a:ext>
                </a:extLst>
              </p:cNvPr>
              <p:cNvSpPr>
                <a:spLocks/>
              </p:cNvSpPr>
              <p:nvPr/>
            </p:nvSpPr>
            <p:spPr bwMode="auto">
              <a:xfrm>
                <a:off x="1658294" y="3378546"/>
                <a:ext cx="1296000" cy="1296000"/>
              </a:xfrm>
              <a:custGeom>
                <a:avLst/>
                <a:gdLst>
                  <a:gd name="T0" fmla="*/ 1676 w 1908"/>
                  <a:gd name="T1" fmla="*/ 0 h 1908"/>
                  <a:gd name="T2" fmla="*/ 230 w 1908"/>
                  <a:gd name="T3" fmla="*/ 0 h 1908"/>
                  <a:gd name="T4" fmla="*/ 157 w 1908"/>
                  <a:gd name="T5" fmla="*/ 11 h 1908"/>
                  <a:gd name="T6" fmla="*/ 94 w 1908"/>
                  <a:gd name="T7" fmla="*/ 44 h 1908"/>
                  <a:gd name="T8" fmla="*/ 44 w 1908"/>
                  <a:gd name="T9" fmla="*/ 94 h 1908"/>
                  <a:gd name="T10" fmla="*/ 11 w 1908"/>
                  <a:gd name="T11" fmla="*/ 157 h 1908"/>
                  <a:gd name="T12" fmla="*/ 0 w 1908"/>
                  <a:gd name="T13" fmla="*/ 230 h 1908"/>
                  <a:gd name="T14" fmla="*/ 0 w 1908"/>
                  <a:gd name="T15" fmla="*/ 1676 h 1908"/>
                  <a:gd name="T16" fmla="*/ 11 w 1908"/>
                  <a:gd name="T17" fmla="*/ 1749 h 1908"/>
                  <a:gd name="T18" fmla="*/ 44 w 1908"/>
                  <a:gd name="T19" fmla="*/ 1812 h 1908"/>
                  <a:gd name="T20" fmla="*/ 94 w 1908"/>
                  <a:gd name="T21" fmla="*/ 1862 h 1908"/>
                  <a:gd name="T22" fmla="*/ 157 w 1908"/>
                  <a:gd name="T23" fmla="*/ 1895 h 1908"/>
                  <a:gd name="T24" fmla="*/ 230 w 1908"/>
                  <a:gd name="T25" fmla="*/ 1907 h 1908"/>
                  <a:gd name="T26" fmla="*/ 1676 w 1908"/>
                  <a:gd name="T27" fmla="*/ 1907 h 1908"/>
                  <a:gd name="T28" fmla="*/ 1749 w 1908"/>
                  <a:gd name="T29" fmla="*/ 1895 h 1908"/>
                  <a:gd name="T30" fmla="*/ 1812 w 1908"/>
                  <a:gd name="T31" fmla="*/ 1862 h 1908"/>
                  <a:gd name="T32" fmla="*/ 1862 w 1908"/>
                  <a:gd name="T33" fmla="*/ 1812 h 1908"/>
                  <a:gd name="T34" fmla="*/ 1895 w 1908"/>
                  <a:gd name="T35" fmla="*/ 1749 h 1908"/>
                  <a:gd name="T36" fmla="*/ 1907 w 1908"/>
                  <a:gd name="T37" fmla="*/ 1676 h 1908"/>
                  <a:gd name="T38" fmla="*/ 1907 w 1908"/>
                  <a:gd name="T39" fmla="*/ 230 h 1908"/>
                  <a:gd name="T40" fmla="*/ 1895 w 1908"/>
                  <a:gd name="T41" fmla="*/ 157 h 1908"/>
                  <a:gd name="T42" fmla="*/ 1862 w 1908"/>
                  <a:gd name="T43" fmla="*/ 94 h 1908"/>
                  <a:gd name="T44" fmla="*/ 1812 w 1908"/>
                  <a:gd name="T45" fmla="*/ 44 h 1908"/>
                  <a:gd name="T46" fmla="*/ 1749 w 1908"/>
                  <a:gd name="T47" fmla="*/ 11 h 1908"/>
                  <a:gd name="T48" fmla="*/ 1676 w 1908"/>
                  <a:gd name="T49" fmla="*/ 0 h 1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08" h="1908">
                    <a:moveTo>
                      <a:pt x="1676" y="0"/>
                    </a:moveTo>
                    <a:lnTo>
                      <a:pt x="230" y="0"/>
                    </a:lnTo>
                    <a:lnTo>
                      <a:pt x="157" y="11"/>
                    </a:lnTo>
                    <a:lnTo>
                      <a:pt x="94" y="44"/>
                    </a:lnTo>
                    <a:lnTo>
                      <a:pt x="44" y="94"/>
                    </a:lnTo>
                    <a:lnTo>
                      <a:pt x="11" y="157"/>
                    </a:lnTo>
                    <a:lnTo>
                      <a:pt x="0" y="230"/>
                    </a:lnTo>
                    <a:lnTo>
                      <a:pt x="0" y="1676"/>
                    </a:lnTo>
                    <a:lnTo>
                      <a:pt x="11" y="1749"/>
                    </a:lnTo>
                    <a:lnTo>
                      <a:pt x="44" y="1812"/>
                    </a:lnTo>
                    <a:lnTo>
                      <a:pt x="94" y="1862"/>
                    </a:lnTo>
                    <a:lnTo>
                      <a:pt x="157" y="1895"/>
                    </a:lnTo>
                    <a:lnTo>
                      <a:pt x="230" y="1907"/>
                    </a:lnTo>
                    <a:lnTo>
                      <a:pt x="1676" y="1907"/>
                    </a:lnTo>
                    <a:lnTo>
                      <a:pt x="1749" y="1895"/>
                    </a:lnTo>
                    <a:lnTo>
                      <a:pt x="1812" y="1862"/>
                    </a:lnTo>
                    <a:lnTo>
                      <a:pt x="1862" y="1812"/>
                    </a:lnTo>
                    <a:lnTo>
                      <a:pt x="1895" y="1749"/>
                    </a:lnTo>
                    <a:lnTo>
                      <a:pt x="1907" y="1676"/>
                    </a:lnTo>
                    <a:lnTo>
                      <a:pt x="1907" y="230"/>
                    </a:lnTo>
                    <a:lnTo>
                      <a:pt x="1895" y="157"/>
                    </a:lnTo>
                    <a:lnTo>
                      <a:pt x="1862" y="94"/>
                    </a:lnTo>
                    <a:lnTo>
                      <a:pt x="1812" y="44"/>
                    </a:lnTo>
                    <a:lnTo>
                      <a:pt x="1749" y="11"/>
                    </a:lnTo>
                    <a:lnTo>
                      <a:pt x="1676" y="0"/>
                    </a:lnTo>
                    <a:close/>
                  </a:path>
                </a:pathLst>
              </a:custGeom>
              <a:solidFill>
                <a:srgbClr val="006DD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Support Team</a:t>
                </a:r>
              </a:p>
            </p:txBody>
          </p:sp>
          <p:sp>
            <p:nvSpPr>
              <p:cNvPr id="41" name="Freeform 52">
                <a:extLst>
                  <a:ext uri="{FF2B5EF4-FFF2-40B4-BE49-F238E27FC236}">
                    <a16:creationId xmlns:a16="http://schemas.microsoft.com/office/drawing/2014/main" id="{CC193D15-BF0E-F58E-A0B5-13D01E394A34}"/>
                  </a:ext>
                </a:extLst>
              </p:cNvPr>
              <p:cNvSpPr>
                <a:spLocks/>
              </p:cNvSpPr>
              <p:nvPr/>
            </p:nvSpPr>
            <p:spPr bwMode="auto">
              <a:xfrm>
                <a:off x="4768683" y="-1141216"/>
                <a:ext cx="1080000" cy="1080000"/>
              </a:xfrm>
              <a:prstGeom prst="roundRect">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b="1">
                    <a:solidFill>
                      <a:schemeClr val="bg1"/>
                    </a:solidFill>
                  </a:rPr>
                  <a:t>Explorers</a:t>
                </a:r>
              </a:p>
            </p:txBody>
          </p:sp>
        </p:grpSp>
        <p:sp>
          <p:nvSpPr>
            <p:cNvPr id="9" name="Text Box 4">
              <a:extLst>
                <a:ext uri="{FF2B5EF4-FFF2-40B4-BE49-F238E27FC236}">
                  <a16:creationId xmlns:a16="http://schemas.microsoft.com/office/drawing/2014/main" id="{E4130D78-2447-23E0-5B2E-45A4FA3DA445}"/>
                </a:ext>
              </a:extLst>
            </p:cNvPr>
            <p:cNvSpPr txBox="1"/>
            <p:nvPr/>
          </p:nvSpPr>
          <p:spPr>
            <a:xfrm>
              <a:off x="579251" y="1854004"/>
              <a:ext cx="2694696" cy="1285875"/>
            </a:xfrm>
            <a:prstGeom prst="rect">
              <a:avLst/>
            </a:prstGeom>
            <a:noFill/>
            <a:ln w="19050">
              <a:solidFill>
                <a:srgbClr val="7030A0"/>
              </a:solidFill>
              <a:prstDash val="sysDot"/>
            </a:ln>
          </p:spPr>
          <p:txBody>
            <a:bodyPr rot="0" spcFirstLastPara="0" vert="horz" wrap="square" lIns="91440" tIns="45720" rIns="91440" bIns="45720" numCol="1" spcCol="0" rtlCol="0" fromWordArt="0" anchor="t" anchorCtr="0" forceAA="0" compatLnSpc="1">
              <a:prstTxWarp prst="textNoShape">
                <a:avLst/>
              </a:prstTxWarp>
              <a:noAutofit/>
            </a:bodyPr>
            <a:lstStyle/>
            <a:p>
              <a:pPr marL="342900" lvl="0" indent="-342900">
                <a:buFont typeface="Symbol" panose="05050102010706020507" pitchFamily="18" charset="2"/>
                <a:buChar char=""/>
              </a:pPr>
              <a:r>
                <a:rPr lang="en-GB" sz="1100">
                  <a:effectLst/>
                  <a:latin typeface="Nunito Sans" panose="00000500000000000000" pitchFamily="2" charset="0"/>
                  <a:ea typeface="Times New Roman" panose="02020603050405020304" pitchFamily="18" charset="0"/>
                  <a:cs typeface="NunitoSans-Black"/>
                </a:rPr>
                <a:t>Look after the money</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GB" sz="1100">
                  <a:effectLst/>
                  <a:latin typeface="Nunito Sans" panose="00000500000000000000" pitchFamily="2" charset="0"/>
                  <a:ea typeface="Times New Roman" panose="02020603050405020304" pitchFamily="18" charset="0"/>
                  <a:cs typeface="NunitoSans-Black"/>
                </a:rPr>
                <a:t>Ensure buildings and </a:t>
              </a:r>
              <a:br>
                <a:rPr lang="en-GB" sz="1100">
                  <a:effectLst/>
                  <a:latin typeface="Nunito Sans" panose="00000500000000000000" pitchFamily="2" charset="0"/>
                  <a:ea typeface="Times New Roman" panose="02020603050405020304" pitchFamily="18" charset="0"/>
                  <a:cs typeface="NunitoSans-Black"/>
                </a:rPr>
              </a:br>
              <a:r>
                <a:rPr lang="en-GB" sz="1100">
                  <a:effectLst/>
                  <a:latin typeface="Nunito Sans" panose="00000500000000000000" pitchFamily="2" charset="0"/>
                  <a:ea typeface="Times New Roman" panose="02020603050405020304" pitchFamily="18" charset="0"/>
                  <a:cs typeface="NunitoSans-Black"/>
                </a:rPr>
                <a:t>equipment are in good working order</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GB" sz="1100">
                  <a:effectLst/>
                  <a:latin typeface="Nunito Sans" panose="00000500000000000000" pitchFamily="2" charset="0"/>
                  <a:ea typeface="Times New Roman" panose="02020603050405020304" pitchFamily="18" charset="0"/>
                  <a:cs typeface="NunitoSans-Black"/>
                </a:rPr>
                <a:t>Manage a risk register</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GB" sz="1100">
                  <a:effectLst/>
                  <a:latin typeface="Nunito Sans" panose="00000500000000000000" pitchFamily="2" charset="0"/>
                  <a:ea typeface="Times New Roman" panose="02020603050405020304" pitchFamily="18" charset="0"/>
                  <a:cs typeface="NunitoSans-Black"/>
                </a:rPr>
                <a:t>Make sure everyone follows legal requirements</a:t>
              </a:r>
              <a:endParaRPr lang="en-GB" sz="1100">
                <a:effectLst/>
                <a:latin typeface="NunitoSans-Black"/>
                <a:ea typeface="Times New Roman" panose="02020603050405020304" pitchFamily="18" charset="0"/>
                <a:cs typeface="NunitoSans-Black"/>
              </a:endParaRPr>
            </a:p>
          </p:txBody>
        </p:sp>
        <p:sp>
          <p:nvSpPr>
            <p:cNvPr id="10" name="Text Box 5">
              <a:extLst>
                <a:ext uri="{FF2B5EF4-FFF2-40B4-BE49-F238E27FC236}">
                  <a16:creationId xmlns:a16="http://schemas.microsoft.com/office/drawing/2014/main" id="{73E3B4D8-8D39-8BD2-75C0-07C3D1E17CB6}"/>
                </a:ext>
              </a:extLst>
            </p:cNvPr>
            <p:cNvSpPr txBox="1"/>
            <p:nvPr/>
          </p:nvSpPr>
          <p:spPr>
            <a:xfrm>
              <a:off x="3499584" y="269453"/>
              <a:ext cx="3334391" cy="1296001"/>
            </a:xfrm>
            <a:prstGeom prst="rect">
              <a:avLst/>
            </a:prstGeom>
            <a:noFill/>
            <a:ln w="19050">
              <a:solidFill>
                <a:srgbClr val="7030A0"/>
              </a:solidFill>
              <a:prstDash val="sysDot"/>
            </a:ln>
          </p:spPr>
          <p:txBody>
            <a:bodyPr rot="0" spcFirstLastPara="0" vert="horz" wrap="square" lIns="91440" tIns="45720" rIns="91440" bIns="45720" numCol="1" spcCol="0" rtlCol="0" fromWordArt="0" anchor="t" anchorCtr="0" forceAA="0" compatLnSpc="1">
              <a:prstTxWarp prst="textNoShape">
                <a:avLst/>
              </a:prstTxWarp>
              <a:noAutofit/>
            </a:bodyPr>
            <a:lstStyle/>
            <a:p>
              <a:pPr marL="342900" lvl="0" indent="-342900">
                <a:buFont typeface="Symbol" panose="05050102010706020507" pitchFamily="18" charset="2"/>
                <a:buChar char=""/>
              </a:pPr>
              <a:r>
                <a:rPr lang="en-US" sz="1100">
                  <a:effectLst/>
                  <a:latin typeface="Nunito Sans" panose="00000500000000000000" pitchFamily="2" charset="0"/>
                  <a:ea typeface="Times New Roman" panose="02020603050405020304" pitchFamily="18" charset="0"/>
                  <a:cs typeface="NunitoSans-Black"/>
                </a:rPr>
                <a:t>Make sure all District teams work well</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US" sz="1100">
                  <a:effectLst/>
                  <a:latin typeface="Nunito Sans" panose="00000500000000000000" pitchFamily="2" charset="0"/>
                  <a:ea typeface="Times New Roman" panose="02020603050405020304" pitchFamily="18" charset="0"/>
                  <a:cs typeface="NunitoSans-Black"/>
                </a:rPr>
                <a:t>Make sure all teams are inclusive and reflective of the local community</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US" sz="1100">
                  <a:effectLst/>
                  <a:latin typeface="Nunito Sans" panose="00000500000000000000" pitchFamily="2" charset="0"/>
                  <a:ea typeface="Times New Roman" panose="02020603050405020304" pitchFamily="18" charset="0"/>
                  <a:cs typeface="NunitoSans-Black"/>
                </a:rPr>
                <a:t>Make sure safety and safeguarding responsibilities are fulfilled</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US" sz="1100">
                  <a:effectLst/>
                  <a:latin typeface="Nunito Sans" panose="00000500000000000000" pitchFamily="2" charset="0"/>
                  <a:ea typeface="Times New Roman" panose="02020603050405020304" pitchFamily="18" charset="0"/>
                  <a:cs typeface="NunitoSans-Black"/>
                </a:rPr>
                <a:t>Support the District Youth Lead to make sure decisions are shaped by young people</a:t>
              </a:r>
              <a:endParaRPr lang="en-GB" sz="1100">
                <a:effectLst/>
                <a:latin typeface="NunitoSans-Black"/>
                <a:ea typeface="Times New Roman" panose="02020603050405020304" pitchFamily="18" charset="0"/>
                <a:cs typeface="NunitoSans-Black"/>
              </a:endParaRPr>
            </a:p>
          </p:txBody>
        </p:sp>
        <p:sp>
          <p:nvSpPr>
            <p:cNvPr id="11" name="Text Box 6">
              <a:extLst>
                <a:ext uri="{FF2B5EF4-FFF2-40B4-BE49-F238E27FC236}">
                  <a16:creationId xmlns:a16="http://schemas.microsoft.com/office/drawing/2014/main" id="{ABD425A4-3BDA-ECA4-41EF-27A16933D649}"/>
                </a:ext>
              </a:extLst>
            </p:cNvPr>
            <p:cNvSpPr txBox="1"/>
            <p:nvPr/>
          </p:nvSpPr>
          <p:spPr>
            <a:xfrm>
              <a:off x="9768745" y="1999575"/>
              <a:ext cx="2114168" cy="974482"/>
            </a:xfrm>
            <a:prstGeom prst="rect">
              <a:avLst/>
            </a:prstGeom>
            <a:noFill/>
            <a:ln w="19050">
              <a:solidFill>
                <a:srgbClr val="7030A0"/>
              </a:solidFill>
              <a:prstDash val="sysDot"/>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GB" sz="1100" b="1">
                  <a:effectLst/>
                  <a:latin typeface="Nunito Sans" panose="00000500000000000000" pitchFamily="2" charset="0"/>
                  <a:ea typeface="Times New Roman" panose="02020603050405020304" pitchFamily="18" charset="0"/>
                  <a:cs typeface="NunitoSans-Black"/>
                </a:rPr>
                <a:t>14-24 Team, for their Sections</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GB" sz="1100">
                  <a:effectLst/>
                  <a:latin typeface="Nunito Sans" panose="00000500000000000000" pitchFamily="2" charset="0"/>
                  <a:ea typeface="Times New Roman" panose="02020603050405020304" pitchFamily="18" charset="0"/>
                  <a:cs typeface="NunitoSans-Black"/>
                </a:rPr>
                <a:t>Support each Explorer, Young Leader and Scout Network section team</a:t>
              </a:r>
              <a:endParaRPr lang="en-GB" sz="1100">
                <a:effectLst/>
                <a:latin typeface="NunitoSans-Black"/>
                <a:ea typeface="Times New Roman" panose="02020603050405020304" pitchFamily="18" charset="0"/>
                <a:cs typeface="NunitoSans-Black"/>
              </a:endParaRPr>
            </a:p>
          </p:txBody>
        </p:sp>
        <p:sp>
          <p:nvSpPr>
            <p:cNvPr id="13" name="Text Box 7">
              <a:extLst>
                <a:ext uri="{FF2B5EF4-FFF2-40B4-BE49-F238E27FC236}">
                  <a16:creationId xmlns:a16="http://schemas.microsoft.com/office/drawing/2014/main" id="{36943EBD-78CD-5A6A-B920-27CE3A11ED94}"/>
                </a:ext>
              </a:extLst>
            </p:cNvPr>
            <p:cNvSpPr txBox="1"/>
            <p:nvPr/>
          </p:nvSpPr>
          <p:spPr>
            <a:xfrm>
              <a:off x="583525" y="3441037"/>
              <a:ext cx="2694696" cy="1285876"/>
            </a:xfrm>
            <a:prstGeom prst="rect">
              <a:avLst/>
            </a:prstGeom>
            <a:noFill/>
            <a:ln w="19050">
              <a:solidFill>
                <a:srgbClr val="7030A0"/>
              </a:solidFill>
              <a:prstDash val="sysDot"/>
            </a:ln>
          </p:spPr>
          <p:txBody>
            <a:bodyPr rot="0" spcFirstLastPara="0" vert="horz" wrap="square" lIns="91440" tIns="45720" rIns="91440" bIns="45720" numCol="1" spcCol="0" rtlCol="0" fromWordArt="0" anchor="t" anchorCtr="0" forceAA="0" compatLnSpc="1">
              <a:prstTxWarp prst="textNoShape">
                <a:avLst/>
              </a:prstTxWarp>
              <a:noAutofit/>
            </a:bodyPr>
            <a:lstStyle/>
            <a:p>
              <a:pPr marL="342900" lvl="0" indent="-342900">
                <a:buFont typeface="Symbol" panose="05050102010706020507" pitchFamily="18" charset="2"/>
                <a:buChar char=""/>
              </a:pPr>
              <a:r>
                <a:rPr lang="en-GB" sz="1100">
                  <a:effectLst/>
                  <a:latin typeface="Nunito Sans" panose="00000500000000000000" pitchFamily="2" charset="0"/>
                  <a:ea typeface="Times New Roman" panose="02020603050405020304" pitchFamily="18" charset="0"/>
                  <a:cs typeface="NunitoSans-Black"/>
                </a:rPr>
                <a:t>Attract and welcome new volunteers to Group and District teams</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US" sz="1100">
                  <a:effectLst/>
                  <a:latin typeface="Nunito Sans" panose="00000500000000000000" pitchFamily="2" charset="0"/>
                  <a:ea typeface="Times New Roman" panose="02020603050405020304" pitchFamily="18" charset="0"/>
                  <a:cs typeface="NunitoSans-Black"/>
                </a:rPr>
                <a:t>Make sure volunteers are well-supported</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US" sz="1100">
                  <a:effectLst/>
                  <a:latin typeface="Nunito Sans" panose="00000500000000000000" pitchFamily="2" charset="0"/>
                  <a:ea typeface="Times New Roman" panose="02020603050405020304" pitchFamily="18" charset="0"/>
                  <a:cs typeface="NunitoSans-Black"/>
                </a:rPr>
                <a:t>Make sure volunteers are recognised</a:t>
              </a:r>
              <a:endParaRPr lang="en-GB" sz="1100">
                <a:effectLst/>
                <a:latin typeface="NunitoSans-Black"/>
                <a:ea typeface="Times New Roman" panose="02020603050405020304" pitchFamily="18" charset="0"/>
                <a:cs typeface="NunitoSans-Black"/>
              </a:endParaRPr>
            </a:p>
          </p:txBody>
        </p:sp>
        <p:sp>
          <p:nvSpPr>
            <p:cNvPr id="14" name="Text Box 8">
              <a:extLst>
                <a:ext uri="{FF2B5EF4-FFF2-40B4-BE49-F238E27FC236}">
                  <a16:creationId xmlns:a16="http://schemas.microsoft.com/office/drawing/2014/main" id="{91FC7AEE-75E6-A952-DCCF-7FCBBF4DC8FD}"/>
                </a:ext>
              </a:extLst>
            </p:cNvPr>
            <p:cNvSpPr txBox="1"/>
            <p:nvPr/>
          </p:nvSpPr>
          <p:spPr>
            <a:xfrm>
              <a:off x="6834894" y="5863608"/>
              <a:ext cx="3241040" cy="900036"/>
            </a:xfrm>
            <a:prstGeom prst="rect">
              <a:avLst/>
            </a:prstGeom>
            <a:noFill/>
            <a:ln w="19050">
              <a:solidFill>
                <a:srgbClr val="7030A0"/>
              </a:solidFill>
              <a:prstDash val="sysDot"/>
            </a:ln>
          </p:spPr>
          <p:txBody>
            <a:bodyPr rot="0" spcFirstLastPara="0" vert="horz" wrap="square" lIns="91440" tIns="45720" rIns="91440" bIns="45720" numCol="1" spcCol="0" rtlCol="0" fromWordArt="0" anchor="t" anchorCtr="0" forceAA="0" compatLnSpc="1">
              <a:prstTxWarp prst="textNoShape">
                <a:avLst/>
              </a:prstTxWarp>
              <a:noAutofit/>
            </a:bodyPr>
            <a:lstStyle/>
            <a:p>
              <a:pPr marL="342900" lvl="0" indent="-342900">
                <a:buFont typeface="Symbol" panose="05050102010706020507" pitchFamily="18" charset="2"/>
                <a:buChar char=""/>
              </a:pPr>
              <a:r>
                <a:rPr lang="en-US" sz="1100">
                  <a:effectLst/>
                  <a:latin typeface="Nunito Sans" panose="00000500000000000000" pitchFamily="2" charset="0"/>
                  <a:ea typeface="Times New Roman" panose="02020603050405020304" pitchFamily="18" charset="0"/>
                  <a:cs typeface="NunitoSans-Black"/>
                </a:rPr>
                <a:t>Engage with the local community</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US" sz="1100">
                  <a:effectLst/>
                  <a:latin typeface="Nunito Sans" panose="00000500000000000000" pitchFamily="2" charset="0"/>
                  <a:ea typeface="Times New Roman" panose="02020603050405020304" pitchFamily="18" charset="0"/>
                  <a:cs typeface="NunitoSans-Black"/>
                </a:rPr>
                <a:t>Grow sections and groups</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US" sz="1100">
                  <a:effectLst/>
                  <a:latin typeface="Nunito Sans" panose="00000500000000000000" pitchFamily="2" charset="0"/>
                  <a:ea typeface="Times New Roman" panose="02020603050405020304" pitchFamily="18" charset="0"/>
                  <a:cs typeface="NunitoSans-Black"/>
                </a:rPr>
                <a:t>Manage incidents</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US" sz="1100">
                  <a:effectLst/>
                  <a:latin typeface="Nunito Sans" panose="00000500000000000000" pitchFamily="2" charset="0"/>
                  <a:ea typeface="Times New Roman" panose="02020603050405020304" pitchFamily="18" charset="0"/>
                  <a:cs typeface="NunitoSans-Black"/>
                </a:rPr>
                <a:t>Manage administration, property and equipment</a:t>
              </a:r>
              <a:endParaRPr lang="en-GB" sz="1100">
                <a:effectLst/>
                <a:latin typeface="NunitoSans-Black"/>
                <a:ea typeface="Times New Roman" panose="02020603050405020304" pitchFamily="18" charset="0"/>
                <a:cs typeface="NunitoSans-Black"/>
              </a:endParaRPr>
            </a:p>
          </p:txBody>
        </p:sp>
        <p:sp>
          <p:nvSpPr>
            <p:cNvPr id="15" name="Text Box 9">
              <a:extLst>
                <a:ext uri="{FF2B5EF4-FFF2-40B4-BE49-F238E27FC236}">
                  <a16:creationId xmlns:a16="http://schemas.microsoft.com/office/drawing/2014/main" id="{C9BD606C-492D-11D0-A3BE-7FB4BF43721F}"/>
                </a:ext>
              </a:extLst>
            </p:cNvPr>
            <p:cNvSpPr txBox="1"/>
            <p:nvPr/>
          </p:nvSpPr>
          <p:spPr>
            <a:xfrm>
              <a:off x="579251" y="5038197"/>
              <a:ext cx="2694696" cy="1405962"/>
            </a:xfrm>
            <a:prstGeom prst="rect">
              <a:avLst/>
            </a:prstGeom>
            <a:noFill/>
            <a:ln w="19050">
              <a:solidFill>
                <a:srgbClr val="7030A0"/>
              </a:solidFill>
              <a:prstDash val="sysDot"/>
            </a:ln>
          </p:spPr>
          <p:txBody>
            <a:bodyPr rot="0" spcFirstLastPara="0" vert="horz" wrap="square" lIns="91440" tIns="45720" rIns="91440" bIns="45720" numCol="1" spcCol="0" rtlCol="0" fromWordArt="0" anchor="t" anchorCtr="0" forceAA="0" compatLnSpc="1">
              <a:prstTxWarp prst="textNoShape">
                <a:avLst/>
              </a:prstTxWarp>
              <a:noAutofit/>
            </a:bodyPr>
            <a:lstStyle/>
            <a:p>
              <a:pPr marL="342900" lvl="0" indent="-342900">
                <a:buFont typeface="Symbol" panose="05050102010706020507" pitchFamily="18" charset="2"/>
                <a:buChar char=""/>
              </a:pPr>
              <a:r>
                <a:rPr lang="en-GB" sz="1100">
                  <a:effectLst/>
                  <a:latin typeface="Nunito Sans" panose="00000500000000000000" pitchFamily="2" charset="0"/>
                  <a:ea typeface="Times New Roman" panose="02020603050405020304" pitchFamily="18" charset="0"/>
                  <a:cs typeface="NunitoSans-Black"/>
                </a:rPr>
                <a:t>Help section teams run high-quality programmes</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GB" sz="1100">
                  <a:effectLst/>
                  <a:latin typeface="Nunito Sans" panose="00000500000000000000" pitchFamily="2" charset="0"/>
                  <a:ea typeface="Times New Roman" panose="02020603050405020304" pitchFamily="18" charset="0"/>
                  <a:cs typeface="NunitoSans-Black"/>
                </a:rPr>
                <a:t>Facilitate programme networking opportunities </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US" sz="1100">
                  <a:effectLst/>
                  <a:latin typeface="Nunito Sans" panose="00000500000000000000" pitchFamily="2" charset="0"/>
                  <a:ea typeface="Times New Roman" panose="02020603050405020304" pitchFamily="18" charset="0"/>
                  <a:cs typeface="NunitoSans-Black"/>
                </a:rPr>
                <a:t>Provide access to specialist expertise</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US" sz="1100">
                  <a:effectLst/>
                  <a:latin typeface="Nunito Sans" panose="00000500000000000000" pitchFamily="2" charset="0"/>
                  <a:ea typeface="Times New Roman" panose="02020603050405020304" pitchFamily="18" charset="0"/>
                  <a:cs typeface="NunitoSans-Black"/>
                </a:rPr>
                <a:t>Manage approvals for activities and permits</a:t>
              </a:r>
              <a:endParaRPr lang="en-GB" sz="1100">
                <a:effectLst/>
                <a:latin typeface="NunitoSans-Black"/>
                <a:ea typeface="Times New Roman" panose="02020603050405020304" pitchFamily="18" charset="0"/>
                <a:cs typeface="NunitoSans-Black"/>
              </a:endParaRPr>
            </a:p>
          </p:txBody>
        </p:sp>
        <p:sp>
          <p:nvSpPr>
            <p:cNvPr id="16" name="Text Box 1">
              <a:extLst>
                <a:ext uri="{FF2B5EF4-FFF2-40B4-BE49-F238E27FC236}">
                  <a16:creationId xmlns:a16="http://schemas.microsoft.com/office/drawing/2014/main" id="{0BD0129C-518C-BDB4-D8FE-6DE80F014FE7}"/>
                </a:ext>
              </a:extLst>
            </p:cNvPr>
            <p:cNvSpPr txBox="1"/>
            <p:nvPr/>
          </p:nvSpPr>
          <p:spPr>
            <a:xfrm>
              <a:off x="8507603" y="3305256"/>
              <a:ext cx="2670810" cy="1492250"/>
            </a:xfrm>
            <a:prstGeom prst="rect">
              <a:avLst/>
            </a:prstGeom>
            <a:noFill/>
            <a:ln w="19050">
              <a:solidFill>
                <a:srgbClr val="7030A0"/>
              </a:solidFill>
              <a:prstDash val="sysDot"/>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GB" sz="1100" b="1">
                  <a:effectLst/>
                  <a:latin typeface="Nunito Sans" panose="00000500000000000000" pitchFamily="2" charset="0"/>
                  <a:ea typeface="Times New Roman" panose="02020603050405020304" pitchFamily="18" charset="0"/>
                  <a:cs typeface="NunitoSans-Black"/>
                </a:rPr>
                <a:t>Group Leadership Teams</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GB" sz="1100">
                  <a:effectLst/>
                  <a:latin typeface="Nunito Sans" panose="00000500000000000000" pitchFamily="2" charset="0"/>
                  <a:ea typeface="Times New Roman" panose="02020603050405020304" pitchFamily="18" charset="0"/>
                  <a:cs typeface="NunitoSans-Black"/>
                </a:rPr>
                <a:t>Support each of their section teams</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US" sz="1100">
                  <a:effectLst/>
                  <a:latin typeface="Nunito Sans" panose="00000500000000000000" pitchFamily="2" charset="0"/>
                  <a:ea typeface="Times New Roman" panose="02020603050405020304" pitchFamily="18" charset="0"/>
                  <a:cs typeface="NunitoSans-Black"/>
                </a:rPr>
                <a:t>Develop our volunteers</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US" sz="1100">
                  <a:effectLst/>
                  <a:latin typeface="Nunito Sans" panose="00000500000000000000" pitchFamily="2" charset="0"/>
                  <a:ea typeface="Times New Roman" panose="02020603050405020304" pitchFamily="18" charset="0"/>
                  <a:cs typeface="NunitoSans-Black"/>
                </a:rPr>
                <a:t>Engage with the community</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US" sz="1100">
                  <a:effectLst/>
                  <a:latin typeface="Nunito Sans" panose="00000500000000000000" pitchFamily="2" charset="0"/>
                  <a:ea typeface="Times New Roman" panose="02020603050405020304" pitchFamily="18" charset="0"/>
                  <a:cs typeface="NunitoSans-Black"/>
                </a:rPr>
                <a:t>Enable growth and new provision</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US" sz="1100">
                  <a:effectLst/>
                  <a:latin typeface="Nunito Sans" panose="00000500000000000000" pitchFamily="2" charset="0"/>
                  <a:ea typeface="Times New Roman" panose="02020603050405020304" pitchFamily="18" charset="0"/>
                  <a:cs typeface="NunitoSans-Black"/>
                </a:rPr>
                <a:t>Manage incidents</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US" sz="1100">
                  <a:effectLst/>
                  <a:latin typeface="Nunito Sans" panose="00000500000000000000" pitchFamily="2" charset="0"/>
                  <a:ea typeface="Times New Roman" panose="02020603050405020304" pitchFamily="18" charset="0"/>
                  <a:cs typeface="NunitoSans-Black"/>
                </a:rPr>
                <a:t>Support effective processes</a:t>
              </a:r>
              <a:endParaRPr lang="en-GB" sz="1100">
                <a:effectLst/>
                <a:latin typeface="NunitoSans-Black"/>
                <a:ea typeface="Times New Roman" panose="02020603050405020304" pitchFamily="18" charset="0"/>
                <a:cs typeface="NunitoSans-Black"/>
              </a:endParaRPr>
            </a:p>
          </p:txBody>
        </p:sp>
      </p:grpSp>
      <p:sp>
        <p:nvSpPr>
          <p:cNvPr id="42" name="Rectangle: Rounded Corners 4">
            <a:extLst>
              <a:ext uri="{FF2B5EF4-FFF2-40B4-BE49-F238E27FC236}">
                <a16:creationId xmlns:a16="http://schemas.microsoft.com/office/drawing/2014/main" id="{0F1DE0E9-98EB-26BC-FB6D-FEB152CF0923}"/>
              </a:ext>
            </a:extLst>
          </p:cNvPr>
          <p:cNvSpPr/>
          <p:nvPr/>
        </p:nvSpPr>
        <p:spPr>
          <a:xfrm>
            <a:off x="10587516" y="6034310"/>
            <a:ext cx="1487864" cy="70858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GB" dirty="0"/>
              <a:t>Full details are in each Team Description</a:t>
            </a:r>
          </a:p>
        </p:txBody>
      </p:sp>
    </p:spTree>
    <p:extLst>
      <p:ext uri="{BB962C8B-B14F-4D97-AF65-F5344CB8AC3E}">
        <p14:creationId xmlns:p14="http://schemas.microsoft.com/office/powerpoint/2010/main" val="19766151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dirty="0"/>
              <a:t>How we Volunteer Together</a:t>
            </a:r>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a:t>Adopting a team-based approach</a:t>
            </a:r>
            <a:endParaRPr lang="en-GB" dirty="0"/>
          </a:p>
        </p:txBody>
      </p:sp>
      <p:sp>
        <p:nvSpPr>
          <p:cNvPr id="4" name="TextBox 3">
            <a:extLst>
              <a:ext uri="{FF2B5EF4-FFF2-40B4-BE49-F238E27FC236}">
                <a16:creationId xmlns:a16="http://schemas.microsoft.com/office/drawing/2014/main" id="{A0CA0ABC-BFFA-099F-201B-78E980AEAA11}"/>
              </a:ext>
            </a:extLst>
          </p:cNvPr>
          <p:cNvSpPr txBox="1"/>
          <p:nvPr/>
        </p:nvSpPr>
        <p:spPr>
          <a:xfrm>
            <a:off x="186647" y="903098"/>
            <a:ext cx="4988327" cy="400110"/>
          </a:xfrm>
          <a:prstGeom prst="rect">
            <a:avLst/>
          </a:prstGeom>
          <a:noFill/>
        </p:spPr>
        <p:txBody>
          <a:bodyPr wrap="square">
            <a:spAutoFit/>
          </a:bodyPr>
          <a:lstStyle/>
          <a:p>
            <a:pPr marL="64770">
              <a:spcBef>
                <a:spcPts val="2145"/>
              </a:spcBef>
            </a:pPr>
            <a:r>
              <a:rPr lang="en-GB" sz="2000" dirty="0">
                <a:solidFill>
                  <a:schemeClr val="accent5"/>
                </a:solidFill>
                <a:latin typeface="Nunito Sans Black" panose="00000A00000000000000" pitchFamily="2" charset="0"/>
                <a:cs typeface="Nunito Sans Black"/>
              </a:rPr>
              <a:t>District Structure</a:t>
            </a:r>
          </a:p>
        </p:txBody>
      </p:sp>
      <p:sp>
        <p:nvSpPr>
          <p:cNvPr id="12" name="Text Placeholder 8">
            <a:extLst>
              <a:ext uri="{FF2B5EF4-FFF2-40B4-BE49-F238E27FC236}">
                <a16:creationId xmlns:a16="http://schemas.microsoft.com/office/drawing/2014/main" id="{4506C49B-B3BD-E51A-EF9A-AE9FE70A18F1}"/>
              </a:ext>
            </a:extLst>
          </p:cNvPr>
          <p:cNvSpPr txBox="1">
            <a:spLocks/>
          </p:cNvSpPr>
          <p:nvPr/>
        </p:nvSpPr>
        <p:spPr>
          <a:xfrm>
            <a:off x="345674" y="1464258"/>
            <a:ext cx="11418695" cy="5067190"/>
          </a:xfrm>
          <a:prstGeom prst="rect">
            <a:avLst/>
          </a:prstGeom>
        </p:spPr>
        <p:txBody>
          <a:bodyPr vert="horz" lIns="0" tIns="0" rIns="0" bIns="0" rtlCol="0" anchor="t">
            <a:noAutofit/>
          </a:bodyPr>
          <a:lstStyle>
            <a:lvl1pPr marL="10800" indent="0" eaLnBrk="1" hangingPunct="1">
              <a:buClr>
                <a:schemeClr val="tx2"/>
              </a:buClr>
              <a:buSzPct val="125000"/>
              <a:buFont typeface="Arial" panose="020B0604020202020204" pitchFamily="34" charset="0"/>
              <a:buNone/>
              <a:tabLst/>
              <a:defRPr sz="1800" b="0" i="0">
                <a:latin typeface="Nunito Sans" charset="0"/>
                <a:ea typeface="Nunito Sans" charset="0"/>
                <a:cs typeface="Nunito Sans" charset="0"/>
              </a:defRPr>
            </a:lvl1pPr>
            <a:lvl2pPr marL="10800" indent="0" eaLnBrk="1" hangingPunct="1">
              <a:buClr>
                <a:schemeClr val="tx2"/>
              </a:buClr>
              <a:buSzPct val="125000"/>
              <a:buFont typeface="Arial" panose="020B0604020202020204" pitchFamily="34" charset="0"/>
              <a:buNone/>
              <a:tabLst/>
              <a:defRPr sz="1800" b="0" i="0">
                <a:latin typeface="Nunito Sans Black" pitchFamily="2" charset="77"/>
                <a:ea typeface="+mn-ea"/>
                <a:cs typeface="+mn-cs"/>
              </a:defRPr>
            </a:lvl2pPr>
            <a:lvl3pPr marL="10800" indent="0" eaLnBrk="1" hangingPunct="1">
              <a:buClr>
                <a:schemeClr val="tx1"/>
              </a:buClr>
              <a:buSzPct val="125000"/>
              <a:buFont typeface="Arial" panose="020B0604020202020204" pitchFamily="34" charset="0"/>
              <a:buNone/>
              <a:tabLst/>
              <a:defRPr sz="1800">
                <a:solidFill>
                  <a:schemeClr val="tx2"/>
                </a:solidFill>
                <a:latin typeface="+mn-lt"/>
                <a:ea typeface="+mn-ea"/>
                <a:cs typeface="+mn-cs"/>
              </a:defRPr>
            </a:lvl3pPr>
            <a:lvl4pPr marL="10800" indent="0" eaLnBrk="1" hangingPunct="1">
              <a:buClr>
                <a:schemeClr val="tx1"/>
              </a:buClr>
              <a:buSzPct val="125000"/>
              <a:buFont typeface="Arial" panose="020B0604020202020204" pitchFamily="34" charset="0"/>
              <a:buNone/>
              <a:tabLst/>
              <a:defRPr sz="1800" b="0" i="0">
                <a:solidFill>
                  <a:schemeClr val="tx2"/>
                </a:solidFill>
                <a:latin typeface="Nunito Sans Black" pitchFamily="2" charset="77"/>
                <a:ea typeface="+mn-ea"/>
                <a:cs typeface="+mn-cs"/>
              </a:defRPr>
            </a:lvl4pPr>
            <a:lvl5pPr marL="10800" indent="0" eaLnBrk="1" hangingPunct="1">
              <a:spcBef>
                <a:spcPts val="1950"/>
              </a:spcBef>
              <a:buClr>
                <a:schemeClr val="tx2"/>
              </a:buClr>
              <a:buSzPct val="125000"/>
              <a:buFont typeface="Arial" panose="020B0604020202020204" pitchFamily="34" charset="0"/>
              <a:buNone/>
              <a:tabLst/>
              <a:defRPr sz="1800" b="0" i="0">
                <a:solidFill>
                  <a:schemeClr val="tx2"/>
                </a:solidFill>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GB" sz="2400" b="1" kern="0" dirty="0">
                <a:solidFill>
                  <a:sysClr val="windowText" lastClr="000000"/>
                </a:solidFill>
              </a:rPr>
              <a:t>District Leadership Team - </a:t>
            </a:r>
          </a:p>
          <a:p>
            <a:pPr marL="10795" defTabSz="914400"/>
            <a:r>
              <a:rPr lang="en-GB" sz="2400" kern="0" dirty="0">
                <a:solidFill>
                  <a:sysClr val="windowText" lastClr="000000"/>
                </a:solidFill>
              </a:rPr>
              <a:t>Leads and inspires volunteers to give young people great experiences and skills for life. They make sure the teams in their District are organised, have enough volunteers, and can deliver a great programme. </a:t>
            </a:r>
          </a:p>
          <a:p>
            <a:pPr marL="10795" defTabSz="914400"/>
            <a:endParaRPr lang="en-GB" sz="2400" kern="0" dirty="0">
              <a:solidFill>
                <a:sysClr val="windowText" lastClr="000000"/>
              </a:solidFill>
            </a:endParaRPr>
          </a:p>
          <a:p>
            <a:pPr marL="10795" defTabSz="914400"/>
            <a:r>
              <a:rPr lang="en-GB" sz="2400" b="1" kern="0" dirty="0">
                <a:solidFill>
                  <a:sysClr val="windowText" lastClr="000000"/>
                </a:solidFill>
              </a:rPr>
              <a:t>Trustee Board - </a:t>
            </a:r>
          </a:p>
          <a:p>
            <a:pPr marL="10795" defTabSz="914400"/>
            <a:r>
              <a:rPr lang="en-GB" sz="2400" kern="0" dirty="0">
                <a:solidFill>
                  <a:sysClr val="windowText" lastClr="000000"/>
                </a:solidFill>
              </a:rPr>
              <a:t>Trustees make sure the charity is well-managed, risks are assessed and mitigated, buildings and equipment are in good working order, and everyone follows legal requirements and Policy, Organisation and Rules (POR)</a:t>
            </a:r>
          </a:p>
          <a:p>
            <a:pPr marL="10795" defTabSz="914400"/>
            <a:endParaRPr lang="en-GB" sz="2400" kern="0" dirty="0">
              <a:solidFill>
                <a:sysClr val="windowText" lastClr="000000"/>
              </a:solidFill>
            </a:endParaRPr>
          </a:p>
          <a:p>
            <a:pPr marL="10795" defTabSz="914400"/>
            <a:r>
              <a:rPr lang="en-GB" sz="2400" b="1" kern="0" dirty="0">
                <a:solidFill>
                  <a:sysClr val="windowText" lastClr="000000"/>
                </a:solidFill>
              </a:rPr>
              <a:t>14-24 Team - </a:t>
            </a:r>
          </a:p>
          <a:p>
            <a:pPr marL="10795" defTabSz="914400"/>
            <a:r>
              <a:rPr lang="en-GB" sz="2400" dirty="0"/>
              <a:t>Helps all volunteers in Explorer (including Young Leaders) and Network Sections. They help section teams plan and deliver great programmes for young people</a:t>
            </a:r>
          </a:p>
        </p:txBody>
      </p:sp>
    </p:spTree>
    <p:extLst>
      <p:ext uri="{BB962C8B-B14F-4D97-AF65-F5344CB8AC3E}">
        <p14:creationId xmlns:p14="http://schemas.microsoft.com/office/powerpoint/2010/main" val="8610555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dirty="0"/>
              <a:t>How we Volunteer Together</a:t>
            </a:r>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a:t>Adopting a team-based approach</a:t>
            </a:r>
            <a:endParaRPr lang="en-GB" dirty="0"/>
          </a:p>
        </p:txBody>
      </p:sp>
      <p:sp>
        <p:nvSpPr>
          <p:cNvPr id="4" name="TextBox 3">
            <a:extLst>
              <a:ext uri="{FF2B5EF4-FFF2-40B4-BE49-F238E27FC236}">
                <a16:creationId xmlns:a16="http://schemas.microsoft.com/office/drawing/2014/main" id="{A0CA0ABC-BFFA-099F-201B-78E980AEAA11}"/>
              </a:ext>
            </a:extLst>
          </p:cNvPr>
          <p:cNvSpPr txBox="1"/>
          <p:nvPr/>
        </p:nvSpPr>
        <p:spPr>
          <a:xfrm>
            <a:off x="186647" y="903098"/>
            <a:ext cx="4988327" cy="400110"/>
          </a:xfrm>
          <a:prstGeom prst="rect">
            <a:avLst/>
          </a:prstGeom>
          <a:noFill/>
        </p:spPr>
        <p:txBody>
          <a:bodyPr wrap="square">
            <a:spAutoFit/>
          </a:bodyPr>
          <a:lstStyle/>
          <a:p>
            <a:pPr marL="64770">
              <a:spcBef>
                <a:spcPts val="2145"/>
              </a:spcBef>
            </a:pPr>
            <a:r>
              <a:rPr lang="en-GB" sz="2000" dirty="0">
                <a:solidFill>
                  <a:schemeClr val="accent5"/>
                </a:solidFill>
                <a:latin typeface="Nunito Sans Black" panose="00000A00000000000000" pitchFamily="2" charset="0"/>
                <a:cs typeface="Nunito Sans Black"/>
              </a:rPr>
              <a:t>District Structure</a:t>
            </a:r>
          </a:p>
        </p:txBody>
      </p:sp>
      <p:sp>
        <p:nvSpPr>
          <p:cNvPr id="12" name="Text Placeholder 8">
            <a:extLst>
              <a:ext uri="{FF2B5EF4-FFF2-40B4-BE49-F238E27FC236}">
                <a16:creationId xmlns:a16="http://schemas.microsoft.com/office/drawing/2014/main" id="{4506C49B-B3BD-E51A-EF9A-AE9FE70A18F1}"/>
              </a:ext>
            </a:extLst>
          </p:cNvPr>
          <p:cNvSpPr txBox="1">
            <a:spLocks/>
          </p:cNvSpPr>
          <p:nvPr/>
        </p:nvSpPr>
        <p:spPr>
          <a:xfrm>
            <a:off x="345674" y="1464258"/>
            <a:ext cx="11418695" cy="5067190"/>
          </a:xfrm>
          <a:prstGeom prst="rect">
            <a:avLst/>
          </a:prstGeom>
        </p:spPr>
        <p:txBody>
          <a:bodyPr vert="horz" lIns="0" tIns="0" rIns="0" bIns="0" rtlCol="0" anchor="t">
            <a:noAutofit/>
          </a:bodyPr>
          <a:lstStyle>
            <a:lvl1pPr marL="10800" indent="0" eaLnBrk="1" hangingPunct="1">
              <a:buClr>
                <a:schemeClr val="tx2"/>
              </a:buClr>
              <a:buSzPct val="125000"/>
              <a:buFont typeface="Arial" panose="020B0604020202020204" pitchFamily="34" charset="0"/>
              <a:buNone/>
              <a:tabLst/>
              <a:defRPr sz="1800" b="0" i="0">
                <a:latin typeface="Nunito Sans" charset="0"/>
                <a:ea typeface="Nunito Sans" charset="0"/>
                <a:cs typeface="Nunito Sans" charset="0"/>
              </a:defRPr>
            </a:lvl1pPr>
            <a:lvl2pPr marL="10800" indent="0" eaLnBrk="1" hangingPunct="1">
              <a:buClr>
                <a:schemeClr val="tx2"/>
              </a:buClr>
              <a:buSzPct val="125000"/>
              <a:buFont typeface="Arial" panose="020B0604020202020204" pitchFamily="34" charset="0"/>
              <a:buNone/>
              <a:tabLst/>
              <a:defRPr sz="1800" b="0" i="0">
                <a:latin typeface="Nunito Sans Black" pitchFamily="2" charset="77"/>
                <a:ea typeface="+mn-ea"/>
                <a:cs typeface="+mn-cs"/>
              </a:defRPr>
            </a:lvl2pPr>
            <a:lvl3pPr marL="10800" indent="0" eaLnBrk="1" hangingPunct="1">
              <a:buClr>
                <a:schemeClr val="tx1"/>
              </a:buClr>
              <a:buSzPct val="125000"/>
              <a:buFont typeface="Arial" panose="020B0604020202020204" pitchFamily="34" charset="0"/>
              <a:buNone/>
              <a:tabLst/>
              <a:defRPr sz="1800">
                <a:solidFill>
                  <a:schemeClr val="tx2"/>
                </a:solidFill>
                <a:latin typeface="+mn-lt"/>
                <a:ea typeface="+mn-ea"/>
                <a:cs typeface="+mn-cs"/>
              </a:defRPr>
            </a:lvl3pPr>
            <a:lvl4pPr marL="10800" indent="0" eaLnBrk="1" hangingPunct="1">
              <a:buClr>
                <a:schemeClr val="tx1"/>
              </a:buClr>
              <a:buSzPct val="125000"/>
              <a:buFont typeface="Arial" panose="020B0604020202020204" pitchFamily="34" charset="0"/>
              <a:buNone/>
              <a:tabLst/>
              <a:defRPr sz="1800" b="0" i="0">
                <a:solidFill>
                  <a:schemeClr val="tx2"/>
                </a:solidFill>
                <a:latin typeface="Nunito Sans Black" pitchFamily="2" charset="77"/>
                <a:ea typeface="+mn-ea"/>
                <a:cs typeface="+mn-cs"/>
              </a:defRPr>
            </a:lvl4pPr>
            <a:lvl5pPr marL="10800" indent="0" eaLnBrk="1" hangingPunct="1">
              <a:spcBef>
                <a:spcPts val="1950"/>
              </a:spcBef>
              <a:buClr>
                <a:schemeClr val="tx2"/>
              </a:buClr>
              <a:buSzPct val="125000"/>
              <a:buFont typeface="Arial" panose="020B0604020202020204" pitchFamily="34" charset="0"/>
              <a:buNone/>
              <a:tabLst/>
              <a:defRPr sz="1800" b="0" i="0">
                <a:solidFill>
                  <a:schemeClr val="tx2"/>
                </a:solidFill>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GB" sz="2400" b="1" kern="0" dirty="0">
                <a:solidFill>
                  <a:sysClr val="windowText" lastClr="000000"/>
                </a:solidFill>
              </a:rPr>
              <a:t>Volunteering Development Team - </a:t>
            </a:r>
          </a:p>
          <a:p>
            <a:pPr marL="10795" defTabSz="914400"/>
            <a:r>
              <a:rPr lang="en-GB" sz="2400" dirty="0">
                <a:solidFill>
                  <a:srgbClr val="404040"/>
                </a:solidFill>
                <a:latin typeface="Nunito Sans" panose="00000500000000000000" pitchFamily="2" charset="0"/>
              </a:rPr>
              <a:t>Makes sure all volunteers in their District have a positive and enjoyable volunteering experience. They make it easy for people to join and learn new skills.</a:t>
            </a:r>
          </a:p>
          <a:p>
            <a:pPr marL="10795" defTabSz="914400"/>
            <a:endParaRPr lang="en-GB" sz="2400" dirty="0">
              <a:solidFill>
                <a:srgbClr val="404040"/>
              </a:solidFill>
              <a:latin typeface="Nunito Sans" panose="00000500000000000000" pitchFamily="2" charset="0"/>
            </a:endParaRPr>
          </a:p>
          <a:p>
            <a:pPr marL="10795" defTabSz="914400"/>
            <a:r>
              <a:rPr lang="en-GB" sz="2400" b="1" kern="0" dirty="0">
                <a:solidFill>
                  <a:sysClr val="windowText" lastClr="000000"/>
                </a:solidFill>
              </a:rPr>
              <a:t>Programme Team - </a:t>
            </a:r>
          </a:p>
          <a:p>
            <a:pPr marL="10795" defTabSz="914400"/>
            <a:r>
              <a:rPr lang="en-GB" sz="2400" b="0" i="0" dirty="0">
                <a:solidFill>
                  <a:srgbClr val="404040"/>
                </a:solidFill>
                <a:effectLst/>
                <a:latin typeface="Nunito Sans" panose="00000500000000000000" pitchFamily="2" charset="0"/>
              </a:rPr>
              <a:t>Helps every section in the District run a safe, enjoyable and high-quality programme. To help do this, they bring Section Team volunteers together with activity experts.</a:t>
            </a:r>
          </a:p>
          <a:p>
            <a:pPr marL="10795" defTabSz="914400"/>
            <a:endParaRPr lang="en-GB" sz="2400" kern="0" dirty="0">
              <a:solidFill>
                <a:srgbClr val="404040"/>
              </a:solidFill>
              <a:latin typeface="Nunito Sans" panose="00000500000000000000" pitchFamily="2" charset="0"/>
            </a:endParaRPr>
          </a:p>
          <a:p>
            <a:pPr marL="10795" defTabSz="914400"/>
            <a:r>
              <a:rPr lang="en-GB" sz="2400" b="1" kern="0" dirty="0">
                <a:solidFill>
                  <a:sysClr val="windowText" lastClr="000000"/>
                </a:solidFill>
              </a:rPr>
              <a:t>Support Team - </a:t>
            </a:r>
          </a:p>
          <a:p>
            <a:pPr marL="10795" defTabSz="914400"/>
            <a:r>
              <a:rPr lang="en-GB" sz="2400" b="0" i="0" dirty="0">
                <a:solidFill>
                  <a:srgbClr val="404040"/>
                </a:solidFill>
                <a:effectLst/>
                <a:latin typeface="Nunito Sans" panose="00000500000000000000" pitchFamily="2" charset="0"/>
              </a:rPr>
              <a:t>Provides the tools and resources to help Scouts run smoothly</a:t>
            </a:r>
            <a:endParaRPr lang="en-GB" sz="2400" dirty="0">
              <a:solidFill>
                <a:schemeClr val="accent1"/>
              </a:solidFill>
            </a:endParaRPr>
          </a:p>
        </p:txBody>
      </p:sp>
    </p:spTree>
    <p:extLst>
      <p:ext uri="{BB962C8B-B14F-4D97-AF65-F5344CB8AC3E}">
        <p14:creationId xmlns:p14="http://schemas.microsoft.com/office/powerpoint/2010/main" val="25046121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dirty="0"/>
              <a:t>How we Volunteer Together</a:t>
            </a:r>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a:t>Adopting a team-based approach</a:t>
            </a:r>
            <a:endParaRPr lang="en-GB" dirty="0"/>
          </a:p>
        </p:txBody>
      </p:sp>
      <p:sp>
        <p:nvSpPr>
          <p:cNvPr id="4" name="TextBox 3">
            <a:extLst>
              <a:ext uri="{FF2B5EF4-FFF2-40B4-BE49-F238E27FC236}">
                <a16:creationId xmlns:a16="http://schemas.microsoft.com/office/drawing/2014/main" id="{A0CA0ABC-BFFA-099F-201B-78E980AEAA11}"/>
              </a:ext>
            </a:extLst>
          </p:cNvPr>
          <p:cNvSpPr txBox="1"/>
          <p:nvPr/>
        </p:nvSpPr>
        <p:spPr>
          <a:xfrm>
            <a:off x="186647" y="903098"/>
            <a:ext cx="4988327" cy="400110"/>
          </a:xfrm>
          <a:prstGeom prst="rect">
            <a:avLst/>
          </a:prstGeom>
          <a:noFill/>
        </p:spPr>
        <p:txBody>
          <a:bodyPr wrap="square">
            <a:spAutoFit/>
          </a:bodyPr>
          <a:lstStyle/>
          <a:p>
            <a:pPr marL="64770">
              <a:spcBef>
                <a:spcPts val="2145"/>
              </a:spcBef>
            </a:pPr>
            <a:r>
              <a:rPr lang="en-GB" sz="2000" dirty="0">
                <a:solidFill>
                  <a:schemeClr val="accent5"/>
                </a:solidFill>
                <a:latin typeface="Nunito Sans Black" panose="00000A00000000000000" pitchFamily="2" charset="0"/>
                <a:cs typeface="Nunito Sans Black"/>
              </a:rPr>
              <a:t>District: West Blanksville</a:t>
            </a:r>
          </a:p>
        </p:txBody>
      </p:sp>
      <p:graphicFrame>
        <p:nvGraphicFramePr>
          <p:cNvPr id="43" name="Diagram 42">
            <a:extLst>
              <a:ext uri="{FF2B5EF4-FFF2-40B4-BE49-F238E27FC236}">
                <a16:creationId xmlns:a16="http://schemas.microsoft.com/office/drawing/2014/main" id="{7A08EBB3-9054-1BF1-5082-A21C5FF5074F}"/>
              </a:ext>
            </a:extLst>
          </p:cNvPr>
          <p:cNvGraphicFramePr/>
          <p:nvPr/>
        </p:nvGraphicFramePr>
        <p:xfrm>
          <a:off x="-648638" y="1516957"/>
          <a:ext cx="7434446" cy="46047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5" name="Diagram 74">
            <a:extLst>
              <a:ext uri="{FF2B5EF4-FFF2-40B4-BE49-F238E27FC236}">
                <a16:creationId xmlns:a16="http://schemas.microsoft.com/office/drawing/2014/main" id="{D4BB9C68-58B0-FBBA-3D6A-D6BE0DBC1EF6}"/>
              </a:ext>
            </a:extLst>
          </p:cNvPr>
          <p:cNvGraphicFramePr/>
          <p:nvPr>
            <p:extLst>
              <p:ext uri="{D42A27DB-BD31-4B8C-83A1-F6EECF244321}">
                <p14:modId xmlns:p14="http://schemas.microsoft.com/office/powerpoint/2010/main" val="2607594038"/>
              </p:ext>
            </p:extLst>
          </p:nvPr>
        </p:nvGraphicFramePr>
        <p:xfrm>
          <a:off x="3545411" y="1464257"/>
          <a:ext cx="7634572" cy="706750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95" name="Diagram 94">
            <a:extLst>
              <a:ext uri="{FF2B5EF4-FFF2-40B4-BE49-F238E27FC236}">
                <a16:creationId xmlns:a16="http://schemas.microsoft.com/office/drawing/2014/main" id="{D5EB983D-5A3D-AC31-AADC-7EC2DC94AF94}"/>
              </a:ext>
            </a:extLst>
          </p:cNvPr>
          <p:cNvGraphicFramePr/>
          <p:nvPr>
            <p:extLst>
              <p:ext uri="{D42A27DB-BD31-4B8C-83A1-F6EECF244321}">
                <p14:modId xmlns:p14="http://schemas.microsoft.com/office/powerpoint/2010/main" val="3172624382"/>
              </p:ext>
            </p:extLst>
          </p:nvPr>
        </p:nvGraphicFramePr>
        <p:xfrm>
          <a:off x="6803877" y="1494203"/>
          <a:ext cx="6478987" cy="358793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33693553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dirty="0"/>
              <a:t>How we Volunteer Together</a:t>
            </a:r>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a:t>Adopting a team-based approach</a:t>
            </a:r>
            <a:endParaRPr lang="en-GB" dirty="0"/>
          </a:p>
        </p:txBody>
      </p:sp>
      <p:sp>
        <p:nvSpPr>
          <p:cNvPr id="4" name="TextBox 3">
            <a:extLst>
              <a:ext uri="{FF2B5EF4-FFF2-40B4-BE49-F238E27FC236}">
                <a16:creationId xmlns:a16="http://schemas.microsoft.com/office/drawing/2014/main" id="{A0CA0ABC-BFFA-099F-201B-78E980AEAA11}"/>
              </a:ext>
            </a:extLst>
          </p:cNvPr>
          <p:cNvSpPr txBox="1"/>
          <p:nvPr/>
        </p:nvSpPr>
        <p:spPr>
          <a:xfrm>
            <a:off x="186647" y="903098"/>
            <a:ext cx="4988327" cy="400110"/>
          </a:xfrm>
          <a:prstGeom prst="rect">
            <a:avLst/>
          </a:prstGeom>
          <a:noFill/>
        </p:spPr>
        <p:txBody>
          <a:bodyPr wrap="square">
            <a:spAutoFit/>
          </a:bodyPr>
          <a:lstStyle/>
          <a:p>
            <a:pPr marL="64770">
              <a:spcBef>
                <a:spcPts val="2145"/>
              </a:spcBef>
            </a:pPr>
            <a:r>
              <a:rPr lang="en-GB" sz="2000" dirty="0">
                <a:solidFill>
                  <a:schemeClr val="accent5"/>
                </a:solidFill>
                <a:latin typeface="Nunito Sans Black" panose="00000A00000000000000" pitchFamily="2" charset="0"/>
                <a:cs typeface="Nunito Sans Black"/>
              </a:rPr>
              <a:t>County Structure</a:t>
            </a:r>
          </a:p>
        </p:txBody>
      </p:sp>
      <p:grpSp>
        <p:nvGrpSpPr>
          <p:cNvPr id="16" name="Group 15">
            <a:extLst>
              <a:ext uri="{FF2B5EF4-FFF2-40B4-BE49-F238E27FC236}">
                <a16:creationId xmlns:a16="http://schemas.microsoft.com/office/drawing/2014/main" id="{78D65956-8194-B00F-5844-0F926842C8B8}"/>
              </a:ext>
            </a:extLst>
          </p:cNvPr>
          <p:cNvGrpSpPr/>
          <p:nvPr/>
        </p:nvGrpSpPr>
        <p:grpSpPr>
          <a:xfrm>
            <a:off x="331031" y="1319873"/>
            <a:ext cx="11563017" cy="4902380"/>
            <a:chOff x="403527" y="1099188"/>
            <a:chExt cx="11563017" cy="4902380"/>
          </a:xfrm>
        </p:grpSpPr>
        <p:grpSp>
          <p:nvGrpSpPr>
            <p:cNvPr id="17" name="Group 16">
              <a:extLst>
                <a:ext uri="{FF2B5EF4-FFF2-40B4-BE49-F238E27FC236}">
                  <a16:creationId xmlns:a16="http://schemas.microsoft.com/office/drawing/2014/main" id="{60B49DED-C47D-A7EF-B49C-ECA4EE9F5846}"/>
                </a:ext>
              </a:extLst>
            </p:cNvPr>
            <p:cNvGrpSpPr/>
            <p:nvPr/>
          </p:nvGrpSpPr>
          <p:grpSpPr>
            <a:xfrm>
              <a:off x="3849581" y="1138222"/>
              <a:ext cx="4492838" cy="4581556"/>
              <a:chOff x="102411" y="-18886"/>
              <a:chExt cx="4492838" cy="4581556"/>
            </a:xfrm>
          </p:grpSpPr>
          <p:sp>
            <p:nvSpPr>
              <p:cNvPr id="35" name="Freeform 54">
                <a:extLst>
                  <a:ext uri="{FF2B5EF4-FFF2-40B4-BE49-F238E27FC236}">
                    <a16:creationId xmlns:a16="http://schemas.microsoft.com/office/drawing/2014/main" id="{E2210361-F492-2ED6-9231-833312B71D07}"/>
                  </a:ext>
                </a:extLst>
              </p:cNvPr>
              <p:cNvSpPr>
                <a:spLocks/>
              </p:cNvSpPr>
              <p:nvPr/>
            </p:nvSpPr>
            <p:spPr bwMode="auto">
              <a:xfrm>
                <a:off x="701039" y="632460"/>
                <a:ext cx="3240000" cy="3240000"/>
              </a:xfrm>
              <a:custGeom>
                <a:avLst/>
                <a:gdLst>
                  <a:gd name="T0" fmla="*/ 474 w 4334"/>
                  <a:gd name="T1" fmla="*/ 0 h 4526"/>
                  <a:gd name="T2" fmla="*/ 397 w 4334"/>
                  <a:gd name="T3" fmla="*/ 6 h 4526"/>
                  <a:gd name="T4" fmla="*/ 324 w 4334"/>
                  <a:gd name="T5" fmla="*/ 24 h 4526"/>
                  <a:gd name="T6" fmla="*/ 256 w 4334"/>
                  <a:gd name="T7" fmla="*/ 53 h 4526"/>
                  <a:gd name="T8" fmla="*/ 194 w 4334"/>
                  <a:gd name="T9" fmla="*/ 91 h 4526"/>
                  <a:gd name="T10" fmla="*/ 139 w 4334"/>
                  <a:gd name="T11" fmla="*/ 139 h 4526"/>
                  <a:gd name="T12" fmla="*/ 91 w 4334"/>
                  <a:gd name="T13" fmla="*/ 194 h 4526"/>
                  <a:gd name="T14" fmla="*/ 53 w 4334"/>
                  <a:gd name="T15" fmla="*/ 256 h 4526"/>
                  <a:gd name="T16" fmla="*/ 24 w 4334"/>
                  <a:gd name="T17" fmla="*/ 324 h 4526"/>
                  <a:gd name="T18" fmla="*/ 6 w 4334"/>
                  <a:gd name="T19" fmla="*/ 397 h 4526"/>
                  <a:gd name="T20" fmla="*/ 0 w 4334"/>
                  <a:gd name="T21" fmla="*/ 474 h 4526"/>
                  <a:gd name="T22" fmla="*/ 0 w 4334"/>
                  <a:gd name="T23" fmla="*/ 4052 h 4526"/>
                  <a:gd name="T24" fmla="*/ 6 w 4334"/>
                  <a:gd name="T25" fmla="*/ 4129 h 4526"/>
                  <a:gd name="T26" fmla="*/ 24 w 4334"/>
                  <a:gd name="T27" fmla="*/ 4202 h 4526"/>
                  <a:gd name="T28" fmla="*/ 53 w 4334"/>
                  <a:gd name="T29" fmla="*/ 4270 h 4526"/>
                  <a:gd name="T30" fmla="*/ 91 w 4334"/>
                  <a:gd name="T31" fmla="*/ 4332 h 4526"/>
                  <a:gd name="T32" fmla="*/ 139 w 4334"/>
                  <a:gd name="T33" fmla="*/ 4387 h 4526"/>
                  <a:gd name="T34" fmla="*/ 194 w 4334"/>
                  <a:gd name="T35" fmla="*/ 4435 h 4526"/>
                  <a:gd name="T36" fmla="*/ 256 w 4334"/>
                  <a:gd name="T37" fmla="*/ 4473 h 4526"/>
                  <a:gd name="T38" fmla="*/ 324 w 4334"/>
                  <a:gd name="T39" fmla="*/ 4502 h 4526"/>
                  <a:gd name="T40" fmla="*/ 397 w 4334"/>
                  <a:gd name="T41" fmla="*/ 4520 h 4526"/>
                  <a:gd name="T42" fmla="*/ 474 w 4334"/>
                  <a:gd name="T43" fmla="*/ 4526 h 4526"/>
                  <a:gd name="T44" fmla="*/ 3858 w 4334"/>
                  <a:gd name="T45" fmla="*/ 4526 h 4526"/>
                  <a:gd name="T46" fmla="*/ 3935 w 4334"/>
                  <a:gd name="T47" fmla="*/ 4520 h 4526"/>
                  <a:gd name="T48" fmla="*/ 4008 w 4334"/>
                  <a:gd name="T49" fmla="*/ 4502 h 4526"/>
                  <a:gd name="T50" fmla="*/ 4077 w 4334"/>
                  <a:gd name="T51" fmla="*/ 4473 h 4526"/>
                  <a:gd name="T52" fmla="*/ 4139 w 4334"/>
                  <a:gd name="T53" fmla="*/ 4435 h 4526"/>
                  <a:gd name="T54" fmla="*/ 4194 w 4334"/>
                  <a:gd name="T55" fmla="*/ 4387 h 4526"/>
                  <a:gd name="T56" fmla="*/ 4242 w 4334"/>
                  <a:gd name="T57" fmla="*/ 4332 h 4526"/>
                  <a:gd name="T58" fmla="*/ 4280 w 4334"/>
                  <a:gd name="T59" fmla="*/ 4270 h 4526"/>
                  <a:gd name="T60" fmla="*/ 4309 w 4334"/>
                  <a:gd name="T61" fmla="*/ 4202 h 4526"/>
                  <a:gd name="T62" fmla="*/ 4327 w 4334"/>
                  <a:gd name="T63" fmla="*/ 4129 h 4526"/>
                  <a:gd name="T64" fmla="*/ 4333 w 4334"/>
                  <a:gd name="T65" fmla="*/ 4052 h 4526"/>
                  <a:gd name="T66" fmla="*/ 4333 w 4334"/>
                  <a:gd name="T67" fmla="*/ 474 h 4526"/>
                  <a:gd name="T68" fmla="*/ 4327 w 4334"/>
                  <a:gd name="T69" fmla="*/ 397 h 4526"/>
                  <a:gd name="T70" fmla="*/ 4309 w 4334"/>
                  <a:gd name="T71" fmla="*/ 324 h 4526"/>
                  <a:gd name="T72" fmla="*/ 4280 w 4334"/>
                  <a:gd name="T73" fmla="*/ 256 h 4526"/>
                  <a:gd name="T74" fmla="*/ 4242 w 4334"/>
                  <a:gd name="T75" fmla="*/ 194 h 4526"/>
                  <a:gd name="T76" fmla="*/ 4194 w 4334"/>
                  <a:gd name="T77" fmla="*/ 139 h 4526"/>
                  <a:gd name="T78" fmla="*/ 4139 w 4334"/>
                  <a:gd name="T79" fmla="*/ 91 h 4526"/>
                  <a:gd name="T80" fmla="*/ 4077 w 4334"/>
                  <a:gd name="T81" fmla="*/ 53 h 4526"/>
                  <a:gd name="T82" fmla="*/ 4008 w 4334"/>
                  <a:gd name="T83" fmla="*/ 24 h 4526"/>
                  <a:gd name="T84" fmla="*/ 3935 w 4334"/>
                  <a:gd name="T85" fmla="*/ 6 h 4526"/>
                  <a:gd name="T86" fmla="*/ 3858 w 4334"/>
                  <a:gd name="T87" fmla="*/ 0 h 4526"/>
                  <a:gd name="T88" fmla="*/ 474 w 4334"/>
                  <a:gd name="T89" fmla="*/ 0 h 4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334" h="4526">
                    <a:moveTo>
                      <a:pt x="474" y="0"/>
                    </a:moveTo>
                    <a:lnTo>
                      <a:pt x="397" y="6"/>
                    </a:lnTo>
                    <a:lnTo>
                      <a:pt x="324" y="24"/>
                    </a:lnTo>
                    <a:lnTo>
                      <a:pt x="256" y="53"/>
                    </a:lnTo>
                    <a:lnTo>
                      <a:pt x="194" y="91"/>
                    </a:lnTo>
                    <a:lnTo>
                      <a:pt x="139" y="139"/>
                    </a:lnTo>
                    <a:lnTo>
                      <a:pt x="91" y="194"/>
                    </a:lnTo>
                    <a:lnTo>
                      <a:pt x="53" y="256"/>
                    </a:lnTo>
                    <a:lnTo>
                      <a:pt x="24" y="324"/>
                    </a:lnTo>
                    <a:lnTo>
                      <a:pt x="6" y="397"/>
                    </a:lnTo>
                    <a:lnTo>
                      <a:pt x="0" y="474"/>
                    </a:lnTo>
                    <a:lnTo>
                      <a:pt x="0" y="4052"/>
                    </a:lnTo>
                    <a:lnTo>
                      <a:pt x="6" y="4129"/>
                    </a:lnTo>
                    <a:lnTo>
                      <a:pt x="24" y="4202"/>
                    </a:lnTo>
                    <a:lnTo>
                      <a:pt x="53" y="4270"/>
                    </a:lnTo>
                    <a:lnTo>
                      <a:pt x="91" y="4332"/>
                    </a:lnTo>
                    <a:lnTo>
                      <a:pt x="139" y="4387"/>
                    </a:lnTo>
                    <a:lnTo>
                      <a:pt x="194" y="4435"/>
                    </a:lnTo>
                    <a:lnTo>
                      <a:pt x="256" y="4473"/>
                    </a:lnTo>
                    <a:lnTo>
                      <a:pt x="324" y="4502"/>
                    </a:lnTo>
                    <a:lnTo>
                      <a:pt x="397" y="4520"/>
                    </a:lnTo>
                    <a:lnTo>
                      <a:pt x="474" y="4526"/>
                    </a:lnTo>
                    <a:lnTo>
                      <a:pt x="3858" y="4526"/>
                    </a:lnTo>
                    <a:lnTo>
                      <a:pt x="3935" y="4520"/>
                    </a:lnTo>
                    <a:lnTo>
                      <a:pt x="4008" y="4502"/>
                    </a:lnTo>
                    <a:lnTo>
                      <a:pt x="4077" y="4473"/>
                    </a:lnTo>
                    <a:lnTo>
                      <a:pt x="4139" y="4435"/>
                    </a:lnTo>
                    <a:lnTo>
                      <a:pt x="4194" y="4387"/>
                    </a:lnTo>
                    <a:lnTo>
                      <a:pt x="4242" y="4332"/>
                    </a:lnTo>
                    <a:lnTo>
                      <a:pt x="4280" y="4270"/>
                    </a:lnTo>
                    <a:lnTo>
                      <a:pt x="4309" y="4202"/>
                    </a:lnTo>
                    <a:lnTo>
                      <a:pt x="4327" y="4129"/>
                    </a:lnTo>
                    <a:lnTo>
                      <a:pt x="4333" y="4052"/>
                    </a:lnTo>
                    <a:lnTo>
                      <a:pt x="4333" y="474"/>
                    </a:lnTo>
                    <a:lnTo>
                      <a:pt x="4327" y="397"/>
                    </a:lnTo>
                    <a:lnTo>
                      <a:pt x="4309" y="324"/>
                    </a:lnTo>
                    <a:lnTo>
                      <a:pt x="4280" y="256"/>
                    </a:lnTo>
                    <a:lnTo>
                      <a:pt x="4242" y="194"/>
                    </a:lnTo>
                    <a:lnTo>
                      <a:pt x="4194" y="139"/>
                    </a:lnTo>
                    <a:lnTo>
                      <a:pt x="4139" y="91"/>
                    </a:lnTo>
                    <a:lnTo>
                      <a:pt x="4077" y="53"/>
                    </a:lnTo>
                    <a:lnTo>
                      <a:pt x="4008" y="24"/>
                    </a:lnTo>
                    <a:lnTo>
                      <a:pt x="3935" y="6"/>
                    </a:lnTo>
                    <a:lnTo>
                      <a:pt x="3858" y="0"/>
                    </a:lnTo>
                    <a:lnTo>
                      <a:pt x="474" y="0"/>
                    </a:lnTo>
                    <a:close/>
                  </a:path>
                </a:pathLst>
              </a:custGeom>
              <a:noFill/>
              <a:ln w="25590">
                <a:solidFill>
                  <a:srgbClr val="7413DC"/>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36" name="Freeform 56">
                <a:extLst>
                  <a:ext uri="{FF2B5EF4-FFF2-40B4-BE49-F238E27FC236}">
                    <a16:creationId xmlns:a16="http://schemas.microsoft.com/office/drawing/2014/main" id="{FAECDA49-FBE6-A8C4-7293-80791DBB78AE}"/>
                  </a:ext>
                </a:extLst>
              </p:cNvPr>
              <p:cNvSpPr>
                <a:spLocks/>
              </p:cNvSpPr>
              <p:nvPr/>
            </p:nvSpPr>
            <p:spPr bwMode="auto">
              <a:xfrm>
                <a:off x="1673039" y="-18886"/>
                <a:ext cx="1296000" cy="1296000"/>
              </a:xfrm>
              <a:custGeom>
                <a:avLst/>
                <a:gdLst>
                  <a:gd name="T0" fmla="*/ 1676 w 1908"/>
                  <a:gd name="T1" fmla="*/ 0 h 1908"/>
                  <a:gd name="T2" fmla="*/ 230 w 1908"/>
                  <a:gd name="T3" fmla="*/ 0 h 1908"/>
                  <a:gd name="T4" fmla="*/ 157 w 1908"/>
                  <a:gd name="T5" fmla="*/ 11 h 1908"/>
                  <a:gd name="T6" fmla="*/ 94 w 1908"/>
                  <a:gd name="T7" fmla="*/ 44 h 1908"/>
                  <a:gd name="T8" fmla="*/ 44 w 1908"/>
                  <a:gd name="T9" fmla="*/ 94 h 1908"/>
                  <a:gd name="T10" fmla="*/ 11 w 1908"/>
                  <a:gd name="T11" fmla="*/ 157 h 1908"/>
                  <a:gd name="T12" fmla="*/ 0 w 1908"/>
                  <a:gd name="T13" fmla="*/ 230 h 1908"/>
                  <a:gd name="T14" fmla="*/ 0 w 1908"/>
                  <a:gd name="T15" fmla="*/ 1676 h 1908"/>
                  <a:gd name="T16" fmla="*/ 11 w 1908"/>
                  <a:gd name="T17" fmla="*/ 1749 h 1908"/>
                  <a:gd name="T18" fmla="*/ 44 w 1908"/>
                  <a:gd name="T19" fmla="*/ 1812 h 1908"/>
                  <a:gd name="T20" fmla="*/ 94 w 1908"/>
                  <a:gd name="T21" fmla="*/ 1862 h 1908"/>
                  <a:gd name="T22" fmla="*/ 157 w 1908"/>
                  <a:gd name="T23" fmla="*/ 1895 h 1908"/>
                  <a:gd name="T24" fmla="*/ 230 w 1908"/>
                  <a:gd name="T25" fmla="*/ 1907 h 1908"/>
                  <a:gd name="T26" fmla="*/ 1676 w 1908"/>
                  <a:gd name="T27" fmla="*/ 1907 h 1908"/>
                  <a:gd name="T28" fmla="*/ 1749 w 1908"/>
                  <a:gd name="T29" fmla="*/ 1895 h 1908"/>
                  <a:gd name="T30" fmla="*/ 1812 w 1908"/>
                  <a:gd name="T31" fmla="*/ 1862 h 1908"/>
                  <a:gd name="T32" fmla="*/ 1862 w 1908"/>
                  <a:gd name="T33" fmla="*/ 1812 h 1908"/>
                  <a:gd name="T34" fmla="*/ 1895 w 1908"/>
                  <a:gd name="T35" fmla="*/ 1749 h 1908"/>
                  <a:gd name="T36" fmla="*/ 1907 w 1908"/>
                  <a:gd name="T37" fmla="*/ 1676 h 1908"/>
                  <a:gd name="T38" fmla="*/ 1907 w 1908"/>
                  <a:gd name="T39" fmla="*/ 230 h 1908"/>
                  <a:gd name="T40" fmla="*/ 1895 w 1908"/>
                  <a:gd name="T41" fmla="*/ 157 h 1908"/>
                  <a:gd name="T42" fmla="*/ 1862 w 1908"/>
                  <a:gd name="T43" fmla="*/ 94 h 1908"/>
                  <a:gd name="T44" fmla="*/ 1812 w 1908"/>
                  <a:gd name="T45" fmla="*/ 44 h 1908"/>
                  <a:gd name="T46" fmla="*/ 1749 w 1908"/>
                  <a:gd name="T47" fmla="*/ 11 h 1908"/>
                  <a:gd name="T48" fmla="*/ 1676 w 1908"/>
                  <a:gd name="T49" fmla="*/ 0 h 1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08" h="1908">
                    <a:moveTo>
                      <a:pt x="1676" y="0"/>
                    </a:moveTo>
                    <a:lnTo>
                      <a:pt x="230" y="0"/>
                    </a:lnTo>
                    <a:lnTo>
                      <a:pt x="157" y="11"/>
                    </a:lnTo>
                    <a:lnTo>
                      <a:pt x="94" y="44"/>
                    </a:lnTo>
                    <a:lnTo>
                      <a:pt x="44" y="94"/>
                    </a:lnTo>
                    <a:lnTo>
                      <a:pt x="11" y="157"/>
                    </a:lnTo>
                    <a:lnTo>
                      <a:pt x="0" y="230"/>
                    </a:lnTo>
                    <a:lnTo>
                      <a:pt x="0" y="1676"/>
                    </a:lnTo>
                    <a:lnTo>
                      <a:pt x="11" y="1749"/>
                    </a:lnTo>
                    <a:lnTo>
                      <a:pt x="44" y="1812"/>
                    </a:lnTo>
                    <a:lnTo>
                      <a:pt x="94" y="1862"/>
                    </a:lnTo>
                    <a:lnTo>
                      <a:pt x="157" y="1895"/>
                    </a:lnTo>
                    <a:lnTo>
                      <a:pt x="230" y="1907"/>
                    </a:lnTo>
                    <a:lnTo>
                      <a:pt x="1676" y="1907"/>
                    </a:lnTo>
                    <a:lnTo>
                      <a:pt x="1749" y="1895"/>
                    </a:lnTo>
                    <a:lnTo>
                      <a:pt x="1812" y="1862"/>
                    </a:lnTo>
                    <a:lnTo>
                      <a:pt x="1862" y="1812"/>
                    </a:lnTo>
                    <a:lnTo>
                      <a:pt x="1895" y="1749"/>
                    </a:lnTo>
                    <a:lnTo>
                      <a:pt x="1907" y="1676"/>
                    </a:lnTo>
                    <a:lnTo>
                      <a:pt x="1907" y="230"/>
                    </a:lnTo>
                    <a:lnTo>
                      <a:pt x="1895" y="157"/>
                    </a:lnTo>
                    <a:lnTo>
                      <a:pt x="1862" y="94"/>
                    </a:lnTo>
                    <a:lnTo>
                      <a:pt x="1812" y="44"/>
                    </a:lnTo>
                    <a:lnTo>
                      <a:pt x="1749" y="11"/>
                    </a:lnTo>
                    <a:lnTo>
                      <a:pt x="1676" y="0"/>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t>Leadership Team</a:t>
                </a:r>
              </a:p>
            </p:txBody>
          </p:sp>
          <p:sp>
            <p:nvSpPr>
              <p:cNvPr id="37" name="Freeform 57">
                <a:extLst>
                  <a:ext uri="{FF2B5EF4-FFF2-40B4-BE49-F238E27FC236}">
                    <a16:creationId xmlns:a16="http://schemas.microsoft.com/office/drawing/2014/main" id="{5C22098D-1760-6C87-8DFE-EF36DC8F75C8}"/>
                  </a:ext>
                </a:extLst>
              </p:cNvPr>
              <p:cNvSpPr>
                <a:spLocks/>
              </p:cNvSpPr>
              <p:nvPr/>
            </p:nvSpPr>
            <p:spPr bwMode="auto">
              <a:xfrm>
                <a:off x="107373" y="-13783"/>
                <a:ext cx="1296000" cy="1296000"/>
              </a:xfrm>
              <a:custGeom>
                <a:avLst/>
                <a:gdLst>
                  <a:gd name="T0" fmla="*/ 1676 w 1908"/>
                  <a:gd name="T1" fmla="*/ 0 h 1908"/>
                  <a:gd name="T2" fmla="*/ 230 w 1908"/>
                  <a:gd name="T3" fmla="*/ 0 h 1908"/>
                  <a:gd name="T4" fmla="*/ 157 w 1908"/>
                  <a:gd name="T5" fmla="*/ 11 h 1908"/>
                  <a:gd name="T6" fmla="*/ 94 w 1908"/>
                  <a:gd name="T7" fmla="*/ 44 h 1908"/>
                  <a:gd name="T8" fmla="*/ 44 w 1908"/>
                  <a:gd name="T9" fmla="*/ 94 h 1908"/>
                  <a:gd name="T10" fmla="*/ 11 w 1908"/>
                  <a:gd name="T11" fmla="*/ 157 h 1908"/>
                  <a:gd name="T12" fmla="*/ 0 w 1908"/>
                  <a:gd name="T13" fmla="*/ 230 h 1908"/>
                  <a:gd name="T14" fmla="*/ 0 w 1908"/>
                  <a:gd name="T15" fmla="*/ 1676 h 1908"/>
                  <a:gd name="T16" fmla="*/ 11 w 1908"/>
                  <a:gd name="T17" fmla="*/ 1749 h 1908"/>
                  <a:gd name="T18" fmla="*/ 44 w 1908"/>
                  <a:gd name="T19" fmla="*/ 1812 h 1908"/>
                  <a:gd name="T20" fmla="*/ 94 w 1908"/>
                  <a:gd name="T21" fmla="*/ 1862 h 1908"/>
                  <a:gd name="T22" fmla="*/ 157 w 1908"/>
                  <a:gd name="T23" fmla="*/ 1895 h 1908"/>
                  <a:gd name="T24" fmla="*/ 230 w 1908"/>
                  <a:gd name="T25" fmla="*/ 1907 h 1908"/>
                  <a:gd name="T26" fmla="*/ 1676 w 1908"/>
                  <a:gd name="T27" fmla="*/ 1907 h 1908"/>
                  <a:gd name="T28" fmla="*/ 1749 w 1908"/>
                  <a:gd name="T29" fmla="*/ 1895 h 1908"/>
                  <a:gd name="T30" fmla="*/ 1812 w 1908"/>
                  <a:gd name="T31" fmla="*/ 1862 h 1908"/>
                  <a:gd name="T32" fmla="*/ 1862 w 1908"/>
                  <a:gd name="T33" fmla="*/ 1812 h 1908"/>
                  <a:gd name="T34" fmla="*/ 1895 w 1908"/>
                  <a:gd name="T35" fmla="*/ 1749 h 1908"/>
                  <a:gd name="T36" fmla="*/ 1907 w 1908"/>
                  <a:gd name="T37" fmla="*/ 1676 h 1908"/>
                  <a:gd name="T38" fmla="*/ 1907 w 1908"/>
                  <a:gd name="T39" fmla="*/ 230 h 1908"/>
                  <a:gd name="T40" fmla="*/ 1895 w 1908"/>
                  <a:gd name="T41" fmla="*/ 157 h 1908"/>
                  <a:gd name="T42" fmla="*/ 1862 w 1908"/>
                  <a:gd name="T43" fmla="*/ 94 h 1908"/>
                  <a:gd name="T44" fmla="*/ 1812 w 1908"/>
                  <a:gd name="T45" fmla="*/ 44 h 1908"/>
                  <a:gd name="T46" fmla="*/ 1749 w 1908"/>
                  <a:gd name="T47" fmla="*/ 11 h 1908"/>
                  <a:gd name="T48" fmla="*/ 1676 w 1908"/>
                  <a:gd name="T49" fmla="*/ 0 h 1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08" h="1908">
                    <a:moveTo>
                      <a:pt x="1676" y="0"/>
                    </a:moveTo>
                    <a:lnTo>
                      <a:pt x="230" y="0"/>
                    </a:lnTo>
                    <a:lnTo>
                      <a:pt x="157" y="11"/>
                    </a:lnTo>
                    <a:lnTo>
                      <a:pt x="94" y="44"/>
                    </a:lnTo>
                    <a:lnTo>
                      <a:pt x="44" y="94"/>
                    </a:lnTo>
                    <a:lnTo>
                      <a:pt x="11" y="157"/>
                    </a:lnTo>
                    <a:lnTo>
                      <a:pt x="0" y="230"/>
                    </a:lnTo>
                    <a:lnTo>
                      <a:pt x="0" y="1676"/>
                    </a:lnTo>
                    <a:lnTo>
                      <a:pt x="11" y="1749"/>
                    </a:lnTo>
                    <a:lnTo>
                      <a:pt x="44" y="1812"/>
                    </a:lnTo>
                    <a:lnTo>
                      <a:pt x="94" y="1862"/>
                    </a:lnTo>
                    <a:lnTo>
                      <a:pt x="157" y="1895"/>
                    </a:lnTo>
                    <a:lnTo>
                      <a:pt x="230" y="1907"/>
                    </a:lnTo>
                    <a:lnTo>
                      <a:pt x="1676" y="1907"/>
                    </a:lnTo>
                    <a:lnTo>
                      <a:pt x="1749" y="1895"/>
                    </a:lnTo>
                    <a:lnTo>
                      <a:pt x="1812" y="1862"/>
                    </a:lnTo>
                    <a:lnTo>
                      <a:pt x="1862" y="1812"/>
                    </a:lnTo>
                    <a:lnTo>
                      <a:pt x="1895" y="1749"/>
                    </a:lnTo>
                    <a:lnTo>
                      <a:pt x="1907" y="1676"/>
                    </a:lnTo>
                    <a:lnTo>
                      <a:pt x="1907" y="230"/>
                    </a:lnTo>
                    <a:lnTo>
                      <a:pt x="1895" y="157"/>
                    </a:lnTo>
                    <a:lnTo>
                      <a:pt x="1862" y="94"/>
                    </a:lnTo>
                    <a:lnTo>
                      <a:pt x="1812" y="44"/>
                    </a:lnTo>
                    <a:lnTo>
                      <a:pt x="1749" y="11"/>
                    </a:lnTo>
                    <a:lnTo>
                      <a:pt x="1676" y="0"/>
                    </a:lnTo>
                    <a:close/>
                  </a:path>
                </a:pathLst>
              </a:custGeom>
              <a:solidFill>
                <a:srgbClr val="FFB4E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US" sz="1400" b="1" dirty="0">
                    <a:solidFill>
                      <a:sysClr val="windowText" lastClr="000000"/>
                    </a:solidFill>
                    <a:effectLst/>
                    <a:latin typeface="NunitoSans-Black"/>
                    <a:ea typeface="Times New Roman" panose="02020603050405020304" pitchFamily="18" charset="0"/>
                    <a:cs typeface="NunitoSans-Black"/>
                  </a:rPr>
                  <a:t> Trustee Board</a:t>
                </a:r>
                <a:endParaRPr lang="en-GB" sz="1400" b="1" dirty="0">
                  <a:solidFill>
                    <a:sysClr val="windowText" lastClr="000000"/>
                  </a:solidFill>
                  <a:effectLst/>
                  <a:latin typeface="NunitoSans-Black"/>
                  <a:ea typeface="Times New Roman" panose="02020603050405020304" pitchFamily="18" charset="0"/>
                  <a:cs typeface="NunitoSans-Black"/>
                </a:endParaRPr>
              </a:p>
            </p:txBody>
          </p:sp>
          <p:sp>
            <p:nvSpPr>
              <p:cNvPr id="38" name="Freeform 55">
                <a:extLst>
                  <a:ext uri="{FF2B5EF4-FFF2-40B4-BE49-F238E27FC236}">
                    <a16:creationId xmlns:a16="http://schemas.microsoft.com/office/drawing/2014/main" id="{4A0889BF-9EB0-C382-EA04-D62A6D9EFC02}"/>
                  </a:ext>
                </a:extLst>
              </p:cNvPr>
              <p:cNvSpPr>
                <a:spLocks/>
              </p:cNvSpPr>
              <p:nvPr/>
            </p:nvSpPr>
            <p:spPr bwMode="auto">
              <a:xfrm>
                <a:off x="1398411" y="1479892"/>
                <a:ext cx="1895878" cy="1584000"/>
              </a:xfrm>
              <a:custGeom>
                <a:avLst/>
                <a:gdLst>
                  <a:gd name="T0" fmla="*/ 2181 w 2482"/>
                  <a:gd name="T1" fmla="*/ 0 h 2481"/>
                  <a:gd name="T2" fmla="*/ 299 w 2482"/>
                  <a:gd name="T3" fmla="*/ 0 h 2481"/>
                  <a:gd name="T4" fmla="*/ 230 w 2482"/>
                  <a:gd name="T5" fmla="*/ 7 h 2481"/>
                  <a:gd name="T6" fmla="*/ 167 w 2482"/>
                  <a:gd name="T7" fmla="*/ 30 h 2481"/>
                  <a:gd name="T8" fmla="*/ 112 w 2482"/>
                  <a:gd name="T9" fmla="*/ 65 h 2481"/>
                  <a:gd name="T10" fmla="*/ 65 w 2482"/>
                  <a:gd name="T11" fmla="*/ 112 h 2481"/>
                  <a:gd name="T12" fmla="*/ 30 w 2482"/>
                  <a:gd name="T13" fmla="*/ 167 h 2481"/>
                  <a:gd name="T14" fmla="*/ 7 w 2482"/>
                  <a:gd name="T15" fmla="*/ 230 h 2481"/>
                  <a:gd name="T16" fmla="*/ 0 w 2482"/>
                  <a:gd name="T17" fmla="*/ 299 h 2481"/>
                  <a:gd name="T18" fmla="*/ 0 w 2482"/>
                  <a:gd name="T19" fmla="*/ 2181 h 2481"/>
                  <a:gd name="T20" fmla="*/ 7 w 2482"/>
                  <a:gd name="T21" fmla="*/ 2250 h 2481"/>
                  <a:gd name="T22" fmla="*/ 30 w 2482"/>
                  <a:gd name="T23" fmla="*/ 2313 h 2481"/>
                  <a:gd name="T24" fmla="*/ 65 w 2482"/>
                  <a:gd name="T25" fmla="*/ 2369 h 2481"/>
                  <a:gd name="T26" fmla="*/ 112 w 2482"/>
                  <a:gd name="T27" fmla="*/ 2415 h 2481"/>
                  <a:gd name="T28" fmla="*/ 167 w 2482"/>
                  <a:gd name="T29" fmla="*/ 2450 h 2481"/>
                  <a:gd name="T30" fmla="*/ 230 w 2482"/>
                  <a:gd name="T31" fmla="*/ 2473 h 2481"/>
                  <a:gd name="T32" fmla="*/ 299 w 2482"/>
                  <a:gd name="T33" fmla="*/ 2481 h 2481"/>
                  <a:gd name="T34" fmla="*/ 2181 w 2482"/>
                  <a:gd name="T35" fmla="*/ 2481 h 2481"/>
                  <a:gd name="T36" fmla="*/ 2250 w 2482"/>
                  <a:gd name="T37" fmla="*/ 2473 h 2481"/>
                  <a:gd name="T38" fmla="*/ 2313 w 2482"/>
                  <a:gd name="T39" fmla="*/ 2450 h 2481"/>
                  <a:gd name="T40" fmla="*/ 2369 w 2482"/>
                  <a:gd name="T41" fmla="*/ 2415 h 2481"/>
                  <a:gd name="T42" fmla="*/ 2415 w 2482"/>
                  <a:gd name="T43" fmla="*/ 2369 h 2481"/>
                  <a:gd name="T44" fmla="*/ 2450 w 2482"/>
                  <a:gd name="T45" fmla="*/ 2313 h 2481"/>
                  <a:gd name="T46" fmla="*/ 2473 w 2482"/>
                  <a:gd name="T47" fmla="*/ 2250 h 2481"/>
                  <a:gd name="T48" fmla="*/ 2481 w 2482"/>
                  <a:gd name="T49" fmla="*/ 2181 h 2481"/>
                  <a:gd name="T50" fmla="*/ 2481 w 2482"/>
                  <a:gd name="T51" fmla="*/ 299 h 2481"/>
                  <a:gd name="T52" fmla="*/ 2473 w 2482"/>
                  <a:gd name="T53" fmla="*/ 230 h 2481"/>
                  <a:gd name="T54" fmla="*/ 2450 w 2482"/>
                  <a:gd name="T55" fmla="*/ 167 h 2481"/>
                  <a:gd name="T56" fmla="*/ 2415 w 2482"/>
                  <a:gd name="T57" fmla="*/ 112 h 2481"/>
                  <a:gd name="T58" fmla="*/ 2369 w 2482"/>
                  <a:gd name="T59" fmla="*/ 65 h 2481"/>
                  <a:gd name="T60" fmla="*/ 2313 w 2482"/>
                  <a:gd name="T61" fmla="*/ 30 h 2481"/>
                  <a:gd name="T62" fmla="*/ 2250 w 2482"/>
                  <a:gd name="T63" fmla="*/ 7 h 2481"/>
                  <a:gd name="T64" fmla="*/ 2181 w 2482"/>
                  <a:gd name="T65" fmla="*/ 0 h 2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82" h="2481">
                    <a:moveTo>
                      <a:pt x="2181" y="0"/>
                    </a:moveTo>
                    <a:lnTo>
                      <a:pt x="299" y="0"/>
                    </a:lnTo>
                    <a:lnTo>
                      <a:pt x="230" y="7"/>
                    </a:lnTo>
                    <a:lnTo>
                      <a:pt x="167" y="30"/>
                    </a:lnTo>
                    <a:lnTo>
                      <a:pt x="112" y="65"/>
                    </a:lnTo>
                    <a:lnTo>
                      <a:pt x="65" y="112"/>
                    </a:lnTo>
                    <a:lnTo>
                      <a:pt x="30" y="167"/>
                    </a:lnTo>
                    <a:lnTo>
                      <a:pt x="7" y="230"/>
                    </a:lnTo>
                    <a:lnTo>
                      <a:pt x="0" y="299"/>
                    </a:lnTo>
                    <a:lnTo>
                      <a:pt x="0" y="2181"/>
                    </a:lnTo>
                    <a:lnTo>
                      <a:pt x="7" y="2250"/>
                    </a:lnTo>
                    <a:lnTo>
                      <a:pt x="30" y="2313"/>
                    </a:lnTo>
                    <a:lnTo>
                      <a:pt x="65" y="2369"/>
                    </a:lnTo>
                    <a:lnTo>
                      <a:pt x="112" y="2415"/>
                    </a:lnTo>
                    <a:lnTo>
                      <a:pt x="167" y="2450"/>
                    </a:lnTo>
                    <a:lnTo>
                      <a:pt x="230" y="2473"/>
                    </a:lnTo>
                    <a:lnTo>
                      <a:pt x="299" y="2481"/>
                    </a:lnTo>
                    <a:lnTo>
                      <a:pt x="2181" y="2481"/>
                    </a:lnTo>
                    <a:lnTo>
                      <a:pt x="2250" y="2473"/>
                    </a:lnTo>
                    <a:lnTo>
                      <a:pt x="2313" y="2450"/>
                    </a:lnTo>
                    <a:lnTo>
                      <a:pt x="2369" y="2415"/>
                    </a:lnTo>
                    <a:lnTo>
                      <a:pt x="2415" y="2369"/>
                    </a:lnTo>
                    <a:lnTo>
                      <a:pt x="2450" y="2313"/>
                    </a:lnTo>
                    <a:lnTo>
                      <a:pt x="2473" y="2250"/>
                    </a:lnTo>
                    <a:lnTo>
                      <a:pt x="2481" y="2181"/>
                    </a:lnTo>
                    <a:lnTo>
                      <a:pt x="2481" y="299"/>
                    </a:lnTo>
                    <a:lnTo>
                      <a:pt x="2473" y="230"/>
                    </a:lnTo>
                    <a:lnTo>
                      <a:pt x="2450" y="167"/>
                    </a:lnTo>
                    <a:lnTo>
                      <a:pt x="2415" y="112"/>
                    </a:lnTo>
                    <a:lnTo>
                      <a:pt x="2369" y="65"/>
                    </a:lnTo>
                    <a:lnTo>
                      <a:pt x="2313" y="30"/>
                    </a:lnTo>
                    <a:lnTo>
                      <a:pt x="2250" y="7"/>
                    </a:lnTo>
                    <a:lnTo>
                      <a:pt x="2181" y="0"/>
                    </a:ln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3600" dirty="0">
                    <a:solidFill>
                      <a:sysClr val="windowText" lastClr="000000"/>
                    </a:solidFill>
                    <a:latin typeface="Nunito Sans ExtraBold" panose="00000900000000000000" pitchFamily="2" charset="0"/>
                  </a:rPr>
                  <a:t>County</a:t>
                </a:r>
              </a:p>
            </p:txBody>
          </p:sp>
          <p:sp>
            <p:nvSpPr>
              <p:cNvPr id="39" name="Freeform 59">
                <a:extLst>
                  <a:ext uri="{FF2B5EF4-FFF2-40B4-BE49-F238E27FC236}">
                    <a16:creationId xmlns:a16="http://schemas.microsoft.com/office/drawing/2014/main" id="{BE0DE88F-C31C-8D75-9677-76628F8FACA1}"/>
                  </a:ext>
                </a:extLst>
              </p:cNvPr>
              <p:cNvSpPr>
                <a:spLocks/>
              </p:cNvSpPr>
              <p:nvPr/>
            </p:nvSpPr>
            <p:spPr bwMode="auto">
              <a:xfrm>
                <a:off x="102411" y="1632876"/>
                <a:ext cx="1296000" cy="1296000"/>
              </a:xfrm>
              <a:custGeom>
                <a:avLst/>
                <a:gdLst>
                  <a:gd name="T0" fmla="*/ 1676 w 1908"/>
                  <a:gd name="T1" fmla="*/ 0 h 1907"/>
                  <a:gd name="T2" fmla="*/ 230 w 1908"/>
                  <a:gd name="T3" fmla="*/ 0 h 1907"/>
                  <a:gd name="T4" fmla="*/ 157 w 1908"/>
                  <a:gd name="T5" fmla="*/ 11 h 1907"/>
                  <a:gd name="T6" fmla="*/ 94 w 1908"/>
                  <a:gd name="T7" fmla="*/ 44 h 1907"/>
                  <a:gd name="T8" fmla="*/ 44 w 1908"/>
                  <a:gd name="T9" fmla="*/ 94 h 1907"/>
                  <a:gd name="T10" fmla="*/ 11 w 1908"/>
                  <a:gd name="T11" fmla="*/ 157 h 1907"/>
                  <a:gd name="T12" fmla="*/ 0 w 1908"/>
                  <a:gd name="T13" fmla="*/ 230 h 1907"/>
                  <a:gd name="T14" fmla="*/ 0 w 1908"/>
                  <a:gd name="T15" fmla="*/ 1676 h 1907"/>
                  <a:gd name="T16" fmla="*/ 11 w 1908"/>
                  <a:gd name="T17" fmla="*/ 1749 h 1907"/>
                  <a:gd name="T18" fmla="*/ 44 w 1908"/>
                  <a:gd name="T19" fmla="*/ 1812 h 1907"/>
                  <a:gd name="T20" fmla="*/ 94 w 1908"/>
                  <a:gd name="T21" fmla="*/ 1862 h 1907"/>
                  <a:gd name="T22" fmla="*/ 157 w 1908"/>
                  <a:gd name="T23" fmla="*/ 1895 h 1907"/>
                  <a:gd name="T24" fmla="*/ 230 w 1908"/>
                  <a:gd name="T25" fmla="*/ 1907 h 1907"/>
                  <a:gd name="T26" fmla="*/ 1676 w 1908"/>
                  <a:gd name="T27" fmla="*/ 1907 h 1907"/>
                  <a:gd name="T28" fmla="*/ 1749 w 1908"/>
                  <a:gd name="T29" fmla="*/ 1895 h 1907"/>
                  <a:gd name="T30" fmla="*/ 1812 w 1908"/>
                  <a:gd name="T31" fmla="*/ 1862 h 1907"/>
                  <a:gd name="T32" fmla="*/ 1862 w 1908"/>
                  <a:gd name="T33" fmla="*/ 1812 h 1907"/>
                  <a:gd name="T34" fmla="*/ 1895 w 1908"/>
                  <a:gd name="T35" fmla="*/ 1749 h 1907"/>
                  <a:gd name="T36" fmla="*/ 1907 w 1908"/>
                  <a:gd name="T37" fmla="*/ 1676 h 1907"/>
                  <a:gd name="T38" fmla="*/ 1907 w 1908"/>
                  <a:gd name="T39" fmla="*/ 230 h 1907"/>
                  <a:gd name="T40" fmla="*/ 1895 w 1908"/>
                  <a:gd name="T41" fmla="*/ 157 h 1907"/>
                  <a:gd name="T42" fmla="*/ 1862 w 1908"/>
                  <a:gd name="T43" fmla="*/ 94 h 1907"/>
                  <a:gd name="T44" fmla="*/ 1812 w 1908"/>
                  <a:gd name="T45" fmla="*/ 44 h 1907"/>
                  <a:gd name="T46" fmla="*/ 1749 w 1908"/>
                  <a:gd name="T47" fmla="*/ 11 h 1907"/>
                  <a:gd name="T48" fmla="*/ 1676 w 1908"/>
                  <a:gd name="T49" fmla="*/ 0 h 1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08" h="1907">
                    <a:moveTo>
                      <a:pt x="1676" y="0"/>
                    </a:moveTo>
                    <a:lnTo>
                      <a:pt x="230" y="0"/>
                    </a:lnTo>
                    <a:lnTo>
                      <a:pt x="157" y="11"/>
                    </a:lnTo>
                    <a:lnTo>
                      <a:pt x="94" y="44"/>
                    </a:lnTo>
                    <a:lnTo>
                      <a:pt x="44" y="94"/>
                    </a:lnTo>
                    <a:lnTo>
                      <a:pt x="11" y="157"/>
                    </a:lnTo>
                    <a:lnTo>
                      <a:pt x="0" y="230"/>
                    </a:lnTo>
                    <a:lnTo>
                      <a:pt x="0" y="1676"/>
                    </a:lnTo>
                    <a:lnTo>
                      <a:pt x="11" y="1749"/>
                    </a:lnTo>
                    <a:lnTo>
                      <a:pt x="44" y="1812"/>
                    </a:lnTo>
                    <a:lnTo>
                      <a:pt x="94" y="1862"/>
                    </a:lnTo>
                    <a:lnTo>
                      <a:pt x="157" y="1895"/>
                    </a:lnTo>
                    <a:lnTo>
                      <a:pt x="230" y="1907"/>
                    </a:lnTo>
                    <a:lnTo>
                      <a:pt x="1676" y="1907"/>
                    </a:lnTo>
                    <a:lnTo>
                      <a:pt x="1749" y="1895"/>
                    </a:lnTo>
                    <a:lnTo>
                      <a:pt x="1812" y="1862"/>
                    </a:lnTo>
                    <a:lnTo>
                      <a:pt x="1862" y="1812"/>
                    </a:lnTo>
                    <a:lnTo>
                      <a:pt x="1895" y="1749"/>
                    </a:lnTo>
                    <a:lnTo>
                      <a:pt x="1907" y="1676"/>
                    </a:lnTo>
                    <a:lnTo>
                      <a:pt x="1907" y="230"/>
                    </a:lnTo>
                    <a:lnTo>
                      <a:pt x="1895" y="157"/>
                    </a:lnTo>
                    <a:lnTo>
                      <a:pt x="1862" y="94"/>
                    </a:lnTo>
                    <a:lnTo>
                      <a:pt x="1812" y="44"/>
                    </a:lnTo>
                    <a:lnTo>
                      <a:pt x="1749" y="11"/>
                    </a:lnTo>
                    <a:lnTo>
                      <a:pt x="1676" y="0"/>
                    </a:lnTo>
                    <a:close/>
                  </a:path>
                </a:pathLst>
              </a:custGeom>
              <a:solidFill>
                <a:srgbClr val="006DD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Volunteering Development Team</a:t>
                </a:r>
              </a:p>
            </p:txBody>
          </p:sp>
          <p:sp>
            <p:nvSpPr>
              <p:cNvPr id="40" name="Freeform 61">
                <a:extLst>
                  <a:ext uri="{FF2B5EF4-FFF2-40B4-BE49-F238E27FC236}">
                    <a16:creationId xmlns:a16="http://schemas.microsoft.com/office/drawing/2014/main" id="{3FDC4380-F7A9-1D85-DF6A-AF876A0BD335}"/>
                  </a:ext>
                </a:extLst>
              </p:cNvPr>
              <p:cNvSpPr>
                <a:spLocks/>
              </p:cNvSpPr>
              <p:nvPr/>
            </p:nvSpPr>
            <p:spPr bwMode="auto">
              <a:xfrm>
                <a:off x="3299249" y="1604460"/>
                <a:ext cx="1296000" cy="1296000"/>
              </a:xfrm>
              <a:custGeom>
                <a:avLst/>
                <a:gdLst>
                  <a:gd name="T0" fmla="*/ 1676 w 1908"/>
                  <a:gd name="T1" fmla="*/ 0 h 1908"/>
                  <a:gd name="T2" fmla="*/ 230 w 1908"/>
                  <a:gd name="T3" fmla="*/ 0 h 1908"/>
                  <a:gd name="T4" fmla="*/ 157 w 1908"/>
                  <a:gd name="T5" fmla="*/ 11 h 1908"/>
                  <a:gd name="T6" fmla="*/ 94 w 1908"/>
                  <a:gd name="T7" fmla="*/ 44 h 1908"/>
                  <a:gd name="T8" fmla="*/ 44 w 1908"/>
                  <a:gd name="T9" fmla="*/ 94 h 1908"/>
                  <a:gd name="T10" fmla="*/ 11 w 1908"/>
                  <a:gd name="T11" fmla="*/ 157 h 1908"/>
                  <a:gd name="T12" fmla="*/ 0 w 1908"/>
                  <a:gd name="T13" fmla="*/ 230 h 1908"/>
                  <a:gd name="T14" fmla="*/ 0 w 1908"/>
                  <a:gd name="T15" fmla="*/ 1676 h 1908"/>
                  <a:gd name="T16" fmla="*/ 11 w 1908"/>
                  <a:gd name="T17" fmla="*/ 1749 h 1908"/>
                  <a:gd name="T18" fmla="*/ 44 w 1908"/>
                  <a:gd name="T19" fmla="*/ 1812 h 1908"/>
                  <a:gd name="T20" fmla="*/ 94 w 1908"/>
                  <a:gd name="T21" fmla="*/ 1862 h 1908"/>
                  <a:gd name="T22" fmla="*/ 157 w 1908"/>
                  <a:gd name="T23" fmla="*/ 1895 h 1908"/>
                  <a:gd name="T24" fmla="*/ 230 w 1908"/>
                  <a:gd name="T25" fmla="*/ 1907 h 1908"/>
                  <a:gd name="T26" fmla="*/ 1676 w 1908"/>
                  <a:gd name="T27" fmla="*/ 1907 h 1908"/>
                  <a:gd name="T28" fmla="*/ 1749 w 1908"/>
                  <a:gd name="T29" fmla="*/ 1895 h 1908"/>
                  <a:gd name="T30" fmla="*/ 1812 w 1908"/>
                  <a:gd name="T31" fmla="*/ 1862 h 1908"/>
                  <a:gd name="T32" fmla="*/ 1862 w 1908"/>
                  <a:gd name="T33" fmla="*/ 1812 h 1908"/>
                  <a:gd name="T34" fmla="*/ 1895 w 1908"/>
                  <a:gd name="T35" fmla="*/ 1749 h 1908"/>
                  <a:gd name="T36" fmla="*/ 1907 w 1908"/>
                  <a:gd name="T37" fmla="*/ 1676 h 1908"/>
                  <a:gd name="T38" fmla="*/ 1907 w 1908"/>
                  <a:gd name="T39" fmla="*/ 230 h 1908"/>
                  <a:gd name="T40" fmla="*/ 1895 w 1908"/>
                  <a:gd name="T41" fmla="*/ 157 h 1908"/>
                  <a:gd name="T42" fmla="*/ 1862 w 1908"/>
                  <a:gd name="T43" fmla="*/ 94 h 1908"/>
                  <a:gd name="T44" fmla="*/ 1812 w 1908"/>
                  <a:gd name="T45" fmla="*/ 44 h 1908"/>
                  <a:gd name="T46" fmla="*/ 1749 w 1908"/>
                  <a:gd name="T47" fmla="*/ 11 h 1908"/>
                  <a:gd name="T48" fmla="*/ 1676 w 1908"/>
                  <a:gd name="T49" fmla="*/ 0 h 1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08" h="1908">
                    <a:moveTo>
                      <a:pt x="1676" y="0"/>
                    </a:moveTo>
                    <a:lnTo>
                      <a:pt x="230" y="0"/>
                    </a:lnTo>
                    <a:lnTo>
                      <a:pt x="157" y="11"/>
                    </a:lnTo>
                    <a:lnTo>
                      <a:pt x="94" y="44"/>
                    </a:lnTo>
                    <a:lnTo>
                      <a:pt x="44" y="94"/>
                    </a:lnTo>
                    <a:lnTo>
                      <a:pt x="11" y="157"/>
                    </a:lnTo>
                    <a:lnTo>
                      <a:pt x="0" y="230"/>
                    </a:lnTo>
                    <a:lnTo>
                      <a:pt x="0" y="1676"/>
                    </a:lnTo>
                    <a:lnTo>
                      <a:pt x="11" y="1749"/>
                    </a:lnTo>
                    <a:lnTo>
                      <a:pt x="44" y="1812"/>
                    </a:lnTo>
                    <a:lnTo>
                      <a:pt x="94" y="1862"/>
                    </a:lnTo>
                    <a:lnTo>
                      <a:pt x="157" y="1895"/>
                    </a:lnTo>
                    <a:lnTo>
                      <a:pt x="230" y="1907"/>
                    </a:lnTo>
                    <a:lnTo>
                      <a:pt x="1676" y="1907"/>
                    </a:lnTo>
                    <a:lnTo>
                      <a:pt x="1749" y="1895"/>
                    </a:lnTo>
                    <a:lnTo>
                      <a:pt x="1812" y="1862"/>
                    </a:lnTo>
                    <a:lnTo>
                      <a:pt x="1862" y="1812"/>
                    </a:lnTo>
                    <a:lnTo>
                      <a:pt x="1895" y="1749"/>
                    </a:lnTo>
                    <a:lnTo>
                      <a:pt x="1907" y="1676"/>
                    </a:lnTo>
                    <a:lnTo>
                      <a:pt x="1907" y="230"/>
                    </a:lnTo>
                    <a:lnTo>
                      <a:pt x="1895" y="157"/>
                    </a:lnTo>
                    <a:lnTo>
                      <a:pt x="1862" y="94"/>
                    </a:lnTo>
                    <a:lnTo>
                      <a:pt x="1812" y="44"/>
                    </a:lnTo>
                    <a:lnTo>
                      <a:pt x="1749" y="11"/>
                    </a:lnTo>
                    <a:lnTo>
                      <a:pt x="1676" y="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Districts</a:t>
                </a:r>
                <a:endParaRPr lang="en-GB" sz="1600" b="1">
                  <a:solidFill>
                    <a:schemeClr val="bg1"/>
                  </a:solidFill>
                </a:endParaRPr>
              </a:p>
            </p:txBody>
          </p:sp>
          <p:sp>
            <p:nvSpPr>
              <p:cNvPr id="41" name="Freeform 62">
                <a:extLst>
                  <a:ext uri="{FF2B5EF4-FFF2-40B4-BE49-F238E27FC236}">
                    <a16:creationId xmlns:a16="http://schemas.microsoft.com/office/drawing/2014/main" id="{099A8903-F55B-D09B-A82D-13AD98637255}"/>
                  </a:ext>
                </a:extLst>
              </p:cNvPr>
              <p:cNvSpPr>
                <a:spLocks/>
              </p:cNvSpPr>
              <p:nvPr/>
            </p:nvSpPr>
            <p:spPr bwMode="auto">
              <a:xfrm>
                <a:off x="107373" y="3266670"/>
                <a:ext cx="1296000" cy="1296000"/>
              </a:xfrm>
              <a:custGeom>
                <a:avLst/>
                <a:gdLst>
                  <a:gd name="T0" fmla="*/ 1676 w 1908"/>
                  <a:gd name="T1" fmla="*/ 0 h 1908"/>
                  <a:gd name="T2" fmla="*/ 230 w 1908"/>
                  <a:gd name="T3" fmla="*/ 0 h 1908"/>
                  <a:gd name="T4" fmla="*/ 157 w 1908"/>
                  <a:gd name="T5" fmla="*/ 11 h 1908"/>
                  <a:gd name="T6" fmla="*/ 94 w 1908"/>
                  <a:gd name="T7" fmla="*/ 44 h 1908"/>
                  <a:gd name="T8" fmla="*/ 44 w 1908"/>
                  <a:gd name="T9" fmla="*/ 94 h 1908"/>
                  <a:gd name="T10" fmla="*/ 11 w 1908"/>
                  <a:gd name="T11" fmla="*/ 157 h 1908"/>
                  <a:gd name="T12" fmla="*/ 0 w 1908"/>
                  <a:gd name="T13" fmla="*/ 230 h 1908"/>
                  <a:gd name="T14" fmla="*/ 0 w 1908"/>
                  <a:gd name="T15" fmla="*/ 1676 h 1908"/>
                  <a:gd name="T16" fmla="*/ 11 w 1908"/>
                  <a:gd name="T17" fmla="*/ 1749 h 1908"/>
                  <a:gd name="T18" fmla="*/ 44 w 1908"/>
                  <a:gd name="T19" fmla="*/ 1812 h 1908"/>
                  <a:gd name="T20" fmla="*/ 94 w 1908"/>
                  <a:gd name="T21" fmla="*/ 1862 h 1908"/>
                  <a:gd name="T22" fmla="*/ 157 w 1908"/>
                  <a:gd name="T23" fmla="*/ 1895 h 1908"/>
                  <a:gd name="T24" fmla="*/ 230 w 1908"/>
                  <a:gd name="T25" fmla="*/ 1907 h 1908"/>
                  <a:gd name="T26" fmla="*/ 1676 w 1908"/>
                  <a:gd name="T27" fmla="*/ 1907 h 1908"/>
                  <a:gd name="T28" fmla="*/ 1749 w 1908"/>
                  <a:gd name="T29" fmla="*/ 1895 h 1908"/>
                  <a:gd name="T30" fmla="*/ 1812 w 1908"/>
                  <a:gd name="T31" fmla="*/ 1862 h 1908"/>
                  <a:gd name="T32" fmla="*/ 1862 w 1908"/>
                  <a:gd name="T33" fmla="*/ 1812 h 1908"/>
                  <a:gd name="T34" fmla="*/ 1895 w 1908"/>
                  <a:gd name="T35" fmla="*/ 1749 h 1908"/>
                  <a:gd name="T36" fmla="*/ 1907 w 1908"/>
                  <a:gd name="T37" fmla="*/ 1676 h 1908"/>
                  <a:gd name="T38" fmla="*/ 1907 w 1908"/>
                  <a:gd name="T39" fmla="*/ 230 h 1908"/>
                  <a:gd name="T40" fmla="*/ 1895 w 1908"/>
                  <a:gd name="T41" fmla="*/ 157 h 1908"/>
                  <a:gd name="T42" fmla="*/ 1862 w 1908"/>
                  <a:gd name="T43" fmla="*/ 94 h 1908"/>
                  <a:gd name="T44" fmla="*/ 1812 w 1908"/>
                  <a:gd name="T45" fmla="*/ 44 h 1908"/>
                  <a:gd name="T46" fmla="*/ 1749 w 1908"/>
                  <a:gd name="T47" fmla="*/ 11 h 1908"/>
                  <a:gd name="T48" fmla="*/ 1676 w 1908"/>
                  <a:gd name="T49" fmla="*/ 0 h 1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08" h="1908">
                    <a:moveTo>
                      <a:pt x="1676" y="0"/>
                    </a:moveTo>
                    <a:lnTo>
                      <a:pt x="230" y="0"/>
                    </a:lnTo>
                    <a:lnTo>
                      <a:pt x="157" y="11"/>
                    </a:lnTo>
                    <a:lnTo>
                      <a:pt x="94" y="44"/>
                    </a:lnTo>
                    <a:lnTo>
                      <a:pt x="44" y="94"/>
                    </a:lnTo>
                    <a:lnTo>
                      <a:pt x="11" y="157"/>
                    </a:lnTo>
                    <a:lnTo>
                      <a:pt x="0" y="230"/>
                    </a:lnTo>
                    <a:lnTo>
                      <a:pt x="0" y="1676"/>
                    </a:lnTo>
                    <a:lnTo>
                      <a:pt x="11" y="1749"/>
                    </a:lnTo>
                    <a:lnTo>
                      <a:pt x="44" y="1812"/>
                    </a:lnTo>
                    <a:lnTo>
                      <a:pt x="94" y="1862"/>
                    </a:lnTo>
                    <a:lnTo>
                      <a:pt x="157" y="1895"/>
                    </a:lnTo>
                    <a:lnTo>
                      <a:pt x="230" y="1907"/>
                    </a:lnTo>
                    <a:lnTo>
                      <a:pt x="1676" y="1907"/>
                    </a:lnTo>
                    <a:lnTo>
                      <a:pt x="1749" y="1895"/>
                    </a:lnTo>
                    <a:lnTo>
                      <a:pt x="1812" y="1862"/>
                    </a:lnTo>
                    <a:lnTo>
                      <a:pt x="1862" y="1812"/>
                    </a:lnTo>
                    <a:lnTo>
                      <a:pt x="1895" y="1749"/>
                    </a:lnTo>
                    <a:lnTo>
                      <a:pt x="1907" y="1676"/>
                    </a:lnTo>
                    <a:lnTo>
                      <a:pt x="1907" y="230"/>
                    </a:lnTo>
                    <a:lnTo>
                      <a:pt x="1895" y="157"/>
                    </a:lnTo>
                    <a:lnTo>
                      <a:pt x="1862" y="94"/>
                    </a:lnTo>
                    <a:lnTo>
                      <a:pt x="1812" y="44"/>
                    </a:lnTo>
                    <a:lnTo>
                      <a:pt x="1749" y="11"/>
                    </a:lnTo>
                    <a:lnTo>
                      <a:pt x="1676" y="0"/>
                    </a:lnTo>
                    <a:close/>
                  </a:path>
                </a:pathLst>
              </a:custGeom>
              <a:solidFill>
                <a:srgbClr val="006DD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Programme Team</a:t>
                </a:r>
              </a:p>
            </p:txBody>
          </p:sp>
          <p:sp>
            <p:nvSpPr>
              <p:cNvPr id="42" name="Freeform 62">
                <a:extLst>
                  <a:ext uri="{FF2B5EF4-FFF2-40B4-BE49-F238E27FC236}">
                    <a16:creationId xmlns:a16="http://schemas.microsoft.com/office/drawing/2014/main" id="{B24AE132-662F-3E07-D39B-17B3DF28FD52}"/>
                  </a:ext>
                </a:extLst>
              </p:cNvPr>
              <p:cNvSpPr>
                <a:spLocks/>
              </p:cNvSpPr>
              <p:nvPr/>
            </p:nvSpPr>
            <p:spPr bwMode="auto">
              <a:xfrm>
                <a:off x="1703311" y="3266670"/>
                <a:ext cx="1296000" cy="1296000"/>
              </a:xfrm>
              <a:custGeom>
                <a:avLst/>
                <a:gdLst>
                  <a:gd name="T0" fmla="*/ 1676 w 1908"/>
                  <a:gd name="T1" fmla="*/ 0 h 1908"/>
                  <a:gd name="T2" fmla="*/ 230 w 1908"/>
                  <a:gd name="T3" fmla="*/ 0 h 1908"/>
                  <a:gd name="T4" fmla="*/ 157 w 1908"/>
                  <a:gd name="T5" fmla="*/ 11 h 1908"/>
                  <a:gd name="T6" fmla="*/ 94 w 1908"/>
                  <a:gd name="T7" fmla="*/ 44 h 1908"/>
                  <a:gd name="T8" fmla="*/ 44 w 1908"/>
                  <a:gd name="T9" fmla="*/ 94 h 1908"/>
                  <a:gd name="T10" fmla="*/ 11 w 1908"/>
                  <a:gd name="T11" fmla="*/ 157 h 1908"/>
                  <a:gd name="T12" fmla="*/ 0 w 1908"/>
                  <a:gd name="T13" fmla="*/ 230 h 1908"/>
                  <a:gd name="T14" fmla="*/ 0 w 1908"/>
                  <a:gd name="T15" fmla="*/ 1676 h 1908"/>
                  <a:gd name="T16" fmla="*/ 11 w 1908"/>
                  <a:gd name="T17" fmla="*/ 1749 h 1908"/>
                  <a:gd name="T18" fmla="*/ 44 w 1908"/>
                  <a:gd name="T19" fmla="*/ 1812 h 1908"/>
                  <a:gd name="T20" fmla="*/ 94 w 1908"/>
                  <a:gd name="T21" fmla="*/ 1862 h 1908"/>
                  <a:gd name="T22" fmla="*/ 157 w 1908"/>
                  <a:gd name="T23" fmla="*/ 1895 h 1908"/>
                  <a:gd name="T24" fmla="*/ 230 w 1908"/>
                  <a:gd name="T25" fmla="*/ 1907 h 1908"/>
                  <a:gd name="T26" fmla="*/ 1676 w 1908"/>
                  <a:gd name="T27" fmla="*/ 1907 h 1908"/>
                  <a:gd name="T28" fmla="*/ 1749 w 1908"/>
                  <a:gd name="T29" fmla="*/ 1895 h 1908"/>
                  <a:gd name="T30" fmla="*/ 1812 w 1908"/>
                  <a:gd name="T31" fmla="*/ 1862 h 1908"/>
                  <a:gd name="T32" fmla="*/ 1862 w 1908"/>
                  <a:gd name="T33" fmla="*/ 1812 h 1908"/>
                  <a:gd name="T34" fmla="*/ 1895 w 1908"/>
                  <a:gd name="T35" fmla="*/ 1749 h 1908"/>
                  <a:gd name="T36" fmla="*/ 1907 w 1908"/>
                  <a:gd name="T37" fmla="*/ 1676 h 1908"/>
                  <a:gd name="T38" fmla="*/ 1907 w 1908"/>
                  <a:gd name="T39" fmla="*/ 230 h 1908"/>
                  <a:gd name="T40" fmla="*/ 1895 w 1908"/>
                  <a:gd name="T41" fmla="*/ 157 h 1908"/>
                  <a:gd name="T42" fmla="*/ 1862 w 1908"/>
                  <a:gd name="T43" fmla="*/ 94 h 1908"/>
                  <a:gd name="T44" fmla="*/ 1812 w 1908"/>
                  <a:gd name="T45" fmla="*/ 44 h 1908"/>
                  <a:gd name="T46" fmla="*/ 1749 w 1908"/>
                  <a:gd name="T47" fmla="*/ 11 h 1908"/>
                  <a:gd name="T48" fmla="*/ 1676 w 1908"/>
                  <a:gd name="T49" fmla="*/ 0 h 1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08" h="1908">
                    <a:moveTo>
                      <a:pt x="1676" y="0"/>
                    </a:moveTo>
                    <a:lnTo>
                      <a:pt x="230" y="0"/>
                    </a:lnTo>
                    <a:lnTo>
                      <a:pt x="157" y="11"/>
                    </a:lnTo>
                    <a:lnTo>
                      <a:pt x="94" y="44"/>
                    </a:lnTo>
                    <a:lnTo>
                      <a:pt x="44" y="94"/>
                    </a:lnTo>
                    <a:lnTo>
                      <a:pt x="11" y="157"/>
                    </a:lnTo>
                    <a:lnTo>
                      <a:pt x="0" y="230"/>
                    </a:lnTo>
                    <a:lnTo>
                      <a:pt x="0" y="1676"/>
                    </a:lnTo>
                    <a:lnTo>
                      <a:pt x="11" y="1749"/>
                    </a:lnTo>
                    <a:lnTo>
                      <a:pt x="44" y="1812"/>
                    </a:lnTo>
                    <a:lnTo>
                      <a:pt x="94" y="1862"/>
                    </a:lnTo>
                    <a:lnTo>
                      <a:pt x="157" y="1895"/>
                    </a:lnTo>
                    <a:lnTo>
                      <a:pt x="230" y="1907"/>
                    </a:lnTo>
                    <a:lnTo>
                      <a:pt x="1676" y="1907"/>
                    </a:lnTo>
                    <a:lnTo>
                      <a:pt x="1749" y="1895"/>
                    </a:lnTo>
                    <a:lnTo>
                      <a:pt x="1812" y="1862"/>
                    </a:lnTo>
                    <a:lnTo>
                      <a:pt x="1862" y="1812"/>
                    </a:lnTo>
                    <a:lnTo>
                      <a:pt x="1895" y="1749"/>
                    </a:lnTo>
                    <a:lnTo>
                      <a:pt x="1907" y="1676"/>
                    </a:lnTo>
                    <a:lnTo>
                      <a:pt x="1907" y="230"/>
                    </a:lnTo>
                    <a:lnTo>
                      <a:pt x="1895" y="157"/>
                    </a:lnTo>
                    <a:lnTo>
                      <a:pt x="1862" y="94"/>
                    </a:lnTo>
                    <a:lnTo>
                      <a:pt x="1812" y="44"/>
                    </a:lnTo>
                    <a:lnTo>
                      <a:pt x="1749" y="11"/>
                    </a:lnTo>
                    <a:lnTo>
                      <a:pt x="1676" y="0"/>
                    </a:lnTo>
                    <a:close/>
                  </a:path>
                </a:pathLst>
              </a:custGeom>
              <a:solidFill>
                <a:srgbClr val="006DD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Support Team</a:t>
                </a:r>
              </a:p>
            </p:txBody>
          </p:sp>
        </p:grpSp>
        <p:sp>
          <p:nvSpPr>
            <p:cNvPr id="18" name="Text Box 7">
              <a:extLst>
                <a:ext uri="{FF2B5EF4-FFF2-40B4-BE49-F238E27FC236}">
                  <a16:creationId xmlns:a16="http://schemas.microsoft.com/office/drawing/2014/main" id="{6B42CE85-6F0C-D6A8-DDDC-6A5CE4E4D593}"/>
                </a:ext>
              </a:extLst>
            </p:cNvPr>
            <p:cNvSpPr txBox="1"/>
            <p:nvPr/>
          </p:nvSpPr>
          <p:spPr>
            <a:xfrm>
              <a:off x="965502" y="2821862"/>
              <a:ext cx="2619375" cy="1296000"/>
            </a:xfrm>
            <a:prstGeom prst="rect">
              <a:avLst/>
            </a:prstGeom>
            <a:noFill/>
            <a:ln w="19050">
              <a:solidFill>
                <a:srgbClr val="7030A0"/>
              </a:solidFill>
              <a:prstDash val="sysDot"/>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GB" sz="1100">
                  <a:effectLst/>
                  <a:latin typeface="Nunito Sans" panose="00000500000000000000" pitchFamily="2" charset="0"/>
                  <a:ea typeface="Times New Roman" panose="02020603050405020304" pitchFamily="18" charset="0"/>
                  <a:cs typeface="NunitoSans-Black"/>
                </a:rPr>
                <a:t>For County teams and District Lead Volunteers:</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GB" sz="1100">
                  <a:effectLst/>
                  <a:latin typeface="Nunito Sans" panose="00000500000000000000" pitchFamily="2" charset="0"/>
                  <a:ea typeface="Times New Roman" panose="02020603050405020304" pitchFamily="18" charset="0"/>
                  <a:cs typeface="NunitoSans-Black"/>
                </a:rPr>
                <a:t>Attract and welcome new volunteers </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US" sz="1100">
                  <a:effectLst/>
                  <a:latin typeface="Nunito Sans" panose="00000500000000000000" pitchFamily="2" charset="0"/>
                  <a:ea typeface="Times New Roman" panose="02020603050405020304" pitchFamily="18" charset="0"/>
                  <a:cs typeface="NunitoSans-Black"/>
                </a:rPr>
                <a:t>Ensure volunteers are well-supported</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US" sz="1100">
                  <a:effectLst/>
                  <a:latin typeface="Nunito Sans" panose="00000500000000000000" pitchFamily="2" charset="0"/>
                  <a:ea typeface="Times New Roman" panose="02020603050405020304" pitchFamily="18" charset="0"/>
                  <a:cs typeface="NunitoSans-Black"/>
                </a:rPr>
                <a:t>Ensure volunteers are recognised</a:t>
              </a:r>
              <a:endParaRPr lang="en-GB" sz="1100">
                <a:effectLst/>
                <a:latin typeface="NunitoSans-Black"/>
                <a:ea typeface="Times New Roman" panose="02020603050405020304" pitchFamily="18" charset="0"/>
                <a:cs typeface="NunitoSans-Black"/>
              </a:endParaRPr>
            </a:p>
          </p:txBody>
        </p:sp>
        <p:sp>
          <p:nvSpPr>
            <p:cNvPr id="19" name="Text Box 5">
              <a:extLst>
                <a:ext uri="{FF2B5EF4-FFF2-40B4-BE49-F238E27FC236}">
                  <a16:creationId xmlns:a16="http://schemas.microsoft.com/office/drawing/2014/main" id="{3D6D91FB-D849-B5D2-A6CD-BF2A04007BA3}"/>
                </a:ext>
              </a:extLst>
            </p:cNvPr>
            <p:cNvSpPr txBox="1"/>
            <p:nvPr/>
          </p:nvSpPr>
          <p:spPr>
            <a:xfrm>
              <a:off x="7957875" y="1099188"/>
              <a:ext cx="4008669" cy="1312545"/>
            </a:xfrm>
            <a:prstGeom prst="rect">
              <a:avLst/>
            </a:prstGeom>
            <a:noFill/>
            <a:ln w="19050">
              <a:solidFill>
                <a:srgbClr val="7030A0"/>
              </a:solidFill>
              <a:prstDash val="sysDot"/>
            </a:ln>
          </p:spPr>
          <p:txBody>
            <a:bodyPr rot="0" spcFirstLastPara="0" vert="horz" wrap="square" lIns="91440" tIns="45720" rIns="91440" bIns="45720" numCol="1" spcCol="0" rtlCol="0" fromWordArt="0" anchor="t" anchorCtr="0" forceAA="0" compatLnSpc="1">
              <a:prstTxWarp prst="textNoShape">
                <a:avLst/>
              </a:prstTxWarp>
              <a:noAutofit/>
            </a:bodyPr>
            <a:lstStyle/>
            <a:p>
              <a:pPr marL="342900" lvl="0" indent="-342900">
                <a:buFont typeface="Symbol" panose="05050102010706020507" pitchFamily="18" charset="2"/>
                <a:buChar char=""/>
              </a:pPr>
              <a:r>
                <a:rPr lang="en-US" sz="1100">
                  <a:effectLst/>
                  <a:latin typeface="Nunito Sans" panose="00000500000000000000" pitchFamily="2" charset="0"/>
                  <a:ea typeface="Times New Roman" panose="02020603050405020304" pitchFamily="18" charset="0"/>
                  <a:cs typeface="NunitoSans-Black"/>
                </a:rPr>
                <a:t>Make sure all County teams work well</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US" sz="1100">
                  <a:effectLst/>
                  <a:latin typeface="Nunito Sans" panose="00000500000000000000" pitchFamily="2" charset="0"/>
                  <a:ea typeface="Times New Roman" panose="02020603050405020304" pitchFamily="18" charset="0"/>
                  <a:cs typeface="NunitoSans-Black"/>
                </a:rPr>
                <a:t>Make sure all teams are inclusive and reflective of the local community</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US" sz="1100">
                  <a:effectLst/>
                  <a:latin typeface="Nunito Sans" panose="00000500000000000000" pitchFamily="2" charset="0"/>
                  <a:ea typeface="Times New Roman" panose="02020603050405020304" pitchFamily="18" charset="0"/>
                  <a:cs typeface="NunitoSans-Black"/>
                </a:rPr>
                <a:t>Make sure safety and safeguarding responsibilities are fulfilled</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US" sz="1100">
                  <a:effectLst/>
                  <a:latin typeface="Nunito Sans" panose="00000500000000000000" pitchFamily="2" charset="0"/>
                  <a:ea typeface="Times New Roman" panose="02020603050405020304" pitchFamily="18" charset="0"/>
                  <a:cs typeface="NunitoSans-Black"/>
                </a:rPr>
                <a:t>Support the County Youth Lead to support sections to be shaped by young people</a:t>
              </a:r>
              <a:endParaRPr lang="en-GB" sz="1100">
                <a:effectLst/>
                <a:latin typeface="NunitoSans-Black"/>
                <a:ea typeface="Times New Roman" panose="02020603050405020304" pitchFamily="18" charset="0"/>
                <a:cs typeface="NunitoSans-Black"/>
              </a:endParaRPr>
            </a:p>
          </p:txBody>
        </p:sp>
        <p:sp>
          <p:nvSpPr>
            <p:cNvPr id="20" name="Text Box 4">
              <a:extLst>
                <a:ext uri="{FF2B5EF4-FFF2-40B4-BE49-F238E27FC236}">
                  <a16:creationId xmlns:a16="http://schemas.microsoft.com/office/drawing/2014/main" id="{5744F371-83C7-1F28-B1BE-51B0D642543B}"/>
                </a:ext>
              </a:extLst>
            </p:cNvPr>
            <p:cNvSpPr txBox="1"/>
            <p:nvPr/>
          </p:nvSpPr>
          <p:spPr>
            <a:xfrm>
              <a:off x="679752" y="1239660"/>
              <a:ext cx="2905125" cy="1093124"/>
            </a:xfrm>
            <a:prstGeom prst="rect">
              <a:avLst/>
            </a:prstGeom>
            <a:noFill/>
            <a:ln w="19050">
              <a:solidFill>
                <a:srgbClr val="7030A0"/>
              </a:solidFill>
              <a:prstDash val="sysDot"/>
            </a:ln>
          </p:spPr>
          <p:txBody>
            <a:bodyPr rot="0" spcFirstLastPara="0" vert="horz" wrap="square" lIns="91440" tIns="45720" rIns="91440" bIns="45720" numCol="1" spcCol="0" rtlCol="0" fromWordArt="0" anchor="t" anchorCtr="0" forceAA="0" compatLnSpc="1">
              <a:prstTxWarp prst="textNoShape">
                <a:avLst/>
              </a:prstTxWarp>
              <a:noAutofit/>
            </a:bodyPr>
            <a:lstStyle/>
            <a:p>
              <a:pPr marL="342900" lvl="0" indent="-342900">
                <a:buFont typeface="Symbol" panose="05050102010706020507" pitchFamily="18" charset="2"/>
                <a:buChar char=""/>
              </a:pPr>
              <a:r>
                <a:rPr lang="en-GB" sz="1100">
                  <a:effectLst/>
                  <a:latin typeface="Nunito Sans" panose="00000500000000000000" pitchFamily="2" charset="0"/>
                  <a:ea typeface="Times New Roman" panose="02020603050405020304" pitchFamily="18" charset="0"/>
                  <a:cs typeface="NunitoSans-Black"/>
                </a:rPr>
                <a:t>Look after the money</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GB" sz="1100">
                  <a:effectLst/>
                  <a:latin typeface="Nunito Sans" panose="00000500000000000000" pitchFamily="2" charset="0"/>
                  <a:ea typeface="Times New Roman" panose="02020603050405020304" pitchFamily="18" charset="0"/>
                  <a:cs typeface="NunitoSans-Black"/>
                </a:rPr>
                <a:t>Ensure buildings and </a:t>
              </a:r>
              <a:br>
                <a:rPr lang="en-GB" sz="1100">
                  <a:effectLst/>
                  <a:latin typeface="Nunito Sans" panose="00000500000000000000" pitchFamily="2" charset="0"/>
                  <a:ea typeface="Times New Roman" panose="02020603050405020304" pitchFamily="18" charset="0"/>
                  <a:cs typeface="NunitoSans-Black"/>
                </a:rPr>
              </a:br>
              <a:r>
                <a:rPr lang="en-GB" sz="1100">
                  <a:effectLst/>
                  <a:latin typeface="Nunito Sans" panose="00000500000000000000" pitchFamily="2" charset="0"/>
                  <a:ea typeface="Times New Roman" panose="02020603050405020304" pitchFamily="18" charset="0"/>
                  <a:cs typeface="NunitoSans-Black"/>
                </a:rPr>
                <a:t>equipment are in good working order</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GB" sz="1100">
                  <a:effectLst/>
                  <a:latin typeface="Nunito Sans" panose="00000500000000000000" pitchFamily="2" charset="0"/>
                  <a:ea typeface="Times New Roman" panose="02020603050405020304" pitchFamily="18" charset="0"/>
                  <a:cs typeface="NunitoSans-Black"/>
                </a:rPr>
                <a:t>Manage a risk register</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GB" sz="1100">
                  <a:effectLst/>
                  <a:latin typeface="Nunito Sans" panose="00000500000000000000" pitchFamily="2" charset="0"/>
                  <a:ea typeface="Times New Roman" panose="02020603050405020304" pitchFamily="18" charset="0"/>
                  <a:cs typeface="NunitoSans-Black"/>
                </a:rPr>
                <a:t>Make sure everyone follows legal requirements</a:t>
              </a:r>
              <a:endParaRPr lang="en-GB" sz="1100">
                <a:effectLst/>
                <a:latin typeface="NunitoSans-Black"/>
                <a:ea typeface="Times New Roman" panose="02020603050405020304" pitchFamily="18" charset="0"/>
                <a:cs typeface="NunitoSans-Black"/>
              </a:endParaRPr>
            </a:p>
          </p:txBody>
        </p:sp>
        <p:sp>
          <p:nvSpPr>
            <p:cNvPr id="21" name="Text Box 8">
              <a:extLst>
                <a:ext uri="{FF2B5EF4-FFF2-40B4-BE49-F238E27FC236}">
                  <a16:creationId xmlns:a16="http://schemas.microsoft.com/office/drawing/2014/main" id="{41EC275B-242C-E54E-73E7-7C68F64CF5FA}"/>
                </a:ext>
              </a:extLst>
            </p:cNvPr>
            <p:cNvSpPr txBox="1"/>
            <p:nvPr/>
          </p:nvSpPr>
          <p:spPr>
            <a:xfrm>
              <a:off x="7041459" y="5268142"/>
              <a:ext cx="2619375" cy="733426"/>
            </a:xfrm>
            <a:prstGeom prst="rect">
              <a:avLst/>
            </a:prstGeom>
            <a:noFill/>
            <a:ln w="19050">
              <a:solidFill>
                <a:srgbClr val="7030A0"/>
              </a:solidFill>
              <a:prstDash val="sysDot"/>
            </a:ln>
          </p:spPr>
          <p:txBody>
            <a:bodyPr rot="0" spcFirstLastPara="0" vert="horz" wrap="square" lIns="91440" tIns="45720" rIns="91440" bIns="45720" numCol="1" spcCol="0" rtlCol="0" fromWordArt="0" anchor="t" anchorCtr="0" forceAA="0" compatLnSpc="1">
              <a:prstTxWarp prst="textNoShape">
                <a:avLst/>
              </a:prstTxWarp>
              <a:noAutofit/>
            </a:bodyPr>
            <a:lstStyle/>
            <a:p>
              <a:pPr marL="342900" lvl="0" indent="-342900">
                <a:buFont typeface="Symbol" panose="05050102010706020507" pitchFamily="18" charset="2"/>
                <a:buChar char=""/>
              </a:pPr>
              <a:r>
                <a:rPr lang="en-US" sz="1100">
                  <a:effectLst/>
                  <a:latin typeface="Nunito Sans" panose="00000500000000000000" pitchFamily="2" charset="0"/>
                  <a:ea typeface="Times New Roman" panose="02020603050405020304" pitchFamily="18" charset="0"/>
                  <a:cs typeface="NunitoSans-Black"/>
                </a:rPr>
                <a:t>Engage with the local community</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US" sz="1100">
                  <a:effectLst/>
                  <a:latin typeface="Nunito Sans" panose="00000500000000000000" pitchFamily="2" charset="0"/>
                  <a:ea typeface="Times New Roman" panose="02020603050405020304" pitchFamily="18" charset="0"/>
                  <a:cs typeface="NunitoSans-Black"/>
                </a:rPr>
                <a:t>Manage incidents</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US" sz="1100">
                  <a:effectLst/>
                  <a:latin typeface="Nunito Sans" panose="00000500000000000000" pitchFamily="2" charset="0"/>
                  <a:ea typeface="Times New Roman" panose="02020603050405020304" pitchFamily="18" charset="0"/>
                  <a:cs typeface="NunitoSans-Black"/>
                </a:rPr>
                <a:t>Manage administrative tasks</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US" sz="1100">
                  <a:effectLst/>
                  <a:latin typeface="Nunito Sans" panose="00000500000000000000" pitchFamily="2" charset="0"/>
                  <a:ea typeface="Times New Roman" panose="02020603050405020304" pitchFamily="18" charset="0"/>
                  <a:cs typeface="NunitoSans-Black"/>
                </a:rPr>
                <a:t>Manage property and equipment</a:t>
              </a:r>
              <a:endParaRPr lang="en-GB" sz="1100">
                <a:effectLst/>
                <a:latin typeface="NunitoSans-Black"/>
                <a:ea typeface="Times New Roman" panose="02020603050405020304" pitchFamily="18" charset="0"/>
                <a:cs typeface="NunitoSans-Black"/>
              </a:endParaRPr>
            </a:p>
          </p:txBody>
        </p:sp>
        <p:sp>
          <p:nvSpPr>
            <p:cNvPr id="34" name="Text Box 2">
              <a:extLst>
                <a:ext uri="{FF2B5EF4-FFF2-40B4-BE49-F238E27FC236}">
                  <a16:creationId xmlns:a16="http://schemas.microsoft.com/office/drawing/2014/main" id="{3E31B79B-8E61-2C18-6C9C-E628F1323B66}"/>
                </a:ext>
              </a:extLst>
            </p:cNvPr>
            <p:cNvSpPr txBox="1"/>
            <p:nvPr/>
          </p:nvSpPr>
          <p:spPr>
            <a:xfrm>
              <a:off x="403527" y="4781870"/>
              <a:ext cx="3181350" cy="579815"/>
            </a:xfrm>
            <a:prstGeom prst="rect">
              <a:avLst/>
            </a:prstGeom>
            <a:noFill/>
            <a:ln w="19050">
              <a:solidFill>
                <a:srgbClr val="7030A0"/>
              </a:solidFill>
              <a:prstDash val="sysDot"/>
            </a:ln>
          </p:spPr>
          <p:txBody>
            <a:bodyPr rot="0" spcFirstLastPara="0" vert="horz" wrap="square" lIns="91440" tIns="45720" rIns="91440" bIns="45720" numCol="1" spcCol="0" rtlCol="0" fromWordArt="0" anchor="t" anchorCtr="0" forceAA="0" compatLnSpc="1">
              <a:prstTxWarp prst="textNoShape">
                <a:avLst/>
              </a:prstTxWarp>
              <a:noAutofit/>
            </a:bodyPr>
            <a:lstStyle/>
            <a:p>
              <a:pPr marL="342900" lvl="0" indent="-342900">
                <a:buFont typeface="Symbol" panose="05050102010706020507" pitchFamily="18" charset="2"/>
                <a:buChar char=""/>
              </a:pPr>
              <a:r>
                <a:rPr lang="en-US" sz="1100">
                  <a:effectLst/>
                  <a:latin typeface="Nunito Sans" panose="00000500000000000000" pitchFamily="2" charset="0"/>
                  <a:ea typeface="Times New Roman" panose="02020603050405020304" pitchFamily="18" charset="0"/>
                  <a:cs typeface="NunitoSans-Black"/>
                </a:rPr>
                <a:t>Provide events best run at scale</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US" sz="1100">
                  <a:effectLst/>
                  <a:latin typeface="Nunito Sans" panose="00000500000000000000" pitchFamily="2" charset="0"/>
                  <a:ea typeface="Times New Roman" panose="02020603050405020304" pitchFamily="18" charset="0"/>
                  <a:cs typeface="NunitoSans-Black"/>
                </a:rPr>
                <a:t>Lead the assessments for activity permits</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US" sz="1100">
                  <a:effectLst/>
                  <a:latin typeface="Nunito Sans" panose="00000500000000000000" pitchFamily="2" charset="0"/>
                  <a:ea typeface="Times New Roman" panose="02020603050405020304" pitchFamily="18" charset="0"/>
                  <a:cs typeface="NunitoSans-Black"/>
                </a:rPr>
                <a:t>Manage approval for activities and permits</a:t>
              </a:r>
              <a:endParaRPr lang="en-GB" sz="1100">
                <a:effectLst/>
                <a:latin typeface="NunitoSans-Black"/>
                <a:ea typeface="Times New Roman" panose="02020603050405020304" pitchFamily="18" charset="0"/>
                <a:cs typeface="NunitoSans-Black"/>
              </a:endParaRPr>
            </a:p>
          </p:txBody>
        </p:sp>
      </p:grpSp>
      <p:sp>
        <p:nvSpPr>
          <p:cNvPr id="43" name="Rectangle: Rounded Corners 4">
            <a:extLst>
              <a:ext uri="{FF2B5EF4-FFF2-40B4-BE49-F238E27FC236}">
                <a16:creationId xmlns:a16="http://schemas.microsoft.com/office/drawing/2014/main" id="{9C66C935-7ECE-D7FC-8B9B-B20303539E74}"/>
              </a:ext>
            </a:extLst>
          </p:cNvPr>
          <p:cNvSpPr/>
          <p:nvPr/>
        </p:nvSpPr>
        <p:spPr>
          <a:xfrm>
            <a:off x="10403051" y="5873048"/>
            <a:ext cx="1487864" cy="70858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GB" dirty="0"/>
              <a:t>Full details are in each Team Description</a:t>
            </a:r>
          </a:p>
        </p:txBody>
      </p:sp>
    </p:spTree>
    <p:extLst>
      <p:ext uri="{BB962C8B-B14F-4D97-AF65-F5344CB8AC3E}">
        <p14:creationId xmlns:p14="http://schemas.microsoft.com/office/powerpoint/2010/main" val="10520691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dirty="0"/>
              <a:t>How we Volunteer Together</a:t>
            </a:r>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a:t>Adopting a team-based approach</a:t>
            </a:r>
            <a:endParaRPr lang="en-GB" dirty="0"/>
          </a:p>
        </p:txBody>
      </p:sp>
      <p:sp>
        <p:nvSpPr>
          <p:cNvPr id="4" name="TextBox 3">
            <a:extLst>
              <a:ext uri="{FF2B5EF4-FFF2-40B4-BE49-F238E27FC236}">
                <a16:creationId xmlns:a16="http://schemas.microsoft.com/office/drawing/2014/main" id="{A0CA0ABC-BFFA-099F-201B-78E980AEAA11}"/>
              </a:ext>
            </a:extLst>
          </p:cNvPr>
          <p:cNvSpPr txBox="1"/>
          <p:nvPr/>
        </p:nvSpPr>
        <p:spPr>
          <a:xfrm>
            <a:off x="186647" y="903098"/>
            <a:ext cx="4988327" cy="400110"/>
          </a:xfrm>
          <a:prstGeom prst="rect">
            <a:avLst/>
          </a:prstGeom>
          <a:noFill/>
        </p:spPr>
        <p:txBody>
          <a:bodyPr wrap="square">
            <a:spAutoFit/>
          </a:bodyPr>
          <a:lstStyle/>
          <a:p>
            <a:pPr marL="64770">
              <a:spcBef>
                <a:spcPts val="2145"/>
              </a:spcBef>
            </a:pPr>
            <a:r>
              <a:rPr lang="en-GB" sz="2000" dirty="0">
                <a:solidFill>
                  <a:schemeClr val="accent5"/>
                </a:solidFill>
                <a:latin typeface="Nunito Sans Black" panose="00000A00000000000000" pitchFamily="2" charset="0"/>
                <a:cs typeface="Nunito Sans Black"/>
              </a:rPr>
              <a:t>County Structure</a:t>
            </a:r>
          </a:p>
        </p:txBody>
      </p:sp>
      <p:sp>
        <p:nvSpPr>
          <p:cNvPr id="12" name="Text Placeholder 8">
            <a:extLst>
              <a:ext uri="{FF2B5EF4-FFF2-40B4-BE49-F238E27FC236}">
                <a16:creationId xmlns:a16="http://schemas.microsoft.com/office/drawing/2014/main" id="{4506C49B-B3BD-E51A-EF9A-AE9FE70A18F1}"/>
              </a:ext>
            </a:extLst>
          </p:cNvPr>
          <p:cNvSpPr txBox="1">
            <a:spLocks/>
          </p:cNvSpPr>
          <p:nvPr/>
        </p:nvSpPr>
        <p:spPr>
          <a:xfrm>
            <a:off x="345674" y="1464258"/>
            <a:ext cx="11418695" cy="5067190"/>
          </a:xfrm>
          <a:prstGeom prst="rect">
            <a:avLst/>
          </a:prstGeom>
        </p:spPr>
        <p:txBody>
          <a:bodyPr vert="horz" lIns="0" tIns="0" rIns="0" bIns="0" rtlCol="0" anchor="t">
            <a:noAutofit/>
          </a:bodyPr>
          <a:lstStyle>
            <a:lvl1pPr marL="10800" indent="0" eaLnBrk="1" hangingPunct="1">
              <a:buClr>
                <a:schemeClr val="tx2"/>
              </a:buClr>
              <a:buSzPct val="125000"/>
              <a:buFont typeface="Arial" panose="020B0604020202020204" pitchFamily="34" charset="0"/>
              <a:buNone/>
              <a:tabLst/>
              <a:defRPr sz="1800" b="0" i="0">
                <a:latin typeface="Nunito Sans" charset="0"/>
                <a:ea typeface="Nunito Sans" charset="0"/>
                <a:cs typeface="Nunito Sans" charset="0"/>
              </a:defRPr>
            </a:lvl1pPr>
            <a:lvl2pPr marL="10800" indent="0" eaLnBrk="1" hangingPunct="1">
              <a:buClr>
                <a:schemeClr val="tx2"/>
              </a:buClr>
              <a:buSzPct val="125000"/>
              <a:buFont typeface="Arial" panose="020B0604020202020204" pitchFamily="34" charset="0"/>
              <a:buNone/>
              <a:tabLst/>
              <a:defRPr sz="1800" b="0" i="0">
                <a:latin typeface="Nunito Sans Black" pitchFamily="2" charset="77"/>
                <a:ea typeface="+mn-ea"/>
                <a:cs typeface="+mn-cs"/>
              </a:defRPr>
            </a:lvl2pPr>
            <a:lvl3pPr marL="10800" indent="0" eaLnBrk="1" hangingPunct="1">
              <a:buClr>
                <a:schemeClr val="tx1"/>
              </a:buClr>
              <a:buSzPct val="125000"/>
              <a:buFont typeface="Arial" panose="020B0604020202020204" pitchFamily="34" charset="0"/>
              <a:buNone/>
              <a:tabLst/>
              <a:defRPr sz="1800">
                <a:solidFill>
                  <a:schemeClr val="tx2"/>
                </a:solidFill>
                <a:latin typeface="+mn-lt"/>
                <a:ea typeface="+mn-ea"/>
                <a:cs typeface="+mn-cs"/>
              </a:defRPr>
            </a:lvl3pPr>
            <a:lvl4pPr marL="10800" indent="0" eaLnBrk="1" hangingPunct="1">
              <a:buClr>
                <a:schemeClr val="tx1"/>
              </a:buClr>
              <a:buSzPct val="125000"/>
              <a:buFont typeface="Arial" panose="020B0604020202020204" pitchFamily="34" charset="0"/>
              <a:buNone/>
              <a:tabLst/>
              <a:defRPr sz="1800" b="0" i="0">
                <a:solidFill>
                  <a:schemeClr val="tx2"/>
                </a:solidFill>
                <a:latin typeface="Nunito Sans Black" pitchFamily="2" charset="77"/>
                <a:ea typeface="+mn-ea"/>
                <a:cs typeface="+mn-cs"/>
              </a:defRPr>
            </a:lvl4pPr>
            <a:lvl5pPr marL="10800" indent="0" eaLnBrk="1" hangingPunct="1">
              <a:spcBef>
                <a:spcPts val="1950"/>
              </a:spcBef>
              <a:buClr>
                <a:schemeClr val="tx2"/>
              </a:buClr>
              <a:buSzPct val="125000"/>
              <a:buFont typeface="Arial" panose="020B0604020202020204" pitchFamily="34" charset="0"/>
              <a:buNone/>
              <a:tabLst/>
              <a:defRPr sz="1800" b="0" i="0">
                <a:solidFill>
                  <a:schemeClr val="tx2"/>
                </a:solidFill>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GB" sz="2400" b="1" kern="0" dirty="0">
                <a:solidFill>
                  <a:sysClr val="windowText" lastClr="000000"/>
                </a:solidFill>
              </a:rPr>
              <a:t>County Leadership Team - </a:t>
            </a:r>
          </a:p>
          <a:p>
            <a:pPr marL="10795" defTabSz="914400"/>
            <a:r>
              <a:rPr lang="en-GB" sz="2400" b="0" i="0" dirty="0">
                <a:solidFill>
                  <a:srgbClr val="404040"/>
                </a:solidFill>
                <a:effectLst/>
                <a:latin typeface="Nunito Sans" panose="00000500000000000000" pitchFamily="2" charset="0"/>
              </a:rPr>
              <a:t>Leads and inspires volunteers to give young people great experiences and skills for life. They make sure their County teams are organised, have enough volunteers, and can deliver a great programme. </a:t>
            </a:r>
          </a:p>
          <a:p>
            <a:pPr marL="10795" defTabSz="914400"/>
            <a:endParaRPr lang="en-GB" sz="2400" kern="0" dirty="0">
              <a:solidFill>
                <a:sysClr val="windowText" lastClr="000000"/>
              </a:solidFill>
            </a:endParaRPr>
          </a:p>
          <a:p>
            <a:pPr marL="10795" defTabSz="914400"/>
            <a:r>
              <a:rPr lang="en-GB" sz="2400" b="1" kern="0" dirty="0">
                <a:solidFill>
                  <a:sysClr val="windowText" lastClr="000000"/>
                </a:solidFill>
              </a:rPr>
              <a:t>Trustee Board - </a:t>
            </a:r>
          </a:p>
          <a:p>
            <a:pPr marL="10795" defTabSz="914400"/>
            <a:r>
              <a:rPr lang="en-GB" sz="2400" kern="0" dirty="0">
                <a:solidFill>
                  <a:sysClr val="windowText" lastClr="000000"/>
                </a:solidFill>
              </a:rPr>
              <a:t>Trustees make sure the charity is well managed, risks are assessed and mitigated, buildings and equipment are in good working order, and everyone follows legal requirements and Policy, Organisation and Rules (POR)</a:t>
            </a:r>
          </a:p>
          <a:p>
            <a:pPr marL="10795" defTabSz="914400"/>
            <a:endParaRPr lang="en-GB" sz="2400" kern="0" dirty="0">
              <a:solidFill>
                <a:sysClr val="windowText" lastClr="000000"/>
              </a:solidFill>
            </a:endParaRPr>
          </a:p>
          <a:p>
            <a:pPr marL="10795" defTabSz="914400"/>
            <a:r>
              <a:rPr lang="en-GB" sz="2400" b="1" kern="0" dirty="0">
                <a:solidFill>
                  <a:sysClr val="windowText" lastClr="000000"/>
                </a:solidFill>
              </a:rPr>
              <a:t>Support Team - </a:t>
            </a:r>
          </a:p>
          <a:p>
            <a:pPr marL="10795" defTabSz="914400"/>
            <a:r>
              <a:rPr lang="en-GB" sz="2400" b="0" i="0" dirty="0">
                <a:solidFill>
                  <a:srgbClr val="404040"/>
                </a:solidFill>
                <a:effectLst/>
                <a:latin typeface="Nunito Sans" panose="00000500000000000000" pitchFamily="2" charset="0"/>
              </a:rPr>
              <a:t>Provides the tools and resources to help Scouts run smoothly in their County. </a:t>
            </a:r>
            <a:endParaRPr lang="en-GB" sz="2400" dirty="0"/>
          </a:p>
        </p:txBody>
      </p:sp>
    </p:spTree>
    <p:extLst>
      <p:ext uri="{BB962C8B-B14F-4D97-AF65-F5344CB8AC3E}">
        <p14:creationId xmlns:p14="http://schemas.microsoft.com/office/powerpoint/2010/main" val="21622147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a:t>How we Volunteer Together</a:t>
            </a:r>
            <a:endParaRPr lang="en-GB" dirty="0"/>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a:t>Adopting a team-based approach</a:t>
            </a:r>
            <a:endParaRPr lang="en-GB" dirty="0"/>
          </a:p>
        </p:txBody>
      </p:sp>
      <p:sp>
        <p:nvSpPr>
          <p:cNvPr id="4" name="TextBox 3">
            <a:extLst>
              <a:ext uri="{FF2B5EF4-FFF2-40B4-BE49-F238E27FC236}">
                <a16:creationId xmlns:a16="http://schemas.microsoft.com/office/drawing/2014/main" id="{A0CA0ABC-BFFA-099F-201B-78E980AEAA11}"/>
              </a:ext>
            </a:extLst>
          </p:cNvPr>
          <p:cNvSpPr txBox="1"/>
          <p:nvPr/>
        </p:nvSpPr>
        <p:spPr>
          <a:xfrm>
            <a:off x="186647" y="903098"/>
            <a:ext cx="4988327" cy="400110"/>
          </a:xfrm>
          <a:prstGeom prst="rect">
            <a:avLst/>
          </a:prstGeom>
          <a:noFill/>
        </p:spPr>
        <p:txBody>
          <a:bodyPr wrap="square">
            <a:spAutoFit/>
          </a:bodyPr>
          <a:lstStyle/>
          <a:p>
            <a:pPr marL="64770">
              <a:spcBef>
                <a:spcPts val="2145"/>
              </a:spcBef>
            </a:pPr>
            <a:r>
              <a:rPr lang="en-GB" sz="2000" dirty="0">
                <a:solidFill>
                  <a:schemeClr val="accent5"/>
                </a:solidFill>
                <a:latin typeface="Nunito Sans Black" panose="00000A00000000000000" pitchFamily="2" charset="0"/>
                <a:cs typeface="Nunito Sans Black"/>
              </a:rPr>
              <a:t>District Structure</a:t>
            </a:r>
          </a:p>
        </p:txBody>
      </p:sp>
      <p:sp>
        <p:nvSpPr>
          <p:cNvPr id="12" name="Text Placeholder 8">
            <a:extLst>
              <a:ext uri="{FF2B5EF4-FFF2-40B4-BE49-F238E27FC236}">
                <a16:creationId xmlns:a16="http://schemas.microsoft.com/office/drawing/2014/main" id="{4506C49B-B3BD-E51A-EF9A-AE9FE70A18F1}"/>
              </a:ext>
            </a:extLst>
          </p:cNvPr>
          <p:cNvSpPr txBox="1">
            <a:spLocks/>
          </p:cNvSpPr>
          <p:nvPr/>
        </p:nvSpPr>
        <p:spPr>
          <a:xfrm>
            <a:off x="345674" y="1464258"/>
            <a:ext cx="11418695" cy="5067190"/>
          </a:xfrm>
          <a:prstGeom prst="rect">
            <a:avLst/>
          </a:prstGeom>
        </p:spPr>
        <p:txBody>
          <a:bodyPr vert="horz" lIns="0" tIns="0" rIns="0" bIns="0" rtlCol="0" anchor="t">
            <a:noAutofit/>
          </a:bodyPr>
          <a:lstStyle>
            <a:lvl1pPr marL="10800" indent="0" eaLnBrk="1" hangingPunct="1">
              <a:buClr>
                <a:schemeClr val="tx2"/>
              </a:buClr>
              <a:buSzPct val="125000"/>
              <a:buFont typeface="Arial" panose="020B0604020202020204" pitchFamily="34" charset="0"/>
              <a:buNone/>
              <a:tabLst/>
              <a:defRPr sz="1800" b="0" i="0">
                <a:latin typeface="Nunito Sans" charset="0"/>
                <a:ea typeface="Nunito Sans" charset="0"/>
                <a:cs typeface="Nunito Sans" charset="0"/>
              </a:defRPr>
            </a:lvl1pPr>
            <a:lvl2pPr marL="10800" indent="0" eaLnBrk="1" hangingPunct="1">
              <a:buClr>
                <a:schemeClr val="tx2"/>
              </a:buClr>
              <a:buSzPct val="125000"/>
              <a:buFont typeface="Arial" panose="020B0604020202020204" pitchFamily="34" charset="0"/>
              <a:buNone/>
              <a:tabLst/>
              <a:defRPr sz="1800" b="0" i="0">
                <a:latin typeface="Nunito Sans Black" pitchFamily="2" charset="77"/>
                <a:ea typeface="+mn-ea"/>
                <a:cs typeface="+mn-cs"/>
              </a:defRPr>
            </a:lvl2pPr>
            <a:lvl3pPr marL="10800" indent="0" eaLnBrk="1" hangingPunct="1">
              <a:buClr>
                <a:schemeClr val="tx1"/>
              </a:buClr>
              <a:buSzPct val="125000"/>
              <a:buFont typeface="Arial" panose="020B0604020202020204" pitchFamily="34" charset="0"/>
              <a:buNone/>
              <a:tabLst/>
              <a:defRPr sz="1800">
                <a:solidFill>
                  <a:schemeClr val="tx2"/>
                </a:solidFill>
                <a:latin typeface="+mn-lt"/>
                <a:ea typeface="+mn-ea"/>
                <a:cs typeface="+mn-cs"/>
              </a:defRPr>
            </a:lvl3pPr>
            <a:lvl4pPr marL="10800" indent="0" eaLnBrk="1" hangingPunct="1">
              <a:buClr>
                <a:schemeClr val="tx1"/>
              </a:buClr>
              <a:buSzPct val="125000"/>
              <a:buFont typeface="Arial" panose="020B0604020202020204" pitchFamily="34" charset="0"/>
              <a:buNone/>
              <a:tabLst/>
              <a:defRPr sz="1800" b="0" i="0">
                <a:solidFill>
                  <a:schemeClr val="tx2"/>
                </a:solidFill>
                <a:latin typeface="Nunito Sans Black" pitchFamily="2" charset="77"/>
                <a:ea typeface="+mn-ea"/>
                <a:cs typeface="+mn-cs"/>
              </a:defRPr>
            </a:lvl4pPr>
            <a:lvl5pPr marL="10800" indent="0" eaLnBrk="1" hangingPunct="1">
              <a:spcBef>
                <a:spcPts val="1950"/>
              </a:spcBef>
              <a:buClr>
                <a:schemeClr val="tx2"/>
              </a:buClr>
              <a:buSzPct val="125000"/>
              <a:buFont typeface="Arial" panose="020B0604020202020204" pitchFamily="34" charset="0"/>
              <a:buNone/>
              <a:tabLst/>
              <a:defRPr sz="1800" b="0" i="0">
                <a:solidFill>
                  <a:schemeClr val="tx2"/>
                </a:solidFill>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GB" sz="2400" b="1" kern="0" dirty="0">
                <a:solidFill>
                  <a:sysClr val="windowText" lastClr="000000"/>
                </a:solidFill>
              </a:rPr>
              <a:t>Volunteering Development Team - </a:t>
            </a:r>
          </a:p>
          <a:p>
            <a:pPr marL="10795" defTabSz="914400"/>
            <a:r>
              <a:rPr lang="en-GB" sz="2400" b="0" i="0" dirty="0">
                <a:solidFill>
                  <a:srgbClr val="404040"/>
                </a:solidFill>
                <a:effectLst/>
                <a:latin typeface="Nunito Sans" panose="00000500000000000000" pitchFamily="2" charset="0"/>
              </a:rPr>
              <a:t>Makes sure all volunteers in County teams have a fantastic volunteering experience. By doing so, they’ll make it easy for people to join and learn new skills. </a:t>
            </a:r>
          </a:p>
          <a:p>
            <a:pPr marL="10795" defTabSz="914400"/>
            <a:endParaRPr lang="en-GB" sz="2400" dirty="0">
              <a:solidFill>
                <a:srgbClr val="404040"/>
              </a:solidFill>
              <a:latin typeface="Nunito Sans" panose="00000500000000000000" pitchFamily="2" charset="0"/>
            </a:endParaRPr>
          </a:p>
          <a:p>
            <a:pPr marL="10795" defTabSz="914400"/>
            <a:r>
              <a:rPr lang="en-GB" sz="2400" b="1" kern="0" dirty="0">
                <a:solidFill>
                  <a:sysClr val="windowText" lastClr="000000"/>
                </a:solidFill>
              </a:rPr>
              <a:t>Programme Team - </a:t>
            </a:r>
          </a:p>
          <a:p>
            <a:pPr marL="10795" defTabSz="914400"/>
            <a:r>
              <a:rPr lang="en-GB" sz="2400" b="0" i="0" dirty="0">
                <a:solidFill>
                  <a:srgbClr val="404040"/>
                </a:solidFill>
                <a:effectLst/>
                <a:latin typeface="Nunito Sans" panose="00000500000000000000" pitchFamily="2" charset="0"/>
              </a:rPr>
              <a:t>Supports Section programmes when activities or events are best done at County scale. They help volunteers with their assessments for adventurous activity permits. </a:t>
            </a:r>
          </a:p>
        </p:txBody>
      </p:sp>
    </p:spTree>
    <p:extLst>
      <p:ext uri="{BB962C8B-B14F-4D97-AF65-F5344CB8AC3E}">
        <p14:creationId xmlns:p14="http://schemas.microsoft.com/office/powerpoint/2010/main" val="29956950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dirty="0"/>
              <a:t>How we Volunteer Together</a:t>
            </a:r>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a:t>Adopting a team-based approach</a:t>
            </a:r>
            <a:endParaRPr lang="en-GB" dirty="0"/>
          </a:p>
        </p:txBody>
      </p:sp>
      <p:sp>
        <p:nvSpPr>
          <p:cNvPr id="9" name="Text Placeholder 8">
            <a:extLst>
              <a:ext uri="{FF2B5EF4-FFF2-40B4-BE49-F238E27FC236}">
                <a16:creationId xmlns:a16="http://schemas.microsoft.com/office/drawing/2014/main" id="{59300F14-4233-AC21-706A-8264D6C89E0B}"/>
              </a:ext>
            </a:extLst>
          </p:cNvPr>
          <p:cNvSpPr>
            <a:spLocks noGrp="1"/>
          </p:cNvSpPr>
          <p:nvPr>
            <p:ph type="body" sz="quarter" idx="10"/>
          </p:nvPr>
        </p:nvSpPr>
        <p:spPr>
          <a:xfrm>
            <a:off x="6096000" y="1554464"/>
            <a:ext cx="5472032" cy="4866214"/>
          </a:xfrm>
        </p:spPr>
        <p:txBody>
          <a:bodyPr>
            <a:normAutofit fontScale="85000" lnSpcReduction="10000"/>
          </a:bodyPr>
          <a:lstStyle/>
          <a:p>
            <a:pPr>
              <a:lnSpc>
                <a:spcPct val="100000"/>
              </a:lnSpc>
            </a:pPr>
            <a:r>
              <a:rPr lang="en-GB" sz="2400" dirty="0"/>
              <a:t>Sub-teams are being introduced to help organise our volunteers and will sit within another team</a:t>
            </a:r>
          </a:p>
          <a:p>
            <a:pPr>
              <a:lnSpc>
                <a:spcPct val="100000"/>
              </a:lnSpc>
            </a:pPr>
            <a:endParaRPr lang="en-GB" sz="2400" dirty="0"/>
          </a:p>
          <a:p>
            <a:pPr>
              <a:lnSpc>
                <a:spcPct val="100000"/>
              </a:lnSpc>
            </a:pPr>
            <a:r>
              <a:rPr lang="en-GB" sz="2400" dirty="0"/>
              <a:t>Each sub-team will have a specific area of focus within the overall scope of the larger team</a:t>
            </a:r>
          </a:p>
          <a:p>
            <a:pPr>
              <a:lnSpc>
                <a:spcPct val="100000"/>
              </a:lnSpc>
            </a:pPr>
            <a:endParaRPr lang="en-GB" sz="2400" dirty="0"/>
          </a:p>
          <a:p>
            <a:pPr>
              <a:lnSpc>
                <a:spcPct val="100000"/>
              </a:lnSpc>
            </a:pPr>
            <a:r>
              <a:rPr lang="en-GB" sz="2400" b="1" dirty="0"/>
              <a:t>We can use sub-teams to:</a:t>
            </a:r>
          </a:p>
          <a:p>
            <a:pPr marL="353700" indent="-342900">
              <a:lnSpc>
                <a:spcPct val="100000"/>
              </a:lnSpc>
              <a:buClr>
                <a:schemeClr val="accent5"/>
              </a:buClr>
              <a:buFont typeface="Arial" panose="020B0604020202020204" pitchFamily="34" charset="0"/>
              <a:buChar char="•"/>
            </a:pPr>
            <a:r>
              <a:rPr lang="en-GB" sz="2400" dirty="0"/>
              <a:t>Increase a sense of identity and belonging within volunteers</a:t>
            </a:r>
          </a:p>
          <a:p>
            <a:pPr marL="353700" indent="-342900">
              <a:lnSpc>
                <a:spcPct val="100000"/>
              </a:lnSpc>
              <a:buClr>
                <a:schemeClr val="accent5"/>
              </a:buClr>
              <a:buFont typeface="Arial" panose="020B0604020202020204" pitchFamily="34" charset="0"/>
              <a:buChar char="•"/>
            </a:pPr>
            <a:r>
              <a:rPr lang="en-GB" sz="2400" dirty="0"/>
              <a:t>Make better use of volunteers’ time and resources</a:t>
            </a:r>
          </a:p>
          <a:p>
            <a:pPr marL="353700" indent="-342900">
              <a:lnSpc>
                <a:spcPct val="100000"/>
              </a:lnSpc>
              <a:buClr>
                <a:schemeClr val="accent5"/>
              </a:buClr>
              <a:buFont typeface="Arial" panose="020B0604020202020204" pitchFamily="34" charset="0"/>
              <a:buChar char="•"/>
            </a:pPr>
            <a:r>
              <a:rPr lang="en-GB" sz="2400" dirty="0"/>
              <a:t>Help make it clearer what people do, and what they’re responsible for</a:t>
            </a:r>
          </a:p>
          <a:p>
            <a:pPr>
              <a:lnSpc>
                <a:spcPct val="100000"/>
              </a:lnSpc>
              <a:buClr>
                <a:schemeClr val="accent5"/>
              </a:buClr>
            </a:pPr>
            <a:endParaRPr lang="en-GB" sz="2400" dirty="0"/>
          </a:p>
          <a:p>
            <a:pPr>
              <a:lnSpc>
                <a:spcPct val="100000"/>
              </a:lnSpc>
              <a:buClr>
                <a:schemeClr val="accent5"/>
              </a:buClr>
            </a:pPr>
            <a:r>
              <a:rPr lang="en-GB" sz="2400" b="1" dirty="0"/>
              <a:t>For example, </a:t>
            </a:r>
            <a:r>
              <a:rPr lang="en-GB" sz="2400" dirty="0"/>
              <a:t>setting up a Hillwalking or Climbing Team within the Programme Team</a:t>
            </a:r>
            <a:endParaRPr lang="en-GB" sz="2400" b="1" dirty="0"/>
          </a:p>
        </p:txBody>
      </p:sp>
      <p:sp>
        <p:nvSpPr>
          <p:cNvPr id="5" name="TextBox 4">
            <a:extLst>
              <a:ext uri="{FF2B5EF4-FFF2-40B4-BE49-F238E27FC236}">
                <a16:creationId xmlns:a16="http://schemas.microsoft.com/office/drawing/2014/main" id="{3769605A-F399-3017-1FFA-F84B8287A0D1}"/>
              </a:ext>
            </a:extLst>
          </p:cNvPr>
          <p:cNvSpPr txBox="1"/>
          <p:nvPr/>
        </p:nvSpPr>
        <p:spPr>
          <a:xfrm>
            <a:off x="5943600" y="1035291"/>
            <a:ext cx="5206988" cy="400110"/>
          </a:xfrm>
          <a:prstGeom prst="rect">
            <a:avLst/>
          </a:prstGeom>
          <a:noFill/>
        </p:spPr>
        <p:txBody>
          <a:bodyPr wrap="square">
            <a:spAutoFit/>
          </a:bodyPr>
          <a:lstStyle/>
          <a:p>
            <a:pPr marL="64770">
              <a:spcBef>
                <a:spcPts val="2145"/>
              </a:spcBef>
            </a:pPr>
            <a:r>
              <a:rPr lang="en-GB" sz="2000" dirty="0">
                <a:solidFill>
                  <a:schemeClr val="accent5"/>
                </a:solidFill>
                <a:latin typeface="Nunito Sans Black" panose="00000A00000000000000" pitchFamily="2" charset="0"/>
                <a:cs typeface="Nunito Sans Black"/>
              </a:rPr>
              <a:t>Sub-teams</a:t>
            </a:r>
          </a:p>
        </p:txBody>
      </p:sp>
      <p:pic>
        <p:nvPicPr>
          <p:cNvPr id="8" name="Picture 12">
            <a:extLst>
              <a:ext uri="{FF2B5EF4-FFF2-40B4-BE49-F238E27FC236}">
                <a16:creationId xmlns:a16="http://schemas.microsoft.com/office/drawing/2014/main" id="{0A823222-C09A-683F-A55C-1917944E8889}"/>
              </a:ext>
            </a:extLst>
          </p:cNvPr>
          <p:cNvPicPr>
            <a:picLocks noChangeAspect="1"/>
          </p:cNvPicPr>
          <p:nvPr/>
        </p:nvPicPr>
        <p:blipFill rotWithShape="1">
          <a:blip r:embed="rId3"/>
          <a:srcRect l="17088" t="5114" r="17088"/>
          <a:stretch/>
        </p:blipFill>
        <p:spPr>
          <a:xfrm>
            <a:off x="345675" y="1041681"/>
            <a:ext cx="5058000" cy="5378997"/>
          </a:xfrm>
          <a:prstGeom prst="rect">
            <a:avLst/>
          </a:prstGeom>
        </p:spPr>
      </p:pic>
    </p:spTree>
    <p:extLst>
      <p:ext uri="{BB962C8B-B14F-4D97-AF65-F5344CB8AC3E}">
        <p14:creationId xmlns:p14="http://schemas.microsoft.com/office/powerpoint/2010/main" val="6584757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dirty="0"/>
              <a:t>How we Volunteer Together</a:t>
            </a:r>
          </a:p>
        </p:txBody>
      </p:sp>
      <p:sp>
        <p:nvSpPr>
          <p:cNvPr id="9" name="Text Placeholder 8">
            <a:extLst>
              <a:ext uri="{FF2B5EF4-FFF2-40B4-BE49-F238E27FC236}">
                <a16:creationId xmlns:a16="http://schemas.microsoft.com/office/drawing/2014/main" id="{59300F14-4233-AC21-706A-8264D6C89E0B}"/>
              </a:ext>
            </a:extLst>
          </p:cNvPr>
          <p:cNvSpPr>
            <a:spLocks noGrp="1"/>
          </p:cNvSpPr>
          <p:nvPr>
            <p:ph type="body" sz="quarter" idx="10"/>
          </p:nvPr>
        </p:nvSpPr>
        <p:spPr>
          <a:xfrm>
            <a:off x="6547690" y="1646506"/>
            <a:ext cx="4908813" cy="4681408"/>
          </a:xfrm>
        </p:spPr>
        <p:txBody>
          <a:bodyPr>
            <a:normAutofit/>
          </a:bodyPr>
          <a:lstStyle/>
          <a:p>
            <a:pPr marL="0" marR="0" lvl="1" indent="0" algn="l" defTabSz="685800" rtl="0" eaLnBrk="1" fontAlgn="auto" latinLnBrk="0" hangingPunct="1">
              <a:lnSpc>
                <a:spcPct val="100000"/>
              </a:lnSpc>
              <a:spcBef>
                <a:spcPts val="1500"/>
              </a:spcBef>
              <a:spcAft>
                <a:spcPts val="0"/>
              </a:spcAft>
              <a:buClr>
                <a:srgbClr val="7414DC"/>
              </a:buClr>
              <a:buSzPct val="125000"/>
              <a:buFontTx/>
              <a:buNone/>
              <a:tabLst>
                <a:tab pos="523399" algn="l"/>
                <a:tab pos="523875" algn="l"/>
              </a:tabLst>
              <a:defRPr/>
            </a:pPr>
            <a:r>
              <a:rPr kumimoji="0" lang="en-GB" sz="2400" b="0" i="0" u="none" strike="noStrike" kern="1200" cap="none" spc="0" normalizeH="0" baseline="0" noProof="0" dirty="0">
                <a:ln>
                  <a:noFill/>
                </a:ln>
                <a:solidFill>
                  <a:srgbClr val="000000"/>
                </a:solidFill>
                <a:effectLst/>
                <a:uLnTx/>
                <a:uFillTx/>
                <a:latin typeface="Nunito Sans"/>
                <a:ea typeface="+mn-ea"/>
                <a:cs typeface="+mn-cs"/>
              </a:rPr>
              <a:t>To provide a detailed overview of; </a:t>
            </a:r>
          </a:p>
          <a:p>
            <a:pPr marL="285750" marR="0" lvl="1" indent="-285750" algn="l" defTabSz="685800" rtl="0" eaLnBrk="1" fontAlgn="auto" latinLnBrk="0" hangingPunct="1">
              <a:lnSpc>
                <a:spcPct val="100000"/>
              </a:lnSpc>
              <a:spcBef>
                <a:spcPts val="1500"/>
              </a:spcBef>
              <a:spcAft>
                <a:spcPts val="0"/>
              </a:spcAft>
              <a:buClr>
                <a:schemeClr val="accent5"/>
              </a:buClr>
              <a:buSzPct val="125000"/>
              <a:buFont typeface="Arial"/>
              <a:buChar char="•"/>
              <a:tabLst>
                <a:tab pos="523399" algn="l"/>
                <a:tab pos="523875" algn="l"/>
              </a:tabLst>
              <a:defRPr/>
            </a:pPr>
            <a:r>
              <a:rPr kumimoji="0" lang="en-GB" sz="2400" b="0" i="0" u="none" strike="noStrike" kern="1200" cap="none" spc="0" normalizeH="0" baseline="0" noProof="0" dirty="0">
                <a:ln>
                  <a:noFill/>
                </a:ln>
                <a:solidFill>
                  <a:srgbClr val="000000"/>
                </a:solidFill>
                <a:effectLst/>
                <a:uLnTx/>
                <a:uFillTx/>
                <a:latin typeface="Nunito Sans"/>
                <a:ea typeface="+mn-ea"/>
                <a:cs typeface="+mn-cs"/>
              </a:rPr>
              <a:t>Why we’re </a:t>
            </a:r>
            <a:r>
              <a:rPr lang="en-GB" sz="2400" kern="1200" dirty="0">
                <a:solidFill>
                  <a:srgbClr val="000000"/>
                </a:solidFill>
                <a:latin typeface="Nunito Sans"/>
              </a:rPr>
              <a:t>changing how we volunteer together</a:t>
            </a:r>
            <a:endParaRPr kumimoji="0" lang="en-GB" sz="2400" b="0" i="0" u="none" strike="noStrike" kern="1200" cap="none" spc="0" normalizeH="0" baseline="0" noProof="0" dirty="0">
              <a:ln>
                <a:noFill/>
              </a:ln>
              <a:solidFill>
                <a:srgbClr val="000000"/>
              </a:solidFill>
              <a:effectLst/>
              <a:uLnTx/>
              <a:uFillTx/>
              <a:latin typeface="Nunito Sans"/>
              <a:ea typeface="+mn-ea"/>
              <a:cs typeface="+mn-cs"/>
            </a:endParaRPr>
          </a:p>
          <a:p>
            <a:pPr marL="285750" marR="0" lvl="1" indent="-285750" algn="l" defTabSz="685800" rtl="0" eaLnBrk="1" fontAlgn="auto" latinLnBrk="0" hangingPunct="1">
              <a:lnSpc>
                <a:spcPct val="100000"/>
              </a:lnSpc>
              <a:spcBef>
                <a:spcPts val="1500"/>
              </a:spcBef>
              <a:spcAft>
                <a:spcPts val="0"/>
              </a:spcAft>
              <a:buClr>
                <a:schemeClr val="accent5"/>
              </a:buClr>
              <a:buSzPct val="125000"/>
              <a:buFont typeface="Arial"/>
              <a:buChar char="•"/>
              <a:tabLst>
                <a:tab pos="523399" algn="l"/>
                <a:tab pos="523875" algn="l"/>
              </a:tabLst>
              <a:defRPr/>
            </a:pPr>
            <a:r>
              <a:rPr kumimoji="0" lang="en-GB" sz="2400" b="0" i="0" u="none" strike="noStrike" kern="1200" cap="none" spc="0" normalizeH="0" baseline="0" noProof="0" dirty="0">
                <a:ln>
                  <a:noFill/>
                </a:ln>
                <a:solidFill>
                  <a:srgbClr val="000000"/>
                </a:solidFill>
                <a:effectLst/>
                <a:uLnTx/>
                <a:uFillTx/>
                <a:latin typeface="Nunito Sans"/>
                <a:ea typeface="+mn-ea"/>
                <a:cs typeface="+mn-cs"/>
              </a:rPr>
              <a:t>What is changing?</a:t>
            </a:r>
          </a:p>
          <a:p>
            <a:pPr marL="628650" lvl="2" indent="-285750" algn="l" defTabSz="685800" rtl="0">
              <a:spcBef>
                <a:spcPts val="1500"/>
              </a:spcBef>
              <a:buClr>
                <a:schemeClr val="accent5"/>
              </a:buClr>
              <a:buFont typeface="Arial"/>
              <a:buChar char="•"/>
              <a:tabLst>
                <a:tab pos="523399" algn="l"/>
                <a:tab pos="523875" algn="l"/>
              </a:tabLst>
              <a:defRPr/>
            </a:pPr>
            <a:r>
              <a:rPr lang="en-GB" sz="2400" dirty="0">
                <a:solidFill>
                  <a:schemeClr val="tx1"/>
                </a:solidFill>
              </a:rPr>
              <a:t>Our Volunteering Culture</a:t>
            </a:r>
          </a:p>
          <a:p>
            <a:pPr marL="628650" marR="0" lvl="2" indent="-285750" algn="l" defTabSz="685800" rtl="0" eaLnBrk="1" fontAlgn="auto" latinLnBrk="0" hangingPunct="1">
              <a:lnSpc>
                <a:spcPct val="100000"/>
              </a:lnSpc>
              <a:spcBef>
                <a:spcPts val="1500"/>
              </a:spcBef>
              <a:spcAft>
                <a:spcPts val="0"/>
              </a:spcAft>
              <a:buClr>
                <a:schemeClr val="accent5"/>
              </a:buClr>
              <a:buSzPct val="125000"/>
              <a:buFont typeface="Arial"/>
              <a:buChar char="•"/>
              <a:tabLst>
                <a:tab pos="523399" algn="l"/>
                <a:tab pos="523875" algn="l"/>
              </a:tabLst>
              <a:defRPr/>
            </a:pPr>
            <a:r>
              <a:rPr lang="en-GB" sz="2400" dirty="0">
                <a:solidFill>
                  <a:schemeClr val="tx1"/>
                </a:solidFill>
              </a:rPr>
              <a:t>Role title changes</a:t>
            </a:r>
          </a:p>
          <a:p>
            <a:pPr marL="628650" marR="0" lvl="2" indent="-285750" algn="l" defTabSz="685800" rtl="0" eaLnBrk="1" fontAlgn="auto" latinLnBrk="0" hangingPunct="1">
              <a:lnSpc>
                <a:spcPct val="100000"/>
              </a:lnSpc>
              <a:spcBef>
                <a:spcPts val="1500"/>
              </a:spcBef>
              <a:spcAft>
                <a:spcPts val="0"/>
              </a:spcAft>
              <a:buClr>
                <a:schemeClr val="accent5"/>
              </a:buClr>
              <a:buSzPct val="125000"/>
              <a:buFont typeface="Arial"/>
              <a:buChar char="•"/>
              <a:tabLst>
                <a:tab pos="523399" algn="l"/>
                <a:tab pos="523875" algn="l"/>
              </a:tabLst>
              <a:defRPr/>
            </a:pPr>
            <a:r>
              <a:rPr lang="en-GB" sz="2400" dirty="0">
                <a:solidFill>
                  <a:schemeClr val="tx1"/>
                </a:solidFill>
              </a:rPr>
              <a:t>Team-based approach</a:t>
            </a:r>
          </a:p>
          <a:p>
            <a:pPr marL="628650" marR="0" lvl="2" indent="-285750" algn="l" defTabSz="685800" rtl="0" eaLnBrk="1" fontAlgn="auto" latinLnBrk="0" hangingPunct="1">
              <a:lnSpc>
                <a:spcPct val="100000"/>
              </a:lnSpc>
              <a:spcBef>
                <a:spcPts val="1500"/>
              </a:spcBef>
              <a:spcAft>
                <a:spcPts val="0"/>
              </a:spcAft>
              <a:buClr>
                <a:schemeClr val="accent5"/>
              </a:buClr>
              <a:buSzPct val="125000"/>
              <a:buFont typeface="Arial"/>
              <a:buChar char="•"/>
              <a:tabLst>
                <a:tab pos="523399" algn="l"/>
                <a:tab pos="523875" algn="l"/>
              </a:tabLst>
              <a:defRPr/>
            </a:pPr>
            <a:r>
              <a:rPr lang="en-GB" sz="2400" dirty="0">
                <a:solidFill>
                  <a:schemeClr val="tx1"/>
                </a:solidFill>
              </a:rPr>
              <a:t>Trustee Boards</a:t>
            </a:r>
          </a:p>
          <a:p>
            <a:pPr marL="628650" marR="0" lvl="2" indent="-285750" algn="l" defTabSz="685800" rtl="0" eaLnBrk="1" fontAlgn="auto" latinLnBrk="0" hangingPunct="1">
              <a:lnSpc>
                <a:spcPct val="100000"/>
              </a:lnSpc>
              <a:spcBef>
                <a:spcPts val="1500"/>
              </a:spcBef>
              <a:spcAft>
                <a:spcPts val="0"/>
              </a:spcAft>
              <a:buClr>
                <a:schemeClr val="bg2"/>
              </a:buClr>
              <a:buSzPct val="125000"/>
              <a:buFont typeface="Arial"/>
              <a:buChar char="•"/>
              <a:tabLst>
                <a:tab pos="523399" algn="l"/>
                <a:tab pos="523875" algn="l"/>
              </a:tabLst>
              <a:defRPr/>
            </a:pPr>
            <a:endParaRPr lang="en-GB" sz="2000" dirty="0"/>
          </a:p>
          <a:p>
            <a:pPr marL="353700" indent="-342900">
              <a:lnSpc>
                <a:spcPct val="100000"/>
              </a:lnSpc>
              <a:buFont typeface="Arial" panose="020B0604020202020204" pitchFamily="34" charset="0"/>
              <a:buChar char="•"/>
            </a:pPr>
            <a:endParaRPr lang="en-GB" sz="2000" dirty="0"/>
          </a:p>
          <a:p>
            <a:pPr marL="353700" indent="-342900">
              <a:lnSpc>
                <a:spcPct val="100000"/>
              </a:lnSpc>
              <a:buFont typeface="Arial" panose="020B0604020202020204" pitchFamily="34" charset="0"/>
              <a:buChar char="•"/>
            </a:pPr>
            <a:endParaRPr lang="en-GB" dirty="0"/>
          </a:p>
        </p:txBody>
      </p:sp>
      <p:sp>
        <p:nvSpPr>
          <p:cNvPr id="5" name="TextBox 4">
            <a:extLst>
              <a:ext uri="{FF2B5EF4-FFF2-40B4-BE49-F238E27FC236}">
                <a16:creationId xmlns:a16="http://schemas.microsoft.com/office/drawing/2014/main" id="{3769605A-F399-3017-1FFA-F84B8287A0D1}"/>
              </a:ext>
            </a:extLst>
          </p:cNvPr>
          <p:cNvSpPr txBox="1"/>
          <p:nvPr/>
        </p:nvSpPr>
        <p:spPr>
          <a:xfrm>
            <a:off x="6401918" y="1035291"/>
            <a:ext cx="2742084" cy="400110"/>
          </a:xfrm>
          <a:prstGeom prst="rect">
            <a:avLst/>
          </a:prstGeom>
          <a:noFill/>
        </p:spPr>
        <p:txBody>
          <a:bodyPr wrap="square">
            <a:spAutoFit/>
          </a:bodyPr>
          <a:lstStyle/>
          <a:p>
            <a:pPr marL="64770">
              <a:spcBef>
                <a:spcPts val="2145"/>
              </a:spcBef>
            </a:pPr>
            <a:r>
              <a:rPr lang="en-GB" sz="2000" dirty="0">
                <a:solidFill>
                  <a:schemeClr val="accent5"/>
                </a:solidFill>
                <a:latin typeface="Nunito Sans Black" panose="00000A00000000000000" pitchFamily="2" charset="0"/>
                <a:cs typeface="Nunito Sans Black"/>
              </a:rPr>
              <a:t>Purpose</a:t>
            </a:r>
          </a:p>
        </p:txBody>
      </p:sp>
      <p:pic>
        <p:nvPicPr>
          <p:cNvPr id="11" name="Picture 10">
            <a:extLst>
              <a:ext uri="{FF2B5EF4-FFF2-40B4-BE49-F238E27FC236}">
                <a16:creationId xmlns:a16="http://schemas.microsoft.com/office/drawing/2014/main" id="{5643E39D-6EF1-0A18-A79F-A43A761F3C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5675" y="835720"/>
            <a:ext cx="5062144" cy="5839525"/>
          </a:xfrm>
          <a:prstGeom prst="rect">
            <a:avLst/>
          </a:prstGeom>
        </p:spPr>
      </p:pic>
      <p:sp>
        <p:nvSpPr>
          <p:cNvPr id="6" name="Subtitle 5">
            <a:extLst>
              <a:ext uri="{FF2B5EF4-FFF2-40B4-BE49-F238E27FC236}">
                <a16:creationId xmlns:a16="http://schemas.microsoft.com/office/drawing/2014/main" id="{156141E9-6A67-C952-B069-D06EB7521EEC}"/>
              </a:ext>
            </a:extLst>
          </p:cNvPr>
          <p:cNvSpPr>
            <a:spLocks noGrp="1"/>
          </p:cNvSpPr>
          <p:nvPr>
            <p:ph type="subTitle" idx="4"/>
          </p:nvPr>
        </p:nvSpPr>
        <p:spPr/>
        <p:txBody>
          <a:bodyPr/>
          <a:lstStyle/>
          <a:p>
            <a:r>
              <a:rPr lang="en-GB" dirty="0"/>
              <a:t>Purpose</a:t>
            </a:r>
          </a:p>
        </p:txBody>
      </p:sp>
    </p:spTree>
    <p:extLst>
      <p:ext uri="{BB962C8B-B14F-4D97-AF65-F5344CB8AC3E}">
        <p14:creationId xmlns:p14="http://schemas.microsoft.com/office/powerpoint/2010/main" val="20629981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dirty="0"/>
              <a:t>How we Volunteer Together</a:t>
            </a:r>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a:t>Adopting a team-based approach</a:t>
            </a:r>
            <a:endParaRPr lang="en-GB" dirty="0"/>
          </a:p>
        </p:txBody>
      </p:sp>
      <p:sp>
        <p:nvSpPr>
          <p:cNvPr id="4" name="TextBox 3">
            <a:extLst>
              <a:ext uri="{FF2B5EF4-FFF2-40B4-BE49-F238E27FC236}">
                <a16:creationId xmlns:a16="http://schemas.microsoft.com/office/drawing/2014/main" id="{A0CA0ABC-BFFA-099F-201B-78E980AEAA11}"/>
              </a:ext>
            </a:extLst>
          </p:cNvPr>
          <p:cNvSpPr txBox="1"/>
          <p:nvPr/>
        </p:nvSpPr>
        <p:spPr>
          <a:xfrm>
            <a:off x="186647" y="903098"/>
            <a:ext cx="4988327" cy="400110"/>
          </a:xfrm>
          <a:prstGeom prst="rect">
            <a:avLst/>
          </a:prstGeom>
          <a:noFill/>
        </p:spPr>
        <p:txBody>
          <a:bodyPr wrap="square">
            <a:spAutoFit/>
          </a:bodyPr>
          <a:lstStyle/>
          <a:p>
            <a:pPr marL="64770">
              <a:spcBef>
                <a:spcPts val="2145"/>
              </a:spcBef>
            </a:pPr>
            <a:r>
              <a:rPr lang="en-GB" sz="2000" dirty="0">
                <a:solidFill>
                  <a:schemeClr val="accent5"/>
                </a:solidFill>
                <a:latin typeface="Nunito Sans Black" panose="00000A00000000000000" pitchFamily="2" charset="0"/>
                <a:cs typeface="Nunito Sans Black"/>
              </a:rPr>
              <a:t>District: Mid-Elsewhere</a:t>
            </a:r>
          </a:p>
        </p:txBody>
      </p:sp>
      <p:graphicFrame>
        <p:nvGraphicFramePr>
          <p:cNvPr id="65" name="Diagram 64">
            <a:extLst>
              <a:ext uri="{FF2B5EF4-FFF2-40B4-BE49-F238E27FC236}">
                <a16:creationId xmlns:a16="http://schemas.microsoft.com/office/drawing/2014/main" id="{2DD07E02-564F-6F42-2221-8D7866A42FE0}"/>
              </a:ext>
            </a:extLst>
          </p:cNvPr>
          <p:cNvGraphicFramePr/>
          <p:nvPr>
            <p:extLst>
              <p:ext uri="{D42A27DB-BD31-4B8C-83A1-F6EECF244321}">
                <p14:modId xmlns:p14="http://schemas.microsoft.com/office/powerpoint/2010/main" val="1610104950"/>
              </p:ext>
            </p:extLst>
          </p:nvPr>
        </p:nvGraphicFramePr>
        <p:xfrm>
          <a:off x="-446065" y="903098"/>
          <a:ext cx="13084130" cy="787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818322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dirty="0"/>
              <a:t>How we Volunteer Together</a:t>
            </a:r>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dirty="0"/>
              <a:t>Adopting a team-based approach</a:t>
            </a:r>
          </a:p>
        </p:txBody>
      </p:sp>
      <p:sp>
        <p:nvSpPr>
          <p:cNvPr id="9" name="Text Placeholder 8">
            <a:extLst>
              <a:ext uri="{FF2B5EF4-FFF2-40B4-BE49-F238E27FC236}">
                <a16:creationId xmlns:a16="http://schemas.microsoft.com/office/drawing/2014/main" id="{59300F14-4233-AC21-706A-8264D6C89E0B}"/>
              </a:ext>
            </a:extLst>
          </p:cNvPr>
          <p:cNvSpPr>
            <a:spLocks noGrp="1"/>
          </p:cNvSpPr>
          <p:nvPr>
            <p:ph type="body" sz="quarter" idx="10"/>
          </p:nvPr>
        </p:nvSpPr>
        <p:spPr>
          <a:xfrm>
            <a:off x="345675" y="1554463"/>
            <a:ext cx="5472032" cy="4866214"/>
          </a:xfrm>
        </p:spPr>
        <p:txBody>
          <a:bodyPr>
            <a:normAutofit fontScale="92500" lnSpcReduction="10000"/>
          </a:bodyPr>
          <a:lstStyle/>
          <a:p>
            <a:pPr>
              <a:lnSpc>
                <a:spcPct val="100000"/>
              </a:lnSpc>
            </a:pPr>
            <a:r>
              <a:rPr lang="en-GB" sz="2400" dirty="0"/>
              <a:t>Sometimes, a person needs to be given permission to do a specific task, this is called and ‘accreditation’ </a:t>
            </a:r>
          </a:p>
          <a:p>
            <a:pPr>
              <a:lnSpc>
                <a:spcPct val="100000"/>
              </a:lnSpc>
            </a:pPr>
            <a:endParaRPr lang="en-GB" sz="2400" dirty="0"/>
          </a:p>
          <a:p>
            <a:pPr>
              <a:lnSpc>
                <a:spcPct val="100000"/>
              </a:lnSpc>
            </a:pPr>
            <a:r>
              <a:rPr lang="en-GB" sz="2400" dirty="0"/>
              <a:t>Accreditations will be introduced along with the new digital systems </a:t>
            </a:r>
          </a:p>
          <a:p>
            <a:pPr>
              <a:lnSpc>
                <a:spcPct val="100000"/>
              </a:lnSpc>
            </a:pPr>
            <a:endParaRPr lang="en-GB" sz="2400" dirty="0"/>
          </a:p>
          <a:p>
            <a:pPr>
              <a:lnSpc>
                <a:spcPct val="100000"/>
              </a:lnSpc>
            </a:pPr>
            <a:r>
              <a:rPr lang="en-GB" sz="2400" b="1" dirty="0"/>
              <a:t>For Example:</a:t>
            </a:r>
          </a:p>
          <a:p>
            <a:pPr marL="353700" indent="-342900">
              <a:lnSpc>
                <a:spcPct val="100000"/>
              </a:lnSpc>
              <a:buClr>
                <a:schemeClr val="accent5"/>
              </a:buClr>
              <a:buFont typeface="Arial" panose="020B0604020202020204" pitchFamily="34" charset="0"/>
              <a:buChar char="•"/>
            </a:pPr>
            <a:r>
              <a:rPr lang="en-GB" sz="2400" dirty="0"/>
              <a:t>A task that needs to be done with someone with specific skills or qualifications - A Kayak or Archery permit assessor</a:t>
            </a:r>
          </a:p>
          <a:p>
            <a:pPr marL="353700" indent="-342900">
              <a:lnSpc>
                <a:spcPct val="100000"/>
              </a:lnSpc>
              <a:buClr>
                <a:schemeClr val="accent5"/>
              </a:buClr>
              <a:buFont typeface="Arial" panose="020B0604020202020204" pitchFamily="34" charset="0"/>
              <a:buChar char="•"/>
            </a:pPr>
            <a:r>
              <a:rPr lang="en-GB" sz="2400" dirty="0"/>
              <a:t>A task where someone needs to find and contact a specific person - The HQ Awards Team knowing who to post awards to</a:t>
            </a:r>
          </a:p>
        </p:txBody>
      </p:sp>
      <p:sp>
        <p:nvSpPr>
          <p:cNvPr id="5" name="TextBox 4">
            <a:extLst>
              <a:ext uri="{FF2B5EF4-FFF2-40B4-BE49-F238E27FC236}">
                <a16:creationId xmlns:a16="http://schemas.microsoft.com/office/drawing/2014/main" id="{3769605A-F399-3017-1FFA-F84B8287A0D1}"/>
              </a:ext>
            </a:extLst>
          </p:cNvPr>
          <p:cNvSpPr txBox="1"/>
          <p:nvPr/>
        </p:nvSpPr>
        <p:spPr>
          <a:xfrm>
            <a:off x="204528" y="948201"/>
            <a:ext cx="5206988" cy="400110"/>
          </a:xfrm>
          <a:prstGeom prst="rect">
            <a:avLst/>
          </a:prstGeom>
          <a:noFill/>
        </p:spPr>
        <p:txBody>
          <a:bodyPr wrap="square">
            <a:spAutoFit/>
          </a:bodyPr>
          <a:lstStyle/>
          <a:p>
            <a:pPr marL="64770">
              <a:spcBef>
                <a:spcPts val="2145"/>
              </a:spcBef>
            </a:pPr>
            <a:r>
              <a:rPr lang="en-GB" sz="2000" dirty="0">
                <a:solidFill>
                  <a:schemeClr val="accent5"/>
                </a:solidFill>
                <a:latin typeface="Nunito Sans Black" panose="00000A00000000000000" pitchFamily="2" charset="0"/>
                <a:cs typeface="Nunito Sans Black"/>
              </a:rPr>
              <a:t>Accreditations</a:t>
            </a:r>
          </a:p>
        </p:txBody>
      </p:sp>
      <p:pic>
        <p:nvPicPr>
          <p:cNvPr id="8" name="Picture 7">
            <a:extLst>
              <a:ext uri="{FF2B5EF4-FFF2-40B4-BE49-F238E27FC236}">
                <a16:creationId xmlns:a16="http://schemas.microsoft.com/office/drawing/2014/main" id="{9E990197-468E-71B0-DAA3-490420AC4F93}"/>
              </a:ext>
            </a:extLst>
          </p:cNvPr>
          <p:cNvPicPr>
            <a:picLocks noChangeAspect="1"/>
          </p:cNvPicPr>
          <p:nvPr/>
        </p:nvPicPr>
        <p:blipFill rotWithShape="1">
          <a:blip r:embed="rId3">
            <a:extLst>
              <a:ext uri="{28A0092B-C50C-407E-A947-70E740481C1C}">
                <a14:useLocalDpi xmlns:a14="http://schemas.microsoft.com/office/drawing/2010/main" val="0"/>
              </a:ext>
            </a:extLst>
          </a:blip>
          <a:srcRect l="27539" t="5618" r="13242"/>
          <a:stretch/>
        </p:blipFill>
        <p:spPr>
          <a:xfrm>
            <a:off x="6582511" y="948201"/>
            <a:ext cx="5059278" cy="5522381"/>
          </a:xfrm>
          <a:prstGeom prst="rect">
            <a:avLst/>
          </a:prstGeom>
        </p:spPr>
      </p:pic>
    </p:spTree>
    <p:extLst>
      <p:ext uri="{BB962C8B-B14F-4D97-AF65-F5344CB8AC3E}">
        <p14:creationId xmlns:p14="http://schemas.microsoft.com/office/powerpoint/2010/main" val="39732397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dirty="0"/>
              <a:t>How we Volunteer Together</a:t>
            </a:r>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a:t>Adopting a team-based approach</a:t>
            </a:r>
            <a:endParaRPr lang="en-GB" dirty="0"/>
          </a:p>
        </p:txBody>
      </p:sp>
      <p:sp>
        <p:nvSpPr>
          <p:cNvPr id="9" name="Text Placeholder 8">
            <a:extLst>
              <a:ext uri="{FF2B5EF4-FFF2-40B4-BE49-F238E27FC236}">
                <a16:creationId xmlns:a16="http://schemas.microsoft.com/office/drawing/2014/main" id="{59300F14-4233-AC21-706A-8264D6C89E0B}"/>
              </a:ext>
            </a:extLst>
          </p:cNvPr>
          <p:cNvSpPr>
            <a:spLocks noGrp="1"/>
          </p:cNvSpPr>
          <p:nvPr>
            <p:ph type="body" sz="quarter" idx="10"/>
          </p:nvPr>
        </p:nvSpPr>
        <p:spPr>
          <a:xfrm>
            <a:off x="6096000" y="1554464"/>
            <a:ext cx="5472032" cy="4866214"/>
          </a:xfrm>
        </p:spPr>
        <p:txBody>
          <a:bodyPr>
            <a:normAutofit fontScale="92500" lnSpcReduction="20000"/>
          </a:bodyPr>
          <a:lstStyle/>
          <a:p>
            <a:pPr>
              <a:lnSpc>
                <a:spcPct val="100000"/>
              </a:lnSpc>
            </a:pPr>
            <a:r>
              <a:rPr lang="en-GB" sz="2400" dirty="0"/>
              <a:t>Volunteers will need to meet the right criteria to receive an accreditation, for example:</a:t>
            </a:r>
          </a:p>
          <a:p>
            <a:pPr marL="353700" indent="-342900">
              <a:lnSpc>
                <a:spcPct val="100000"/>
              </a:lnSpc>
              <a:spcBef>
                <a:spcPts val="600"/>
              </a:spcBef>
              <a:spcAft>
                <a:spcPts val="600"/>
              </a:spcAft>
              <a:buClr>
                <a:srgbClr val="002060"/>
              </a:buClr>
              <a:buFont typeface="Arial" panose="020B0604020202020204" pitchFamily="34" charset="0"/>
              <a:buChar char="•"/>
            </a:pPr>
            <a:r>
              <a:rPr lang="en-GB" sz="2400" dirty="0"/>
              <a:t>Holding a certain qualification</a:t>
            </a:r>
          </a:p>
          <a:p>
            <a:pPr marL="353700" indent="-342900">
              <a:lnSpc>
                <a:spcPct val="100000"/>
              </a:lnSpc>
              <a:spcBef>
                <a:spcPts val="600"/>
              </a:spcBef>
              <a:spcAft>
                <a:spcPts val="600"/>
              </a:spcAft>
              <a:buClr>
                <a:srgbClr val="002060"/>
              </a:buClr>
              <a:buFont typeface="Arial" panose="020B0604020202020204" pitchFamily="34" charset="0"/>
              <a:buChar char="•"/>
            </a:pPr>
            <a:r>
              <a:rPr lang="en-GB" sz="2400" dirty="0"/>
              <a:t>Completed specific learning</a:t>
            </a:r>
          </a:p>
          <a:p>
            <a:pPr marL="353700" indent="-342900">
              <a:lnSpc>
                <a:spcPct val="100000"/>
              </a:lnSpc>
              <a:spcBef>
                <a:spcPts val="600"/>
              </a:spcBef>
              <a:spcAft>
                <a:spcPts val="600"/>
              </a:spcAft>
              <a:buClr>
                <a:srgbClr val="002060"/>
              </a:buClr>
              <a:buFont typeface="Arial" panose="020B0604020202020204" pitchFamily="34" charset="0"/>
              <a:buChar char="•"/>
            </a:pPr>
            <a:r>
              <a:rPr lang="en-GB" sz="2400" dirty="0"/>
              <a:t>Be in a particular role</a:t>
            </a:r>
          </a:p>
          <a:p>
            <a:pPr>
              <a:lnSpc>
                <a:spcPct val="100000"/>
              </a:lnSpc>
            </a:pPr>
            <a:endParaRPr lang="en-GB" sz="2400" dirty="0"/>
          </a:p>
          <a:p>
            <a:pPr>
              <a:lnSpc>
                <a:spcPct val="100000"/>
              </a:lnSpc>
            </a:pPr>
            <a:r>
              <a:rPr lang="en-GB" sz="2400" b="1" dirty="0"/>
              <a:t>Specific accreditations will be: </a:t>
            </a:r>
          </a:p>
          <a:p>
            <a:pPr marL="353700" indent="-342900">
              <a:lnSpc>
                <a:spcPct val="100000"/>
              </a:lnSpc>
              <a:buClr>
                <a:schemeClr val="accent5"/>
              </a:buClr>
              <a:buFont typeface="Arial" panose="020B0604020202020204" pitchFamily="34" charset="0"/>
              <a:buChar char="•"/>
            </a:pPr>
            <a:r>
              <a:rPr lang="en-GB" sz="2400" dirty="0"/>
              <a:t>Adventurous Activity Assessor</a:t>
            </a:r>
          </a:p>
          <a:p>
            <a:pPr marL="353700" indent="-342900">
              <a:lnSpc>
                <a:spcPct val="100000"/>
              </a:lnSpc>
              <a:buClr>
                <a:schemeClr val="accent5"/>
              </a:buClr>
              <a:buFont typeface="Arial" panose="020B0604020202020204" pitchFamily="34" charset="0"/>
              <a:buChar char="•"/>
            </a:pPr>
            <a:r>
              <a:rPr lang="en-GB" sz="2400" dirty="0"/>
              <a:t>Night Away Assessor</a:t>
            </a:r>
          </a:p>
          <a:p>
            <a:pPr marL="353700" indent="-342900">
              <a:lnSpc>
                <a:spcPct val="100000"/>
              </a:lnSpc>
              <a:buClr>
                <a:schemeClr val="accent5"/>
              </a:buClr>
              <a:buFont typeface="Arial" panose="020B0604020202020204" pitchFamily="34" charset="0"/>
              <a:buChar char="•"/>
            </a:pPr>
            <a:r>
              <a:rPr lang="en-GB" sz="2400" dirty="0"/>
              <a:t>First Response Trainer</a:t>
            </a:r>
          </a:p>
          <a:p>
            <a:pPr marL="353700" indent="-342900">
              <a:lnSpc>
                <a:spcPct val="100000"/>
              </a:lnSpc>
              <a:buClr>
                <a:schemeClr val="accent5"/>
              </a:buClr>
              <a:buFont typeface="Arial" panose="020B0604020202020204" pitchFamily="34" charset="0"/>
              <a:buChar char="•"/>
            </a:pPr>
            <a:r>
              <a:rPr lang="en-GB" sz="2400" dirty="0"/>
              <a:t>Manager of Activity Permit Scheme </a:t>
            </a:r>
          </a:p>
          <a:p>
            <a:pPr marL="353700" indent="-342900">
              <a:lnSpc>
                <a:spcPct val="100000"/>
              </a:lnSpc>
              <a:buClr>
                <a:schemeClr val="accent5"/>
              </a:buClr>
              <a:buFont typeface="Arial" panose="020B0604020202020204" pitchFamily="34" charset="0"/>
              <a:buChar char="•"/>
            </a:pPr>
            <a:r>
              <a:rPr lang="en-GB" sz="2400" dirty="0"/>
              <a:t>And more! </a:t>
            </a:r>
          </a:p>
          <a:p>
            <a:pPr>
              <a:lnSpc>
                <a:spcPct val="100000"/>
              </a:lnSpc>
              <a:buClr>
                <a:schemeClr val="accent5"/>
              </a:buClr>
            </a:pPr>
            <a:endParaRPr lang="en-GB" sz="2400" dirty="0"/>
          </a:p>
          <a:p>
            <a:pPr>
              <a:lnSpc>
                <a:spcPct val="100000"/>
              </a:lnSpc>
              <a:buClr>
                <a:schemeClr val="accent5"/>
              </a:buClr>
            </a:pPr>
            <a:r>
              <a:rPr lang="en-GB" sz="2400" dirty="0"/>
              <a:t>These will all come alongside the launch of the digital systems </a:t>
            </a:r>
          </a:p>
        </p:txBody>
      </p:sp>
      <p:sp>
        <p:nvSpPr>
          <p:cNvPr id="5" name="TextBox 4">
            <a:extLst>
              <a:ext uri="{FF2B5EF4-FFF2-40B4-BE49-F238E27FC236}">
                <a16:creationId xmlns:a16="http://schemas.microsoft.com/office/drawing/2014/main" id="{3769605A-F399-3017-1FFA-F84B8287A0D1}"/>
              </a:ext>
            </a:extLst>
          </p:cNvPr>
          <p:cNvSpPr txBox="1"/>
          <p:nvPr/>
        </p:nvSpPr>
        <p:spPr>
          <a:xfrm>
            <a:off x="5943600" y="1035291"/>
            <a:ext cx="5206988" cy="400110"/>
          </a:xfrm>
          <a:prstGeom prst="rect">
            <a:avLst/>
          </a:prstGeom>
          <a:noFill/>
        </p:spPr>
        <p:txBody>
          <a:bodyPr wrap="square">
            <a:spAutoFit/>
          </a:bodyPr>
          <a:lstStyle/>
          <a:p>
            <a:pPr marL="64770">
              <a:spcBef>
                <a:spcPts val="2145"/>
              </a:spcBef>
            </a:pPr>
            <a:r>
              <a:rPr lang="en-GB" sz="2000" dirty="0">
                <a:solidFill>
                  <a:schemeClr val="accent5"/>
                </a:solidFill>
                <a:latin typeface="Nunito Sans Black" panose="00000A00000000000000" pitchFamily="2" charset="0"/>
                <a:cs typeface="Nunito Sans Black"/>
              </a:rPr>
              <a:t>Accreditations</a:t>
            </a:r>
          </a:p>
        </p:txBody>
      </p:sp>
      <p:pic>
        <p:nvPicPr>
          <p:cNvPr id="8" name="Picture 7">
            <a:extLst>
              <a:ext uri="{FF2B5EF4-FFF2-40B4-BE49-F238E27FC236}">
                <a16:creationId xmlns:a16="http://schemas.microsoft.com/office/drawing/2014/main" id="{BDEEB453-CAD6-8116-E1C6-729330D8F9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675" y="926191"/>
            <a:ext cx="5097094" cy="5554792"/>
          </a:xfrm>
          <a:prstGeom prst="rect">
            <a:avLst/>
          </a:prstGeom>
        </p:spPr>
      </p:pic>
    </p:spTree>
    <p:extLst>
      <p:ext uri="{BB962C8B-B14F-4D97-AF65-F5344CB8AC3E}">
        <p14:creationId xmlns:p14="http://schemas.microsoft.com/office/powerpoint/2010/main" val="34609084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70F8D-AEF3-80A4-D2E8-6939649B36D3}"/>
              </a:ext>
            </a:extLst>
          </p:cNvPr>
          <p:cNvSpPr>
            <a:spLocks noGrp="1"/>
          </p:cNvSpPr>
          <p:nvPr>
            <p:ph type="ctrTitle"/>
          </p:nvPr>
        </p:nvSpPr>
        <p:spPr/>
        <p:txBody>
          <a:bodyPr/>
          <a:lstStyle/>
          <a:p>
            <a:r>
              <a:rPr lang="en-GB" dirty="0"/>
              <a:t>How we Volunteer Together</a:t>
            </a:r>
          </a:p>
        </p:txBody>
      </p:sp>
      <p:sp>
        <p:nvSpPr>
          <p:cNvPr id="4" name="Text Placeholder 3">
            <a:extLst>
              <a:ext uri="{FF2B5EF4-FFF2-40B4-BE49-F238E27FC236}">
                <a16:creationId xmlns:a16="http://schemas.microsoft.com/office/drawing/2014/main" id="{94ED0430-74DC-72B7-D4DD-C1C9D3935CC2}"/>
              </a:ext>
            </a:extLst>
          </p:cNvPr>
          <p:cNvSpPr>
            <a:spLocks noGrp="1"/>
          </p:cNvSpPr>
          <p:nvPr>
            <p:ph type="body" sz="quarter" idx="12"/>
          </p:nvPr>
        </p:nvSpPr>
        <p:spPr>
          <a:xfrm>
            <a:off x="345675" y="4787089"/>
            <a:ext cx="9328412" cy="1025281"/>
          </a:xfrm>
        </p:spPr>
        <p:txBody>
          <a:bodyPr>
            <a:normAutofit/>
          </a:bodyPr>
          <a:lstStyle/>
          <a:p>
            <a:r>
              <a:rPr lang="en-GB" dirty="0"/>
              <a:t>Moving to Trustee Boards</a:t>
            </a:r>
          </a:p>
        </p:txBody>
      </p:sp>
    </p:spTree>
    <p:extLst>
      <p:ext uri="{BB962C8B-B14F-4D97-AF65-F5344CB8AC3E}">
        <p14:creationId xmlns:p14="http://schemas.microsoft.com/office/powerpoint/2010/main" val="4045146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A3FC9A-57E6-0FB7-189F-AAC1DC24E1AA}"/>
              </a:ext>
            </a:extLst>
          </p:cNvPr>
          <p:cNvSpPr>
            <a:spLocks noGrp="1"/>
          </p:cNvSpPr>
          <p:nvPr>
            <p:ph type="ctrTitle"/>
          </p:nvPr>
        </p:nvSpPr>
        <p:spPr/>
        <p:txBody>
          <a:bodyPr/>
          <a:lstStyle/>
          <a:p>
            <a:r>
              <a:rPr lang="en-GB"/>
              <a:t>How we Volunteer Together</a:t>
            </a:r>
            <a:endParaRPr lang="en-GB" dirty="0"/>
          </a:p>
        </p:txBody>
      </p:sp>
      <p:sp>
        <p:nvSpPr>
          <p:cNvPr id="4" name="Subtitle 3">
            <a:extLst>
              <a:ext uri="{FF2B5EF4-FFF2-40B4-BE49-F238E27FC236}">
                <a16:creationId xmlns:a16="http://schemas.microsoft.com/office/drawing/2014/main" id="{279859CC-2048-3FDF-BAC8-563CF3E0832C}"/>
              </a:ext>
            </a:extLst>
          </p:cNvPr>
          <p:cNvSpPr>
            <a:spLocks noGrp="1"/>
          </p:cNvSpPr>
          <p:nvPr>
            <p:ph type="subTitle" idx="4"/>
          </p:nvPr>
        </p:nvSpPr>
        <p:spPr/>
        <p:txBody>
          <a:bodyPr/>
          <a:lstStyle/>
          <a:p>
            <a:r>
              <a:rPr lang="en-GB" dirty="0"/>
              <a:t>Moving to Trustee Boards</a:t>
            </a:r>
          </a:p>
        </p:txBody>
      </p:sp>
      <p:sp>
        <p:nvSpPr>
          <p:cNvPr id="9" name="TextBox 8">
            <a:extLst>
              <a:ext uri="{FF2B5EF4-FFF2-40B4-BE49-F238E27FC236}">
                <a16:creationId xmlns:a16="http://schemas.microsoft.com/office/drawing/2014/main" id="{24FD1763-E64D-4529-0D89-4F515C46659E}"/>
              </a:ext>
            </a:extLst>
          </p:cNvPr>
          <p:cNvSpPr txBox="1"/>
          <p:nvPr/>
        </p:nvSpPr>
        <p:spPr>
          <a:xfrm>
            <a:off x="248098" y="986989"/>
            <a:ext cx="6590082" cy="523220"/>
          </a:xfrm>
          <a:prstGeom prst="rect">
            <a:avLst/>
          </a:prstGeom>
          <a:noFill/>
        </p:spPr>
        <p:txBody>
          <a:bodyPr wrap="square" lIns="91440" tIns="45720" rIns="91440" bIns="45720" anchor="t">
            <a:spAutoFit/>
          </a:bodyPr>
          <a:lstStyle/>
          <a:p>
            <a:pPr marL="64770">
              <a:spcBef>
                <a:spcPts val="2145"/>
              </a:spcBef>
            </a:pPr>
            <a:r>
              <a:rPr lang="en-GB" sz="2800" b="1" dirty="0">
                <a:solidFill>
                  <a:schemeClr val="accent5"/>
                </a:solidFill>
                <a:latin typeface="Nunito Sans Black"/>
                <a:cs typeface="Nunito Sans Black"/>
              </a:rPr>
              <a:t>Introduction</a:t>
            </a:r>
          </a:p>
        </p:txBody>
      </p:sp>
      <p:sp>
        <p:nvSpPr>
          <p:cNvPr id="5" name="TextBox 4">
            <a:extLst>
              <a:ext uri="{FF2B5EF4-FFF2-40B4-BE49-F238E27FC236}">
                <a16:creationId xmlns:a16="http://schemas.microsoft.com/office/drawing/2014/main" id="{EC926239-3498-718C-68AF-9F56DADB0212}"/>
              </a:ext>
            </a:extLst>
          </p:cNvPr>
          <p:cNvSpPr txBox="1"/>
          <p:nvPr/>
        </p:nvSpPr>
        <p:spPr>
          <a:xfrm>
            <a:off x="345675" y="1552565"/>
            <a:ext cx="5955734" cy="5170646"/>
          </a:xfrm>
          <a:prstGeom prst="rect">
            <a:avLst/>
          </a:prstGeom>
          <a:noFill/>
        </p:spPr>
        <p:txBody>
          <a:bodyPr wrap="square" lIns="91440" tIns="45720" rIns="91440" bIns="45720" rtlCol="0" anchor="t">
            <a:spAutoFit/>
          </a:bodyPr>
          <a:lstStyle/>
          <a:p>
            <a:pPr marL="10795"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r>
              <a:rPr kumimoji="0" lang="en-GB" sz="2200" b="0" i="0" u="none" strike="noStrike" kern="0" cap="none" spc="0" normalizeH="0" baseline="0" noProof="0" dirty="0">
                <a:ln>
                  <a:noFill/>
                </a:ln>
                <a:effectLst/>
                <a:uLnTx/>
                <a:uFillTx/>
                <a:latin typeface="Nunito Sans"/>
              </a:rPr>
              <a:t>As part of the work to transform the volunteer experience within Scouts there will be changes to Executive Committees and how they function</a:t>
            </a:r>
            <a:r>
              <a:rPr lang="en-GB" sz="2200" kern="0" dirty="0">
                <a:latin typeface="Nunito Sans"/>
              </a:rPr>
              <a:t>.</a:t>
            </a:r>
            <a:endParaRPr lang="en-US" dirty="0"/>
          </a:p>
          <a:p>
            <a:pPr marL="10795"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endParaRPr lang="en-GB" sz="2200" kern="0" dirty="0">
              <a:solidFill>
                <a:sysClr val="windowText" lastClr="000000"/>
              </a:solidFill>
              <a:latin typeface="Nunito Sans" charset="0"/>
            </a:endParaRPr>
          </a:p>
          <a:p>
            <a:pPr marL="10795"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r>
              <a:rPr kumimoji="0" lang="en-GB" sz="2200" b="0" i="0" u="none" strike="noStrike" kern="0" cap="none" spc="0" normalizeH="0" baseline="0" noProof="0" dirty="0">
                <a:ln>
                  <a:noFill/>
                </a:ln>
                <a:effectLst/>
                <a:uLnTx/>
                <a:uFillTx/>
                <a:latin typeface="Nunito Sans"/>
              </a:rPr>
              <a:t>These changes are informed by:</a:t>
            </a:r>
            <a:endParaRPr lang="en-GB" sz="2200" b="0" i="0" u="none" strike="noStrike" kern="0" cap="none" spc="0" normalizeH="0" baseline="0" noProof="0" dirty="0">
              <a:ln>
                <a:noFill/>
              </a:ln>
              <a:effectLst/>
              <a:uLnTx/>
              <a:uFillTx/>
              <a:latin typeface="Nunito Sans"/>
            </a:endParaRPr>
          </a:p>
          <a:p>
            <a:pPr marL="467995" marR="0" lvl="0" indent="-457200" defTabSz="914400" eaLnBrk="1" fontAlgn="auto" latinLnBrk="0" hangingPunct="1">
              <a:lnSpc>
                <a:spcPct val="100000"/>
              </a:lnSpc>
              <a:spcBef>
                <a:spcPts val="0"/>
              </a:spcBef>
              <a:spcAft>
                <a:spcPts val="0"/>
              </a:spcAft>
              <a:buClr>
                <a:schemeClr val="accent5"/>
              </a:buClr>
              <a:buSzPct val="125000"/>
              <a:buFont typeface="Arial" panose="020B0604020202020204" pitchFamily="34" charset="0"/>
              <a:buAutoNum type="arabicPeriod"/>
              <a:tabLst/>
              <a:defRPr/>
            </a:pPr>
            <a:r>
              <a:rPr lang="en-GB" sz="2200" kern="0" dirty="0">
                <a:latin typeface="Nunito Sans"/>
              </a:rPr>
              <a:t>The evolution of good</a:t>
            </a:r>
            <a:r>
              <a:rPr kumimoji="0" lang="en-GB" sz="2200" b="0" i="0" u="none" strike="noStrike" kern="0" cap="none" spc="0" normalizeH="0" baseline="0" noProof="0" dirty="0">
                <a:ln>
                  <a:noFill/>
                </a:ln>
                <a:effectLst/>
                <a:uLnTx/>
                <a:uFillTx/>
                <a:latin typeface="Nunito Sans"/>
              </a:rPr>
              <a:t> practice guidance from charity regulators</a:t>
            </a:r>
            <a:endParaRPr lang="en-GB" sz="2200" kern="0" dirty="0">
              <a:latin typeface="Nunito Sans"/>
            </a:endParaRPr>
          </a:p>
          <a:p>
            <a:pPr marL="467995" marR="0" lvl="0" indent="-457200" defTabSz="914400" eaLnBrk="1" fontAlgn="auto" latinLnBrk="0" hangingPunct="1">
              <a:lnSpc>
                <a:spcPct val="100000"/>
              </a:lnSpc>
              <a:spcBef>
                <a:spcPts val="0"/>
              </a:spcBef>
              <a:spcAft>
                <a:spcPts val="0"/>
              </a:spcAft>
              <a:buClr>
                <a:schemeClr val="accent5"/>
              </a:buClr>
              <a:buSzPct val="125000"/>
              <a:buFont typeface="Arial" panose="020B0604020202020204" pitchFamily="34" charset="0"/>
              <a:buAutoNum type="arabicPeriod"/>
              <a:tabLst/>
              <a:defRPr/>
            </a:pPr>
            <a:r>
              <a:rPr kumimoji="0" lang="en-GB" sz="2200" b="0" i="0" u="none" strike="noStrike" kern="0" cap="none" spc="0" normalizeH="0" baseline="0" noProof="0" dirty="0">
                <a:ln>
                  <a:noFill/>
                </a:ln>
                <a:effectLst/>
                <a:uLnTx/>
                <a:uFillTx/>
                <a:latin typeface="Nunito Sans"/>
              </a:rPr>
              <a:t>Our move to a teams-based approach</a:t>
            </a:r>
            <a:endParaRPr lang="en-GB" sz="2200" b="0" i="0" u="none" strike="noStrike" kern="0" cap="none" spc="0" normalizeH="0" baseline="0" noProof="0" dirty="0">
              <a:ln>
                <a:noFill/>
              </a:ln>
              <a:effectLst/>
              <a:uLnTx/>
              <a:uFillTx/>
              <a:latin typeface="Nunito Sans"/>
            </a:endParaRPr>
          </a:p>
          <a:p>
            <a:pPr marL="10795"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endParaRPr lang="en-GB" sz="2200" kern="0" dirty="0">
              <a:solidFill>
                <a:sysClr val="windowText" lastClr="000000"/>
              </a:solidFill>
              <a:latin typeface="Nunito Sans" charset="0"/>
            </a:endParaRPr>
          </a:p>
          <a:p>
            <a:pPr marL="10795"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r>
              <a:rPr kumimoji="0" lang="en-GB" sz="2200" b="0" i="0" u="none" strike="noStrike" kern="0" cap="none" spc="0" normalizeH="0" baseline="0" noProof="0" dirty="0">
                <a:ln>
                  <a:noFill/>
                </a:ln>
                <a:effectLst/>
                <a:uLnTx/>
                <a:uFillTx/>
                <a:latin typeface="Nunito Sans"/>
              </a:rPr>
              <a:t>These cultural and procedural changes to how Executive Committees currently operate will support our Skills for Life strategy, our ‘North Star’ and the overall aims of the volunteer experience transformation</a:t>
            </a:r>
            <a:r>
              <a:rPr lang="en-GB" sz="2200" kern="0" dirty="0">
                <a:latin typeface="Nunito Sans"/>
              </a:rPr>
              <a:t>.</a:t>
            </a:r>
            <a:endParaRPr lang="en-GB" sz="2200" b="0" i="0" u="none" strike="noStrike" kern="0" cap="none" spc="0" normalizeH="0" baseline="0" noProof="0" dirty="0">
              <a:ln>
                <a:noFill/>
              </a:ln>
              <a:effectLst/>
              <a:uLnTx/>
              <a:uFillTx/>
              <a:latin typeface="Nunito Sans" charset="0"/>
            </a:endParaRPr>
          </a:p>
        </p:txBody>
      </p:sp>
      <p:pic>
        <p:nvPicPr>
          <p:cNvPr id="8" name="Picture 7" descr="A picture containing person, indoor, wall&#10;&#10;Description automatically generated">
            <a:extLst>
              <a:ext uri="{FF2B5EF4-FFF2-40B4-BE49-F238E27FC236}">
                <a16:creationId xmlns:a16="http://schemas.microsoft.com/office/drawing/2014/main" id="{3862AF38-8152-AB57-C92C-33710338035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753" t="4762" r="4815"/>
          <a:stretch/>
        </p:blipFill>
        <p:spPr>
          <a:xfrm>
            <a:off x="6495824" y="1248599"/>
            <a:ext cx="5350501" cy="5113672"/>
          </a:xfrm>
          <a:prstGeom prst="rect">
            <a:avLst/>
          </a:prstGeom>
        </p:spPr>
      </p:pic>
    </p:spTree>
    <p:extLst>
      <p:ext uri="{BB962C8B-B14F-4D97-AF65-F5344CB8AC3E}">
        <p14:creationId xmlns:p14="http://schemas.microsoft.com/office/powerpoint/2010/main" val="24639063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A3FC9A-57E6-0FB7-189F-AAC1DC24E1AA}"/>
              </a:ext>
            </a:extLst>
          </p:cNvPr>
          <p:cNvSpPr>
            <a:spLocks noGrp="1"/>
          </p:cNvSpPr>
          <p:nvPr>
            <p:ph type="ctrTitle"/>
          </p:nvPr>
        </p:nvSpPr>
        <p:spPr/>
        <p:txBody>
          <a:bodyPr/>
          <a:lstStyle/>
          <a:p>
            <a:r>
              <a:rPr lang="en-GB" dirty="0"/>
              <a:t>How we Volunteer Together</a:t>
            </a:r>
          </a:p>
        </p:txBody>
      </p:sp>
      <p:sp>
        <p:nvSpPr>
          <p:cNvPr id="4" name="Subtitle 3">
            <a:extLst>
              <a:ext uri="{FF2B5EF4-FFF2-40B4-BE49-F238E27FC236}">
                <a16:creationId xmlns:a16="http://schemas.microsoft.com/office/drawing/2014/main" id="{279859CC-2048-3FDF-BAC8-563CF3E0832C}"/>
              </a:ext>
            </a:extLst>
          </p:cNvPr>
          <p:cNvSpPr>
            <a:spLocks noGrp="1"/>
          </p:cNvSpPr>
          <p:nvPr>
            <p:ph type="subTitle" idx="4"/>
          </p:nvPr>
        </p:nvSpPr>
        <p:spPr/>
        <p:txBody>
          <a:bodyPr/>
          <a:lstStyle/>
          <a:p>
            <a:r>
              <a:rPr lang="en-GB"/>
              <a:t>Moving to Trustee Boards</a:t>
            </a:r>
            <a:endParaRPr lang="en-GB" dirty="0"/>
          </a:p>
        </p:txBody>
      </p:sp>
      <p:sp>
        <p:nvSpPr>
          <p:cNvPr id="9" name="TextBox 8">
            <a:extLst>
              <a:ext uri="{FF2B5EF4-FFF2-40B4-BE49-F238E27FC236}">
                <a16:creationId xmlns:a16="http://schemas.microsoft.com/office/drawing/2014/main" id="{24FD1763-E64D-4529-0D89-4F515C46659E}"/>
              </a:ext>
            </a:extLst>
          </p:cNvPr>
          <p:cNvSpPr txBox="1"/>
          <p:nvPr/>
        </p:nvSpPr>
        <p:spPr>
          <a:xfrm>
            <a:off x="6486939" y="1053959"/>
            <a:ext cx="5747135" cy="523220"/>
          </a:xfrm>
          <a:prstGeom prst="rect">
            <a:avLst/>
          </a:prstGeom>
          <a:noFill/>
        </p:spPr>
        <p:txBody>
          <a:bodyPr wrap="square" lIns="91440" tIns="45720" rIns="91440" bIns="45720" anchor="t">
            <a:spAutoFit/>
          </a:bodyPr>
          <a:lstStyle/>
          <a:p>
            <a:pPr marL="64770">
              <a:spcBef>
                <a:spcPts val="2145"/>
              </a:spcBef>
            </a:pPr>
            <a:r>
              <a:rPr lang="en-GB" sz="2800" b="1" dirty="0">
                <a:solidFill>
                  <a:schemeClr val="accent5"/>
                </a:solidFill>
                <a:latin typeface="Nunito Sans Black"/>
                <a:cs typeface="Nunito Sans Black"/>
              </a:rPr>
              <a:t>Setting up for success</a:t>
            </a:r>
          </a:p>
        </p:txBody>
      </p:sp>
      <p:sp>
        <p:nvSpPr>
          <p:cNvPr id="2" name="TextBox 1">
            <a:extLst>
              <a:ext uri="{FF2B5EF4-FFF2-40B4-BE49-F238E27FC236}">
                <a16:creationId xmlns:a16="http://schemas.microsoft.com/office/drawing/2014/main" id="{42BEA281-80EF-9E19-8144-D2BD5AAA9942}"/>
              </a:ext>
            </a:extLst>
          </p:cNvPr>
          <p:cNvSpPr txBox="1"/>
          <p:nvPr/>
        </p:nvSpPr>
        <p:spPr>
          <a:xfrm>
            <a:off x="6095999" y="2096836"/>
            <a:ext cx="5708897" cy="3816429"/>
          </a:xfrm>
          <a:prstGeom prst="rect">
            <a:avLst/>
          </a:prstGeom>
          <a:noFill/>
        </p:spPr>
        <p:txBody>
          <a:bodyPr wrap="square" lIns="91440" tIns="45720" rIns="91440" bIns="45720" rtlCol="0" anchor="t">
            <a:spAutoFit/>
          </a:bodyPr>
          <a:lstStyle/>
          <a:p>
            <a:pPr marL="10800"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r>
              <a:rPr kumimoji="0" lang="en-GB" sz="2200" b="0" i="0" u="none" strike="noStrike" kern="0" cap="none" spc="0" normalizeH="0" baseline="0" noProof="0" dirty="0">
                <a:ln>
                  <a:noFill/>
                </a:ln>
                <a:solidFill>
                  <a:sysClr val="windowText" lastClr="000000"/>
                </a:solidFill>
                <a:effectLst/>
                <a:uLnTx/>
                <a:uFillTx/>
                <a:latin typeface="Nunito Sans" charset="0"/>
              </a:rPr>
              <a:t>Good governance is fundamental to a charity's success, enabling and supporting the charity to: </a:t>
            </a:r>
          </a:p>
          <a:p>
            <a:pPr marL="10800"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endParaRPr kumimoji="0" lang="en-GB" sz="2200" b="0" i="0" u="none" strike="noStrike" kern="0" cap="none" spc="0" normalizeH="0" baseline="0" noProof="0" dirty="0">
              <a:ln>
                <a:noFill/>
              </a:ln>
              <a:solidFill>
                <a:sysClr val="windowText" lastClr="000000"/>
              </a:solidFill>
              <a:effectLst/>
              <a:uLnTx/>
              <a:uFillTx/>
              <a:latin typeface="Nunito Sans" charset="0"/>
            </a:endParaRPr>
          </a:p>
          <a:p>
            <a:pPr marL="353700" marR="0" lvl="0" indent="-342900" defTabSz="914400" eaLnBrk="1" fontAlgn="auto" latinLnBrk="0" hangingPunct="1">
              <a:lnSpc>
                <a:spcPct val="100000"/>
              </a:lnSpc>
              <a:spcBef>
                <a:spcPts val="0"/>
              </a:spcBef>
              <a:spcAft>
                <a:spcPts val="0"/>
              </a:spcAft>
              <a:buClr>
                <a:schemeClr val="accent5"/>
              </a:buClr>
              <a:buSzPct val="125000"/>
              <a:buFont typeface="Arial" panose="020B0604020202020204" pitchFamily="34" charset="0"/>
              <a:buChar char="•"/>
              <a:tabLst/>
              <a:defRPr/>
            </a:pPr>
            <a:r>
              <a:rPr kumimoji="0" lang="en-GB" sz="2200" b="0" i="0" u="none" strike="noStrike" kern="0" cap="none" spc="0" normalizeH="0" baseline="0" noProof="0" dirty="0">
                <a:ln>
                  <a:noFill/>
                </a:ln>
                <a:solidFill>
                  <a:sysClr val="windowText" lastClr="000000"/>
                </a:solidFill>
                <a:effectLst/>
                <a:uLnTx/>
                <a:uFillTx/>
                <a:latin typeface="Nunito Sans" charset="0"/>
              </a:rPr>
              <a:t>Comply with the law and relevant regulations</a:t>
            </a:r>
          </a:p>
          <a:p>
            <a:pPr marL="353700" marR="0" lvl="0" indent="-342900" defTabSz="914400" eaLnBrk="1" fontAlgn="auto" latinLnBrk="0" hangingPunct="1">
              <a:lnSpc>
                <a:spcPct val="100000"/>
              </a:lnSpc>
              <a:spcBef>
                <a:spcPts val="0"/>
              </a:spcBef>
              <a:spcAft>
                <a:spcPts val="0"/>
              </a:spcAft>
              <a:buClr>
                <a:schemeClr val="accent5"/>
              </a:buClr>
              <a:buSzPct val="125000"/>
              <a:buFont typeface="Arial" panose="020B0604020202020204" pitchFamily="34" charset="0"/>
              <a:buChar char="•"/>
              <a:tabLst/>
              <a:defRPr/>
            </a:pPr>
            <a:r>
              <a:rPr kumimoji="0" lang="en-GB" sz="2200" b="0" i="0" u="none" strike="noStrike" kern="0" cap="none" spc="0" normalizeH="0" baseline="0" noProof="0" dirty="0">
                <a:ln>
                  <a:noFill/>
                </a:ln>
                <a:solidFill>
                  <a:sysClr val="windowText" lastClr="000000"/>
                </a:solidFill>
                <a:effectLst/>
                <a:uLnTx/>
                <a:uFillTx/>
                <a:latin typeface="Nunito Sans" charset="0"/>
              </a:rPr>
              <a:t>Meet the charity’s objectives</a:t>
            </a:r>
          </a:p>
          <a:p>
            <a:pPr marL="353700" marR="0" lvl="0" indent="-34290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Char char="•"/>
              <a:tabLst/>
              <a:defRPr/>
            </a:pPr>
            <a:endParaRPr kumimoji="0" lang="en-GB" sz="2200" b="0" i="0" u="none" strike="noStrike" kern="0" cap="none" spc="0" normalizeH="0" baseline="0" noProof="0" dirty="0">
              <a:ln>
                <a:noFill/>
              </a:ln>
              <a:solidFill>
                <a:sysClr val="windowText" lastClr="000000"/>
              </a:solidFill>
              <a:effectLst/>
              <a:uLnTx/>
              <a:uFillTx/>
              <a:latin typeface="Nunito Sans" charset="0"/>
            </a:endParaRPr>
          </a:p>
          <a:p>
            <a:pPr marL="10800"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r>
              <a:rPr kumimoji="0" lang="en-GB" sz="2200" b="0" i="0" u="none" strike="noStrike" kern="0" cap="none" spc="0" normalizeH="0" baseline="0" noProof="0" dirty="0">
                <a:ln>
                  <a:noFill/>
                </a:ln>
                <a:solidFill>
                  <a:sysClr val="windowText" lastClr="000000"/>
                </a:solidFill>
                <a:effectLst/>
                <a:uLnTx/>
                <a:uFillTx/>
                <a:latin typeface="Nunito Sans" charset="0"/>
              </a:rPr>
              <a:t>Good practice for this is set by the charity regulators, where there have been significant changes over the past few years.</a:t>
            </a:r>
          </a:p>
        </p:txBody>
      </p:sp>
      <p:pic>
        <p:nvPicPr>
          <p:cNvPr id="6" name="Picture 5">
            <a:extLst>
              <a:ext uri="{FF2B5EF4-FFF2-40B4-BE49-F238E27FC236}">
                <a16:creationId xmlns:a16="http://schemas.microsoft.com/office/drawing/2014/main" id="{DCE340CF-3C7B-2A2F-8D4C-17BAD51A8B7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397" r="6364"/>
          <a:stretch/>
        </p:blipFill>
        <p:spPr>
          <a:xfrm>
            <a:off x="345675" y="1684429"/>
            <a:ext cx="5359386" cy="4095549"/>
          </a:xfrm>
          <a:prstGeom prst="rect">
            <a:avLst/>
          </a:prstGeom>
        </p:spPr>
      </p:pic>
    </p:spTree>
    <p:extLst>
      <p:ext uri="{BB962C8B-B14F-4D97-AF65-F5344CB8AC3E}">
        <p14:creationId xmlns:p14="http://schemas.microsoft.com/office/powerpoint/2010/main" val="29596055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A3FC9A-57E6-0FB7-189F-AAC1DC24E1AA}"/>
              </a:ext>
            </a:extLst>
          </p:cNvPr>
          <p:cNvSpPr>
            <a:spLocks noGrp="1"/>
          </p:cNvSpPr>
          <p:nvPr>
            <p:ph type="ctrTitle"/>
          </p:nvPr>
        </p:nvSpPr>
        <p:spPr/>
        <p:txBody>
          <a:bodyPr/>
          <a:lstStyle/>
          <a:p>
            <a:r>
              <a:rPr lang="en-GB" dirty="0"/>
              <a:t>How we Volunteer Together</a:t>
            </a:r>
          </a:p>
        </p:txBody>
      </p:sp>
      <p:sp>
        <p:nvSpPr>
          <p:cNvPr id="4" name="Subtitle 3">
            <a:extLst>
              <a:ext uri="{FF2B5EF4-FFF2-40B4-BE49-F238E27FC236}">
                <a16:creationId xmlns:a16="http://schemas.microsoft.com/office/drawing/2014/main" id="{279859CC-2048-3FDF-BAC8-563CF3E0832C}"/>
              </a:ext>
            </a:extLst>
          </p:cNvPr>
          <p:cNvSpPr>
            <a:spLocks noGrp="1"/>
          </p:cNvSpPr>
          <p:nvPr>
            <p:ph type="subTitle" idx="4"/>
          </p:nvPr>
        </p:nvSpPr>
        <p:spPr/>
        <p:txBody>
          <a:bodyPr/>
          <a:lstStyle/>
          <a:p>
            <a:r>
              <a:rPr lang="en-GB"/>
              <a:t>Moving to Trustee Boards</a:t>
            </a:r>
            <a:endParaRPr lang="en-GB" dirty="0"/>
          </a:p>
        </p:txBody>
      </p:sp>
      <p:sp>
        <p:nvSpPr>
          <p:cNvPr id="9" name="TextBox 8">
            <a:extLst>
              <a:ext uri="{FF2B5EF4-FFF2-40B4-BE49-F238E27FC236}">
                <a16:creationId xmlns:a16="http://schemas.microsoft.com/office/drawing/2014/main" id="{24FD1763-E64D-4529-0D89-4F515C46659E}"/>
              </a:ext>
            </a:extLst>
          </p:cNvPr>
          <p:cNvSpPr txBox="1"/>
          <p:nvPr/>
        </p:nvSpPr>
        <p:spPr>
          <a:xfrm>
            <a:off x="224028" y="969022"/>
            <a:ext cx="6590082" cy="523220"/>
          </a:xfrm>
          <a:prstGeom prst="rect">
            <a:avLst/>
          </a:prstGeom>
          <a:noFill/>
        </p:spPr>
        <p:txBody>
          <a:bodyPr wrap="square" lIns="91440" tIns="45720" rIns="91440" bIns="45720" anchor="t">
            <a:spAutoFit/>
          </a:bodyPr>
          <a:lstStyle/>
          <a:p>
            <a:pPr marL="64770">
              <a:spcBef>
                <a:spcPts val="2145"/>
              </a:spcBef>
            </a:pPr>
            <a:r>
              <a:rPr lang="en-GB" sz="2800" b="1">
                <a:solidFill>
                  <a:schemeClr val="accent5"/>
                </a:solidFill>
                <a:latin typeface="Nunito Sans Black"/>
                <a:cs typeface="Nunito Sans Black"/>
              </a:rPr>
              <a:t>Renaming as Trustee Boards</a:t>
            </a:r>
            <a:endParaRPr lang="en-GB" sz="2800" b="1" dirty="0">
              <a:solidFill>
                <a:schemeClr val="accent5"/>
              </a:solidFill>
              <a:latin typeface="Nunito Sans Black"/>
              <a:cs typeface="Nunito Sans Black"/>
            </a:endParaRPr>
          </a:p>
        </p:txBody>
      </p:sp>
      <p:sp>
        <p:nvSpPr>
          <p:cNvPr id="5" name="TextBox 4">
            <a:extLst>
              <a:ext uri="{FF2B5EF4-FFF2-40B4-BE49-F238E27FC236}">
                <a16:creationId xmlns:a16="http://schemas.microsoft.com/office/drawing/2014/main" id="{EC926239-3498-718C-68AF-9F56DADB0212}"/>
              </a:ext>
            </a:extLst>
          </p:cNvPr>
          <p:cNvSpPr txBox="1"/>
          <p:nvPr/>
        </p:nvSpPr>
        <p:spPr>
          <a:xfrm>
            <a:off x="292666" y="2128685"/>
            <a:ext cx="6141264" cy="3477875"/>
          </a:xfrm>
          <a:prstGeom prst="rect">
            <a:avLst/>
          </a:prstGeom>
          <a:noFill/>
        </p:spPr>
        <p:txBody>
          <a:bodyPr wrap="square" lIns="91440" tIns="45720" rIns="91440" bIns="45720" rtlCol="0" anchor="t">
            <a:spAutoFit/>
          </a:bodyPr>
          <a:lstStyle/>
          <a:p>
            <a:pPr marL="10795" defTabSz="914400">
              <a:buClr>
                <a:srgbClr val="7414DC"/>
              </a:buClr>
              <a:buSzPct val="125000"/>
              <a:defRPr/>
            </a:pPr>
            <a:r>
              <a:rPr lang="en-GB" sz="2000" kern="0">
                <a:latin typeface="Nunito Sans"/>
              </a:rPr>
              <a:t>Executive Committees are renamed as Trustee Boards, members of which are renamed as Trustees</a:t>
            </a:r>
            <a:endParaRPr lang="en-US" sz="2000"/>
          </a:p>
          <a:p>
            <a:pPr marL="10795" marR="0" lvl="0" defTabSz="914400" eaLnBrk="1" fontAlgn="auto" latinLnBrk="0" hangingPunct="1">
              <a:lnSpc>
                <a:spcPct val="100000"/>
              </a:lnSpc>
              <a:spcBef>
                <a:spcPts val="0"/>
              </a:spcBef>
              <a:spcAft>
                <a:spcPts val="0"/>
              </a:spcAft>
              <a:buClr>
                <a:srgbClr val="7414DC"/>
              </a:buClr>
              <a:buSzPct val="125000"/>
              <a:tabLst/>
              <a:defRPr/>
            </a:pPr>
            <a:endParaRPr lang="en-GB" sz="2000" kern="0">
              <a:solidFill>
                <a:sysClr val="windowText" lastClr="000000"/>
              </a:solidFill>
              <a:latin typeface="Nunito Sans" charset="0"/>
            </a:endParaRPr>
          </a:p>
          <a:p>
            <a:pPr marL="10795" marR="0" lvl="0" defTabSz="914400" eaLnBrk="1" fontAlgn="auto" latinLnBrk="0" hangingPunct="1">
              <a:lnSpc>
                <a:spcPct val="100000"/>
              </a:lnSpc>
              <a:spcBef>
                <a:spcPts val="0"/>
              </a:spcBef>
              <a:spcAft>
                <a:spcPts val="0"/>
              </a:spcAft>
              <a:buClr>
                <a:srgbClr val="7414DC"/>
              </a:buClr>
              <a:buSzPct val="125000"/>
              <a:tabLst/>
              <a:defRPr/>
            </a:pPr>
            <a:r>
              <a:rPr lang="en-GB" sz="2000" b="1" kern="0">
                <a:solidFill>
                  <a:sysClr val="windowText" lastClr="000000"/>
                </a:solidFill>
                <a:latin typeface="Nunito Sans" charset="0"/>
              </a:rPr>
              <a:t>Why is this changing?</a:t>
            </a:r>
          </a:p>
          <a:p>
            <a:pPr marL="10795" marR="0" lvl="0" defTabSz="914400" eaLnBrk="1" fontAlgn="auto" latinLnBrk="0" hangingPunct="1">
              <a:lnSpc>
                <a:spcPct val="100000"/>
              </a:lnSpc>
              <a:spcBef>
                <a:spcPts val="0"/>
              </a:spcBef>
              <a:spcAft>
                <a:spcPts val="0"/>
              </a:spcAft>
              <a:buClr>
                <a:srgbClr val="7414DC"/>
              </a:buClr>
              <a:buSzPct val="125000"/>
              <a:tabLst/>
              <a:defRPr/>
            </a:pPr>
            <a:endParaRPr lang="en-GB" sz="2000" b="1" kern="0">
              <a:solidFill>
                <a:sysClr val="windowText" lastClr="000000"/>
              </a:solidFill>
              <a:latin typeface="Nunito Sans" charset="0"/>
            </a:endParaRPr>
          </a:p>
          <a:p>
            <a:pPr marL="353695" marR="0" lvl="0" indent="-342900" defTabSz="914400" eaLnBrk="1" fontAlgn="auto" latinLnBrk="0" hangingPunct="1">
              <a:lnSpc>
                <a:spcPct val="100000"/>
              </a:lnSpc>
              <a:spcBef>
                <a:spcPts val="0"/>
              </a:spcBef>
              <a:spcAft>
                <a:spcPts val="0"/>
              </a:spcAft>
              <a:buClr>
                <a:schemeClr val="accent5"/>
              </a:buClr>
              <a:buSzPct val="125000"/>
              <a:buFont typeface="Arial" panose="020B0604020202020204" pitchFamily="34" charset="0"/>
              <a:buChar char="•"/>
              <a:tabLst/>
              <a:defRPr/>
            </a:pPr>
            <a:r>
              <a:rPr lang="en-GB" sz="2000" kern="0">
                <a:solidFill>
                  <a:sysClr val="windowText" lastClr="000000"/>
                </a:solidFill>
                <a:latin typeface="Nunito Sans" charset="0"/>
              </a:rPr>
              <a:t>To align with good practice guidance from the charity regulators </a:t>
            </a:r>
          </a:p>
          <a:p>
            <a:pPr marL="353695" indent="-342900" defTabSz="914400">
              <a:buClr>
                <a:schemeClr val="accent5"/>
              </a:buClr>
              <a:buSzPct val="125000"/>
              <a:buFont typeface="Arial" panose="020B0604020202020204" pitchFamily="34" charset="0"/>
              <a:buChar char="•"/>
              <a:defRPr/>
            </a:pPr>
            <a:endParaRPr lang="en-GB" sz="2000"/>
          </a:p>
          <a:p>
            <a:pPr marL="353695" indent="-342900" defTabSz="914400">
              <a:buClr>
                <a:schemeClr val="accent5"/>
              </a:buClr>
              <a:buSzPct val="125000"/>
              <a:buFont typeface="Arial" panose="020B0604020202020204" pitchFamily="34" charset="0"/>
              <a:buChar char="•"/>
              <a:defRPr/>
            </a:pPr>
            <a:r>
              <a:rPr lang="en-GB" sz="2000"/>
              <a:t>To help reinforce the purpose of Trustee Boards and focus on the role and responsibilities of being a charity Trustee</a:t>
            </a:r>
            <a:endParaRPr lang="en-GB" sz="2000" dirty="0"/>
          </a:p>
        </p:txBody>
      </p:sp>
      <p:pic>
        <p:nvPicPr>
          <p:cNvPr id="6" name="Picture 5" descr="A picture containing person, person, indoor, window&#10;&#10;Description automatically generated">
            <a:extLst>
              <a:ext uri="{FF2B5EF4-FFF2-40B4-BE49-F238E27FC236}">
                <a16:creationId xmlns:a16="http://schemas.microsoft.com/office/drawing/2014/main" id="{8E039CA5-03C2-0A0B-9B09-FFB2ECA65C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9026"/>
          <a:stretch/>
        </p:blipFill>
        <p:spPr>
          <a:xfrm>
            <a:off x="6693647" y="1492242"/>
            <a:ext cx="5057756" cy="4750762"/>
          </a:xfrm>
          <a:prstGeom prst="rect">
            <a:avLst/>
          </a:prstGeom>
        </p:spPr>
      </p:pic>
    </p:spTree>
    <p:extLst>
      <p:ext uri="{BB962C8B-B14F-4D97-AF65-F5344CB8AC3E}">
        <p14:creationId xmlns:p14="http://schemas.microsoft.com/office/powerpoint/2010/main" val="42595427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A3FC9A-57E6-0FB7-189F-AAC1DC24E1AA}"/>
              </a:ext>
            </a:extLst>
          </p:cNvPr>
          <p:cNvSpPr>
            <a:spLocks noGrp="1"/>
          </p:cNvSpPr>
          <p:nvPr>
            <p:ph type="ctrTitle"/>
          </p:nvPr>
        </p:nvSpPr>
        <p:spPr/>
        <p:txBody>
          <a:bodyPr/>
          <a:lstStyle/>
          <a:p>
            <a:r>
              <a:rPr lang="en-GB"/>
              <a:t>How we Volunteer Together</a:t>
            </a:r>
            <a:endParaRPr lang="en-GB" dirty="0"/>
          </a:p>
        </p:txBody>
      </p:sp>
      <p:sp>
        <p:nvSpPr>
          <p:cNvPr id="4" name="Subtitle 3">
            <a:extLst>
              <a:ext uri="{FF2B5EF4-FFF2-40B4-BE49-F238E27FC236}">
                <a16:creationId xmlns:a16="http://schemas.microsoft.com/office/drawing/2014/main" id="{279859CC-2048-3FDF-BAC8-563CF3E0832C}"/>
              </a:ext>
            </a:extLst>
          </p:cNvPr>
          <p:cNvSpPr>
            <a:spLocks noGrp="1"/>
          </p:cNvSpPr>
          <p:nvPr>
            <p:ph type="subTitle" idx="4"/>
          </p:nvPr>
        </p:nvSpPr>
        <p:spPr/>
        <p:txBody>
          <a:bodyPr/>
          <a:lstStyle/>
          <a:p>
            <a:r>
              <a:rPr lang="en-GB"/>
              <a:t>Moving to Trustee Boards</a:t>
            </a:r>
            <a:endParaRPr lang="en-GB" dirty="0"/>
          </a:p>
        </p:txBody>
      </p:sp>
      <p:sp>
        <p:nvSpPr>
          <p:cNvPr id="9" name="TextBox 8">
            <a:extLst>
              <a:ext uri="{FF2B5EF4-FFF2-40B4-BE49-F238E27FC236}">
                <a16:creationId xmlns:a16="http://schemas.microsoft.com/office/drawing/2014/main" id="{24FD1763-E64D-4529-0D89-4F515C46659E}"/>
              </a:ext>
            </a:extLst>
          </p:cNvPr>
          <p:cNvSpPr txBox="1"/>
          <p:nvPr/>
        </p:nvSpPr>
        <p:spPr>
          <a:xfrm>
            <a:off x="5373550" y="986989"/>
            <a:ext cx="6590082" cy="523220"/>
          </a:xfrm>
          <a:prstGeom prst="rect">
            <a:avLst/>
          </a:prstGeom>
          <a:noFill/>
        </p:spPr>
        <p:txBody>
          <a:bodyPr wrap="square" lIns="91440" tIns="45720" rIns="91440" bIns="45720" anchor="t">
            <a:spAutoFit/>
          </a:bodyPr>
          <a:lstStyle/>
          <a:p>
            <a:pPr marL="64770">
              <a:spcBef>
                <a:spcPts val="2145"/>
              </a:spcBef>
            </a:pPr>
            <a:r>
              <a:rPr lang="en-GB" sz="2800" b="1">
                <a:solidFill>
                  <a:schemeClr val="accent5"/>
                </a:solidFill>
                <a:latin typeface="Nunito Sans Black"/>
                <a:cs typeface="Nunito Sans Black"/>
              </a:rPr>
              <a:t>The purpose of Trustee Boards</a:t>
            </a:r>
            <a:endParaRPr lang="en-GB" sz="2800" b="1" dirty="0">
              <a:solidFill>
                <a:schemeClr val="accent5"/>
              </a:solidFill>
              <a:latin typeface="Nunito Sans Black"/>
              <a:cs typeface="Nunito Sans Black"/>
            </a:endParaRPr>
          </a:p>
        </p:txBody>
      </p:sp>
      <p:sp>
        <p:nvSpPr>
          <p:cNvPr id="5" name="TextBox 4">
            <a:extLst>
              <a:ext uri="{FF2B5EF4-FFF2-40B4-BE49-F238E27FC236}">
                <a16:creationId xmlns:a16="http://schemas.microsoft.com/office/drawing/2014/main" id="{EC926239-3498-718C-68AF-9F56DADB0212}"/>
              </a:ext>
            </a:extLst>
          </p:cNvPr>
          <p:cNvSpPr txBox="1"/>
          <p:nvPr/>
        </p:nvSpPr>
        <p:spPr>
          <a:xfrm>
            <a:off x="5449870" y="1514690"/>
            <a:ext cx="6141264" cy="5016758"/>
          </a:xfrm>
          <a:prstGeom prst="rect">
            <a:avLst/>
          </a:prstGeom>
          <a:noFill/>
        </p:spPr>
        <p:txBody>
          <a:bodyPr wrap="square" lIns="91440" tIns="45720" rIns="91440" bIns="45720" rtlCol="0" anchor="t">
            <a:spAutoFit/>
          </a:bodyPr>
          <a:lstStyle/>
          <a:p>
            <a:pPr marL="10795" defTabSz="914400">
              <a:buClr>
                <a:srgbClr val="7414DC"/>
              </a:buClr>
              <a:buSzPct val="125000"/>
              <a:defRPr/>
            </a:pPr>
            <a:r>
              <a:rPr lang="en-GB" sz="2000" kern="0" dirty="0">
                <a:latin typeface="Nunito Sans"/>
              </a:rPr>
              <a:t>Trustee Boards have a clearer purpose statement, to fit with the focus on governance. This will mean </a:t>
            </a:r>
            <a:r>
              <a:rPr lang="en-GB" sz="2000" dirty="0"/>
              <a:t>‘operational’ tasks are managed through the Group Leadership Team or the Support Team in District or County (and equivalent)</a:t>
            </a:r>
            <a:endParaRPr lang="en-US" sz="2000" dirty="0"/>
          </a:p>
          <a:p>
            <a:pPr marL="10795" marR="0" lvl="0" defTabSz="914400" eaLnBrk="1" fontAlgn="auto" latinLnBrk="0" hangingPunct="1">
              <a:lnSpc>
                <a:spcPct val="100000"/>
              </a:lnSpc>
              <a:spcBef>
                <a:spcPts val="0"/>
              </a:spcBef>
              <a:spcAft>
                <a:spcPts val="0"/>
              </a:spcAft>
              <a:buClr>
                <a:srgbClr val="7414DC"/>
              </a:buClr>
              <a:buSzPct val="125000"/>
              <a:tabLst/>
              <a:defRPr/>
            </a:pPr>
            <a:endParaRPr lang="en-GB" sz="2000" kern="0" dirty="0">
              <a:solidFill>
                <a:sysClr val="windowText" lastClr="000000"/>
              </a:solidFill>
              <a:latin typeface="Nunito Sans" charset="0"/>
            </a:endParaRPr>
          </a:p>
          <a:p>
            <a:pPr marL="10795" marR="0" lvl="0" defTabSz="914400" eaLnBrk="1" fontAlgn="auto" latinLnBrk="0" hangingPunct="1">
              <a:lnSpc>
                <a:spcPct val="100000"/>
              </a:lnSpc>
              <a:spcBef>
                <a:spcPts val="0"/>
              </a:spcBef>
              <a:spcAft>
                <a:spcPts val="0"/>
              </a:spcAft>
              <a:buClr>
                <a:srgbClr val="7414DC"/>
              </a:buClr>
              <a:buSzPct val="125000"/>
              <a:tabLst/>
              <a:defRPr/>
            </a:pPr>
            <a:r>
              <a:rPr lang="en-GB" sz="2000" b="1" kern="0" dirty="0">
                <a:latin typeface="Nunito Sans"/>
              </a:rPr>
              <a:t>Why is this changing?</a:t>
            </a:r>
          </a:p>
          <a:p>
            <a:pPr marL="10795" marR="0" lvl="0" defTabSz="914400" eaLnBrk="1" fontAlgn="auto" latinLnBrk="0" hangingPunct="1">
              <a:lnSpc>
                <a:spcPct val="100000"/>
              </a:lnSpc>
              <a:spcBef>
                <a:spcPts val="0"/>
              </a:spcBef>
              <a:spcAft>
                <a:spcPts val="0"/>
              </a:spcAft>
              <a:buClr>
                <a:srgbClr val="7414DC"/>
              </a:buClr>
              <a:buSzPct val="125000"/>
              <a:tabLst/>
              <a:defRPr/>
            </a:pPr>
            <a:endParaRPr lang="en-GB" sz="2000" b="1" kern="0" dirty="0">
              <a:solidFill>
                <a:sysClr val="windowText" lastClr="000000"/>
              </a:solidFill>
              <a:latin typeface="Nunito Sans" charset="0"/>
            </a:endParaRPr>
          </a:p>
          <a:p>
            <a:pPr marL="353695" marR="0" lvl="0" indent="-342900" defTabSz="914400" eaLnBrk="1" fontAlgn="auto" latinLnBrk="0" hangingPunct="1">
              <a:lnSpc>
                <a:spcPct val="100000"/>
              </a:lnSpc>
              <a:spcBef>
                <a:spcPts val="0"/>
              </a:spcBef>
              <a:spcAft>
                <a:spcPts val="0"/>
              </a:spcAft>
              <a:buClr>
                <a:schemeClr val="accent5"/>
              </a:buClr>
              <a:buSzPct val="125000"/>
              <a:buFont typeface="Arial" panose="020B0604020202020204" pitchFamily="34" charset="0"/>
              <a:buChar char="•"/>
              <a:tabLst/>
              <a:defRPr/>
            </a:pPr>
            <a:r>
              <a:rPr lang="en-GB" sz="2000" kern="0" dirty="0">
                <a:latin typeface="Nunito Sans"/>
              </a:rPr>
              <a:t>To align with good practice guidance from charity regulators</a:t>
            </a:r>
          </a:p>
          <a:p>
            <a:pPr marL="353695" indent="-342900" defTabSz="914400">
              <a:buClr>
                <a:schemeClr val="accent5"/>
              </a:buClr>
              <a:buSzPct val="125000"/>
              <a:buFont typeface="Arial" panose="020B0604020202020204" pitchFamily="34" charset="0"/>
              <a:buChar char="•"/>
              <a:defRPr/>
            </a:pPr>
            <a:endParaRPr lang="en-GB" sz="2000" dirty="0"/>
          </a:p>
          <a:p>
            <a:pPr marL="353695" indent="-342900" defTabSz="914400">
              <a:buClr>
                <a:schemeClr val="accent5"/>
              </a:buClr>
              <a:buSzPct val="125000"/>
              <a:buFont typeface="Arial" panose="020B0604020202020204" pitchFamily="34" charset="0"/>
              <a:buChar char="•"/>
              <a:defRPr/>
            </a:pPr>
            <a:r>
              <a:rPr lang="en-GB" sz="2000" dirty="0"/>
              <a:t>To focus on ensuring effective governance. This is the core of any charity Trustee Board’s responsibility and an important part of ensuring that the charity focusses on meeting its objectives</a:t>
            </a:r>
          </a:p>
        </p:txBody>
      </p:sp>
      <p:pic>
        <p:nvPicPr>
          <p:cNvPr id="10" name="Picture 9" descr="A person speaking into a microphone&#10;&#10;Description automatically generated with low confidence">
            <a:extLst>
              <a:ext uri="{FF2B5EF4-FFF2-40B4-BE49-F238E27FC236}">
                <a16:creationId xmlns:a16="http://schemas.microsoft.com/office/drawing/2014/main" id="{04D3CE30-47DC-0D8E-4600-B068B6CD6C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846" r="7455"/>
          <a:stretch/>
        </p:blipFill>
        <p:spPr>
          <a:xfrm>
            <a:off x="345675" y="1106906"/>
            <a:ext cx="4771425" cy="5328290"/>
          </a:xfrm>
          <a:prstGeom prst="rect">
            <a:avLst/>
          </a:prstGeom>
        </p:spPr>
      </p:pic>
    </p:spTree>
    <p:extLst>
      <p:ext uri="{BB962C8B-B14F-4D97-AF65-F5344CB8AC3E}">
        <p14:creationId xmlns:p14="http://schemas.microsoft.com/office/powerpoint/2010/main" val="14236215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A3FC9A-57E6-0FB7-189F-AAC1DC24E1AA}"/>
              </a:ext>
            </a:extLst>
          </p:cNvPr>
          <p:cNvSpPr>
            <a:spLocks noGrp="1"/>
          </p:cNvSpPr>
          <p:nvPr>
            <p:ph type="ctrTitle"/>
          </p:nvPr>
        </p:nvSpPr>
        <p:spPr/>
        <p:txBody>
          <a:bodyPr/>
          <a:lstStyle/>
          <a:p>
            <a:r>
              <a:rPr lang="en-GB" dirty="0"/>
              <a:t>How we Volunteer Together</a:t>
            </a:r>
          </a:p>
        </p:txBody>
      </p:sp>
      <p:sp>
        <p:nvSpPr>
          <p:cNvPr id="4" name="Subtitle 3">
            <a:extLst>
              <a:ext uri="{FF2B5EF4-FFF2-40B4-BE49-F238E27FC236}">
                <a16:creationId xmlns:a16="http://schemas.microsoft.com/office/drawing/2014/main" id="{279859CC-2048-3FDF-BAC8-563CF3E0832C}"/>
              </a:ext>
            </a:extLst>
          </p:cNvPr>
          <p:cNvSpPr>
            <a:spLocks noGrp="1"/>
          </p:cNvSpPr>
          <p:nvPr>
            <p:ph type="subTitle" idx="4"/>
          </p:nvPr>
        </p:nvSpPr>
        <p:spPr/>
        <p:txBody>
          <a:bodyPr/>
          <a:lstStyle/>
          <a:p>
            <a:r>
              <a:rPr lang="en-GB"/>
              <a:t>Moving to Trustee Boards</a:t>
            </a:r>
            <a:endParaRPr lang="en-GB" dirty="0"/>
          </a:p>
        </p:txBody>
      </p:sp>
      <p:sp>
        <p:nvSpPr>
          <p:cNvPr id="9" name="TextBox 8">
            <a:extLst>
              <a:ext uri="{FF2B5EF4-FFF2-40B4-BE49-F238E27FC236}">
                <a16:creationId xmlns:a16="http://schemas.microsoft.com/office/drawing/2014/main" id="{24FD1763-E64D-4529-0D89-4F515C46659E}"/>
              </a:ext>
            </a:extLst>
          </p:cNvPr>
          <p:cNvSpPr txBox="1"/>
          <p:nvPr/>
        </p:nvSpPr>
        <p:spPr>
          <a:xfrm>
            <a:off x="224028" y="969022"/>
            <a:ext cx="6590082" cy="523220"/>
          </a:xfrm>
          <a:prstGeom prst="rect">
            <a:avLst/>
          </a:prstGeom>
          <a:noFill/>
        </p:spPr>
        <p:txBody>
          <a:bodyPr wrap="square" lIns="91440" tIns="45720" rIns="91440" bIns="45720" anchor="t">
            <a:spAutoFit/>
          </a:bodyPr>
          <a:lstStyle/>
          <a:p>
            <a:pPr marL="64770">
              <a:spcBef>
                <a:spcPts val="2145"/>
              </a:spcBef>
            </a:pPr>
            <a:r>
              <a:rPr lang="en-GB" sz="2800" dirty="0">
                <a:solidFill>
                  <a:schemeClr val="accent5"/>
                </a:solidFill>
                <a:latin typeface="Nunito Sans Black" panose="00000A00000000000000" pitchFamily="2" charset="0"/>
                <a:cs typeface="Nunito Sans Black"/>
              </a:rPr>
              <a:t>What does this mean for us? </a:t>
            </a:r>
          </a:p>
        </p:txBody>
      </p:sp>
      <p:sp>
        <p:nvSpPr>
          <p:cNvPr id="5" name="TextBox 4">
            <a:extLst>
              <a:ext uri="{FF2B5EF4-FFF2-40B4-BE49-F238E27FC236}">
                <a16:creationId xmlns:a16="http://schemas.microsoft.com/office/drawing/2014/main" id="{EC926239-3498-718C-68AF-9F56DADB0212}"/>
              </a:ext>
            </a:extLst>
          </p:cNvPr>
          <p:cNvSpPr txBox="1"/>
          <p:nvPr/>
        </p:nvSpPr>
        <p:spPr>
          <a:xfrm>
            <a:off x="286040" y="1492242"/>
            <a:ext cx="6141264" cy="5078313"/>
          </a:xfrm>
          <a:prstGeom prst="rect">
            <a:avLst/>
          </a:prstGeom>
          <a:noFill/>
        </p:spPr>
        <p:txBody>
          <a:bodyPr wrap="square" lIns="91440" tIns="45720" rIns="91440" bIns="45720" rtlCol="0" anchor="t">
            <a:spAutoFit/>
          </a:bodyPr>
          <a:lstStyle/>
          <a:p>
            <a:pPr marL="10795" defTabSz="914400">
              <a:buClr>
                <a:schemeClr val="accent5"/>
              </a:buClr>
            </a:pPr>
            <a:r>
              <a:rPr lang="en-GB" sz="1800" dirty="0"/>
              <a:t>All Groups, Districts, Counties and such will move from an executive committee to a Trustee Board</a:t>
            </a:r>
          </a:p>
          <a:p>
            <a:pPr marL="10795" defTabSz="914400">
              <a:buClr>
                <a:schemeClr val="accent5"/>
              </a:buClr>
            </a:pPr>
            <a:endParaRPr lang="en-GB" sz="1800" dirty="0">
              <a:highlight>
                <a:srgbClr val="FFFF00"/>
              </a:highlight>
            </a:endParaRPr>
          </a:p>
          <a:p>
            <a:pPr marL="10795" defTabSz="914400">
              <a:buClr>
                <a:schemeClr val="accent5"/>
              </a:buClr>
            </a:pPr>
            <a:r>
              <a:rPr lang="en-GB" sz="1800" dirty="0"/>
              <a:t>Operational tasks such as repairing the hut, cutting grass and fundraising will be separated from Governance tasks such as risk management and following Scout policies</a:t>
            </a:r>
          </a:p>
          <a:p>
            <a:pPr marL="10795" defTabSz="914400">
              <a:buClr>
                <a:schemeClr val="accent5"/>
              </a:buClr>
            </a:pPr>
            <a:endParaRPr lang="en-GB" sz="1800" dirty="0"/>
          </a:p>
          <a:p>
            <a:pPr marL="10795" defTabSz="914400">
              <a:buClr>
                <a:schemeClr val="accent5"/>
              </a:buClr>
            </a:pPr>
            <a:r>
              <a:rPr lang="en-GB" sz="1800" dirty="0"/>
              <a:t>At District level and above operational matters will move into the appropriate team most relevantly, the Support Team</a:t>
            </a:r>
          </a:p>
          <a:p>
            <a:pPr marL="10795" defTabSz="914400">
              <a:buClr>
                <a:schemeClr val="accent5"/>
              </a:buClr>
            </a:pPr>
            <a:endParaRPr lang="en-GB" sz="1800" dirty="0"/>
          </a:p>
          <a:p>
            <a:pPr marL="10795" defTabSz="914400">
              <a:buClr>
                <a:schemeClr val="accent5"/>
              </a:buClr>
            </a:pPr>
            <a:r>
              <a:rPr lang="en-GB" sz="1800" dirty="0"/>
              <a:t>At Group level operational matters will move into the Group Leadership Team, this could be as part of support sub-team</a:t>
            </a:r>
          </a:p>
          <a:p>
            <a:pPr marL="10795" defTabSz="914400">
              <a:buClr>
                <a:schemeClr val="accent5"/>
              </a:buClr>
            </a:pPr>
            <a:endParaRPr lang="en-GB" sz="1800" dirty="0"/>
          </a:p>
          <a:p>
            <a:pPr marL="10795" defTabSz="914400">
              <a:buClr>
                <a:schemeClr val="accent5"/>
              </a:buClr>
            </a:pPr>
            <a:r>
              <a:rPr lang="en-GB" sz="1800" dirty="0"/>
              <a:t>The same individuals can carry out the tasks they do now but this will be as part of two separate teams so the Trustee Board can maintain a clear focus</a:t>
            </a:r>
          </a:p>
        </p:txBody>
      </p:sp>
      <p:pic>
        <p:nvPicPr>
          <p:cNvPr id="2" name="Picture 1" descr="A picture containing person, outdoor, grass, cellphone&#10;&#10;Description automatically generated">
            <a:extLst>
              <a:ext uri="{FF2B5EF4-FFF2-40B4-BE49-F238E27FC236}">
                <a16:creationId xmlns:a16="http://schemas.microsoft.com/office/drawing/2014/main" id="{6DEDEDA2-7D46-52A8-9534-C130D370338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36616"/>
          <a:stretch/>
        </p:blipFill>
        <p:spPr>
          <a:xfrm>
            <a:off x="6707866" y="1054972"/>
            <a:ext cx="5074263" cy="5339747"/>
          </a:xfrm>
          <a:prstGeom prst="rect">
            <a:avLst/>
          </a:prstGeom>
        </p:spPr>
      </p:pic>
    </p:spTree>
    <p:extLst>
      <p:ext uri="{BB962C8B-B14F-4D97-AF65-F5344CB8AC3E}">
        <p14:creationId xmlns:p14="http://schemas.microsoft.com/office/powerpoint/2010/main" val="41735169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70F8D-AEF3-80A4-D2E8-6939649B36D3}"/>
              </a:ext>
            </a:extLst>
          </p:cNvPr>
          <p:cNvSpPr>
            <a:spLocks noGrp="1"/>
          </p:cNvSpPr>
          <p:nvPr>
            <p:ph type="ctrTitle"/>
          </p:nvPr>
        </p:nvSpPr>
        <p:spPr/>
        <p:txBody>
          <a:bodyPr/>
          <a:lstStyle/>
          <a:p>
            <a:r>
              <a:rPr lang="en-GB"/>
              <a:t>How we Volunteer Together</a:t>
            </a:r>
            <a:endParaRPr lang="en-GB" dirty="0"/>
          </a:p>
        </p:txBody>
      </p:sp>
      <p:sp>
        <p:nvSpPr>
          <p:cNvPr id="4" name="Text Placeholder 3">
            <a:extLst>
              <a:ext uri="{FF2B5EF4-FFF2-40B4-BE49-F238E27FC236}">
                <a16:creationId xmlns:a16="http://schemas.microsoft.com/office/drawing/2014/main" id="{94ED0430-74DC-72B7-D4DD-C1C9D3935CC2}"/>
              </a:ext>
            </a:extLst>
          </p:cNvPr>
          <p:cNvSpPr>
            <a:spLocks noGrp="1"/>
          </p:cNvSpPr>
          <p:nvPr>
            <p:ph type="body" sz="quarter" idx="12"/>
          </p:nvPr>
        </p:nvSpPr>
        <p:spPr>
          <a:xfrm>
            <a:off x="345675" y="4787089"/>
            <a:ext cx="9328412" cy="1025281"/>
          </a:xfrm>
        </p:spPr>
        <p:txBody>
          <a:bodyPr>
            <a:normAutofit fontScale="92500"/>
          </a:bodyPr>
          <a:lstStyle/>
          <a:p>
            <a:r>
              <a:rPr lang="en-GB" dirty="0"/>
              <a:t>Changing the way we volunteer together</a:t>
            </a:r>
          </a:p>
        </p:txBody>
      </p:sp>
    </p:spTree>
    <p:extLst>
      <p:ext uri="{BB962C8B-B14F-4D97-AF65-F5344CB8AC3E}">
        <p14:creationId xmlns:p14="http://schemas.microsoft.com/office/powerpoint/2010/main" val="15384349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dirty="0"/>
              <a:t>How we Volunteer Together</a:t>
            </a:r>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dirty="0"/>
              <a:t>Changing the way we volunteer together</a:t>
            </a:r>
          </a:p>
        </p:txBody>
      </p:sp>
      <p:sp>
        <p:nvSpPr>
          <p:cNvPr id="9" name="Text Placeholder 8">
            <a:extLst>
              <a:ext uri="{FF2B5EF4-FFF2-40B4-BE49-F238E27FC236}">
                <a16:creationId xmlns:a16="http://schemas.microsoft.com/office/drawing/2014/main" id="{59300F14-4233-AC21-706A-8264D6C89E0B}"/>
              </a:ext>
            </a:extLst>
          </p:cNvPr>
          <p:cNvSpPr>
            <a:spLocks noGrp="1"/>
          </p:cNvSpPr>
          <p:nvPr>
            <p:ph type="body" sz="quarter" idx="10"/>
          </p:nvPr>
        </p:nvSpPr>
        <p:spPr>
          <a:xfrm>
            <a:off x="623248" y="1411707"/>
            <a:ext cx="10945504" cy="3382696"/>
          </a:xfrm>
        </p:spPr>
        <p:txBody>
          <a:bodyPr/>
          <a:lstStyle/>
          <a:p>
            <a:pPr algn="ctr">
              <a:lnSpc>
                <a:spcPct val="100000"/>
              </a:lnSpc>
            </a:pPr>
            <a:r>
              <a:rPr lang="en-GB" sz="4400">
                <a:solidFill>
                  <a:srgbClr val="7414DC"/>
                </a:solidFill>
                <a:latin typeface="Nunito Sans Black" panose="00000A00000000000000" pitchFamily="2" charset="0"/>
              </a:rPr>
              <a:t>We want to make volunteering with Scouts easier and more fun…</a:t>
            </a:r>
          </a:p>
          <a:p>
            <a:pPr algn="ctr">
              <a:lnSpc>
                <a:spcPct val="100000"/>
              </a:lnSpc>
            </a:pPr>
            <a:endParaRPr lang="en-GB" sz="4400">
              <a:solidFill>
                <a:srgbClr val="7414DC"/>
              </a:solidFill>
              <a:latin typeface="Nunito Sans Black" panose="00000A00000000000000" pitchFamily="2" charset="0"/>
            </a:endParaRPr>
          </a:p>
          <a:p>
            <a:pPr algn="ctr">
              <a:lnSpc>
                <a:spcPct val="100000"/>
              </a:lnSpc>
            </a:pPr>
            <a:r>
              <a:rPr lang="en-GB" sz="4400">
                <a:solidFill>
                  <a:srgbClr val="7414DC"/>
                </a:solidFill>
                <a:latin typeface="Nunito Sans Black" panose="00000A00000000000000" pitchFamily="2" charset="0"/>
              </a:rPr>
              <a:t>…so that we can attract more volunteers and our current volunteers want to stay</a:t>
            </a:r>
            <a:endParaRPr lang="en-GB" sz="1400">
              <a:solidFill>
                <a:srgbClr val="7414DC"/>
              </a:solidFill>
            </a:endParaRPr>
          </a:p>
        </p:txBody>
      </p:sp>
      <p:pic>
        <p:nvPicPr>
          <p:cNvPr id="5" name="Google Shape;133;p23">
            <a:extLst>
              <a:ext uri="{FF2B5EF4-FFF2-40B4-BE49-F238E27FC236}">
                <a16:creationId xmlns:a16="http://schemas.microsoft.com/office/drawing/2014/main" id="{85CC7368-8D3E-51BB-3C2D-58DB4B8B81FA}"/>
              </a:ext>
            </a:extLst>
          </p:cNvPr>
          <p:cNvPicPr preferRelativeResize="0"/>
          <p:nvPr/>
        </p:nvPicPr>
        <p:blipFill rotWithShape="1">
          <a:blip r:embed="rId3">
            <a:clrChange>
              <a:clrFrom>
                <a:srgbClr val="E2F1EB"/>
              </a:clrFrom>
              <a:clrTo>
                <a:srgbClr val="E2F1EB">
                  <a:alpha val="0"/>
                </a:srgbClr>
              </a:clrTo>
            </a:clrChange>
            <a:alphaModFix/>
          </a:blip>
          <a:srcRect t="288" b="288"/>
          <a:stretch/>
        </p:blipFill>
        <p:spPr>
          <a:xfrm>
            <a:off x="5374102" y="5535293"/>
            <a:ext cx="2193363" cy="1850231"/>
          </a:xfrm>
          <a:prstGeom prst="rect">
            <a:avLst/>
          </a:prstGeom>
          <a:noFill/>
          <a:ln>
            <a:noFill/>
          </a:ln>
        </p:spPr>
      </p:pic>
      <p:pic>
        <p:nvPicPr>
          <p:cNvPr id="6" name="Picture 6">
            <a:extLst>
              <a:ext uri="{FF2B5EF4-FFF2-40B4-BE49-F238E27FC236}">
                <a16:creationId xmlns:a16="http://schemas.microsoft.com/office/drawing/2014/main" id="{C4AAB54B-8843-961D-5AD6-A5018A1A4C53}"/>
              </a:ext>
            </a:extLst>
          </p:cNvPr>
          <p:cNvPicPr>
            <a:picLocks noChangeAspect="1" noChangeArrowheads="1"/>
          </p:cNvPicPr>
          <p:nvPr/>
        </p:nvPicPr>
        <p:blipFill>
          <a:blip r:embed="rId4">
            <a:clrChange>
              <a:clrFrom>
                <a:srgbClr val="FBD6D2"/>
              </a:clrFrom>
              <a:clrTo>
                <a:srgbClr val="FBD6D2">
                  <a:alpha val="0"/>
                </a:srgbClr>
              </a:clrTo>
            </a:clrChange>
            <a:extLst>
              <a:ext uri="{28A0092B-C50C-407E-A947-70E740481C1C}">
                <a14:useLocalDpi xmlns:a14="http://schemas.microsoft.com/office/drawing/2010/main" val="0"/>
              </a:ext>
            </a:extLst>
          </a:blip>
          <a:srcRect/>
          <a:stretch>
            <a:fillRect/>
          </a:stretch>
        </p:blipFill>
        <p:spPr bwMode="auto">
          <a:xfrm>
            <a:off x="349333" y="5502402"/>
            <a:ext cx="189878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BC9F5758-861D-47D5-D904-E7DC52C0A71A}"/>
              </a:ext>
            </a:extLst>
          </p:cNvPr>
          <p:cNvPicPr>
            <a:picLocks noChangeAspect="1" noChangeArrowheads="1"/>
          </p:cNvPicPr>
          <p:nvPr/>
        </p:nvPicPr>
        <p:blipFill>
          <a:blip r:embed="rId5">
            <a:clrChange>
              <a:clrFrom>
                <a:srgbClr val="BCE2F1"/>
              </a:clrFrom>
              <a:clrTo>
                <a:srgbClr val="BCE2F1">
                  <a:alpha val="0"/>
                </a:srgbClr>
              </a:clrTo>
            </a:clrChange>
            <a:extLst>
              <a:ext uri="{28A0092B-C50C-407E-A947-70E740481C1C}">
                <a14:useLocalDpi xmlns:a14="http://schemas.microsoft.com/office/drawing/2010/main" val="0"/>
              </a:ext>
            </a:extLst>
          </a:blip>
          <a:srcRect/>
          <a:stretch>
            <a:fillRect/>
          </a:stretch>
        </p:blipFill>
        <p:spPr bwMode="auto">
          <a:xfrm>
            <a:off x="9960550" y="5476923"/>
            <a:ext cx="1919512" cy="19065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a:extLst>
              <a:ext uri="{FF2B5EF4-FFF2-40B4-BE49-F238E27FC236}">
                <a16:creationId xmlns:a16="http://schemas.microsoft.com/office/drawing/2014/main" id="{EEC46A3E-DA80-DC91-BA12-670FB41BA970}"/>
              </a:ext>
            </a:extLst>
          </p:cNvPr>
          <p:cNvPicPr>
            <a:picLocks noChangeAspect="1" noChangeArrowheads="1"/>
          </p:cNvPicPr>
          <p:nvPr/>
        </p:nvPicPr>
        <p:blipFill rotWithShape="1">
          <a:blip r:embed="rId6" cstate="print">
            <a:clrChange>
              <a:clrFrom>
                <a:srgbClr val="FFE8BF"/>
              </a:clrFrom>
              <a:clrTo>
                <a:srgbClr val="FFE8BF">
                  <a:alpha val="0"/>
                </a:srgbClr>
              </a:clrTo>
            </a:clrChange>
            <a:extLst>
              <a:ext uri="{28A0092B-C50C-407E-A947-70E740481C1C}">
                <a14:useLocalDpi xmlns:a14="http://schemas.microsoft.com/office/drawing/2010/main" val="0"/>
              </a:ext>
            </a:extLst>
          </a:blip>
          <a:srcRect l="20814" r="20740"/>
          <a:stretch/>
        </p:blipFill>
        <p:spPr bwMode="auto">
          <a:xfrm>
            <a:off x="1929532" y="5596587"/>
            <a:ext cx="1058542" cy="179890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6E685757-D5E1-3B19-4692-396D5240D083}"/>
              </a:ext>
            </a:extLst>
          </p:cNvPr>
          <p:cNvPicPr>
            <a:picLocks noChangeAspect="1" noChangeArrowheads="1"/>
          </p:cNvPicPr>
          <p:nvPr/>
        </p:nvPicPr>
        <p:blipFill rotWithShape="1">
          <a:blip r:embed="rId7">
            <a:clrChange>
              <a:clrFrom>
                <a:srgbClr val="E2F1EB"/>
              </a:clrFrom>
              <a:clrTo>
                <a:srgbClr val="E2F1EB">
                  <a:alpha val="0"/>
                </a:srgbClr>
              </a:clrTo>
            </a:clrChange>
            <a:extLst>
              <a:ext uri="{28A0092B-C50C-407E-A947-70E740481C1C}">
                <a14:useLocalDpi xmlns:a14="http://schemas.microsoft.com/office/drawing/2010/main" val="0"/>
              </a:ext>
            </a:extLst>
          </a:blip>
          <a:srcRect r="1907"/>
          <a:stretch/>
        </p:blipFill>
        <p:spPr bwMode="auto">
          <a:xfrm>
            <a:off x="8347745" y="4979330"/>
            <a:ext cx="2386221" cy="24161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a:extLst>
              <a:ext uri="{FF2B5EF4-FFF2-40B4-BE49-F238E27FC236}">
                <a16:creationId xmlns:a16="http://schemas.microsoft.com/office/drawing/2014/main" id="{7AF1D5FC-D786-478C-90FF-54707CB8502A}"/>
              </a:ext>
            </a:extLst>
          </p:cNvPr>
          <p:cNvPicPr>
            <a:picLocks noChangeAspect="1" noChangeArrowheads="1"/>
          </p:cNvPicPr>
          <p:nvPr/>
        </p:nvPicPr>
        <p:blipFill rotWithShape="1">
          <a:blip r:embed="rId8">
            <a:clrChange>
              <a:clrFrom>
                <a:srgbClr val="FBD6D2"/>
              </a:clrFrom>
              <a:clrTo>
                <a:srgbClr val="FBD6D2">
                  <a:alpha val="0"/>
                </a:srgbClr>
              </a:clrTo>
            </a:clrChange>
            <a:extLst>
              <a:ext uri="{28A0092B-C50C-407E-A947-70E740481C1C}">
                <a14:useLocalDpi xmlns:a14="http://schemas.microsoft.com/office/drawing/2010/main" val="0"/>
              </a:ext>
            </a:extLst>
          </a:blip>
          <a:srcRect t="4317"/>
          <a:stretch/>
        </p:blipFill>
        <p:spPr bwMode="auto">
          <a:xfrm>
            <a:off x="2668287" y="5509544"/>
            <a:ext cx="1984462" cy="188595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206E400C-3A25-83AD-ECA3-261D2F4E52DA}"/>
              </a:ext>
            </a:extLst>
          </p:cNvPr>
          <p:cNvPicPr>
            <a:picLocks noChangeAspect="1" noChangeArrowheads="1"/>
          </p:cNvPicPr>
          <p:nvPr/>
        </p:nvPicPr>
        <p:blipFill>
          <a:blip r:embed="rId9">
            <a:clrChange>
              <a:clrFrom>
                <a:srgbClr val="BCE2F1"/>
              </a:clrFrom>
              <a:clrTo>
                <a:srgbClr val="BCE2F1">
                  <a:alpha val="0"/>
                </a:srgbClr>
              </a:clrTo>
            </a:clrChange>
            <a:extLst>
              <a:ext uri="{28A0092B-C50C-407E-A947-70E740481C1C}">
                <a14:useLocalDpi xmlns:a14="http://schemas.microsoft.com/office/drawing/2010/main" val="0"/>
              </a:ext>
            </a:extLst>
          </a:blip>
          <a:srcRect/>
          <a:stretch>
            <a:fillRect/>
          </a:stretch>
        </p:blipFill>
        <p:spPr bwMode="auto">
          <a:xfrm>
            <a:off x="4129116" y="5204923"/>
            <a:ext cx="2193363" cy="21785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D817778A-B587-6D3B-434F-662545F174B2}"/>
              </a:ext>
            </a:extLst>
          </p:cNvPr>
          <p:cNvPicPr>
            <a:picLocks noChangeAspect="1" noChangeArrowheads="1"/>
          </p:cNvPicPr>
          <p:nvPr/>
        </p:nvPicPr>
        <p:blipFill rotWithShape="1">
          <a:blip r:embed="rId10">
            <a:clrChange>
              <a:clrFrom>
                <a:srgbClr val="FFE8BF"/>
              </a:clrFrom>
              <a:clrTo>
                <a:srgbClr val="FFE8BF">
                  <a:alpha val="0"/>
                </a:srgbClr>
              </a:clrTo>
            </a:clrChange>
            <a:extLst>
              <a:ext uri="{28A0092B-C50C-407E-A947-70E740481C1C}">
                <a14:useLocalDpi xmlns:a14="http://schemas.microsoft.com/office/drawing/2010/main" val="0"/>
              </a:ext>
            </a:extLst>
          </a:blip>
          <a:srcRect l="2483" r="1"/>
          <a:stretch/>
        </p:blipFill>
        <p:spPr bwMode="auto">
          <a:xfrm>
            <a:off x="6911009" y="5224097"/>
            <a:ext cx="2138889" cy="2178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42123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a:t>How we Volunteer Together</a:t>
            </a:r>
            <a:endParaRPr lang="en-GB" dirty="0"/>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a:t>Changing the way we volunteer together</a:t>
            </a:r>
            <a:endParaRPr lang="en-GB" dirty="0"/>
          </a:p>
        </p:txBody>
      </p:sp>
      <p:sp>
        <p:nvSpPr>
          <p:cNvPr id="9" name="Text Placeholder 8">
            <a:extLst>
              <a:ext uri="{FF2B5EF4-FFF2-40B4-BE49-F238E27FC236}">
                <a16:creationId xmlns:a16="http://schemas.microsoft.com/office/drawing/2014/main" id="{59300F14-4233-AC21-706A-8264D6C89E0B}"/>
              </a:ext>
            </a:extLst>
          </p:cNvPr>
          <p:cNvSpPr>
            <a:spLocks noGrp="1"/>
          </p:cNvSpPr>
          <p:nvPr>
            <p:ph type="body" sz="quarter" idx="10"/>
          </p:nvPr>
        </p:nvSpPr>
        <p:spPr>
          <a:xfrm>
            <a:off x="6265522" y="1587594"/>
            <a:ext cx="5482529" cy="5062656"/>
          </a:xfrm>
        </p:spPr>
        <p:txBody>
          <a:bodyPr>
            <a:normAutofit lnSpcReduction="10000"/>
          </a:bodyPr>
          <a:lstStyle/>
          <a:p>
            <a:pPr marL="10795" defTabSz="914400"/>
            <a:r>
              <a:rPr lang="en-GB" sz="2000" kern="0" dirty="0">
                <a:solidFill>
                  <a:sysClr val="windowText" lastClr="000000"/>
                </a:solidFill>
              </a:rPr>
              <a:t>At Summit 17, with nearly 1,000 of our volunteers, we worked together to build our Skills for Life Strategy. </a:t>
            </a:r>
          </a:p>
          <a:p>
            <a:pPr marL="10795" defTabSz="914400"/>
            <a:endParaRPr lang="en-GB" sz="2000" dirty="0"/>
          </a:p>
          <a:p>
            <a:pPr marL="10795" defTabSz="914400"/>
            <a:r>
              <a:rPr lang="en-GB" sz="2000" kern="0" dirty="0">
                <a:solidFill>
                  <a:sysClr val="windowText" lastClr="000000"/>
                </a:solidFill>
              </a:rPr>
              <a:t>This included multiple suggestions and recommendations from volunteers around changing the terminology we use, making volunteering more flexible and improving our public perception </a:t>
            </a:r>
          </a:p>
          <a:p>
            <a:pPr marL="10795" defTabSz="914400"/>
            <a:endParaRPr lang="en-GB" sz="2000" kern="0" dirty="0">
              <a:solidFill>
                <a:sysClr val="windowText" lastClr="000000"/>
              </a:solidFill>
            </a:endParaRPr>
          </a:p>
          <a:p>
            <a:pPr marL="10795" defTabSz="914400"/>
            <a:r>
              <a:rPr lang="en-GB" sz="2000" kern="0" dirty="0">
                <a:solidFill>
                  <a:sysClr val="windowText" lastClr="000000"/>
                </a:solidFill>
              </a:rPr>
              <a:t>Following this we:</a:t>
            </a:r>
          </a:p>
          <a:p>
            <a:pPr marL="10795" defTabSz="914400"/>
            <a:endParaRPr lang="en-GB" sz="2000" kern="0" dirty="0">
              <a:solidFill>
                <a:sysClr val="windowText" lastClr="000000"/>
              </a:solidFill>
            </a:endParaRPr>
          </a:p>
          <a:p>
            <a:pPr marL="353695" indent="-342900" defTabSz="914400">
              <a:buClr>
                <a:schemeClr val="accent5"/>
              </a:buClr>
              <a:buFont typeface="Arial" panose="020B0604020202020204" pitchFamily="34" charset="0"/>
              <a:buChar char="•"/>
            </a:pPr>
            <a:r>
              <a:rPr lang="en-GB" sz="2000" kern="0" dirty="0">
                <a:solidFill>
                  <a:sysClr val="windowText" lastClr="000000"/>
                </a:solidFill>
              </a:rPr>
              <a:t>Carried out external and internal research</a:t>
            </a:r>
          </a:p>
          <a:p>
            <a:pPr marL="353695" indent="-342900" defTabSz="914400">
              <a:buClr>
                <a:schemeClr val="accent5"/>
              </a:buClr>
              <a:buFont typeface="Arial" panose="020B0604020202020204" pitchFamily="34" charset="0"/>
              <a:buChar char="•"/>
            </a:pPr>
            <a:r>
              <a:rPr lang="en-GB" sz="2000" kern="0" dirty="0">
                <a:solidFill>
                  <a:sysClr val="windowText" lastClr="000000"/>
                </a:solidFill>
              </a:rPr>
              <a:t>Commissioned an independent research expert report</a:t>
            </a:r>
          </a:p>
          <a:p>
            <a:pPr marL="353695" indent="-342900" defTabSz="914400">
              <a:buClr>
                <a:schemeClr val="accent5"/>
              </a:buClr>
              <a:buFont typeface="Arial" panose="020B0604020202020204" pitchFamily="34" charset="0"/>
              <a:buChar char="•"/>
            </a:pPr>
            <a:r>
              <a:rPr lang="en-GB" sz="2000" kern="0" dirty="0">
                <a:solidFill>
                  <a:sysClr val="windowText" lastClr="000000"/>
                </a:solidFill>
              </a:rPr>
              <a:t>Developed a joint volunteer and staff team to lead this work</a:t>
            </a:r>
            <a:endParaRPr lang="en-GB" sz="2000" dirty="0"/>
          </a:p>
          <a:p>
            <a:pPr marL="353700" indent="-342900">
              <a:lnSpc>
                <a:spcPct val="100000"/>
              </a:lnSpc>
              <a:buClr>
                <a:schemeClr val="bg2"/>
              </a:buClr>
              <a:buFont typeface="Arial" panose="020B0604020202020204" pitchFamily="34" charset="0"/>
              <a:buChar char="•"/>
            </a:pPr>
            <a:endParaRPr lang="en-GB" sz="2000" dirty="0"/>
          </a:p>
          <a:p>
            <a:pPr marL="353700" indent="-342900">
              <a:lnSpc>
                <a:spcPct val="100000"/>
              </a:lnSpc>
              <a:buClr>
                <a:schemeClr val="bg2"/>
              </a:buClr>
              <a:buFont typeface="Arial" panose="020B0604020202020204" pitchFamily="34" charset="0"/>
              <a:buChar char="•"/>
            </a:pPr>
            <a:endParaRPr lang="en-GB" sz="2000" dirty="0"/>
          </a:p>
          <a:p>
            <a:pPr marL="353700" indent="-342900">
              <a:lnSpc>
                <a:spcPct val="100000"/>
              </a:lnSpc>
              <a:buClr>
                <a:schemeClr val="bg2"/>
              </a:buClr>
              <a:buFont typeface="Arial" panose="020B0604020202020204" pitchFamily="34" charset="0"/>
              <a:buChar char="•"/>
            </a:pPr>
            <a:endParaRPr lang="en-GB" sz="2000" dirty="0"/>
          </a:p>
          <a:p>
            <a:pPr marL="353700" indent="-342900">
              <a:lnSpc>
                <a:spcPct val="100000"/>
              </a:lnSpc>
              <a:buClr>
                <a:schemeClr val="bg2"/>
              </a:buClr>
              <a:buFont typeface="Arial" panose="020B0604020202020204" pitchFamily="34" charset="0"/>
              <a:buChar char="•"/>
            </a:pPr>
            <a:endParaRPr lang="en-GB" sz="2000" dirty="0"/>
          </a:p>
          <a:p>
            <a:pPr marL="353700" indent="-342900">
              <a:lnSpc>
                <a:spcPct val="100000"/>
              </a:lnSpc>
              <a:buClr>
                <a:schemeClr val="bg2"/>
              </a:buClr>
              <a:buFont typeface="Arial" panose="020B0604020202020204" pitchFamily="34" charset="0"/>
              <a:buChar char="•"/>
            </a:pPr>
            <a:endParaRPr lang="en-GB" sz="2000" dirty="0"/>
          </a:p>
          <a:p>
            <a:pPr marL="353700" indent="-342900">
              <a:lnSpc>
                <a:spcPct val="100000"/>
              </a:lnSpc>
              <a:buClr>
                <a:schemeClr val="bg2"/>
              </a:buClr>
              <a:buFont typeface="Arial" panose="020B0604020202020204" pitchFamily="34" charset="0"/>
              <a:buChar char="•"/>
            </a:pPr>
            <a:endParaRPr lang="en-GB" sz="2000" dirty="0"/>
          </a:p>
          <a:p>
            <a:pPr marL="353700" indent="-342900">
              <a:lnSpc>
                <a:spcPct val="100000"/>
              </a:lnSpc>
              <a:buClr>
                <a:schemeClr val="bg2"/>
              </a:buClr>
              <a:buFont typeface="Arial" panose="020B0604020202020204" pitchFamily="34" charset="0"/>
              <a:buChar char="•"/>
            </a:pPr>
            <a:endParaRPr lang="en-GB" sz="2000" dirty="0"/>
          </a:p>
          <a:p>
            <a:pPr marL="353700" indent="-342900">
              <a:lnSpc>
                <a:spcPct val="100000"/>
              </a:lnSpc>
              <a:buClr>
                <a:schemeClr val="bg2"/>
              </a:buClr>
              <a:buFont typeface="Arial" panose="020B0604020202020204" pitchFamily="34" charset="0"/>
              <a:buChar char="•"/>
            </a:pPr>
            <a:endParaRPr lang="en-GB" sz="2000" dirty="0"/>
          </a:p>
          <a:p>
            <a:pPr marL="353700" indent="-342900">
              <a:lnSpc>
                <a:spcPct val="100000"/>
              </a:lnSpc>
              <a:buClr>
                <a:schemeClr val="bg2"/>
              </a:buClr>
              <a:buFont typeface="Arial" panose="020B0604020202020204" pitchFamily="34" charset="0"/>
              <a:buChar char="•"/>
            </a:pPr>
            <a:endParaRPr lang="en-GB" sz="2000" dirty="0"/>
          </a:p>
          <a:p>
            <a:pPr>
              <a:lnSpc>
                <a:spcPct val="100000"/>
              </a:lnSpc>
            </a:pPr>
            <a:endParaRPr lang="en-GB" sz="2000" dirty="0"/>
          </a:p>
          <a:p>
            <a:pPr marL="353700" indent="-342900">
              <a:lnSpc>
                <a:spcPct val="100000"/>
              </a:lnSpc>
              <a:buFont typeface="Arial" panose="020B0604020202020204" pitchFamily="34" charset="0"/>
              <a:buChar char="•"/>
            </a:pPr>
            <a:endParaRPr lang="en-GB" sz="2000" dirty="0"/>
          </a:p>
          <a:p>
            <a:pPr marL="353700" indent="-342900">
              <a:lnSpc>
                <a:spcPct val="100000"/>
              </a:lnSpc>
              <a:buFont typeface="Arial" panose="020B0604020202020204" pitchFamily="34" charset="0"/>
              <a:buChar char="•"/>
            </a:pPr>
            <a:endParaRPr lang="en-GB" sz="2000" dirty="0"/>
          </a:p>
          <a:p>
            <a:pPr marL="353700" indent="-342900">
              <a:lnSpc>
                <a:spcPct val="100000"/>
              </a:lnSpc>
              <a:buFont typeface="Arial" panose="020B0604020202020204" pitchFamily="34" charset="0"/>
              <a:buChar char="•"/>
            </a:pPr>
            <a:endParaRPr lang="en-GB" sz="2000" dirty="0"/>
          </a:p>
          <a:p>
            <a:pPr marL="353700" indent="-342900">
              <a:lnSpc>
                <a:spcPct val="100000"/>
              </a:lnSpc>
              <a:buFont typeface="Arial" panose="020B0604020202020204" pitchFamily="34" charset="0"/>
              <a:buChar char="•"/>
            </a:pPr>
            <a:endParaRPr lang="en-GB" sz="2000" dirty="0"/>
          </a:p>
          <a:p>
            <a:pPr marL="353700" indent="-342900">
              <a:lnSpc>
                <a:spcPct val="100000"/>
              </a:lnSpc>
              <a:buFont typeface="Arial" panose="020B0604020202020204" pitchFamily="34" charset="0"/>
              <a:buChar char="•"/>
            </a:pPr>
            <a:endParaRPr lang="en-GB" sz="2000" dirty="0"/>
          </a:p>
          <a:p>
            <a:pPr marL="353700" indent="-342900">
              <a:lnSpc>
                <a:spcPct val="100000"/>
              </a:lnSpc>
              <a:buFont typeface="Arial" panose="020B0604020202020204" pitchFamily="34" charset="0"/>
              <a:buChar char="•"/>
            </a:pPr>
            <a:endParaRPr lang="en-GB" sz="2000" dirty="0"/>
          </a:p>
          <a:p>
            <a:pPr marL="353700" indent="-342900">
              <a:lnSpc>
                <a:spcPct val="100000"/>
              </a:lnSpc>
              <a:buFont typeface="Arial" panose="020B0604020202020204" pitchFamily="34" charset="0"/>
              <a:buChar char="•"/>
            </a:pPr>
            <a:endParaRPr lang="en-GB" sz="2000" dirty="0"/>
          </a:p>
          <a:p>
            <a:pPr marL="353700" indent="-342900">
              <a:lnSpc>
                <a:spcPct val="100000"/>
              </a:lnSpc>
              <a:buFont typeface="Arial" panose="020B0604020202020204" pitchFamily="34" charset="0"/>
              <a:buChar char="•"/>
            </a:pPr>
            <a:endParaRPr lang="en-GB" dirty="0"/>
          </a:p>
        </p:txBody>
      </p:sp>
      <p:sp>
        <p:nvSpPr>
          <p:cNvPr id="5" name="TextBox 4">
            <a:extLst>
              <a:ext uri="{FF2B5EF4-FFF2-40B4-BE49-F238E27FC236}">
                <a16:creationId xmlns:a16="http://schemas.microsoft.com/office/drawing/2014/main" id="{3769605A-F399-3017-1FFA-F84B8287A0D1}"/>
              </a:ext>
            </a:extLst>
          </p:cNvPr>
          <p:cNvSpPr txBox="1"/>
          <p:nvPr/>
        </p:nvSpPr>
        <p:spPr>
          <a:xfrm>
            <a:off x="6096000" y="1035291"/>
            <a:ext cx="5206988" cy="400110"/>
          </a:xfrm>
          <a:prstGeom prst="rect">
            <a:avLst/>
          </a:prstGeom>
          <a:noFill/>
        </p:spPr>
        <p:txBody>
          <a:bodyPr wrap="square">
            <a:spAutoFit/>
          </a:bodyPr>
          <a:lstStyle/>
          <a:p>
            <a:pPr marL="64770">
              <a:spcBef>
                <a:spcPts val="2145"/>
              </a:spcBef>
            </a:pPr>
            <a:r>
              <a:rPr lang="en-GB" sz="2000" dirty="0">
                <a:solidFill>
                  <a:schemeClr val="accent5"/>
                </a:solidFill>
                <a:latin typeface="Nunito Sans Black" panose="00000A00000000000000" pitchFamily="2" charset="0"/>
                <a:cs typeface="Nunito Sans Black"/>
              </a:rPr>
              <a:t>Why are we changing?</a:t>
            </a:r>
          </a:p>
        </p:txBody>
      </p:sp>
      <p:pic>
        <p:nvPicPr>
          <p:cNvPr id="8" name="Picture 12">
            <a:extLst>
              <a:ext uri="{FF2B5EF4-FFF2-40B4-BE49-F238E27FC236}">
                <a16:creationId xmlns:a16="http://schemas.microsoft.com/office/drawing/2014/main" id="{F43DD5DF-F27B-1E96-0F44-C0BE99EF536E}"/>
              </a:ext>
            </a:extLst>
          </p:cNvPr>
          <p:cNvPicPr>
            <a:picLocks noChangeAspect="1"/>
          </p:cNvPicPr>
          <p:nvPr/>
        </p:nvPicPr>
        <p:blipFill>
          <a:blip r:embed="rId3"/>
          <a:stretch>
            <a:fillRect/>
          </a:stretch>
        </p:blipFill>
        <p:spPr>
          <a:xfrm>
            <a:off x="562136" y="1035291"/>
            <a:ext cx="4746405" cy="5369956"/>
          </a:xfrm>
          <a:prstGeom prst="rect">
            <a:avLst/>
          </a:prstGeom>
        </p:spPr>
      </p:pic>
    </p:spTree>
    <p:extLst>
      <p:ext uri="{BB962C8B-B14F-4D97-AF65-F5344CB8AC3E}">
        <p14:creationId xmlns:p14="http://schemas.microsoft.com/office/powerpoint/2010/main" val="42753332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dirty="0"/>
              <a:t>How we Volunteer Together</a:t>
            </a:r>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dirty="0"/>
              <a:t>Changing the way we volunteer together</a:t>
            </a:r>
          </a:p>
        </p:txBody>
      </p:sp>
      <p:sp>
        <p:nvSpPr>
          <p:cNvPr id="4" name="TextBox 3">
            <a:extLst>
              <a:ext uri="{FF2B5EF4-FFF2-40B4-BE49-F238E27FC236}">
                <a16:creationId xmlns:a16="http://schemas.microsoft.com/office/drawing/2014/main" id="{A0CA0ABC-BFFA-099F-201B-78E980AEAA11}"/>
              </a:ext>
            </a:extLst>
          </p:cNvPr>
          <p:cNvSpPr txBox="1"/>
          <p:nvPr/>
        </p:nvSpPr>
        <p:spPr>
          <a:xfrm>
            <a:off x="186647" y="903098"/>
            <a:ext cx="4988327" cy="400110"/>
          </a:xfrm>
          <a:prstGeom prst="rect">
            <a:avLst/>
          </a:prstGeom>
          <a:noFill/>
        </p:spPr>
        <p:txBody>
          <a:bodyPr wrap="square">
            <a:spAutoFit/>
          </a:bodyPr>
          <a:lstStyle/>
          <a:p>
            <a:pPr marL="64770">
              <a:spcBef>
                <a:spcPts val="2145"/>
              </a:spcBef>
            </a:pPr>
            <a:r>
              <a:rPr lang="en-GB" sz="2000">
                <a:solidFill>
                  <a:schemeClr val="accent5"/>
                </a:solidFill>
                <a:latin typeface="Nunito Sans Black" panose="00000A00000000000000" pitchFamily="2" charset="0"/>
                <a:cs typeface="Nunito Sans Black"/>
              </a:rPr>
              <a:t>What have we learnt?</a:t>
            </a:r>
          </a:p>
        </p:txBody>
      </p:sp>
      <p:sp>
        <p:nvSpPr>
          <p:cNvPr id="12" name="Text Placeholder 8">
            <a:extLst>
              <a:ext uri="{FF2B5EF4-FFF2-40B4-BE49-F238E27FC236}">
                <a16:creationId xmlns:a16="http://schemas.microsoft.com/office/drawing/2014/main" id="{4506C49B-B3BD-E51A-EF9A-AE9FE70A18F1}"/>
              </a:ext>
            </a:extLst>
          </p:cNvPr>
          <p:cNvSpPr txBox="1">
            <a:spLocks/>
          </p:cNvSpPr>
          <p:nvPr/>
        </p:nvSpPr>
        <p:spPr>
          <a:xfrm>
            <a:off x="345674" y="1464257"/>
            <a:ext cx="5452151" cy="4766985"/>
          </a:xfrm>
          <a:prstGeom prst="rect">
            <a:avLst/>
          </a:prstGeom>
        </p:spPr>
        <p:txBody>
          <a:bodyPr vert="horz" lIns="0" tIns="0" rIns="0" bIns="0" rtlCol="0" anchor="t">
            <a:normAutofit lnSpcReduction="10000"/>
          </a:bodyPr>
          <a:lstStyle>
            <a:lvl1pPr marL="10800" indent="0" eaLnBrk="1" hangingPunct="1">
              <a:buClr>
                <a:schemeClr val="tx2"/>
              </a:buClr>
              <a:buSzPct val="125000"/>
              <a:buFont typeface="Arial" panose="020B0604020202020204" pitchFamily="34" charset="0"/>
              <a:buNone/>
              <a:tabLst/>
              <a:defRPr sz="1800" b="0" i="0">
                <a:latin typeface="Nunito Sans" charset="0"/>
                <a:ea typeface="Nunito Sans" charset="0"/>
                <a:cs typeface="Nunito Sans" charset="0"/>
              </a:defRPr>
            </a:lvl1pPr>
            <a:lvl2pPr marL="10800" indent="0" eaLnBrk="1" hangingPunct="1">
              <a:buClr>
                <a:schemeClr val="tx2"/>
              </a:buClr>
              <a:buSzPct val="125000"/>
              <a:buFont typeface="Arial" panose="020B0604020202020204" pitchFamily="34" charset="0"/>
              <a:buNone/>
              <a:tabLst/>
              <a:defRPr sz="1800" b="0" i="0">
                <a:latin typeface="Nunito Sans Black" pitchFamily="2" charset="77"/>
                <a:ea typeface="+mn-ea"/>
                <a:cs typeface="+mn-cs"/>
              </a:defRPr>
            </a:lvl2pPr>
            <a:lvl3pPr marL="10800" indent="0" eaLnBrk="1" hangingPunct="1">
              <a:buClr>
                <a:schemeClr val="tx1"/>
              </a:buClr>
              <a:buSzPct val="125000"/>
              <a:buFont typeface="Arial" panose="020B0604020202020204" pitchFamily="34" charset="0"/>
              <a:buNone/>
              <a:tabLst/>
              <a:defRPr sz="1800">
                <a:solidFill>
                  <a:schemeClr val="tx2"/>
                </a:solidFill>
                <a:latin typeface="+mn-lt"/>
                <a:ea typeface="+mn-ea"/>
                <a:cs typeface="+mn-cs"/>
              </a:defRPr>
            </a:lvl3pPr>
            <a:lvl4pPr marL="10800" indent="0" eaLnBrk="1" hangingPunct="1">
              <a:buClr>
                <a:schemeClr val="tx1"/>
              </a:buClr>
              <a:buSzPct val="125000"/>
              <a:buFont typeface="Arial" panose="020B0604020202020204" pitchFamily="34" charset="0"/>
              <a:buNone/>
              <a:tabLst/>
              <a:defRPr sz="1800" b="0" i="0">
                <a:solidFill>
                  <a:schemeClr val="tx2"/>
                </a:solidFill>
                <a:latin typeface="Nunito Sans Black" pitchFamily="2" charset="77"/>
                <a:ea typeface="+mn-ea"/>
                <a:cs typeface="+mn-cs"/>
              </a:defRPr>
            </a:lvl4pPr>
            <a:lvl5pPr marL="10800" indent="0" eaLnBrk="1" hangingPunct="1">
              <a:spcBef>
                <a:spcPts val="1950"/>
              </a:spcBef>
              <a:buClr>
                <a:schemeClr val="tx2"/>
              </a:buClr>
              <a:buSzPct val="125000"/>
              <a:buFont typeface="Arial" panose="020B0604020202020204" pitchFamily="34" charset="0"/>
              <a:buNone/>
              <a:tabLst/>
              <a:defRPr sz="1800" b="0" i="0">
                <a:solidFill>
                  <a:schemeClr val="tx2"/>
                </a:solidFill>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GB" sz="2000" kern="0" dirty="0">
                <a:latin typeface="Nunito Sans"/>
              </a:rPr>
              <a:t>In our research with volunteers, we learnt that: </a:t>
            </a:r>
            <a:endParaRPr lang="en-US" dirty="0"/>
          </a:p>
          <a:p>
            <a:pPr marL="10795" defTabSz="914400"/>
            <a:endParaRPr lang="en-GB" sz="2000" kern="0" dirty="0">
              <a:solidFill>
                <a:sysClr val="windowText" lastClr="000000"/>
              </a:solidFill>
            </a:endParaRPr>
          </a:p>
          <a:p>
            <a:pPr marL="353695" indent="-342900" defTabSz="914400">
              <a:buClr>
                <a:schemeClr val="accent5"/>
              </a:buClr>
              <a:buFont typeface="Arial" panose="020B0604020202020204" pitchFamily="34" charset="0"/>
              <a:buChar char="•"/>
            </a:pPr>
            <a:r>
              <a:rPr lang="en-GB" sz="2000" kern="0" dirty="0">
                <a:latin typeface="Nunito Sans"/>
              </a:rPr>
              <a:t>We have too many roles, these are often fixed and can feel like work </a:t>
            </a:r>
          </a:p>
          <a:p>
            <a:pPr marL="353695" indent="-342900" defTabSz="914400">
              <a:buClr>
                <a:schemeClr val="accent5"/>
              </a:buClr>
              <a:buFont typeface="Arial" panose="020B0604020202020204" pitchFamily="34" charset="0"/>
              <a:buChar char="•"/>
            </a:pPr>
            <a:endParaRPr lang="en-GB" sz="2000" kern="0" dirty="0">
              <a:solidFill>
                <a:sysClr val="windowText" lastClr="000000"/>
              </a:solidFill>
            </a:endParaRPr>
          </a:p>
          <a:p>
            <a:pPr marL="353700" indent="-342900" defTabSz="914400">
              <a:buClr>
                <a:schemeClr val="accent5"/>
              </a:buClr>
              <a:buFont typeface="Arial" panose="020B0604020202020204" pitchFamily="34" charset="0"/>
              <a:buChar char="•"/>
            </a:pPr>
            <a:r>
              <a:rPr lang="en-GB" sz="2000" kern="0" dirty="0">
                <a:latin typeface="Nunito Sans"/>
              </a:rPr>
              <a:t>New volunteers find it hard to understand the expectations of different roles which can put them off joining</a:t>
            </a:r>
          </a:p>
          <a:p>
            <a:pPr marL="353695" indent="-342900" defTabSz="914400">
              <a:buClr>
                <a:schemeClr val="accent5"/>
              </a:buClr>
              <a:buFont typeface="Arial" panose="020B0604020202020204" pitchFamily="34" charset="0"/>
              <a:buChar char="•"/>
            </a:pPr>
            <a:endParaRPr lang="en-GB" sz="2000" kern="0" dirty="0">
              <a:solidFill>
                <a:sysClr val="windowText" lastClr="000000"/>
              </a:solidFill>
            </a:endParaRPr>
          </a:p>
          <a:p>
            <a:pPr marL="353695" indent="-342900" defTabSz="914400">
              <a:buClr>
                <a:schemeClr val="accent5"/>
              </a:buClr>
              <a:buFont typeface="Arial" panose="020B0604020202020204" pitchFamily="34" charset="0"/>
              <a:buChar char="•"/>
            </a:pPr>
            <a:r>
              <a:rPr lang="en-GB" sz="2000" kern="0" dirty="0">
                <a:latin typeface="Nunito Sans"/>
              </a:rPr>
              <a:t>We have a small number of people/roles with lots of responsibility and stress placed on them </a:t>
            </a:r>
            <a:endParaRPr lang="en-GB" sz="2000" kern="0" dirty="0"/>
          </a:p>
          <a:p>
            <a:pPr marL="353695" indent="-342900" defTabSz="914400">
              <a:buClr>
                <a:schemeClr val="accent5"/>
              </a:buClr>
              <a:buFont typeface="Arial" panose="020B0604020202020204" pitchFamily="34" charset="0"/>
              <a:buChar char="•"/>
            </a:pPr>
            <a:endParaRPr lang="en-GB" sz="2000" kern="0" dirty="0">
              <a:solidFill>
                <a:sysClr val="windowText" lastClr="000000"/>
              </a:solidFill>
            </a:endParaRPr>
          </a:p>
          <a:p>
            <a:pPr marL="353695" indent="-342900" defTabSz="914400">
              <a:buClr>
                <a:schemeClr val="accent5"/>
              </a:buClr>
              <a:buFont typeface="Arial" panose="020B0604020202020204" pitchFamily="34" charset="0"/>
              <a:buChar char="•"/>
            </a:pPr>
            <a:r>
              <a:rPr lang="en-GB" sz="2000" kern="0" dirty="0">
                <a:latin typeface="Nunito Sans"/>
              </a:rPr>
              <a:t>The digital systems which manage volunteers are inefficient and time consuming to use</a:t>
            </a:r>
          </a:p>
          <a:p>
            <a:pPr marL="353695" indent="-342900" defTabSz="914400">
              <a:buFont typeface="Arial" panose="020B0604020202020204" pitchFamily="34" charset="0"/>
              <a:buChar char="•"/>
            </a:pPr>
            <a:endParaRPr lang="en-GB" sz="2000" kern="0" dirty="0">
              <a:solidFill>
                <a:sysClr val="windowText" lastClr="000000"/>
              </a:solidFill>
            </a:endParaRPr>
          </a:p>
          <a:p>
            <a:pPr marL="353695" indent="-342900" defTabSz="914400">
              <a:buFont typeface="Arial" panose="020B0604020202020204" pitchFamily="34" charset="0"/>
              <a:buChar char="•"/>
            </a:pPr>
            <a:endParaRPr lang="en-GB" sz="2000" kern="0" dirty="0">
              <a:solidFill>
                <a:sysClr val="windowText" lastClr="000000"/>
              </a:solidFill>
            </a:endParaRPr>
          </a:p>
          <a:p>
            <a:pPr marL="353695" indent="-342900" defTabSz="914400">
              <a:buFont typeface="Arial" panose="020B0604020202020204" pitchFamily="34" charset="0"/>
              <a:buChar char="•"/>
            </a:pPr>
            <a:endParaRPr lang="en-GB" sz="2000" kern="0" dirty="0">
              <a:solidFill>
                <a:sysClr val="windowText" lastClr="000000"/>
              </a:solidFill>
            </a:endParaRPr>
          </a:p>
          <a:p>
            <a:pPr marL="353695" indent="-342900" defTabSz="914400">
              <a:buFont typeface="Arial" panose="020B0604020202020204" pitchFamily="34" charset="0"/>
              <a:buChar char="•"/>
            </a:pPr>
            <a:endParaRPr lang="en-GB" sz="2000" kern="0" dirty="0">
              <a:solidFill>
                <a:sysClr val="windowText" lastClr="000000"/>
              </a:solidFill>
            </a:endParaRPr>
          </a:p>
          <a:p>
            <a:pPr marL="353695" indent="-342900" defTabSz="914400">
              <a:buFont typeface="Arial" panose="020B0604020202020204" pitchFamily="34" charset="0"/>
              <a:buChar char="•"/>
            </a:pPr>
            <a:endParaRPr lang="en-GB" kern="0" dirty="0">
              <a:solidFill>
                <a:sysClr val="windowText" lastClr="000000"/>
              </a:solidFill>
            </a:endParaRPr>
          </a:p>
        </p:txBody>
      </p:sp>
      <p:pic>
        <p:nvPicPr>
          <p:cNvPr id="6" name="Picture 5">
            <a:extLst>
              <a:ext uri="{FF2B5EF4-FFF2-40B4-BE49-F238E27FC236}">
                <a16:creationId xmlns:a16="http://schemas.microsoft.com/office/drawing/2014/main" id="{ECCE2A01-708B-30EC-4A59-73AC03C3434C}"/>
              </a:ext>
            </a:extLst>
          </p:cNvPr>
          <p:cNvPicPr>
            <a:picLocks noChangeAspect="1"/>
          </p:cNvPicPr>
          <p:nvPr/>
        </p:nvPicPr>
        <p:blipFill rotWithShape="1">
          <a:blip r:embed="rId3">
            <a:extLst>
              <a:ext uri="{28A0092B-C50C-407E-A947-70E740481C1C}">
                <a14:useLocalDpi xmlns:a14="http://schemas.microsoft.com/office/drawing/2010/main" val="0"/>
              </a:ext>
            </a:extLst>
          </a:blip>
          <a:srcRect t="9413" r="7755"/>
          <a:stretch/>
        </p:blipFill>
        <p:spPr>
          <a:xfrm>
            <a:off x="6394177" y="995209"/>
            <a:ext cx="5297136" cy="5524208"/>
          </a:xfrm>
          <a:prstGeom prst="rect">
            <a:avLst/>
          </a:prstGeom>
        </p:spPr>
      </p:pic>
    </p:spTree>
    <p:extLst>
      <p:ext uri="{BB962C8B-B14F-4D97-AF65-F5344CB8AC3E}">
        <p14:creationId xmlns:p14="http://schemas.microsoft.com/office/powerpoint/2010/main" val="12083822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a:t>How we Volunteer Together</a:t>
            </a:r>
            <a:endParaRPr lang="en-GB" dirty="0"/>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a:t>Changing the way we volunteer together</a:t>
            </a:r>
            <a:endParaRPr lang="en-GB" dirty="0"/>
          </a:p>
        </p:txBody>
      </p:sp>
      <p:sp>
        <p:nvSpPr>
          <p:cNvPr id="9" name="Text Placeholder 8">
            <a:extLst>
              <a:ext uri="{FF2B5EF4-FFF2-40B4-BE49-F238E27FC236}">
                <a16:creationId xmlns:a16="http://schemas.microsoft.com/office/drawing/2014/main" id="{59300F14-4233-AC21-706A-8264D6C89E0B}"/>
              </a:ext>
            </a:extLst>
          </p:cNvPr>
          <p:cNvSpPr>
            <a:spLocks noGrp="1"/>
          </p:cNvSpPr>
          <p:nvPr>
            <p:ph type="body" sz="quarter" idx="10"/>
          </p:nvPr>
        </p:nvSpPr>
        <p:spPr>
          <a:xfrm>
            <a:off x="6276021" y="1561090"/>
            <a:ext cx="5206988" cy="5084875"/>
          </a:xfrm>
        </p:spPr>
        <p:txBody>
          <a:bodyPr vert="horz" lIns="0" tIns="0" rIns="0" bIns="0" rtlCol="0" anchor="t">
            <a:normAutofit/>
          </a:bodyPr>
          <a:lstStyle/>
          <a:p>
            <a:pPr marL="10795">
              <a:lnSpc>
                <a:spcPct val="100000"/>
              </a:lnSpc>
              <a:spcBef>
                <a:spcPts val="600"/>
              </a:spcBef>
              <a:spcAft>
                <a:spcPts val="600"/>
              </a:spcAft>
              <a:buClr>
                <a:schemeClr val="bg2"/>
              </a:buClr>
            </a:pPr>
            <a:r>
              <a:rPr lang="en-GB" sz="2000">
                <a:latin typeface="Nunito Sans"/>
              </a:rPr>
              <a:t>As part of changing the way we volunteer together we’ll be;</a:t>
            </a:r>
          </a:p>
          <a:p>
            <a:pPr marL="353695" indent="-342900">
              <a:spcBef>
                <a:spcPts val="600"/>
              </a:spcBef>
              <a:spcAft>
                <a:spcPts val="600"/>
              </a:spcAft>
              <a:buClr>
                <a:schemeClr val="accent5"/>
              </a:buClr>
              <a:buFont typeface="Arial" panose="020B0604020202020204" pitchFamily="34" charset="0"/>
              <a:buChar char="•"/>
            </a:pPr>
            <a:r>
              <a:rPr lang="en-GB" sz="2000">
                <a:latin typeface="Nunito Sans"/>
              </a:rPr>
              <a:t>Adopting a team-based approach to how we volunteer in Scouting </a:t>
            </a:r>
          </a:p>
          <a:p>
            <a:pPr marL="353695" indent="-342900">
              <a:spcBef>
                <a:spcPts val="600"/>
              </a:spcBef>
              <a:spcAft>
                <a:spcPts val="600"/>
              </a:spcAft>
              <a:buClr>
                <a:schemeClr val="accent5"/>
              </a:buClr>
              <a:buFont typeface="Arial" panose="020B0604020202020204" pitchFamily="34" charset="0"/>
              <a:buChar char="•"/>
            </a:pPr>
            <a:r>
              <a:rPr lang="en-GB" sz="2000">
                <a:latin typeface="Nunito Sans"/>
              </a:rPr>
              <a:t>Moving from having Executive committees to Trustee Boards focussed on making sure Scouting is run safely and legally </a:t>
            </a:r>
          </a:p>
          <a:p>
            <a:pPr marL="353695" indent="-342900">
              <a:spcBef>
                <a:spcPts val="600"/>
              </a:spcBef>
              <a:spcAft>
                <a:spcPts val="600"/>
              </a:spcAft>
              <a:buClr>
                <a:schemeClr val="accent5"/>
              </a:buClr>
              <a:buFont typeface="Arial" panose="020B0604020202020204" pitchFamily="34" charset="0"/>
              <a:buChar char="•"/>
            </a:pPr>
            <a:r>
              <a:rPr lang="en-GB" sz="2000">
                <a:latin typeface="Nunito Sans"/>
              </a:rPr>
              <a:t>Embedding a positive volunteering culture within Scouting to support each other as volunteers</a:t>
            </a:r>
          </a:p>
          <a:p>
            <a:pPr marL="353695" indent="-342900">
              <a:lnSpc>
                <a:spcPct val="100000"/>
              </a:lnSpc>
              <a:spcBef>
                <a:spcPts val="600"/>
              </a:spcBef>
              <a:spcAft>
                <a:spcPts val="600"/>
              </a:spcAft>
              <a:buClr>
                <a:schemeClr val="accent5"/>
              </a:buClr>
              <a:buFont typeface="Arial" panose="020B0604020202020204" pitchFamily="34" charset="0"/>
              <a:buChar char="•"/>
            </a:pPr>
            <a:r>
              <a:rPr lang="en-GB" sz="2000">
                <a:latin typeface="Nunito Sans"/>
              </a:rPr>
              <a:t>Implementing a new membership system to support our volunteers</a:t>
            </a:r>
          </a:p>
          <a:p>
            <a:pPr marL="10795">
              <a:lnSpc>
                <a:spcPct val="100000"/>
              </a:lnSpc>
            </a:pPr>
            <a:endParaRPr lang="en-GB" sz="2000"/>
          </a:p>
          <a:p>
            <a:pPr marL="353695" indent="-342900">
              <a:lnSpc>
                <a:spcPct val="100000"/>
              </a:lnSpc>
              <a:buFont typeface="Arial" panose="020B0604020202020204" pitchFamily="34" charset="0"/>
              <a:buChar char="•"/>
            </a:pPr>
            <a:endParaRPr lang="en-GB" sz="2000"/>
          </a:p>
          <a:p>
            <a:pPr marL="353695" indent="-342900">
              <a:lnSpc>
                <a:spcPct val="100000"/>
              </a:lnSpc>
              <a:buFont typeface="Arial" panose="020B0604020202020204" pitchFamily="34" charset="0"/>
              <a:buChar char="•"/>
            </a:pPr>
            <a:endParaRPr lang="en-GB" sz="2000"/>
          </a:p>
          <a:p>
            <a:pPr marL="353695" indent="-342900">
              <a:lnSpc>
                <a:spcPct val="100000"/>
              </a:lnSpc>
              <a:buFont typeface="Arial" panose="020B0604020202020204" pitchFamily="34" charset="0"/>
              <a:buChar char="•"/>
            </a:pPr>
            <a:endParaRPr lang="en-GB" sz="2000"/>
          </a:p>
          <a:p>
            <a:pPr marL="353695" indent="-342900">
              <a:lnSpc>
                <a:spcPct val="100000"/>
              </a:lnSpc>
              <a:buFont typeface="Arial" panose="020B0604020202020204" pitchFamily="34" charset="0"/>
              <a:buChar char="•"/>
            </a:pPr>
            <a:endParaRPr lang="en-GB" sz="2000"/>
          </a:p>
          <a:p>
            <a:pPr marL="353695" indent="-342900">
              <a:lnSpc>
                <a:spcPct val="100000"/>
              </a:lnSpc>
              <a:buFont typeface="Arial" panose="020B0604020202020204" pitchFamily="34" charset="0"/>
              <a:buChar char="•"/>
            </a:pPr>
            <a:endParaRPr lang="en-GB" sz="2000"/>
          </a:p>
          <a:p>
            <a:pPr marL="353695" indent="-342900">
              <a:lnSpc>
                <a:spcPct val="100000"/>
              </a:lnSpc>
              <a:buFont typeface="Arial" panose="020B0604020202020204" pitchFamily="34" charset="0"/>
              <a:buChar char="•"/>
            </a:pPr>
            <a:endParaRPr lang="en-GB" sz="2000"/>
          </a:p>
          <a:p>
            <a:pPr marL="353695" indent="-342900">
              <a:lnSpc>
                <a:spcPct val="100000"/>
              </a:lnSpc>
              <a:buFont typeface="Arial" panose="020B0604020202020204" pitchFamily="34" charset="0"/>
              <a:buChar char="•"/>
            </a:pPr>
            <a:endParaRPr lang="en-GB" sz="2000"/>
          </a:p>
          <a:p>
            <a:pPr marL="353695" indent="-342900">
              <a:lnSpc>
                <a:spcPct val="100000"/>
              </a:lnSpc>
              <a:buFont typeface="Arial" panose="020B0604020202020204" pitchFamily="34" charset="0"/>
              <a:buChar char="•"/>
            </a:pPr>
            <a:endParaRPr lang="en-GB"/>
          </a:p>
        </p:txBody>
      </p:sp>
      <p:sp>
        <p:nvSpPr>
          <p:cNvPr id="5" name="TextBox 4">
            <a:extLst>
              <a:ext uri="{FF2B5EF4-FFF2-40B4-BE49-F238E27FC236}">
                <a16:creationId xmlns:a16="http://schemas.microsoft.com/office/drawing/2014/main" id="{3769605A-F399-3017-1FFA-F84B8287A0D1}"/>
              </a:ext>
            </a:extLst>
          </p:cNvPr>
          <p:cNvSpPr txBox="1"/>
          <p:nvPr/>
        </p:nvSpPr>
        <p:spPr>
          <a:xfrm>
            <a:off x="6096000" y="1048543"/>
            <a:ext cx="5206988" cy="400110"/>
          </a:xfrm>
          <a:prstGeom prst="rect">
            <a:avLst/>
          </a:prstGeom>
          <a:noFill/>
        </p:spPr>
        <p:txBody>
          <a:bodyPr wrap="square">
            <a:spAutoFit/>
          </a:bodyPr>
          <a:lstStyle/>
          <a:p>
            <a:pPr marL="64770">
              <a:spcBef>
                <a:spcPts val="2145"/>
              </a:spcBef>
            </a:pPr>
            <a:r>
              <a:rPr lang="en-GB" sz="2000" dirty="0">
                <a:solidFill>
                  <a:schemeClr val="accent5"/>
                </a:solidFill>
                <a:latin typeface="Nunito Sans Black" panose="00000A00000000000000" pitchFamily="2" charset="0"/>
                <a:cs typeface="Nunito Sans Black"/>
              </a:rPr>
              <a:t>What is changing? </a:t>
            </a:r>
          </a:p>
        </p:txBody>
      </p:sp>
      <p:pic>
        <p:nvPicPr>
          <p:cNvPr id="6" name="Picture Placeholder 6" descr="A picture containing person, outdoor, sky, person&#10;&#10;Description automatically generated">
            <a:extLst>
              <a:ext uri="{FF2B5EF4-FFF2-40B4-BE49-F238E27FC236}">
                <a16:creationId xmlns:a16="http://schemas.microsoft.com/office/drawing/2014/main" id="{B9B39EB9-DB3B-D46C-BA76-EB4724ACEC9E}"/>
              </a:ext>
            </a:extLst>
          </p:cNvPr>
          <p:cNvPicPr>
            <a:picLocks noGrp="1" noChangeAspect="1"/>
          </p:cNvPicPr>
          <p:nvPr>
            <p:ph type="pic" sz="quarter" idx="12"/>
          </p:nvPr>
        </p:nvPicPr>
        <p:blipFill rotWithShape="1">
          <a:blip r:embed="rId3"/>
          <a:srcRect l="20378" r="20378"/>
          <a:stretch/>
        </p:blipFill>
        <p:spPr>
          <a:xfrm>
            <a:off x="345675" y="827541"/>
            <a:ext cx="5175741" cy="5822709"/>
          </a:xfrm>
        </p:spPr>
      </p:pic>
    </p:spTree>
    <p:extLst>
      <p:ext uri="{BB962C8B-B14F-4D97-AF65-F5344CB8AC3E}">
        <p14:creationId xmlns:p14="http://schemas.microsoft.com/office/powerpoint/2010/main" val="2479928888"/>
      </p:ext>
    </p:extLst>
  </p:cSld>
  <p:clrMapOvr>
    <a:masterClrMapping/>
  </p:clrMapOvr>
</p:sld>
</file>

<file path=ppt/theme/theme1.xml><?xml version="1.0" encoding="utf-8"?>
<a:theme xmlns:a="http://schemas.openxmlformats.org/drawingml/2006/main" name="Office Theme">
  <a:themeElements>
    <a:clrScheme name="Scouts Master Colours">
      <a:dk1>
        <a:srgbClr val="000000"/>
      </a:dk1>
      <a:lt1>
        <a:srgbClr val="FFFFFF"/>
      </a:lt1>
      <a:dk2>
        <a:srgbClr val="7414DC"/>
      </a:dk2>
      <a:lt2>
        <a:srgbClr val="00A793"/>
      </a:lt2>
      <a:accent1>
        <a:srgbClr val="E22E12"/>
      </a:accent1>
      <a:accent2>
        <a:srgbClr val="23A950"/>
      </a:accent2>
      <a:accent3>
        <a:srgbClr val="006EE0"/>
      </a:accent3>
      <a:accent4>
        <a:srgbClr val="FFB3E5"/>
      </a:accent4>
      <a:accent5>
        <a:srgbClr val="003A82"/>
      </a:accent5>
      <a:accent6>
        <a:srgbClr val="FFE627"/>
      </a:accent6>
      <a:hlink>
        <a:srgbClr val="00B8B8"/>
      </a:hlink>
      <a:folHlink>
        <a:srgbClr val="7414DC"/>
      </a:folHlink>
    </a:clrScheme>
    <a:fontScheme name="Scouts">
      <a:majorFont>
        <a:latin typeface="Nunito Sans"/>
        <a:ea typeface=""/>
        <a:cs typeface=""/>
      </a:majorFont>
      <a:minorFont>
        <a:latin typeface="Nunit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cout PowerPoint V5 Email PH" id="{257C25A9-7AC9-40ED-8C67-89EB2ADF5179}" vid="{CAF7EC17-53D2-43D7-96D5-1CFD4E1346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CB3A5D27B9C2A44BF036FAD366BF02E" ma:contentTypeVersion="13" ma:contentTypeDescription="Create a new document." ma:contentTypeScope="" ma:versionID="8334dcf7b832ffc16c1c93c91b1dc5df">
  <xsd:schema xmlns:xsd="http://www.w3.org/2001/XMLSchema" xmlns:xs="http://www.w3.org/2001/XMLSchema" xmlns:p="http://schemas.microsoft.com/office/2006/metadata/properties" xmlns:ns2="ec4b7ab6-7d60-435b-a181-f014eb7edb36" xmlns:ns3="f4847a80-7f8c-4933-831b-56854e27fa84" targetNamespace="http://schemas.microsoft.com/office/2006/metadata/properties" ma:root="true" ma:fieldsID="74d5d3eb3e0fffcf801692036e6b7ee4" ns2:_="" ns3:_="">
    <xsd:import namespace="ec4b7ab6-7d60-435b-a181-f014eb7edb36"/>
    <xsd:import namespace="f4847a80-7f8c-4933-831b-56854e27fa84"/>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4b7ab6-7d60-435b-a181-f014eb7edb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6a56231d-6d57-4d01-be4e-eaa0c39de8aa"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4847a80-7f8c-4933-831b-56854e27fa84"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b1716686-e181-4082-8c8c-eb3028629746}" ma:internalName="TaxCatchAll" ma:showField="CatchAllData" ma:web="f4847a80-7f8c-4933-831b-56854e27fa84">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f4847a80-7f8c-4933-831b-56854e27fa84">
      <UserInfo>
        <DisplayName>SharingLinks.186f95e6-5083-4304-84fd-050f2d9288ae.Flexible.02affefd-1371-4232-9f57-2368c144256f</DisplayName>
        <AccountId>204</AccountId>
        <AccountType/>
      </UserInfo>
      <UserInfo>
        <DisplayName>SharingLinks.d6a74b5a-3c96-445a-a656-a9dbc586c100.OrganizationEdit.10f8d3b4-2420-4024-a109-0a08da5f7c84</DisplayName>
        <AccountId>56</AccountId>
        <AccountType/>
      </UserInfo>
      <UserInfo>
        <DisplayName>Ruth Adeniyi</DisplayName>
        <AccountId>72</AccountId>
        <AccountType/>
      </UserInfo>
      <UserInfo>
        <DisplayName>SharingLinks.a343a228-a234-46c6-ac1d-cab5d109751f.OrganizationEdit.9c343d70-b905-4fd9-82d5-e0623f9d6a8a</DisplayName>
        <AccountId>192</AccountId>
        <AccountType/>
      </UserInfo>
      <UserInfo>
        <DisplayName>Jack Caine</DisplayName>
        <AccountId>18</AccountId>
        <AccountType/>
      </UserInfo>
      <UserInfo>
        <DisplayName>Jaimee Taylor</DisplayName>
        <AccountId>146</AccountId>
        <AccountType/>
      </UserInfo>
      <UserInfo>
        <DisplayName>Lara Burns</DisplayName>
        <AccountId>20</AccountId>
        <AccountType/>
      </UserInfo>
      <UserInfo>
        <DisplayName>Andrew Sutherland</DisplayName>
        <AccountId>32</AccountId>
        <AccountType/>
      </UserInfo>
      <UserInfo>
        <DisplayName>Sam Morris</DisplayName>
        <AccountId>17</AccountId>
        <AccountType/>
      </UserInfo>
      <UserInfo>
        <DisplayName>Craig Turpie</DisplayName>
        <AccountId>178</AccountId>
        <AccountType/>
      </UserInfo>
      <UserInfo>
        <DisplayName>James Booker</DisplayName>
        <AccountId>15</AccountId>
        <AccountType/>
      </UserInfo>
      <UserInfo>
        <DisplayName>Kirsty Waugh</DisplayName>
        <AccountId>25</AccountId>
        <AccountType/>
      </UserInfo>
      <UserInfo>
        <DisplayName>Elizabeth Stormfield</DisplayName>
        <AccountId>229</AccountId>
        <AccountType/>
      </UserInfo>
      <UserInfo>
        <DisplayName>Susan Wallace</DisplayName>
        <AccountId>26</AccountId>
        <AccountType/>
      </UserInfo>
      <UserInfo>
        <DisplayName>Katie Miller</DisplayName>
        <AccountId>41</AccountId>
        <AccountType/>
      </UserInfo>
      <UserInfo>
        <DisplayName>Eleanor Coker</DisplayName>
        <AccountId>78</AccountId>
        <AccountType/>
      </UserInfo>
      <UserInfo>
        <DisplayName>Anders Wulff</DisplayName>
        <AccountId>74</AccountId>
        <AccountType/>
      </UserInfo>
      <UserInfo>
        <DisplayName>Heather Smith</DisplayName>
        <AccountId>116</AccountId>
        <AccountType/>
      </UserInfo>
      <UserInfo>
        <DisplayName>Robert Groves</DisplayName>
        <AccountId>10</AccountId>
        <AccountType/>
      </UserInfo>
      <UserInfo>
        <DisplayName>Lauren Golding</DisplayName>
        <AccountId>159</AccountId>
        <AccountType/>
      </UserInfo>
    </SharedWithUsers>
    <lcf76f155ced4ddcb4097134ff3c332f xmlns="ec4b7ab6-7d60-435b-a181-f014eb7edb36">
      <Terms xmlns="http://schemas.microsoft.com/office/infopath/2007/PartnerControls"/>
    </lcf76f155ced4ddcb4097134ff3c332f>
    <TaxCatchAll xmlns="f4847a80-7f8c-4933-831b-56854e27fa84" xsi:nil="true"/>
  </documentManagement>
</p:properties>
</file>

<file path=customXml/itemProps1.xml><?xml version="1.0" encoding="utf-8"?>
<ds:datastoreItem xmlns:ds="http://schemas.openxmlformats.org/officeDocument/2006/customXml" ds:itemID="{7FC12B90-76D4-46D2-9FB0-4A1733A9F42D}">
  <ds:schemaRefs>
    <ds:schemaRef ds:uri="http://schemas.microsoft.com/sharepoint/v3/contenttype/forms"/>
  </ds:schemaRefs>
</ds:datastoreItem>
</file>

<file path=customXml/itemProps2.xml><?xml version="1.0" encoding="utf-8"?>
<ds:datastoreItem xmlns:ds="http://schemas.openxmlformats.org/officeDocument/2006/customXml" ds:itemID="{07F2F677-564B-463C-84CF-B9CA42A3FE9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c4b7ab6-7d60-435b-a181-f014eb7edb36"/>
    <ds:schemaRef ds:uri="f4847a80-7f8c-4933-831b-56854e27fa8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E3F7C96-A926-416F-8489-B53183D70031}">
  <ds:schemaRefs>
    <ds:schemaRef ds:uri="b8794ff2-5743-48aa-b936-75e29ee18ac3"/>
    <ds:schemaRef ds:uri="ea0024ab-ab65-466d-9e06-7d1947fad7d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f4847a80-7f8c-4933-831b-56854e27fa84"/>
    <ds:schemaRef ds:uri="ec4b7ab6-7d60-435b-a181-f014eb7edb36"/>
  </ds:schemaRefs>
</ds:datastoreItem>
</file>

<file path=docProps/app.xml><?xml version="1.0" encoding="utf-8"?>
<Properties xmlns="http://schemas.openxmlformats.org/officeDocument/2006/extended-properties" xmlns:vt="http://schemas.openxmlformats.org/officeDocument/2006/docPropsVTypes">
  <Template>scouts-powerpoint-template-small-file</Template>
  <TotalTime>16565</TotalTime>
  <Words>4106</Words>
  <Application>Microsoft Office PowerPoint</Application>
  <PresentationFormat>Widescreen</PresentationFormat>
  <Paragraphs>659</Paragraphs>
  <Slides>48</Slides>
  <Notes>48</Notes>
  <HiddenSlides>0</HiddenSlides>
  <MMClips>0</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Office Theme</vt:lpstr>
      <vt:lpstr>PowerPoint Presentation</vt:lpstr>
      <vt:lpstr>Engaging Learning</vt:lpstr>
      <vt:lpstr>Engaging Learning</vt:lpstr>
      <vt:lpstr>How we Volunteer Together</vt:lpstr>
      <vt:lpstr>How we Volunteer Together</vt:lpstr>
      <vt:lpstr>How we Volunteer Together</vt:lpstr>
      <vt:lpstr>How we Volunteer Together</vt:lpstr>
      <vt:lpstr>How we Volunteer Together</vt:lpstr>
      <vt:lpstr>How we Volunteer Together</vt:lpstr>
      <vt:lpstr>How we Volunteer Together</vt:lpstr>
      <vt:lpstr>How we Volunteer Together</vt:lpstr>
      <vt:lpstr>How we Volunteer Together</vt:lpstr>
      <vt:lpstr>How we Volunteer Together</vt:lpstr>
      <vt:lpstr>How we Volunteer Together</vt:lpstr>
      <vt:lpstr>How we Volunteer Together</vt:lpstr>
      <vt:lpstr>How we Volunteer Together</vt:lpstr>
      <vt:lpstr>How we Volunteer Together</vt:lpstr>
      <vt:lpstr>How we Volunteer Together</vt:lpstr>
      <vt:lpstr>How we Volunteer Together</vt:lpstr>
      <vt:lpstr>How we Volunteer Together</vt:lpstr>
      <vt:lpstr>How we Volunteer Together</vt:lpstr>
      <vt:lpstr>How we Volunteer Together</vt:lpstr>
      <vt:lpstr>How we Volunteer Together</vt:lpstr>
      <vt:lpstr>How we Volunteer Together</vt:lpstr>
      <vt:lpstr>How we Volunteer Together</vt:lpstr>
      <vt:lpstr>How we Volunteer Together</vt:lpstr>
      <vt:lpstr>How we Volunteer Together</vt:lpstr>
      <vt:lpstr>How we Volunteer Together</vt:lpstr>
      <vt:lpstr>How we Volunteer Together</vt:lpstr>
      <vt:lpstr>How we Volunteer Together</vt:lpstr>
      <vt:lpstr>How we Volunteer Together</vt:lpstr>
      <vt:lpstr>How we Volunteer Together</vt:lpstr>
      <vt:lpstr>How we Volunteer Together</vt:lpstr>
      <vt:lpstr>How we Volunteer Together</vt:lpstr>
      <vt:lpstr>How we Volunteer Together</vt:lpstr>
      <vt:lpstr>How we Volunteer Together</vt:lpstr>
      <vt:lpstr>How we Volunteer Together</vt:lpstr>
      <vt:lpstr>How we Volunteer Together</vt:lpstr>
      <vt:lpstr>How we Volunteer Together</vt:lpstr>
      <vt:lpstr>How we Volunteer Together</vt:lpstr>
      <vt:lpstr>How we Volunteer Together</vt:lpstr>
      <vt:lpstr>How we Volunteer Together</vt:lpstr>
      <vt:lpstr>How we Volunteer Together</vt:lpstr>
      <vt:lpstr>How we Volunteer Together</vt:lpstr>
      <vt:lpstr>How we Volunteer Together</vt:lpstr>
      <vt:lpstr>How we Volunteer Together</vt:lpstr>
      <vt:lpstr>How we Volunteer Together</vt:lpstr>
      <vt:lpstr>How we Volunteer Together</vt:lpstr>
    </vt:vector>
  </TitlesOfParts>
  <Company>The Scout Association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Gannaway</dc:creator>
  <cp:lastModifiedBy>Robert Groves</cp:lastModifiedBy>
  <cp:revision>6</cp:revision>
  <dcterms:created xsi:type="dcterms:W3CDTF">2019-10-08T08:48:13Z</dcterms:created>
  <dcterms:modified xsi:type="dcterms:W3CDTF">2023-04-18T15:52:12Z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2018-02-16T00:00:00Z</vt:filetime>
  </property>
  <property fmtid="{D5CDD505-2E9C-101B-9397-08002B2CF9AE}" pid="3" name="Creator">
    <vt:lpwstr>Adobe InDesign CS5 (7.0)</vt:lpwstr>
  </property>
  <property fmtid="{D5CDD505-2E9C-101B-9397-08002B2CF9AE}" pid="4" name="LastSaved">
    <vt:filetime>2018-02-18T00:00:00Z</vt:filetime>
  </property>
  <property fmtid="{D5CDD505-2E9C-101B-9397-08002B2CF9AE}" pid="5" name="ContentTypeId">
    <vt:lpwstr>0x0101002CB3A5D27B9C2A44BF036FAD366BF02E</vt:lpwstr>
  </property>
  <property fmtid="{D5CDD505-2E9C-101B-9397-08002B2CF9AE}" pid="6" name="MediaServiceImageTags">
    <vt:lpwstr/>
  </property>
  <property fmtid="{D5CDD505-2E9C-101B-9397-08002B2CF9AE}" pid="7" name="ComplianceAssetId">
    <vt:lpwstr/>
  </property>
  <property fmtid="{D5CDD505-2E9C-101B-9397-08002B2CF9AE}" pid="8" name="_ExtendedDescription">
    <vt:lpwstr/>
  </property>
  <property fmtid="{D5CDD505-2E9C-101B-9397-08002B2CF9AE}" pid="9" name="TriggerFlowInfo">
    <vt:lpwstr/>
  </property>
</Properties>
</file>