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4039" r:id="rId6"/>
    <p:sldMasterId id="2147484138" r:id="rId7"/>
  </p:sldMasterIdLst>
  <p:notesMasterIdLst>
    <p:notesMasterId r:id="rId44"/>
  </p:notesMasterIdLst>
  <p:sldIdLst>
    <p:sldId id="707" r:id="rId8"/>
    <p:sldId id="708" r:id="rId9"/>
    <p:sldId id="733" r:id="rId10"/>
    <p:sldId id="856" r:id="rId11"/>
    <p:sldId id="785" r:id="rId12"/>
    <p:sldId id="840" r:id="rId13"/>
    <p:sldId id="855" r:id="rId14"/>
    <p:sldId id="857" r:id="rId15"/>
    <p:sldId id="841" r:id="rId16"/>
    <p:sldId id="867" r:id="rId17"/>
    <p:sldId id="858" r:id="rId18"/>
    <p:sldId id="866" r:id="rId19"/>
    <p:sldId id="859" r:id="rId20"/>
    <p:sldId id="865" r:id="rId21"/>
    <p:sldId id="814" r:id="rId22"/>
    <p:sldId id="665" r:id="rId23"/>
    <p:sldId id="844" r:id="rId24"/>
    <p:sldId id="849" r:id="rId25"/>
    <p:sldId id="850" r:id="rId26"/>
    <p:sldId id="806" r:id="rId27"/>
    <p:sldId id="817" r:id="rId28"/>
    <p:sldId id="819" r:id="rId29"/>
    <p:sldId id="668" r:id="rId30"/>
    <p:sldId id="853" r:id="rId31"/>
    <p:sldId id="852" r:id="rId32"/>
    <p:sldId id="808" r:id="rId33"/>
    <p:sldId id="863" r:id="rId34"/>
    <p:sldId id="864" r:id="rId35"/>
    <p:sldId id="754" r:id="rId36"/>
    <p:sldId id="776" r:id="rId37"/>
    <p:sldId id="839" r:id="rId38"/>
    <p:sldId id="717" r:id="rId39"/>
    <p:sldId id="718" r:id="rId40"/>
    <p:sldId id="719" r:id="rId41"/>
    <p:sldId id="330" r:id="rId42"/>
    <p:sldId id="720" r:id="rId43"/>
  </p:sldIdLst>
  <p:sldSz cx="12192000" cy="6858000"/>
  <p:notesSz cx="16256000" cy="9144000"/>
  <p:embeddedFontLst>
    <p:embeddedFont>
      <p:font typeface="Calibri" panose="020F0502020204030204" pitchFamily="34" charset="0"/>
      <p:regular r:id="rId45"/>
      <p:bold r:id="rId46"/>
      <p:italic r:id="rId47"/>
      <p:boldItalic r:id="rId48"/>
    </p:embeddedFont>
    <p:embeddedFont>
      <p:font typeface="Nunito Sans" panose="00000500000000000000" pitchFamily="2" charset="0"/>
      <p:regular r:id="rId49"/>
      <p:bold r:id="rId50"/>
      <p:italic r:id="rId51"/>
      <p:boldItalic r:id="rId52"/>
    </p:embeddedFont>
    <p:embeddedFont>
      <p:font typeface="Nunito Sans Black" panose="00000A00000000000000" pitchFamily="2" charset="0"/>
      <p:bold r:id="rId53"/>
      <p:boldItalic r:id="rId54"/>
    </p:embeddedFont>
    <p:embeddedFont>
      <p:font typeface="Nunito Sans ExtraBold" panose="00000900000000000000" pitchFamily="2" charset="0"/>
      <p:bold r:id="rId55"/>
      <p:boldItalic r:id="rId56"/>
    </p:embeddedFont>
    <p:embeddedFont>
      <p:font typeface="Segoe UI" panose="020B0502040204020203" pitchFamily="34" charset="0"/>
      <p:regular r:id="rId57"/>
      <p:bold r:id="rId58"/>
      <p:italic r:id="rId59"/>
      <p:boldItalic r:id="rId60"/>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1A523E19-15C1-E9D4-4FD2-7AEF2AE34E0B}" name="Adam Ray" initials="AR" userId="S::adam.ray@scouts.org.uk::55e35bce-ead9-4df5-9235-184f6cd38396"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B19FB-13C4-40F9-BA23-1964A90913D0}" v="221" dt="2023-10-30T16:37:27.153"/>
    <p1510:client id="{38A4DDAB-5666-635A-EA9F-E640BD3443C4}" v="5" dt="2023-10-31T17:13:43.394"/>
    <p1510:client id="{3CC47477-0835-459A-FA27-EF2371182AFA}" v="27" dt="2023-10-31T20:28:42.697"/>
    <p1510:client id="{8C86F349-498B-48E0-A130-1CFD8D8E3714}" v="871" dt="2023-10-31T11:17:17.854"/>
    <p1510:client id="{E7CE2B04-84FC-D006-E960-ADEB03AB764B}" v="141" dt="2023-10-31T14:27:37.769"/>
    <p1510:client id="{E82CCE1C-35D7-9293-8A83-DE0479A237BD}" v="47" dt="2023-10-31T11:27:02.5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Ray" userId="S::adam.ray@scouts.org.uk::55e35bce-ead9-4df5-9235-184f6cd38396" providerId="AD" clId="Web-{3CC47477-0835-459A-FA27-EF2371182AFA}"/>
    <pc:docChg chg="modSld">
      <pc:chgData name="Adam Ray" userId="S::adam.ray@scouts.org.uk::55e35bce-ead9-4df5-9235-184f6cd38396" providerId="AD" clId="Web-{3CC47477-0835-459A-FA27-EF2371182AFA}" dt="2023-10-31T20:29:01.073" v="19"/>
      <pc:docMkLst>
        <pc:docMk/>
      </pc:docMkLst>
      <pc:sldChg chg="modSp delCm modCm">
        <pc:chgData name="Adam Ray" userId="S::adam.ray@scouts.org.uk::55e35bce-ead9-4df5-9235-184f6cd38396" providerId="AD" clId="Web-{3CC47477-0835-459A-FA27-EF2371182AFA}" dt="2023-10-31T20:28:42.697" v="18"/>
        <pc:sldMkLst>
          <pc:docMk/>
          <pc:sldMk cId="619815647" sldId="330"/>
        </pc:sldMkLst>
        <pc:spChg chg="mod">
          <ac:chgData name="Adam Ray" userId="S::adam.ray@scouts.org.uk::55e35bce-ead9-4df5-9235-184f6cd38396" providerId="AD" clId="Web-{3CC47477-0835-459A-FA27-EF2371182AFA}" dt="2023-10-31T20:28:42.197" v="15" actId="20577"/>
          <ac:spMkLst>
            <pc:docMk/>
            <pc:sldMk cId="619815647" sldId="330"/>
            <ac:spMk id="2" creationId="{17EF3307-79D3-F146-FFE9-B8D4BBDB1EDE}"/>
          </ac:spMkLst>
        </pc:spChg>
        <pc:extLst>
          <p:ext xmlns:p="http://schemas.openxmlformats.org/presentationml/2006/main" uri="{D6D511B9-2390-475A-947B-AFAB55BFBCF1}">
            <pc226:cmChg xmlns:pc226="http://schemas.microsoft.com/office/powerpoint/2022/06/main/command" chg="del mod">
              <pc226:chgData name="Adam Ray" userId="S::adam.ray@scouts.org.uk::55e35bce-ead9-4df5-9235-184f6cd38396" providerId="AD" clId="Web-{3CC47477-0835-459A-FA27-EF2371182AFA}" dt="2023-10-31T20:28:42.697" v="18"/>
              <pc2:cmMkLst xmlns:pc2="http://schemas.microsoft.com/office/powerpoint/2019/9/main/command">
                <pc:docMk/>
                <pc:sldMk cId="619815647" sldId="330"/>
                <pc2:cmMk id="{36529484-C383-405E-90B9-790DF0DAC405}"/>
              </pc2:cmMkLst>
            </pc226:cmChg>
          </p:ext>
        </pc:extLst>
      </pc:sldChg>
      <pc:sldChg chg="modSp">
        <pc:chgData name="Adam Ray" userId="S::adam.ray@scouts.org.uk::55e35bce-ead9-4df5-9235-184f6cd38396" providerId="AD" clId="Web-{3CC47477-0835-459A-FA27-EF2371182AFA}" dt="2023-10-31T18:50:17.844" v="10" actId="20577"/>
        <pc:sldMkLst>
          <pc:docMk/>
          <pc:sldMk cId="795480516" sldId="733"/>
        </pc:sldMkLst>
        <pc:spChg chg="mod">
          <ac:chgData name="Adam Ray" userId="S::adam.ray@scouts.org.uk::55e35bce-ead9-4df5-9235-184f6cd38396" providerId="AD" clId="Web-{3CC47477-0835-459A-FA27-EF2371182AFA}" dt="2023-10-31T18:50:17.844" v="10" actId="20577"/>
          <ac:spMkLst>
            <pc:docMk/>
            <pc:sldMk cId="795480516" sldId="733"/>
            <ac:spMk id="7" creationId="{4DA679D9-28C7-A1B3-F5D5-A9FD12A0CF16}"/>
          </ac:spMkLst>
        </pc:spChg>
      </pc:sldChg>
      <pc:sldChg chg="modSp">
        <pc:chgData name="Adam Ray" userId="S::adam.ray@scouts.org.uk::55e35bce-ead9-4df5-9235-184f6cd38396" providerId="AD" clId="Web-{3CC47477-0835-459A-FA27-EF2371182AFA}" dt="2023-10-31T18:50:11.672" v="0" actId="20577"/>
        <pc:sldMkLst>
          <pc:docMk/>
          <pc:sldMk cId="488881777" sldId="785"/>
        </pc:sldMkLst>
        <pc:spChg chg="mod">
          <ac:chgData name="Adam Ray" userId="S::adam.ray@scouts.org.uk::55e35bce-ead9-4df5-9235-184f6cd38396" providerId="AD" clId="Web-{3CC47477-0835-459A-FA27-EF2371182AFA}" dt="2023-10-31T18:50:11.672" v="0" actId="20577"/>
          <ac:spMkLst>
            <pc:docMk/>
            <pc:sldMk cId="488881777" sldId="785"/>
            <ac:spMk id="7" creationId="{F0E78806-A03B-0FBE-97E3-82CBD067D0C8}"/>
          </ac:spMkLst>
        </pc:spChg>
      </pc:sldChg>
      <pc:sldChg chg="modNotes">
        <pc:chgData name="Adam Ray" userId="S::adam.ray@scouts.org.uk::55e35bce-ead9-4df5-9235-184f6cd38396" providerId="AD" clId="Web-{3CC47477-0835-459A-FA27-EF2371182AFA}" dt="2023-10-31T20:29:01.073" v="19"/>
        <pc:sldMkLst>
          <pc:docMk/>
          <pc:sldMk cId="1296163990" sldId="850"/>
        </pc:sldMkLst>
      </pc:sldChg>
      <pc:sldChg chg="delCm">
        <pc:chgData name="Adam Ray" userId="S::adam.ray@scouts.org.uk::55e35bce-ead9-4df5-9235-184f6cd38396" providerId="AD" clId="Web-{3CC47477-0835-459A-FA27-EF2371182AFA}" dt="2023-10-31T20:28:42.697" v="16"/>
        <pc:sldMkLst>
          <pc:docMk/>
          <pc:sldMk cId="1274688302" sldId="859"/>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3CC47477-0835-459A-FA27-EF2371182AFA}" dt="2023-10-31T20:28:42.697" v="16"/>
              <pc2:cmMkLst xmlns:pc2="http://schemas.microsoft.com/office/powerpoint/2019/9/main/command">
                <pc:docMk/>
                <pc:sldMk cId="1274688302" sldId="859"/>
                <pc2:cmMk id="{913316E9-3BAA-455C-9EF8-B8663AA95FF4}"/>
              </pc2:cmMkLst>
            </pc226:cmChg>
          </p:ext>
        </pc:extLst>
      </pc:sldChg>
      <pc:sldChg chg="delCm">
        <pc:chgData name="Adam Ray" userId="S::adam.ray@scouts.org.uk::55e35bce-ead9-4df5-9235-184f6cd38396" providerId="AD" clId="Web-{3CC47477-0835-459A-FA27-EF2371182AFA}" dt="2023-10-31T20:28:42.697" v="17"/>
        <pc:sldMkLst>
          <pc:docMk/>
          <pc:sldMk cId="3539737032" sldId="865"/>
        </pc:sldMkLst>
        <pc:extLst>
          <p:ext xmlns:p="http://schemas.openxmlformats.org/presentationml/2006/main" uri="{D6D511B9-2390-475A-947B-AFAB55BFBCF1}">
            <pc226:cmChg xmlns:pc226="http://schemas.microsoft.com/office/powerpoint/2022/06/main/command" chg="del">
              <pc226:chgData name="Adam Ray" userId="S::adam.ray@scouts.org.uk::55e35bce-ead9-4df5-9235-184f6cd38396" providerId="AD" clId="Web-{3CC47477-0835-459A-FA27-EF2371182AFA}" dt="2023-10-31T20:28:42.697" v="17"/>
              <pc2:cmMkLst xmlns:pc2="http://schemas.microsoft.com/office/powerpoint/2019/9/main/command">
                <pc:docMk/>
                <pc:sldMk cId="3539737032" sldId="865"/>
                <pc2:cmMk id="{D49FDF43-DE9C-46E9-A679-7C0C8243D7E2}"/>
              </pc2:cmMkLst>
            </pc226:cmChg>
          </p:ext>
        </pc:extLst>
      </pc:sldChg>
    </pc:docChg>
  </pc:docChgLst>
  <pc:docChgLst>
    <pc:chgData name="Kirsty Waugh" userId="S::kirsty.waugh@scouts.org.uk::3c8af125-a979-4ee5-804b-4b718550c0d7" providerId="AD" clId="Web-{E82CCE1C-35D7-9293-8A83-DE0479A237BD}"/>
    <pc:docChg chg="modSld">
      <pc:chgData name="Kirsty Waugh" userId="S::kirsty.waugh@scouts.org.uk::3c8af125-a979-4ee5-804b-4b718550c0d7" providerId="AD" clId="Web-{E82CCE1C-35D7-9293-8A83-DE0479A237BD}" dt="2023-10-31T11:27:02.366" v="25" actId="20577"/>
      <pc:docMkLst>
        <pc:docMk/>
      </pc:docMkLst>
      <pc:sldChg chg="modSp">
        <pc:chgData name="Kirsty Waugh" userId="S::kirsty.waugh@scouts.org.uk::3c8af125-a979-4ee5-804b-4b718550c0d7" providerId="AD" clId="Web-{E82CCE1C-35D7-9293-8A83-DE0479A237BD}" dt="2023-10-31T11:27:02.366" v="25" actId="20577"/>
        <pc:sldMkLst>
          <pc:docMk/>
          <pc:sldMk cId="995131127" sldId="708"/>
        </pc:sldMkLst>
        <pc:spChg chg="mod">
          <ac:chgData name="Kirsty Waugh" userId="S::kirsty.waugh@scouts.org.uk::3c8af125-a979-4ee5-804b-4b718550c0d7" providerId="AD" clId="Web-{E82CCE1C-35D7-9293-8A83-DE0479A237BD}" dt="2023-10-31T11:27:02.366" v="25" actId="20577"/>
          <ac:spMkLst>
            <pc:docMk/>
            <pc:sldMk cId="995131127" sldId="708"/>
            <ac:spMk id="5" creationId="{00000000-0000-0000-0000-000000000000}"/>
          </ac:spMkLst>
        </pc:spChg>
      </pc:sldChg>
      <pc:sldChg chg="modSp">
        <pc:chgData name="Kirsty Waugh" userId="S::kirsty.waugh@scouts.org.uk::3c8af125-a979-4ee5-804b-4b718550c0d7" providerId="AD" clId="Web-{E82CCE1C-35D7-9293-8A83-DE0479A237BD}" dt="2023-10-30T15:35:10.632" v="13"/>
        <pc:sldMkLst>
          <pc:docMk/>
          <pc:sldMk cId="868915655" sldId="855"/>
        </pc:sldMkLst>
        <pc:graphicFrameChg chg="mod modGraphic">
          <ac:chgData name="Kirsty Waugh" userId="S::kirsty.waugh@scouts.org.uk::3c8af125-a979-4ee5-804b-4b718550c0d7" providerId="AD" clId="Web-{E82CCE1C-35D7-9293-8A83-DE0479A237BD}" dt="2023-10-30T15:35:10.632" v="13"/>
          <ac:graphicFrameMkLst>
            <pc:docMk/>
            <pc:sldMk cId="868915655" sldId="855"/>
            <ac:graphicFrameMk id="3" creationId="{CA6BBCD2-8BDC-5016-2873-F9024C417E7F}"/>
          </ac:graphicFrameMkLst>
        </pc:graphicFrameChg>
      </pc:sldChg>
    </pc:docChg>
  </pc:docChgLst>
  <pc:docChgLst>
    <pc:chgData name="Kirsty Waugh" userId="S::kirsty.waugh@scouts.org.uk::3c8af125-a979-4ee5-804b-4b718550c0d7" providerId="AD" clId="Web-{38A4DDAB-5666-635A-EA9F-E640BD3443C4}"/>
    <pc:docChg chg="modSld">
      <pc:chgData name="Kirsty Waugh" userId="S::kirsty.waugh@scouts.org.uk::3c8af125-a979-4ee5-804b-4b718550c0d7" providerId="AD" clId="Web-{38A4DDAB-5666-635A-EA9F-E640BD3443C4}" dt="2023-10-31T17:13:42.878" v="2" actId="20577"/>
      <pc:docMkLst>
        <pc:docMk/>
      </pc:docMkLst>
      <pc:sldChg chg="modSp">
        <pc:chgData name="Kirsty Waugh" userId="S::kirsty.waugh@scouts.org.uk::3c8af125-a979-4ee5-804b-4b718550c0d7" providerId="AD" clId="Web-{38A4DDAB-5666-635A-EA9F-E640BD3443C4}" dt="2023-10-31T17:13:42.878" v="2" actId="20577"/>
        <pc:sldMkLst>
          <pc:docMk/>
          <pc:sldMk cId="995131127" sldId="708"/>
        </pc:sldMkLst>
        <pc:spChg chg="mod">
          <ac:chgData name="Kirsty Waugh" userId="S::kirsty.waugh@scouts.org.uk::3c8af125-a979-4ee5-804b-4b718550c0d7" providerId="AD" clId="Web-{38A4DDAB-5666-635A-EA9F-E640BD3443C4}" dt="2023-10-31T17:13:42.878" v="2" actId="20577"/>
          <ac:spMkLst>
            <pc:docMk/>
            <pc:sldMk cId="995131127" sldId="708"/>
            <ac:spMk id="5" creationId="{00000000-0000-0000-0000-000000000000}"/>
          </ac:spMkLst>
        </pc:spChg>
      </pc:sldChg>
    </pc:docChg>
  </pc:docChgLst>
  <pc:docChgLst>
    <pc:chgData name="Adam Ray" userId="S::adam.ray@scouts.org.uk::55e35bce-ead9-4df5-9235-184f6cd38396" providerId="AD" clId="Web-{E7CE2B04-84FC-D006-E960-ADEB03AB764B}"/>
    <pc:docChg chg="modSld">
      <pc:chgData name="Adam Ray" userId="S::adam.ray@scouts.org.uk::55e35bce-ead9-4df5-9235-184f6cd38396" providerId="AD" clId="Web-{E7CE2B04-84FC-D006-E960-ADEB03AB764B}" dt="2023-10-31T14:27:37.222" v="93" actId="20577"/>
      <pc:docMkLst>
        <pc:docMk/>
      </pc:docMkLst>
      <pc:sldChg chg="modSp modCm">
        <pc:chgData name="Adam Ray" userId="S::adam.ray@scouts.org.uk::55e35bce-ead9-4df5-9235-184f6cd38396" providerId="AD" clId="Web-{E7CE2B04-84FC-D006-E960-ADEB03AB764B}" dt="2023-10-31T14:27:16.893" v="88" actId="20577"/>
        <pc:sldMkLst>
          <pc:docMk/>
          <pc:sldMk cId="619815647" sldId="330"/>
        </pc:sldMkLst>
        <pc:spChg chg="mod">
          <ac:chgData name="Adam Ray" userId="S::adam.ray@scouts.org.uk::55e35bce-ead9-4df5-9235-184f6cd38396" providerId="AD" clId="Web-{E7CE2B04-84FC-D006-E960-ADEB03AB764B}" dt="2023-10-31T14:25:22.155" v="80" actId="20577"/>
          <ac:spMkLst>
            <pc:docMk/>
            <pc:sldMk cId="619815647" sldId="330"/>
            <ac:spMk id="2" creationId="{17EF3307-79D3-F146-FFE9-B8D4BBDB1EDE}"/>
          </ac:spMkLst>
        </pc:spChg>
        <pc:spChg chg="mod">
          <ac:chgData name="Adam Ray" userId="S::adam.ray@scouts.org.uk::55e35bce-ead9-4df5-9235-184f6cd38396" providerId="AD" clId="Web-{E7CE2B04-84FC-D006-E960-ADEB03AB764B}" dt="2023-10-31T14:27:16.893" v="88" actId="20577"/>
          <ac:spMkLst>
            <pc:docMk/>
            <pc:sldMk cId="619815647" sldId="330"/>
            <ac:spMk id="5" creationId="{B73DD310-DB68-14A5-DBE5-92BC40AFF9F0}"/>
          </ac:spMkLst>
        </pc:spChg>
        <pc:extLst>
          <p:ext xmlns:p="http://schemas.openxmlformats.org/presentationml/2006/main" uri="{D6D511B9-2390-475A-947B-AFAB55BFBCF1}">
            <pc226:cmChg xmlns:pc226="http://schemas.microsoft.com/office/powerpoint/2022/06/main/command" chg="mod">
              <pc226:chgData name="Adam Ray" userId="S::adam.ray@scouts.org.uk::55e35bce-ead9-4df5-9235-184f6cd38396" providerId="AD" clId="Web-{E7CE2B04-84FC-D006-E960-ADEB03AB764B}" dt="2023-10-31T14:25:03.045" v="79" actId="20577"/>
              <pc2:cmMkLst xmlns:pc2="http://schemas.microsoft.com/office/powerpoint/2019/9/main/command">
                <pc:docMk/>
                <pc:sldMk cId="619815647" sldId="330"/>
                <pc2:cmMk id="{36529484-C383-405E-90B9-790DF0DAC405}"/>
              </pc2:cmMkLst>
            </pc226:cmChg>
          </p:ext>
        </pc:extLst>
      </pc:sldChg>
      <pc:sldChg chg="modSp">
        <pc:chgData name="Adam Ray" userId="S::adam.ray@scouts.org.uk::55e35bce-ead9-4df5-9235-184f6cd38396" providerId="AD" clId="Web-{E7CE2B04-84FC-D006-E960-ADEB03AB764B}" dt="2023-10-31T14:16:08.871" v="8" actId="20577"/>
        <pc:sldMkLst>
          <pc:docMk/>
          <pc:sldMk cId="995131127" sldId="708"/>
        </pc:sldMkLst>
        <pc:spChg chg="mod">
          <ac:chgData name="Adam Ray" userId="S::adam.ray@scouts.org.uk::55e35bce-ead9-4df5-9235-184f6cd38396" providerId="AD" clId="Web-{E7CE2B04-84FC-D006-E960-ADEB03AB764B}" dt="2023-10-31T14:16:08.871" v="8" actId="20577"/>
          <ac:spMkLst>
            <pc:docMk/>
            <pc:sldMk cId="995131127" sldId="708"/>
            <ac:spMk id="5" creationId="{00000000-0000-0000-0000-000000000000}"/>
          </ac:spMkLst>
        </pc:spChg>
      </pc:sldChg>
      <pc:sldChg chg="modSp">
        <pc:chgData name="Adam Ray" userId="S::adam.ray@scouts.org.uk::55e35bce-ead9-4df5-9235-184f6cd38396" providerId="AD" clId="Web-{E7CE2B04-84FC-D006-E960-ADEB03AB764B}" dt="2023-10-31T14:22:23.836" v="75" actId="20577"/>
        <pc:sldMkLst>
          <pc:docMk/>
          <pc:sldMk cId="258766891" sldId="806"/>
        </pc:sldMkLst>
        <pc:spChg chg="mod">
          <ac:chgData name="Adam Ray" userId="S::adam.ray@scouts.org.uk::55e35bce-ead9-4df5-9235-184f6cd38396" providerId="AD" clId="Web-{E7CE2B04-84FC-D006-E960-ADEB03AB764B}" dt="2023-10-31T14:22:23.836" v="75" actId="20577"/>
          <ac:spMkLst>
            <pc:docMk/>
            <pc:sldMk cId="258766891" sldId="806"/>
            <ac:spMk id="2" creationId="{522EEE5A-03CB-9A33-623D-6B7257D58158}"/>
          </ac:spMkLst>
        </pc:spChg>
      </pc:sldChg>
      <pc:sldChg chg="modSp">
        <pc:chgData name="Adam Ray" userId="S::adam.ray@scouts.org.uk::55e35bce-ead9-4df5-9235-184f6cd38396" providerId="AD" clId="Web-{E7CE2B04-84FC-D006-E960-ADEB03AB764B}" dt="2023-10-31T14:17:34.795" v="10" actId="20577"/>
        <pc:sldMkLst>
          <pc:docMk/>
          <pc:sldMk cId="369637617" sldId="840"/>
        </pc:sldMkLst>
        <pc:spChg chg="mod">
          <ac:chgData name="Adam Ray" userId="S::adam.ray@scouts.org.uk::55e35bce-ead9-4df5-9235-184f6cd38396" providerId="AD" clId="Web-{E7CE2B04-84FC-D006-E960-ADEB03AB764B}" dt="2023-10-31T14:17:34.795" v="10" actId="20577"/>
          <ac:spMkLst>
            <pc:docMk/>
            <pc:sldMk cId="369637617" sldId="840"/>
            <ac:spMk id="6" creationId="{3C87C273-51ED-12B6-BDD7-7A28E31A4BF8}"/>
          </ac:spMkLst>
        </pc:spChg>
      </pc:sldChg>
      <pc:sldChg chg="modSp">
        <pc:chgData name="Adam Ray" userId="S::adam.ray@scouts.org.uk::55e35bce-ead9-4df5-9235-184f6cd38396" providerId="AD" clId="Web-{E7CE2B04-84FC-D006-E960-ADEB03AB764B}" dt="2023-10-31T14:21:38.444" v="66" actId="20577"/>
        <pc:sldMkLst>
          <pc:docMk/>
          <pc:sldMk cId="469026881" sldId="849"/>
        </pc:sldMkLst>
        <pc:spChg chg="mod">
          <ac:chgData name="Adam Ray" userId="S::adam.ray@scouts.org.uk::55e35bce-ead9-4df5-9235-184f6cd38396" providerId="AD" clId="Web-{E7CE2B04-84FC-D006-E960-ADEB03AB764B}" dt="2023-10-31T14:21:38.444" v="66" actId="20577"/>
          <ac:spMkLst>
            <pc:docMk/>
            <pc:sldMk cId="469026881" sldId="849"/>
            <ac:spMk id="4" creationId="{DF20E3B6-5A42-BD0C-97FF-9F4101A8AFCC}"/>
          </ac:spMkLst>
        </pc:spChg>
      </pc:sldChg>
      <pc:sldChg chg="modSp">
        <pc:chgData name="Adam Ray" userId="S::adam.ray@scouts.org.uk::55e35bce-ead9-4df5-9235-184f6cd38396" providerId="AD" clId="Web-{E7CE2B04-84FC-D006-E960-ADEB03AB764B}" dt="2023-10-31T14:27:37.222" v="93" actId="20577"/>
        <pc:sldMkLst>
          <pc:docMk/>
          <pc:sldMk cId="1296163990" sldId="850"/>
        </pc:sldMkLst>
        <pc:spChg chg="mod">
          <ac:chgData name="Adam Ray" userId="S::adam.ray@scouts.org.uk::55e35bce-ead9-4df5-9235-184f6cd38396" providerId="AD" clId="Web-{E7CE2B04-84FC-D006-E960-ADEB03AB764B}" dt="2023-10-31T14:27:37.222" v="93" actId="20577"/>
          <ac:spMkLst>
            <pc:docMk/>
            <pc:sldMk cId="1296163990" sldId="850"/>
            <ac:spMk id="5" creationId="{E2827EB6-736F-73F0-FABA-E70E55A602D5}"/>
          </ac:spMkLst>
        </pc:spChg>
      </pc:sldChg>
      <pc:sldChg chg="modSp">
        <pc:chgData name="Adam Ray" userId="S::adam.ray@scouts.org.uk::55e35bce-ead9-4df5-9235-184f6cd38396" providerId="AD" clId="Web-{E7CE2B04-84FC-D006-E960-ADEB03AB764B}" dt="2023-10-31T14:18:21.875" v="64"/>
        <pc:sldMkLst>
          <pc:docMk/>
          <pc:sldMk cId="2756254436" sldId="857"/>
        </pc:sldMkLst>
        <pc:graphicFrameChg chg="mod modGraphic">
          <ac:chgData name="Adam Ray" userId="S::adam.ray@scouts.org.uk::55e35bce-ead9-4df5-9235-184f6cd38396" providerId="AD" clId="Web-{E7CE2B04-84FC-D006-E960-ADEB03AB764B}" dt="2023-10-31T14:18:21.875" v="64"/>
          <ac:graphicFrameMkLst>
            <pc:docMk/>
            <pc:sldMk cId="2756254436" sldId="857"/>
            <ac:graphicFrameMk id="3" creationId="{CA6BBCD2-8BDC-5016-2873-F9024C417E7F}"/>
          </ac:graphicFrameMkLst>
        </pc:graphicFrameChg>
      </pc:sldChg>
    </pc:docChg>
  </pc:docChgLst>
  <pc:docChgLst>
    <pc:chgData name="Adam Ray" userId="S::adam.ray@scouts.org.uk::55e35bce-ead9-4df5-9235-184f6cd38396" providerId="AD" clId="Web-{89140C49-B7A6-8EC0-1C7E-F54C1B14674E}"/>
    <pc:docChg chg="mod modSld">
      <pc:chgData name="Adam Ray" userId="S::adam.ray@scouts.org.uk::55e35bce-ead9-4df5-9235-184f6cd38396" providerId="AD" clId="Web-{89140C49-B7A6-8EC0-1C7E-F54C1B14674E}" dt="2023-10-25T10:33:22.625" v="50" actId="20577"/>
      <pc:docMkLst>
        <pc:docMk/>
      </pc:docMkLst>
      <pc:sldChg chg="modSp">
        <pc:chgData name="Adam Ray" userId="S::adam.ray@scouts.org.uk::55e35bce-ead9-4df5-9235-184f6cd38396" providerId="AD" clId="Web-{89140C49-B7A6-8EC0-1C7E-F54C1B14674E}" dt="2023-10-25T10:32:19.138" v="39" actId="20577"/>
        <pc:sldMkLst>
          <pc:docMk/>
          <pc:sldMk cId="4167905585" sldId="668"/>
        </pc:sldMkLst>
        <pc:spChg chg="mod">
          <ac:chgData name="Adam Ray" userId="S::adam.ray@scouts.org.uk::55e35bce-ead9-4df5-9235-184f6cd38396" providerId="AD" clId="Web-{89140C49-B7A6-8EC0-1C7E-F54C1B14674E}" dt="2023-10-25T10:32:19.138" v="39" actId="20577"/>
          <ac:spMkLst>
            <pc:docMk/>
            <pc:sldMk cId="4167905585" sldId="668"/>
            <ac:spMk id="2" creationId="{C75C9AC6-E8D4-81F8-873B-2AD9102C63CC}"/>
          </ac:spMkLst>
        </pc:spChg>
      </pc:sldChg>
      <pc:sldChg chg="modSp">
        <pc:chgData name="Adam Ray" userId="S::adam.ray@scouts.org.uk::55e35bce-ead9-4df5-9235-184f6cd38396" providerId="AD" clId="Web-{89140C49-B7A6-8EC0-1C7E-F54C1B14674E}" dt="2023-10-25T10:28:23.427" v="24" actId="20577"/>
        <pc:sldMkLst>
          <pc:docMk/>
          <pc:sldMk cId="369637617" sldId="840"/>
        </pc:sldMkLst>
        <pc:spChg chg="mod">
          <ac:chgData name="Adam Ray" userId="S::adam.ray@scouts.org.uk::55e35bce-ead9-4df5-9235-184f6cd38396" providerId="AD" clId="Web-{89140C49-B7A6-8EC0-1C7E-F54C1B14674E}" dt="2023-10-25T10:28:23.427" v="24" actId="20577"/>
          <ac:spMkLst>
            <pc:docMk/>
            <pc:sldMk cId="369637617" sldId="840"/>
            <ac:spMk id="6" creationId="{3C87C273-51ED-12B6-BDD7-7A28E31A4BF8}"/>
          </ac:spMkLst>
        </pc:spChg>
      </pc:sldChg>
      <pc:sldChg chg="modSp">
        <pc:chgData name="Adam Ray" userId="S::adam.ray@scouts.org.uk::55e35bce-ead9-4df5-9235-184f6cd38396" providerId="AD" clId="Web-{89140C49-B7A6-8EC0-1C7E-F54C1B14674E}" dt="2023-10-25T10:30:44.963" v="28" actId="20577"/>
        <pc:sldMkLst>
          <pc:docMk/>
          <pc:sldMk cId="469026881" sldId="849"/>
        </pc:sldMkLst>
        <pc:spChg chg="mod">
          <ac:chgData name="Adam Ray" userId="S::adam.ray@scouts.org.uk::55e35bce-ead9-4df5-9235-184f6cd38396" providerId="AD" clId="Web-{89140C49-B7A6-8EC0-1C7E-F54C1B14674E}" dt="2023-10-25T10:30:44.963" v="28" actId="20577"/>
          <ac:spMkLst>
            <pc:docMk/>
            <pc:sldMk cId="469026881" sldId="849"/>
            <ac:spMk id="4" creationId="{DF20E3B6-5A42-BD0C-97FF-9F4101A8AFCC}"/>
          </ac:spMkLst>
        </pc:spChg>
      </pc:sldChg>
      <pc:sldChg chg="modSp">
        <pc:chgData name="Adam Ray" userId="S::adam.ray@scouts.org.uk::55e35bce-ead9-4df5-9235-184f6cd38396" providerId="AD" clId="Web-{89140C49-B7A6-8EC0-1C7E-F54C1B14674E}" dt="2023-10-25T10:33:22.625" v="50" actId="20577"/>
        <pc:sldMkLst>
          <pc:docMk/>
          <pc:sldMk cId="1458122455" sldId="852"/>
        </pc:sldMkLst>
        <pc:spChg chg="mod">
          <ac:chgData name="Adam Ray" userId="S::adam.ray@scouts.org.uk::55e35bce-ead9-4df5-9235-184f6cd38396" providerId="AD" clId="Web-{89140C49-B7A6-8EC0-1C7E-F54C1B14674E}" dt="2023-10-25T10:33:22.625" v="50" actId="20577"/>
          <ac:spMkLst>
            <pc:docMk/>
            <pc:sldMk cId="1458122455" sldId="852"/>
            <ac:spMk id="5" creationId="{84C48AF2-D2F6-4B0B-E304-455BB55D6C69}"/>
          </ac:spMkLst>
        </pc:spChg>
      </pc:sldChg>
      <pc:sldChg chg="modSp">
        <pc:chgData name="Adam Ray" userId="S::adam.ray@scouts.org.uk::55e35bce-ead9-4df5-9235-184f6cd38396" providerId="AD" clId="Web-{89140C49-B7A6-8EC0-1C7E-F54C1B14674E}" dt="2023-10-25T10:32:42.842" v="45" actId="20577"/>
        <pc:sldMkLst>
          <pc:docMk/>
          <pc:sldMk cId="224966501" sldId="853"/>
        </pc:sldMkLst>
        <pc:spChg chg="mod">
          <ac:chgData name="Adam Ray" userId="S::adam.ray@scouts.org.uk::55e35bce-ead9-4df5-9235-184f6cd38396" providerId="AD" clId="Web-{89140C49-B7A6-8EC0-1C7E-F54C1B14674E}" dt="2023-10-25T10:32:42.842" v="45" actId="20577"/>
          <ac:spMkLst>
            <pc:docMk/>
            <pc:sldMk cId="224966501" sldId="853"/>
            <ac:spMk id="2" creationId="{C75C9AC6-E8D4-81F8-873B-2AD9102C63CC}"/>
          </ac:spMkLst>
        </pc:spChg>
      </pc:sldChg>
      <pc:sldChg chg="modSp">
        <pc:chgData name="Adam Ray" userId="S::adam.ray@scouts.org.uk::55e35bce-ead9-4df5-9235-184f6cd38396" providerId="AD" clId="Web-{89140C49-B7A6-8EC0-1C7E-F54C1B14674E}" dt="2023-10-25T10:27:56.051" v="15" actId="20577"/>
        <pc:sldMkLst>
          <pc:docMk/>
          <pc:sldMk cId="3729341280" sldId="856"/>
        </pc:sldMkLst>
        <pc:spChg chg="mod">
          <ac:chgData name="Adam Ray" userId="S::adam.ray@scouts.org.uk::55e35bce-ead9-4df5-9235-184f6cd38396" providerId="AD" clId="Web-{89140C49-B7A6-8EC0-1C7E-F54C1B14674E}" dt="2023-10-25T10:27:56.051" v="15" actId="20577"/>
          <ac:spMkLst>
            <pc:docMk/>
            <pc:sldMk cId="3729341280" sldId="856"/>
            <ac:spMk id="7" creationId="{4DA679D9-28C7-A1B3-F5D5-A9FD12A0CF16}"/>
          </ac:spMkLst>
        </pc:spChg>
      </pc:sldChg>
      <pc:sldChg chg="addCm">
        <pc:chgData name="Adam Ray" userId="S::adam.ray@scouts.org.uk::55e35bce-ead9-4df5-9235-184f6cd38396" providerId="AD" clId="Web-{89140C49-B7A6-8EC0-1C7E-F54C1B14674E}" dt="2023-10-25T10:29:55.961" v="26"/>
        <pc:sldMkLst>
          <pc:docMk/>
          <pc:sldMk cId="1274688302" sldId="859"/>
        </pc:sldMkLst>
        <pc:extLst>
          <p:ext xmlns:p="http://schemas.openxmlformats.org/presentationml/2006/main" uri="{D6D511B9-2390-475A-947B-AFAB55BFBCF1}">
            <pc226:cmChg xmlns:pc226="http://schemas.microsoft.com/office/powerpoint/2022/06/main/command" chg="add">
              <pc226:chgData name="Adam Ray" userId="S::adam.ray@scouts.org.uk::55e35bce-ead9-4df5-9235-184f6cd38396" providerId="AD" clId="Web-{89140C49-B7A6-8EC0-1C7E-F54C1B14674E}" dt="2023-10-25T10:29:55.961" v="26"/>
              <pc2:cmMkLst xmlns:pc2="http://schemas.microsoft.com/office/powerpoint/2019/9/main/command">
                <pc:docMk/>
                <pc:sldMk cId="1274688302" sldId="859"/>
                <pc2:cmMk id="{913316E9-3BAA-455C-9EF8-B8663AA95FF4}"/>
              </pc2:cmMkLst>
            </pc226:cmChg>
          </p:ext>
        </pc:extLst>
      </pc:sldChg>
    </pc:docChg>
  </pc:docChgLst>
  <pc:docChgLst>
    <pc:chgData name="Hamish Stout" userId="15f0d1f2-19d0-420e-bacb-e7d8d634b31c" providerId="ADAL" clId="{8C86F349-498B-48E0-A130-1CFD8D8E3714}"/>
    <pc:docChg chg="undo custSel addSld delSld modSld sldOrd">
      <pc:chgData name="Hamish Stout" userId="15f0d1f2-19d0-420e-bacb-e7d8d634b31c" providerId="ADAL" clId="{8C86F349-498B-48E0-A130-1CFD8D8E3714}" dt="2023-10-31T11:17:17.854" v="897" actId="20577"/>
      <pc:docMkLst>
        <pc:docMk/>
      </pc:docMkLst>
      <pc:sldChg chg="modSp mod addCm modCm">
        <pc:chgData name="Hamish Stout" userId="15f0d1f2-19d0-420e-bacb-e7d8d634b31c" providerId="ADAL" clId="{8C86F349-498B-48E0-A130-1CFD8D8E3714}" dt="2023-10-29T09:57:34.599" v="476"/>
        <pc:sldMkLst>
          <pc:docMk/>
          <pc:sldMk cId="619815647" sldId="330"/>
        </pc:sldMkLst>
        <pc:spChg chg="mod">
          <ac:chgData name="Hamish Stout" userId="15f0d1f2-19d0-420e-bacb-e7d8d634b31c" providerId="ADAL" clId="{8C86F349-498B-48E0-A130-1CFD8D8E3714}" dt="2023-10-29T09:55:38.678" v="474" actId="6549"/>
          <ac:spMkLst>
            <pc:docMk/>
            <pc:sldMk cId="619815647" sldId="330"/>
            <ac:spMk id="2" creationId="{17EF3307-79D3-F146-FFE9-B8D4BBDB1EDE}"/>
          </ac:spMkLst>
        </pc:spChg>
        <pc:spChg chg="mod">
          <ac:chgData name="Hamish Stout" userId="15f0d1f2-19d0-420e-bacb-e7d8d634b31c" providerId="ADAL" clId="{8C86F349-498B-48E0-A130-1CFD8D8E3714}" dt="2023-10-25T08:52:56.088" v="173" actId="20577"/>
          <ac:spMkLst>
            <pc:docMk/>
            <pc:sldMk cId="619815647" sldId="330"/>
            <ac:spMk id="5" creationId="{B73DD310-DB68-14A5-DBE5-92BC40AFF9F0}"/>
          </ac:spMkLst>
        </pc:spChg>
        <pc:extLst>
          <p:ext xmlns:p="http://schemas.openxmlformats.org/presentationml/2006/main" uri="{D6D511B9-2390-475A-947B-AFAB55BFBCF1}">
            <pc226:cmChg xmlns:pc226="http://schemas.microsoft.com/office/powerpoint/2022/06/main/command" chg="add mod">
              <pc226:chgData name="Hamish Stout" userId="15f0d1f2-19d0-420e-bacb-e7d8d634b31c" providerId="ADAL" clId="{8C86F349-498B-48E0-A130-1CFD8D8E3714}" dt="2023-10-29T09:57:34.599" v="476"/>
              <pc2:cmMkLst xmlns:pc2="http://schemas.microsoft.com/office/powerpoint/2019/9/main/command">
                <pc:docMk/>
                <pc:sldMk cId="619815647" sldId="330"/>
                <pc2:cmMk id="{36529484-C383-405E-90B9-790DF0DAC405}"/>
              </pc2:cmMkLst>
              <pc226:cmRplyChg chg="add mod">
                <pc226:chgData name="Hamish Stout" userId="15f0d1f2-19d0-420e-bacb-e7d8d634b31c" providerId="ADAL" clId="{8C86F349-498B-48E0-A130-1CFD8D8E3714}" dt="2023-10-29T09:57:34.599" v="476"/>
                <pc2:cmRplyMkLst xmlns:pc2="http://schemas.microsoft.com/office/powerpoint/2019/9/main/command">
                  <pc:docMk/>
                  <pc:sldMk cId="619815647" sldId="330"/>
                  <pc2:cmMk id="{36529484-C383-405E-90B9-790DF0DAC405}"/>
                  <pc2:cmRplyMk id="{D014ADC6-0FD5-43B7-B98D-77EE916B75E1}"/>
                </pc2:cmRplyMkLst>
              </pc226:cmRplyChg>
            </pc226:cmChg>
          </p:ext>
        </pc:extLst>
      </pc:sldChg>
      <pc:sldChg chg="modSp mod">
        <pc:chgData name="Hamish Stout" userId="15f0d1f2-19d0-420e-bacb-e7d8d634b31c" providerId="ADAL" clId="{8C86F349-498B-48E0-A130-1CFD8D8E3714}" dt="2023-10-31T11:15:29.720" v="887" actId="6549"/>
        <pc:sldMkLst>
          <pc:docMk/>
          <pc:sldMk cId="2811152509" sldId="665"/>
        </pc:sldMkLst>
        <pc:spChg chg="mod">
          <ac:chgData name="Hamish Stout" userId="15f0d1f2-19d0-420e-bacb-e7d8d634b31c" providerId="ADAL" clId="{8C86F349-498B-48E0-A130-1CFD8D8E3714}" dt="2023-10-31T11:15:29.720" v="887" actId="6549"/>
          <ac:spMkLst>
            <pc:docMk/>
            <pc:sldMk cId="2811152509" sldId="665"/>
            <ac:spMk id="15" creationId="{3FE31CB4-5423-A997-8C1B-AFA706E3D856}"/>
          </ac:spMkLst>
        </pc:spChg>
      </pc:sldChg>
      <pc:sldChg chg="modSp mod">
        <pc:chgData name="Hamish Stout" userId="15f0d1f2-19d0-420e-bacb-e7d8d634b31c" providerId="ADAL" clId="{8C86F349-498B-48E0-A130-1CFD8D8E3714}" dt="2023-10-28T10:06:11.098" v="465" actId="20577"/>
        <pc:sldMkLst>
          <pc:docMk/>
          <pc:sldMk cId="626761566" sldId="814"/>
        </pc:sldMkLst>
        <pc:spChg chg="mod">
          <ac:chgData name="Hamish Stout" userId="15f0d1f2-19d0-420e-bacb-e7d8d634b31c" providerId="ADAL" clId="{8C86F349-498B-48E0-A130-1CFD8D8E3714}" dt="2023-10-28T10:06:11.098" v="465" actId="20577"/>
          <ac:spMkLst>
            <pc:docMk/>
            <pc:sldMk cId="626761566" sldId="814"/>
            <ac:spMk id="3" creationId="{2A3D6380-AD62-9533-2C66-E0666E223068}"/>
          </ac:spMkLst>
        </pc:spChg>
      </pc:sldChg>
      <pc:sldChg chg="modSp mod">
        <pc:chgData name="Hamish Stout" userId="15f0d1f2-19d0-420e-bacb-e7d8d634b31c" providerId="ADAL" clId="{8C86F349-498B-48E0-A130-1CFD8D8E3714}" dt="2023-10-28T08:52:48.589" v="427" actId="6549"/>
        <pc:sldMkLst>
          <pc:docMk/>
          <pc:sldMk cId="369637617" sldId="840"/>
        </pc:sldMkLst>
        <pc:spChg chg="mod">
          <ac:chgData name="Hamish Stout" userId="15f0d1f2-19d0-420e-bacb-e7d8d634b31c" providerId="ADAL" clId="{8C86F349-498B-48E0-A130-1CFD8D8E3714}" dt="2023-10-28T08:52:48.589" v="427" actId="6549"/>
          <ac:spMkLst>
            <pc:docMk/>
            <pc:sldMk cId="369637617" sldId="840"/>
            <ac:spMk id="6" creationId="{3C87C273-51ED-12B6-BDD7-7A28E31A4BF8}"/>
          </ac:spMkLst>
        </pc:spChg>
      </pc:sldChg>
      <pc:sldChg chg="modSp mod">
        <pc:chgData name="Hamish Stout" userId="15f0d1f2-19d0-420e-bacb-e7d8d634b31c" providerId="ADAL" clId="{8C86F349-498B-48E0-A130-1CFD8D8E3714}" dt="2023-10-30T14:10:08.940" v="588" actId="20577"/>
        <pc:sldMkLst>
          <pc:docMk/>
          <pc:sldMk cId="3598175689" sldId="841"/>
        </pc:sldMkLst>
        <pc:spChg chg="mod">
          <ac:chgData name="Hamish Stout" userId="15f0d1f2-19d0-420e-bacb-e7d8d634b31c" providerId="ADAL" clId="{8C86F349-498B-48E0-A130-1CFD8D8E3714}" dt="2023-10-25T13:42:56.935" v="394" actId="1076"/>
          <ac:spMkLst>
            <pc:docMk/>
            <pc:sldMk cId="3598175689" sldId="841"/>
            <ac:spMk id="13" creationId="{4110CF28-94E3-7BD5-FBD7-D0D47956A33C}"/>
          </ac:spMkLst>
        </pc:spChg>
        <pc:graphicFrameChg chg="mod">
          <ac:chgData name="Hamish Stout" userId="15f0d1f2-19d0-420e-bacb-e7d8d634b31c" providerId="ADAL" clId="{8C86F349-498B-48E0-A130-1CFD8D8E3714}" dt="2023-10-30T14:10:08.940" v="588" actId="20577"/>
          <ac:graphicFrameMkLst>
            <pc:docMk/>
            <pc:sldMk cId="3598175689" sldId="841"/>
            <ac:graphicFrameMk id="2" creationId="{7E8B1399-C6A6-DCF4-9880-58E21FA6B8CA}"/>
          </ac:graphicFrameMkLst>
        </pc:graphicFrameChg>
      </pc:sldChg>
      <pc:sldChg chg="modSp mod">
        <pc:chgData name="Hamish Stout" userId="15f0d1f2-19d0-420e-bacb-e7d8d634b31c" providerId="ADAL" clId="{8C86F349-498B-48E0-A130-1CFD8D8E3714}" dt="2023-10-24T14:08:33.996" v="125" actId="1076"/>
        <pc:sldMkLst>
          <pc:docMk/>
          <pc:sldMk cId="1296163990" sldId="850"/>
        </pc:sldMkLst>
        <pc:spChg chg="mod">
          <ac:chgData name="Hamish Stout" userId="15f0d1f2-19d0-420e-bacb-e7d8d634b31c" providerId="ADAL" clId="{8C86F349-498B-48E0-A130-1CFD8D8E3714}" dt="2023-10-24T14:08:26.174" v="124" actId="1076"/>
          <ac:spMkLst>
            <pc:docMk/>
            <pc:sldMk cId="1296163990" sldId="850"/>
            <ac:spMk id="2" creationId="{776549CA-103D-CC93-8E18-660470A9F589}"/>
          </ac:spMkLst>
        </pc:spChg>
        <pc:spChg chg="mod">
          <ac:chgData name="Hamish Stout" userId="15f0d1f2-19d0-420e-bacb-e7d8d634b31c" providerId="ADAL" clId="{8C86F349-498B-48E0-A130-1CFD8D8E3714}" dt="2023-10-24T14:08:33.996" v="125" actId="1076"/>
          <ac:spMkLst>
            <pc:docMk/>
            <pc:sldMk cId="1296163990" sldId="850"/>
            <ac:spMk id="5" creationId="{E2827EB6-736F-73F0-FABA-E70E55A602D5}"/>
          </ac:spMkLst>
        </pc:spChg>
      </pc:sldChg>
      <pc:sldChg chg="modSp mod">
        <pc:chgData name="Hamish Stout" userId="15f0d1f2-19d0-420e-bacb-e7d8d634b31c" providerId="ADAL" clId="{8C86F349-498B-48E0-A130-1CFD8D8E3714}" dt="2023-10-31T11:04:20.535" v="874" actId="255"/>
        <pc:sldMkLst>
          <pc:docMk/>
          <pc:sldMk cId="868915655" sldId="855"/>
        </pc:sldMkLst>
        <pc:spChg chg="mod">
          <ac:chgData name="Hamish Stout" userId="15f0d1f2-19d0-420e-bacb-e7d8d634b31c" providerId="ADAL" clId="{8C86F349-498B-48E0-A130-1CFD8D8E3714}" dt="2023-10-25T13:06:26.910" v="193" actId="20577"/>
          <ac:spMkLst>
            <pc:docMk/>
            <pc:sldMk cId="868915655" sldId="855"/>
            <ac:spMk id="4" creationId="{87A82FBF-B6EB-0A78-A831-560D2238C6B9}"/>
          </ac:spMkLst>
        </pc:spChg>
        <pc:graphicFrameChg chg="modGraphic">
          <ac:chgData name="Hamish Stout" userId="15f0d1f2-19d0-420e-bacb-e7d8d634b31c" providerId="ADAL" clId="{8C86F349-498B-48E0-A130-1CFD8D8E3714}" dt="2023-10-31T11:04:20.535" v="874" actId="255"/>
          <ac:graphicFrameMkLst>
            <pc:docMk/>
            <pc:sldMk cId="868915655" sldId="855"/>
            <ac:graphicFrameMk id="3" creationId="{CA6BBCD2-8BDC-5016-2873-F9024C417E7F}"/>
          </ac:graphicFrameMkLst>
        </pc:graphicFrameChg>
      </pc:sldChg>
      <pc:sldChg chg="modSp mod modTransition">
        <pc:chgData name="Hamish Stout" userId="15f0d1f2-19d0-420e-bacb-e7d8d634b31c" providerId="ADAL" clId="{8C86F349-498B-48E0-A130-1CFD8D8E3714}" dt="2023-10-31T11:14:16.245" v="876"/>
        <pc:sldMkLst>
          <pc:docMk/>
          <pc:sldMk cId="2756254436" sldId="857"/>
        </pc:sldMkLst>
        <pc:graphicFrameChg chg="mod modGraphic">
          <ac:chgData name="Hamish Stout" userId="15f0d1f2-19d0-420e-bacb-e7d8d634b31c" providerId="ADAL" clId="{8C86F349-498B-48E0-A130-1CFD8D8E3714}" dt="2023-10-31T11:10:29.771" v="875"/>
          <ac:graphicFrameMkLst>
            <pc:docMk/>
            <pc:sldMk cId="2756254436" sldId="857"/>
            <ac:graphicFrameMk id="3" creationId="{CA6BBCD2-8BDC-5016-2873-F9024C417E7F}"/>
          </ac:graphicFrameMkLst>
        </pc:graphicFrameChg>
      </pc:sldChg>
      <pc:sldChg chg="modSp ord">
        <pc:chgData name="Hamish Stout" userId="15f0d1f2-19d0-420e-bacb-e7d8d634b31c" providerId="ADAL" clId="{8C86F349-498B-48E0-A130-1CFD8D8E3714}" dt="2023-10-30T14:38:13.555" v="821" actId="20577"/>
        <pc:sldMkLst>
          <pc:docMk/>
          <pc:sldMk cId="4091634358" sldId="858"/>
        </pc:sldMkLst>
        <pc:graphicFrameChg chg="mod">
          <ac:chgData name="Hamish Stout" userId="15f0d1f2-19d0-420e-bacb-e7d8d634b31c" providerId="ADAL" clId="{8C86F349-498B-48E0-A130-1CFD8D8E3714}" dt="2023-10-30T14:38:13.555" v="821" actId="20577"/>
          <ac:graphicFrameMkLst>
            <pc:docMk/>
            <pc:sldMk cId="4091634358" sldId="858"/>
            <ac:graphicFrameMk id="2" creationId="{7E8B1399-C6A6-DCF4-9880-58E21FA6B8CA}"/>
          </ac:graphicFrameMkLst>
        </pc:graphicFrameChg>
      </pc:sldChg>
      <pc:sldChg chg="addSp delSp modSp mod modCm">
        <pc:chgData name="Hamish Stout" userId="15f0d1f2-19d0-420e-bacb-e7d8d634b31c" providerId="ADAL" clId="{8C86F349-498B-48E0-A130-1CFD8D8E3714}" dt="2023-10-30T14:37:01.889" v="803" actId="20577"/>
        <pc:sldMkLst>
          <pc:docMk/>
          <pc:sldMk cId="1274688302" sldId="859"/>
        </pc:sldMkLst>
        <pc:spChg chg="mod">
          <ac:chgData name="Hamish Stout" userId="15f0d1f2-19d0-420e-bacb-e7d8d634b31c" providerId="ADAL" clId="{8C86F349-498B-48E0-A130-1CFD8D8E3714}" dt="2023-10-25T13:11:41.356" v="229" actId="20577"/>
          <ac:spMkLst>
            <pc:docMk/>
            <pc:sldMk cId="1274688302" sldId="859"/>
            <ac:spMk id="4" creationId="{070DC908-3191-58D8-6655-620E2932D20E}"/>
          </ac:spMkLst>
        </pc:spChg>
        <pc:spChg chg="add del mod">
          <ac:chgData name="Hamish Stout" userId="15f0d1f2-19d0-420e-bacb-e7d8d634b31c" providerId="ADAL" clId="{8C86F349-498B-48E0-A130-1CFD8D8E3714}" dt="2023-10-30T14:21:03.523" v="679" actId="478"/>
          <ac:spMkLst>
            <pc:docMk/>
            <pc:sldMk cId="1274688302" sldId="859"/>
            <ac:spMk id="5" creationId="{70ABAF4A-FF6D-56FE-94A7-4F96770F5D9F}"/>
          </ac:spMkLst>
        </pc:spChg>
        <pc:spChg chg="add mod">
          <ac:chgData name="Hamish Stout" userId="15f0d1f2-19d0-420e-bacb-e7d8d634b31c" providerId="ADAL" clId="{8C86F349-498B-48E0-A130-1CFD8D8E3714}" dt="2023-10-30T14:37:01.889" v="803" actId="20577"/>
          <ac:spMkLst>
            <pc:docMk/>
            <pc:sldMk cId="1274688302" sldId="859"/>
            <ac:spMk id="6" creationId="{F6AF1457-A892-BF5B-BCBA-24D10108E0A3}"/>
          </ac:spMkLst>
        </pc:spChg>
        <pc:graphicFrameChg chg="mod">
          <ac:chgData name="Hamish Stout" userId="15f0d1f2-19d0-420e-bacb-e7d8d634b31c" providerId="ADAL" clId="{8C86F349-498B-48E0-A130-1CFD8D8E3714}" dt="2023-10-30T14:35:54.293" v="794"/>
          <ac:graphicFrameMkLst>
            <pc:docMk/>
            <pc:sldMk cId="1274688302" sldId="859"/>
            <ac:graphicFrameMk id="2" creationId="{7E8B1399-C6A6-DCF4-9880-58E21FA6B8CA}"/>
          </ac:graphicFrameMkLst>
        </pc:graphicFrameChg>
        <pc:extLst>
          <p:ext xmlns:p="http://schemas.openxmlformats.org/presentationml/2006/main" uri="{D6D511B9-2390-475A-947B-AFAB55BFBCF1}">
            <pc226:cmChg xmlns:pc226="http://schemas.microsoft.com/office/powerpoint/2022/06/main/command" chg="mod">
              <pc226:chgData name="Hamish Stout" userId="15f0d1f2-19d0-420e-bacb-e7d8d634b31c" providerId="ADAL" clId="{8C86F349-498B-48E0-A130-1CFD8D8E3714}" dt="2023-10-26T19:14:16.220" v="404"/>
              <pc2:cmMkLst xmlns:pc2="http://schemas.microsoft.com/office/powerpoint/2019/9/main/command">
                <pc:docMk/>
                <pc:sldMk cId="1274688302" sldId="859"/>
                <pc2:cmMk id="{913316E9-3BAA-455C-9EF8-B8663AA95FF4}"/>
              </pc2:cmMkLst>
            </pc226:cmChg>
          </p:ext>
        </pc:extLst>
      </pc:sldChg>
      <pc:sldChg chg="modSp add del modTransition">
        <pc:chgData name="Hamish Stout" userId="15f0d1f2-19d0-420e-bacb-e7d8d634b31c" providerId="ADAL" clId="{8C86F349-498B-48E0-A130-1CFD8D8E3714}" dt="2023-10-30T14:37:29.581" v="806" actId="47"/>
        <pc:sldMkLst>
          <pc:docMk/>
          <pc:sldMk cId="2407022415" sldId="860"/>
        </pc:sldMkLst>
        <pc:graphicFrameChg chg="mod">
          <ac:chgData name="Hamish Stout" userId="15f0d1f2-19d0-420e-bacb-e7d8d634b31c" providerId="ADAL" clId="{8C86F349-498B-48E0-A130-1CFD8D8E3714}" dt="2023-10-30T13:25:45.024" v="477" actId="207"/>
          <ac:graphicFrameMkLst>
            <pc:docMk/>
            <pc:sldMk cId="2407022415" sldId="860"/>
            <ac:graphicFrameMk id="2" creationId="{7E8B1399-C6A6-DCF4-9880-58E21FA6B8CA}"/>
          </ac:graphicFrameMkLst>
        </pc:graphicFrameChg>
      </pc:sldChg>
      <pc:sldChg chg="modSp add del mod modTransition">
        <pc:chgData name="Hamish Stout" userId="15f0d1f2-19d0-420e-bacb-e7d8d634b31c" providerId="ADAL" clId="{8C86F349-498B-48E0-A130-1CFD8D8E3714}" dt="2023-10-30T14:39:29.800" v="827" actId="47"/>
        <pc:sldMkLst>
          <pc:docMk/>
          <pc:sldMk cId="3680041809" sldId="861"/>
        </pc:sldMkLst>
        <pc:spChg chg="mod">
          <ac:chgData name="Hamish Stout" userId="15f0d1f2-19d0-420e-bacb-e7d8d634b31c" providerId="ADAL" clId="{8C86F349-498B-48E0-A130-1CFD8D8E3714}" dt="2023-10-25T13:42:10.285" v="391" actId="20577"/>
          <ac:spMkLst>
            <pc:docMk/>
            <pc:sldMk cId="3680041809" sldId="861"/>
            <ac:spMk id="4" creationId="{070DC908-3191-58D8-6655-620E2932D20E}"/>
          </ac:spMkLst>
        </pc:spChg>
        <pc:spChg chg="mod">
          <ac:chgData name="Hamish Stout" userId="15f0d1f2-19d0-420e-bacb-e7d8d634b31c" providerId="ADAL" clId="{8C86F349-498B-48E0-A130-1CFD8D8E3714}" dt="2023-10-25T13:40:12.436" v="379" actId="6549"/>
          <ac:spMkLst>
            <pc:docMk/>
            <pc:sldMk cId="3680041809" sldId="861"/>
            <ac:spMk id="13" creationId="{4110CF28-94E3-7BD5-FBD7-D0D47956A33C}"/>
          </ac:spMkLst>
        </pc:spChg>
        <pc:graphicFrameChg chg="mod">
          <ac:chgData name="Hamish Stout" userId="15f0d1f2-19d0-420e-bacb-e7d8d634b31c" providerId="ADAL" clId="{8C86F349-498B-48E0-A130-1CFD8D8E3714}" dt="2023-10-25T13:42:04.336" v="389" actId="207"/>
          <ac:graphicFrameMkLst>
            <pc:docMk/>
            <pc:sldMk cId="3680041809" sldId="861"/>
            <ac:graphicFrameMk id="2" creationId="{7E8B1399-C6A6-DCF4-9880-58E21FA6B8CA}"/>
          </ac:graphicFrameMkLst>
        </pc:graphicFrameChg>
      </pc:sldChg>
      <pc:sldChg chg="modSp add del modTransition modCm">
        <pc:chgData name="Hamish Stout" userId="15f0d1f2-19d0-420e-bacb-e7d8d634b31c" providerId="ADAL" clId="{8C86F349-498B-48E0-A130-1CFD8D8E3714}" dt="2023-10-30T14:36:10.621" v="796" actId="47"/>
        <pc:sldMkLst>
          <pc:docMk/>
          <pc:sldMk cId="2087513312" sldId="862"/>
        </pc:sldMkLst>
        <pc:graphicFrameChg chg="mod">
          <ac:chgData name="Hamish Stout" userId="15f0d1f2-19d0-420e-bacb-e7d8d634b31c" providerId="ADAL" clId="{8C86F349-498B-48E0-A130-1CFD8D8E3714}" dt="2023-10-26T19:16:19.779" v="415" actId="20577"/>
          <ac:graphicFrameMkLst>
            <pc:docMk/>
            <pc:sldMk cId="2087513312" sldId="862"/>
            <ac:graphicFrameMk id="2" creationId="{7E8B1399-C6A6-DCF4-9880-58E21FA6B8CA}"/>
          </ac:graphicFrameMkLst>
        </pc:graphicFrameChg>
        <pc:extLst>
          <p:ext xmlns:p="http://schemas.openxmlformats.org/presentationml/2006/main" uri="{D6D511B9-2390-475A-947B-AFAB55BFBCF1}">
            <pc226:cmChg xmlns:pc226="http://schemas.microsoft.com/office/powerpoint/2022/06/main/command" chg="mod">
              <pc226:chgData name="Hamish Stout" userId="15f0d1f2-19d0-420e-bacb-e7d8d634b31c" providerId="ADAL" clId="{8C86F349-498B-48E0-A130-1CFD8D8E3714}" dt="2023-10-26T19:15:00.812" v="411"/>
              <pc2:cmMkLst xmlns:pc2="http://schemas.microsoft.com/office/powerpoint/2019/9/main/command">
                <pc:docMk/>
                <pc:sldMk cId="2087513312" sldId="862"/>
                <pc2:cmMk id="{9AA3153B-962A-4169-A7BE-ABA9BA73E758}"/>
              </pc2:cmMkLst>
            </pc226:cmChg>
          </p:ext>
        </pc:extLst>
      </pc:sldChg>
      <pc:sldChg chg="modSp mod">
        <pc:chgData name="Hamish Stout" userId="15f0d1f2-19d0-420e-bacb-e7d8d634b31c" providerId="ADAL" clId="{8C86F349-498B-48E0-A130-1CFD8D8E3714}" dt="2023-10-31T11:17:17.854" v="897" actId="20577"/>
        <pc:sldMkLst>
          <pc:docMk/>
          <pc:sldMk cId="1233798305" sldId="864"/>
        </pc:sldMkLst>
        <pc:spChg chg="mod">
          <ac:chgData name="Hamish Stout" userId="15f0d1f2-19d0-420e-bacb-e7d8d634b31c" providerId="ADAL" clId="{8C86F349-498B-48E0-A130-1CFD8D8E3714}" dt="2023-10-31T11:17:17.854" v="897" actId="20577"/>
          <ac:spMkLst>
            <pc:docMk/>
            <pc:sldMk cId="1233798305" sldId="864"/>
            <ac:spMk id="2" creationId="{C75C9AC6-E8D4-81F8-873B-2AD9102C63CC}"/>
          </ac:spMkLst>
        </pc:spChg>
      </pc:sldChg>
      <pc:sldChg chg="modSp add mod">
        <pc:chgData name="Hamish Stout" userId="15f0d1f2-19d0-420e-bacb-e7d8d634b31c" providerId="ADAL" clId="{8C86F349-498B-48E0-A130-1CFD8D8E3714}" dt="2023-10-30T14:37:09.940" v="804" actId="20577"/>
        <pc:sldMkLst>
          <pc:docMk/>
          <pc:sldMk cId="3539737032" sldId="865"/>
        </pc:sldMkLst>
        <pc:spChg chg="mod">
          <ac:chgData name="Hamish Stout" userId="15f0d1f2-19d0-420e-bacb-e7d8d634b31c" providerId="ADAL" clId="{8C86F349-498B-48E0-A130-1CFD8D8E3714}" dt="2023-10-30T14:37:09.940" v="804" actId="20577"/>
          <ac:spMkLst>
            <pc:docMk/>
            <pc:sldMk cId="3539737032" sldId="865"/>
            <ac:spMk id="6" creationId="{F6AF1457-A892-BF5B-BCBA-24D10108E0A3}"/>
          </ac:spMkLst>
        </pc:spChg>
        <pc:graphicFrameChg chg="mod">
          <ac:chgData name="Hamish Stout" userId="15f0d1f2-19d0-420e-bacb-e7d8d634b31c" providerId="ADAL" clId="{8C86F349-498B-48E0-A130-1CFD8D8E3714}" dt="2023-10-30T14:36:44.173" v="801" actId="207"/>
          <ac:graphicFrameMkLst>
            <pc:docMk/>
            <pc:sldMk cId="3539737032" sldId="865"/>
            <ac:graphicFrameMk id="2" creationId="{7E8B1399-C6A6-DCF4-9880-58E21FA6B8CA}"/>
          </ac:graphicFrameMkLst>
        </pc:graphicFrameChg>
      </pc:sldChg>
      <pc:sldChg chg="modSp add">
        <pc:chgData name="Hamish Stout" userId="15f0d1f2-19d0-420e-bacb-e7d8d634b31c" providerId="ADAL" clId="{8C86F349-498B-48E0-A130-1CFD8D8E3714}" dt="2023-10-30T14:38:05.528" v="816" actId="20577"/>
        <pc:sldMkLst>
          <pc:docMk/>
          <pc:sldMk cId="463151641" sldId="866"/>
        </pc:sldMkLst>
        <pc:graphicFrameChg chg="mod">
          <ac:chgData name="Hamish Stout" userId="15f0d1f2-19d0-420e-bacb-e7d8d634b31c" providerId="ADAL" clId="{8C86F349-498B-48E0-A130-1CFD8D8E3714}" dt="2023-10-30T14:38:05.528" v="816" actId="20577"/>
          <ac:graphicFrameMkLst>
            <pc:docMk/>
            <pc:sldMk cId="463151641" sldId="866"/>
            <ac:graphicFrameMk id="2" creationId="{7E8B1399-C6A6-DCF4-9880-58E21FA6B8CA}"/>
          </ac:graphicFrameMkLst>
        </pc:graphicFrameChg>
      </pc:sldChg>
      <pc:sldChg chg="modSp add mod">
        <pc:chgData name="Hamish Stout" userId="15f0d1f2-19d0-420e-bacb-e7d8d634b31c" providerId="ADAL" clId="{8C86F349-498B-48E0-A130-1CFD8D8E3714}" dt="2023-10-30T14:39:05.795" v="826" actId="207"/>
        <pc:sldMkLst>
          <pc:docMk/>
          <pc:sldMk cId="6177442" sldId="867"/>
        </pc:sldMkLst>
        <pc:spChg chg="mod">
          <ac:chgData name="Hamish Stout" userId="15f0d1f2-19d0-420e-bacb-e7d8d634b31c" providerId="ADAL" clId="{8C86F349-498B-48E0-A130-1CFD8D8E3714}" dt="2023-10-30T14:38:50.406" v="824" actId="207"/>
          <ac:spMkLst>
            <pc:docMk/>
            <pc:sldMk cId="6177442" sldId="867"/>
            <ac:spMk id="13" creationId="{4110CF28-94E3-7BD5-FBD7-D0D47956A33C}"/>
          </ac:spMkLst>
        </pc:spChg>
        <pc:graphicFrameChg chg="mod">
          <ac:chgData name="Hamish Stout" userId="15f0d1f2-19d0-420e-bacb-e7d8d634b31c" providerId="ADAL" clId="{8C86F349-498B-48E0-A130-1CFD8D8E3714}" dt="2023-10-30T14:39:05.795" v="826" actId="207"/>
          <ac:graphicFrameMkLst>
            <pc:docMk/>
            <pc:sldMk cId="6177442" sldId="867"/>
            <ac:graphicFrameMk id="2" creationId="{7E8B1399-C6A6-DCF4-9880-58E21FA6B8CA}"/>
          </ac:graphicFrameMkLst>
        </pc:graphicFrameChg>
      </pc:sldChg>
    </pc:docChg>
  </pc:docChgLst>
  <pc:docChgLst>
    <pc:chgData name="Lara Burns" userId="S::lara.burns@scouts.org.uk::3ecee4ae-a55c-4804-ac20-4479182acad9" providerId="AD" clId="Web-{9EF511B0-4ADD-2850-80DA-BCF1543A6F80}"/>
    <pc:docChg chg="modSld sldOrd">
      <pc:chgData name="Lara Burns" userId="S::lara.burns@scouts.org.uk::3ecee4ae-a55c-4804-ac20-4479182acad9" providerId="AD" clId="Web-{9EF511B0-4ADD-2850-80DA-BCF1543A6F80}" dt="2023-10-26T15:55:50.708" v="4"/>
      <pc:docMkLst>
        <pc:docMk/>
      </pc:docMkLst>
      <pc:sldChg chg="ord">
        <pc:chgData name="Lara Burns" userId="S::lara.burns@scouts.org.uk::3ecee4ae-a55c-4804-ac20-4479182acad9" providerId="AD" clId="Web-{9EF511B0-4ADD-2850-80DA-BCF1543A6F80}" dt="2023-10-26T15:55:50.708" v="4"/>
        <pc:sldMkLst>
          <pc:docMk/>
          <pc:sldMk cId="258766891" sldId="806"/>
        </pc:sldMkLst>
      </pc:sldChg>
      <pc:sldChg chg="modSp">
        <pc:chgData name="Lara Burns" userId="S::lara.burns@scouts.org.uk::3ecee4ae-a55c-4804-ac20-4479182acad9" providerId="AD" clId="Web-{9EF511B0-4ADD-2850-80DA-BCF1543A6F80}" dt="2023-10-26T15:55:47.036" v="3" actId="20577"/>
        <pc:sldMkLst>
          <pc:docMk/>
          <pc:sldMk cId="469026881" sldId="849"/>
        </pc:sldMkLst>
        <pc:spChg chg="mod">
          <ac:chgData name="Lara Burns" userId="S::lara.burns@scouts.org.uk::3ecee4ae-a55c-4804-ac20-4479182acad9" providerId="AD" clId="Web-{9EF511B0-4ADD-2850-80DA-BCF1543A6F80}" dt="2023-10-26T15:55:47.036" v="3" actId="20577"/>
          <ac:spMkLst>
            <pc:docMk/>
            <pc:sldMk cId="469026881" sldId="849"/>
            <ac:spMk id="5" creationId="{52EBD7CB-CAB0-238B-96A4-71E2BBF45749}"/>
          </ac:spMkLst>
        </pc:spChg>
      </pc:sldChg>
      <pc:sldChg chg="ord">
        <pc:chgData name="Lara Burns" userId="S::lara.burns@scouts.org.uk::3ecee4ae-a55c-4804-ac20-4479182acad9" providerId="AD" clId="Web-{9EF511B0-4ADD-2850-80DA-BCF1543A6F80}" dt="2023-10-26T15:53:52.828" v="0"/>
        <pc:sldMkLst>
          <pc:docMk/>
          <pc:sldMk cId="4091634358" sldId="858"/>
        </pc:sldMkLst>
      </pc:sldChg>
    </pc:docChg>
  </pc:docChgLst>
  <pc:docChgLst>
    <pc:chgData name="Robert Groves" userId="18340ee5-2ee2-4523-a1bd-00715d104e64" providerId="ADAL" clId="{231B19FB-13C4-40F9-BA23-1964A90913D0}"/>
    <pc:docChg chg="undo redo custSel addSld delSld modSld sldOrd delMainMaster">
      <pc:chgData name="Robert Groves" userId="18340ee5-2ee2-4523-a1bd-00715d104e64" providerId="ADAL" clId="{231B19FB-13C4-40F9-BA23-1964A90913D0}" dt="2023-11-01T09:22:24.305" v="11723" actId="6549"/>
      <pc:docMkLst>
        <pc:docMk/>
      </pc:docMkLst>
      <pc:sldChg chg="del">
        <pc:chgData name="Robert Groves" userId="18340ee5-2ee2-4523-a1bd-00715d104e64" providerId="ADAL" clId="{231B19FB-13C4-40F9-BA23-1964A90913D0}" dt="2023-10-21T17:02:30.926" v="2241" actId="47"/>
        <pc:sldMkLst>
          <pc:docMk/>
          <pc:sldMk cId="783795130" sldId="257"/>
        </pc:sldMkLst>
      </pc:sldChg>
      <pc:sldChg chg="add del">
        <pc:chgData name="Robert Groves" userId="18340ee5-2ee2-4523-a1bd-00715d104e64" providerId="ADAL" clId="{231B19FB-13C4-40F9-BA23-1964A90913D0}" dt="2023-10-23T14:11:15.368" v="6843" actId="47"/>
        <pc:sldMkLst>
          <pc:docMk/>
          <pc:sldMk cId="3729790567" sldId="326"/>
        </pc:sldMkLst>
      </pc:sldChg>
      <pc:sldChg chg="del">
        <pc:chgData name="Robert Groves" userId="18340ee5-2ee2-4523-a1bd-00715d104e64" providerId="ADAL" clId="{231B19FB-13C4-40F9-BA23-1964A90913D0}" dt="2023-10-21T13:17:15.594" v="1" actId="47"/>
        <pc:sldMkLst>
          <pc:docMk/>
          <pc:sldMk cId="4193180239" sldId="326"/>
        </pc:sldMkLst>
      </pc:sldChg>
      <pc:sldChg chg="del">
        <pc:chgData name="Robert Groves" userId="18340ee5-2ee2-4523-a1bd-00715d104e64" providerId="ADAL" clId="{231B19FB-13C4-40F9-BA23-1964A90913D0}" dt="2023-10-21T17:02:31.617" v="2242" actId="47"/>
        <pc:sldMkLst>
          <pc:docMk/>
          <pc:sldMk cId="3520859599" sldId="329"/>
        </pc:sldMkLst>
      </pc:sldChg>
      <pc:sldChg chg="modSp mod modCm">
        <pc:chgData name="Robert Groves" userId="18340ee5-2ee2-4523-a1bd-00715d104e64" providerId="ADAL" clId="{231B19FB-13C4-40F9-BA23-1964A90913D0}" dt="2023-10-31T15:27:35.322" v="11696" actId="20577"/>
        <pc:sldMkLst>
          <pc:docMk/>
          <pc:sldMk cId="619815647" sldId="330"/>
        </pc:sldMkLst>
        <pc:spChg chg="mod">
          <ac:chgData name="Robert Groves" userId="18340ee5-2ee2-4523-a1bd-00715d104e64" providerId="ADAL" clId="{231B19FB-13C4-40F9-BA23-1964A90913D0}" dt="2023-10-31T15:27:35.322" v="11696" actId="20577"/>
          <ac:spMkLst>
            <pc:docMk/>
            <pc:sldMk cId="619815647" sldId="330"/>
            <ac:spMk id="2" creationId="{17EF3307-79D3-F146-FFE9-B8D4BBDB1EDE}"/>
          </ac:spMkLst>
        </pc:spChg>
        <pc:spChg chg="mod">
          <ac:chgData name="Robert Groves" userId="18340ee5-2ee2-4523-a1bd-00715d104e64" providerId="ADAL" clId="{231B19FB-13C4-40F9-BA23-1964A90913D0}" dt="2023-10-30T16:37:27.154" v="11676" actId="1076"/>
          <ac:spMkLst>
            <pc:docMk/>
            <pc:sldMk cId="619815647" sldId="330"/>
            <ac:spMk id="5" creationId="{B73DD310-DB68-14A5-DBE5-92BC40AFF9F0}"/>
          </ac:spMkLst>
        </pc:spChg>
        <pc:extLst>
          <p:ext xmlns:p="http://schemas.openxmlformats.org/presentationml/2006/main" uri="{D6D511B9-2390-475A-947B-AFAB55BFBCF1}">
            <pc226:cmChg xmlns:pc226="http://schemas.microsoft.com/office/powerpoint/2022/06/main/command" chg="mod">
              <pc226:chgData name="Robert Groves" userId="18340ee5-2ee2-4523-a1bd-00715d104e64" providerId="ADAL" clId="{231B19FB-13C4-40F9-BA23-1964A90913D0}" dt="2023-10-31T15:27:35.322" v="11696" actId="20577"/>
              <pc2:cmMkLst xmlns:pc2="http://schemas.microsoft.com/office/powerpoint/2019/9/main/command">
                <pc:docMk/>
                <pc:sldMk cId="619815647" sldId="330"/>
                <pc2:cmMk id="{36529484-C383-405E-90B9-790DF0DAC405}"/>
              </pc2:cmMkLst>
              <pc226:cmRplyChg chg="add">
                <pc226:chgData name="Robert Groves" userId="18340ee5-2ee2-4523-a1bd-00715d104e64" providerId="ADAL" clId="{231B19FB-13C4-40F9-BA23-1964A90913D0}" dt="2023-10-25T10:39:04.456" v="11382"/>
                <pc2:cmRplyMkLst xmlns:pc2="http://schemas.microsoft.com/office/powerpoint/2019/9/main/command">
                  <pc:docMk/>
                  <pc:sldMk cId="619815647" sldId="330"/>
                  <pc2:cmMk id="{36529484-C383-405E-90B9-790DF0DAC405}"/>
                  <pc2:cmRplyMk id="{C943434F-F209-4C74-A7F9-3D24A2A17CF2}"/>
                </pc2:cmRplyMkLst>
              </pc226:cmRplyChg>
              <pc226:cmRplyChg chg="add">
                <pc226:chgData name="Robert Groves" userId="18340ee5-2ee2-4523-a1bd-00715d104e64" providerId="ADAL" clId="{231B19FB-13C4-40F9-BA23-1964A90913D0}" dt="2023-10-25T10:38:42.671" v="11381"/>
                <pc2:cmRplyMkLst xmlns:pc2="http://schemas.microsoft.com/office/powerpoint/2019/9/main/command">
                  <pc:docMk/>
                  <pc:sldMk cId="619815647" sldId="330"/>
                  <pc2:cmMk id="{36529484-C383-405E-90B9-790DF0DAC405}"/>
                  <pc2:cmRplyMk id="{178836B9-7860-4296-B89C-038CE304FDF9}"/>
                </pc2:cmRplyMkLst>
              </pc226:cmRplyChg>
              <pc226:cmRplyChg chg="add">
                <pc226:chgData name="Robert Groves" userId="18340ee5-2ee2-4523-a1bd-00715d104e64" providerId="ADAL" clId="{231B19FB-13C4-40F9-BA23-1964A90913D0}" dt="2023-10-25T10:49:30.892" v="11383"/>
                <pc2:cmRplyMkLst xmlns:pc2="http://schemas.microsoft.com/office/powerpoint/2019/9/main/command">
                  <pc:docMk/>
                  <pc:sldMk cId="619815647" sldId="330"/>
                  <pc2:cmMk id="{36529484-C383-405E-90B9-790DF0DAC405}"/>
                  <pc2:cmRplyMk id="{6E4BDBD8-903A-4002-8D10-13D388B85DB6}"/>
                </pc2:cmRplyMkLst>
              </pc226:cmRplyChg>
            </pc226:cmChg>
          </p:ext>
        </pc:extLst>
      </pc:sldChg>
      <pc:sldChg chg="addSp delSp modSp mod ord delAnim">
        <pc:chgData name="Robert Groves" userId="18340ee5-2ee2-4523-a1bd-00715d104e64" providerId="ADAL" clId="{231B19FB-13C4-40F9-BA23-1964A90913D0}" dt="2023-10-24T13:52:17.703" v="10738" actId="196"/>
        <pc:sldMkLst>
          <pc:docMk/>
          <pc:sldMk cId="2811152509" sldId="665"/>
        </pc:sldMkLst>
        <pc:spChg chg="mod">
          <ac:chgData name="Robert Groves" userId="18340ee5-2ee2-4523-a1bd-00715d104e64" providerId="ADAL" clId="{231B19FB-13C4-40F9-BA23-1964A90913D0}" dt="2023-10-24T12:34:19.091" v="10073" actId="20577"/>
          <ac:spMkLst>
            <pc:docMk/>
            <pc:sldMk cId="2811152509" sldId="665"/>
            <ac:spMk id="9" creationId="{24FD1763-E64D-4529-0D89-4F515C46659E}"/>
          </ac:spMkLst>
        </pc:spChg>
        <pc:spChg chg="mod">
          <ac:chgData name="Robert Groves" userId="18340ee5-2ee2-4523-a1bd-00715d104e64" providerId="ADAL" clId="{231B19FB-13C4-40F9-BA23-1964A90913D0}" dt="2023-10-24T12:37:33.610" v="10157" actId="20577"/>
          <ac:spMkLst>
            <pc:docMk/>
            <pc:sldMk cId="2811152509" sldId="665"/>
            <ac:spMk id="15" creationId="{3FE31CB4-5423-A997-8C1B-AFA706E3D856}"/>
          </ac:spMkLst>
        </pc:spChg>
        <pc:graphicFrameChg chg="del">
          <ac:chgData name="Robert Groves" userId="18340ee5-2ee2-4523-a1bd-00715d104e64" providerId="ADAL" clId="{231B19FB-13C4-40F9-BA23-1964A90913D0}" dt="2023-10-21T18:08:41.434" v="3712" actId="478"/>
          <ac:graphicFrameMkLst>
            <pc:docMk/>
            <pc:sldMk cId="2811152509" sldId="665"/>
            <ac:graphicFrameMk id="14" creationId="{6D9254E6-5544-A6CE-D73C-5AFD629D307E}"/>
          </ac:graphicFrameMkLst>
        </pc:graphicFrameChg>
        <pc:picChg chg="add mod">
          <ac:chgData name="Robert Groves" userId="18340ee5-2ee2-4523-a1bd-00715d104e64" providerId="ADAL" clId="{231B19FB-13C4-40F9-BA23-1964A90913D0}" dt="2023-10-24T13:52:17.703" v="10738" actId="196"/>
          <ac:picMkLst>
            <pc:docMk/>
            <pc:sldMk cId="2811152509" sldId="665"/>
            <ac:picMk id="2" creationId="{0BB295B8-E92A-A93A-50F4-435D4FBF3AF1}"/>
          </ac:picMkLst>
        </pc:picChg>
      </pc:sldChg>
      <pc:sldChg chg="addSp delSp modSp mod">
        <pc:chgData name="Robert Groves" userId="18340ee5-2ee2-4523-a1bd-00715d104e64" providerId="ADAL" clId="{231B19FB-13C4-40F9-BA23-1964A90913D0}" dt="2023-10-21T19:18:45.942" v="5352" actId="20577"/>
        <pc:sldMkLst>
          <pc:docMk/>
          <pc:sldMk cId="4167905585" sldId="668"/>
        </pc:sldMkLst>
        <pc:spChg chg="add mod">
          <ac:chgData name="Robert Groves" userId="18340ee5-2ee2-4523-a1bd-00715d104e64" providerId="ADAL" clId="{231B19FB-13C4-40F9-BA23-1964A90913D0}" dt="2023-10-21T19:18:45.942" v="5352" actId="20577"/>
          <ac:spMkLst>
            <pc:docMk/>
            <pc:sldMk cId="4167905585" sldId="668"/>
            <ac:spMk id="2" creationId="{C75C9AC6-E8D4-81F8-873B-2AD9102C63CC}"/>
          </ac:spMkLst>
        </pc:spChg>
        <pc:spChg chg="del mod">
          <ac:chgData name="Robert Groves" userId="18340ee5-2ee2-4523-a1bd-00715d104e64" providerId="ADAL" clId="{231B19FB-13C4-40F9-BA23-1964A90913D0}" dt="2023-10-21T18:36:48.215" v="4757" actId="478"/>
          <ac:spMkLst>
            <pc:docMk/>
            <pc:sldMk cId="4167905585" sldId="668"/>
            <ac:spMk id="7" creationId="{3C9DE663-611C-3EFB-5D3F-B79AEF7E5480}"/>
          </ac:spMkLst>
        </pc:spChg>
        <pc:spChg chg="mod">
          <ac:chgData name="Robert Groves" userId="18340ee5-2ee2-4523-a1bd-00715d104e64" providerId="ADAL" clId="{231B19FB-13C4-40F9-BA23-1964A90913D0}" dt="2023-10-21T19:12:19.339" v="4759" actId="6549"/>
          <ac:spMkLst>
            <pc:docMk/>
            <pc:sldMk cId="4167905585" sldId="668"/>
            <ac:spMk id="9" creationId="{24FD1763-E64D-4529-0D89-4F515C46659E}"/>
          </ac:spMkLst>
        </pc:spChg>
      </pc:sldChg>
      <pc:sldChg chg="modSp mod">
        <pc:chgData name="Robert Groves" userId="18340ee5-2ee2-4523-a1bd-00715d104e64" providerId="ADAL" clId="{231B19FB-13C4-40F9-BA23-1964A90913D0}" dt="2023-10-27T14:11:59.293" v="11453" actId="20577"/>
        <pc:sldMkLst>
          <pc:docMk/>
          <pc:sldMk cId="995131127" sldId="708"/>
        </pc:sldMkLst>
        <pc:spChg chg="mod">
          <ac:chgData name="Robert Groves" userId="18340ee5-2ee2-4523-a1bd-00715d104e64" providerId="ADAL" clId="{231B19FB-13C4-40F9-BA23-1964A90913D0}" dt="2023-10-24T11:33:19.432" v="8477" actId="1076"/>
          <ac:spMkLst>
            <pc:docMk/>
            <pc:sldMk cId="995131127" sldId="708"/>
            <ac:spMk id="3" creationId="{C442F3DC-9009-C8F9-A8ED-6C3994E56C41}"/>
          </ac:spMkLst>
        </pc:spChg>
        <pc:spChg chg="mod">
          <ac:chgData name="Robert Groves" userId="18340ee5-2ee2-4523-a1bd-00715d104e64" providerId="ADAL" clId="{231B19FB-13C4-40F9-BA23-1964A90913D0}" dt="2023-10-27T14:11:59.293" v="11453" actId="20577"/>
          <ac:spMkLst>
            <pc:docMk/>
            <pc:sldMk cId="995131127" sldId="708"/>
            <ac:spMk id="5" creationId="{00000000-0000-0000-0000-000000000000}"/>
          </ac:spMkLst>
        </pc:spChg>
      </pc:sldChg>
      <pc:sldChg chg="del">
        <pc:chgData name="Robert Groves" userId="18340ee5-2ee2-4523-a1bd-00715d104e64" providerId="ADAL" clId="{231B19FB-13C4-40F9-BA23-1964A90913D0}" dt="2023-10-23T14:09:41.118" v="6833" actId="47"/>
        <pc:sldMkLst>
          <pc:docMk/>
          <pc:sldMk cId="4099004615" sldId="715"/>
        </pc:sldMkLst>
      </pc:sldChg>
      <pc:sldChg chg="modSp mod">
        <pc:chgData name="Robert Groves" userId="18340ee5-2ee2-4523-a1bd-00715d104e64" providerId="ADAL" clId="{231B19FB-13C4-40F9-BA23-1964A90913D0}" dt="2023-10-24T13:57:59.284" v="11188" actId="1076"/>
        <pc:sldMkLst>
          <pc:docMk/>
          <pc:sldMk cId="481424242" sldId="718"/>
        </pc:sldMkLst>
        <pc:spChg chg="mod">
          <ac:chgData name="Robert Groves" userId="18340ee5-2ee2-4523-a1bd-00715d104e64" providerId="ADAL" clId="{231B19FB-13C4-40F9-BA23-1964A90913D0}" dt="2023-10-24T13:56:00.431" v="11182" actId="14100"/>
          <ac:spMkLst>
            <pc:docMk/>
            <pc:sldMk cId="481424242" sldId="718"/>
            <ac:spMk id="4" creationId="{070DC908-3191-58D8-6655-620E2932D20E}"/>
          </ac:spMkLst>
        </pc:spChg>
        <pc:spChg chg="mod">
          <ac:chgData name="Robert Groves" userId="18340ee5-2ee2-4523-a1bd-00715d104e64" providerId="ADAL" clId="{231B19FB-13C4-40F9-BA23-1964A90913D0}" dt="2023-10-24T13:57:59.284" v="11188" actId="1076"/>
          <ac:spMkLst>
            <pc:docMk/>
            <pc:sldMk cId="481424242" sldId="718"/>
            <ac:spMk id="5" creationId="{95437EAD-B146-FDEF-5298-B2D3A005AC69}"/>
          </ac:spMkLst>
        </pc:spChg>
        <pc:picChg chg="mod modCrop">
          <ac:chgData name="Robert Groves" userId="18340ee5-2ee2-4523-a1bd-00715d104e64" providerId="ADAL" clId="{231B19FB-13C4-40F9-BA23-1964A90913D0}" dt="2023-10-24T13:55:48.350" v="11181" actId="732"/>
          <ac:picMkLst>
            <pc:docMk/>
            <pc:sldMk cId="481424242" sldId="718"/>
            <ac:picMk id="3" creationId="{00000000-0000-0000-0000-000000000000}"/>
          </ac:picMkLst>
        </pc:picChg>
      </pc:sldChg>
      <pc:sldChg chg="modSp del mod">
        <pc:chgData name="Robert Groves" userId="18340ee5-2ee2-4523-a1bd-00715d104e64" providerId="ADAL" clId="{231B19FB-13C4-40F9-BA23-1964A90913D0}" dt="2023-10-23T14:09:40.371" v="6832" actId="47"/>
        <pc:sldMkLst>
          <pc:docMk/>
          <pc:sldMk cId="1572653053" sldId="726"/>
        </pc:sldMkLst>
        <pc:spChg chg="mod">
          <ac:chgData name="Robert Groves" userId="18340ee5-2ee2-4523-a1bd-00715d104e64" providerId="ADAL" clId="{231B19FB-13C4-40F9-BA23-1964A90913D0}" dt="2023-10-21T21:22:08.246" v="6390" actId="1076"/>
          <ac:spMkLst>
            <pc:docMk/>
            <pc:sldMk cId="1572653053" sldId="726"/>
            <ac:spMk id="5" creationId="{859ED00A-3115-9090-F900-78E12414C13F}"/>
          </ac:spMkLst>
        </pc:spChg>
      </pc:sldChg>
      <pc:sldChg chg="modSp mod">
        <pc:chgData name="Robert Groves" userId="18340ee5-2ee2-4523-a1bd-00715d104e64" providerId="ADAL" clId="{231B19FB-13C4-40F9-BA23-1964A90913D0}" dt="2023-10-24T14:08:16.903" v="11229" actId="20577"/>
        <pc:sldMkLst>
          <pc:docMk/>
          <pc:sldMk cId="795480516" sldId="733"/>
        </pc:sldMkLst>
        <pc:spChg chg="mod">
          <ac:chgData name="Robert Groves" userId="18340ee5-2ee2-4523-a1bd-00715d104e64" providerId="ADAL" clId="{231B19FB-13C4-40F9-BA23-1964A90913D0}" dt="2023-10-24T14:08:16.903" v="11229" actId="20577"/>
          <ac:spMkLst>
            <pc:docMk/>
            <pc:sldMk cId="795480516" sldId="733"/>
            <ac:spMk id="7" creationId="{4DA679D9-28C7-A1B3-F5D5-A9FD12A0CF16}"/>
          </ac:spMkLst>
        </pc:spChg>
        <pc:spChg chg="mod">
          <ac:chgData name="Robert Groves" userId="18340ee5-2ee2-4523-a1bd-00715d104e64" providerId="ADAL" clId="{231B19FB-13C4-40F9-BA23-1964A90913D0}" dt="2023-10-21T13:37:30.757" v="164" actId="1076"/>
          <ac:spMkLst>
            <pc:docMk/>
            <pc:sldMk cId="795480516" sldId="733"/>
            <ac:spMk id="8" creationId="{EB01AC4D-5059-D568-699E-D21D3E8BC53A}"/>
          </ac:spMkLst>
        </pc:spChg>
      </pc:sldChg>
      <pc:sldChg chg="modSp mod">
        <pc:chgData name="Robert Groves" userId="18340ee5-2ee2-4523-a1bd-00715d104e64" providerId="ADAL" clId="{231B19FB-13C4-40F9-BA23-1964A90913D0}" dt="2023-10-24T14:08:03.421" v="11204" actId="20577"/>
        <pc:sldMkLst>
          <pc:docMk/>
          <pc:sldMk cId="1802223923" sldId="754"/>
        </pc:sldMkLst>
        <pc:spChg chg="mod">
          <ac:chgData name="Robert Groves" userId="18340ee5-2ee2-4523-a1bd-00715d104e64" providerId="ADAL" clId="{231B19FB-13C4-40F9-BA23-1964A90913D0}" dt="2023-10-24T14:08:03.421" v="11204" actId="20577"/>
          <ac:spMkLst>
            <pc:docMk/>
            <pc:sldMk cId="1802223923" sldId="754"/>
            <ac:spMk id="7" creationId="{F0E78806-A03B-0FBE-97E3-82CBD067D0C8}"/>
          </ac:spMkLst>
        </pc:spChg>
      </pc:sldChg>
      <pc:sldChg chg="modSp mod">
        <pc:chgData name="Robert Groves" userId="18340ee5-2ee2-4523-a1bd-00715d104e64" providerId="ADAL" clId="{231B19FB-13C4-40F9-BA23-1964A90913D0}" dt="2023-11-01T09:22:24.305" v="11723" actId="6549"/>
        <pc:sldMkLst>
          <pc:docMk/>
          <pc:sldMk cId="2938138711" sldId="776"/>
        </pc:sldMkLst>
        <pc:spChg chg="mod">
          <ac:chgData name="Robert Groves" userId="18340ee5-2ee2-4523-a1bd-00715d104e64" providerId="ADAL" clId="{231B19FB-13C4-40F9-BA23-1964A90913D0}" dt="2023-10-24T12:42:15.720" v="10183" actId="1076"/>
          <ac:spMkLst>
            <pc:docMk/>
            <pc:sldMk cId="2938138711" sldId="776"/>
            <ac:spMk id="4" creationId="{070DC908-3191-58D8-6655-620E2932D20E}"/>
          </ac:spMkLst>
        </pc:spChg>
        <pc:spChg chg="mod">
          <ac:chgData name="Robert Groves" userId="18340ee5-2ee2-4523-a1bd-00715d104e64" providerId="ADAL" clId="{231B19FB-13C4-40F9-BA23-1964A90913D0}" dt="2023-11-01T09:22:24.305" v="11723" actId="6549"/>
          <ac:spMkLst>
            <pc:docMk/>
            <pc:sldMk cId="2938138711" sldId="776"/>
            <ac:spMk id="5" creationId="{79811624-8CD6-8AB6-410D-94581A44335A}"/>
          </ac:spMkLst>
        </pc:spChg>
      </pc:sldChg>
      <pc:sldChg chg="modSp mod">
        <pc:chgData name="Robert Groves" userId="18340ee5-2ee2-4523-a1bd-00715d104e64" providerId="ADAL" clId="{231B19FB-13C4-40F9-BA23-1964A90913D0}" dt="2023-10-21T13:37:42.375" v="179" actId="20577"/>
        <pc:sldMkLst>
          <pc:docMk/>
          <pc:sldMk cId="488881777" sldId="785"/>
        </pc:sldMkLst>
        <pc:spChg chg="mod">
          <ac:chgData name="Robert Groves" userId="18340ee5-2ee2-4523-a1bd-00715d104e64" providerId="ADAL" clId="{231B19FB-13C4-40F9-BA23-1964A90913D0}" dt="2023-10-21T13:37:42.375" v="179" actId="20577"/>
          <ac:spMkLst>
            <pc:docMk/>
            <pc:sldMk cId="488881777" sldId="785"/>
            <ac:spMk id="7" creationId="{F0E78806-A03B-0FBE-97E3-82CBD067D0C8}"/>
          </ac:spMkLst>
        </pc:spChg>
      </pc:sldChg>
      <pc:sldChg chg="del">
        <pc:chgData name="Robert Groves" userId="18340ee5-2ee2-4523-a1bd-00715d104e64" providerId="ADAL" clId="{231B19FB-13C4-40F9-BA23-1964A90913D0}" dt="2023-10-21T20:06:29.852" v="5675" actId="47"/>
        <pc:sldMkLst>
          <pc:docMk/>
          <pc:sldMk cId="135663484" sldId="794"/>
        </pc:sldMkLst>
      </pc:sldChg>
      <pc:sldChg chg="addSp delSp modSp add mod ord">
        <pc:chgData name="Robert Groves" userId="18340ee5-2ee2-4523-a1bd-00715d104e64" providerId="ADAL" clId="{231B19FB-13C4-40F9-BA23-1964A90913D0}" dt="2023-10-27T09:47:38.805" v="11388"/>
        <pc:sldMkLst>
          <pc:docMk/>
          <pc:sldMk cId="258766891" sldId="806"/>
        </pc:sldMkLst>
        <pc:spChg chg="add mod">
          <ac:chgData name="Robert Groves" userId="18340ee5-2ee2-4523-a1bd-00715d104e64" providerId="ADAL" clId="{231B19FB-13C4-40F9-BA23-1964A90913D0}" dt="2023-10-23T15:44:34.738" v="7799" actId="113"/>
          <ac:spMkLst>
            <pc:docMk/>
            <pc:sldMk cId="258766891" sldId="806"/>
            <ac:spMk id="2" creationId="{522EEE5A-03CB-9A33-623D-6B7257D58158}"/>
          </ac:spMkLst>
        </pc:spChg>
        <pc:spChg chg="del">
          <ac:chgData name="Robert Groves" userId="18340ee5-2ee2-4523-a1bd-00715d104e64" providerId="ADAL" clId="{231B19FB-13C4-40F9-BA23-1964A90913D0}" dt="2023-10-21T18:01:44.107" v="3466" actId="478"/>
          <ac:spMkLst>
            <pc:docMk/>
            <pc:sldMk cId="258766891" sldId="806"/>
            <ac:spMk id="4" creationId="{DF20E3B6-5A42-BD0C-97FF-9F4101A8AFCC}"/>
          </ac:spMkLst>
        </pc:spChg>
        <pc:spChg chg="mod">
          <ac:chgData name="Robert Groves" userId="18340ee5-2ee2-4523-a1bd-00715d104e64" providerId="ADAL" clId="{231B19FB-13C4-40F9-BA23-1964A90913D0}" dt="2023-10-21T18:02:14.620" v="3489" actId="1076"/>
          <ac:spMkLst>
            <pc:docMk/>
            <pc:sldMk cId="258766891" sldId="806"/>
            <ac:spMk id="5" creationId="{52EBD7CB-CAB0-238B-96A4-71E2BBF45749}"/>
          </ac:spMkLst>
        </pc:spChg>
        <pc:picChg chg="del mod">
          <ac:chgData name="Robert Groves" userId="18340ee5-2ee2-4523-a1bd-00715d104e64" providerId="ADAL" clId="{231B19FB-13C4-40F9-BA23-1964A90913D0}" dt="2023-10-24T13:53:02.074" v="10741" actId="478"/>
          <ac:picMkLst>
            <pc:docMk/>
            <pc:sldMk cId="258766891" sldId="806"/>
            <ac:picMk id="3" creationId="{FDD3283C-5ADF-03D4-F754-D6BCC138BC1E}"/>
          </ac:picMkLst>
        </pc:picChg>
        <pc:picChg chg="add mod modCrop">
          <ac:chgData name="Robert Groves" userId="18340ee5-2ee2-4523-a1bd-00715d104e64" providerId="ADAL" clId="{231B19FB-13C4-40F9-BA23-1964A90913D0}" dt="2023-10-24T13:53:41.596" v="10746" actId="18131"/>
          <ac:picMkLst>
            <pc:docMk/>
            <pc:sldMk cId="258766891" sldId="806"/>
            <ac:picMk id="4" creationId="{56900218-B80C-5C05-8D5E-5DA81341F776}"/>
          </ac:picMkLst>
        </pc:picChg>
      </pc:sldChg>
      <pc:sldChg chg="add">
        <pc:chgData name="Robert Groves" userId="18340ee5-2ee2-4523-a1bd-00715d104e64" providerId="ADAL" clId="{231B19FB-13C4-40F9-BA23-1964A90913D0}" dt="2023-10-21T19:18:56.409" v="5353"/>
        <pc:sldMkLst>
          <pc:docMk/>
          <pc:sldMk cId="1799620107" sldId="808"/>
        </pc:sldMkLst>
      </pc:sldChg>
      <pc:sldChg chg="add del">
        <pc:chgData name="Robert Groves" userId="18340ee5-2ee2-4523-a1bd-00715d104e64" providerId="ADAL" clId="{231B19FB-13C4-40F9-BA23-1964A90913D0}" dt="2023-10-21T17:02:29.196" v="2239" actId="47"/>
        <pc:sldMkLst>
          <pc:docMk/>
          <pc:sldMk cId="2225146367" sldId="812"/>
        </pc:sldMkLst>
      </pc:sldChg>
      <pc:sldChg chg="add del">
        <pc:chgData name="Robert Groves" userId="18340ee5-2ee2-4523-a1bd-00715d104e64" providerId="ADAL" clId="{231B19FB-13C4-40F9-BA23-1964A90913D0}" dt="2023-10-21T17:02:29.893" v="2240" actId="47"/>
        <pc:sldMkLst>
          <pc:docMk/>
          <pc:sldMk cId="925185229" sldId="813"/>
        </pc:sldMkLst>
      </pc:sldChg>
      <pc:sldChg chg="addSp delSp modSp mod">
        <pc:chgData name="Robert Groves" userId="18340ee5-2ee2-4523-a1bd-00715d104e64" providerId="ADAL" clId="{231B19FB-13C4-40F9-BA23-1964A90913D0}" dt="2023-10-24T13:51:43.361" v="10735" actId="1076"/>
        <pc:sldMkLst>
          <pc:docMk/>
          <pc:sldMk cId="626761566" sldId="814"/>
        </pc:sldMkLst>
        <pc:spChg chg="add mod">
          <ac:chgData name="Robert Groves" userId="18340ee5-2ee2-4523-a1bd-00715d104e64" providerId="ADAL" clId="{231B19FB-13C4-40F9-BA23-1964A90913D0}" dt="2023-10-24T12:29:20.430" v="10012" actId="20577"/>
          <ac:spMkLst>
            <pc:docMk/>
            <pc:sldMk cId="626761566" sldId="814"/>
            <ac:spMk id="3" creationId="{2A3D6380-AD62-9533-2C66-E0666E223068}"/>
          </ac:spMkLst>
        </pc:spChg>
        <pc:spChg chg="mod">
          <ac:chgData name="Robert Groves" userId="18340ee5-2ee2-4523-a1bd-00715d104e64" providerId="ADAL" clId="{231B19FB-13C4-40F9-BA23-1964A90913D0}" dt="2023-10-21T17:04:52.436" v="2271" actId="20577"/>
          <ac:spMkLst>
            <pc:docMk/>
            <pc:sldMk cId="626761566" sldId="814"/>
            <ac:spMk id="5" creationId="{52EBD7CB-CAB0-238B-96A4-71E2BBF45749}"/>
          </ac:spMkLst>
        </pc:spChg>
        <pc:spChg chg="del">
          <ac:chgData name="Robert Groves" userId="18340ee5-2ee2-4523-a1bd-00715d104e64" providerId="ADAL" clId="{231B19FB-13C4-40F9-BA23-1964A90913D0}" dt="2023-10-21T17:02:15.283" v="2234" actId="478"/>
          <ac:spMkLst>
            <pc:docMk/>
            <pc:sldMk cId="626761566" sldId="814"/>
            <ac:spMk id="6" creationId="{3C87C273-51ED-12B6-BDD7-7A28E31A4BF8}"/>
          </ac:spMkLst>
        </pc:spChg>
        <pc:picChg chg="del">
          <ac:chgData name="Robert Groves" userId="18340ee5-2ee2-4523-a1bd-00715d104e64" providerId="ADAL" clId="{231B19FB-13C4-40F9-BA23-1964A90913D0}" dt="2023-10-24T13:51:40.231" v="10733" actId="478"/>
          <ac:picMkLst>
            <pc:docMk/>
            <pc:sldMk cId="626761566" sldId="814"/>
            <ac:picMk id="2" creationId="{00000000-0000-0000-0000-000000000000}"/>
          </ac:picMkLst>
        </pc:picChg>
        <pc:picChg chg="add mod">
          <ac:chgData name="Robert Groves" userId="18340ee5-2ee2-4523-a1bd-00715d104e64" providerId="ADAL" clId="{231B19FB-13C4-40F9-BA23-1964A90913D0}" dt="2023-10-24T13:51:43.361" v="10735" actId="1076"/>
          <ac:picMkLst>
            <pc:docMk/>
            <pc:sldMk cId="626761566" sldId="814"/>
            <ac:picMk id="4" creationId="{4025331C-4585-4817-C8B8-D1F50639AA2E}"/>
          </ac:picMkLst>
        </pc:picChg>
      </pc:sldChg>
      <pc:sldChg chg="modSp mod">
        <pc:chgData name="Robert Groves" userId="18340ee5-2ee2-4523-a1bd-00715d104e64" providerId="ADAL" clId="{231B19FB-13C4-40F9-BA23-1964A90913D0}" dt="2023-10-21T18:34:40.378" v="4725" actId="20577"/>
        <pc:sldMkLst>
          <pc:docMk/>
          <pc:sldMk cId="2861356612" sldId="819"/>
        </pc:sldMkLst>
        <pc:spChg chg="mod">
          <ac:chgData name="Robert Groves" userId="18340ee5-2ee2-4523-a1bd-00715d104e64" providerId="ADAL" clId="{231B19FB-13C4-40F9-BA23-1964A90913D0}" dt="2023-10-21T18:34:40.378" v="4725" actId="20577"/>
          <ac:spMkLst>
            <pc:docMk/>
            <pc:sldMk cId="2861356612" sldId="819"/>
            <ac:spMk id="7" creationId="{F0E78806-A03B-0FBE-97E3-82CBD067D0C8}"/>
          </ac:spMkLst>
        </pc:spChg>
      </pc:sldChg>
      <pc:sldChg chg="del">
        <pc:chgData name="Robert Groves" userId="18340ee5-2ee2-4523-a1bd-00715d104e64" providerId="ADAL" clId="{231B19FB-13C4-40F9-BA23-1964A90913D0}" dt="2023-10-21T18:34:54.727" v="4750" actId="47"/>
        <pc:sldMkLst>
          <pc:docMk/>
          <pc:sldMk cId="4008967291" sldId="820"/>
        </pc:sldMkLst>
      </pc:sldChg>
      <pc:sldChg chg="del">
        <pc:chgData name="Robert Groves" userId="18340ee5-2ee2-4523-a1bd-00715d104e64" providerId="ADAL" clId="{231B19FB-13C4-40F9-BA23-1964A90913D0}" dt="2023-10-21T18:34:54.098" v="4749" actId="47"/>
        <pc:sldMkLst>
          <pc:docMk/>
          <pc:sldMk cId="202130115" sldId="821"/>
        </pc:sldMkLst>
      </pc:sldChg>
      <pc:sldChg chg="del">
        <pc:chgData name="Robert Groves" userId="18340ee5-2ee2-4523-a1bd-00715d104e64" providerId="ADAL" clId="{231B19FB-13C4-40F9-BA23-1964A90913D0}" dt="2023-10-21T18:34:55.612" v="4751" actId="47"/>
        <pc:sldMkLst>
          <pc:docMk/>
          <pc:sldMk cId="4218050105" sldId="822"/>
        </pc:sldMkLst>
      </pc:sldChg>
      <pc:sldChg chg="del">
        <pc:chgData name="Robert Groves" userId="18340ee5-2ee2-4523-a1bd-00715d104e64" providerId="ADAL" clId="{231B19FB-13C4-40F9-BA23-1964A90913D0}" dt="2023-10-21T18:34:56.132" v="4752" actId="47"/>
        <pc:sldMkLst>
          <pc:docMk/>
          <pc:sldMk cId="996978818" sldId="823"/>
        </pc:sldMkLst>
      </pc:sldChg>
      <pc:sldChg chg="del">
        <pc:chgData name="Robert Groves" userId="18340ee5-2ee2-4523-a1bd-00715d104e64" providerId="ADAL" clId="{231B19FB-13C4-40F9-BA23-1964A90913D0}" dt="2023-10-21T18:34:56.704" v="4753" actId="47"/>
        <pc:sldMkLst>
          <pc:docMk/>
          <pc:sldMk cId="572363689" sldId="824"/>
        </pc:sldMkLst>
      </pc:sldChg>
      <pc:sldChg chg="del">
        <pc:chgData name="Robert Groves" userId="18340ee5-2ee2-4523-a1bd-00715d104e64" providerId="ADAL" clId="{231B19FB-13C4-40F9-BA23-1964A90913D0}" dt="2023-10-21T18:34:57.345" v="4754" actId="47"/>
        <pc:sldMkLst>
          <pc:docMk/>
          <pc:sldMk cId="2312093861" sldId="825"/>
        </pc:sldMkLst>
      </pc:sldChg>
      <pc:sldChg chg="del">
        <pc:chgData name="Robert Groves" userId="18340ee5-2ee2-4523-a1bd-00715d104e64" providerId="ADAL" clId="{231B19FB-13C4-40F9-BA23-1964A90913D0}" dt="2023-10-21T18:34:58.096" v="4755" actId="47"/>
        <pc:sldMkLst>
          <pc:docMk/>
          <pc:sldMk cId="766103337" sldId="827"/>
        </pc:sldMkLst>
      </pc:sldChg>
      <pc:sldChg chg="del">
        <pc:chgData name="Robert Groves" userId="18340ee5-2ee2-4523-a1bd-00715d104e64" providerId="ADAL" clId="{231B19FB-13C4-40F9-BA23-1964A90913D0}" dt="2023-10-21T20:06:30.342" v="5676" actId="47"/>
        <pc:sldMkLst>
          <pc:docMk/>
          <pc:sldMk cId="723849688" sldId="834"/>
        </pc:sldMkLst>
      </pc:sldChg>
      <pc:sldChg chg="del">
        <pc:chgData name="Robert Groves" userId="18340ee5-2ee2-4523-a1bd-00715d104e64" providerId="ADAL" clId="{231B19FB-13C4-40F9-BA23-1964A90913D0}" dt="2023-10-21T20:06:30.882" v="5677" actId="47"/>
        <pc:sldMkLst>
          <pc:docMk/>
          <pc:sldMk cId="3381446435" sldId="835"/>
        </pc:sldMkLst>
      </pc:sldChg>
      <pc:sldChg chg="del">
        <pc:chgData name="Robert Groves" userId="18340ee5-2ee2-4523-a1bd-00715d104e64" providerId="ADAL" clId="{231B19FB-13C4-40F9-BA23-1964A90913D0}" dt="2023-10-21T20:06:31.840" v="5678" actId="47"/>
        <pc:sldMkLst>
          <pc:docMk/>
          <pc:sldMk cId="2008218148" sldId="836"/>
        </pc:sldMkLst>
      </pc:sldChg>
      <pc:sldChg chg="del">
        <pc:chgData name="Robert Groves" userId="18340ee5-2ee2-4523-a1bd-00715d104e64" providerId="ADAL" clId="{231B19FB-13C4-40F9-BA23-1964A90913D0}" dt="2023-10-21T20:06:29.317" v="5674" actId="47"/>
        <pc:sldMkLst>
          <pc:docMk/>
          <pc:sldMk cId="3842488809" sldId="837"/>
        </pc:sldMkLst>
      </pc:sldChg>
      <pc:sldChg chg="modSp mod">
        <pc:chgData name="Robert Groves" userId="18340ee5-2ee2-4523-a1bd-00715d104e64" providerId="ADAL" clId="{231B19FB-13C4-40F9-BA23-1964A90913D0}" dt="2023-10-21T20:06:38.310" v="5687" actId="20577"/>
        <pc:sldMkLst>
          <pc:docMk/>
          <pc:sldMk cId="88876680" sldId="839"/>
        </pc:sldMkLst>
        <pc:spChg chg="mod">
          <ac:chgData name="Robert Groves" userId="18340ee5-2ee2-4523-a1bd-00715d104e64" providerId="ADAL" clId="{231B19FB-13C4-40F9-BA23-1964A90913D0}" dt="2023-10-21T20:06:38.310" v="5687" actId="20577"/>
          <ac:spMkLst>
            <pc:docMk/>
            <pc:sldMk cId="88876680" sldId="839"/>
            <ac:spMk id="7" creationId="{F0E78806-A03B-0FBE-97E3-82CBD067D0C8}"/>
          </ac:spMkLst>
        </pc:spChg>
      </pc:sldChg>
      <pc:sldChg chg="modSp add mod ord">
        <pc:chgData name="Robert Groves" userId="18340ee5-2ee2-4523-a1bd-00715d104e64" providerId="ADAL" clId="{231B19FB-13C4-40F9-BA23-1964A90913D0}" dt="2023-10-24T11:35:04.649" v="8524" actId="1076"/>
        <pc:sldMkLst>
          <pc:docMk/>
          <pc:sldMk cId="369637617" sldId="840"/>
        </pc:sldMkLst>
        <pc:spChg chg="mod">
          <ac:chgData name="Robert Groves" userId="18340ee5-2ee2-4523-a1bd-00715d104e64" providerId="ADAL" clId="{231B19FB-13C4-40F9-BA23-1964A90913D0}" dt="2023-10-21T14:28:45.468" v="374" actId="20577"/>
          <ac:spMkLst>
            <pc:docMk/>
            <pc:sldMk cId="369637617" sldId="840"/>
            <ac:spMk id="5" creationId="{52EBD7CB-CAB0-238B-96A4-71E2BBF45749}"/>
          </ac:spMkLst>
        </pc:spChg>
        <pc:spChg chg="mod">
          <ac:chgData name="Robert Groves" userId="18340ee5-2ee2-4523-a1bd-00715d104e64" providerId="ADAL" clId="{231B19FB-13C4-40F9-BA23-1964A90913D0}" dt="2023-10-24T11:35:04.649" v="8524" actId="1076"/>
          <ac:spMkLst>
            <pc:docMk/>
            <pc:sldMk cId="369637617" sldId="840"/>
            <ac:spMk id="6" creationId="{3C87C273-51ED-12B6-BDD7-7A28E31A4BF8}"/>
          </ac:spMkLst>
        </pc:spChg>
      </pc:sldChg>
      <pc:sldChg chg="addSp delSp modSp add mod ord delAnim modAnim">
        <pc:chgData name="Robert Groves" userId="18340ee5-2ee2-4523-a1bd-00715d104e64" providerId="ADAL" clId="{231B19FB-13C4-40F9-BA23-1964A90913D0}" dt="2023-10-30T14:42:12.744" v="11503" actId="1076"/>
        <pc:sldMkLst>
          <pc:docMk/>
          <pc:sldMk cId="3598175689" sldId="841"/>
        </pc:sldMkLst>
        <pc:spChg chg="del">
          <ac:chgData name="Robert Groves" userId="18340ee5-2ee2-4523-a1bd-00715d104e64" providerId="ADAL" clId="{231B19FB-13C4-40F9-BA23-1964A90913D0}" dt="2023-10-21T15:24:27.733" v="952" actId="478"/>
          <ac:spMkLst>
            <pc:docMk/>
            <pc:sldMk cId="3598175689" sldId="841"/>
            <ac:spMk id="2" creationId="{125140AD-44C4-3AC3-171A-F8D273A79CD2}"/>
          </ac:spMkLst>
        </pc:spChg>
        <pc:spChg chg="add del mod">
          <ac:chgData name="Robert Groves" userId="18340ee5-2ee2-4523-a1bd-00715d104e64" providerId="ADAL" clId="{231B19FB-13C4-40F9-BA23-1964A90913D0}" dt="2023-10-24T11:56:26.178" v="9097" actId="21"/>
          <ac:spMkLst>
            <pc:docMk/>
            <pc:sldMk cId="3598175689" sldId="841"/>
            <ac:spMk id="3" creationId="{4180925F-7452-BFDA-EAED-C134932B4AA6}"/>
          </ac:spMkLst>
        </pc:spChg>
        <pc:spChg chg="mod">
          <ac:chgData name="Robert Groves" userId="18340ee5-2ee2-4523-a1bd-00715d104e64" providerId="ADAL" clId="{231B19FB-13C4-40F9-BA23-1964A90913D0}" dt="2023-10-24T13:23:47.953" v="10477" actId="14100"/>
          <ac:spMkLst>
            <pc:docMk/>
            <pc:sldMk cId="3598175689" sldId="841"/>
            <ac:spMk id="4" creationId="{070DC908-3191-58D8-6655-620E2932D20E}"/>
          </ac:spMkLst>
        </pc:spChg>
        <pc:spChg chg="add del mod">
          <ac:chgData name="Robert Groves" userId="18340ee5-2ee2-4523-a1bd-00715d104e64" providerId="ADAL" clId="{231B19FB-13C4-40F9-BA23-1964A90913D0}" dt="2023-10-24T11:53:12.301" v="8978" actId="478"/>
          <ac:spMkLst>
            <pc:docMk/>
            <pc:sldMk cId="3598175689" sldId="841"/>
            <ac:spMk id="6" creationId="{D7C3BA1D-2AF2-ED60-8764-2373973D8BF0}"/>
          </ac:spMkLst>
        </pc:spChg>
        <pc:spChg chg="add del mod">
          <ac:chgData name="Robert Groves" userId="18340ee5-2ee2-4523-a1bd-00715d104e64" providerId="ADAL" clId="{231B19FB-13C4-40F9-BA23-1964A90913D0}" dt="2023-10-24T12:00:36.693" v="9126" actId="478"/>
          <ac:spMkLst>
            <pc:docMk/>
            <pc:sldMk cId="3598175689" sldId="841"/>
            <ac:spMk id="7" creationId="{BDDC1E7F-94D8-9161-F0B1-39F0779DEC92}"/>
          </ac:spMkLst>
        </pc:spChg>
        <pc:spChg chg="add del mod">
          <ac:chgData name="Robert Groves" userId="18340ee5-2ee2-4523-a1bd-00715d104e64" providerId="ADAL" clId="{231B19FB-13C4-40F9-BA23-1964A90913D0}" dt="2023-10-24T12:01:08.382" v="9129" actId="478"/>
          <ac:spMkLst>
            <pc:docMk/>
            <pc:sldMk cId="3598175689" sldId="841"/>
            <ac:spMk id="8" creationId="{F921E59D-297C-1785-4C8E-E502030D440A}"/>
          </ac:spMkLst>
        </pc:spChg>
        <pc:spChg chg="add del">
          <ac:chgData name="Robert Groves" userId="18340ee5-2ee2-4523-a1bd-00715d104e64" providerId="ADAL" clId="{231B19FB-13C4-40F9-BA23-1964A90913D0}" dt="2023-10-24T12:01:15.526" v="9131" actId="22"/>
          <ac:spMkLst>
            <pc:docMk/>
            <pc:sldMk cId="3598175689" sldId="841"/>
            <ac:spMk id="10" creationId="{2ED28D2A-2A86-A861-B030-3000C50DAD86}"/>
          </ac:spMkLst>
        </pc:spChg>
        <pc:spChg chg="add del mod">
          <ac:chgData name="Robert Groves" userId="18340ee5-2ee2-4523-a1bd-00715d104e64" providerId="ADAL" clId="{231B19FB-13C4-40F9-BA23-1964A90913D0}" dt="2023-10-24T12:04:46.153" v="9262"/>
          <ac:spMkLst>
            <pc:docMk/>
            <pc:sldMk cId="3598175689" sldId="841"/>
            <ac:spMk id="12" creationId="{94704AAB-9D26-7593-E484-7B1A1DF15195}"/>
          </ac:spMkLst>
        </pc:spChg>
        <pc:spChg chg="add mod">
          <ac:chgData name="Robert Groves" userId="18340ee5-2ee2-4523-a1bd-00715d104e64" providerId="ADAL" clId="{231B19FB-13C4-40F9-BA23-1964A90913D0}" dt="2023-10-30T14:42:12.744" v="11503" actId="1076"/>
          <ac:spMkLst>
            <pc:docMk/>
            <pc:sldMk cId="3598175689" sldId="841"/>
            <ac:spMk id="13" creationId="{4110CF28-94E3-7BD5-FBD7-D0D47956A33C}"/>
          </ac:spMkLst>
        </pc:spChg>
        <pc:graphicFrameChg chg="add mod modGraphic">
          <ac:chgData name="Robert Groves" userId="18340ee5-2ee2-4523-a1bd-00715d104e64" providerId="ADAL" clId="{231B19FB-13C4-40F9-BA23-1964A90913D0}" dt="2023-10-30T14:42:08.207" v="11502" actId="1076"/>
          <ac:graphicFrameMkLst>
            <pc:docMk/>
            <pc:sldMk cId="3598175689" sldId="841"/>
            <ac:graphicFrameMk id="2" creationId="{7E8B1399-C6A6-DCF4-9880-58E21FA6B8CA}"/>
          </ac:graphicFrameMkLst>
        </pc:graphicFrameChg>
        <pc:picChg chg="del">
          <ac:chgData name="Robert Groves" userId="18340ee5-2ee2-4523-a1bd-00715d104e64" providerId="ADAL" clId="{231B19FB-13C4-40F9-BA23-1964A90913D0}" dt="2023-10-21T15:24:25.835" v="951" actId="478"/>
          <ac:picMkLst>
            <pc:docMk/>
            <pc:sldMk cId="3598175689" sldId="841"/>
            <ac:picMk id="3" creationId="{8F93280F-C31E-F643-4433-2BE0EF51D054}"/>
          </ac:picMkLst>
        </pc:picChg>
        <pc:picChg chg="add del mod">
          <ac:chgData name="Robert Groves" userId="18340ee5-2ee2-4523-a1bd-00715d104e64" providerId="ADAL" clId="{231B19FB-13C4-40F9-BA23-1964A90913D0}" dt="2023-10-21T15:32:11.892" v="959" actId="478"/>
          <ac:picMkLst>
            <pc:docMk/>
            <pc:sldMk cId="3598175689" sldId="841"/>
            <ac:picMk id="5" creationId="{451792E2-C3EE-66CB-3699-9C26F140DC18}"/>
          </ac:picMkLst>
        </pc:picChg>
        <pc:picChg chg="add del mod modCrop">
          <ac:chgData name="Robert Groves" userId="18340ee5-2ee2-4523-a1bd-00715d104e64" providerId="ADAL" clId="{231B19FB-13C4-40F9-BA23-1964A90913D0}" dt="2023-10-24T11:57:11.270" v="9116" actId="478"/>
          <ac:picMkLst>
            <pc:docMk/>
            <pc:sldMk cId="3598175689" sldId="841"/>
            <ac:picMk id="5" creationId="{82006BCA-5BF4-DF2E-DDBA-5104F430D0C1}"/>
          </ac:picMkLst>
        </pc:picChg>
      </pc:sldChg>
      <pc:sldChg chg="modSp add del mod ord">
        <pc:chgData name="Robert Groves" userId="18340ee5-2ee2-4523-a1bd-00715d104e64" providerId="ADAL" clId="{231B19FB-13C4-40F9-BA23-1964A90913D0}" dt="2023-10-24T13:19:46.479" v="10461" actId="47"/>
        <pc:sldMkLst>
          <pc:docMk/>
          <pc:sldMk cId="2061178466" sldId="842"/>
        </pc:sldMkLst>
        <pc:spChg chg="mod">
          <ac:chgData name="Robert Groves" userId="18340ee5-2ee2-4523-a1bd-00715d104e64" providerId="ADAL" clId="{231B19FB-13C4-40F9-BA23-1964A90913D0}" dt="2023-10-21T16:36:41.305" v="1306" actId="20577"/>
          <ac:spMkLst>
            <pc:docMk/>
            <pc:sldMk cId="2061178466" sldId="842"/>
            <ac:spMk id="5" creationId="{52EBD7CB-CAB0-238B-96A4-71E2BBF45749}"/>
          </ac:spMkLst>
        </pc:spChg>
        <pc:spChg chg="mod">
          <ac:chgData name="Robert Groves" userId="18340ee5-2ee2-4523-a1bd-00715d104e64" providerId="ADAL" clId="{231B19FB-13C4-40F9-BA23-1964A90913D0}" dt="2023-10-24T13:17:15.458" v="10359" actId="20577"/>
          <ac:spMkLst>
            <pc:docMk/>
            <pc:sldMk cId="2061178466" sldId="842"/>
            <ac:spMk id="6" creationId="{3C87C273-51ED-12B6-BDD7-7A28E31A4BF8}"/>
          </ac:spMkLst>
        </pc:spChg>
      </pc:sldChg>
      <pc:sldChg chg="modSp add del mod ord">
        <pc:chgData name="Robert Groves" userId="18340ee5-2ee2-4523-a1bd-00715d104e64" providerId="ADAL" clId="{231B19FB-13C4-40F9-BA23-1964A90913D0}" dt="2023-10-24T13:20:31.626" v="10473" actId="47"/>
        <pc:sldMkLst>
          <pc:docMk/>
          <pc:sldMk cId="3234145257" sldId="843"/>
        </pc:sldMkLst>
        <pc:spChg chg="mod">
          <ac:chgData name="Robert Groves" userId="18340ee5-2ee2-4523-a1bd-00715d104e64" providerId="ADAL" clId="{231B19FB-13C4-40F9-BA23-1964A90913D0}" dt="2023-10-21T16:51:34.382" v="1518" actId="20577"/>
          <ac:spMkLst>
            <pc:docMk/>
            <pc:sldMk cId="3234145257" sldId="843"/>
            <ac:spMk id="4" creationId="{070DC908-3191-58D8-6655-620E2932D20E}"/>
          </ac:spMkLst>
        </pc:spChg>
        <pc:spChg chg="mod">
          <ac:chgData name="Robert Groves" userId="18340ee5-2ee2-4523-a1bd-00715d104e64" providerId="ADAL" clId="{231B19FB-13C4-40F9-BA23-1964A90913D0}" dt="2023-10-24T12:19:26.405" v="9629" actId="20577"/>
          <ac:spMkLst>
            <pc:docMk/>
            <pc:sldMk cId="3234145257" sldId="843"/>
            <ac:spMk id="6" creationId="{D7C3BA1D-2AF2-ED60-8764-2373973D8BF0}"/>
          </ac:spMkLst>
        </pc:spChg>
      </pc:sldChg>
      <pc:sldChg chg="modSp add mod ord">
        <pc:chgData name="Robert Groves" userId="18340ee5-2ee2-4523-a1bd-00715d104e64" providerId="ADAL" clId="{231B19FB-13C4-40F9-BA23-1964A90913D0}" dt="2023-10-21T17:39:28.969" v="3016" actId="20577"/>
        <pc:sldMkLst>
          <pc:docMk/>
          <pc:sldMk cId="1087826472" sldId="844"/>
        </pc:sldMkLst>
        <pc:spChg chg="mod">
          <ac:chgData name="Robert Groves" userId="18340ee5-2ee2-4523-a1bd-00715d104e64" providerId="ADAL" clId="{231B19FB-13C4-40F9-BA23-1964A90913D0}" dt="2023-10-21T17:39:28.969" v="3016" actId="20577"/>
          <ac:spMkLst>
            <pc:docMk/>
            <pc:sldMk cId="1087826472" sldId="844"/>
            <ac:spMk id="7" creationId="{F0E78806-A03B-0FBE-97E3-82CBD067D0C8}"/>
          </ac:spMkLst>
        </pc:spChg>
      </pc:sldChg>
      <pc:sldChg chg="delSp modSp add del mod ord">
        <pc:chgData name="Robert Groves" userId="18340ee5-2ee2-4523-a1bd-00715d104e64" providerId="ADAL" clId="{231B19FB-13C4-40F9-BA23-1964A90913D0}" dt="2023-10-24T12:00:56.291" v="9127" actId="47"/>
        <pc:sldMkLst>
          <pc:docMk/>
          <pc:sldMk cId="2630269895" sldId="845"/>
        </pc:sldMkLst>
        <pc:spChg chg="mod">
          <ac:chgData name="Robert Groves" userId="18340ee5-2ee2-4523-a1bd-00715d104e64" providerId="ADAL" clId="{231B19FB-13C4-40F9-BA23-1964A90913D0}" dt="2023-10-24T11:48:40.886" v="8716" actId="20577"/>
          <ac:spMkLst>
            <pc:docMk/>
            <pc:sldMk cId="2630269895" sldId="845"/>
            <ac:spMk id="4" creationId="{070DC908-3191-58D8-6655-620E2932D20E}"/>
          </ac:spMkLst>
        </pc:spChg>
        <pc:spChg chg="del">
          <ac:chgData name="Robert Groves" userId="18340ee5-2ee2-4523-a1bd-00715d104e64" providerId="ADAL" clId="{231B19FB-13C4-40F9-BA23-1964A90913D0}" dt="2023-10-21T17:41:57.986" v="3026" actId="478"/>
          <ac:spMkLst>
            <pc:docMk/>
            <pc:sldMk cId="2630269895" sldId="845"/>
            <ac:spMk id="6" creationId="{D7C3BA1D-2AF2-ED60-8764-2373973D8BF0}"/>
          </ac:spMkLst>
        </pc:spChg>
      </pc:sldChg>
      <pc:sldChg chg="delSp add del mod ord">
        <pc:chgData name="Robert Groves" userId="18340ee5-2ee2-4523-a1bd-00715d104e64" providerId="ADAL" clId="{231B19FB-13C4-40F9-BA23-1964A90913D0}" dt="2023-10-24T12:05:01.542" v="9264" actId="47"/>
        <pc:sldMkLst>
          <pc:docMk/>
          <pc:sldMk cId="998539897" sldId="846"/>
        </pc:sldMkLst>
        <pc:spChg chg="del">
          <ac:chgData name="Robert Groves" userId="18340ee5-2ee2-4523-a1bd-00715d104e64" providerId="ADAL" clId="{231B19FB-13C4-40F9-BA23-1964A90913D0}" dt="2023-10-21T17:42:04.034" v="3031" actId="478"/>
          <ac:spMkLst>
            <pc:docMk/>
            <pc:sldMk cId="998539897" sldId="846"/>
            <ac:spMk id="6" creationId="{3C87C273-51ED-12B6-BDD7-7A28E31A4BF8}"/>
          </ac:spMkLst>
        </pc:spChg>
        <pc:picChg chg="del">
          <ac:chgData name="Robert Groves" userId="18340ee5-2ee2-4523-a1bd-00715d104e64" providerId="ADAL" clId="{231B19FB-13C4-40F9-BA23-1964A90913D0}" dt="2023-10-21T17:42:02.991" v="3030" actId="478"/>
          <ac:picMkLst>
            <pc:docMk/>
            <pc:sldMk cId="998539897" sldId="846"/>
            <ac:picMk id="2" creationId="{00000000-0000-0000-0000-000000000000}"/>
          </ac:picMkLst>
        </pc:picChg>
      </pc:sldChg>
      <pc:sldChg chg="delSp add del mod ord">
        <pc:chgData name="Robert Groves" userId="18340ee5-2ee2-4523-a1bd-00715d104e64" providerId="ADAL" clId="{231B19FB-13C4-40F9-BA23-1964A90913D0}" dt="2023-10-24T12:05:02.388" v="9265" actId="47"/>
        <pc:sldMkLst>
          <pc:docMk/>
          <pc:sldMk cId="2615217693" sldId="847"/>
        </pc:sldMkLst>
        <pc:spChg chg="del">
          <ac:chgData name="Robert Groves" userId="18340ee5-2ee2-4523-a1bd-00715d104e64" providerId="ADAL" clId="{231B19FB-13C4-40F9-BA23-1964A90913D0}" dt="2023-10-21T17:42:11.324" v="3035" actId="478"/>
          <ac:spMkLst>
            <pc:docMk/>
            <pc:sldMk cId="2615217693" sldId="847"/>
            <ac:spMk id="6" creationId="{D7C3BA1D-2AF2-ED60-8764-2373973D8BF0}"/>
          </ac:spMkLst>
        </pc:spChg>
      </pc:sldChg>
      <pc:sldChg chg="add del ord">
        <pc:chgData name="Robert Groves" userId="18340ee5-2ee2-4523-a1bd-00715d104e64" providerId="ADAL" clId="{231B19FB-13C4-40F9-BA23-1964A90913D0}" dt="2023-10-21T18:02:30.918" v="3496" actId="47"/>
        <pc:sldMkLst>
          <pc:docMk/>
          <pc:sldMk cId="534577309" sldId="848"/>
        </pc:sldMkLst>
      </pc:sldChg>
      <pc:sldChg chg="addSp delSp modSp add mod ord">
        <pc:chgData name="Robert Groves" userId="18340ee5-2ee2-4523-a1bd-00715d104e64" providerId="ADAL" clId="{231B19FB-13C4-40F9-BA23-1964A90913D0}" dt="2023-10-24T13:52:44.344" v="10740"/>
        <pc:sldMkLst>
          <pc:docMk/>
          <pc:sldMk cId="469026881" sldId="849"/>
        </pc:sldMkLst>
        <pc:spChg chg="mod">
          <ac:chgData name="Robert Groves" userId="18340ee5-2ee2-4523-a1bd-00715d104e64" providerId="ADAL" clId="{231B19FB-13C4-40F9-BA23-1964A90913D0}" dt="2023-10-21T18:02:43.966" v="3497" actId="1076"/>
          <ac:spMkLst>
            <pc:docMk/>
            <pc:sldMk cId="469026881" sldId="849"/>
            <ac:spMk id="4" creationId="{DF20E3B6-5A42-BD0C-97FF-9F4101A8AFCC}"/>
          </ac:spMkLst>
        </pc:spChg>
        <pc:spChg chg="mod">
          <ac:chgData name="Robert Groves" userId="18340ee5-2ee2-4523-a1bd-00715d104e64" providerId="ADAL" clId="{231B19FB-13C4-40F9-BA23-1964A90913D0}" dt="2023-10-21T17:46:42.349" v="3058" actId="20577"/>
          <ac:spMkLst>
            <pc:docMk/>
            <pc:sldMk cId="469026881" sldId="849"/>
            <ac:spMk id="5" creationId="{52EBD7CB-CAB0-238B-96A4-71E2BBF45749}"/>
          </ac:spMkLst>
        </pc:spChg>
        <pc:picChg chg="add mod">
          <ac:chgData name="Robert Groves" userId="18340ee5-2ee2-4523-a1bd-00715d104e64" providerId="ADAL" clId="{231B19FB-13C4-40F9-BA23-1964A90913D0}" dt="2023-10-24T13:52:44.344" v="10740"/>
          <ac:picMkLst>
            <pc:docMk/>
            <pc:sldMk cId="469026881" sldId="849"/>
            <ac:picMk id="2" creationId="{8858E105-651B-9BAC-4CE2-349EB190F20A}"/>
          </ac:picMkLst>
        </pc:picChg>
        <pc:picChg chg="del">
          <ac:chgData name="Robert Groves" userId="18340ee5-2ee2-4523-a1bd-00715d104e64" providerId="ADAL" clId="{231B19FB-13C4-40F9-BA23-1964A90913D0}" dt="2023-10-24T13:52:44.134" v="10739" actId="478"/>
          <ac:picMkLst>
            <pc:docMk/>
            <pc:sldMk cId="469026881" sldId="849"/>
            <ac:picMk id="3" creationId="{FDD3283C-5ADF-03D4-F754-D6BCC138BC1E}"/>
          </ac:picMkLst>
        </pc:picChg>
      </pc:sldChg>
      <pc:sldChg chg="addSp delSp modSp add mod ord">
        <pc:chgData name="Robert Groves" userId="18340ee5-2ee2-4523-a1bd-00715d104e64" providerId="ADAL" clId="{231B19FB-13C4-40F9-BA23-1964A90913D0}" dt="2023-10-24T14:22:28.027" v="11286" actId="1076"/>
        <pc:sldMkLst>
          <pc:docMk/>
          <pc:sldMk cId="1296163990" sldId="850"/>
        </pc:sldMkLst>
        <pc:spChg chg="mod">
          <ac:chgData name="Robert Groves" userId="18340ee5-2ee2-4523-a1bd-00715d104e64" providerId="ADAL" clId="{231B19FB-13C4-40F9-BA23-1964A90913D0}" dt="2023-10-21T18:00:16.659" v="3436" actId="20577"/>
          <ac:spMkLst>
            <pc:docMk/>
            <pc:sldMk cId="1296163990" sldId="850"/>
            <ac:spMk id="2" creationId="{776549CA-103D-CC93-8E18-660470A9F589}"/>
          </ac:spMkLst>
        </pc:spChg>
        <pc:spChg chg="add del mod">
          <ac:chgData name="Robert Groves" userId="18340ee5-2ee2-4523-a1bd-00715d104e64" providerId="ADAL" clId="{231B19FB-13C4-40F9-BA23-1964A90913D0}" dt="2023-10-21T18:00:27.208" v="3440" actId="478"/>
          <ac:spMkLst>
            <pc:docMk/>
            <pc:sldMk cId="1296163990" sldId="850"/>
            <ac:spMk id="4" creationId="{1813A63C-AB77-88E5-D320-B818CDF01DEA}"/>
          </ac:spMkLst>
        </pc:spChg>
        <pc:spChg chg="add mod">
          <ac:chgData name="Robert Groves" userId="18340ee5-2ee2-4523-a1bd-00715d104e64" providerId="ADAL" clId="{231B19FB-13C4-40F9-BA23-1964A90913D0}" dt="2023-10-24T14:22:28.027" v="11286" actId="1076"/>
          <ac:spMkLst>
            <pc:docMk/>
            <pc:sldMk cId="1296163990" sldId="850"/>
            <ac:spMk id="5" creationId="{E2827EB6-736F-73F0-FABA-E70E55A602D5}"/>
          </ac:spMkLst>
        </pc:spChg>
        <pc:spChg chg="del">
          <ac:chgData name="Robert Groves" userId="18340ee5-2ee2-4523-a1bd-00715d104e64" providerId="ADAL" clId="{231B19FB-13C4-40F9-BA23-1964A90913D0}" dt="2023-10-21T18:00:07.552" v="3420" actId="478"/>
          <ac:spMkLst>
            <pc:docMk/>
            <pc:sldMk cId="1296163990" sldId="850"/>
            <ac:spMk id="6" creationId="{3C87C273-51ED-12B6-BDD7-7A28E31A4BF8}"/>
          </ac:spMkLst>
        </pc:spChg>
      </pc:sldChg>
      <pc:sldChg chg="addSp delSp modSp add del mod ord">
        <pc:chgData name="Robert Groves" userId="18340ee5-2ee2-4523-a1bd-00715d104e64" providerId="ADAL" clId="{231B19FB-13C4-40F9-BA23-1964A90913D0}" dt="2023-10-23T15:13:15.660" v="7579" actId="47"/>
        <pc:sldMkLst>
          <pc:docMk/>
          <pc:sldMk cId="3223315904" sldId="851"/>
        </pc:sldMkLst>
        <pc:spChg chg="del">
          <ac:chgData name="Robert Groves" userId="18340ee5-2ee2-4523-a1bd-00715d104e64" providerId="ADAL" clId="{231B19FB-13C4-40F9-BA23-1964A90913D0}" dt="2023-10-21T18:13:26.981" v="4087" actId="478"/>
          <ac:spMkLst>
            <pc:docMk/>
            <pc:sldMk cId="3223315904" sldId="851"/>
            <ac:spMk id="2" creationId="{125140AD-44C4-3AC3-171A-F8D273A79CD2}"/>
          </ac:spMkLst>
        </pc:spChg>
        <pc:spChg chg="mod">
          <ac:chgData name="Robert Groves" userId="18340ee5-2ee2-4523-a1bd-00715d104e64" providerId="ADAL" clId="{231B19FB-13C4-40F9-BA23-1964A90913D0}" dt="2023-10-21T18:13:21.848" v="4086" actId="20577"/>
          <ac:spMkLst>
            <pc:docMk/>
            <pc:sldMk cId="3223315904" sldId="851"/>
            <ac:spMk id="4" creationId="{070DC908-3191-58D8-6655-620E2932D20E}"/>
          </ac:spMkLst>
        </pc:spChg>
        <pc:spChg chg="add mod">
          <ac:chgData name="Robert Groves" userId="18340ee5-2ee2-4523-a1bd-00715d104e64" providerId="ADAL" clId="{231B19FB-13C4-40F9-BA23-1964A90913D0}" dt="2023-10-21T19:24:45.153" v="5640" actId="20577"/>
          <ac:spMkLst>
            <pc:docMk/>
            <pc:sldMk cId="3223315904" sldId="851"/>
            <ac:spMk id="5" creationId="{84C48AF2-D2F6-4B0B-E304-455BB55D6C69}"/>
          </ac:spMkLst>
        </pc:spChg>
      </pc:sldChg>
      <pc:sldChg chg="addSp delSp modSp add mod ord">
        <pc:chgData name="Robert Groves" userId="18340ee5-2ee2-4523-a1bd-00715d104e64" providerId="ADAL" clId="{231B19FB-13C4-40F9-BA23-1964A90913D0}" dt="2023-10-24T13:54:59.621" v="11045" actId="1076"/>
        <pc:sldMkLst>
          <pc:docMk/>
          <pc:sldMk cId="1458122455" sldId="852"/>
        </pc:sldMkLst>
        <pc:spChg chg="mod">
          <ac:chgData name="Robert Groves" userId="18340ee5-2ee2-4523-a1bd-00715d104e64" providerId="ADAL" clId="{231B19FB-13C4-40F9-BA23-1964A90913D0}" dt="2023-10-24T13:54:59.621" v="11045" actId="1076"/>
          <ac:spMkLst>
            <pc:docMk/>
            <pc:sldMk cId="1458122455" sldId="852"/>
            <ac:spMk id="4" creationId="{070DC908-3191-58D8-6655-620E2932D20E}"/>
          </ac:spMkLst>
        </pc:spChg>
        <pc:spChg chg="mod">
          <ac:chgData name="Robert Groves" userId="18340ee5-2ee2-4523-a1bd-00715d104e64" providerId="ADAL" clId="{231B19FB-13C4-40F9-BA23-1964A90913D0}" dt="2023-10-24T13:54:56.548" v="11044" actId="1076"/>
          <ac:spMkLst>
            <pc:docMk/>
            <pc:sldMk cId="1458122455" sldId="852"/>
            <ac:spMk id="5" creationId="{84C48AF2-D2F6-4B0B-E304-455BB55D6C69}"/>
          </ac:spMkLst>
        </pc:spChg>
        <pc:picChg chg="add mod">
          <ac:chgData name="Robert Groves" userId="18340ee5-2ee2-4523-a1bd-00715d104e64" providerId="ADAL" clId="{231B19FB-13C4-40F9-BA23-1964A90913D0}" dt="2023-10-24T13:54:50.727" v="11043"/>
          <ac:picMkLst>
            <pc:docMk/>
            <pc:sldMk cId="1458122455" sldId="852"/>
            <ac:picMk id="2" creationId="{D8EABF70-E847-DA09-FC10-7674DA26E579}"/>
          </ac:picMkLst>
        </pc:picChg>
        <pc:picChg chg="del">
          <ac:chgData name="Robert Groves" userId="18340ee5-2ee2-4523-a1bd-00715d104e64" providerId="ADAL" clId="{231B19FB-13C4-40F9-BA23-1964A90913D0}" dt="2023-10-24T13:54:25.297" v="10883" actId="478"/>
          <ac:picMkLst>
            <pc:docMk/>
            <pc:sldMk cId="1458122455" sldId="852"/>
            <ac:picMk id="3" creationId="{8F93280F-C31E-F643-4433-2BE0EF51D054}"/>
          </ac:picMkLst>
        </pc:picChg>
      </pc:sldChg>
      <pc:sldChg chg="addSp delSp modSp add mod ord">
        <pc:chgData name="Robert Groves" userId="18340ee5-2ee2-4523-a1bd-00715d104e64" providerId="ADAL" clId="{231B19FB-13C4-40F9-BA23-1964A90913D0}" dt="2023-10-27T09:46:29.719" v="11384" actId="6549"/>
        <pc:sldMkLst>
          <pc:docMk/>
          <pc:sldMk cId="224966501" sldId="853"/>
        </pc:sldMkLst>
        <pc:spChg chg="mod">
          <ac:chgData name="Robert Groves" userId="18340ee5-2ee2-4523-a1bd-00715d104e64" providerId="ADAL" clId="{231B19FB-13C4-40F9-BA23-1964A90913D0}" dt="2023-10-27T09:46:29.719" v="11384" actId="6549"/>
          <ac:spMkLst>
            <pc:docMk/>
            <pc:sldMk cId="224966501" sldId="853"/>
            <ac:spMk id="2" creationId="{C75C9AC6-E8D4-81F8-873B-2AD9102C63CC}"/>
          </ac:spMkLst>
        </pc:spChg>
        <pc:spChg chg="mod">
          <ac:chgData name="Robert Groves" userId="18340ee5-2ee2-4523-a1bd-00715d104e64" providerId="ADAL" clId="{231B19FB-13C4-40F9-BA23-1964A90913D0}" dt="2023-10-24T13:54:07.156" v="10881" actId="1038"/>
          <ac:spMkLst>
            <pc:docMk/>
            <pc:sldMk cId="224966501" sldId="853"/>
            <ac:spMk id="9" creationId="{24FD1763-E64D-4529-0D89-4F515C46659E}"/>
          </ac:spMkLst>
        </pc:spChg>
        <pc:picChg chg="add mod">
          <ac:chgData name="Robert Groves" userId="18340ee5-2ee2-4523-a1bd-00715d104e64" providerId="ADAL" clId="{231B19FB-13C4-40F9-BA23-1964A90913D0}" dt="2023-10-24T13:54:17.604" v="10882"/>
          <ac:picMkLst>
            <pc:docMk/>
            <pc:sldMk cId="224966501" sldId="853"/>
            <ac:picMk id="3" creationId="{8BE1641B-C4CB-028A-DDFE-1D310BD6F044}"/>
          </ac:picMkLst>
        </pc:picChg>
        <pc:picChg chg="del">
          <ac:chgData name="Robert Groves" userId="18340ee5-2ee2-4523-a1bd-00715d104e64" providerId="ADAL" clId="{231B19FB-13C4-40F9-BA23-1964A90913D0}" dt="2023-10-24T13:53:58.907" v="10747" actId="478"/>
          <ac:picMkLst>
            <pc:docMk/>
            <pc:sldMk cId="224966501" sldId="853"/>
            <ac:picMk id="12" creationId="{F86538A6-6D76-DA12-E82B-5302A152B723}"/>
          </ac:picMkLst>
        </pc:picChg>
      </pc:sldChg>
      <pc:sldChg chg="addSp delSp modSp add del mod">
        <pc:chgData name="Robert Groves" userId="18340ee5-2ee2-4523-a1bd-00715d104e64" providerId="ADAL" clId="{231B19FB-13C4-40F9-BA23-1964A90913D0}" dt="2023-10-23T14:18:26.068" v="7243" actId="47"/>
        <pc:sldMkLst>
          <pc:docMk/>
          <pc:sldMk cId="1013597397" sldId="854"/>
        </pc:sldMkLst>
        <pc:spChg chg="mod">
          <ac:chgData name="Robert Groves" userId="18340ee5-2ee2-4523-a1bd-00715d104e64" providerId="ADAL" clId="{231B19FB-13C4-40F9-BA23-1964A90913D0}" dt="2023-10-23T14:11:23.927" v="6870" actId="20577"/>
          <ac:spMkLst>
            <pc:docMk/>
            <pc:sldMk cId="1013597397" sldId="854"/>
            <ac:spMk id="5" creationId="{52EBD7CB-CAB0-238B-96A4-71E2BBF45749}"/>
          </ac:spMkLst>
        </pc:spChg>
        <pc:spChg chg="del">
          <ac:chgData name="Robert Groves" userId="18340ee5-2ee2-4523-a1bd-00715d104e64" providerId="ADAL" clId="{231B19FB-13C4-40F9-BA23-1964A90913D0}" dt="2023-10-23T14:10:27.727" v="6837" actId="478"/>
          <ac:spMkLst>
            <pc:docMk/>
            <pc:sldMk cId="1013597397" sldId="854"/>
            <ac:spMk id="6" creationId="{3C87C273-51ED-12B6-BDD7-7A28E31A4BF8}"/>
          </ac:spMkLst>
        </pc:spChg>
        <pc:spChg chg="add del mod">
          <ac:chgData name="Robert Groves" userId="18340ee5-2ee2-4523-a1bd-00715d104e64" providerId="ADAL" clId="{231B19FB-13C4-40F9-BA23-1964A90913D0}" dt="2023-10-23T14:11:29.698" v="6876" actId="20577"/>
          <ac:spMkLst>
            <pc:docMk/>
            <pc:sldMk cId="1013597397" sldId="854"/>
            <ac:spMk id="7" creationId="{32E5C316-0755-C950-B60C-3C86EAAB8FBD}"/>
          </ac:spMkLst>
        </pc:spChg>
        <pc:spChg chg="add del mod">
          <ac:chgData name="Robert Groves" userId="18340ee5-2ee2-4523-a1bd-00715d104e64" providerId="ADAL" clId="{231B19FB-13C4-40F9-BA23-1964A90913D0}" dt="2023-10-23T14:11:32.129" v="6877" actId="6549"/>
          <ac:spMkLst>
            <pc:docMk/>
            <pc:sldMk cId="1013597397" sldId="854"/>
            <ac:spMk id="8" creationId="{1CA253FC-B5F3-1847-5EFB-48AA6D0EA241}"/>
          </ac:spMkLst>
        </pc:spChg>
        <pc:spChg chg="add del mod">
          <ac:chgData name="Robert Groves" userId="18340ee5-2ee2-4523-a1bd-00715d104e64" providerId="ADAL" clId="{231B19FB-13C4-40F9-BA23-1964A90913D0}" dt="2023-10-23T14:11:09.168" v="6841" actId="478"/>
          <ac:spMkLst>
            <pc:docMk/>
            <pc:sldMk cId="1013597397" sldId="854"/>
            <ac:spMk id="9" creationId="{223DE4BD-142B-A58E-B22C-0CC3BFF58B08}"/>
          </ac:spMkLst>
        </pc:spChg>
        <pc:spChg chg="add del mod">
          <ac:chgData name="Robert Groves" userId="18340ee5-2ee2-4523-a1bd-00715d104e64" providerId="ADAL" clId="{231B19FB-13C4-40F9-BA23-1964A90913D0}" dt="2023-10-23T14:11:09.168" v="6841" actId="478"/>
          <ac:spMkLst>
            <pc:docMk/>
            <pc:sldMk cId="1013597397" sldId="854"/>
            <ac:spMk id="10" creationId="{A0CE7DF3-0101-6096-E8C3-F4A167C45677}"/>
          </ac:spMkLst>
        </pc:spChg>
        <pc:spChg chg="add del mod">
          <ac:chgData name="Robert Groves" userId="18340ee5-2ee2-4523-a1bd-00715d104e64" providerId="ADAL" clId="{231B19FB-13C4-40F9-BA23-1964A90913D0}" dt="2023-10-23T14:11:09.168" v="6841" actId="478"/>
          <ac:spMkLst>
            <pc:docMk/>
            <pc:sldMk cId="1013597397" sldId="854"/>
            <ac:spMk id="11" creationId="{F34DEF88-938F-8D15-E7A8-085BBE94FA22}"/>
          </ac:spMkLst>
        </pc:spChg>
        <pc:spChg chg="add del mod">
          <ac:chgData name="Robert Groves" userId="18340ee5-2ee2-4523-a1bd-00715d104e64" providerId="ADAL" clId="{231B19FB-13C4-40F9-BA23-1964A90913D0}" dt="2023-10-23T14:11:09.168" v="6841" actId="478"/>
          <ac:spMkLst>
            <pc:docMk/>
            <pc:sldMk cId="1013597397" sldId="854"/>
            <ac:spMk id="12" creationId="{4485C64B-9884-57A5-4D8D-A20909E5A0CB}"/>
          </ac:spMkLst>
        </pc:spChg>
        <pc:spChg chg="add del mod">
          <ac:chgData name="Robert Groves" userId="18340ee5-2ee2-4523-a1bd-00715d104e64" providerId="ADAL" clId="{231B19FB-13C4-40F9-BA23-1964A90913D0}" dt="2023-10-23T14:11:09.168" v="6841" actId="478"/>
          <ac:spMkLst>
            <pc:docMk/>
            <pc:sldMk cId="1013597397" sldId="854"/>
            <ac:spMk id="13" creationId="{365FBD93-3D24-CB91-ECA2-3FA261323831}"/>
          </ac:spMkLst>
        </pc:spChg>
        <pc:spChg chg="add del mod">
          <ac:chgData name="Robert Groves" userId="18340ee5-2ee2-4523-a1bd-00715d104e64" providerId="ADAL" clId="{231B19FB-13C4-40F9-BA23-1964A90913D0}" dt="2023-10-23T14:11:09.168" v="6841" actId="478"/>
          <ac:spMkLst>
            <pc:docMk/>
            <pc:sldMk cId="1013597397" sldId="854"/>
            <ac:spMk id="14" creationId="{F9D43591-63F9-49B6-59B7-6DB3CEA7C321}"/>
          </ac:spMkLst>
        </pc:spChg>
        <pc:spChg chg="add del mod">
          <ac:chgData name="Robert Groves" userId="18340ee5-2ee2-4523-a1bd-00715d104e64" providerId="ADAL" clId="{231B19FB-13C4-40F9-BA23-1964A90913D0}" dt="2023-10-23T14:11:09.168" v="6841" actId="478"/>
          <ac:spMkLst>
            <pc:docMk/>
            <pc:sldMk cId="1013597397" sldId="854"/>
            <ac:spMk id="15" creationId="{7FE04271-8199-1C1D-39B7-897B03FF63A9}"/>
          </ac:spMkLst>
        </pc:spChg>
        <pc:spChg chg="add del mod">
          <ac:chgData name="Robert Groves" userId="18340ee5-2ee2-4523-a1bd-00715d104e64" providerId="ADAL" clId="{231B19FB-13C4-40F9-BA23-1964A90913D0}" dt="2023-10-23T14:11:09.168" v="6841" actId="478"/>
          <ac:spMkLst>
            <pc:docMk/>
            <pc:sldMk cId="1013597397" sldId="854"/>
            <ac:spMk id="16" creationId="{D4B2AA57-CC2B-042F-9DF9-C6112A9DB383}"/>
          </ac:spMkLst>
        </pc:spChg>
        <pc:spChg chg="add del mod">
          <ac:chgData name="Robert Groves" userId="18340ee5-2ee2-4523-a1bd-00715d104e64" providerId="ADAL" clId="{231B19FB-13C4-40F9-BA23-1964A90913D0}" dt="2023-10-23T14:11:09.168" v="6841" actId="478"/>
          <ac:spMkLst>
            <pc:docMk/>
            <pc:sldMk cId="1013597397" sldId="854"/>
            <ac:spMk id="17" creationId="{8DFB56D5-6265-181A-8B7A-E5CD83ED3563}"/>
          </ac:spMkLst>
        </pc:spChg>
        <pc:spChg chg="add del mod">
          <ac:chgData name="Robert Groves" userId="18340ee5-2ee2-4523-a1bd-00715d104e64" providerId="ADAL" clId="{231B19FB-13C4-40F9-BA23-1964A90913D0}" dt="2023-10-23T14:11:10.667" v="6842" actId="478"/>
          <ac:spMkLst>
            <pc:docMk/>
            <pc:sldMk cId="1013597397" sldId="854"/>
            <ac:spMk id="18" creationId="{FFDD6EA5-4EC0-2224-5EB2-C2ECDB73CFA3}"/>
          </ac:spMkLst>
        </pc:spChg>
        <pc:picChg chg="del">
          <ac:chgData name="Robert Groves" userId="18340ee5-2ee2-4523-a1bd-00715d104e64" providerId="ADAL" clId="{231B19FB-13C4-40F9-BA23-1964A90913D0}" dt="2023-10-23T14:10:20.981" v="6835" actId="478"/>
          <ac:picMkLst>
            <pc:docMk/>
            <pc:sldMk cId="1013597397" sldId="854"/>
            <ac:picMk id="2" creationId="{00000000-0000-0000-0000-000000000000}"/>
          </ac:picMkLst>
        </pc:picChg>
        <pc:cxnChg chg="add del mod">
          <ac:chgData name="Robert Groves" userId="18340ee5-2ee2-4523-a1bd-00715d104e64" providerId="ADAL" clId="{231B19FB-13C4-40F9-BA23-1964A90913D0}" dt="2023-10-23T14:11:36.123" v="6878" actId="478"/>
          <ac:cxnSpMkLst>
            <pc:docMk/>
            <pc:sldMk cId="1013597397" sldId="854"/>
            <ac:cxnSpMk id="3" creationId="{DCFBBBBB-FEA7-26D3-073A-C0D6E4B57632}"/>
          </ac:cxnSpMkLst>
        </pc:cxnChg>
        <pc:cxnChg chg="add del mod">
          <ac:chgData name="Robert Groves" userId="18340ee5-2ee2-4523-a1bd-00715d104e64" providerId="ADAL" clId="{231B19FB-13C4-40F9-BA23-1964A90913D0}" dt="2023-10-23T14:11:37.044" v="6879" actId="478"/>
          <ac:cxnSpMkLst>
            <pc:docMk/>
            <pc:sldMk cId="1013597397" sldId="854"/>
            <ac:cxnSpMk id="4" creationId="{3E38FB8B-903B-CD2F-3455-67571989CE96}"/>
          </ac:cxnSpMkLst>
        </pc:cxnChg>
      </pc:sldChg>
      <pc:sldChg chg="addSp delSp modSp add mod">
        <pc:chgData name="Robert Groves" userId="18340ee5-2ee2-4523-a1bd-00715d104e64" providerId="ADAL" clId="{231B19FB-13C4-40F9-BA23-1964A90913D0}" dt="2023-10-24T12:08:49.190" v="9388" actId="20577"/>
        <pc:sldMkLst>
          <pc:docMk/>
          <pc:sldMk cId="868915655" sldId="855"/>
        </pc:sldMkLst>
        <pc:spChg chg="add mod">
          <ac:chgData name="Robert Groves" userId="18340ee5-2ee2-4523-a1bd-00715d104e64" providerId="ADAL" clId="{231B19FB-13C4-40F9-BA23-1964A90913D0}" dt="2023-10-23T14:14:35.910" v="7135"/>
          <ac:spMkLst>
            <pc:docMk/>
            <pc:sldMk cId="868915655" sldId="855"/>
            <ac:spMk id="4" creationId="{87A82FBF-B6EB-0A78-A831-560D2238C6B9}"/>
          </ac:spMkLst>
        </pc:spChg>
        <pc:spChg chg="del">
          <ac:chgData name="Robert Groves" userId="18340ee5-2ee2-4523-a1bd-00715d104e64" providerId="ADAL" clId="{231B19FB-13C4-40F9-BA23-1964A90913D0}" dt="2023-10-23T14:11:45.308" v="6881" actId="478"/>
          <ac:spMkLst>
            <pc:docMk/>
            <pc:sldMk cId="868915655" sldId="855"/>
            <ac:spMk id="5" creationId="{52EBD7CB-CAB0-238B-96A4-71E2BBF45749}"/>
          </ac:spMkLst>
        </pc:spChg>
        <pc:spChg chg="del">
          <ac:chgData name="Robert Groves" userId="18340ee5-2ee2-4523-a1bd-00715d104e64" providerId="ADAL" clId="{231B19FB-13C4-40F9-BA23-1964A90913D0}" dt="2023-10-23T14:11:45.308" v="6881" actId="478"/>
          <ac:spMkLst>
            <pc:docMk/>
            <pc:sldMk cId="868915655" sldId="855"/>
            <ac:spMk id="6" creationId="{3C87C273-51ED-12B6-BDD7-7A28E31A4BF8}"/>
          </ac:spMkLst>
        </pc:spChg>
        <pc:graphicFrameChg chg="add mod modGraphic">
          <ac:chgData name="Robert Groves" userId="18340ee5-2ee2-4523-a1bd-00715d104e64" providerId="ADAL" clId="{231B19FB-13C4-40F9-BA23-1964A90913D0}" dt="2023-10-24T12:08:49.190" v="9388" actId="20577"/>
          <ac:graphicFrameMkLst>
            <pc:docMk/>
            <pc:sldMk cId="868915655" sldId="855"/>
            <ac:graphicFrameMk id="3" creationId="{CA6BBCD2-8BDC-5016-2873-F9024C417E7F}"/>
          </ac:graphicFrameMkLst>
        </pc:graphicFrameChg>
        <pc:picChg chg="del">
          <ac:chgData name="Robert Groves" userId="18340ee5-2ee2-4523-a1bd-00715d104e64" providerId="ADAL" clId="{231B19FB-13C4-40F9-BA23-1964A90913D0}" dt="2023-10-23T14:11:45.308" v="6881" actId="478"/>
          <ac:picMkLst>
            <pc:docMk/>
            <pc:sldMk cId="868915655" sldId="855"/>
            <ac:picMk id="2" creationId="{00000000-0000-0000-0000-000000000000}"/>
          </ac:picMkLst>
        </pc:picChg>
      </pc:sldChg>
      <pc:sldChg chg="addSp modSp add mod">
        <pc:chgData name="Robert Groves" userId="18340ee5-2ee2-4523-a1bd-00715d104e64" providerId="ADAL" clId="{231B19FB-13C4-40F9-BA23-1964A90913D0}" dt="2023-10-24T13:51:04.855" v="10732" actId="20577"/>
        <pc:sldMkLst>
          <pc:docMk/>
          <pc:sldMk cId="3729341280" sldId="856"/>
        </pc:sldMkLst>
        <pc:spChg chg="mod">
          <ac:chgData name="Robert Groves" userId="18340ee5-2ee2-4523-a1bd-00715d104e64" providerId="ADAL" clId="{231B19FB-13C4-40F9-BA23-1964A90913D0}" dt="2023-10-24T11:32:37.937" v="8363" actId="164"/>
          <ac:spMkLst>
            <pc:docMk/>
            <pc:sldMk cId="3729341280" sldId="856"/>
            <ac:spMk id="6" creationId="{80EDEDE6-62BF-59AC-D32D-EBA2CA68BE37}"/>
          </ac:spMkLst>
        </pc:spChg>
        <pc:spChg chg="mod">
          <ac:chgData name="Robert Groves" userId="18340ee5-2ee2-4523-a1bd-00715d104e64" providerId="ADAL" clId="{231B19FB-13C4-40F9-BA23-1964A90913D0}" dt="2023-10-24T11:34:11.527" v="8506" actId="1076"/>
          <ac:spMkLst>
            <pc:docMk/>
            <pc:sldMk cId="3729341280" sldId="856"/>
            <ac:spMk id="7" creationId="{4DA679D9-28C7-A1B3-F5D5-A9FD12A0CF16}"/>
          </ac:spMkLst>
        </pc:spChg>
        <pc:spChg chg="mod">
          <ac:chgData name="Robert Groves" userId="18340ee5-2ee2-4523-a1bd-00715d104e64" providerId="ADAL" clId="{231B19FB-13C4-40F9-BA23-1964A90913D0}" dt="2023-10-24T13:51:04.855" v="10732" actId="20577"/>
          <ac:spMkLst>
            <pc:docMk/>
            <pc:sldMk cId="3729341280" sldId="856"/>
            <ac:spMk id="8" creationId="{EB01AC4D-5059-D568-699E-D21D3E8BC53A}"/>
          </ac:spMkLst>
        </pc:spChg>
        <pc:grpChg chg="add mod ord">
          <ac:chgData name="Robert Groves" userId="18340ee5-2ee2-4523-a1bd-00715d104e64" providerId="ADAL" clId="{231B19FB-13C4-40F9-BA23-1964A90913D0}" dt="2023-10-24T11:32:49.131" v="8365" actId="167"/>
          <ac:grpSpMkLst>
            <pc:docMk/>
            <pc:sldMk cId="3729341280" sldId="856"/>
            <ac:grpSpMk id="2" creationId="{061011A3-D0FD-A7FF-8438-BC1CB4D25536}"/>
          </ac:grpSpMkLst>
        </pc:grpChg>
        <pc:picChg chg="mod">
          <ac:chgData name="Robert Groves" userId="18340ee5-2ee2-4523-a1bd-00715d104e64" providerId="ADAL" clId="{231B19FB-13C4-40F9-BA23-1964A90913D0}" dt="2023-10-24T11:32:37.937" v="8363" actId="164"/>
          <ac:picMkLst>
            <pc:docMk/>
            <pc:sldMk cId="3729341280" sldId="856"/>
            <ac:picMk id="9" creationId="{7CA8019B-74B8-65D5-5F51-8CC3EAF56F0F}"/>
          </ac:picMkLst>
        </pc:picChg>
      </pc:sldChg>
      <pc:sldChg chg="new del">
        <pc:chgData name="Robert Groves" userId="18340ee5-2ee2-4523-a1bd-00715d104e64" providerId="ADAL" clId="{231B19FB-13C4-40F9-BA23-1964A90913D0}" dt="2023-10-24T11:46:00.142" v="8662" actId="47"/>
        <pc:sldMkLst>
          <pc:docMk/>
          <pc:sldMk cId="692131196" sldId="857"/>
        </pc:sldMkLst>
      </pc:sldChg>
      <pc:sldChg chg="modSp add mod">
        <pc:chgData name="Robert Groves" userId="18340ee5-2ee2-4523-a1bd-00715d104e64" providerId="ADAL" clId="{231B19FB-13C4-40F9-BA23-1964A90913D0}" dt="2023-10-24T12:08:54.121" v="9389"/>
        <pc:sldMkLst>
          <pc:docMk/>
          <pc:sldMk cId="2756254436" sldId="857"/>
        </pc:sldMkLst>
        <pc:graphicFrameChg chg="mod modGraphic">
          <ac:chgData name="Robert Groves" userId="18340ee5-2ee2-4523-a1bd-00715d104e64" providerId="ADAL" clId="{231B19FB-13C4-40F9-BA23-1964A90913D0}" dt="2023-10-24T12:08:54.121" v="9389"/>
          <ac:graphicFrameMkLst>
            <pc:docMk/>
            <pc:sldMk cId="2756254436" sldId="857"/>
            <ac:graphicFrameMk id="3" creationId="{CA6BBCD2-8BDC-5016-2873-F9024C417E7F}"/>
          </ac:graphicFrameMkLst>
        </pc:graphicFrameChg>
      </pc:sldChg>
      <pc:sldChg chg="new del">
        <pc:chgData name="Robert Groves" userId="18340ee5-2ee2-4523-a1bd-00715d104e64" providerId="ADAL" clId="{231B19FB-13C4-40F9-BA23-1964A90913D0}" dt="2023-10-24T11:45:54.208" v="8660" actId="680"/>
        <pc:sldMkLst>
          <pc:docMk/>
          <pc:sldMk cId="4121702549" sldId="857"/>
        </pc:sldMkLst>
      </pc:sldChg>
      <pc:sldChg chg="delSp modSp add mod ord">
        <pc:chgData name="Robert Groves" userId="18340ee5-2ee2-4523-a1bd-00715d104e64" providerId="ADAL" clId="{231B19FB-13C4-40F9-BA23-1964A90913D0}" dt="2023-10-24T13:24:02.325" v="10480" actId="1076"/>
        <pc:sldMkLst>
          <pc:docMk/>
          <pc:sldMk cId="4091634358" sldId="858"/>
        </pc:sldMkLst>
        <pc:spChg chg="mod">
          <ac:chgData name="Robert Groves" userId="18340ee5-2ee2-4523-a1bd-00715d104e64" providerId="ADAL" clId="{231B19FB-13C4-40F9-BA23-1964A90913D0}" dt="2023-10-24T12:05:30.581" v="9299" actId="20577"/>
          <ac:spMkLst>
            <pc:docMk/>
            <pc:sldMk cId="4091634358" sldId="858"/>
            <ac:spMk id="4" creationId="{070DC908-3191-58D8-6655-620E2932D20E}"/>
          </ac:spMkLst>
        </pc:spChg>
        <pc:spChg chg="del">
          <ac:chgData name="Robert Groves" userId="18340ee5-2ee2-4523-a1bd-00715d104e64" providerId="ADAL" clId="{231B19FB-13C4-40F9-BA23-1964A90913D0}" dt="2023-10-24T13:18:22.322" v="10378" actId="478"/>
          <ac:spMkLst>
            <pc:docMk/>
            <pc:sldMk cId="4091634358" sldId="858"/>
            <ac:spMk id="13" creationId="{4110CF28-94E3-7BD5-FBD7-D0D47956A33C}"/>
          </ac:spMkLst>
        </pc:spChg>
        <pc:graphicFrameChg chg="mod">
          <ac:chgData name="Robert Groves" userId="18340ee5-2ee2-4523-a1bd-00715d104e64" providerId="ADAL" clId="{231B19FB-13C4-40F9-BA23-1964A90913D0}" dt="2023-10-24T13:24:02.325" v="10480" actId="1076"/>
          <ac:graphicFrameMkLst>
            <pc:docMk/>
            <pc:sldMk cId="4091634358" sldId="858"/>
            <ac:graphicFrameMk id="2" creationId="{7E8B1399-C6A6-DCF4-9880-58E21FA6B8CA}"/>
          </ac:graphicFrameMkLst>
        </pc:graphicFrameChg>
      </pc:sldChg>
      <pc:sldChg chg="delSp modSp add mod ord modCm">
        <pc:chgData name="Robert Groves" userId="18340ee5-2ee2-4523-a1bd-00715d104e64" providerId="ADAL" clId="{231B19FB-13C4-40F9-BA23-1964A90913D0}" dt="2023-10-25T10:37:35.149" v="11309" actId="14100"/>
        <pc:sldMkLst>
          <pc:docMk/>
          <pc:sldMk cId="1274688302" sldId="859"/>
        </pc:sldMkLst>
        <pc:spChg chg="mod">
          <ac:chgData name="Robert Groves" userId="18340ee5-2ee2-4523-a1bd-00715d104e64" providerId="ADAL" clId="{231B19FB-13C4-40F9-BA23-1964A90913D0}" dt="2023-10-24T12:09:01.367" v="9404" actId="20577"/>
          <ac:spMkLst>
            <pc:docMk/>
            <pc:sldMk cId="1274688302" sldId="859"/>
            <ac:spMk id="4" creationId="{070DC908-3191-58D8-6655-620E2932D20E}"/>
          </ac:spMkLst>
        </pc:spChg>
        <pc:spChg chg="del">
          <ac:chgData name="Robert Groves" userId="18340ee5-2ee2-4523-a1bd-00715d104e64" providerId="ADAL" clId="{231B19FB-13C4-40F9-BA23-1964A90913D0}" dt="2023-10-24T13:20:09.829" v="10468" actId="478"/>
          <ac:spMkLst>
            <pc:docMk/>
            <pc:sldMk cId="1274688302" sldId="859"/>
            <ac:spMk id="13" creationId="{4110CF28-94E3-7BD5-FBD7-D0D47956A33C}"/>
          </ac:spMkLst>
        </pc:spChg>
        <pc:graphicFrameChg chg="mod">
          <ac:chgData name="Robert Groves" userId="18340ee5-2ee2-4523-a1bd-00715d104e64" providerId="ADAL" clId="{231B19FB-13C4-40F9-BA23-1964A90913D0}" dt="2023-10-25T10:37:35.149" v="11309" actId="14100"/>
          <ac:graphicFrameMkLst>
            <pc:docMk/>
            <pc:sldMk cId="1274688302" sldId="859"/>
            <ac:graphicFrameMk id="2" creationId="{7E8B1399-C6A6-DCF4-9880-58E21FA6B8CA}"/>
          </ac:graphicFrameMkLst>
        </pc:graphicFrameChg>
        <pc:extLst>
          <p:ext xmlns:p="http://schemas.openxmlformats.org/presentationml/2006/main" uri="{D6D511B9-2390-475A-947B-AFAB55BFBCF1}">
            <pc226:cmChg xmlns:pc226="http://schemas.microsoft.com/office/powerpoint/2022/06/main/command" chg="">
              <pc226:chgData name="Robert Groves" userId="18340ee5-2ee2-4523-a1bd-00715d104e64" providerId="ADAL" clId="{231B19FB-13C4-40F9-BA23-1964A90913D0}" dt="2023-10-25T10:37:22.545" v="11287"/>
              <pc2:cmMkLst xmlns:pc2="http://schemas.microsoft.com/office/powerpoint/2019/9/main/command">
                <pc:docMk/>
                <pc:sldMk cId="1274688302" sldId="859"/>
                <pc2:cmMk id="{913316E9-3BAA-455C-9EF8-B8663AA95FF4}"/>
              </pc2:cmMkLst>
              <pc226:cmRplyChg chg="add">
                <pc226:chgData name="Robert Groves" userId="18340ee5-2ee2-4523-a1bd-00715d104e64" providerId="ADAL" clId="{231B19FB-13C4-40F9-BA23-1964A90913D0}" dt="2023-10-25T10:37:22.545" v="11287"/>
                <pc2:cmRplyMkLst xmlns:pc2="http://schemas.microsoft.com/office/powerpoint/2019/9/main/command">
                  <pc:docMk/>
                  <pc:sldMk cId="1274688302" sldId="859"/>
                  <pc2:cmMk id="{913316E9-3BAA-455C-9EF8-B8663AA95FF4}"/>
                  <pc2:cmRplyMk id="{E832B660-DB78-4135-9814-3A4A3994FABF}"/>
                </pc2:cmRplyMkLst>
              </pc226:cmRplyChg>
            </pc226:cmChg>
          </p:ext>
        </pc:extLst>
      </pc:sldChg>
      <pc:sldChg chg="modSp mod">
        <pc:chgData name="Robert Groves" userId="18340ee5-2ee2-4523-a1bd-00715d104e64" providerId="ADAL" clId="{231B19FB-13C4-40F9-BA23-1964A90913D0}" dt="2023-10-27T09:46:49.245" v="11385" actId="1076"/>
        <pc:sldMkLst>
          <pc:docMk/>
          <pc:sldMk cId="3680041809" sldId="861"/>
        </pc:sldMkLst>
        <pc:spChg chg="mod">
          <ac:chgData name="Robert Groves" userId="18340ee5-2ee2-4523-a1bd-00715d104e64" providerId="ADAL" clId="{231B19FB-13C4-40F9-BA23-1964A90913D0}" dt="2023-10-27T09:46:49.245" v="11385" actId="1076"/>
          <ac:spMkLst>
            <pc:docMk/>
            <pc:sldMk cId="3680041809" sldId="861"/>
            <ac:spMk id="13" creationId="{4110CF28-94E3-7BD5-FBD7-D0D47956A33C}"/>
          </ac:spMkLst>
        </pc:spChg>
      </pc:sldChg>
      <pc:sldChg chg="modSp add mod ord">
        <pc:chgData name="Robert Groves" userId="18340ee5-2ee2-4523-a1bd-00715d104e64" providerId="ADAL" clId="{231B19FB-13C4-40F9-BA23-1964A90913D0}" dt="2023-10-30T12:11:50.274" v="11466" actId="20577"/>
        <pc:sldMkLst>
          <pc:docMk/>
          <pc:sldMk cId="166497923" sldId="863"/>
        </pc:sldMkLst>
        <pc:spChg chg="mod">
          <ac:chgData name="Robert Groves" userId="18340ee5-2ee2-4523-a1bd-00715d104e64" providerId="ADAL" clId="{231B19FB-13C4-40F9-BA23-1964A90913D0}" dt="2023-10-30T12:11:50.274" v="11466" actId="20577"/>
          <ac:spMkLst>
            <pc:docMk/>
            <pc:sldMk cId="166497923" sldId="863"/>
            <ac:spMk id="7" creationId="{F0E78806-A03B-0FBE-97E3-82CBD067D0C8}"/>
          </ac:spMkLst>
        </pc:spChg>
      </pc:sldChg>
      <pc:sldChg chg="modSp add mod ord">
        <pc:chgData name="Robert Groves" userId="18340ee5-2ee2-4523-a1bd-00715d104e64" providerId="ADAL" clId="{231B19FB-13C4-40F9-BA23-1964A90913D0}" dt="2023-10-30T12:13:36.527" v="11500" actId="1076"/>
        <pc:sldMkLst>
          <pc:docMk/>
          <pc:sldMk cId="1233798305" sldId="864"/>
        </pc:sldMkLst>
        <pc:spChg chg="mod">
          <ac:chgData name="Robert Groves" userId="18340ee5-2ee2-4523-a1bd-00715d104e64" providerId="ADAL" clId="{231B19FB-13C4-40F9-BA23-1964A90913D0}" dt="2023-10-30T12:13:36.527" v="11500" actId="1076"/>
          <ac:spMkLst>
            <pc:docMk/>
            <pc:sldMk cId="1233798305" sldId="864"/>
            <ac:spMk id="2" creationId="{C75C9AC6-E8D4-81F8-873B-2AD9102C63CC}"/>
          </ac:spMkLst>
        </pc:spChg>
        <pc:spChg chg="mod">
          <ac:chgData name="Robert Groves" userId="18340ee5-2ee2-4523-a1bd-00715d104e64" providerId="ADAL" clId="{231B19FB-13C4-40F9-BA23-1964A90913D0}" dt="2023-10-30T12:12:00.929" v="11472" actId="20577"/>
          <ac:spMkLst>
            <pc:docMk/>
            <pc:sldMk cId="1233798305" sldId="864"/>
            <ac:spMk id="9" creationId="{24FD1763-E64D-4529-0D89-4F515C46659E}"/>
          </ac:spMkLst>
        </pc:spChg>
      </pc:sldChg>
      <pc:sldChg chg="modSp mod">
        <pc:chgData name="Robert Groves" userId="18340ee5-2ee2-4523-a1bd-00715d104e64" providerId="ADAL" clId="{231B19FB-13C4-40F9-BA23-1964A90913D0}" dt="2023-10-30T14:42:39.296" v="11509" actId="1076"/>
        <pc:sldMkLst>
          <pc:docMk/>
          <pc:sldMk cId="6177442" sldId="867"/>
        </pc:sldMkLst>
        <pc:spChg chg="mod">
          <ac:chgData name="Robert Groves" userId="18340ee5-2ee2-4523-a1bd-00715d104e64" providerId="ADAL" clId="{231B19FB-13C4-40F9-BA23-1964A90913D0}" dt="2023-10-30T14:42:39.296" v="11509" actId="1076"/>
          <ac:spMkLst>
            <pc:docMk/>
            <pc:sldMk cId="6177442" sldId="867"/>
            <ac:spMk id="13" creationId="{4110CF28-94E3-7BD5-FBD7-D0D47956A33C}"/>
          </ac:spMkLst>
        </pc:spChg>
        <pc:graphicFrameChg chg="mod">
          <ac:chgData name="Robert Groves" userId="18340ee5-2ee2-4523-a1bd-00715d104e64" providerId="ADAL" clId="{231B19FB-13C4-40F9-BA23-1964A90913D0}" dt="2023-10-30T14:42:36.195" v="11508" actId="1076"/>
          <ac:graphicFrameMkLst>
            <pc:docMk/>
            <pc:sldMk cId="6177442" sldId="867"/>
            <ac:graphicFrameMk id="2" creationId="{7E8B1399-C6A6-DCF4-9880-58E21FA6B8CA}"/>
          </ac:graphicFrameMkLst>
        </pc:graphicFrameChg>
      </pc:sldChg>
      <pc:sldMasterChg chg="del delSldLayout">
        <pc:chgData name="Robert Groves" userId="18340ee5-2ee2-4523-a1bd-00715d104e64" providerId="ADAL" clId="{231B19FB-13C4-40F9-BA23-1964A90913D0}" dt="2023-10-21T13:17:15.594" v="1" actId="47"/>
        <pc:sldMasterMkLst>
          <pc:docMk/>
          <pc:sldMasterMk cId="1448064908" sldId="2147484237"/>
        </pc:sldMasterMkLst>
        <pc:sldLayoutChg chg="del">
          <pc:chgData name="Robert Groves" userId="18340ee5-2ee2-4523-a1bd-00715d104e64" providerId="ADAL" clId="{231B19FB-13C4-40F9-BA23-1964A90913D0}" dt="2023-10-21T13:17:15.594" v="1" actId="47"/>
          <pc:sldLayoutMkLst>
            <pc:docMk/>
            <pc:sldMasterMk cId="1448064908" sldId="2147484237"/>
            <pc:sldLayoutMk cId="180954524" sldId="2147484238"/>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4195215241" sldId="2147484239"/>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091617221" sldId="2147484240"/>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847419400" sldId="2147484241"/>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844537495" sldId="2147484242"/>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160956462" sldId="2147484243"/>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723485414" sldId="2147484244"/>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4186165228" sldId="2147484245"/>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472360612" sldId="2147484246"/>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356647998" sldId="2147484247"/>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881584765" sldId="2147484248"/>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779911648" sldId="2147484249"/>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327236165" sldId="2147484250"/>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131088832" sldId="2147484251"/>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833694302" sldId="2147484252"/>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426141615" sldId="2147484253"/>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939354018" sldId="2147484254"/>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15676459" sldId="2147484255"/>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089556699" sldId="2147484256"/>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065652133" sldId="2147484257"/>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433553157" sldId="2147484258"/>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888610153" sldId="2147484259"/>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833152418" sldId="2147484260"/>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132014506" sldId="2147484261"/>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3094863362" sldId="2147484262"/>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110235545" sldId="2147484263"/>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156749232" sldId="2147484264"/>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103254743" sldId="2147484265"/>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743618526" sldId="2147484266"/>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235466176" sldId="2147484267"/>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956858935" sldId="2147484268"/>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2047117640" sldId="2147484269"/>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729722217" sldId="2147484270"/>
          </pc:sldLayoutMkLst>
        </pc:sldLayoutChg>
        <pc:sldLayoutChg chg="del">
          <pc:chgData name="Robert Groves" userId="18340ee5-2ee2-4523-a1bd-00715d104e64" providerId="ADAL" clId="{231B19FB-13C4-40F9-BA23-1964A90913D0}" dt="2023-10-21T13:17:15.594" v="1" actId="47"/>
          <pc:sldLayoutMkLst>
            <pc:docMk/>
            <pc:sldMasterMk cId="1448064908" sldId="2147484237"/>
            <pc:sldLayoutMk cId="182407229" sldId="2147484271"/>
          </pc:sldLayoutMkLst>
        </pc:sldLayoutChg>
      </pc:sldMasterChg>
    </pc:docChg>
  </pc:docChgLst>
  <pc:docChgLst>
    <pc:chgData name="Hamish Stout" userId="S::hamish.stout@scouts.org.uk::15f0d1f2-19d0-420e-bacb-e7d8d634b31c" providerId="AD" clId="Web-{861ADFCF-6997-749B-D483-966B2859022A}"/>
    <pc:docChg chg="">
      <pc:chgData name="Hamish Stout" userId="S::hamish.stout@scouts.org.uk::15f0d1f2-19d0-420e-bacb-e7d8d634b31c" providerId="AD" clId="Web-{861ADFCF-6997-749B-D483-966B2859022A}" dt="2023-10-25T10:46:28.215" v="0"/>
      <pc:docMkLst>
        <pc:docMk/>
      </pc:docMkLst>
      <pc:sldChg chg="modCm">
        <pc:chgData name="Hamish Stout" userId="S::hamish.stout@scouts.org.uk::15f0d1f2-19d0-420e-bacb-e7d8d634b31c" providerId="AD" clId="Web-{861ADFCF-6997-749B-D483-966B2859022A}" dt="2023-10-25T10:46:28.215" v="0"/>
        <pc:sldMkLst>
          <pc:docMk/>
          <pc:sldMk cId="619815647" sldId="330"/>
        </pc:sldMkLst>
        <pc:extLst>
          <p:ext xmlns:p="http://schemas.openxmlformats.org/presentationml/2006/main" uri="{D6D511B9-2390-475A-947B-AFAB55BFBCF1}">
            <pc226:cmChg xmlns:pc226="http://schemas.microsoft.com/office/powerpoint/2022/06/main/command" chg="">
              <pc226:chgData name="Hamish Stout" userId="S::hamish.stout@scouts.org.uk::15f0d1f2-19d0-420e-bacb-e7d8d634b31c" providerId="AD" clId="Web-{861ADFCF-6997-749B-D483-966B2859022A}" dt="2023-10-25T10:46:28.215" v="0"/>
              <pc2:cmMkLst xmlns:pc2="http://schemas.microsoft.com/office/powerpoint/2019/9/main/command">
                <pc:docMk/>
                <pc:sldMk cId="619815647" sldId="330"/>
                <pc2:cmMk id="{36529484-C383-405E-90B9-790DF0DAC405}"/>
              </pc2:cmMkLst>
              <pc226:cmRplyChg chg="add">
                <pc226:chgData name="Hamish Stout" userId="S::hamish.stout@scouts.org.uk::15f0d1f2-19d0-420e-bacb-e7d8d634b31c" providerId="AD" clId="Web-{861ADFCF-6997-749B-D483-966B2859022A}" dt="2023-10-25T10:46:28.215" v="0"/>
                <pc2:cmRplyMkLst xmlns:pc2="http://schemas.microsoft.com/office/powerpoint/2019/9/main/command">
                  <pc:docMk/>
                  <pc:sldMk cId="619815647" sldId="330"/>
                  <pc2:cmMk id="{36529484-C383-405E-90B9-790DF0DAC405}"/>
                  <pc2:cmRplyMk id="{71C2C8CC-D3FD-4C5A-B7F4-F8CC7E46BA4D}"/>
                </pc2:cmRplyMkLst>
              </pc226:cmRplyChg>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dgm:t>
        <a:bodyPr/>
        <a:lstStyle/>
        <a:p>
          <a:r>
            <a:rPr lang="en-GB"/>
            <a:t>Volunteer applies for permit through system, including selecting assessor, attaching supporting documentation</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dgm:t>
        <a:bodyPr/>
        <a:lstStyle/>
        <a:p>
          <a:r>
            <a:rPr lang="en-GB"/>
            <a:t>Selected assessor carries out technical assessment and confirms Scout rules knowledge</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dgm:t>
        <a:bodyPr/>
        <a:lstStyle/>
        <a:p>
          <a:r>
            <a:rPr lang="en-GB"/>
            <a:t>Technical assessment is recorded on system</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dgm:t>
        <a:bodyPr/>
        <a:lstStyle/>
        <a:p>
          <a:r>
            <a:rPr lang="en-GB"/>
            <a:t>Lead Volunteer or accredited person approves permit on system after confirming personal suitability </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44" custLinFactNeighborY="-22517">
        <dgm:presLayoutVars>
          <dgm:bulletEnabled val="1"/>
        </dgm:presLayoutVars>
      </dgm:prSet>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44" custLinFactNeighborY="-22517">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44" custLinFactNeighborY="-22517">
        <dgm:presLayoutVars>
          <dgm:bulletEnabled val="1"/>
        </dgm:presLayoutVars>
      </dgm:prSet>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44" custLinFactNeighborY="-22517">
        <dgm:presLayoutVars>
          <dgm:bulletEnabled val="1"/>
        </dgm:presLayoutVars>
      </dgm:prSet>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a:solidFill>
          <a:schemeClr val="accent6">
            <a:lumMod val="60000"/>
            <a:lumOff val="40000"/>
          </a:schemeClr>
        </a:solidFill>
      </dgm:spPr>
      <dgm:t>
        <a:bodyPr/>
        <a:lstStyle/>
        <a:p>
          <a:r>
            <a:rPr lang="en-GB"/>
            <a:t>Volunteer applies for permit through system, including selecting assessor, attaching supporting documentation</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dgm:t>
        <a:bodyPr/>
        <a:lstStyle/>
        <a:p>
          <a:r>
            <a:rPr lang="en-GB"/>
            <a:t>Selected assessor carries out technical assessment and confirms Scout rules knowledge</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20000"/>
            <a:lumOff val="80000"/>
          </a:schemeClr>
        </a:solidFill>
      </dgm:spPr>
      <dgm:t>
        <a:bodyPr/>
        <a:lstStyle/>
        <a:p>
          <a:r>
            <a:rPr lang="en-GB"/>
            <a:t>Technical assessment is recorded on system</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dgm:spPr>
      <dgm:t>
        <a:bodyPr/>
        <a:lstStyle/>
        <a:p>
          <a:r>
            <a:rPr lang="en-GB"/>
            <a:t>Lead Volunteer or accredited person approves permit on system after confirming personal suitability </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44" custLinFactNeighborY="-22517">
        <dgm:presLayoutVars>
          <dgm:bulletEnabled val="1"/>
        </dgm:presLayoutVars>
      </dgm:prSet>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44" custLinFactNeighborY="-22517">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44" custLinFactNeighborY="-22517">
        <dgm:presLayoutVars>
          <dgm:bulletEnabled val="1"/>
        </dgm:presLayoutVars>
      </dgm:prSet>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44" custLinFactNeighborY="-22517">
        <dgm:presLayoutVars>
          <dgm:bulletEnabled val="1"/>
        </dgm:presLayoutVars>
      </dgm:prSet>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dgm:t>
        <a:bodyPr/>
        <a:lstStyle/>
        <a:p>
          <a:r>
            <a:rPr lang="en-GB"/>
            <a:t>Through the system, any volunteer may submit a Good Service Award nomination, including supporting information, attachments and the citation</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dgm:t>
        <a:bodyPr/>
        <a:lstStyle/>
        <a:p>
          <a:r>
            <a:rPr lang="en-GB"/>
            <a:t>At the time of creating the submission, the system checks whether award criteria are met to allow for the creation of the nomination to proceed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dgm:t>
        <a:bodyPr/>
        <a:lstStyle/>
        <a:p>
          <a:r>
            <a:rPr lang="en-GB"/>
            <a:t>Approved Good Service Award nomination sent to HQ by system</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D00F8665-5BD7-4938-B9D4-ACD3F4B0A9BA}">
      <dgm:prSet phldrT="[Text]"/>
      <dgm:spPr/>
      <dgm:t>
        <a:bodyPr/>
        <a:lstStyle/>
        <a:p>
          <a:r>
            <a:rPr lang="en-GB"/>
            <a:t>Awards sent out by HQ quarterly to the  accredited Awards parcel recipient</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dgm:spPr/>
      <dgm:t>
        <a:bodyPr/>
        <a:lstStyle/>
        <a:p>
          <a:r>
            <a:rPr lang="en-GB"/>
            <a:t>On the system, the Lead Volunteer or Approver will then review (and edit if required) the nomination and approve or reject this</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5">
        <dgm:presLayoutVars>
          <dgm:bulletEnabled val="1"/>
        </dgm:presLayoutVars>
      </dgm:prSet>
      <dgm:spPr/>
    </dgm:pt>
    <dgm:pt modelId="{35B837E2-F2C9-4C99-98AC-A39D588F9264}" type="pres">
      <dgm:prSet presAssocID="{0214A204-05B4-4542-B3CD-DC938951D730}" presName="sibTrans" presStyleLbl="sibTrans2D1" presStyleIdx="0" presStyleCnt="4"/>
      <dgm:spPr/>
    </dgm:pt>
    <dgm:pt modelId="{E4896CD6-45AF-4923-84A3-423025B93E2F}" type="pres">
      <dgm:prSet presAssocID="{0214A204-05B4-4542-B3CD-DC938951D730}" presName="connectorText" presStyleLbl="sibTrans2D1" presStyleIdx="0" presStyleCnt="4"/>
      <dgm:spPr/>
    </dgm:pt>
    <dgm:pt modelId="{4E02BE46-C631-478C-8172-4FF67ACF4F5C}" type="pres">
      <dgm:prSet presAssocID="{4DCC442E-B802-4669-A4D2-7C744261F497}" presName="node" presStyleLbl="node1" presStyleIdx="1" presStyleCnt="5">
        <dgm:presLayoutVars>
          <dgm:bulletEnabled val="1"/>
        </dgm:presLayoutVars>
      </dgm:prSet>
      <dgm:spPr/>
    </dgm:pt>
    <dgm:pt modelId="{A6F29520-B477-4C31-BCFF-39D9AFF60BB4}" type="pres">
      <dgm:prSet presAssocID="{8222208C-F9CD-4E23-8BB0-6130A01A71FD}" presName="sibTrans" presStyleLbl="sibTrans2D1" presStyleIdx="1" presStyleCnt="4"/>
      <dgm:spPr/>
    </dgm:pt>
    <dgm:pt modelId="{CC878317-7A2A-4DF0-B1E1-FECD444AD1FF}" type="pres">
      <dgm:prSet presAssocID="{8222208C-F9CD-4E23-8BB0-6130A01A71FD}" presName="connectorText" presStyleLbl="sibTrans2D1" presStyleIdx="1" presStyleCnt="4"/>
      <dgm:spPr/>
    </dgm:pt>
    <dgm:pt modelId="{3026789A-2072-46DA-B3C7-14458A3185B0}" type="pres">
      <dgm:prSet presAssocID="{15FFE089-FF42-4C49-89DC-7014BCBF40B7}" presName="node" presStyleLbl="node1" presStyleIdx="2" presStyleCnt="5">
        <dgm:presLayoutVars>
          <dgm:bulletEnabled val="1"/>
        </dgm:presLayoutVars>
      </dgm:prSet>
      <dgm:spPr/>
    </dgm:pt>
    <dgm:pt modelId="{271A4562-9D97-4360-B21B-C5661B35260D}" type="pres">
      <dgm:prSet presAssocID="{AF34DE8B-767B-46CA-821B-4AE87164BF82}" presName="sibTrans" presStyleLbl="sibTrans2D1" presStyleIdx="2" presStyleCnt="4"/>
      <dgm:spPr/>
    </dgm:pt>
    <dgm:pt modelId="{C53AB075-0569-4635-B531-7330D9255D82}" type="pres">
      <dgm:prSet presAssocID="{AF34DE8B-767B-46CA-821B-4AE87164BF82}" presName="connectorText" presStyleLbl="sibTrans2D1" presStyleIdx="2" presStyleCnt="4"/>
      <dgm:spPr/>
    </dgm:pt>
    <dgm:pt modelId="{91724BA9-D402-4EB5-9B21-7FF3BB0CC679}" type="pres">
      <dgm:prSet presAssocID="{ACAA8BB1-AB41-4124-AD07-BA868CF8C6E0}" presName="node" presStyleLbl="node1" presStyleIdx="3" presStyleCnt="5">
        <dgm:presLayoutVars>
          <dgm:bulletEnabled val="1"/>
        </dgm:presLayoutVars>
      </dgm:prSet>
      <dgm:spPr/>
    </dgm:pt>
    <dgm:pt modelId="{DA7C8EA8-E315-49A9-A92A-99334D18DC00}" type="pres">
      <dgm:prSet presAssocID="{91C0AB84-FC5F-414D-9428-4508F1396B90}" presName="sibTrans" presStyleLbl="sibTrans2D1" presStyleIdx="3" presStyleCnt="4"/>
      <dgm:spPr/>
    </dgm:pt>
    <dgm:pt modelId="{49CE568C-06E0-4E56-9E4B-3FBBE81CA077}" type="pres">
      <dgm:prSet presAssocID="{91C0AB84-FC5F-414D-9428-4508F1396B90}" presName="connectorText" presStyleLbl="sibTrans2D1" presStyleIdx="3" presStyleCnt="4"/>
      <dgm:spPr/>
    </dgm:pt>
    <dgm:pt modelId="{B4FD00E7-9CEB-4AEC-BEA2-0CBF7A37724B}" type="pres">
      <dgm:prSet presAssocID="{D00F8665-5BD7-4938-B9D4-ACD3F4B0A9BA}" presName="node" presStyleLbl="node1" presStyleIdx="4" presStyleCnt="5">
        <dgm:presLayoutVars>
          <dgm:bulletEnabled val="1"/>
        </dgm:presLayoutVars>
      </dgm:prSet>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CAC9232F-8DBA-4689-B325-60FD79647884}" type="presOf" srcId="{91C0AB84-FC5F-414D-9428-4508F1396B90}" destId="{49CE568C-06E0-4E56-9E4B-3FBBE81CA077}"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4" destOrd="0" parTransId="{A01931CF-B9AA-408F-9339-FF7D077CE7C4}" sibTransId="{04F59425-3E33-4342-A683-A462094A75CE}"/>
    <dgm:cxn modelId="{822B158D-B318-45F6-8AD0-6A3A67E33533}" type="presOf" srcId="{E8002D6A-0C88-4ACB-8347-7791A957725E}" destId="{0A7C1DAC-E1A3-451B-8353-83779A5614BB}" srcOrd="0" destOrd="0" presId="urn:microsoft.com/office/officeart/2005/8/layout/process1"/>
    <dgm:cxn modelId="{3DB3DA9E-0249-45C1-8758-72B745B243B1}" type="presOf" srcId="{91C0AB84-FC5F-414D-9428-4508F1396B90}" destId="{DA7C8EA8-E315-49A9-A92A-99334D18DC00}" srcOrd="0"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 modelId="{A197DB6D-CA2B-4A80-8304-0AC96540AC2A}" type="presParOf" srcId="{0A7C1DAC-E1A3-451B-8353-83779A5614BB}" destId="{271A4562-9D97-4360-B21B-C5661B35260D}" srcOrd="5"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 modelId="{A14D9E26-5EFC-45D8-92A1-72F64F92ADAA}" type="presParOf" srcId="{0A7C1DAC-E1A3-451B-8353-83779A5614BB}" destId="{DA7C8EA8-E315-49A9-A92A-99334D18DC00}" srcOrd="7" destOrd="0" presId="urn:microsoft.com/office/officeart/2005/8/layout/process1"/>
    <dgm:cxn modelId="{48C9BC04-52C2-4146-9CF8-C6054AE76F85}" type="presParOf" srcId="{DA7C8EA8-E315-49A9-A92A-99334D18DC00}" destId="{49CE568C-06E0-4E56-9E4B-3FBBE81CA077}" srcOrd="0" destOrd="0" presId="urn:microsoft.com/office/officeart/2005/8/layout/process1"/>
    <dgm:cxn modelId="{0FE1CBC6-479B-4D02-8749-E3B1ED66C41D}" type="presParOf" srcId="{0A7C1DAC-E1A3-451B-8353-83779A5614BB}" destId="{B4FD00E7-9CEB-4AEC-BEA2-0CBF7A37724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a:t>Through the system, any volunteer may submit a Good Service Award nomination, including supporting information, attachments and the citation</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r>
            <a:rPr lang="en-GB"/>
            <a:t>At the time of creating the submission, the system checks whether award criteria are met to allow for the creation of the nomination to proceed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dgm:spPr>
      <dgm:t>
        <a:bodyPr/>
        <a:lstStyle/>
        <a:p>
          <a:r>
            <a:rPr lang="en-GB"/>
            <a:t>Approved Good Service Award nomination sent to HQ by system</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D00F8665-5BD7-4938-B9D4-ACD3F4B0A9BA}">
      <dgm:prSet phldrT="[Text]"/>
      <dgm:spPr>
        <a:solidFill>
          <a:schemeClr val="accent6">
            <a:lumMod val="20000"/>
            <a:lumOff val="80000"/>
          </a:schemeClr>
        </a:solidFill>
      </dgm:spPr>
      <dgm:t>
        <a:bodyPr/>
        <a:lstStyle/>
        <a:p>
          <a:r>
            <a:rPr lang="en-GB"/>
            <a:t>Awards sent out by HQ quarterly to the  accredited Awards parcel recipient</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dgm:spPr>
        <a:solidFill>
          <a:schemeClr val="accent6">
            <a:lumMod val="60000"/>
            <a:lumOff val="40000"/>
          </a:schemeClr>
        </a:solidFill>
      </dgm:spPr>
      <dgm:t>
        <a:bodyPr/>
        <a:lstStyle/>
        <a:p>
          <a:r>
            <a:rPr lang="en-GB"/>
            <a:t>On the system, the Lead Volunteer or Approver will then review (and edit if required) the nomination and approve or reject this</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5">
        <dgm:presLayoutVars>
          <dgm:bulletEnabled val="1"/>
        </dgm:presLayoutVars>
      </dgm:prSet>
      <dgm:spPr/>
    </dgm:pt>
    <dgm:pt modelId="{35B837E2-F2C9-4C99-98AC-A39D588F9264}" type="pres">
      <dgm:prSet presAssocID="{0214A204-05B4-4542-B3CD-DC938951D730}" presName="sibTrans" presStyleLbl="sibTrans2D1" presStyleIdx="0" presStyleCnt="4"/>
      <dgm:spPr/>
    </dgm:pt>
    <dgm:pt modelId="{E4896CD6-45AF-4923-84A3-423025B93E2F}" type="pres">
      <dgm:prSet presAssocID="{0214A204-05B4-4542-B3CD-DC938951D730}" presName="connectorText" presStyleLbl="sibTrans2D1" presStyleIdx="0" presStyleCnt="4"/>
      <dgm:spPr/>
    </dgm:pt>
    <dgm:pt modelId="{4E02BE46-C631-478C-8172-4FF67ACF4F5C}" type="pres">
      <dgm:prSet presAssocID="{4DCC442E-B802-4669-A4D2-7C744261F497}" presName="node" presStyleLbl="node1" presStyleIdx="1" presStyleCnt="5">
        <dgm:presLayoutVars>
          <dgm:bulletEnabled val="1"/>
        </dgm:presLayoutVars>
      </dgm:prSet>
      <dgm:spPr/>
    </dgm:pt>
    <dgm:pt modelId="{A6F29520-B477-4C31-BCFF-39D9AFF60BB4}" type="pres">
      <dgm:prSet presAssocID="{8222208C-F9CD-4E23-8BB0-6130A01A71FD}" presName="sibTrans" presStyleLbl="sibTrans2D1" presStyleIdx="1" presStyleCnt="4"/>
      <dgm:spPr/>
    </dgm:pt>
    <dgm:pt modelId="{CC878317-7A2A-4DF0-B1E1-FECD444AD1FF}" type="pres">
      <dgm:prSet presAssocID="{8222208C-F9CD-4E23-8BB0-6130A01A71FD}" presName="connectorText" presStyleLbl="sibTrans2D1" presStyleIdx="1" presStyleCnt="4"/>
      <dgm:spPr/>
    </dgm:pt>
    <dgm:pt modelId="{3026789A-2072-46DA-B3C7-14458A3185B0}" type="pres">
      <dgm:prSet presAssocID="{15FFE089-FF42-4C49-89DC-7014BCBF40B7}" presName="node" presStyleLbl="node1" presStyleIdx="2" presStyleCnt="5">
        <dgm:presLayoutVars>
          <dgm:bulletEnabled val="1"/>
        </dgm:presLayoutVars>
      </dgm:prSet>
      <dgm:spPr/>
    </dgm:pt>
    <dgm:pt modelId="{271A4562-9D97-4360-B21B-C5661B35260D}" type="pres">
      <dgm:prSet presAssocID="{AF34DE8B-767B-46CA-821B-4AE87164BF82}" presName="sibTrans" presStyleLbl="sibTrans2D1" presStyleIdx="2" presStyleCnt="4"/>
      <dgm:spPr/>
    </dgm:pt>
    <dgm:pt modelId="{C53AB075-0569-4635-B531-7330D9255D82}" type="pres">
      <dgm:prSet presAssocID="{AF34DE8B-767B-46CA-821B-4AE87164BF82}" presName="connectorText" presStyleLbl="sibTrans2D1" presStyleIdx="2" presStyleCnt="4"/>
      <dgm:spPr/>
    </dgm:pt>
    <dgm:pt modelId="{91724BA9-D402-4EB5-9B21-7FF3BB0CC679}" type="pres">
      <dgm:prSet presAssocID="{ACAA8BB1-AB41-4124-AD07-BA868CF8C6E0}" presName="node" presStyleLbl="node1" presStyleIdx="3" presStyleCnt="5">
        <dgm:presLayoutVars>
          <dgm:bulletEnabled val="1"/>
        </dgm:presLayoutVars>
      </dgm:prSet>
      <dgm:spPr/>
    </dgm:pt>
    <dgm:pt modelId="{DA7C8EA8-E315-49A9-A92A-99334D18DC00}" type="pres">
      <dgm:prSet presAssocID="{91C0AB84-FC5F-414D-9428-4508F1396B90}" presName="sibTrans" presStyleLbl="sibTrans2D1" presStyleIdx="3" presStyleCnt="4"/>
      <dgm:spPr/>
    </dgm:pt>
    <dgm:pt modelId="{49CE568C-06E0-4E56-9E4B-3FBBE81CA077}" type="pres">
      <dgm:prSet presAssocID="{91C0AB84-FC5F-414D-9428-4508F1396B90}" presName="connectorText" presStyleLbl="sibTrans2D1" presStyleIdx="3" presStyleCnt="4"/>
      <dgm:spPr/>
    </dgm:pt>
    <dgm:pt modelId="{B4FD00E7-9CEB-4AEC-BEA2-0CBF7A37724B}" type="pres">
      <dgm:prSet presAssocID="{D00F8665-5BD7-4938-B9D4-ACD3F4B0A9BA}" presName="node" presStyleLbl="node1" presStyleIdx="4" presStyleCnt="5">
        <dgm:presLayoutVars>
          <dgm:bulletEnabled val="1"/>
        </dgm:presLayoutVars>
      </dgm:prSet>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CAC9232F-8DBA-4689-B325-60FD79647884}" type="presOf" srcId="{91C0AB84-FC5F-414D-9428-4508F1396B90}" destId="{49CE568C-06E0-4E56-9E4B-3FBBE81CA077}"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4" destOrd="0" parTransId="{A01931CF-B9AA-408F-9339-FF7D077CE7C4}" sibTransId="{04F59425-3E33-4342-A683-A462094A75CE}"/>
    <dgm:cxn modelId="{822B158D-B318-45F6-8AD0-6A3A67E33533}" type="presOf" srcId="{E8002D6A-0C88-4ACB-8347-7791A957725E}" destId="{0A7C1DAC-E1A3-451B-8353-83779A5614BB}" srcOrd="0" destOrd="0" presId="urn:microsoft.com/office/officeart/2005/8/layout/process1"/>
    <dgm:cxn modelId="{3DB3DA9E-0249-45C1-8758-72B745B243B1}" type="presOf" srcId="{91C0AB84-FC5F-414D-9428-4508F1396B90}" destId="{DA7C8EA8-E315-49A9-A92A-99334D18DC00}" srcOrd="0"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 modelId="{A197DB6D-CA2B-4A80-8304-0AC96540AC2A}" type="presParOf" srcId="{0A7C1DAC-E1A3-451B-8353-83779A5614BB}" destId="{271A4562-9D97-4360-B21B-C5661B35260D}" srcOrd="5"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 modelId="{A14D9E26-5EFC-45D8-92A1-72F64F92ADAA}" type="presParOf" srcId="{0A7C1DAC-E1A3-451B-8353-83779A5614BB}" destId="{DA7C8EA8-E315-49A9-A92A-99334D18DC00}" srcOrd="7" destOrd="0" presId="urn:microsoft.com/office/officeart/2005/8/layout/process1"/>
    <dgm:cxn modelId="{48C9BC04-52C2-4146-9CF8-C6054AE76F85}" type="presParOf" srcId="{DA7C8EA8-E315-49A9-A92A-99334D18DC00}" destId="{49CE568C-06E0-4E56-9E4B-3FBBE81CA077}" srcOrd="0" destOrd="0" presId="urn:microsoft.com/office/officeart/2005/8/layout/process1"/>
    <dgm:cxn modelId="{0FE1CBC6-479B-4D02-8749-E3B1ED66C41D}" type="presParOf" srcId="{0A7C1DAC-E1A3-451B-8353-83779A5614BB}" destId="{B4FD00E7-9CEB-4AEC-BEA2-0CBF7A37724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dgm:t>
        <a:bodyPr/>
        <a:lstStyle/>
        <a:p>
          <a:r>
            <a:rPr lang="en-GB"/>
            <a:t>Volunteers submit their Nights Away Notifications (NAN), including risk assessment, through the system</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dgm:t>
        <a:bodyPr/>
        <a:lstStyle/>
        <a:p>
          <a:r>
            <a:rPr lang="en-GB"/>
            <a:t>System adds permit details, learning compliance and criminal records check status of all attending adult members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dgm:t>
        <a:bodyPr/>
        <a:lstStyle/>
        <a:p>
          <a:r>
            <a:rPr lang="en-GB"/>
            <a:t>On the system, Lead Volunteer or accredited Nights Away Approver reviews the NAN form and attached supporting documents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dgm:t>
        <a:bodyPr/>
        <a:lstStyle/>
        <a:p>
          <a:r>
            <a:rPr lang="en-GB"/>
            <a:t>On the system Lead Volunteer or Nights Away Approver approves or rejects the NAN</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62" custLinFactNeighborY="-16584">
        <dgm:presLayoutVars>
          <dgm:bulletEnabled val="1"/>
        </dgm:presLayoutVars>
      </dgm:prSet>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62" custLinFactNeighborY="-16584">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62" custLinFactNeighborY="-16584">
        <dgm:presLayoutVars>
          <dgm:bulletEnabled val="1"/>
        </dgm:presLayoutVars>
      </dgm:prSet>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62" custLinFactNeighborY="-16584">
        <dgm:presLayoutVars>
          <dgm:bulletEnabled val="1"/>
        </dgm:presLayoutVars>
      </dgm:prSet>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a:solidFill>
          <a:schemeClr val="accent6">
            <a:lumMod val="60000"/>
            <a:lumOff val="40000"/>
          </a:schemeClr>
        </a:solidFill>
      </dgm:spPr>
      <dgm:t>
        <a:bodyPr/>
        <a:lstStyle/>
        <a:p>
          <a:r>
            <a:rPr lang="en-GB"/>
            <a:t>Volunteers submit their Nights Away Notifications (NAN), including risk assessment, through the system</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a:t>System adds permit details, learning compliance and criminal records check status of all attending adult members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r>
            <a:rPr lang="en-GB"/>
            <a:t>On the system, Lead Volunteer or accredited Nights Away Approver reviews the NAN form and attached supporting documents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60000"/>
            <a:lumOff val="40000"/>
          </a:schemeClr>
        </a:solidFill>
      </dgm:spPr>
      <dgm:t>
        <a:bodyPr/>
        <a:lstStyle/>
        <a:p>
          <a:r>
            <a:rPr lang="en-GB"/>
            <a:t>On the system Lead Volunteer or Nights Away Approver approves or rejects the NAN</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62" custLinFactNeighborY="-16584">
        <dgm:presLayoutVars>
          <dgm:bulletEnabled val="1"/>
        </dgm:presLayoutVars>
      </dgm:prSet>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62" custLinFactNeighborY="-16584">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62" custLinFactNeighborY="-16584">
        <dgm:presLayoutVars>
          <dgm:bulletEnabled val="1"/>
        </dgm:presLayoutVars>
      </dgm:prSet>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62" custLinFactNeighborY="-16584">
        <dgm:presLayoutVars>
          <dgm:bulletEnabled val="1"/>
        </dgm:presLayoutVars>
      </dgm:prSet>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7B0328-1CAE-49BA-A324-802137962204}"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GB"/>
        </a:p>
      </dgm:t>
    </dgm:pt>
    <dgm:pt modelId="{827372C2-26BE-4F9B-9621-2D5B9420F541}">
      <dgm:prSet phldrT="[Text]"/>
      <dgm:spPr/>
      <dgm:t>
        <a:bodyPr/>
        <a:lstStyle/>
        <a:p>
          <a:r>
            <a:rPr lang="en-GB"/>
            <a:t>Local Support</a:t>
          </a:r>
        </a:p>
      </dgm:t>
    </dgm:pt>
    <dgm:pt modelId="{0362FABD-9B19-4C2B-845C-63D37B72EF7E}" type="parTrans" cxnId="{33515528-C441-464D-8235-89ADF93CB5ED}">
      <dgm:prSet/>
      <dgm:spPr/>
      <dgm:t>
        <a:bodyPr/>
        <a:lstStyle/>
        <a:p>
          <a:endParaRPr lang="en-GB"/>
        </a:p>
      </dgm:t>
    </dgm:pt>
    <dgm:pt modelId="{6365FAB0-9D38-4C75-9760-A1799E427667}" type="sibTrans" cxnId="{33515528-C441-464D-8235-89ADF93CB5ED}">
      <dgm:prSet/>
      <dgm:spPr/>
      <dgm:t>
        <a:bodyPr/>
        <a:lstStyle/>
        <a:p>
          <a:endParaRPr lang="en-GB"/>
        </a:p>
      </dgm:t>
    </dgm:pt>
    <dgm:pt modelId="{6D2552BF-F797-48B1-A882-37F5E3FDCD23}">
      <dgm:prSet phldrT="[Text]"/>
      <dgm:spPr/>
      <dgm:t>
        <a:bodyPr/>
        <a:lstStyle/>
        <a:p>
          <a:pPr>
            <a:buNone/>
          </a:pPr>
          <a:r>
            <a:rPr lang="en-GB" b="1"/>
            <a:t>Self-Service</a:t>
          </a:r>
        </a:p>
      </dgm:t>
    </dgm:pt>
    <dgm:pt modelId="{9EF9DC72-3760-49D0-831F-B724A50D918D}" type="parTrans" cxnId="{537F7854-1990-48C7-AE0E-3A96092925DC}">
      <dgm:prSet/>
      <dgm:spPr/>
      <dgm:t>
        <a:bodyPr/>
        <a:lstStyle/>
        <a:p>
          <a:endParaRPr lang="en-GB"/>
        </a:p>
      </dgm:t>
    </dgm:pt>
    <dgm:pt modelId="{3604F7BD-F438-45DE-B49E-916414C94512}" type="sibTrans" cxnId="{537F7854-1990-48C7-AE0E-3A96092925DC}">
      <dgm:prSet/>
      <dgm:spPr/>
      <dgm:t>
        <a:bodyPr/>
        <a:lstStyle/>
        <a:p>
          <a:endParaRPr lang="en-GB"/>
        </a:p>
      </dgm:t>
    </dgm:pt>
    <dgm:pt modelId="{B764DF27-01E7-457A-AB7F-89FF1B7F4B5B}">
      <dgm:prSet phldrT="[Text]"/>
      <dgm:spPr/>
      <dgm:t>
        <a:bodyPr/>
        <a:lstStyle/>
        <a:p>
          <a:r>
            <a:rPr lang="en-GB"/>
            <a:t>Support Centre</a:t>
          </a:r>
        </a:p>
      </dgm:t>
    </dgm:pt>
    <dgm:pt modelId="{C953287D-7E78-436C-AA34-DE761E692147}" type="parTrans" cxnId="{A400F281-7BE9-4DEE-85C8-58BBDEBC52D6}">
      <dgm:prSet/>
      <dgm:spPr/>
      <dgm:t>
        <a:bodyPr/>
        <a:lstStyle/>
        <a:p>
          <a:endParaRPr lang="en-GB"/>
        </a:p>
      </dgm:t>
    </dgm:pt>
    <dgm:pt modelId="{EE77121D-DBC2-4633-9A02-662C5FB646C9}" type="sibTrans" cxnId="{A400F281-7BE9-4DEE-85C8-58BBDEBC52D6}">
      <dgm:prSet/>
      <dgm:spPr/>
      <dgm:t>
        <a:bodyPr/>
        <a:lstStyle/>
        <a:p>
          <a:endParaRPr lang="en-GB"/>
        </a:p>
      </dgm:t>
    </dgm:pt>
    <dgm:pt modelId="{B16D68D1-F154-453F-9C65-61FE38F0A6AE}">
      <dgm:prSet phldrT="[Text]"/>
      <dgm:spPr/>
      <dgm:t>
        <a:bodyPr/>
        <a:lstStyle/>
        <a:p>
          <a:r>
            <a:rPr lang="en-GB"/>
            <a:t>Technical Support</a:t>
          </a:r>
        </a:p>
      </dgm:t>
    </dgm:pt>
    <dgm:pt modelId="{BCA3A156-243D-45FB-83C8-4D40A5211B98}" type="parTrans" cxnId="{95B63986-79A3-4A33-A507-7438D873AAA4}">
      <dgm:prSet/>
      <dgm:spPr/>
      <dgm:t>
        <a:bodyPr/>
        <a:lstStyle/>
        <a:p>
          <a:endParaRPr lang="en-GB"/>
        </a:p>
      </dgm:t>
    </dgm:pt>
    <dgm:pt modelId="{959E2D90-4CAB-4D59-9240-BC0556CFF1C2}" type="sibTrans" cxnId="{95B63986-79A3-4A33-A507-7438D873AAA4}">
      <dgm:prSet/>
      <dgm:spPr/>
      <dgm:t>
        <a:bodyPr/>
        <a:lstStyle/>
        <a:p>
          <a:endParaRPr lang="en-GB"/>
        </a:p>
      </dgm:t>
    </dgm:pt>
    <dgm:pt modelId="{C3FA3855-6EC7-4F2B-AC26-7C3FA4733478}">
      <dgm:prSet phldrT="[Text]"/>
      <dgm:spPr/>
      <dgm:t>
        <a:bodyPr/>
        <a:lstStyle/>
        <a:p>
          <a:r>
            <a:rPr lang="en-GB"/>
            <a:t>Internal technology team and our 3</a:t>
          </a:r>
          <a:r>
            <a:rPr lang="en-GB" baseline="30000"/>
            <a:t>rd</a:t>
          </a:r>
          <a:r>
            <a:rPr lang="en-GB"/>
            <a:t> party system providers</a:t>
          </a:r>
        </a:p>
      </dgm:t>
    </dgm:pt>
    <dgm:pt modelId="{32649A34-4D62-4B5C-975F-BC06A1BC7C67}" type="parTrans" cxnId="{7BB31A0E-52AB-479A-8230-9F78244ED828}">
      <dgm:prSet/>
      <dgm:spPr/>
      <dgm:t>
        <a:bodyPr/>
        <a:lstStyle/>
        <a:p>
          <a:endParaRPr lang="en-GB"/>
        </a:p>
      </dgm:t>
    </dgm:pt>
    <dgm:pt modelId="{30E22F1F-A68E-4D45-BD9C-0544611C9CDF}" type="sibTrans" cxnId="{7BB31A0E-52AB-479A-8230-9F78244ED828}">
      <dgm:prSet/>
      <dgm:spPr/>
      <dgm:t>
        <a:bodyPr/>
        <a:lstStyle/>
        <a:p>
          <a:endParaRPr lang="en-GB"/>
        </a:p>
      </dgm:t>
    </dgm:pt>
    <dgm:pt modelId="{2796FAF0-64FB-4443-BD3E-07CB87E955A4}">
      <dgm:prSet phldrT="[Text]"/>
      <dgm:spPr/>
      <dgm:t>
        <a:bodyPr/>
        <a:lstStyle/>
        <a:p>
          <a:r>
            <a:rPr lang="en-GB"/>
            <a:t>Resolve bugs and technical problems with system functionality</a:t>
          </a:r>
        </a:p>
      </dgm:t>
    </dgm:pt>
    <dgm:pt modelId="{4F28FF1B-0DE1-4C43-9F55-7CB40FEC01C4}" type="parTrans" cxnId="{2B09B49E-CC1C-478C-81A5-C9B524034CC4}">
      <dgm:prSet/>
      <dgm:spPr/>
      <dgm:t>
        <a:bodyPr/>
        <a:lstStyle/>
        <a:p>
          <a:endParaRPr lang="en-GB"/>
        </a:p>
      </dgm:t>
    </dgm:pt>
    <dgm:pt modelId="{5FA2BDA6-3356-4A9E-9664-1767E31D8D28}" type="sibTrans" cxnId="{2B09B49E-CC1C-478C-81A5-C9B524034CC4}">
      <dgm:prSet/>
      <dgm:spPr/>
      <dgm:t>
        <a:bodyPr/>
        <a:lstStyle/>
        <a:p>
          <a:endParaRPr lang="en-GB"/>
        </a:p>
      </dgm:t>
    </dgm:pt>
    <dgm:pt modelId="{135BC02D-A6DE-4750-A8E7-C4C328DAF7A1}">
      <dgm:prSet phldrT="[Text]"/>
      <dgm:spPr/>
      <dgm:t>
        <a:bodyPr/>
        <a:lstStyle/>
        <a:p>
          <a:r>
            <a:rPr lang="en-GB"/>
            <a:t>Webpages, User Guides, FAQs on website, local colleagues</a:t>
          </a:r>
        </a:p>
      </dgm:t>
    </dgm:pt>
    <dgm:pt modelId="{B86F307A-AAA6-41B0-BA9C-B9A0C8C20F90}" type="parTrans" cxnId="{F47076D2-6B74-4148-91C8-969189F602AC}">
      <dgm:prSet/>
      <dgm:spPr/>
      <dgm:t>
        <a:bodyPr/>
        <a:lstStyle/>
        <a:p>
          <a:endParaRPr lang="en-GB"/>
        </a:p>
      </dgm:t>
    </dgm:pt>
    <dgm:pt modelId="{BC033B82-45C5-477A-B19F-A00B66CF1C3D}" type="sibTrans" cxnId="{F47076D2-6B74-4148-91C8-969189F602AC}">
      <dgm:prSet/>
      <dgm:spPr/>
      <dgm:t>
        <a:bodyPr/>
        <a:lstStyle/>
        <a:p>
          <a:endParaRPr lang="en-GB"/>
        </a:p>
      </dgm:t>
    </dgm:pt>
    <dgm:pt modelId="{70AC7E80-DC8F-40A2-B0D3-BBFEE3DDE602}">
      <dgm:prSet phldrT="[Text]"/>
      <dgm:spPr/>
      <dgm:t>
        <a:bodyPr/>
        <a:lstStyle/>
        <a:p>
          <a:r>
            <a:rPr lang="en-GB"/>
            <a:t>Support for changes to scouting processes, basic troubleshooting, admin support etc.</a:t>
          </a:r>
        </a:p>
      </dgm:t>
    </dgm:pt>
    <dgm:pt modelId="{0DF88052-E259-411B-8F07-3A7300F8D56E}" type="parTrans" cxnId="{BFEE8C50-6C95-4673-8F93-D5ED0AE877F7}">
      <dgm:prSet/>
      <dgm:spPr/>
      <dgm:t>
        <a:bodyPr/>
        <a:lstStyle/>
        <a:p>
          <a:endParaRPr lang="en-GB"/>
        </a:p>
      </dgm:t>
    </dgm:pt>
    <dgm:pt modelId="{AC21483D-AD6F-4FAF-B313-AE368D98239D}" type="sibTrans" cxnId="{BFEE8C50-6C95-4673-8F93-D5ED0AE877F7}">
      <dgm:prSet/>
      <dgm:spPr/>
      <dgm:t>
        <a:bodyPr/>
        <a:lstStyle/>
        <a:p>
          <a:endParaRPr lang="en-GB"/>
        </a:p>
      </dgm:t>
    </dgm:pt>
    <dgm:pt modelId="{B69DBE73-4D22-438D-A779-29D783BED4BC}">
      <dgm:prSet phldrT="[Text]"/>
      <dgm:spPr/>
      <dgm:t>
        <a:bodyPr/>
        <a:lstStyle/>
        <a:p>
          <a:pPr>
            <a:buNone/>
          </a:pPr>
          <a:r>
            <a:rPr lang="en-GB" b="1"/>
            <a:t>District/County Support</a:t>
          </a:r>
        </a:p>
      </dgm:t>
    </dgm:pt>
    <dgm:pt modelId="{75B8617D-3915-45FC-8BEA-B5C485361179}" type="sibTrans" cxnId="{1C6E83A5-6BB0-4DF0-AA85-C58F432EA4EF}">
      <dgm:prSet/>
      <dgm:spPr/>
      <dgm:t>
        <a:bodyPr/>
        <a:lstStyle/>
        <a:p>
          <a:endParaRPr lang="en-GB"/>
        </a:p>
      </dgm:t>
    </dgm:pt>
    <dgm:pt modelId="{5CAB6960-30A2-4AD9-8140-1B099C1F1AF9}" type="parTrans" cxnId="{1C6E83A5-6BB0-4DF0-AA85-C58F432EA4EF}">
      <dgm:prSet/>
      <dgm:spPr/>
      <dgm:t>
        <a:bodyPr/>
        <a:lstStyle/>
        <a:p>
          <a:endParaRPr lang="en-GB"/>
        </a:p>
      </dgm:t>
    </dgm:pt>
    <dgm:pt modelId="{42A0F222-CD8E-4327-8081-577D6770328E}">
      <dgm:prSet phldrT="[Text]"/>
      <dgm:spPr/>
      <dgm:t>
        <a:bodyPr/>
        <a:lstStyle/>
        <a:p>
          <a:r>
            <a:rPr lang="en-GB"/>
            <a:t>Technical issues or bugs in digital systems</a:t>
          </a:r>
        </a:p>
      </dgm:t>
    </dgm:pt>
    <dgm:pt modelId="{66C227E6-0F3E-4BEC-8F5E-7FF8BB2D5DBF}" type="parTrans" cxnId="{27028E02-72AB-4C31-AFB1-A6FAA1CEB92A}">
      <dgm:prSet/>
      <dgm:spPr/>
      <dgm:t>
        <a:bodyPr/>
        <a:lstStyle/>
        <a:p>
          <a:endParaRPr lang="en-GB"/>
        </a:p>
      </dgm:t>
    </dgm:pt>
    <dgm:pt modelId="{EE330E50-83D9-47B2-B7A4-095612815FC6}" type="sibTrans" cxnId="{27028E02-72AB-4C31-AFB1-A6FAA1CEB92A}">
      <dgm:prSet/>
      <dgm:spPr/>
      <dgm:t>
        <a:bodyPr/>
        <a:lstStyle/>
        <a:p>
          <a:endParaRPr lang="en-GB"/>
        </a:p>
      </dgm:t>
    </dgm:pt>
    <dgm:pt modelId="{41FF7560-CE88-412A-A86C-8EF44155CE87}">
      <dgm:prSet phldrT="[Text]"/>
      <dgm:spPr/>
      <dgm:t>
        <a:bodyPr/>
        <a:lstStyle/>
        <a:p>
          <a:r>
            <a:rPr lang="en-GB"/>
            <a:t>Queries from volunteers that aren’t answered via local support</a:t>
          </a:r>
        </a:p>
      </dgm:t>
    </dgm:pt>
    <dgm:pt modelId="{9D6D9EE3-72A6-444E-A22D-146F3ECD4102}" type="parTrans" cxnId="{2F9AEBF3-E268-4C57-91EF-064B08B61A9C}">
      <dgm:prSet/>
      <dgm:spPr/>
      <dgm:t>
        <a:bodyPr/>
        <a:lstStyle/>
        <a:p>
          <a:endParaRPr lang="en-GB"/>
        </a:p>
      </dgm:t>
    </dgm:pt>
    <dgm:pt modelId="{D30F1B42-9AB9-4FDA-BA07-6FA6AD66DF0D}" type="sibTrans" cxnId="{2F9AEBF3-E268-4C57-91EF-064B08B61A9C}">
      <dgm:prSet/>
      <dgm:spPr/>
      <dgm:t>
        <a:bodyPr/>
        <a:lstStyle/>
        <a:p>
          <a:endParaRPr lang="en-GB"/>
        </a:p>
      </dgm:t>
    </dgm:pt>
    <dgm:pt modelId="{B4D1E93C-7C12-43FE-A0D8-314CCE9161FF}">
      <dgm:prSet phldrT="[Text]"/>
      <dgm:spPr/>
      <dgm:t>
        <a:bodyPr/>
        <a:lstStyle/>
        <a:p>
          <a:r>
            <a:rPr lang="en-GB"/>
            <a:t>Project/Programme team or Change team</a:t>
          </a:r>
        </a:p>
      </dgm:t>
    </dgm:pt>
    <dgm:pt modelId="{072409FA-CD7E-4A2B-9DE0-D1555F3A938B}" type="parTrans" cxnId="{327A4395-F629-436B-92CD-F6D1503B869E}">
      <dgm:prSet/>
      <dgm:spPr/>
      <dgm:t>
        <a:bodyPr/>
        <a:lstStyle/>
        <a:p>
          <a:endParaRPr lang="en-GB"/>
        </a:p>
      </dgm:t>
    </dgm:pt>
    <dgm:pt modelId="{40FF5810-3A28-4F3C-9FF2-0D6A427C0FD7}" type="sibTrans" cxnId="{327A4395-F629-436B-92CD-F6D1503B869E}">
      <dgm:prSet/>
      <dgm:spPr/>
      <dgm:t>
        <a:bodyPr/>
        <a:lstStyle/>
        <a:p>
          <a:endParaRPr lang="en-GB"/>
        </a:p>
      </dgm:t>
    </dgm:pt>
    <dgm:pt modelId="{8DC3DFF0-28C2-4914-8B90-74011227DC72}">
      <dgm:prSet phldrT="[Text]"/>
      <dgm:spPr/>
      <dgm:t>
        <a:bodyPr/>
        <a:lstStyle/>
        <a:p>
          <a:r>
            <a:rPr lang="en-GB"/>
            <a:t>Escalations from Support Centre</a:t>
          </a:r>
        </a:p>
      </dgm:t>
    </dgm:pt>
    <dgm:pt modelId="{EF5697A6-89B1-4132-A4B6-F3B84F2FEC0B}" type="parTrans" cxnId="{59B548EC-A35C-4D61-801B-C6E63D2E8904}">
      <dgm:prSet/>
      <dgm:spPr/>
      <dgm:t>
        <a:bodyPr/>
        <a:lstStyle/>
        <a:p>
          <a:endParaRPr lang="en-GB"/>
        </a:p>
      </dgm:t>
    </dgm:pt>
    <dgm:pt modelId="{59F7FB7C-B4EE-4BA1-B270-AE6401D1B6F4}" type="sibTrans" cxnId="{59B548EC-A35C-4D61-801B-C6E63D2E8904}">
      <dgm:prSet/>
      <dgm:spPr/>
      <dgm:t>
        <a:bodyPr/>
        <a:lstStyle/>
        <a:p>
          <a:endParaRPr lang="en-GB"/>
        </a:p>
      </dgm:t>
    </dgm:pt>
    <dgm:pt modelId="{62A89C5D-918B-4971-BA0D-77C7A2789A7C}" type="pres">
      <dgm:prSet presAssocID="{4E7B0328-1CAE-49BA-A324-802137962204}" presName="Name0" presStyleCnt="0">
        <dgm:presLayoutVars>
          <dgm:dir/>
          <dgm:animLvl val="lvl"/>
          <dgm:resizeHandles val="exact"/>
        </dgm:presLayoutVars>
      </dgm:prSet>
      <dgm:spPr/>
    </dgm:pt>
    <dgm:pt modelId="{2C383191-547D-48AE-8431-5560AFD20A0E}" type="pres">
      <dgm:prSet presAssocID="{827372C2-26BE-4F9B-9621-2D5B9420F541}" presName="linNode" presStyleCnt="0"/>
      <dgm:spPr/>
    </dgm:pt>
    <dgm:pt modelId="{83DE881F-2764-4144-97C1-E0710EF60861}" type="pres">
      <dgm:prSet presAssocID="{827372C2-26BE-4F9B-9621-2D5B9420F541}" presName="parentText" presStyleLbl="node1" presStyleIdx="0" presStyleCnt="3" custScaleX="50623">
        <dgm:presLayoutVars>
          <dgm:chMax val="1"/>
          <dgm:bulletEnabled val="1"/>
        </dgm:presLayoutVars>
      </dgm:prSet>
      <dgm:spPr/>
    </dgm:pt>
    <dgm:pt modelId="{145611FB-706C-48E3-B717-C986C8B27438}" type="pres">
      <dgm:prSet presAssocID="{827372C2-26BE-4F9B-9621-2D5B9420F541}" presName="descendantText" presStyleLbl="alignAccFollowNode1" presStyleIdx="0" presStyleCnt="3" custScaleX="120856">
        <dgm:presLayoutVars>
          <dgm:bulletEnabled val="1"/>
        </dgm:presLayoutVars>
      </dgm:prSet>
      <dgm:spPr/>
    </dgm:pt>
    <dgm:pt modelId="{6F65074C-A064-433A-9662-12E2BE81C559}" type="pres">
      <dgm:prSet presAssocID="{6365FAB0-9D38-4C75-9760-A1799E427667}" presName="sp" presStyleCnt="0"/>
      <dgm:spPr/>
    </dgm:pt>
    <dgm:pt modelId="{52745466-A623-46F5-B071-9539B9F1BED6}" type="pres">
      <dgm:prSet presAssocID="{B764DF27-01E7-457A-AB7F-89FF1B7F4B5B}" presName="linNode" presStyleCnt="0"/>
      <dgm:spPr/>
    </dgm:pt>
    <dgm:pt modelId="{C81301F5-FC0C-460A-88B8-9D0BCF4526FF}" type="pres">
      <dgm:prSet presAssocID="{B764DF27-01E7-457A-AB7F-89FF1B7F4B5B}" presName="parentText" presStyleLbl="node1" presStyleIdx="1" presStyleCnt="3" custScaleX="50623">
        <dgm:presLayoutVars>
          <dgm:chMax val="1"/>
          <dgm:bulletEnabled val="1"/>
        </dgm:presLayoutVars>
      </dgm:prSet>
      <dgm:spPr/>
    </dgm:pt>
    <dgm:pt modelId="{9820B4A2-0F29-465D-9A8B-179780960506}" type="pres">
      <dgm:prSet presAssocID="{B764DF27-01E7-457A-AB7F-89FF1B7F4B5B}" presName="descendantText" presStyleLbl="alignAccFollowNode1" presStyleIdx="1" presStyleCnt="3" custScaleX="121121">
        <dgm:presLayoutVars>
          <dgm:bulletEnabled val="1"/>
        </dgm:presLayoutVars>
      </dgm:prSet>
      <dgm:spPr/>
    </dgm:pt>
    <dgm:pt modelId="{9A4BB582-9254-4C75-ACA4-C34D6B94E303}" type="pres">
      <dgm:prSet presAssocID="{EE77121D-DBC2-4633-9A02-662C5FB646C9}" presName="sp" presStyleCnt="0"/>
      <dgm:spPr/>
    </dgm:pt>
    <dgm:pt modelId="{543EFC63-2447-4CCF-BC5E-4F0F5B11868F}" type="pres">
      <dgm:prSet presAssocID="{B16D68D1-F154-453F-9C65-61FE38F0A6AE}" presName="linNode" presStyleCnt="0"/>
      <dgm:spPr/>
    </dgm:pt>
    <dgm:pt modelId="{0DECECC7-301E-4423-B8AD-310B4E105243}" type="pres">
      <dgm:prSet presAssocID="{B16D68D1-F154-453F-9C65-61FE38F0A6AE}" presName="parentText" presStyleLbl="node1" presStyleIdx="2" presStyleCnt="3" custScaleX="50623">
        <dgm:presLayoutVars>
          <dgm:chMax val="1"/>
          <dgm:bulletEnabled val="1"/>
        </dgm:presLayoutVars>
      </dgm:prSet>
      <dgm:spPr/>
    </dgm:pt>
    <dgm:pt modelId="{7DA66ED9-28A5-405D-B5BE-E73EA4A4F910}" type="pres">
      <dgm:prSet presAssocID="{B16D68D1-F154-453F-9C65-61FE38F0A6AE}" presName="descendantText" presStyleLbl="alignAccFollowNode1" presStyleIdx="2" presStyleCnt="3" custScaleX="121121">
        <dgm:presLayoutVars>
          <dgm:bulletEnabled val="1"/>
        </dgm:presLayoutVars>
      </dgm:prSet>
      <dgm:spPr/>
    </dgm:pt>
  </dgm:ptLst>
  <dgm:cxnLst>
    <dgm:cxn modelId="{A4A37F01-EC69-46B7-BA5E-1D31A685490A}" type="presOf" srcId="{8DC3DFF0-28C2-4914-8B90-74011227DC72}" destId="{7DA66ED9-28A5-405D-B5BE-E73EA4A4F910}" srcOrd="0" destOrd="0" presId="urn:microsoft.com/office/officeart/2005/8/layout/vList5"/>
    <dgm:cxn modelId="{27028E02-72AB-4C31-AFB1-A6FAA1CEB92A}" srcId="{B764DF27-01E7-457A-AB7F-89FF1B7F4B5B}" destId="{42A0F222-CD8E-4327-8081-577D6770328E}" srcOrd="1" destOrd="0" parTransId="{66C227E6-0F3E-4BEC-8F5E-7FF8BB2D5DBF}" sibTransId="{EE330E50-83D9-47B2-B7A4-095612815FC6}"/>
    <dgm:cxn modelId="{A3454D06-4ED9-47E9-8F2C-D0987BC5C941}" type="presOf" srcId="{135BC02D-A6DE-4750-A8E7-C4C328DAF7A1}" destId="{145611FB-706C-48E3-B717-C986C8B27438}" srcOrd="0" destOrd="1" presId="urn:microsoft.com/office/officeart/2005/8/layout/vList5"/>
    <dgm:cxn modelId="{7BB31A0E-52AB-479A-8230-9F78244ED828}" srcId="{B16D68D1-F154-453F-9C65-61FE38F0A6AE}" destId="{C3FA3855-6EC7-4F2B-AC26-7C3FA4733478}" srcOrd="2" destOrd="0" parTransId="{32649A34-4D62-4B5C-975F-BC06A1BC7C67}" sibTransId="{30E22F1F-A68E-4D45-BD9C-0544611C9CDF}"/>
    <dgm:cxn modelId="{BA62B010-1CAC-469E-B4BC-6DC8BCC71272}" type="presOf" srcId="{C3FA3855-6EC7-4F2B-AC26-7C3FA4733478}" destId="{7DA66ED9-28A5-405D-B5BE-E73EA4A4F910}" srcOrd="0" destOrd="2" presId="urn:microsoft.com/office/officeart/2005/8/layout/vList5"/>
    <dgm:cxn modelId="{33515528-C441-464D-8235-89ADF93CB5ED}" srcId="{4E7B0328-1CAE-49BA-A324-802137962204}" destId="{827372C2-26BE-4F9B-9621-2D5B9420F541}" srcOrd="0" destOrd="0" parTransId="{0362FABD-9B19-4C2B-845C-63D37B72EF7E}" sibTransId="{6365FAB0-9D38-4C75-9760-A1799E427667}"/>
    <dgm:cxn modelId="{E613AD2A-4FA5-4376-9B0E-B2143C7E19AE}" type="presOf" srcId="{2796FAF0-64FB-4443-BD3E-07CB87E955A4}" destId="{7DA66ED9-28A5-405D-B5BE-E73EA4A4F910}" srcOrd="0" destOrd="3" presId="urn:microsoft.com/office/officeart/2005/8/layout/vList5"/>
    <dgm:cxn modelId="{C499812B-648E-4C2B-B686-717962FCF89A}" type="presOf" srcId="{B69DBE73-4D22-438D-A779-29D783BED4BC}" destId="{145611FB-706C-48E3-B717-C986C8B27438}" srcOrd="0" destOrd="2" presId="urn:microsoft.com/office/officeart/2005/8/layout/vList5"/>
    <dgm:cxn modelId="{B4BB6146-16BC-43EE-8439-F415385CD292}" type="presOf" srcId="{B764DF27-01E7-457A-AB7F-89FF1B7F4B5B}" destId="{C81301F5-FC0C-460A-88B8-9D0BCF4526FF}" srcOrd="0" destOrd="0" presId="urn:microsoft.com/office/officeart/2005/8/layout/vList5"/>
    <dgm:cxn modelId="{C9EECF6E-0A7B-4983-9254-6C5B2735A742}" type="presOf" srcId="{6D2552BF-F797-48B1-A882-37F5E3FDCD23}" destId="{145611FB-706C-48E3-B717-C986C8B27438}" srcOrd="0" destOrd="0" presId="urn:microsoft.com/office/officeart/2005/8/layout/vList5"/>
    <dgm:cxn modelId="{BFEE8C50-6C95-4673-8F93-D5ED0AE877F7}" srcId="{B69DBE73-4D22-438D-A779-29D783BED4BC}" destId="{70AC7E80-DC8F-40A2-B0D3-BBFEE3DDE602}" srcOrd="0" destOrd="0" parTransId="{0DF88052-E259-411B-8F07-3A7300F8D56E}" sibTransId="{AC21483D-AD6F-4FAF-B313-AE368D98239D}"/>
    <dgm:cxn modelId="{537F7854-1990-48C7-AE0E-3A96092925DC}" srcId="{827372C2-26BE-4F9B-9621-2D5B9420F541}" destId="{6D2552BF-F797-48B1-A882-37F5E3FDCD23}" srcOrd="0" destOrd="0" parTransId="{9EF9DC72-3760-49D0-831F-B724A50D918D}" sibTransId="{3604F7BD-F438-45DE-B49E-916414C94512}"/>
    <dgm:cxn modelId="{96C0C154-F5C5-41DB-8D45-8FB37301CEE5}" type="presOf" srcId="{41FF7560-CE88-412A-A86C-8EF44155CE87}" destId="{9820B4A2-0F29-465D-9A8B-179780960506}" srcOrd="0" destOrd="0" presId="urn:microsoft.com/office/officeart/2005/8/layout/vList5"/>
    <dgm:cxn modelId="{35064A78-5177-4B34-908F-8AC0CF23E37F}" type="presOf" srcId="{42A0F222-CD8E-4327-8081-577D6770328E}" destId="{9820B4A2-0F29-465D-9A8B-179780960506}" srcOrd="0" destOrd="1" presId="urn:microsoft.com/office/officeart/2005/8/layout/vList5"/>
    <dgm:cxn modelId="{A400F281-7BE9-4DEE-85C8-58BBDEBC52D6}" srcId="{4E7B0328-1CAE-49BA-A324-802137962204}" destId="{B764DF27-01E7-457A-AB7F-89FF1B7F4B5B}" srcOrd="1" destOrd="0" parTransId="{C953287D-7E78-436C-AA34-DE761E692147}" sibTransId="{EE77121D-DBC2-4633-9A02-662C5FB646C9}"/>
    <dgm:cxn modelId="{95B63986-79A3-4A33-A507-7438D873AAA4}" srcId="{4E7B0328-1CAE-49BA-A324-802137962204}" destId="{B16D68D1-F154-453F-9C65-61FE38F0A6AE}" srcOrd="2" destOrd="0" parTransId="{BCA3A156-243D-45FB-83C8-4D40A5211B98}" sibTransId="{959E2D90-4CAB-4D59-9240-BC0556CFF1C2}"/>
    <dgm:cxn modelId="{327A4395-F629-436B-92CD-F6D1503B869E}" srcId="{B16D68D1-F154-453F-9C65-61FE38F0A6AE}" destId="{B4D1E93C-7C12-43FE-A0D8-314CCE9161FF}" srcOrd="1" destOrd="0" parTransId="{072409FA-CD7E-4A2B-9DE0-D1555F3A938B}" sibTransId="{40FF5810-3A28-4F3C-9FF2-0D6A427C0FD7}"/>
    <dgm:cxn modelId="{89A3BA9B-470B-4EBD-8F55-EE84F2414A30}" type="presOf" srcId="{4E7B0328-1CAE-49BA-A324-802137962204}" destId="{62A89C5D-918B-4971-BA0D-77C7A2789A7C}" srcOrd="0" destOrd="0" presId="urn:microsoft.com/office/officeart/2005/8/layout/vList5"/>
    <dgm:cxn modelId="{2B09B49E-CC1C-478C-81A5-C9B524034CC4}" srcId="{B16D68D1-F154-453F-9C65-61FE38F0A6AE}" destId="{2796FAF0-64FB-4443-BD3E-07CB87E955A4}" srcOrd="3" destOrd="0" parTransId="{4F28FF1B-0DE1-4C43-9F55-7CB40FEC01C4}" sibTransId="{5FA2BDA6-3356-4A9E-9664-1767E31D8D28}"/>
    <dgm:cxn modelId="{1C6E83A5-6BB0-4DF0-AA85-C58F432EA4EF}" srcId="{827372C2-26BE-4F9B-9621-2D5B9420F541}" destId="{B69DBE73-4D22-438D-A779-29D783BED4BC}" srcOrd="1" destOrd="0" parTransId="{5CAB6960-30A2-4AD9-8140-1B099C1F1AF9}" sibTransId="{75B8617D-3915-45FC-8BEA-B5C485361179}"/>
    <dgm:cxn modelId="{64A603AB-B07D-41B0-A18D-D03AD135D50F}" type="presOf" srcId="{B16D68D1-F154-453F-9C65-61FE38F0A6AE}" destId="{0DECECC7-301E-4423-B8AD-310B4E105243}" srcOrd="0" destOrd="0" presId="urn:microsoft.com/office/officeart/2005/8/layout/vList5"/>
    <dgm:cxn modelId="{22E456CE-D8DD-456E-9ADF-ECCF42F1FD70}" type="presOf" srcId="{827372C2-26BE-4F9B-9621-2D5B9420F541}" destId="{83DE881F-2764-4144-97C1-E0710EF60861}" srcOrd="0" destOrd="0" presId="urn:microsoft.com/office/officeart/2005/8/layout/vList5"/>
    <dgm:cxn modelId="{7748B4CF-A1B1-4A8E-822A-AF6D64899C98}" type="presOf" srcId="{B4D1E93C-7C12-43FE-A0D8-314CCE9161FF}" destId="{7DA66ED9-28A5-405D-B5BE-E73EA4A4F910}" srcOrd="0" destOrd="1" presId="urn:microsoft.com/office/officeart/2005/8/layout/vList5"/>
    <dgm:cxn modelId="{F47076D2-6B74-4148-91C8-969189F602AC}" srcId="{6D2552BF-F797-48B1-A882-37F5E3FDCD23}" destId="{135BC02D-A6DE-4750-A8E7-C4C328DAF7A1}" srcOrd="0" destOrd="0" parTransId="{B86F307A-AAA6-41B0-BA9C-B9A0C8C20F90}" sibTransId="{BC033B82-45C5-477A-B19F-A00B66CF1C3D}"/>
    <dgm:cxn modelId="{88B070D3-BE9B-4AC6-8607-60D5951A493C}" type="presOf" srcId="{70AC7E80-DC8F-40A2-B0D3-BBFEE3DDE602}" destId="{145611FB-706C-48E3-B717-C986C8B27438}" srcOrd="0" destOrd="3" presId="urn:microsoft.com/office/officeart/2005/8/layout/vList5"/>
    <dgm:cxn modelId="{59B548EC-A35C-4D61-801B-C6E63D2E8904}" srcId="{B16D68D1-F154-453F-9C65-61FE38F0A6AE}" destId="{8DC3DFF0-28C2-4914-8B90-74011227DC72}" srcOrd="0" destOrd="0" parTransId="{EF5697A6-89B1-4132-A4B6-F3B84F2FEC0B}" sibTransId="{59F7FB7C-B4EE-4BA1-B270-AE6401D1B6F4}"/>
    <dgm:cxn modelId="{2F9AEBF3-E268-4C57-91EF-064B08B61A9C}" srcId="{B764DF27-01E7-457A-AB7F-89FF1B7F4B5B}" destId="{41FF7560-CE88-412A-A86C-8EF44155CE87}" srcOrd="0" destOrd="0" parTransId="{9D6D9EE3-72A6-444E-A22D-146F3ECD4102}" sibTransId="{D30F1B42-9AB9-4FDA-BA07-6FA6AD66DF0D}"/>
    <dgm:cxn modelId="{A399035A-268B-439A-A20A-A446D143BA06}" type="presParOf" srcId="{62A89C5D-918B-4971-BA0D-77C7A2789A7C}" destId="{2C383191-547D-48AE-8431-5560AFD20A0E}" srcOrd="0" destOrd="0" presId="urn:microsoft.com/office/officeart/2005/8/layout/vList5"/>
    <dgm:cxn modelId="{605B0271-6B28-4C1E-88C7-C2E0CA2C3D8A}" type="presParOf" srcId="{2C383191-547D-48AE-8431-5560AFD20A0E}" destId="{83DE881F-2764-4144-97C1-E0710EF60861}" srcOrd="0" destOrd="0" presId="urn:microsoft.com/office/officeart/2005/8/layout/vList5"/>
    <dgm:cxn modelId="{1FCD7356-4B85-4A0B-BB6B-96919817644D}" type="presParOf" srcId="{2C383191-547D-48AE-8431-5560AFD20A0E}" destId="{145611FB-706C-48E3-B717-C986C8B27438}" srcOrd="1" destOrd="0" presId="urn:microsoft.com/office/officeart/2005/8/layout/vList5"/>
    <dgm:cxn modelId="{EB7DCA3D-5050-487A-9EBC-A0D1E943F986}" type="presParOf" srcId="{62A89C5D-918B-4971-BA0D-77C7A2789A7C}" destId="{6F65074C-A064-433A-9662-12E2BE81C559}" srcOrd="1" destOrd="0" presId="urn:microsoft.com/office/officeart/2005/8/layout/vList5"/>
    <dgm:cxn modelId="{C65838DC-8AB5-4F04-94FA-79BF1E42571B}" type="presParOf" srcId="{62A89C5D-918B-4971-BA0D-77C7A2789A7C}" destId="{52745466-A623-46F5-B071-9539B9F1BED6}" srcOrd="2" destOrd="0" presId="urn:microsoft.com/office/officeart/2005/8/layout/vList5"/>
    <dgm:cxn modelId="{F3066C43-5DFA-4DF6-B78B-F0F2525FA633}" type="presParOf" srcId="{52745466-A623-46F5-B071-9539B9F1BED6}" destId="{C81301F5-FC0C-460A-88B8-9D0BCF4526FF}" srcOrd="0" destOrd="0" presId="urn:microsoft.com/office/officeart/2005/8/layout/vList5"/>
    <dgm:cxn modelId="{8FFCBC4F-442C-4A33-B97B-DFA2830369E0}" type="presParOf" srcId="{52745466-A623-46F5-B071-9539B9F1BED6}" destId="{9820B4A2-0F29-465D-9A8B-179780960506}" srcOrd="1" destOrd="0" presId="urn:microsoft.com/office/officeart/2005/8/layout/vList5"/>
    <dgm:cxn modelId="{4AC6044A-25F7-4FCE-AE22-F02E943AB2E4}" type="presParOf" srcId="{62A89C5D-918B-4971-BA0D-77C7A2789A7C}" destId="{9A4BB582-9254-4C75-ACA4-C34D6B94E303}" srcOrd="3" destOrd="0" presId="urn:microsoft.com/office/officeart/2005/8/layout/vList5"/>
    <dgm:cxn modelId="{E03A8ABE-6D37-46AF-B722-36F79323E424}" type="presParOf" srcId="{62A89C5D-918B-4971-BA0D-77C7A2789A7C}" destId="{543EFC63-2447-4CCF-BC5E-4F0F5B11868F}" srcOrd="4" destOrd="0" presId="urn:microsoft.com/office/officeart/2005/8/layout/vList5"/>
    <dgm:cxn modelId="{05816750-9F40-4756-A981-63B4780FB25C}" type="presParOf" srcId="{543EFC63-2447-4CCF-BC5E-4F0F5B11868F}" destId="{0DECECC7-301E-4423-B8AD-310B4E105243}" srcOrd="0" destOrd="0" presId="urn:microsoft.com/office/officeart/2005/8/layout/vList5"/>
    <dgm:cxn modelId="{F1D9B5CC-E590-45B4-8051-199B614822A5}" type="presParOf" srcId="{543EFC63-2447-4CCF-BC5E-4F0F5B11868F}" destId="{7DA66ED9-28A5-405D-B5BE-E73EA4A4F91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17621" y="1045322"/>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Volunteer applies for permit through system, including selecting assessor, attaching supporting documentation</a:t>
          </a:r>
        </a:p>
      </dsp:txBody>
      <dsp:txXfrm>
        <a:off x="81629" y="1109330"/>
        <a:ext cx="2057364" cy="2166633"/>
      </dsp:txXfrm>
    </dsp:sp>
    <dsp:sp modelId="{0F0126AF-AAB7-4CB7-AECF-A04D12C56C5E}">
      <dsp:nvSpPr>
        <dsp:cNvPr id="0" name=""/>
        <dsp:cNvSpPr/>
      </dsp:nvSpPr>
      <dsp:spPr>
        <a:xfrm>
          <a:off x="2421540" y="1921659"/>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21540" y="2030054"/>
        <a:ext cx="324310" cy="325184"/>
      </dsp:txXfrm>
    </dsp:sp>
    <dsp:sp modelId="{639CFCE5-FAF0-419E-8E75-8797FA8C8C28}">
      <dsp:nvSpPr>
        <dsp:cNvPr id="0" name=""/>
        <dsp:cNvSpPr/>
      </dsp:nvSpPr>
      <dsp:spPr>
        <a:xfrm>
          <a:off x="3077154" y="1045322"/>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Selected assessor carries out technical assessment and confirms Scout rules knowledge</a:t>
          </a:r>
        </a:p>
      </dsp:txBody>
      <dsp:txXfrm>
        <a:off x="3141162" y="1109330"/>
        <a:ext cx="2057364" cy="2166633"/>
      </dsp:txXfrm>
    </dsp:sp>
    <dsp:sp modelId="{35B837E2-F2C9-4C99-98AC-A39D588F9264}">
      <dsp:nvSpPr>
        <dsp:cNvPr id="0" name=""/>
        <dsp:cNvSpPr/>
      </dsp:nvSpPr>
      <dsp:spPr>
        <a:xfrm>
          <a:off x="5481073" y="1921659"/>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81073" y="2030054"/>
        <a:ext cx="324310" cy="325184"/>
      </dsp:txXfrm>
    </dsp:sp>
    <dsp:sp modelId="{4E02BE46-C631-478C-8172-4FF67ACF4F5C}">
      <dsp:nvSpPr>
        <dsp:cNvPr id="0" name=""/>
        <dsp:cNvSpPr/>
      </dsp:nvSpPr>
      <dsp:spPr>
        <a:xfrm>
          <a:off x="6136687" y="1045322"/>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Technical assessment is recorded on system</a:t>
          </a:r>
        </a:p>
      </dsp:txBody>
      <dsp:txXfrm>
        <a:off x="6200695" y="1109330"/>
        <a:ext cx="2057364" cy="2166633"/>
      </dsp:txXfrm>
    </dsp:sp>
    <dsp:sp modelId="{A6F29520-B477-4C31-BCFF-39D9AFF60BB4}">
      <dsp:nvSpPr>
        <dsp:cNvPr id="0" name=""/>
        <dsp:cNvSpPr/>
      </dsp:nvSpPr>
      <dsp:spPr>
        <a:xfrm>
          <a:off x="8538700" y="1921659"/>
          <a:ext cx="459259"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38700" y="2030054"/>
        <a:ext cx="321481" cy="325184"/>
      </dsp:txXfrm>
    </dsp:sp>
    <dsp:sp modelId="{91724BA9-D402-4EB5-9B21-7FF3BB0CC679}">
      <dsp:nvSpPr>
        <dsp:cNvPr id="0" name=""/>
        <dsp:cNvSpPr/>
      </dsp:nvSpPr>
      <dsp:spPr>
        <a:xfrm>
          <a:off x="9188596" y="1045322"/>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Lead Volunteer or accredited person approves permit on system after confirming personal suitability </a:t>
          </a:r>
        </a:p>
      </dsp:txBody>
      <dsp:txXfrm>
        <a:off x="9252604" y="1109330"/>
        <a:ext cx="2057364" cy="2166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17621" y="1045322"/>
          <a:ext cx="2185380" cy="2294649"/>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Volunteer applies for permit through system, including selecting assessor, attaching supporting documentation</a:t>
          </a:r>
        </a:p>
      </dsp:txBody>
      <dsp:txXfrm>
        <a:off x="81629" y="1109330"/>
        <a:ext cx="2057364" cy="2166633"/>
      </dsp:txXfrm>
    </dsp:sp>
    <dsp:sp modelId="{0F0126AF-AAB7-4CB7-AECF-A04D12C56C5E}">
      <dsp:nvSpPr>
        <dsp:cNvPr id="0" name=""/>
        <dsp:cNvSpPr/>
      </dsp:nvSpPr>
      <dsp:spPr>
        <a:xfrm>
          <a:off x="2421540" y="1921659"/>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21540" y="2030054"/>
        <a:ext cx="324310" cy="325184"/>
      </dsp:txXfrm>
    </dsp:sp>
    <dsp:sp modelId="{639CFCE5-FAF0-419E-8E75-8797FA8C8C28}">
      <dsp:nvSpPr>
        <dsp:cNvPr id="0" name=""/>
        <dsp:cNvSpPr/>
      </dsp:nvSpPr>
      <dsp:spPr>
        <a:xfrm>
          <a:off x="3077154" y="1045322"/>
          <a:ext cx="2185380" cy="229464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Selected assessor carries out technical assessment and confirms Scout rules knowledge</a:t>
          </a:r>
        </a:p>
      </dsp:txBody>
      <dsp:txXfrm>
        <a:off x="3141162" y="1109330"/>
        <a:ext cx="2057364" cy="2166633"/>
      </dsp:txXfrm>
    </dsp:sp>
    <dsp:sp modelId="{35B837E2-F2C9-4C99-98AC-A39D588F9264}">
      <dsp:nvSpPr>
        <dsp:cNvPr id="0" name=""/>
        <dsp:cNvSpPr/>
      </dsp:nvSpPr>
      <dsp:spPr>
        <a:xfrm>
          <a:off x="5481073" y="1921659"/>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81073" y="2030054"/>
        <a:ext cx="324310" cy="325184"/>
      </dsp:txXfrm>
    </dsp:sp>
    <dsp:sp modelId="{4E02BE46-C631-478C-8172-4FF67ACF4F5C}">
      <dsp:nvSpPr>
        <dsp:cNvPr id="0" name=""/>
        <dsp:cNvSpPr/>
      </dsp:nvSpPr>
      <dsp:spPr>
        <a:xfrm>
          <a:off x="6136687" y="1045322"/>
          <a:ext cx="2185380" cy="2294649"/>
        </a:xfrm>
        <a:prstGeom prst="roundRect">
          <a:avLst>
            <a:gd name="adj" fmla="val 10000"/>
          </a:avLst>
        </a:prstGeom>
        <a:solidFill>
          <a:schemeClr val="accent6">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Technical assessment is recorded on system</a:t>
          </a:r>
        </a:p>
      </dsp:txBody>
      <dsp:txXfrm>
        <a:off x="6200695" y="1109330"/>
        <a:ext cx="2057364" cy="2166633"/>
      </dsp:txXfrm>
    </dsp:sp>
    <dsp:sp modelId="{A6F29520-B477-4C31-BCFF-39D9AFF60BB4}">
      <dsp:nvSpPr>
        <dsp:cNvPr id="0" name=""/>
        <dsp:cNvSpPr/>
      </dsp:nvSpPr>
      <dsp:spPr>
        <a:xfrm>
          <a:off x="8538700" y="1921659"/>
          <a:ext cx="459259"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38700" y="2030054"/>
        <a:ext cx="321481" cy="325184"/>
      </dsp:txXfrm>
    </dsp:sp>
    <dsp:sp modelId="{91724BA9-D402-4EB5-9B21-7FF3BB0CC679}">
      <dsp:nvSpPr>
        <dsp:cNvPr id="0" name=""/>
        <dsp:cNvSpPr/>
      </dsp:nvSpPr>
      <dsp:spPr>
        <a:xfrm>
          <a:off x="9188596" y="1045322"/>
          <a:ext cx="2185380" cy="2294649"/>
        </a:xfrm>
        <a:prstGeom prst="roundRect">
          <a:avLst>
            <a:gd name="adj" fmla="val 10000"/>
          </a:avLst>
        </a:prstGeom>
        <a:solidFill>
          <a:schemeClr val="accent6">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Lead Volunteer or accredited person approves permit on system after confirming personal suitability </a:t>
          </a:r>
        </a:p>
      </dsp:txBody>
      <dsp:txXfrm>
        <a:off x="9252604" y="1109330"/>
        <a:ext cx="2057364" cy="2166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5437" y="1492502"/>
          <a:ext cx="1685652" cy="243366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Through the system, any volunteer may submit a Good Service Award nomination, including supporting information, attachments and the citation</a:t>
          </a:r>
        </a:p>
      </dsp:txBody>
      <dsp:txXfrm>
        <a:off x="54808" y="1541873"/>
        <a:ext cx="1586910" cy="2334919"/>
      </dsp:txXfrm>
    </dsp:sp>
    <dsp:sp modelId="{35B837E2-F2C9-4C99-98AC-A39D588F9264}">
      <dsp:nvSpPr>
        <dsp:cNvPr id="0" name=""/>
        <dsp:cNvSpPr/>
      </dsp:nvSpPr>
      <dsp:spPr>
        <a:xfrm>
          <a:off x="1859655"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859655" y="2583920"/>
        <a:ext cx="250151" cy="250825"/>
      </dsp:txXfrm>
    </dsp:sp>
    <dsp:sp modelId="{4E02BE46-C631-478C-8172-4FF67ACF4F5C}">
      <dsp:nvSpPr>
        <dsp:cNvPr id="0" name=""/>
        <dsp:cNvSpPr/>
      </dsp:nvSpPr>
      <dsp:spPr>
        <a:xfrm>
          <a:off x="2365351" y="1492502"/>
          <a:ext cx="1685652" cy="243366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At the time of creating the submission, the system checks whether award criteria are met to allow for the creation of the nomination to proceed</a:t>
          </a:r>
        </a:p>
      </dsp:txBody>
      <dsp:txXfrm>
        <a:off x="2414722" y="1541873"/>
        <a:ext cx="1586910" cy="2334919"/>
      </dsp:txXfrm>
    </dsp:sp>
    <dsp:sp modelId="{A6F29520-B477-4C31-BCFF-39D9AFF60BB4}">
      <dsp:nvSpPr>
        <dsp:cNvPr id="0" name=""/>
        <dsp:cNvSpPr/>
      </dsp:nvSpPr>
      <dsp:spPr>
        <a:xfrm>
          <a:off x="4219569"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219569" y="2583920"/>
        <a:ext cx="250151" cy="250825"/>
      </dsp:txXfrm>
    </dsp:sp>
    <dsp:sp modelId="{3026789A-2072-46DA-B3C7-14458A3185B0}">
      <dsp:nvSpPr>
        <dsp:cNvPr id="0" name=""/>
        <dsp:cNvSpPr/>
      </dsp:nvSpPr>
      <dsp:spPr>
        <a:xfrm>
          <a:off x="4725265" y="1492502"/>
          <a:ext cx="1685652" cy="243366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On the system, the Lead Volunteer or Approver will then review (and edit if required) the nomination and approve or reject this</a:t>
          </a:r>
        </a:p>
      </dsp:txBody>
      <dsp:txXfrm>
        <a:off x="4774636" y="1541873"/>
        <a:ext cx="1586910" cy="2334919"/>
      </dsp:txXfrm>
    </dsp:sp>
    <dsp:sp modelId="{271A4562-9D97-4360-B21B-C5661B35260D}">
      <dsp:nvSpPr>
        <dsp:cNvPr id="0" name=""/>
        <dsp:cNvSpPr/>
      </dsp:nvSpPr>
      <dsp:spPr>
        <a:xfrm>
          <a:off x="6579483"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579483" y="2583920"/>
        <a:ext cx="250151" cy="250825"/>
      </dsp:txXfrm>
    </dsp:sp>
    <dsp:sp modelId="{91724BA9-D402-4EB5-9B21-7FF3BB0CC679}">
      <dsp:nvSpPr>
        <dsp:cNvPr id="0" name=""/>
        <dsp:cNvSpPr/>
      </dsp:nvSpPr>
      <dsp:spPr>
        <a:xfrm>
          <a:off x="7085178" y="1492502"/>
          <a:ext cx="1685652" cy="243366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Approved Good Service Award nomination sent to HQ by system</a:t>
          </a:r>
        </a:p>
      </dsp:txBody>
      <dsp:txXfrm>
        <a:off x="7134549" y="1541873"/>
        <a:ext cx="1586910" cy="2334919"/>
      </dsp:txXfrm>
    </dsp:sp>
    <dsp:sp modelId="{DA7C8EA8-E315-49A9-A92A-99334D18DC00}">
      <dsp:nvSpPr>
        <dsp:cNvPr id="0" name=""/>
        <dsp:cNvSpPr/>
      </dsp:nvSpPr>
      <dsp:spPr>
        <a:xfrm>
          <a:off x="8939396"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8939396" y="2583920"/>
        <a:ext cx="250151" cy="250825"/>
      </dsp:txXfrm>
    </dsp:sp>
    <dsp:sp modelId="{B4FD00E7-9CEB-4AEC-BEA2-0CBF7A37724B}">
      <dsp:nvSpPr>
        <dsp:cNvPr id="0" name=""/>
        <dsp:cNvSpPr/>
      </dsp:nvSpPr>
      <dsp:spPr>
        <a:xfrm>
          <a:off x="9445092" y="1492502"/>
          <a:ext cx="1685652" cy="243366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Awards sent out by HQ quarterly to the  accredited Awards parcel recipient</a:t>
          </a:r>
        </a:p>
      </dsp:txBody>
      <dsp:txXfrm>
        <a:off x="9494463" y="1541873"/>
        <a:ext cx="1586910" cy="2334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5437" y="1492502"/>
          <a:ext cx="1685652" cy="2433661"/>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Through the system, any volunteer may submit a Good Service Award nomination, including supporting information, attachments and the citation</a:t>
          </a:r>
        </a:p>
      </dsp:txBody>
      <dsp:txXfrm>
        <a:off x="54808" y="1541873"/>
        <a:ext cx="1586910" cy="2334919"/>
      </dsp:txXfrm>
    </dsp:sp>
    <dsp:sp modelId="{35B837E2-F2C9-4C99-98AC-A39D588F9264}">
      <dsp:nvSpPr>
        <dsp:cNvPr id="0" name=""/>
        <dsp:cNvSpPr/>
      </dsp:nvSpPr>
      <dsp:spPr>
        <a:xfrm>
          <a:off x="1859655"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859655" y="2583920"/>
        <a:ext cx="250151" cy="250825"/>
      </dsp:txXfrm>
    </dsp:sp>
    <dsp:sp modelId="{4E02BE46-C631-478C-8172-4FF67ACF4F5C}">
      <dsp:nvSpPr>
        <dsp:cNvPr id="0" name=""/>
        <dsp:cNvSpPr/>
      </dsp:nvSpPr>
      <dsp:spPr>
        <a:xfrm>
          <a:off x="2365351" y="1492502"/>
          <a:ext cx="1685652" cy="2433661"/>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At the time of creating the submission, the system checks whether award criteria are met to allow for the creation of the nomination to proceed</a:t>
          </a:r>
        </a:p>
      </dsp:txBody>
      <dsp:txXfrm>
        <a:off x="2414722" y="1541873"/>
        <a:ext cx="1586910" cy="2334919"/>
      </dsp:txXfrm>
    </dsp:sp>
    <dsp:sp modelId="{A6F29520-B477-4C31-BCFF-39D9AFF60BB4}">
      <dsp:nvSpPr>
        <dsp:cNvPr id="0" name=""/>
        <dsp:cNvSpPr/>
      </dsp:nvSpPr>
      <dsp:spPr>
        <a:xfrm>
          <a:off x="4219569"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219569" y="2583920"/>
        <a:ext cx="250151" cy="250825"/>
      </dsp:txXfrm>
    </dsp:sp>
    <dsp:sp modelId="{3026789A-2072-46DA-B3C7-14458A3185B0}">
      <dsp:nvSpPr>
        <dsp:cNvPr id="0" name=""/>
        <dsp:cNvSpPr/>
      </dsp:nvSpPr>
      <dsp:spPr>
        <a:xfrm>
          <a:off x="4725265" y="1492502"/>
          <a:ext cx="1685652" cy="2433661"/>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On the system, the Lead Volunteer or Approver will then review (and edit if required) the nomination and approve or reject this</a:t>
          </a:r>
        </a:p>
      </dsp:txBody>
      <dsp:txXfrm>
        <a:off x="4774636" y="1541873"/>
        <a:ext cx="1586910" cy="2334919"/>
      </dsp:txXfrm>
    </dsp:sp>
    <dsp:sp modelId="{271A4562-9D97-4360-B21B-C5661B35260D}">
      <dsp:nvSpPr>
        <dsp:cNvPr id="0" name=""/>
        <dsp:cNvSpPr/>
      </dsp:nvSpPr>
      <dsp:spPr>
        <a:xfrm>
          <a:off x="6579483"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579483" y="2583920"/>
        <a:ext cx="250151" cy="250825"/>
      </dsp:txXfrm>
    </dsp:sp>
    <dsp:sp modelId="{91724BA9-D402-4EB5-9B21-7FF3BB0CC679}">
      <dsp:nvSpPr>
        <dsp:cNvPr id="0" name=""/>
        <dsp:cNvSpPr/>
      </dsp:nvSpPr>
      <dsp:spPr>
        <a:xfrm>
          <a:off x="7085178" y="1492502"/>
          <a:ext cx="1685652" cy="2433661"/>
        </a:xfrm>
        <a:prstGeom prst="roundRect">
          <a:avLst>
            <a:gd name="adj" fmla="val 10000"/>
          </a:avLst>
        </a:prstGeom>
        <a:solidFill>
          <a:schemeClr val="accent6">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Approved Good Service Award nomination sent to HQ by system</a:t>
          </a:r>
        </a:p>
      </dsp:txBody>
      <dsp:txXfrm>
        <a:off x="7134549" y="1541873"/>
        <a:ext cx="1586910" cy="2334919"/>
      </dsp:txXfrm>
    </dsp:sp>
    <dsp:sp modelId="{DA7C8EA8-E315-49A9-A92A-99334D18DC00}">
      <dsp:nvSpPr>
        <dsp:cNvPr id="0" name=""/>
        <dsp:cNvSpPr/>
      </dsp:nvSpPr>
      <dsp:spPr>
        <a:xfrm>
          <a:off x="8939396" y="2500312"/>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8939396" y="2583920"/>
        <a:ext cx="250151" cy="250825"/>
      </dsp:txXfrm>
    </dsp:sp>
    <dsp:sp modelId="{B4FD00E7-9CEB-4AEC-BEA2-0CBF7A37724B}">
      <dsp:nvSpPr>
        <dsp:cNvPr id="0" name=""/>
        <dsp:cNvSpPr/>
      </dsp:nvSpPr>
      <dsp:spPr>
        <a:xfrm>
          <a:off x="9445092" y="1492502"/>
          <a:ext cx="1685652" cy="2433661"/>
        </a:xfrm>
        <a:prstGeom prst="roundRect">
          <a:avLst>
            <a:gd name="adj" fmla="val 10000"/>
          </a:avLst>
        </a:prstGeom>
        <a:solidFill>
          <a:schemeClr val="accent6">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Awards sent out by HQ quarterly to the  accredited Awards parcel recipient</a:t>
          </a:r>
        </a:p>
      </dsp:txBody>
      <dsp:txXfrm>
        <a:off x="9494463" y="1541873"/>
        <a:ext cx="1586910" cy="23349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0" y="1028189"/>
          <a:ext cx="2171911" cy="252484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Volunteers submit their Nights Away Notifications (NAN), including risk assessment, through the system</a:t>
          </a:r>
        </a:p>
      </dsp:txBody>
      <dsp:txXfrm>
        <a:off x="63613" y="1091802"/>
        <a:ext cx="2044685" cy="2397620"/>
      </dsp:txXfrm>
    </dsp:sp>
    <dsp:sp modelId="{0F0126AF-AAB7-4CB7-AECF-A04D12C56C5E}">
      <dsp:nvSpPr>
        <dsp:cNvPr id="0" name=""/>
        <dsp:cNvSpPr/>
      </dsp:nvSpPr>
      <dsp:spPr>
        <a:xfrm>
          <a:off x="2387169" y="2021295"/>
          <a:ext cx="456346"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87169" y="2129022"/>
        <a:ext cx="319442" cy="323180"/>
      </dsp:txXfrm>
    </dsp:sp>
    <dsp:sp modelId="{639CFCE5-FAF0-419E-8E75-8797FA8C8C28}">
      <dsp:nvSpPr>
        <dsp:cNvPr id="0" name=""/>
        <dsp:cNvSpPr/>
      </dsp:nvSpPr>
      <dsp:spPr>
        <a:xfrm>
          <a:off x="3032942" y="1028189"/>
          <a:ext cx="2171911" cy="252484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System adds permit details, learning compliance and criminal records check status of all attending adult members</a:t>
          </a:r>
        </a:p>
      </dsp:txBody>
      <dsp:txXfrm>
        <a:off x="3096555" y="1091802"/>
        <a:ext cx="2044685" cy="2397620"/>
      </dsp:txXfrm>
    </dsp:sp>
    <dsp:sp modelId="{35B837E2-F2C9-4C99-98AC-A39D588F9264}">
      <dsp:nvSpPr>
        <dsp:cNvPr id="0" name=""/>
        <dsp:cNvSpPr/>
      </dsp:nvSpPr>
      <dsp:spPr>
        <a:xfrm>
          <a:off x="5422044" y="2021295"/>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22044" y="2129022"/>
        <a:ext cx="322312" cy="323180"/>
      </dsp:txXfrm>
    </dsp:sp>
    <dsp:sp modelId="{4E02BE46-C631-478C-8172-4FF67ACF4F5C}">
      <dsp:nvSpPr>
        <dsp:cNvPr id="0" name=""/>
        <dsp:cNvSpPr/>
      </dsp:nvSpPr>
      <dsp:spPr>
        <a:xfrm>
          <a:off x="6073617" y="1028189"/>
          <a:ext cx="2171911" cy="252484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On the system, Lead Volunteer or accredited Nights Away Approver reviews the NAN form and attached supporting documents</a:t>
          </a:r>
        </a:p>
      </dsp:txBody>
      <dsp:txXfrm>
        <a:off x="6137230" y="1091802"/>
        <a:ext cx="2044685" cy="2397620"/>
      </dsp:txXfrm>
    </dsp:sp>
    <dsp:sp modelId="{A6F29520-B477-4C31-BCFF-39D9AFF60BB4}">
      <dsp:nvSpPr>
        <dsp:cNvPr id="0" name=""/>
        <dsp:cNvSpPr/>
      </dsp:nvSpPr>
      <dsp:spPr>
        <a:xfrm>
          <a:off x="8462720" y="2021295"/>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462720" y="2129022"/>
        <a:ext cx="322312" cy="323180"/>
      </dsp:txXfrm>
    </dsp:sp>
    <dsp:sp modelId="{91724BA9-D402-4EB5-9B21-7FF3BB0CC679}">
      <dsp:nvSpPr>
        <dsp:cNvPr id="0" name=""/>
        <dsp:cNvSpPr/>
      </dsp:nvSpPr>
      <dsp:spPr>
        <a:xfrm>
          <a:off x="9114293" y="1028189"/>
          <a:ext cx="2171911" cy="252484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On the system Lead Volunteer or Nights Away Approver approves or rejects the NAN</a:t>
          </a:r>
        </a:p>
      </dsp:txBody>
      <dsp:txXfrm>
        <a:off x="9177906" y="1091802"/>
        <a:ext cx="2044685" cy="2397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0" y="1028189"/>
          <a:ext cx="2171911" cy="252484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Volunteers submit their Nights Away Notifications (NAN), including risk assessment, through the system</a:t>
          </a:r>
        </a:p>
      </dsp:txBody>
      <dsp:txXfrm>
        <a:off x="63613" y="1091802"/>
        <a:ext cx="2044685" cy="2397620"/>
      </dsp:txXfrm>
    </dsp:sp>
    <dsp:sp modelId="{0F0126AF-AAB7-4CB7-AECF-A04D12C56C5E}">
      <dsp:nvSpPr>
        <dsp:cNvPr id="0" name=""/>
        <dsp:cNvSpPr/>
      </dsp:nvSpPr>
      <dsp:spPr>
        <a:xfrm>
          <a:off x="2387169" y="2021295"/>
          <a:ext cx="456346"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87169" y="2129022"/>
        <a:ext cx="319442" cy="323180"/>
      </dsp:txXfrm>
    </dsp:sp>
    <dsp:sp modelId="{639CFCE5-FAF0-419E-8E75-8797FA8C8C28}">
      <dsp:nvSpPr>
        <dsp:cNvPr id="0" name=""/>
        <dsp:cNvSpPr/>
      </dsp:nvSpPr>
      <dsp:spPr>
        <a:xfrm>
          <a:off x="3032942" y="1028189"/>
          <a:ext cx="2171911" cy="252484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System adds permit details, learning compliance and criminal records check status of all attending adult members</a:t>
          </a:r>
        </a:p>
      </dsp:txBody>
      <dsp:txXfrm>
        <a:off x="3096555" y="1091802"/>
        <a:ext cx="2044685" cy="2397620"/>
      </dsp:txXfrm>
    </dsp:sp>
    <dsp:sp modelId="{35B837E2-F2C9-4C99-98AC-A39D588F9264}">
      <dsp:nvSpPr>
        <dsp:cNvPr id="0" name=""/>
        <dsp:cNvSpPr/>
      </dsp:nvSpPr>
      <dsp:spPr>
        <a:xfrm>
          <a:off x="5422044" y="2021295"/>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22044" y="2129022"/>
        <a:ext cx="322312" cy="323180"/>
      </dsp:txXfrm>
    </dsp:sp>
    <dsp:sp modelId="{4E02BE46-C631-478C-8172-4FF67ACF4F5C}">
      <dsp:nvSpPr>
        <dsp:cNvPr id="0" name=""/>
        <dsp:cNvSpPr/>
      </dsp:nvSpPr>
      <dsp:spPr>
        <a:xfrm>
          <a:off x="6073617" y="1028189"/>
          <a:ext cx="2171911" cy="252484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On the system, Lead Volunteer or accredited Nights Away Approver reviews the NAN form and attached supporting documents</a:t>
          </a:r>
        </a:p>
      </dsp:txBody>
      <dsp:txXfrm>
        <a:off x="6137230" y="1091802"/>
        <a:ext cx="2044685" cy="2397620"/>
      </dsp:txXfrm>
    </dsp:sp>
    <dsp:sp modelId="{A6F29520-B477-4C31-BCFF-39D9AFF60BB4}">
      <dsp:nvSpPr>
        <dsp:cNvPr id="0" name=""/>
        <dsp:cNvSpPr/>
      </dsp:nvSpPr>
      <dsp:spPr>
        <a:xfrm>
          <a:off x="8462720" y="2021295"/>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462720" y="2129022"/>
        <a:ext cx="322312" cy="323180"/>
      </dsp:txXfrm>
    </dsp:sp>
    <dsp:sp modelId="{91724BA9-D402-4EB5-9B21-7FF3BB0CC679}">
      <dsp:nvSpPr>
        <dsp:cNvPr id="0" name=""/>
        <dsp:cNvSpPr/>
      </dsp:nvSpPr>
      <dsp:spPr>
        <a:xfrm>
          <a:off x="9114293" y="1028189"/>
          <a:ext cx="2171911" cy="2524846"/>
        </a:xfrm>
        <a:prstGeom prst="roundRect">
          <a:avLst>
            <a:gd name="adj" fmla="val 10000"/>
          </a:avLst>
        </a:prstGeom>
        <a:solidFill>
          <a:schemeClr val="accent6">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On the system Lead Volunteer or Nights Away Approver approves or rejects the NAN</a:t>
          </a:r>
        </a:p>
      </dsp:txBody>
      <dsp:txXfrm>
        <a:off x="9177906" y="1091802"/>
        <a:ext cx="2044685" cy="23976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611FB-706C-48E3-B717-C986C8B27438}">
      <dsp:nvSpPr>
        <dsp:cNvPr id="0" name=""/>
        <dsp:cNvSpPr/>
      </dsp:nvSpPr>
      <dsp:spPr>
        <a:xfrm rot="5400000">
          <a:off x="6014427" y="-3522449"/>
          <a:ext cx="1397000" cy="879644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GB" sz="1600" b="1" kern="1200"/>
            <a:t>Self-Service</a:t>
          </a:r>
        </a:p>
        <a:p>
          <a:pPr marL="342900" lvl="2" indent="-171450" algn="l" defTabSz="711200">
            <a:lnSpc>
              <a:spcPct val="90000"/>
            </a:lnSpc>
            <a:spcBef>
              <a:spcPct val="0"/>
            </a:spcBef>
            <a:spcAft>
              <a:spcPct val="15000"/>
            </a:spcAft>
            <a:buChar char="•"/>
          </a:pPr>
          <a:r>
            <a:rPr lang="en-GB" sz="1600" kern="1200"/>
            <a:t>Webpages, User Guides, FAQs on website, local colleagues</a:t>
          </a:r>
        </a:p>
        <a:p>
          <a:pPr marL="171450" lvl="1" indent="-171450" algn="l" defTabSz="711200">
            <a:lnSpc>
              <a:spcPct val="90000"/>
            </a:lnSpc>
            <a:spcBef>
              <a:spcPct val="0"/>
            </a:spcBef>
            <a:spcAft>
              <a:spcPct val="15000"/>
            </a:spcAft>
            <a:buNone/>
          </a:pPr>
          <a:r>
            <a:rPr lang="en-GB" sz="1600" b="1" kern="1200"/>
            <a:t>District/County Support</a:t>
          </a:r>
        </a:p>
        <a:p>
          <a:pPr marL="342900" lvl="2" indent="-171450" algn="l" defTabSz="711200">
            <a:lnSpc>
              <a:spcPct val="90000"/>
            </a:lnSpc>
            <a:spcBef>
              <a:spcPct val="0"/>
            </a:spcBef>
            <a:spcAft>
              <a:spcPct val="15000"/>
            </a:spcAft>
            <a:buChar char="•"/>
          </a:pPr>
          <a:r>
            <a:rPr lang="en-GB" sz="1600" kern="1200"/>
            <a:t>Support for changes to scouting processes, basic troubleshooting, admin support etc.</a:t>
          </a:r>
        </a:p>
      </dsp:txBody>
      <dsp:txXfrm rot="-5400000">
        <a:off x="2314707" y="245467"/>
        <a:ext cx="8728244" cy="1260608"/>
      </dsp:txXfrm>
    </dsp:sp>
    <dsp:sp modelId="{83DE881F-2764-4144-97C1-E0710EF60861}">
      <dsp:nvSpPr>
        <dsp:cNvPr id="0" name=""/>
        <dsp:cNvSpPr/>
      </dsp:nvSpPr>
      <dsp:spPr>
        <a:xfrm>
          <a:off x="242138" y="2645"/>
          <a:ext cx="2072569" cy="17462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kern="1200"/>
            <a:t>Local Support</a:t>
          </a:r>
        </a:p>
      </dsp:txBody>
      <dsp:txXfrm>
        <a:off x="327383" y="87890"/>
        <a:ext cx="1902079" cy="1575760"/>
      </dsp:txXfrm>
    </dsp:sp>
    <dsp:sp modelId="{9820B4A2-0F29-465D-9A8B-179780960506}">
      <dsp:nvSpPr>
        <dsp:cNvPr id="0" name=""/>
        <dsp:cNvSpPr/>
      </dsp:nvSpPr>
      <dsp:spPr>
        <a:xfrm rot="5400000">
          <a:off x="6024071" y="-1698530"/>
          <a:ext cx="1397000" cy="8815728"/>
        </a:xfrm>
        <a:prstGeom prst="round2SameRect">
          <a:avLst/>
        </a:prstGeom>
        <a:solidFill>
          <a:schemeClr val="accent2">
            <a:tint val="40000"/>
            <a:alpha val="90000"/>
            <a:hueOff val="2868891"/>
            <a:satOff val="18054"/>
            <a:lumOff val="1613"/>
            <a:alphaOff val="0"/>
          </a:schemeClr>
        </a:solidFill>
        <a:ln w="25400" cap="flat" cmpd="sng" algn="ctr">
          <a:solidFill>
            <a:schemeClr val="accent2">
              <a:tint val="40000"/>
              <a:alpha val="90000"/>
              <a:hueOff val="2868891"/>
              <a:satOff val="18054"/>
              <a:lumOff val="16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a:t>Queries from volunteers that aren’t answered via local support</a:t>
          </a:r>
        </a:p>
        <a:p>
          <a:pPr marL="171450" lvl="1" indent="-171450" algn="l" defTabSz="711200">
            <a:lnSpc>
              <a:spcPct val="90000"/>
            </a:lnSpc>
            <a:spcBef>
              <a:spcPct val="0"/>
            </a:spcBef>
            <a:spcAft>
              <a:spcPct val="15000"/>
            </a:spcAft>
            <a:buChar char="•"/>
          </a:pPr>
          <a:r>
            <a:rPr lang="en-GB" sz="1600" kern="1200"/>
            <a:t>Technical issues or bugs in digital systems</a:t>
          </a:r>
        </a:p>
      </dsp:txBody>
      <dsp:txXfrm rot="-5400000">
        <a:off x="2314707" y="2079030"/>
        <a:ext cx="8747532" cy="1260608"/>
      </dsp:txXfrm>
    </dsp:sp>
    <dsp:sp modelId="{C81301F5-FC0C-460A-88B8-9D0BCF4526FF}">
      <dsp:nvSpPr>
        <dsp:cNvPr id="0" name=""/>
        <dsp:cNvSpPr/>
      </dsp:nvSpPr>
      <dsp:spPr>
        <a:xfrm>
          <a:off x="242138" y="1836208"/>
          <a:ext cx="2072569" cy="1746250"/>
        </a:xfrm>
        <a:prstGeom prst="roundRect">
          <a:avLst/>
        </a:prstGeom>
        <a:solidFill>
          <a:schemeClr val="accent2">
            <a:hueOff val="2111614"/>
            <a:satOff val="17158"/>
            <a:lumOff val="19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kern="1200"/>
            <a:t>Support Centre</a:t>
          </a:r>
        </a:p>
      </dsp:txBody>
      <dsp:txXfrm>
        <a:off x="327383" y="1921453"/>
        <a:ext cx="1902079" cy="1575760"/>
      </dsp:txXfrm>
    </dsp:sp>
    <dsp:sp modelId="{7DA66ED9-28A5-405D-B5BE-E73EA4A4F910}">
      <dsp:nvSpPr>
        <dsp:cNvPr id="0" name=""/>
        <dsp:cNvSpPr/>
      </dsp:nvSpPr>
      <dsp:spPr>
        <a:xfrm rot="5400000">
          <a:off x="6024071" y="135031"/>
          <a:ext cx="1397000" cy="8815728"/>
        </a:xfrm>
        <a:prstGeom prst="round2SameRect">
          <a:avLst/>
        </a:prstGeom>
        <a:solidFill>
          <a:schemeClr val="accent2">
            <a:tint val="40000"/>
            <a:alpha val="90000"/>
            <a:hueOff val="5737783"/>
            <a:satOff val="36107"/>
            <a:lumOff val="3226"/>
            <a:alphaOff val="0"/>
          </a:schemeClr>
        </a:solidFill>
        <a:ln w="25400" cap="flat" cmpd="sng" algn="ctr">
          <a:solidFill>
            <a:schemeClr val="accent2">
              <a:tint val="40000"/>
              <a:alpha val="90000"/>
              <a:hueOff val="5737783"/>
              <a:satOff val="36107"/>
              <a:lumOff val="32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a:t>Escalations from Support Centre</a:t>
          </a:r>
        </a:p>
        <a:p>
          <a:pPr marL="171450" lvl="1" indent="-171450" algn="l" defTabSz="711200">
            <a:lnSpc>
              <a:spcPct val="90000"/>
            </a:lnSpc>
            <a:spcBef>
              <a:spcPct val="0"/>
            </a:spcBef>
            <a:spcAft>
              <a:spcPct val="15000"/>
            </a:spcAft>
            <a:buChar char="•"/>
          </a:pPr>
          <a:r>
            <a:rPr lang="en-GB" sz="1600" kern="1200"/>
            <a:t>Project/Programme team or Change team</a:t>
          </a:r>
        </a:p>
        <a:p>
          <a:pPr marL="171450" lvl="1" indent="-171450" algn="l" defTabSz="711200">
            <a:lnSpc>
              <a:spcPct val="90000"/>
            </a:lnSpc>
            <a:spcBef>
              <a:spcPct val="0"/>
            </a:spcBef>
            <a:spcAft>
              <a:spcPct val="15000"/>
            </a:spcAft>
            <a:buChar char="•"/>
          </a:pPr>
          <a:r>
            <a:rPr lang="en-GB" sz="1600" kern="1200"/>
            <a:t>Internal technology team and our 3</a:t>
          </a:r>
          <a:r>
            <a:rPr lang="en-GB" sz="1600" kern="1200" baseline="30000"/>
            <a:t>rd</a:t>
          </a:r>
          <a:r>
            <a:rPr lang="en-GB" sz="1600" kern="1200"/>
            <a:t> party system providers</a:t>
          </a:r>
        </a:p>
        <a:p>
          <a:pPr marL="171450" lvl="1" indent="-171450" algn="l" defTabSz="711200">
            <a:lnSpc>
              <a:spcPct val="90000"/>
            </a:lnSpc>
            <a:spcBef>
              <a:spcPct val="0"/>
            </a:spcBef>
            <a:spcAft>
              <a:spcPct val="15000"/>
            </a:spcAft>
            <a:buChar char="•"/>
          </a:pPr>
          <a:r>
            <a:rPr lang="en-GB" sz="1600" kern="1200"/>
            <a:t>Resolve bugs and technical problems with system functionality</a:t>
          </a:r>
        </a:p>
      </dsp:txBody>
      <dsp:txXfrm rot="-5400000">
        <a:off x="2314707" y="3912591"/>
        <a:ext cx="8747532" cy="1260608"/>
      </dsp:txXfrm>
    </dsp:sp>
    <dsp:sp modelId="{0DECECC7-301E-4423-B8AD-310B4E105243}">
      <dsp:nvSpPr>
        <dsp:cNvPr id="0" name=""/>
        <dsp:cNvSpPr/>
      </dsp:nvSpPr>
      <dsp:spPr>
        <a:xfrm>
          <a:off x="242138" y="3669771"/>
          <a:ext cx="2072569" cy="1746250"/>
        </a:xfrm>
        <a:prstGeom prst="roundRect">
          <a:avLst/>
        </a:prstGeom>
        <a:solidFill>
          <a:schemeClr val="accent2">
            <a:hueOff val="4223228"/>
            <a:satOff val="34316"/>
            <a:lumOff val="3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GB" sz="3000" kern="1200"/>
            <a:t>Technical Support</a:t>
          </a:r>
        </a:p>
      </dsp:txBody>
      <dsp:txXfrm>
        <a:off x="327383" y="3755016"/>
        <a:ext cx="1902079" cy="15757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31/10/2023</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9046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1416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57956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27541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802373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30849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119867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4172862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2261272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180385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76051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251733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1925100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1426027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2399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670108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413719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705" indent="0">
              <a:spcBef>
                <a:spcPts val="600"/>
              </a:spcBef>
              <a:spcAft>
                <a:spcPts val="600"/>
              </a:spcAft>
              <a:buClr>
                <a:srgbClr val="7414DC"/>
              </a:buClr>
              <a:buSzPct val="125000"/>
              <a:buFont typeface="Arial" panose="020B0604020202020204" pitchFamily="34" charset="0"/>
              <a:buNone/>
            </a:pPr>
            <a:endParaRPr lang="en-GB" sz="105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321056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35</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29735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36</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68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578151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9990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8591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035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556693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2.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10/31/2023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10/31/2023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10/31/2023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10/31/2023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10/31/2023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10/31/2023</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10/31/2023</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10/31/2023</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10/31/2023</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10/31/2023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10/31/2023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spcBef>
                <a:spcPts val="300"/>
              </a:spcBef>
              <a:spcAft>
                <a:spcPts val="300"/>
              </a:spcAft>
            </a:pPr>
            <a:endParaRPr lang="en-US" sz="2500" b="1">
              <a:solidFill>
                <a:srgbClr val="FFFFFF"/>
              </a:solidFill>
              <a:latin typeface="Arial" panose="020B0604020202020204" pitchFamily="34" charset="0"/>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794326" y="637721"/>
            <a:ext cx="1084293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794326"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914400"/>
            <a:r>
              <a:rPr lang="en-US">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94326"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794326" y="172212"/>
            <a:ext cx="10842937"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53309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7.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84" Type="http://schemas.openxmlformats.org/officeDocument/2006/relationships/slideLayout" Target="../slideLayouts/slideLayout235.xml"/><Relationship Id="rId89" Type="http://schemas.openxmlformats.org/officeDocument/2006/relationships/slideLayout" Target="../slideLayouts/slideLayout240.xml"/><Relationship Id="rId16" Type="http://schemas.openxmlformats.org/officeDocument/2006/relationships/slideLayout" Target="../slideLayouts/slideLayout167.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5" Type="http://schemas.openxmlformats.org/officeDocument/2006/relationships/slideLayout" Target="../slideLayouts/slideLayout156.xml"/><Relationship Id="rId90" Type="http://schemas.openxmlformats.org/officeDocument/2006/relationships/slideLayout" Target="../slideLayouts/slideLayout241.xml"/><Relationship Id="rId95" Type="http://schemas.openxmlformats.org/officeDocument/2006/relationships/slideLayout" Target="../slideLayouts/slideLayout246.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slideLayout" Target="../slideLayouts/slideLayout197.xml"/><Relationship Id="rId59" Type="http://schemas.openxmlformats.org/officeDocument/2006/relationships/slideLayout" Target="../slideLayouts/slideLayout210.xml"/><Relationship Id="rId67" Type="http://schemas.openxmlformats.org/officeDocument/2006/relationships/slideLayout" Target="../slideLayouts/slideLayout21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54" Type="http://schemas.openxmlformats.org/officeDocument/2006/relationships/slideLayout" Target="../slideLayouts/slideLayout205.xml"/><Relationship Id="rId62" Type="http://schemas.openxmlformats.org/officeDocument/2006/relationships/slideLayout" Target="../slideLayouts/slideLayout213.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91" Type="http://schemas.openxmlformats.org/officeDocument/2006/relationships/slideLayout" Target="../slideLayouts/slideLayout242.xml"/><Relationship Id="rId96" Type="http://schemas.openxmlformats.org/officeDocument/2006/relationships/slideLayout" Target="../slideLayouts/slideLayout24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49" Type="http://schemas.openxmlformats.org/officeDocument/2006/relationships/slideLayout" Target="../slideLayouts/slideLayout200.xml"/><Relationship Id="rId57" Type="http://schemas.openxmlformats.org/officeDocument/2006/relationships/slideLayout" Target="../slideLayouts/slideLayout20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94" Type="http://schemas.openxmlformats.org/officeDocument/2006/relationships/slideLayout" Target="../slideLayouts/slideLayout245.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97" Type="http://schemas.openxmlformats.org/officeDocument/2006/relationships/slideLayout" Target="../slideLayouts/slideLayout248.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 Id="rId87" Type="http://schemas.openxmlformats.org/officeDocument/2006/relationships/slideLayout" Target="../slideLayouts/slideLayout238.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56" Type="http://schemas.openxmlformats.org/officeDocument/2006/relationships/slideLayout" Target="../slideLayouts/slideLayout207.xml"/><Relationship Id="rId77" Type="http://schemas.openxmlformats.org/officeDocument/2006/relationships/slideLayout" Target="../slideLayouts/slideLayout228.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93" Type="http://schemas.openxmlformats.org/officeDocument/2006/relationships/slideLayout" Target="../slideLayouts/slideLayout244.xml"/><Relationship Id="rId9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4.xml"/><Relationship Id="rId21" Type="http://schemas.openxmlformats.org/officeDocument/2006/relationships/slideLayout" Target="../slideLayouts/slideLayout269.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63" Type="http://schemas.openxmlformats.org/officeDocument/2006/relationships/slideLayout" Target="../slideLayouts/slideLayout311.xml"/><Relationship Id="rId68" Type="http://schemas.openxmlformats.org/officeDocument/2006/relationships/slideLayout" Target="../slideLayouts/slideLayout316.xml"/><Relationship Id="rId84" Type="http://schemas.openxmlformats.org/officeDocument/2006/relationships/slideLayout" Target="../slideLayouts/slideLayout332.xml"/><Relationship Id="rId89" Type="http://schemas.openxmlformats.org/officeDocument/2006/relationships/slideLayout" Target="../slideLayouts/slideLayout337.xml"/><Relationship Id="rId16" Type="http://schemas.openxmlformats.org/officeDocument/2006/relationships/slideLayout" Target="../slideLayouts/slideLayout264.xml"/><Relationship Id="rId11" Type="http://schemas.openxmlformats.org/officeDocument/2006/relationships/slideLayout" Target="../slideLayouts/slideLayout259.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53" Type="http://schemas.openxmlformats.org/officeDocument/2006/relationships/slideLayout" Target="../slideLayouts/slideLayout301.xml"/><Relationship Id="rId58" Type="http://schemas.openxmlformats.org/officeDocument/2006/relationships/slideLayout" Target="../slideLayouts/slideLayout306.xml"/><Relationship Id="rId74" Type="http://schemas.openxmlformats.org/officeDocument/2006/relationships/slideLayout" Target="../slideLayouts/slideLayout322.xml"/><Relationship Id="rId79" Type="http://schemas.openxmlformats.org/officeDocument/2006/relationships/slideLayout" Target="../slideLayouts/slideLayout327.xml"/><Relationship Id="rId5" Type="http://schemas.openxmlformats.org/officeDocument/2006/relationships/slideLayout" Target="../slideLayouts/slideLayout253.xml"/><Relationship Id="rId90" Type="http://schemas.openxmlformats.org/officeDocument/2006/relationships/slideLayout" Target="../slideLayouts/slideLayout338.xml"/><Relationship Id="rId95" Type="http://schemas.openxmlformats.org/officeDocument/2006/relationships/slideLayout" Target="../slideLayouts/slideLayout343.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64" Type="http://schemas.openxmlformats.org/officeDocument/2006/relationships/slideLayout" Target="../slideLayouts/slideLayout312.xml"/><Relationship Id="rId69" Type="http://schemas.openxmlformats.org/officeDocument/2006/relationships/slideLayout" Target="../slideLayouts/slideLayout317.xml"/><Relationship Id="rId80" Type="http://schemas.openxmlformats.org/officeDocument/2006/relationships/slideLayout" Target="../slideLayouts/slideLayout328.xml"/><Relationship Id="rId85" Type="http://schemas.openxmlformats.org/officeDocument/2006/relationships/slideLayout" Target="../slideLayouts/slideLayout333.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59" Type="http://schemas.openxmlformats.org/officeDocument/2006/relationships/slideLayout" Target="../slideLayouts/slideLayout307.xml"/><Relationship Id="rId67" Type="http://schemas.openxmlformats.org/officeDocument/2006/relationships/slideLayout" Target="../slideLayouts/slideLayout315.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54" Type="http://schemas.openxmlformats.org/officeDocument/2006/relationships/slideLayout" Target="../slideLayouts/slideLayout302.xml"/><Relationship Id="rId62" Type="http://schemas.openxmlformats.org/officeDocument/2006/relationships/slideLayout" Target="../slideLayouts/slideLayout310.xml"/><Relationship Id="rId70" Type="http://schemas.openxmlformats.org/officeDocument/2006/relationships/slideLayout" Target="../slideLayouts/slideLayout318.xml"/><Relationship Id="rId75" Type="http://schemas.openxmlformats.org/officeDocument/2006/relationships/slideLayout" Target="../slideLayouts/slideLayout323.xml"/><Relationship Id="rId83" Type="http://schemas.openxmlformats.org/officeDocument/2006/relationships/slideLayout" Target="../slideLayouts/slideLayout331.xml"/><Relationship Id="rId88" Type="http://schemas.openxmlformats.org/officeDocument/2006/relationships/slideLayout" Target="../slideLayouts/slideLayout336.xml"/><Relationship Id="rId91" Type="http://schemas.openxmlformats.org/officeDocument/2006/relationships/slideLayout" Target="../slideLayouts/slideLayout339.xml"/><Relationship Id="rId96" Type="http://schemas.openxmlformats.org/officeDocument/2006/relationships/slideLayout" Target="../slideLayouts/slideLayout34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57" Type="http://schemas.openxmlformats.org/officeDocument/2006/relationships/slideLayout" Target="../slideLayouts/slideLayout305.xml"/><Relationship Id="rId10" Type="http://schemas.openxmlformats.org/officeDocument/2006/relationships/slideLayout" Target="../slideLayouts/slideLayout258.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52" Type="http://schemas.openxmlformats.org/officeDocument/2006/relationships/slideLayout" Target="../slideLayouts/slideLayout300.xml"/><Relationship Id="rId60" Type="http://schemas.openxmlformats.org/officeDocument/2006/relationships/slideLayout" Target="../slideLayouts/slideLayout308.xml"/><Relationship Id="rId65" Type="http://schemas.openxmlformats.org/officeDocument/2006/relationships/slideLayout" Target="../slideLayouts/slideLayout313.xml"/><Relationship Id="rId73" Type="http://schemas.openxmlformats.org/officeDocument/2006/relationships/slideLayout" Target="../slideLayouts/slideLayout321.xml"/><Relationship Id="rId78" Type="http://schemas.openxmlformats.org/officeDocument/2006/relationships/slideLayout" Target="../slideLayouts/slideLayout326.xml"/><Relationship Id="rId81" Type="http://schemas.openxmlformats.org/officeDocument/2006/relationships/slideLayout" Target="../slideLayouts/slideLayout329.xml"/><Relationship Id="rId86" Type="http://schemas.openxmlformats.org/officeDocument/2006/relationships/slideLayout" Target="../slideLayouts/slideLayout334.xml"/><Relationship Id="rId94" Type="http://schemas.openxmlformats.org/officeDocument/2006/relationships/slideLayout" Target="../slideLayouts/slideLayout342.xml"/><Relationship Id="rId99" Type="http://schemas.openxmlformats.org/officeDocument/2006/relationships/theme" Target="../theme/theme4.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9" Type="http://schemas.openxmlformats.org/officeDocument/2006/relationships/slideLayout" Target="../slideLayouts/slideLayout287.xml"/><Relationship Id="rId34" Type="http://schemas.openxmlformats.org/officeDocument/2006/relationships/slideLayout" Target="../slideLayouts/slideLayout282.xml"/><Relationship Id="rId50" Type="http://schemas.openxmlformats.org/officeDocument/2006/relationships/slideLayout" Target="../slideLayouts/slideLayout298.xml"/><Relationship Id="rId55" Type="http://schemas.openxmlformats.org/officeDocument/2006/relationships/slideLayout" Target="../slideLayouts/slideLayout303.xml"/><Relationship Id="rId76" Type="http://schemas.openxmlformats.org/officeDocument/2006/relationships/slideLayout" Target="../slideLayouts/slideLayout324.xml"/><Relationship Id="rId97" Type="http://schemas.openxmlformats.org/officeDocument/2006/relationships/slideLayout" Target="../slideLayouts/slideLayout345.xml"/><Relationship Id="rId7" Type="http://schemas.openxmlformats.org/officeDocument/2006/relationships/slideLayout" Target="../slideLayouts/slideLayout255.xml"/><Relationship Id="rId71" Type="http://schemas.openxmlformats.org/officeDocument/2006/relationships/slideLayout" Target="../slideLayouts/slideLayout319.xml"/><Relationship Id="rId92" Type="http://schemas.openxmlformats.org/officeDocument/2006/relationships/slideLayout" Target="../slideLayouts/slideLayout340.xml"/><Relationship Id="rId2" Type="http://schemas.openxmlformats.org/officeDocument/2006/relationships/slideLayout" Target="../slideLayouts/slideLayout250.xml"/><Relationship Id="rId29" Type="http://schemas.openxmlformats.org/officeDocument/2006/relationships/slideLayout" Target="../slideLayouts/slideLayout277.xml"/><Relationship Id="rId24" Type="http://schemas.openxmlformats.org/officeDocument/2006/relationships/slideLayout" Target="../slideLayouts/slideLayout272.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66" Type="http://schemas.openxmlformats.org/officeDocument/2006/relationships/slideLayout" Target="../slideLayouts/slideLayout314.xml"/><Relationship Id="rId87" Type="http://schemas.openxmlformats.org/officeDocument/2006/relationships/slideLayout" Target="../slideLayouts/slideLayout335.xml"/><Relationship Id="rId61" Type="http://schemas.openxmlformats.org/officeDocument/2006/relationships/slideLayout" Target="../slideLayouts/slideLayout309.xml"/><Relationship Id="rId82" Type="http://schemas.openxmlformats.org/officeDocument/2006/relationships/slideLayout" Target="../slideLayouts/slideLayout330.xml"/><Relationship Id="rId19" Type="http://schemas.openxmlformats.org/officeDocument/2006/relationships/slideLayout" Target="../slideLayouts/slideLayout267.xml"/><Relationship Id="rId14" Type="http://schemas.openxmlformats.org/officeDocument/2006/relationships/slideLayout" Target="../slideLayouts/slideLayout262.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56" Type="http://schemas.openxmlformats.org/officeDocument/2006/relationships/slideLayout" Target="../slideLayouts/slideLayout304.xml"/><Relationship Id="rId77" Type="http://schemas.openxmlformats.org/officeDocument/2006/relationships/slideLayout" Target="../slideLayouts/slideLayout325.xml"/><Relationship Id="rId8" Type="http://schemas.openxmlformats.org/officeDocument/2006/relationships/slideLayout" Target="../slideLayouts/slideLayout256.xml"/><Relationship Id="rId51" Type="http://schemas.openxmlformats.org/officeDocument/2006/relationships/slideLayout" Target="../slideLayouts/slideLayout299.xml"/><Relationship Id="rId72" Type="http://schemas.openxmlformats.org/officeDocument/2006/relationships/slideLayout" Target="../slideLayouts/slideLayout320.xml"/><Relationship Id="rId93" Type="http://schemas.openxmlformats.org/officeDocument/2006/relationships/slideLayout" Target="../slideLayouts/slideLayout341.xml"/><Relationship Id="rId98" Type="http://schemas.openxmlformats.org/officeDocument/2006/relationships/slideLayout" Target="../slideLayouts/slideLayout3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3940" r:id="rId136"/>
    <p:sldLayoutId id="2147484020" r:id="rId137"/>
    <p:sldLayoutId id="2147483724" r:id="rId138"/>
    <p:sldLayoutId id="2147484038" r:id="rId139"/>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10/31/2023</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4034" r:id="rId2"/>
    <p:sldLayoutId id="2147484035" r:id="rId3"/>
    <p:sldLayoutId id="2147484021" r:id="rId4"/>
    <p:sldLayoutId id="2147484022" r:id="rId5"/>
    <p:sldLayoutId id="2147483784" r:id="rId6"/>
    <p:sldLayoutId id="2147483861" r:id="rId7"/>
    <p:sldLayoutId id="2147483862" r:id="rId8"/>
    <p:sldLayoutId id="2147484036" r:id="rId9"/>
    <p:sldLayoutId id="2147484023" r:id="rId10"/>
    <p:sldLayoutId id="2147483863" r:id="rId11"/>
    <p:sldLayoutId id="2147483781" r:id="rId12"/>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 id="2147484236" r:id="rId98"/>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75.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Transformation Leads Call</a:t>
            </a:r>
          </a:p>
          <a:p>
            <a:endParaRPr lang="en-GB" i="1">
              <a:latin typeface="Nunito Sans Black"/>
            </a:endParaRP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6143814"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Activity &amp; Nights Away Permits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30885495"/>
              </p:ext>
            </p:extLst>
          </p:nvPr>
        </p:nvGraphicFramePr>
        <p:xfrm>
          <a:off x="409011" y="1138393"/>
          <a:ext cx="1137397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4110CF28-94E3-7BD5-FBD7-D0D47956A33C}"/>
              </a:ext>
            </a:extLst>
          </p:cNvPr>
          <p:cNvSpPr/>
          <p:nvPr/>
        </p:nvSpPr>
        <p:spPr>
          <a:xfrm>
            <a:off x="3940144" y="5107846"/>
            <a:ext cx="4311709" cy="1073426"/>
          </a:xfrm>
          <a:prstGeom prst="roundRect">
            <a:avLst/>
          </a:prstGeom>
          <a:solidFill>
            <a:schemeClr val="accent6">
              <a:lumMod val="60000"/>
              <a:lumOff val="4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rgbClr val="7414DC">
                    <a:hueOff val="0"/>
                    <a:satOff val="0"/>
                    <a:lumOff val="0"/>
                    <a:alphaOff val="0"/>
                  </a:srgbClr>
                </a:solidFill>
                <a:latin typeface="Nunito Sans"/>
              </a:rPr>
              <a:t>Progress of the permit application can be reviewed on the system at any time by Lead Volunteer or by applicant</a:t>
            </a:r>
          </a:p>
        </p:txBody>
      </p:sp>
    </p:spTree>
    <p:extLst>
      <p:ext uri="{BB962C8B-B14F-4D97-AF65-F5344CB8AC3E}">
        <p14:creationId xmlns:p14="http://schemas.microsoft.com/office/powerpoint/2010/main" val="617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Good Service</a:t>
            </a:r>
            <a:r>
              <a:rPr lang="en-GB" sz="3000" kern="0">
                <a:solidFill>
                  <a:srgbClr val="7413DC"/>
                </a:solidFill>
                <a:latin typeface="Nunito Sans Black"/>
                <a:cs typeface="Calibri"/>
              </a:rPr>
              <a:t> </a:t>
            </a:r>
            <a:r>
              <a:rPr kumimoji="0" lang="en-GB" sz="3000" b="0" i="0" u="none" strike="noStrike" kern="0" cap="none" spc="0" normalizeH="0" baseline="0" noProof="0">
                <a:ln>
                  <a:noFill/>
                </a:ln>
                <a:solidFill>
                  <a:srgbClr val="7413DC"/>
                </a:solidFill>
                <a:effectLst/>
                <a:uLnTx/>
                <a:uFillTx/>
                <a:latin typeface="Nunito Sans Black"/>
                <a:ea typeface="+mn-ea"/>
                <a:cs typeface="Calibri"/>
              </a:rPr>
              <a:t>Awards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86307126"/>
              </p:ext>
            </p:extLst>
          </p:nvPr>
        </p:nvGraphicFramePr>
        <p:xfrm>
          <a:off x="527908" y="1138393"/>
          <a:ext cx="1113618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163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Good Service</a:t>
            </a:r>
            <a:r>
              <a:rPr lang="en-GB" sz="3000" kern="0">
                <a:solidFill>
                  <a:srgbClr val="7413DC"/>
                </a:solidFill>
                <a:latin typeface="Nunito Sans Black"/>
                <a:cs typeface="Calibri"/>
              </a:rPr>
              <a:t> </a:t>
            </a:r>
            <a:r>
              <a:rPr kumimoji="0" lang="en-GB" sz="3000" b="0" i="0" u="none" strike="noStrike" kern="0" cap="none" spc="0" normalizeH="0" baseline="0" noProof="0">
                <a:ln>
                  <a:noFill/>
                </a:ln>
                <a:solidFill>
                  <a:srgbClr val="7413DC"/>
                </a:solidFill>
                <a:effectLst/>
                <a:uLnTx/>
                <a:uFillTx/>
                <a:latin typeface="Nunito Sans Black"/>
                <a:ea typeface="+mn-ea"/>
                <a:cs typeface="Calibri"/>
              </a:rPr>
              <a:t>Awards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950355089"/>
              </p:ext>
            </p:extLst>
          </p:nvPr>
        </p:nvGraphicFramePr>
        <p:xfrm>
          <a:off x="527908" y="1138393"/>
          <a:ext cx="1113618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315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Nights Away authorisations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2106364555"/>
              </p:ext>
            </p:extLst>
          </p:nvPr>
        </p:nvGraphicFramePr>
        <p:xfrm>
          <a:off x="527908" y="1138393"/>
          <a:ext cx="113038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F6AF1457-A892-BF5B-BCBA-24D10108E0A3}"/>
              </a:ext>
            </a:extLst>
          </p:cNvPr>
          <p:cNvSpPr/>
          <p:nvPr/>
        </p:nvSpPr>
        <p:spPr>
          <a:xfrm>
            <a:off x="3758367" y="5182894"/>
            <a:ext cx="4675266" cy="107342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rgbClr val="7414DC">
                    <a:hueOff val="0"/>
                    <a:satOff val="0"/>
                    <a:lumOff val="0"/>
                    <a:alphaOff val="0"/>
                  </a:srgbClr>
                </a:solidFill>
                <a:latin typeface="Nunito Sans"/>
              </a:rPr>
              <a:t>After approval, if there are changes made to the NAN it will reset and go round the approval route again</a:t>
            </a:r>
          </a:p>
        </p:txBody>
      </p:sp>
    </p:spTree>
    <p:extLst>
      <p:ext uri="{BB962C8B-B14F-4D97-AF65-F5344CB8AC3E}">
        <p14:creationId xmlns:p14="http://schemas.microsoft.com/office/powerpoint/2010/main" val="127468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Nights Away authorisations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2142795949"/>
              </p:ext>
            </p:extLst>
          </p:nvPr>
        </p:nvGraphicFramePr>
        <p:xfrm>
          <a:off x="527908" y="1138393"/>
          <a:ext cx="113038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F6AF1457-A892-BF5B-BCBA-24D10108E0A3}"/>
              </a:ext>
            </a:extLst>
          </p:cNvPr>
          <p:cNvSpPr/>
          <p:nvPr/>
        </p:nvSpPr>
        <p:spPr>
          <a:xfrm>
            <a:off x="3758367" y="5182894"/>
            <a:ext cx="4675266" cy="1073426"/>
          </a:xfrm>
          <a:prstGeom prst="roundRect">
            <a:avLst/>
          </a:prstGeom>
          <a:solidFill>
            <a:schemeClr val="accent6">
              <a:lumMod val="60000"/>
              <a:lumOff val="4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rgbClr val="7414DC">
                    <a:hueOff val="0"/>
                    <a:satOff val="0"/>
                    <a:lumOff val="0"/>
                    <a:alphaOff val="0"/>
                  </a:srgbClr>
                </a:solidFill>
                <a:latin typeface="Nunito Sans"/>
              </a:rPr>
              <a:t>After approval, if there are changes made to the NAN it will reset and go round the approval route again</a:t>
            </a:r>
          </a:p>
        </p:txBody>
      </p:sp>
    </p:spTree>
    <p:extLst>
      <p:ext uri="{BB962C8B-B14F-4D97-AF65-F5344CB8AC3E}">
        <p14:creationId xmlns:p14="http://schemas.microsoft.com/office/powerpoint/2010/main" val="3539737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Things to consider</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6359166" y="1671889"/>
            <a:ext cx="5491568" cy="4562788"/>
          </a:xfrm>
          <a:prstGeom prst="rect">
            <a:avLst/>
          </a:prstGeom>
          <a:noFill/>
        </p:spPr>
        <p:txBody>
          <a:bodyPr wrap="square" lIns="68580" tIns="34290" rIns="68580" bIns="34290" rtlCol="0" anchor="t">
            <a:spAutoFit/>
          </a:bodyPr>
          <a:lstStyle/>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Discuss in your County how best to move to the new processes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Ensure those involved in your local processes:</a:t>
            </a: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Know what is changing</a:t>
            </a: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Know what they will need to do differently in future</a:t>
            </a: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Are given the appropriate accreditations </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All volunteers will need to know about which processes are changing and how</a:t>
            </a:r>
          </a:p>
        </p:txBody>
      </p:sp>
      <p:pic>
        <p:nvPicPr>
          <p:cNvPr id="4" name="Picture 3">
            <a:extLst>
              <a:ext uri="{FF2B5EF4-FFF2-40B4-BE49-F238E27FC236}">
                <a16:creationId xmlns:a16="http://schemas.microsoft.com/office/drawing/2014/main" id="{4025331C-4585-4817-C8B8-D1F50639AA2E}"/>
              </a:ext>
            </a:extLst>
          </p:cNvPr>
          <p:cNvPicPr>
            <a:picLocks noChangeAspect="1"/>
          </p:cNvPicPr>
          <p:nvPr/>
        </p:nvPicPr>
        <p:blipFill rotWithShape="1">
          <a:blip r:embed="rId3"/>
          <a:srcRect l="25122" t="1" r="19954" b="677"/>
          <a:stretch/>
        </p:blipFill>
        <p:spPr>
          <a:xfrm>
            <a:off x="0" y="0"/>
            <a:ext cx="6115792" cy="6858000"/>
          </a:xfrm>
          <a:prstGeom prst="rect">
            <a:avLst/>
          </a:prstGeom>
        </p:spPr>
      </p:pic>
    </p:spTree>
    <p:extLst>
      <p:ext uri="{BB962C8B-B14F-4D97-AF65-F5344CB8AC3E}">
        <p14:creationId xmlns:p14="http://schemas.microsoft.com/office/powerpoint/2010/main" val="62676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88422" y="1146518"/>
            <a:ext cx="5423266" cy="954107"/>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Understanding the new system</a:t>
            </a:r>
          </a:p>
        </p:txBody>
      </p:sp>
      <p:sp>
        <p:nvSpPr>
          <p:cNvPr id="15" name="TextBox 14">
            <a:extLst>
              <a:ext uri="{FF2B5EF4-FFF2-40B4-BE49-F238E27FC236}">
                <a16:creationId xmlns:a16="http://schemas.microsoft.com/office/drawing/2014/main" id="{3FE31CB4-5423-A997-8C1B-AFA706E3D856}"/>
              </a:ext>
            </a:extLst>
          </p:cNvPr>
          <p:cNvSpPr txBox="1"/>
          <p:nvPr/>
        </p:nvSpPr>
        <p:spPr>
          <a:xfrm>
            <a:off x="419429" y="2571537"/>
            <a:ext cx="5292259" cy="3170099"/>
          </a:xfrm>
          <a:prstGeom prst="rect">
            <a:avLst/>
          </a:prstGeom>
          <a:noFill/>
        </p:spPr>
        <p:txBody>
          <a:bodyPr wrap="square" lIns="91440" tIns="45720" rIns="91440" bIns="45720" rtlCol="0" anchor="t">
            <a:spAutoFit/>
          </a:bodyPr>
          <a:lstStyle/>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 system is designed to be intuitive and easily navigable</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Guides and videos are being produced for the new systems and processes</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These will be further improved using feedback from the EA go live</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We’ll share more on this in January</a:t>
            </a:r>
          </a:p>
        </p:txBody>
      </p:sp>
      <p:pic>
        <p:nvPicPr>
          <p:cNvPr id="2" name="Picture 1" descr="A picture containing person, outdoor, grass, cellphone&#10;&#10;Description automatically generated">
            <a:extLst>
              <a:ext uri="{FF2B5EF4-FFF2-40B4-BE49-F238E27FC236}">
                <a16:creationId xmlns:a16="http://schemas.microsoft.com/office/drawing/2014/main" id="{0BB295B8-E92A-A93A-50F4-435D4FBF3AF1}"/>
              </a:ext>
            </a:extLst>
          </p:cNvPr>
          <p:cNvPicPr>
            <a:picLocks noChangeAspect="1"/>
          </p:cNvPicPr>
          <p:nvPr/>
        </p:nvPicPr>
        <p:blipFill>
          <a:blip r:embed="rId2"/>
          <a:stretch>
            <a:fillRect/>
          </a:stretch>
        </p:blipFill>
        <p:spPr>
          <a:xfrm flipH="1">
            <a:off x="6103435" y="0"/>
            <a:ext cx="6088565" cy="6858929"/>
          </a:xfrm>
          <a:prstGeom prst="rect">
            <a:avLst/>
          </a:prstGeom>
        </p:spPr>
      </p:pic>
    </p:spTree>
    <p:extLst>
      <p:ext uri="{BB962C8B-B14F-4D97-AF65-F5344CB8AC3E}">
        <p14:creationId xmlns:p14="http://schemas.microsoft.com/office/powerpoint/2010/main" val="281115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Migration Timeline</a:t>
            </a:r>
            <a:endParaRPr lang="en-US">
              <a:latin typeface="Nunito Sans"/>
            </a:endParaRPr>
          </a:p>
        </p:txBody>
      </p:sp>
    </p:spTree>
    <p:extLst>
      <p:ext uri="{BB962C8B-B14F-4D97-AF65-F5344CB8AC3E}">
        <p14:creationId xmlns:p14="http://schemas.microsoft.com/office/powerpoint/2010/main" val="1087826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400384" y="680348"/>
            <a:ext cx="5231790"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Current Status</a:t>
            </a:r>
            <a:endParaRPr lang="en-US"/>
          </a:p>
        </p:txBody>
      </p:sp>
      <p:sp>
        <p:nvSpPr>
          <p:cNvPr id="4" name="TextBox 3">
            <a:extLst>
              <a:ext uri="{FF2B5EF4-FFF2-40B4-BE49-F238E27FC236}">
                <a16:creationId xmlns:a16="http://schemas.microsoft.com/office/drawing/2014/main" id="{DF20E3B6-5A42-BD0C-97FF-9F4101A8AFCC}"/>
              </a:ext>
            </a:extLst>
          </p:cNvPr>
          <p:cNvSpPr txBox="1"/>
          <p:nvPr/>
        </p:nvSpPr>
        <p:spPr>
          <a:xfrm>
            <a:off x="400384" y="1970741"/>
            <a:ext cx="5618117" cy="3785652"/>
          </a:xfrm>
          <a:prstGeom prst="rect">
            <a:avLst/>
          </a:prstGeom>
          <a:noFill/>
        </p:spPr>
        <p:txBody>
          <a:bodyPr wrap="square" lIns="91440" tIns="45720" rIns="91440" bIns="45720" anchor="t">
            <a:spAutoFit/>
          </a:bodyPr>
          <a:lstStyle/>
          <a:p>
            <a:pPr marL="352425" indent="-342900">
              <a:spcBef>
                <a:spcPts val="1200"/>
              </a:spcBef>
              <a:spcAft>
                <a:spcPts val="1200"/>
              </a:spcAft>
              <a:buClr>
                <a:srgbClr val="7414DC"/>
              </a:buClr>
              <a:buSzPct val="125000"/>
              <a:buFont typeface="Arial" panose="020B0604020202020204" pitchFamily="34" charset="0"/>
              <a:buChar char="•"/>
              <a:defRPr/>
            </a:pPr>
            <a:r>
              <a:rPr lang="en-GB" sz="2000">
                <a:latin typeface="Nunito Sans"/>
                <a:ea typeface="Calibri"/>
                <a:cs typeface="Calibri"/>
              </a:rPr>
              <a:t>System build complete</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latin typeface="Nunito Sans"/>
                <a:ea typeface="Calibri"/>
                <a:cs typeface="Calibri"/>
              </a:rPr>
              <a:t>Internal testing currently in progress</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latin typeface="Nunito Sans"/>
                <a:ea typeface="Calibri"/>
                <a:cs typeface="Calibri"/>
              </a:rPr>
              <a:t>Preparing for end-to-end testing with volunteers later this year</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latin typeface="Nunito Sans"/>
                <a:ea typeface="Calibri"/>
                <a:cs typeface="Calibri"/>
              </a:rPr>
              <a:t>Beta testing learning content with volunteers</a:t>
            </a:r>
          </a:p>
          <a:p>
            <a:pPr marL="352425" indent="-342900">
              <a:spcBef>
                <a:spcPts val="1200"/>
              </a:spcBef>
              <a:spcAft>
                <a:spcPts val="1200"/>
              </a:spcAft>
              <a:buClr>
                <a:srgbClr val="7414DC"/>
              </a:buClr>
              <a:buSzPct val="125000"/>
              <a:buFont typeface="Arial" panose="020B0604020202020204" pitchFamily="34" charset="0"/>
              <a:buChar char="•"/>
              <a:defRPr/>
            </a:pPr>
            <a:r>
              <a:rPr lang="en-GB" sz="2000">
                <a:latin typeface="Nunito Sans"/>
                <a:ea typeface="Calibri"/>
                <a:cs typeface="Calibri"/>
              </a:rPr>
              <a:t>Agreeing exact dates of, and interim processes during the migration</a:t>
            </a:r>
          </a:p>
        </p:txBody>
      </p:sp>
      <p:pic>
        <p:nvPicPr>
          <p:cNvPr id="2" name="Picture 15" descr="A picture containing text, person, person, indoor&#10;&#10;Description automatically generated">
            <a:extLst>
              <a:ext uri="{FF2B5EF4-FFF2-40B4-BE49-F238E27FC236}">
                <a16:creationId xmlns:a16="http://schemas.microsoft.com/office/drawing/2014/main" id="{8858E105-651B-9BAC-4CE2-349EB190F2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46902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776549CA-103D-CC93-8E18-660470A9F589}"/>
              </a:ext>
            </a:extLst>
          </p:cNvPr>
          <p:cNvSpPr txBox="1"/>
          <p:nvPr/>
        </p:nvSpPr>
        <p:spPr>
          <a:xfrm>
            <a:off x="6351104" y="984714"/>
            <a:ext cx="5633684" cy="430887"/>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Go-Live Timeline</a:t>
            </a:r>
            <a:endParaRPr lang="en-US"/>
          </a:p>
        </p:txBody>
      </p:sp>
      <p:pic>
        <p:nvPicPr>
          <p:cNvPr id="3" name="Picture 2" descr="A person with his arms crossed&#10;&#10;Description automatically generated with medium confidence">
            <a:extLst>
              <a:ext uri="{FF2B5EF4-FFF2-40B4-BE49-F238E27FC236}">
                <a16:creationId xmlns:a16="http://schemas.microsoft.com/office/drawing/2014/main" id="{A627CC5F-3A26-0541-B0DE-417E06D84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73" t="7373" r="6135"/>
          <a:stretch/>
        </p:blipFill>
        <p:spPr>
          <a:xfrm>
            <a:off x="0" y="0"/>
            <a:ext cx="6096000" cy="6858000"/>
          </a:xfrm>
          <a:prstGeom prst="rect">
            <a:avLst/>
          </a:prstGeom>
        </p:spPr>
      </p:pic>
      <p:sp>
        <p:nvSpPr>
          <p:cNvPr id="5" name="TextBox 4">
            <a:extLst>
              <a:ext uri="{FF2B5EF4-FFF2-40B4-BE49-F238E27FC236}">
                <a16:creationId xmlns:a16="http://schemas.microsoft.com/office/drawing/2014/main" id="{E2827EB6-736F-73F0-FABA-E70E55A602D5}"/>
              </a:ext>
            </a:extLst>
          </p:cNvPr>
          <p:cNvSpPr txBox="1"/>
          <p:nvPr/>
        </p:nvSpPr>
        <p:spPr>
          <a:xfrm>
            <a:off x="6281786" y="1878021"/>
            <a:ext cx="5772320" cy="4401205"/>
          </a:xfrm>
          <a:prstGeom prst="rect">
            <a:avLst/>
          </a:prstGeom>
          <a:noFill/>
        </p:spPr>
        <p:txBody>
          <a:bodyPr wrap="square" lIns="91440" tIns="45720" rIns="91440" bIns="45720" anchor="t">
            <a:spAutoFit/>
          </a:bodyPr>
          <a:lstStyle/>
          <a:p>
            <a:pPr marL="9525">
              <a:spcBef>
                <a:spcPts val="1200"/>
              </a:spcBef>
              <a:spcAft>
                <a:spcPts val="1200"/>
              </a:spcAft>
              <a:buClr>
                <a:srgbClr val="7414DC"/>
              </a:buClr>
              <a:buSzPct val="125000"/>
              <a:defRPr/>
            </a:pPr>
            <a:r>
              <a:rPr lang="en-GB" sz="1800" b="1">
                <a:latin typeface="Nunito Sans"/>
                <a:ea typeface="Calibri"/>
                <a:cs typeface="Calibri"/>
              </a:rPr>
              <a:t>Early Adopters </a:t>
            </a:r>
          </a:p>
          <a:p>
            <a:pPr marL="352425" indent="-342900">
              <a:spcBef>
                <a:spcPts val="1200"/>
              </a:spcBef>
              <a:spcAft>
                <a:spcPts val="1200"/>
              </a:spcAft>
              <a:buClr>
                <a:srgbClr val="7414DC"/>
              </a:buClr>
              <a:buSzPct val="125000"/>
              <a:buFont typeface="Arial" panose="020B0604020202020204" pitchFamily="34" charset="0"/>
              <a:buChar char="•"/>
              <a:defRPr/>
            </a:pPr>
            <a:r>
              <a:rPr lang="en-GB" sz="1800">
                <a:latin typeface="Nunito Sans"/>
                <a:ea typeface="Calibri"/>
                <a:cs typeface="Calibri"/>
              </a:rPr>
              <a:t>Will start using the new digital tools, processes and structures from middle of February 2024</a:t>
            </a:r>
          </a:p>
          <a:p>
            <a:pPr marL="352425" indent="-342900">
              <a:spcBef>
                <a:spcPts val="1200"/>
              </a:spcBef>
              <a:spcAft>
                <a:spcPts val="1200"/>
              </a:spcAft>
              <a:buClr>
                <a:srgbClr val="7414DC"/>
              </a:buClr>
              <a:buSzPct val="125000"/>
              <a:buFont typeface="Arial" panose="020B0604020202020204" pitchFamily="34" charset="0"/>
              <a:buChar char="•"/>
              <a:defRPr/>
            </a:pPr>
            <a:r>
              <a:rPr lang="en-GB" sz="1800">
                <a:latin typeface="Nunito Sans"/>
                <a:ea typeface="Calibri"/>
                <a:cs typeface="Calibri"/>
              </a:rPr>
              <a:t>Counties must please update Compass information by 15 January (exact dates to be confirmed)</a:t>
            </a:r>
          </a:p>
          <a:p>
            <a:pPr marL="9525">
              <a:spcBef>
                <a:spcPts val="1200"/>
              </a:spcBef>
              <a:spcAft>
                <a:spcPts val="1200"/>
              </a:spcAft>
              <a:buClr>
                <a:srgbClr val="7414DC"/>
              </a:buClr>
              <a:buSzPct val="125000"/>
              <a:defRPr/>
            </a:pPr>
            <a:r>
              <a:rPr lang="en-GB" sz="1800" b="1">
                <a:latin typeface="Nunito Sans"/>
                <a:ea typeface="Calibri"/>
                <a:cs typeface="Calibri"/>
              </a:rPr>
              <a:t>All Counties</a:t>
            </a:r>
          </a:p>
          <a:p>
            <a:pPr marL="352425" indent="-342900">
              <a:spcBef>
                <a:spcPts val="1200"/>
              </a:spcBef>
              <a:spcAft>
                <a:spcPts val="1200"/>
              </a:spcAft>
              <a:buClr>
                <a:srgbClr val="7414DC"/>
              </a:buClr>
              <a:buSzPct val="125000"/>
              <a:buFont typeface="Arial" panose="020B0604020202020204" pitchFamily="34" charset="0"/>
              <a:buChar char="•"/>
              <a:defRPr/>
            </a:pPr>
            <a:r>
              <a:rPr lang="en-GB" sz="1800">
                <a:latin typeface="Nunito Sans"/>
                <a:ea typeface="Calibri"/>
                <a:cs typeface="Calibri"/>
              </a:rPr>
              <a:t>Will start using the new digital tools, processes and structures from end of April 2024</a:t>
            </a:r>
          </a:p>
          <a:p>
            <a:pPr marL="352425" indent="-342900">
              <a:spcBef>
                <a:spcPts val="1200"/>
              </a:spcBef>
              <a:spcAft>
                <a:spcPts val="1200"/>
              </a:spcAft>
              <a:buClr>
                <a:srgbClr val="7414DC"/>
              </a:buClr>
              <a:buSzPct val="125000"/>
              <a:buFont typeface="Arial" panose="020B0604020202020204" pitchFamily="34" charset="0"/>
              <a:buChar char="•"/>
              <a:defRPr/>
            </a:pPr>
            <a:r>
              <a:rPr lang="en-GB" sz="1800">
                <a:latin typeface="Nunito Sans"/>
                <a:ea typeface="Calibri"/>
                <a:cs typeface="Calibri"/>
              </a:rPr>
              <a:t>Counties must please update Compass information by 31 March (exact dates to be confirmed)</a:t>
            </a:r>
            <a:endParaRPr lang="en-GB" sz="1000">
              <a:latin typeface="Nunito Sans"/>
              <a:ea typeface="Calibri"/>
              <a:cs typeface="Calibri"/>
            </a:endParaRPr>
          </a:p>
        </p:txBody>
      </p:sp>
    </p:spTree>
    <p:extLst>
      <p:ext uri="{BB962C8B-B14F-4D97-AF65-F5344CB8AC3E}">
        <p14:creationId xmlns:p14="http://schemas.microsoft.com/office/powerpoint/2010/main" val="129616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09697" y="1626486"/>
            <a:ext cx="5683003" cy="4116512"/>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Craig </a:t>
            </a:r>
            <a:r>
              <a:rPr lang="en-GB" sz="1800" b="1" err="1">
                <a:latin typeface="Nunito Sans"/>
                <a:cs typeface="Calibri"/>
              </a:rPr>
              <a:t>Turpie</a:t>
            </a:r>
            <a:r>
              <a:rPr lang="en-GB" sz="1800" b="1">
                <a:latin typeface="Nunito Sans"/>
                <a:cs typeface="Calibri"/>
              </a:rPr>
              <a:t>,</a:t>
            </a:r>
            <a:r>
              <a:rPr lang="en-GB" sz="1800">
                <a:latin typeface="Nunito Sans"/>
                <a:cs typeface="Calibri"/>
              </a:rPr>
              <a:t> Deputy UK Chief Commissioner</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Andrew Sutherland,</a:t>
            </a:r>
            <a:r>
              <a:rPr lang="en-GB" sz="1800">
                <a:latin typeface="Nunito Sans"/>
                <a:cs typeface="Calibri"/>
              </a:rPr>
              <a:t> Deputy Programme Sponsor</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Hamish Stout,</a:t>
            </a:r>
            <a:r>
              <a:rPr lang="en-GB" sz="1800">
                <a:latin typeface="Nunito Sans"/>
                <a:cs typeface="Calibri"/>
              </a:rPr>
              <a:t> Deputy UK Commissioner for People (Transformation)</a:t>
            </a:r>
          </a:p>
          <a:p>
            <a:pPr marL="285750" lvl="1" indent="-285750">
              <a:spcBef>
                <a:spcPts val="1500"/>
              </a:spcBef>
              <a:buClr>
                <a:srgbClr val="7414DC"/>
              </a:buClr>
              <a:buSzPct val="125000"/>
              <a:buFont typeface="Arial"/>
              <a:buChar char="•"/>
              <a:tabLst>
                <a:tab pos="523399" algn="l"/>
                <a:tab pos="523875" algn="l"/>
              </a:tabLst>
            </a:pPr>
            <a:r>
              <a:rPr lang="en-US" sz="1800" b="1">
                <a:latin typeface="Nunito Sans"/>
                <a:cs typeface="Calibri"/>
              </a:rPr>
              <a:t>Lara Burns, </a:t>
            </a:r>
            <a:r>
              <a:rPr lang="en-US" sz="1800">
                <a:latin typeface="Nunito Sans"/>
                <a:cs typeface="Calibri"/>
              </a:rPr>
              <a:t>Chief Digital Officer</a:t>
            </a:r>
          </a:p>
          <a:p>
            <a:pPr marL="285750" lvl="1" indent="-285750">
              <a:spcBef>
                <a:spcPts val="1500"/>
              </a:spcBef>
              <a:buClr>
                <a:srgbClr val="7414DC"/>
              </a:buClr>
              <a:buSzPct val="125000"/>
              <a:buFont typeface="Arial"/>
              <a:buChar char="•"/>
              <a:tabLst>
                <a:tab pos="523399" algn="l"/>
                <a:tab pos="523875" algn="l"/>
              </a:tabLst>
            </a:pPr>
            <a:r>
              <a:rPr lang="en-US" sz="1800" b="1">
                <a:latin typeface="Nunito Sans"/>
                <a:cs typeface="Calibri"/>
              </a:rPr>
              <a:t>Graham Phillips, </a:t>
            </a:r>
            <a:r>
              <a:rPr lang="en-US" sz="1800">
                <a:latin typeface="Nunito Sans"/>
                <a:cs typeface="Calibri"/>
              </a:rPr>
              <a:t>Project Sponsor - Membership System</a:t>
            </a:r>
            <a:endParaRPr lang="en-US" sz="18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US" sz="1800" b="1">
                <a:latin typeface="Nunito Sans"/>
                <a:cs typeface="Calibri"/>
              </a:rPr>
              <a:t>James Booker,</a:t>
            </a:r>
            <a:r>
              <a:rPr lang="en-US" sz="1800">
                <a:latin typeface="Nunito Sans"/>
                <a:cs typeface="Calibri"/>
              </a:rPr>
              <a:t> Head of Portfolio Delivery &amp; Change</a:t>
            </a: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Adam Ray,</a:t>
            </a:r>
            <a:r>
              <a:rPr lang="en-GB" sz="1800">
                <a:latin typeface="Nunito Sans"/>
                <a:cs typeface="Calibri"/>
              </a:rPr>
              <a:t> Communications Manager</a:t>
            </a:r>
            <a:endParaRPr lang="en-US" sz="180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800" b="1">
                <a:latin typeface="Nunito Sans"/>
                <a:cs typeface="Calibri"/>
              </a:rPr>
              <a:t>Elizabeth </a:t>
            </a:r>
            <a:r>
              <a:rPr lang="en-GB" sz="1800" b="1" err="1">
                <a:latin typeface="Nunito Sans"/>
                <a:cs typeface="Calibri"/>
              </a:rPr>
              <a:t>Stormfield</a:t>
            </a:r>
            <a:r>
              <a:rPr lang="en-GB" sz="1800" b="1">
                <a:latin typeface="Nunito Sans"/>
                <a:cs typeface="Calibri"/>
              </a:rPr>
              <a:t> &amp; Rob Groves, </a:t>
            </a:r>
            <a:r>
              <a:rPr lang="en-GB" sz="1800">
                <a:latin typeface="Nunito Sans"/>
                <a:cs typeface="Calibri"/>
              </a:rPr>
              <a:t>Change Team</a:t>
            </a:r>
          </a:p>
        </p:txBody>
      </p:sp>
      <p:sp>
        <p:nvSpPr>
          <p:cNvPr id="3" name="TextBox 2">
            <a:extLst>
              <a:ext uri="{FF2B5EF4-FFF2-40B4-BE49-F238E27FC236}">
                <a16:creationId xmlns:a16="http://schemas.microsoft.com/office/drawing/2014/main" id="{C442F3DC-9009-C8F9-A8ED-6C3994E56C41}"/>
              </a:ext>
            </a:extLst>
          </p:cNvPr>
          <p:cNvSpPr txBox="1"/>
          <p:nvPr/>
        </p:nvSpPr>
        <p:spPr>
          <a:xfrm>
            <a:off x="209697" y="43782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065A4AA8-EAEC-5B1E-CCD1-F3937E821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1" r="24726"/>
          <a:stretch/>
        </p:blipFill>
        <p:spPr>
          <a:xfrm>
            <a:off x="6096000" y="0"/>
            <a:ext cx="6096000" cy="6858000"/>
          </a:xfrm>
          <a:prstGeom prst="rect">
            <a:avLst/>
          </a:prstGeom>
        </p:spPr>
      </p:pic>
    </p:spTree>
    <p:extLst>
      <p:ext uri="{BB962C8B-B14F-4D97-AF65-F5344CB8AC3E}">
        <p14:creationId xmlns:p14="http://schemas.microsoft.com/office/powerpoint/2010/main" val="99513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466472" y="753235"/>
            <a:ext cx="5376502"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Communications</a:t>
            </a:r>
            <a:endParaRPr lang="en-US"/>
          </a:p>
        </p:txBody>
      </p:sp>
      <p:sp>
        <p:nvSpPr>
          <p:cNvPr id="2" name="TextBox 1">
            <a:extLst>
              <a:ext uri="{FF2B5EF4-FFF2-40B4-BE49-F238E27FC236}">
                <a16:creationId xmlns:a16="http://schemas.microsoft.com/office/drawing/2014/main" id="{522EEE5A-03CB-9A33-623D-6B7257D58158}"/>
              </a:ext>
            </a:extLst>
          </p:cNvPr>
          <p:cNvSpPr txBox="1"/>
          <p:nvPr/>
        </p:nvSpPr>
        <p:spPr>
          <a:xfrm>
            <a:off x="381567" y="1600806"/>
            <a:ext cx="5376502" cy="4685898"/>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pPr>
            <a:r>
              <a:rPr lang="en-GB" sz="2000">
                <a:latin typeface="Nunito Sans"/>
              </a:rPr>
              <a:t>Friday 13 October: Transformation Leads Newsletter </a:t>
            </a:r>
          </a:p>
          <a:p>
            <a:pPr marL="352425" indent="-342900">
              <a:spcBef>
                <a:spcPts val="600"/>
              </a:spcBef>
              <a:spcAft>
                <a:spcPts val="600"/>
              </a:spcAft>
              <a:buClr>
                <a:srgbClr val="7414DC"/>
              </a:buClr>
              <a:buSzPct val="125000"/>
              <a:buFont typeface="Arial" panose="020B0604020202020204" pitchFamily="34" charset="0"/>
              <a:buChar char="•"/>
            </a:pPr>
            <a:endParaRPr lang="en-GB" sz="2000">
              <a:latin typeface="Nunito Sans"/>
            </a:endParaRPr>
          </a:p>
          <a:p>
            <a:pPr marL="352425" indent="-342900">
              <a:spcBef>
                <a:spcPts val="600"/>
              </a:spcBef>
              <a:spcAft>
                <a:spcPts val="600"/>
              </a:spcAft>
              <a:buClr>
                <a:srgbClr val="7414DC"/>
              </a:buClr>
              <a:buSzPct val="125000"/>
              <a:buFont typeface="Arial" panose="020B0604020202020204" pitchFamily="34" charset="0"/>
              <a:buChar char="•"/>
            </a:pPr>
            <a:r>
              <a:rPr lang="en-GB" sz="2000">
                <a:latin typeface="Nunito Sans"/>
              </a:rPr>
              <a:t>Thursday 19 October:</a:t>
            </a:r>
            <a:br>
              <a:rPr lang="en-GB" sz="2000">
                <a:latin typeface="Nunito Sans"/>
              </a:rPr>
            </a:br>
            <a:r>
              <a:rPr lang="en-GB" sz="2000">
                <a:latin typeface="Nunito Sans"/>
              </a:rPr>
              <a:t>County and District Commissioner and Chairs Call</a:t>
            </a:r>
          </a:p>
          <a:p>
            <a:pPr marL="352425" indent="-342900">
              <a:spcBef>
                <a:spcPts val="600"/>
              </a:spcBef>
              <a:spcAft>
                <a:spcPts val="600"/>
              </a:spcAft>
              <a:buClr>
                <a:srgbClr val="7414DC"/>
              </a:buClr>
              <a:buSzPct val="125000"/>
              <a:buFont typeface="Arial" panose="020B0604020202020204" pitchFamily="34" charset="0"/>
              <a:buChar char="•"/>
            </a:pPr>
            <a:endParaRPr lang="en-GB" sz="2000">
              <a:latin typeface="Nunito Sans"/>
            </a:endParaRPr>
          </a:p>
          <a:p>
            <a:pPr marL="352425" indent="-342900">
              <a:spcBef>
                <a:spcPts val="600"/>
              </a:spcBef>
              <a:spcAft>
                <a:spcPts val="600"/>
              </a:spcAft>
              <a:buClr>
                <a:srgbClr val="7414DC"/>
              </a:buClr>
              <a:buSzPct val="125000"/>
              <a:buFont typeface="Arial" panose="020B0604020202020204" pitchFamily="34" charset="0"/>
              <a:buChar char="•"/>
            </a:pPr>
            <a:r>
              <a:rPr lang="en-GB" sz="2000" b="1">
                <a:solidFill>
                  <a:schemeClr val="tx2"/>
                </a:solidFill>
                <a:latin typeface="Nunito Sans"/>
              </a:rPr>
              <a:t>Tuesday 31 October:</a:t>
            </a:r>
            <a:br>
              <a:rPr lang="en-GB" sz="2000" b="1">
                <a:latin typeface="Nunito Sans"/>
              </a:rPr>
            </a:br>
            <a:r>
              <a:rPr lang="en-GB" sz="2000" b="1">
                <a:solidFill>
                  <a:schemeClr val="tx2"/>
                </a:solidFill>
                <a:latin typeface="Nunito Sans"/>
              </a:rPr>
              <a:t>Transformation Leads Call</a:t>
            </a:r>
          </a:p>
          <a:p>
            <a:pPr marL="352425" indent="-342900">
              <a:spcBef>
                <a:spcPts val="600"/>
              </a:spcBef>
              <a:spcAft>
                <a:spcPts val="600"/>
              </a:spcAft>
              <a:buClr>
                <a:srgbClr val="7414DC"/>
              </a:buClr>
              <a:buSzPct val="125000"/>
              <a:buFont typeface="Arial" panose="020B0604020202020204" pitchFamily="34" charset="0"/>
              <a:buChar char="•"/>
            </a:pPr>
            <a:endParaRPr lang="en-GB" sz="2000">
              <a:latin typeface="Nunito Sans"/>
            </a:endParaRPr>
          </a:p>
          <a:p>
            <a:pPr marL="352425" indent="-342900">
              <a:spcBef>
                <a:spcPts val="600"/>
              </a:spcBef>
              <a:spcAft>
                <a:spcPts val="600"/>
              </a:spcAft>
              <a:buClr>
                <a:srgbClr val="7414DC"/>
              </a:buClr>
              <a:buSzPct val="125000"/>
              <a:buFont typeface="Arial" panose="020B0604020202020204" pitchFamily="34" charset="0"/>
              <a:buChar char="•"/>
            </a:pPr>
            <a:r>
              <a:rPr lang="en-GB" sz="2000">
                <a:latin typeface="Nunito Sans"/>
              </a:rPr>
              <a:t>Tuesday 7 November:</a:t>
            </a:r>
            <a:br>
              <a:rPr lang="en-GB" sz="2000">
                <a:latin typeface="Nunito Sans"/>
              </a:rPr>
            </a:br>
            <a:r>
              <a:rPr lang="en-GB" sz="2000">
                <a:latin typeface="Nunito Sans"/>
              </a:rPr>
              <a:t>All Member Email</a:t>
            </a:r>
          </a:p>
        </p:txBody>
      </p:sp>
      <p:pic>
        <p:nvPicPr>
          <p:cNvPr id="4" name="Picture 16" descr="A person giving a presentation to an audience&#10;&#10;Description automatically generated">
            <a:extLst>
              <a:ext uri="{FF2B5EF4-FFF2-40B4-BE49-F238E27FC236}">
                <a16:creationId xmlns:a16="http://schemas.microsoft.com/office/drawing/2014/main" id="{56900218-B80C-5C05-8D5E-5DA81341F776}"/>
              </a:ext>
            </a:extLst>
          </p:cNvPr>
          <p:cNvPicPr>
            <a:picLocks noChangeAspect="1"/>
          </p:cNvPicPr>
          <p:nvPr/>
        </p:nvPicPr>
        <p:blipFill rotWithShape="1">
          <a:blip r:embed="rId3"/>
          <a:srcRect l="24761" t="8490" r="23098"/>
          <a:stretch/>
        </p:blipFill>
        <p:spPr>
          <a:xfrm>
            <a:off x="6096000" y="0"/>
            <a:ext cx="6096000" cy="6858000"/>
          </a:xfrm>
          <a:prstGeom prst="rect">
            <a:avLst/>
          </a:prstGeom>
        </p:spPr>
      </p:pic>
    </p:spTree>
    <p:extLst>
      <p:ext uri="{BB962C8B-B14F-4D97-AF65-F5344CB8AC3E}">
        <p14:creationId xmlns:p14="http://schemas.microsoft.com/office/powerpoint/2010/main" val="25876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74249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Go-Live Support</a:t>
            </a:r>
            <a:endParaRPr lang="en-US">
              <a:latin typeface="Nunito Sans"/>
            </a:endParaRPr>
          </a:p>
        </p:txBody>
      </p:sp>
    </p:spTree>
    <p:extLst>
      <p:ext uri="{BB962C8B-B14F-4D97-AF65-F5344CB8AC3E}">
        <p14:creationId xmlns:p14="http://schemas.microsoft.com/office/powerpoint/2010/main" val="286135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6187513"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Support Model</a:t>
            </a:r>
          </a:p>
        </p:txBody>
      </p:sp>
      <p:pic>
        <p:nvPicPr>
          <p:cNvPr id="12" name="Picture 12">
            <a:extLst>
              <a:ext uri="{FF2B5EF4-FFF2-40B4-BE49-F238E27FC236}">
                <a16:creationId xmlns:a16="http://schemas.microsoft.com/office/drawing/2014/main" id="{F86538A6-6D76-DA12-E82B-5302A152B723}"/>
              </a:ext>
            </a:extLst>
          </p:cNvPr>
          <p:cNvPicPr>
            <a:picLocks noChangeAspect="1"/>
          </p:cNvPicPr>
          <p:nvPr/>
        </p:nvPicPr>
        <p:blipFill rotWithShape="1">
          <a:blip r:embed="rId2"/>
          <a:srcRect l="17088" r="17088"/>
          <a:stretch/>
        </p:blipFill>
        <p:spPr>
          <a:xfrm>
            <a:off x="0" y="0"/>
            <a:ext cx="6118946" cy="6858000"/>
          </a:xfrm>
          <a:prstGeom prst="rect">
            <a:avLst/>
          </a:prstGeom>
        </p:spPr>
      </p:pic>
      <p:sp>
        <p:nvSpPr>
          <p:cNvPr id="2" name="TextBox 1">
            <a:extLst>
              <a:ext uri="{FF2B5EF4-FFF2-40B4-BE49-F238E27FC236}">
                <a16:creationId xmlns:a16="http://schemas.microsoft.com/office/drawing/2014/main" id="{C75C9AC6-E8D4-81F8-873B-2AD9102C63CC}"/>
              </a:ext>
            </a:extLst>
          </p:cNvPr>
          <p:cNvSpPr txBox="1"/>
          <p:nvPr/>
        </p:nvSpPr>
        <p:spPr>
          <a:xfrm>
            <a:off x="6488925" y="1897967"/>
            <a:ext cx="5423266" cy="4093428"/>
          </a:xfrm>
          <a:prstGeom prst="rect">
            <a:avLst/>
          </a:prstGeom>
          <a:noFill/>
        </p:spPr>
        <p:txBody>
          <a:bodyPr wrap="square" lIns="91440" tIns="45720" rIns="91440" bIns="45720" rtlCol="0" anchor="t">
            <a:spAutoFit/>
          </a:bodyPr>
          <a:lstStyle/>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Support for volunteers will be needed during the weeks before and after go-live</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An HQ support model will be in-place, through the Support Centre, for volunteers</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An additional layer of support will be needed locally too, particularly for queries which can only be answered locally about:</a:t>
            </a:r>
          </a:p>
          <a:p>
            <a:pPr marL="628650" lvl="1" indent="-28575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County/District Structures</a:t>
            </a:r>
          </a:p>
          <a:p>
            <a:pPr marL="628650" lvl="1" indent="-28575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Changes to local Scouts processes</a:t>
            </a:r>
          </a:p>
        </p:txBody>
      </p:sp>
    </p:spTree>
    <p:extLst>
      <p:ext uri="{BB962C8B-B14F-4D97-AF65-F5344CB8AC3E}">
        <p14:creationId xmlns:p14="http://schemas.microsoft.com/office/powerpoint/2010/main" val="4167905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30648"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Local Support Needed</a:t>
            </a:r>
          </a:p>
        </p:txBody>
      </p:sp>
      <p:sp>
        <p:nvSpPr>
          <p:cNvPr id="2" name="TextBox 1">
            <a:extLst>
              <a:ext uri="{FF2B5EF4-FFF2-40B4-BE49-F238E27FC236}">
                <a16:creationId xmlns:a16="http://schemas.microsoft.com/office/drawing/2014/main" id="{C75C9AC6-E8D4-81F8-873B-2AD9102C63CC}"/>
              </a:ext>
            </a:extLst>
          </p:cNvPr>
          <p:cNvSpPr txBox="1"/>
          <p:nvPr/>
        </p:nvSpPr>
        <p:spPr>
          <a:xfrm>
            <a:off x="408615" y="1705461"/>
            <a:ext cx="5423266" cy="4647426"/>
          </a:xfrm>
          <a:prstGeom prst="rect">
            <a:avLst/>
          </a:prstGeom>
          <a:noFill/>
        </p:spPr>
        <p:txBody>
          <a:bodyPr wrap="square" lIns="91440" tIns="45720" rIns="91440" bIns="45720" rtlCol="0" anchor="t">
            <a:spAutoFit/>
          </a:bodyPr>
          <a:lstStyle/>
          <a:p>
            <a:pPr marL="9525">
              <a:spcBef>
                <a:spcPts val="1200"/>
              </a:spcBef>
              <a:spcAft>
                <a:spcPts val="600"/>
              </a:spcAft>
              <a:buClr>
                <a:srgbClr val="7414DC"/>
              </a:buClr>
              <a:buSzPct val="125000"/>
            </a:pPr>
            <a:r>
              <a:rPr lang="en-US" sz="1800" b="1">
                <a:latin typeface="Nunito Sans"/>
              </a:rPr>
              <a:t>System Advice</a:t>
            </a:r>
          </a:p>
          <a:p>
            <a:pPr marL="638175" lvl="1" indent="-285750">
              <a:spcBef>
                <a:spcPts val="600"/>
              </a:spcBef>
              <a:spcAft>
                <a:spcPts val="600"/>
              </a:spcAft>
              <a:buClr>
                <a:srgbClr val="7414DC"/>
              </a:buClr>
              <a:buSzPct val="125000"/>
              <a:buFont typeface="Arial" panose="020B0604020202020204" pitchFamily="34" charset="0"/>
              <a:buChar char="•"/>
            </a:pPr>
            <a:r>
              <a:rPr lang="en-US" sz="1800">
                <a:latin typeface="Nunito Sans"/>
              </a:rPr>
              <a:t>Where do I find X, Y or Z on the new system?</a:t>
            </a:r>
          </a:p>
          <a:p>
            <a:pPr marL="638175" lvl="1" indent="-285750">
              <a:spcBef>
                <a:spcPts val="600"/>
              </a:spcBef>
              <a:spcAft>
                <a:spcPts val="600"/>
              </a:spcAft>
              <a:buClr>
                <a:srgbClr val="7414DC"/>
              </a:buClr>
              <a:buSzPct val="125000"/>
              <a:buFont typeface="Arial" panose="020B0604020202020204" pitchFamily="34" charset="0"/>
              <a:buChar char="•"/>
            </a:pPr>
            <a:r>
              <a:rPr lang="en-US" sz="1800">
                <a:latin typeface="Nunito Sans"/>
              </a:rPr>
              <a:t>How do I add/change something on my record?, and so on. </a:t>
            </a:r>
            <a:endParaRPr lang="en-US" sz="1800" b="1">
              <a:latin typeface="Nunito Sans"/>
            </a:endParaRPr>
          </a:p>
          <a:p>
            <a:pPr marL="9525">
              <a:spcBef>
                <a:spcPts val="600"/>
              </a:spcBef>
              <a:spcAft>
                <a:spcPts val="600"/>
              </a:spcAft>
              <a:buClr>
                <a:srgbClr val="7414DC"/>
              </a:buClr>
              <a:buSzPct val="125000"/>
            </a:pPr>
            <a:r>
              <a:rPr lang="en-US" sz="1800" b="1">
                <a:latin typeface="Nunito Sans"/>
              </a:rPr>
              <a:t>Local Scouting Changes </a:t>
            </a:r>
          </a:p>
          <a:p>
            <a:pPr marL="9525">
              <a:spcBef>
                <a:spcPts val="600"/>
              </a:spcBef>
              <a:spcAft>
                <a:spcPts val="600"/>
              </a:spcAft>
              <a:buClr>
                <a:srgbClr val="7414DC"/>
              </a:buClr>
              <a:buSzPct val="125000"/>
            </a:pPr>
            <a:r>
              <a:rPr lang="en-US" sz="1800">
                <a:latin typeface="Nunito Sans"/>
              </a:rPr>
              <a:t>Who do I talk to about / How are we handling </a:t>
            </a:r>
            <a:br>
              <a:rPr lang="en-US" sz="1800">
                <a:latin typeface="Nunito Sans"/>
              </a:rPr>
            </a:br>
            <a:r>
              <a:rPr lang="en-US" sz="1800">
                <a:latin typeface="Nunito Sans"/>
              </a:rPr>
              <a:t>X, Y or Z?</a:t>
            </a:r>
          </a:p>
          <a:p>
            <a:pPr marL="638175" lvl="1" indent="-285750">
              <a:spcBef>
                <a:spcPts val="600"/>
              </a:spcBef>
              <a:spcAft>
                <a:spcPts val="600"/>
              </a:spcAft>
              <a:buClr>
                <a:srgbClr val="7414DC"/>
              </a:buClr>
              <a:buSzPct val="125000"/>
              <a:buFont typeface="Arial" panose="020B0604020202020204" pitchFamily="34" charset="0"/>
              <a:buChar char="•"/>
            </a:pPr>
            <a:r>
              <a:rPr lang="en-US" sz="1800">
                <a:latin typeface="Nunito Sans"/>
              </a:rPr>
              <a:t>Are we using the new NAN process? </a:t>
            </a:r>
            <a:endParaRPr lang="en-US" sz="1800" b="1">
              <a:latin typeface="Nunito Sans"/>
            </a:endParaRPr>
          </a:p>
          <a:p>
            <a:pPr marL="9525">
              <a:spcBef>
                <a:spcPts val="1200"/>
              </a:spcBef>
              <a:spcAft>
                <a:spcPts val="600"/>
              </a:spcAft>
              <a:buClr>
                <a:srgbClr val="7414DC"/>
              </a:buClr>
              <a:buSzPct val="125000"/>
            </a:pPr>
            <a:r>
              <a:rPr lang="en-US" sz="1800" b="1">
                <a:latin typeface="Nunito Sans"/>
              </a:rPr>
              <a:t>Signposting</a:t>
            </a:r>
          </a:p>
          <a:p>
            <a:pPr marL="638175" lvl="1" indent="-285750">
              <a:spcBef>
                <a:spcPts val="1200"/>
              </a:spcBef>
              <a:spcAft>
                <a:spcPts val="600"/>
              </a:spcAft>
              <a:buClr>
                <a:srgbClr val="7414DC"/>
              </a:buClr>
              <a:buSzPct val="125000"/>
              <a:buFont typeface="Arial" panose="020B0604020202020204" pitchFamily="34" charset="0"/>
              <a:buChar char="•"/>
            </a:pPr>
            <a:r>
              <a:rPr lang="en-US" sz="1800">
                <a:latin typeface="Nunito Sans"/>
              </a:rPr>
              <a:t>The Digital Skills Tool can also provide support for those with wider digital questions or support needs</a:t>
            </a:r>
          </a:p>
        </p:txBody>
      </p:sp>
      <p:pic>
        <p:nvPicPr>
          <p:cNvPr id="3" name="Picture 2" descr="A person talking to a person&#10;&#10;Description automatically generated with low confidence">
            <a:extLst>
              <a:ext uri="{FF2B5EF4-FFF2-40B4-BE49-F238E27FC236}">
                <a16:creationId xmlns:a16="http://schemas.microsoft.com/office/drawing/2014/main" id="{8BE1641B-C4CB-028A-DDFE-1D310BD6F0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65" r="16590"/>
          <a:stretch/>
        </p:blipFill>
        <p:spPr>
          <a:xfrm>
            <a:off x="6056416" y="0"/>
            <a:ext cx="6135584" cy="6858000"/>
          </a:xfrm>
          <a:prstGeom prst="rect">
            <a:avLst/>
          </a:prstGeom>
        </p:spPr>
      </p:pic>
    </p:spTree>
    <p:extLst>
      <p:ext uri="{BB962C8B-B14F-4D97-AF65-F5344CB8AC3E}">
        <p14:creationId xmlns:p14="http://schemas.microsoft.com/office/powerpoint/2010/main" val="224966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459970" y="988150"/>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Local Support Model</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id="{84C48AF2-D2F6-4B0B-E304-455BB55D6C69}"/>
              </a:ext>
            </a:extLst>
          </p:cNvPr>
          <p:cNvSpPr txBox="1"/>
          <p:nvPr/>
        </p:nvSpPr>
        <p:spPr>
          <a:xfrm>
            <a:off x="6459970" y="1749310"/>
            <a:ext cx="5423266" cy="4909036"/>
          </a:xfrm>
          <a:prstGeom prst="rect">
            <a:avLst/>
          </a:prstGeom>
          <a:noFill/>
        </p:spPr>
        <p:txBody>
          <a:bodyPr wrap="square" lIns="91440" tIns="45720" rIns="91440" bIns="45720" rtlCol="0" anchor="t">
            <a:spAutoFit/>
          </a:bodyPr>
          <a:lstStyle/>
          <a:p>
            <a:pPr marL="9525">
              <a:spcBef>
                <a:spcPts val="1200"/>
              </a:spcBef>
              <a:spcAft>
                <a:spcPts val="1200"/>
              </a:spcAft>
              <a:buClr>
                <a:srgbClr val="7414DC"/>
              </a:buClr>
              <a:buSzPct val="125000"/>
            </a:pPr>
            <a:r>
              <a:rPr lang="en-US" sz="1800">
                <a:latin typeface="Nunito Sans"/>
              </a:rPr>
              <a:t>Somewhere for people to get their questions answered locally </a:t>
            </a:r>
          </a:p>
          <a:p>
            <a:pPr marL="9525">
              <a:spcBef>
                <a:spcPts val="1200"/>
              </a:spcBef>
              <a:spcAft>
                <a:spcPts val="1200"/>
              </a:spcAft>
              <a:buClr>
                <a:srgbClr val="7414DC"/>
              </a:buClr>
              <a:buSzPct val="125000"/>
            </a:pPr>
            <a:r>
              <a:rPr lang="en-US" sz="1800">
                <a:latin typeface="Nunito Sans"/>
              </a:rPr>
              <a:t>Build this how it works best in your area:</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Central inbox</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WhatsApp/Facebook Groups</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Using existing teams/structures</a:t>
            </a:r>
          </a:p>
          <a:p>
            <a:pPr marL="9525">
              <a:spcBef>
                <a:spcPts val="1200"/>
              </a:spcBef>
              <a:spcAft>
                <a:spcPts val="1200"/>
              </a:spcAft>
              <a:buClr>
                <a:srgbClr val="7414DC"/>
              </a:buClr>
              <a:buSzPct val="125000"/>
            </a:pPr>
            <a:r>
              <a:rPr lang="en-US" sz="1800">
                <a:latin typeface="Nunito Sans"/>
              </a:rPr>
              <a:t>This could be made up of people such as:</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Transformation team</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Digital system testers</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Digital Champions already in your area</a:t>
            </a:r>
          </a:p>
          <a:p>
            <a:pPr marL="695325" lvl="1" indent="-342900">
              <a:spcBef>
                <a:spcPts val="600"/>
              </a:spcBef>
              <a:spcAft>
                <a:spcPts val="600"/>
              </a:spcAft>
              <a:buClr>
                <a:srgbClr val="7414DC"/>
              </a:buClr>
              <a:buSzPct val="125000"/>
              <a:buFont typeface="Arial" panose="020B0604020202020204" pitchFamily="34" charset="0"/>
              <a:buChar char="•"/>
            </a:pPr>
            <a:r>
              <a:rPr lang="en-US" sz="1800">
                <a:latin typeface="Nunito Sans"/>
              </a:rPr>
              <a:t>Trainers</a:t>
            </a:r>
          </a:p>
        </p:txBody>
      </p:sp>
      <p:pic>
        <p:nvPicPr>
          <p:cNvPr id="2" name="Picture 11">
            <a:extLst>
              <a:ext uri="{FF2B5EF4-FFF2-40B4-BE49-F238E27FC236}">
                <a16:creationId xmlns:a16="http://schemas.microsoft.com/office/drawing/2014/main" id="{D8EABF70-E847-DA09-FC10-7674DA26E579}"/>
              </a:ext>
            </a:extLst>
          </p:cNvPr>
          <p:cNvPicPr>
            <a:picLocks noChangeAspect="1"/>
          </p:cNvPicPr>
          <p:nvPr/>
        </p:nvPicPr>
        <p:blipFill rotWithShape="1">
          <a:blip r:embed="rId3"/>
          <a:srcRect r="8863" b="220"/>
          <a:stretch/>
        </p:blipFill>
        <p:spPr>
          <a:xfrm>
            <a:off x="1" y="0"/>
            <a:ext cx="6308034" cy="6858000"/>
          </a:xfrm>
          <a:prstGeom prst="rect">
            <a:avLst/>
          </a:prstGeom>
        </p:spPr>
      </p:pic>
    </p:spTree>
    <p:extLst>
      <p:ext uri="{BB962C8B-B14F-4D97-AF65-F5344CB8AC3E}">
        <p14:creationId xmlns:p14="http://schemas.microsoft.com/office/powerpoint/2010/main" val="1458122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0B88F-CB39-277C-AC2A-193A58B21CEB}"/>
              </a:ext>
            </a:extLst>
          </p:cNvPr>
          <p:cNvSpPr/>
          <p:nvPr/>
        </p:nvSpPr>
        <p:spPr>
          <a:xfrm>
            <a:off x="225921" y="405762"/>
            <a:ext cx="4452096" cy="538609"/>
          </a:xfrm>
          <a:prstGeom prst="rect">
            <a:avLst/>
          </a:prstGeom>
        </p:spPr>
        <p:txBody>
          <a:bodyPr wrap="square" lIns="91440" tIns="45720" rIns="91440" bIns="45720" anchor="t">
            <a:spAutoFit/>
          </a:bodyPr>
          <a:lstStyle/>
          <a:p>
            <a:pPr defTabSz="685800"/>
            <a:r>
              <a:rPr lang="en-GB" sz="2900" b="1">
                <a:solidFill>
                  <a:srgbClr val="7414DC"/>
                </a:solidFill>
                <a:latin typeface="Nunito Sans Black"/>
                <a:ea typeface="Nunito Sans Black" charset="0"/>
                <a:cs typeface="Nunito Sans Black" charset="0"/>
              </a:rPr>
              <a:t>Central Support Model</a:t>
            </a:r>
          </a:p>
        </p:txBody>
      </p:sp>
      <p:graphicFrame>
        <p:nvGraphicFramePr>
          <p:cNvPr id="3" name="Diagram 2">
            <a:extLst>
              <a:ext uri="{FF2B5EF4-FFF2-40B4-BE49-F238E27FC236}">
                <a16:creationId xmlns:a16="http://schemas.microsoft.com/office/drawing/2014/main" id="{33C33DEC-BAC5-4ACE-51FE-7C8422ED7B0F}"/>
              </a:ext>
            </a:extLst>
          </p:cNvPr>
          <p:cNvGraphicFramePr/>
          <p:nvPr/>
        </p:nvGraphicFramePr>
        <p:xfrm>
          <a:off x="409713" y="1123857"/>
          <a:ext cx="113725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Down 5">
            <a:extLst>
              <a:ext uri="{FF2B5EF4-FFF2-40B4-BE49-F238E27FC236}">
                <a16:creationId xmlns:a16="http://schemas.microsoft.com/office/drawing/2014/main" id="{42246921-C61A-23A2-107F-71F5574ED70A}"/>
              </a:ext>
            </a:extLst>
          </p:cNvPr>
          <p:cNvSpPr/>
          <p:nvPr/>
        </p:nvSpPr>
        <p:spPr>
          <a:xfrm>
            <a:off x="92530" y="1584025"/>
            <a:ext cx="517071" cy="4498329"/>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a:t>Escalation</a:t>
            </a:r>
          </a:p>
        </p:txBody>
      </p:sp>
    </p:spTree>
    <p:extLst>
      <p:ext uri="{BB962C8B-B14F-4D97-AF65-F5344CB8AC3E}">
        <p14:creationId xmlns:p14="http://schemas.microsoft.com/office/powerpoint/2010/main" val="1799620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POR Update</a:t>
            </a:r>
            <a:endParaRPr lang="en-US">
              <a:latin typeface="Nunito Sans"/>
            </a:endParaRPr>
          </a:p>
        </p:txBody>
      </p:sp>
    </p:spTree>
    <p:extLst>
      <p:ext uri="{BB962C8B-B14F-4D97-AF65-F5344CB8AC3E}">
        <p14:creationId xmlns:p14="http://schemas.microsoft.com/office/powerpoint/2010/main" val="166497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230648" y="976962"/>
            <a:ext cx="5779200" cy="523220"/>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kumimoji="0" lang="en-GB" sz="2800" b="1" i="0" u="none" strike="noStrike" kern="1200" cap="none" spc="0" normalizeH="0" baseline="0" noProof="0">
                <a:ln>
                  <a:noFill/>
                </a:ln>
                <a:solidFill>
                  <a:srgbClr val="7413DC"/>
                </a:solidFill>
                <a:effectLst/>
                <a:uLnTx/>
                <a:uFillTx/>
                <a:latin typeface="Nunito Sans Black"/>
                <a:ea typeface="+mn-ea"/>
                <a:cs typeface="Nunito Sans Black"/>
              </a:rPr>
              <a:t>POR</a:t>
            </a:r>
          </a:p>
        </p:txBody>
      </p:sp>
      <p:sp>
        <p:nvSpPr>
          <p:cNvPr id="2" name="TextBox 1">
            <a:extLst>
              <a:ext uri="{FF2B5EF4-FFF2-40B4-BE49-F238E27FC236}">
                <a16:creationId xmlns:a16="http://schemas.microsoft.com/office/drawing/2014/main" id="{C75C9AC6-E8D4-81F8-873B-2AD9102C63CC}"/>
              </a:ext>
            </a:extLst>
          </p:cNvPr>
          <p:cNvSpPr txBox="1"/>
          <p:nvPr/>
        </p:nvSpPr>
        <p:spPr>
          <a:xfrm>
            <a:off x="348980" y="2083148"/>
            <a:ext cx="5423266" cy="2616101"/>
          </a:xfrm>
          <a:prstGeom prst="rect">
            <a:avLst/>
          </a:prstGeom>
          <a:noFill/>
        </p:spPr>
        <p:txBody>
          <a:bodyPr wrap="square" lIns="91440" tIns="45720" rIns="91440" bIns="45720" rtlCol="0" anchor="t">
            <a:spAutoFit/>
          </a:bodyPr>
          <a:lstStyle/>
          <a:p>
            <a:pPr marL="295275" indent="-285750">
              <a:spcBef>
                <a:spcPts val="600"/>
              </a:spcBef>
              <a:spcAft>
                <a:spcPts val="600"/>
              </a:spcAft>
              <a:buClr>
                <a:srgbClr val="7414DC"/>
              </a:buClr>
              <a:buSzPct val="125000"/>
              <a:buFont typeface="Arial" panose="020B0604020202020204" pitchFamily="34" charset="0"/>
              <a:buChar char="•"/>
            </a:pPr>
            <a:r>
              <a:rPr lang="en-GB" sz="2400">
                <a:latin typeface="Nunito Sans"/>
              </a:rPr>
              <a:t>The October edition will now be published in mid-January 2024</a:t>
            </a:r>
          </a:p>
          <a:p>
            <a:pPr marL="295275" indent="-285750">
              <a:spcBef>
                <a:spcPts val="600"/>
              </a:spcBef>
              <a:spcAft>
                <a:spcPts val="600"/>
              </a:spcAft>
              <a:buClr>
                <a:srgbClr val="7414DC"/>
              </a:buClr>
              <a:buSzPct val="125000"/>
              <a:buFont typeface="Arial" panose="020B0604020202020204" pitchFamily="34" charset="0"/>
              <a:buChar char="•"/>
            </a:pPr>
            <a:endParaRPr lang="en-GB" sz="2400">
              <a:latin typeface="Nunito Sans"/>
            </a:endParaRPr>
          </a:p>
          <a:p>
            <a:pPr marL="295275" indent="-285750">
              <a:spcBef>
                <a:spcPts val="600"/>
              </a:spcBef>
              <a:spcAft>
                <a:spcPts val="600"/>
              </a:spcAft>
              <a:buClr>
                <a:srgbClr val="7414DC"/>
              </a:buClr>
              <a:buSzPct val="125000"/>
              <a:buFont typeface="Arial" panose="020B0604020202020204" pitchFamily="34" charset="0"/>
              <a:buChar char="•"/>
            </a:pPr>
            <a:r>
              <a:rPr lang="en-GB" sz="2400">
                <a:latin typeface="Nunito Sans"/>
              </a:rPr>
              <a:t>In mid-November an ‘almost-final-draft’ of the January 2024 edition will be circulated to all CCs and TLs</a:t>
            </a:r>
            <a:endParaRPr lang="en-US" sz="2400" b="1">
              <a:latin typeface="Nunito Sans"/>
            </a:endParaRPr>
          </a:p>
        </p:txBody>
      </p:sp>
      <p:pic>
        <p:nvPicPr>
          <p:cNvPr id="3" name="Picture 2" descr="A person talking to a person&#10;&#10;Description automatically generated with low confidence">
            <a:extLst>
              <a:ext uri="{FF2B5EF4-FFF2-40B4-BE49-F238E27FC236}">
                <a16:creationId xmlns:a16="http://schemas.microsoft.com/office/drawing/2014/main" id="{8BE1641B-C4CB-028A-DDFE-1D310BD6F0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65" r="16590"/>
          <a:stretch/>
        </p:blipFill>
        <p:spPr>
          <a:xfrm>
            <a:off x="6056416" y="0"/>
            <a:ext cx="6135584" cy="6858000"/>
          </a:xfrm>
          <a:prstGeom prst="rect">
            <a:avLst/>
          </a:prstGeom>
        </p:spPr>
      </p:pic>
    </p:spTree>
    <p:extLst>
      <p:ext uri="{BB962C8B-B14F-4D97-AF65-F5344CB8AC3E}">
        <p14:creationId xmlns:p14="http://schemas.microsoft.com/office/powerpoint/2010/main" val="123379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Tasks for 2023</a:t>
            </a:r>
            <a:endParaRPr lang="en-US">
              <a:latin typeface="Nunito Sans"/>
            </a:endParaRPr>
          </a:p>
        </p:txBody>
      </p:sp>
    </p:spTree>
    <p:extLst>
      <p:ext uri="{BB962C8B-B14F-4D97-AF65-F5344CB8AC3E}">
        <p14:creationId xmlns:p14="http://schemas.microsoft.com/office/powerpoint/2010/main" val="1802223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2332257"/>
            <a:ext cx="5348030" cy="3177793"/>
          </a:xfrm>
          <a:prstGeom prst="rect">
            <a:avLst/>
          </a:prstGeom>
        </p:spPr>
        <p:txBody>
          <a:bodyPr vert="horz" wrap="square" lIns="0" tIns="0" rIns="0" bIns="0" rtlCol="0" anchor="t">
            <a:spAutoFit/>
          </a:bodyPr>
          <a:lstStyle/>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System Processes</a:t>
            </a:r>
          </a:p>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Migration Timeline</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Go-Live Support</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Tasks for 2023</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Early Adopter Update</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Next Steps</a:t>
            </a:r>
          </a:p>
        </p:txBody>
      </p:sp>
      <p:sp>
        <p:nvSpPr>
          <p:cNvPr id="8" name="TextBox 7">
            <a:extLst>
              <a:ext uri="{FF2B5EF4-FFF2-40B4-BE49-F238E27FC236}">
                <a16:creationId xmlns:a16="http://schemas.microsoft.com/office/drawing/2014/main" id="{EB01AC4D-5059-D568-699E-D21D3E8BC53A}"/>
              </a:ext>
            </a:extLst>
          </p:cNvPr>
          <p:cNvSpPr txBox="1"/>
          <p:nvPr/>
        </p:nvSpPr>
        <p:spPr>
          <a:xfrm>
            <a:off x="6498674" y="988698"/>
            <a:ext cx="4453509" cy="430887"/>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What we’ll cover</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a:extLst>
              <a:ext uri="{28A0092B-C50C-407E-A947-70E740481C1C}">
                <a14:useLocalDpi xmlns:a14="http://schemas.microsoft.com/office/drawing/2010/main" val="0"/>
              </a:ext>
            </a:extLst>
          </a:blip>
          <a:srcRect l="21449" r="21449" b="35521"/>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354418" y="1095561"/>
            <a:ext cx="5613626"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Tasks to complete in 2023</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id="{79811624-8CD6-8AB6-410D-94581A44335A}"/>
              </a:ext>
            </a:extLst>
          </p:cNvPr>
          <p:cNvSpPr txBox="1"/>
          <p:nvPr/>
        </p:nvSpPr>
        <p:spPr>
          <a:xfrm>
            <a:off x="6315357" y="1940245"/>
            <a:ext cx="5691749" cy="4316566"/>
          </a:xfrm>
          <a:prstGeom prst="rect">
            <a:avLst/>
          </a:prstGeom>
          <a:noFill/>
        </p:spPr>
        <p:txBody>
          <a:bodyPr wrap="square" lIns="68580" tIns="34290" rIns="68580" bIns="34290" rtlCol="0" anchor="t">
            <a:spAutoFit/>
          </a:bodyPr>
          <a:lstStyle/>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All volunteers provided with relevant information for them</a:t>
            </a:r>
          </a:p>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County &amp; District team structures agreed</a:t>
            </a:r>
          </a:p>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Use accreditations to plan how you’ll share tasks in your new structures</a:t>
            </a:r>
          </a:p>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Reviewing your local processes</a:t>
            </a:r>
          </a:p>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Compass records up to date</a:t>
            </a:r>
          </a:p>
          <a:p>
            <a:pPr marL="352425" indent="-342900">
              <a:spcBef>
                <a:spcPts val="1200"/>
              </a:spcBef>
              <a:spcAft>
                <a:spcPts val="1200"/>
              </a:spcAft>
              <a:buClr>
                <a:srgbClr val="7414DC"/>
              </a:buClr>
              <a:buSzPct val="125000"/>
              <a:buFont typeface="Arial" panose="020B0604020202020204" pitchFamily="34" charset="0"/>
              <a:buChar char="•"/>
            </a:pPr>
            <a:r>
              <a:rPr lang="en-US" sz="2200" dirty="0">
                <a:latin typeface="Nunito Sans"/>
              </a:rPr>
              <a:t>Full appointments encouraged</a:t>
            </a:r>
          </a:p>
        </p:txBody>
      </p:sp>
      <p:pic>
        <p:nvPicPr>
          <p:cNvPr id="3" name="Picture 2">
            <a:extLst>
              <a:ext uri="{FF2B5EF4-FFF2-40B4-BE49-F238E27FC236}">
                <a16:creationId xmlns:a16="http://schemas.microsoft.com/office/drawing/2014/main" id="{57071813-783E-D9C1-0FA9-51E16C4C23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096000" cy="6853720"/>
          </a:xfrm>
          <a:prstGeom prst="rect">
            <a:avLst/>
          </a:prstGeom>
        </p:spPr>
      </p:pic>
    </p:spTree>
    <p:extLst>
      <p:ext uri="{BB962C8B-B14F-4D97-AF65-F5344CB8AC3E}">
        <p14:creationId xmlns:p14="http://schemas.microsoft.com/office/powerpoint/2010/main" val="2938138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8876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Early Adopter Update</a:t>
            </a:r>
            <a:endParaRPr lang="en-US">
              <a:latin typeface="Nunito Sans"/>
            </a:endParaRPr>
          </a:p>
        </p:txBody>
      </p:sp>
      <p:pic>
        <p:nvPicPr>
          <p:cNvPr id="20" name="Graphic 19" descr="Customer review outline">
            <a:extLst>
              <a:ext uri="{FF2B5EF4-FFF2-40B4-BE49-F238E27FC236}">
                <a16:creationId xmlns:a16="http://schemas.microsoft.com/office/drawing/2014/main" id="{0B06F792-571E-F914-DD3C-F1A9095CB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6000" y="1144153"/>
            <a:ext cx="2700000" cy="2700000"/>
          </a:xfrm>
          <a:prstGeom prst="rect">
            <a:avLst/>
          </a:prstGeom>
        </p:spPr>
      </p:pic>
      <p:pic>
        <p:nvPicPr>
          <p:cNvPr id="5" name="Graphic 4" descr="Flip calendar outline">
            <a:extLst>
              <a:ext uri="{FF2B5EF4-FFF2-40B4-BE49-F238E27FC236}">
                <a16:creationId xmlns:a16="http://schemas.microsoft.com/office/drawing/2014/main" id="{FAA60B00-3647-566B-DBC3-A5F26A9189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5680" y="3636257"/>
            <a:ext cx="2607874" cy="2684987"/>
          </a:xfrm>
          <a:prstGeom prst="rect">
            <a:avLst/>
          </a:prstGeom>
        </p:spPr>
      </p:pic>
    </p:spTree>
    <p:extLst>
      <p:ext uri="{BB962C8B-B14F-4D97-AF65-F5344CB8AC3E}">
        <p14:creationId xmlns:p14="http://schemas.microsoft.com/office/powerpoint/2010/main" val="290807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66028" y="677193"/>
            <a:ext cx="5876355"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cs typeface="Calibri"/>
              </a:rPr>
              <a:t>Early Adopter Update</a:t>
            </a:r>
            <a:endParaRPr lang="en-US"/>
          </a:p>
        </p:txBody>
      </p:sp>
      <p:pic>
        <p:nvPicPr>
          <p:cNvPr id="3" name="Picture 2" descr="two-cubs-leaping-into-water-jpg.jpg"/>
          <p:cNvPicPr>
            <a:picLocks noChangeAspect="1"/>
          </p:cNvPicPr>
          <p:nvPr/>
        </p:nvPicPr>
        <p:blipFill rotWithShape="1">
          <a:blip r:embed="rId3"/>
          <a:srcRect l="39653" r="4927"/>
          <a:stretch/>
        </p:blipFill>
        <p:spPr>
          <a:xfrm>
            <a:off x="6523273" y="-6090"/>
            <a:ext cx="5668727" cy="6864090"/>
          </a:xfrm>
          <a:prstGeom prst="rect">
            <a:avLst/>
          </a:prstGeom>
        </p:spPr>
      </p:pic>
      <p:sp>
        <p:nvSpPr>
          <p:cNvPr id="5" name="TextBox 4">
            <a:extLst>
              <a:ext uri="{FF2B5EF4-FFF2-40B4-BE49-F238E27FC236}">
                <a16:creationId xmlns:a16="http://schemas.microsoft.com/office/drawing/2014/main" id="{95437EAD-B146-FDEF-5298-B2D3A005AC69}"/>
              </a:ext>
            </a:extLst>
          </p:cNvPr>
          <p:cNvSpPr txBox="1"/>
          <p:nvPr/>
        </p:nvSpPr>
        <p:spPr>
          <a:xfrm>
            <a:off x="266028" y="2813564"/>
            <a:ext cx="6035381" cy="2223686"/>
          </a:xfrm>
          <a:prstGeom prst="rect">
            <a:avLst/>
          </a:prstGeom>
          <a:noFill/>
        </p:spPr>
        <p:txBody>
          <a:bodyPr wrap="square" lIns="68580" tIns="34290" rIns="68580" bIns="34290" rtlCol="0" anchor="ctr">
            <a:spAutoFit/>
          </a:bodyPr>
          <a:lstStyle/>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Early Adopters going live in February 2024</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EA event in January 2024</a:t>
            </a:r>
          </a:p>
          <a:p>
            <a:pPr marL="356870" indent="-347345">
              <a:spcBef>
                <a:spcPts val="600"/>
              </a:spcBef>
              <a:spcAft>
                <a:spcPts val="600"/>
              </a:spcAft>
              <a:buClr>
                <a:srgbClr val="7414DC"/>
              </a:buClr>
              <a:buSzPct val="125000"/>
              <a:buFont typeface="Arial" panose="020B0604020202020204" pitchFamily="34" charset="0"/>
              <a:buChar char="•"/>
            </a:pPr>
            <a:r>
              <a:rPr lang="en-GB" sz="2400">
                <a:latin typeface="Nunito Sans"/>
              </a:rPr>
              <a:t>Exploring how best to deliver guides and videos for the new systems</a:t>
            </a:r>
          </a:p>
        </p:txBody>
      </p:sp>
    </p:spTree>
    <p:extLst>
      <p:ext uri="{BB962C8B-B14F-4D97-AF65-F5344CB8AC3E}">
        <p14:creationId xmlns:p14="http://schemas.microsoft.com/office/powerpoint/2010/main" val="48142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848822" y="1967351"/>
            <a:ext cx="4812208" cy="4093428"/>
          </a:xfrm>
          <a:prstGeom prst="rect">
            <a:avLst/>
          </a:prstGeom>
        </p:spPr>
        <p:txBody>
          <a:bodyPr vert="horz" wrap="square" lIns="0" tIns="0" rIns="0" bIns="0" rtlCol="0" anchor="ctr">
            <a:spAutoFit/>
          </a:bodyPr>
          <a:lstStyle/>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dirty="0">
                <a:latin typeface="Nunito Sans"/>
                <a:cs typeface="Calibri"/>
              </a:rPr>
              <a:t>Utilise the readiness checklist in your area</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dirty="0">
                <a:latin typeface="Nunito Sans"/>
                <a:cs typeface="Calibri"/>
              </a:rPr>
              <a:t>Review your local processes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dirty="0">
                <a:latin typeface="Nunito Sans"/>
                <a:cs typeface="Calibri"/>
              </a:rPr>
              <a:t>Build your local support model</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dirty="0">
                <a:latin typeface="Nunito Sans"/>
                <a:cs typeface="Calibri"/>
              </a:rPr>
              <a:t>Sign up to support building new resources for Volunteering Development Teams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400" dirty="0">
                <a:latin typeface="Nunito Sans"/>
                <a:cs typeface="Calibri"/>
              </a:rPr>
              <a:t>Respond to the Change Readiness Survey</a:t>
            </a:r>
          </a:p>
        </p:txBody>
      </p:sp>
      <p:sp>
        <p:nvSpPr>
          <p:cNvPr id="6" name="TextBox 5">
            <a:extLst>
              <a:ext uri="{FF2B5EF4-FFF2-40B4-BE49-F238E27FC236}">
                <a16:creationId xmlns:a16="http://schemas.microsoft.com/office/drawing/2014/main" id="{41E59FF2-C726-488B-BBCC-68D8F603E4E6}"/>
              </a:ext>
            </a:extLst>
          </p:cNvPr>
          <p:cNvSpPr txBox="1"/>
          <p:nvPr/>
        </p:nvSpPr>
        <p:spPr>
          <a:xfrm>
            <a:off x="6857222" y="1117459"/>
            <a:ext cx="4296151"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you can do:</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id="{17EF3307-79D3-F146-FFE9-B8D4BBDB1EDE}"/>
              </a:ext>
            </a:extLst>
          </p:cNvPr>
          <p:cNvSpPr txBox="1"/>
          <p:nvPr/>
        </p:nvSpPr>
        <p:spPr>
          <a:xfrm>
            <a:off x="530970" y="2034207"/>
            <a:ext cx="4812208" cy="3959716"/>
          </a:xfrm>
          <a:prstGeom prst="rect">
            <a:avLst/>
          </a:prstGeom>
        </p:spPr>
        <p:txBody>
          <a:bodyPr vert="horz" wrap="square" lIns="0" tIns="0" rIns="0" bIns="0" rtlCol="0" anchor="ctr">
            <a:noAutofit/>
          </a:bodyPr>
          <a:lstStyle/>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dirty="0">
                <a:latin typeface="Nunito Sans"/>
                <a:cs typeface="Calibri"/>
              </a:rPr>
              <a:t>Dates for Trustee webinars </a:t>
            </a:r>
            <a:br>
              <a:rPr lang="en-GB" sz="2000" dirty="0">
                <a:latin typeface="Nunito Sans"/>
                <a:cs typeface="Calibri"/>
              </a:rPr>
            </a:br>
            <a:r>
              <a:rPr lang="en-GB" sz="1600" dirty="0">
                <a:latin typeface="Nunito Sans"/>
                <a:cs typeface="Calibri"/>
              </a:rPr>
              <a:t>(for all Chairs &amp; Lead Volunteers)</a:t>
            </a:r>
          </a:p>
          <a:p>
            <a:pPr lvl="2" indent="-342900">
              <a:spcBef>
                <a:spcPts val="1200"/>
              </a:spcBef>
              <a:buClr>
                <a:srgbClr val="7414DC"/>
              </a:buClr>
              <a:buSzPct val="125000"/>
              <a:buFont typeface="Arial" panose="020B0604020202020204" pitchFamily="34" charset="0"/>
              <a:buChar char="•"/>
              <a:tabLst>
                <a:tab pos="523399" algn="l"/>
                <a:tab pos="523875" algn="l"/>
              </a:tabLst>
            </a:pPr>
            <a:r>
              <a:rPr lang="en-GB" sz="1800">
                <a:latin typeface="Nunito Sans"/>
                <a:cs typeface="Calibri"/>
              </a:rPr>
              <a:t>20</a:t>
            </a:r>
            <a:r>
              <a:rPr lang="en-GB" sz="1800" dirty="0">
                <a:latin typeface="Nunito Sans"/>
                <a:cs typeface="Calibri"/>
              </a:rPr>
              <a:t> November</a:t>
            </a:r>
          </a:p>
          <a:p>
            <a:pPr lvl="2" indent="-342900">
              <a:spcBef>
                <a:spcPts val="1200"/>
              </a:spcBef>
              <a:buClr>
                <a:srgbClr val="7414DC"/>
              </a:buClr>
              <a:buSzPct val="125000"/>
              <a:buFont typeface="Arial" panose="020B0604020202020204" pitchFamily="34" charset="0"/>
              <a:buChar char="•"/>
              <a:tabLst>
                <a:tab pos="523399" algn="l"/>
                <a:tab pos="523875" algn="l"/>
              </a:tabLst>
            </a:pPr>
            <a:r>
              <a:rPr lang="en-GB" sz="1800">
                <a:latin typeface="Nunito Sans"/>
                <a:cs typeface="Calibri"/>
              </a:rPr>
              <a:t>23 </a:t>
            </a:r>
            <a:r>
              <a:rPr lang="en-GB" sz="1800" dirty="0">
                <a:latin typeface="Nunito Sans"/>
                <a:cs typeface="Calibri"/>
              </a:rPr>
              <a:t>November</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dirty="0">
                <a:latin typeface="Nunito Sans"/>
                <a:cs typeface="Calibri"/>
              </a:rPr>
              <a:t>Developing Trustee resources ready for sharing at the end of November</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dirty="0">
                <a:latin typeface="Nunito Sans"/>
                <a:cs typeface="Calibri"/>
              </a:rPr>
              <a:t>Developing resources for building Volunteering Development Teams</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dirty="0">
                <a:latin typeface="Nunito Sans"/>
                <a:cs typeface="Calibri"/>
              </a:rPr>
              <a:t>Sharing confirmed first aid and learning changes information with CTMs and equivalents - </a:t>
            </a:r>
            <a:r>
              <a:rPr lang="en-GB" sz="2000">
                <a:latin typeface="Nunito Sans"/>
                <a:cs typeface="Calibri"/>
              </a:rPr>
              <a:t>9</a:t>
            </a:r>
            <a:r>
              <a:rPr lang="en-GB" sz="2000" dirty="0">
                <a:latin typeface="Nunito Sans"/>
                <a:cs typeface="Calibri"/>
              </a:rPr>
              <a:t> November</a:t>
            </a:r>
          </a:p>
        </p:txBody>
      </p:sp>
      <p:sp>
        <p:nvSpPr>
          <p:cNvPr id="3" name="TextBox 2">
            <a:extLst>
              <a:ext uri="{FF2B5EF4-FFF2-40B4-BE49-F238E27FC236}">
                <a16:creationId xmlns:a16="http://schemas.microsoft.com/office/drawing/2014/main" id="{F38B47F2-F930-4630-7393-7CC6B562A410}"/>
              </a:ext>
            </a:extLst>
          </p:cNvPr>
          <p:cNvSpPr txBox="1"/>
          <p:nvPr/>
        </p:nvSpPr>
        <p:spPr>
          <a:xfrm>
            <a:off x="522571" y="1117459"/>
            <a:ext cx="4812208"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we’re doing:</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4579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1011A3-D0FD-A7FF-8438-BC1CB4D25536}"/>
              </a:ext>
            </a:extLst>
          </p:cNvPr>
          <p:cNvGrpSpPr/>
          <p:nvPr/>
        </p:nvGrpSpPr>
        <p:grpSpPr>
          <a:xfrm>
            <a:off x="5923352" y="0"/>
            <a:ext cx="6498674" cy="6858000"/>
            <a:chOff x="-201337" y="0"/>
            <a:chExt cx="6498674" cy="685800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2">
              <a:extLst>
                <a:ext uri="{28A0092B-C50C-407E-A947-70E740481C1C}">
                  <a14:useLocalDpi xmlns:a14="http://schemas.microsoft.com/office/drawing/2010/main" val="0"/>
                </a:ext>
              </a:extLst>
            </a:blip>
            <a:srcRect l="21449" r="21449" b="35521"/>
            <a:stretch/>
          </p:blipFill>
          <p:spPr>
            <a:xfrm>
              <a:off x="-201337" y="892445"/>
              <a:ext cx="6498674" cy="5359268"/>
            </a:xfrm>
            <a:prstGeom prst="rect">
              <a:avLst/>
            </a:prstGeom>
          </p:spPr>
        </p:pic>
      </p:grpSp>
      <p:sp>
        <p:nvSpPr>
          <p:cNvPr id="7" name="object 5">
            <a:extLst>
              <a:ext uri="{FF2B5EF4-FFF2-40B4-BE49-F238E27FC236}">
                <a16:creationId xmlns:a16="http://schemas.microsoft.com/office/drawing/2014/main" id="{4DA679D9-28C7-A1B3-F5D5-A9FD12A0CF16}"/>
              </a:ext>
            </a:extLst>
          </p:cNvPr>
          <p:cNvSpPr txBox="1"/>
          <p:nvPr/>
        </p:nvSpPr>
        <p:spPr>
          <a:xfrm>
            <a:off x="309898" y="2630430"/>
            <a:ext cx="5348030" cy="3177793"/>
          </a:xfrm>
          <a:prstGeom prst="rect">
            <a:avLst/>
          </a:prstGeom>
        </p:spPr>
        <p:txBody>
          <a:bodyPr vert="horz" wrap="square" lIns="0" tIns="0" rIns="0" bIns="0" rtlCol="0" anchor="t">
            <a:spAutoFit/>
          </a:bodyPr>
          <a:lstStyle/>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Digital System Videos</a:t>
            </a:r>
          </a:p>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Teams and Titles Webpage</a:t>
            </a:r>
          </a:p>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Sub-teams Webpage</a:t>
            </a:r>
          </a:p>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Helpers Webpage</a:t>
            </a:r>
          </a:p>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Readiness Checklist</a:t>
            </a:r>
          </a:p>
          <a:p>
            <a:pPr lvl="1" indent="-342900">
              <a:spcBef>
                <a:spcPts val="1500"/>
              </a:spcBef>
              <a:buClr>
                <a:srgbClr val="7414DC"/>
              </a:buClr>
              <a:buSzPct val="100000"/>
              <a:buFont typeface="Arial" panose="020B0604020202020204" pitchFamily="34" charset="0"/>
              <a:buChar char="•"/>
              <a:tabLst>
                <a:tab pos="523399" algn="l"/>
                <a:tab pos="523875" algn="l"/>
              </a:tabLst>
            </a:pPr>
            <a:r>
              <a:rPr lang="en-GB" sz="2400" b="1">
                <a:solidFill>
                  <a:srgbClr val="7414DC"/>
                </a:solidFill>
                <a:latin typeface="Nunito Sans"/>
                <a:cs typeface="Calibri"/>
              </a:rPr>
              <a:t>WhatsApp Community</a:t>
            </a:r>
          </a:p>
        </p:txBody>
      </p:sp>
      <p:sp>
        <p:nvSpPr>
          <p:cNvPr id="8" name="TextBox 7">
            <a:extLst>
              <a:ext uri="{FF2B5EF4-FFF2-40B4-BE49-F238E27FC236}">
                <a16:creationId xmlns:a16="http://schemas.microsoft.com/office/drawing/2014/main" id="{EB01AC4D-5059-D568-699E-D21D3E8BC53A}"/>
              </a:ext>
            </a:extLst>
          </p:cNvPr>
          <p:cNvSpPr txBox="1"/>
          <p:nvPr/>
        </p:nvSpPr>
        <p:spPr>
          <a:xfrm>
            <a:off x="309898" y="1008577"/>
            <a:ext cx="4672919" cy="861774"/>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What we shared last month</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spTree>
    <p:extLst>
      <p:ext uri="{BB962C8B-B14F-4D97-AF65-F5344CB8AC3E}">
        <p14:creationId xmlns:p14="http://schemas.microsoft.com/office/powerpoint/2010/main" val="3729341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System Processes</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48888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441398" y="2349844"/>
            <a:ext cx="5491568" cy="3424014"/>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a:ln>
                  <a:noFill/>
                </a:ln>
                <a:solidFill>
                  <a:srgbClr val="000000"/>
                </a:solidFill>
                <a:effectLst/>
                <a:uLnTx/>
                <a:uFillTx/>
                <a:latin typeface="Nunito Sans"/>
                <a:ea typeface="Calibri"/>
              </a:rPr>
              <a:t>New system features will replace or amend several </a:t>
            </a:r>
            <a:r>
              <a:rPr lang="en-GB" sz="2200">
                <a:solidFill>
                  <a:srgbClr val="000000"/>
                </a:solidFill>
                <a:latin typeface="Nunito Sans"/>
                <a:ea typeface="Calibri"/>
              </a:rPr>
              <a:t>current Scouts </a:t>
            </a:r>
            <a:r>
              <a:rPr kumimoji="0" lang="en-GB" sz="2200" b="0" i="0" u="none" strike="noStrike" kern="1200" cap="none" spc="0" normalizeH="0" baseline="0" noProof="0">
                <a:ln>
                  <a:noFill/>
                </a:ln>
                <a:solidFill>
                  <a:srgbClr val="000000"/>
                </a:solidFill>
                <a:effectLst/>
                <a:uLnTx/>
                <a:uFillTx/>
                <a:latin typeface="Nunito Sans"/>
                <a:ea typeface="Calibri"/>
              </a:rPr>
              <a:t>processes</a:t>
            </a:r>
            <a:r>
              <a:rPr lang="en-GB" sz="2200">
                <a:solidFill>
                  <a:srgbClr val="000000"/>
                </a:solidFill>
                <a:latin typeface="Nunito Sans"/>
                <a:ea typeface="Calibri"/>
              </a:rPr>
              <a:t> </a:t>
            </a:r>
            <a:endParaRPr kumimoji="0" lang="en-GB" sz="2200" b="0" i="0" u="none" strike="noStrike" kern="1200" cap="none" spc="0" normalizeH="0" baseline="0" noProof="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How you implement these processes locally will need to be built into your preparations </a:t>
            </a:r>
          </a:p>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a:ln>
                  <a:noFill/>
                </a:ln>
                <a:solidFill>
                  <a:srgbClr val="000000"/>
                </a:solidFill>
                <a:effectLst/>
                <a:uLnTx/>
                <a:uFillTx/>
                <a:latin typeface="Nunito Sans"/>
                <a:ea typeface="Calibri"/>
              </a:rPr>
              <a:t>We’ll cover some processes today and the others in materials which will be shared during November</a:t>
            </a:r>
            <a:endParaRPr lang="en-GB" sz="2200" b="0" i="0" u="none" strike="noStrike" kern="1200" cap="none" spc="0" normalizeH="0" baseline="0" noProof="0">
              <a:ln>
                <a:noFill/>
              </a:ln>
              <a:solidFill>
                <a:srgbClr val="000000"/>
              </a:solidFill>
              <a:effectLst/>
              <a:uLnTx/>
              <a:uFillTx/>
              <a:latin typeface="Nunito Sans"/>
              <a:ea typeface="Calibri"/>
            </a:endParaRP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Overview</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6963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A6BBCD2-8BDC-5016-2873-F9024C417E7F}"/>
              </a:ext>
            </a:extLst>
          </p:cNvPr>
          <p:cNvGraphicFramePr>
            <a:graphicFrameLocks noGrp="1"/>
          </p:cNvGraphicFramePr>
          <p:nvPr>
            <p:extLst>
              <p:ext uri="{D42A27DB-BD31-4B8C-83A1-F6EECF244321}">
                <p14:modId xmlns:p14="http://schemas.microsoft.com/office/powerpoint/2010/main" val="3407354883"/>
              </p:ext>
            </p:extLst>
          </p:nvPr>
        </p:nvGraphicFramePr>
        <p:xfrm>
          <a:off x="918657" y="1543878"/>
          <a:ext cx="10531167" cy="4890051"/>
        </p:xfrm>
        <a:graphic>
          <a:graphicData uri="http://schemas.openxmlformats.org/drawingml/2006/table">
            <a:tbl>
              <a:tblPr bandRow="1">
                <a:tableStyleId>{5C22544A-7EE6-4342-B048-85BDC9FD1C3A}</a:tableStyleId>
              </a:tblPr>
              <a:tblGrid>
                <a:gridCol w="3560524">
                  <a:extLst>
                    <a:ext uri="{9D8B030D-6E8A-4147-A177-3AD203B41FA5}">
                      <a16:colId xmlns:a16="http://schemas.microsoft.com/office/drawing/2014/main" val="1950654277"/>
                    </a:ext>
                  </a:extLst>
                </a:gridCol>
                <a:gridCol w="3460254">
                  <a:extLst>
                    <a:ext uri="{9D8B030D-6E8A-4147-A177-3AD203B41FA5}">
                      <a16:colId xmlns:a16="http://schemas.microsoft.com/office/drawing/2014/main" val="1998248117"/>
                    </a:ext>
                  </a:extLst>
                </a:gridCol>
                <a:gridCol w="3510389">
                  <a:extLst>
                    <a:ext uri="{9D8B030D-6E8A-4147-A177-3AD203B41FA5}">
                      <a16:colId xmlns:a16="http://schemas.microsoft.com/office/drawing/2014/main" val="520566678"/>
                    </a:ext>
                  </a:extLst>
                </a:gridCol>
              </a:tblGrid>
              <a:tr h="120594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Attracting new volunteers</a:t>
                      </a:r>
                    </a:p>
                  </a:txBody>
                  <a:tcPr anchor="ctr">
                    <a:lnR w="28575" cap="flat" cmpd="sng" algn="ctr">
                      <a:solidFill>
                        <a:schemeClr val="tx2"/>
                      </a:solidFill>
                      <a:prstDash val="lgDash"/>
                      <a:round/>
                      <a:headEnd type="none" w="med" len="med"/>
                      <a:tailEnd type="none" w="med" len="med"/>
                    </a:lnR>
                    <a:lnB w="28575" cap="flat" cmpd="sng" algn="ctr">
                      <a:solidFill>
                        <a:schemeClr val="tx2"/>
                      </a:solidFill>
                      <a:prstDash val="lgDash"/>
                      <a:round/>
                      <a:headEnd type="none" w="med" len="med"/>
                      <a:tailEnd type="none" w="med" len="med"/>
                    </a:lnB>
                    <a:noFill/>
                  </a:tcPr>
                </a:tc>
                <a:tc>
                  <a:txBody>
                    <a:bodyPr/>
                    <a:lstStyle/>
                    <a:p>
                      <a:pPr marL="0" marR="0" lvl="0" indent="0" algn="ctr" eaLnBrk="1" fontAlgn="auto" latinLnBrk="0" hangingPunct="1">
                        <a:lnSpc>
                          <a:spcPct val="100000"/>
                        </a:lnSpc>
                        <a:spcBef>
                          <a:spcPts val="0"/>
                        </a:spcBef>
                        <a:spcAft>
                          <a:spcPts val="0"/>
                        </a:spcAft>
                        <a:buClrTx/>
                        <a:buSzTx/>
                        <a:buFontTx/>
                        <a:buNone/>
                      </a:pPr>
                      <a:r>
                        <a:rPr kumimoji="0" lang="en-GB" sz="1800" b="0" i="0" u="none" strike="noStrike" kern="0" cap="none" spc="0" normalizeH="0" baseline="0" noProof="0">
                          <a:ln>
                            <a:noFill/>
                          </a:ln>
                          <a:solidFill>
                            <a:srgbClr val="000000"/>
                          </a:solidFill>
                          <a:effectLst/>
                          <a:uLnTx/>
                          <a:uFillTx/>
                          <a:latin typeface="+mn-lt"/>
                          <a:ea typeface="+mn-ea"/>
                          <a:cs typeface="+mn-cs"/>
                        </a:rPr>
                        <a:t>Managing volunteers</a:t>
                      </a:r>
                      <a:br>
                        <a:rPr kumimoji="0" lang="en-GB" sz="1800" b="0" i="0" u="none" strike="noStrike" kern="0" cap="none" spc="0" normalizeH="0" baseline="0" noProof="0">
                          <a:ln>
                            <a:noFill/>
                          </a:ln>
                          <a:solidFill>
                            <a:srgbClr val="000000"/>
                          </a:solidFill>
                          <a:effectLst/>
                          <a:uLnTx/>
                          <a:uFillTx/>
                          <a:latin typeface="+mn-lt"/>
                          <a:ea typeface="+mn-ea"/>
                          <a:cs typeface="+mn-cs"/>
                        </a:rPr>
                      </a:br>
                      <a:r>
                        <a:rPr kumimoji="0" lang="en-GB" sz="1200" b="0" i="0" u="none" strike="noStrike" kern="0" cap="none" spc="0" normalizeH="0" baseline="0" noProof="0">
                          <a:ln>
                            <a:noFill/>
                          </a:ln>
                          <a:solidFill>
                            <a:srgbClr val="000000"/>
                          </a:solidFill>
                          <a:effectLst/>
                          <a:uLnTx/>
                          <a:uFillTx/>
                          <a:latin typeface="+mn-lt"/>
                          <a:ea typeface="+mn-ea"/>
                          <a:cs typeface="+mn-cs"/>
                        </a:rPr>
                        <a:t>(Inc. their teams &amp; accreditations)</a:t>
                      </a:r>
                      <a:endParaRPr kumimoji="0" lang="en-GB" sz="1800" b="0" i="0" u="none" strike="noStrike" kern="0" cap="none" spc="0" normalizeH="0" baseline="0" noProof="0">
                        <a:ln>
                          <a:noFill/>
                        </a:ln>
                        <a:solidFill>
                          <a:srgbClr val="000000"/>
                        </a:solidFill>
                        <a:effectLst/>
                        <a:uLnTx/>
                        <a:uFillTx/>
                        <a:latin typeface="+mn-lt"/>
                        <a:ea typeface="+mn-ea"/>
                        <a:cs typeface="+mn-cs"/>
                      </a:endParaRP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Activity &amp; Nights Away Permits</a:t>
                      </a:r>
                    </a:p>
                  </a:txBody>
                  <a:tcPr anchor="ctr">
                    <a:lnL w="28575" cap="flat" cmpd="sng" algn="ctr">
                      <a:solidFill>
                        <a:schemeClr val="tx2"/>
                      </a:solidFill>
                      <a:prstDash val="lgDash"/>
                      <a:round/>
                      <a:headEnd type="none" w="med" len="med"/>
                      <a:tailEnd type="none" w="med" len="med"/>
                    </a:lnL>
                    <a:lnB w="28575" cap="flat" cmpd="sng" algn="ctr">
                      <a:solidFill>
                        <a:schemeClr val="tx2"/>
                      </a:solidFill>
                      <a:prstDash val="lgDash"/>
                      <a:round/>
                      <a:headEnd type="none" w="med" len="med"/>
                      <a:tailEnd type="none" w="med" len="med"/>
                    </a:lnB>
                    <a:noFill/>
                  </a:tcPr>
                </a:tc>
                <a:extLst>
                  <a:ext uri="{0D108BD9-81ED-4DB2-BD59-A6C34878D82A}">
                    <a16:rowId xmlns:a16="http://schemas.microsoft.com/office/drawing/2014/main" val="3958723092"/>
                  </a:ext>
                </a:extLst>
              </a:tr>
              <a:tr h="1258957">
                <a:tc>
                  <a:txBody>
                    <a:bodyPr/>
                    <a:lstStyle/>
                    <a:p>
                      <a:pPr algn="ctr"/>
                      <a:r>
                        <a:rPr lang="en-GB"/>
                        <a:t>The Joining Journey</a:t>
                      </a:r>
                      <a:br>
                        <a:rPr lang="en-GB"/>
                      </a:br>
                      <a:r>
                        <a:rPr lang="en-GB" sz="1200"/>
                        <a:t>(Inc. Growing Roots)</a:t>
                      </a:r>
                      <a:endParaRPr lang="en-GB"/>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Managing your local structures</a:t>
                      </a:r>
                      <a:br>
                        <a:rPr lang="en-GB"/>
                      </a:br>
                      <a:r>
                        <a:rPr lang="en-GB" sz="1200"/>
                        <a:t>(Inc. teams &amp; sub-teams)</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Nights Away Notifications</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extLst>
                  <a:ext uri="{0D108BD9-81ED-4DB2-BD59-A6C34878D82A}">
                    <a16:rowId xmlns:a16="http://schemas.microsoft.com/office/drawing/2014/main" val="2680876361"/>
                  </a:ext>
                </a:extLst>
              </a:tr>
              <a:tr h="1252330">
                <a:tc>
                  <a:txBody>
                    <a:bodyPr/>
                    <a:lstStyle/>
                    <a:p>
                      <a:pPr marL="0" marR="0" lvl="0" indent="0" algn="ctr" eaLnBrk="1" fontAlgn="auto" latinLnBrk="0" hangingPunct="1">
                        <a:lnSpc>
                          <a:spcPct val="100000"/>
                        </a:lnSpc>
                        <a:spcBef>
                          <a:spcPts val="0"/>
                        </a:spcBef>
                        <a:spcAft>
                          <a:spcPts val="0"/>
                        </a:spcAft>
                        <a:buClrTx/>
                        <a:buSzTx/>
                        <a:buFontTx/>
                        <a:buNone/>
                      </a:pPr>
                      <a:r>
                        <a:rPr lang="en-GB"/>
                        <a:t>Managing my personal details </a:t>
                      </a:r>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Dashboards &amp; Reporting</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Good Service Awards</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extLst>
                  <a:ext uri="{0D108BD9-81ED-4DB2-BD59-A6C34878D82A}">
                    <a16:rowId xmlns:a16="http://schemas.microsoft.com/office/drawing/2014/main" val="4044799388"/>
                  </a:ext>
                </a:extLst>
              </a:tr>
              <a:tr h="117281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Learning</a:t>
                      </a:r>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Appointment Reviews</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Grant applications and tracking</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noFill/>
                  </a:tcPr>
                </a:tc>
                <a:extLst>
                  <a:ext uri="{0D108BD9-81ED-4DB2-BD59-A6C34878D82A}">
                    <a16:rowId xmlns:a16="http://schemas.microsoft.com/office/drawing/2014/main" val="3598037251"/>
                  </a:ext>
                </a:extLst>
              </a:tr>
            </a:tbl>
          </a:graphicData>
        </a:graphic>
      </p:graphicFrame>
      <p:sp>
        <p:nvSpPr>
          <p:cNvPr id="4" name="object 5">
            <a:extLst>
              <a:ext uri="{FF2B5EF4-FFF2-40B4-BE49-F238E27FC236}">
                <a16:creationId xmlns:a16="http://schemas.microsoft.com/office/drawing/2014/main" id="{87A82FBF-B6EB-0A78-A831-560D2238C6B9}"/>
              </a:ext>
            </a:extLst>
          </p:cNvPr>
          <p:cNvSpPr txBox="1"/>
          <p:nvPr/>
        </p:nvSpPr>
        <p:spPr>
          <a:xfrm>
            <a:off x="528208" y="947275"/>
            <a:ext cx="6749921"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Process changes and enhancements</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86891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A6BBCD2-8BDC-5016-2873-F9024C417E7F}"/>
              </a:ext>
            </a:extLst>
          </p:cNvPr>
          <p:cNvGraphicFramePr>
            <a:graphicFrameLocks noGrp="1"/>
          </p:cNvGraphicFramePr>
          <p:nvPr>
            <p:extLst>
              <p:ext uri="{D42A27DB-BD31-4B8C-83A1-F6EECF244321}">
                <p14:modId xmlns:p14="http://schemas.microsoft.com/office/powerpoint/2010/main" val="1727847441"/>
              </p:ext>
            </p:extLst>
          </p:nvPr>
        </p:nvGraphicFramePr>
        <p:xfrm>
          <a:off x="918657" y="1543878"/>
          <a:ext cx="10531167" cy="4890051"/>
        </p:xfrm>
        <a:graphic>
          <a:graphicData uri="http://schemas.openxmlformats.org/drawingml/2006/table">
            <a:tbl>
              <a:tblPr bandRow="1">
                <a:tableStyleId>{5C22544A-7EE6-4342-B048-85BDC9FD1C3A}</a:tableStyleId>
              </a:tblPr>
              <a:tblGrid>
                <a:gridCol w="3560524">
                  <a:extLst>
                    <a:ext uri="{9D8B030D-6E8A-4147-A177-3AD203B41FA5}">
                      <a16:colId xmlns:a16="http://schemas.microsoft.com/office/drawing/2014/main" val="1950654277"/>
                    </a:ext>
                  </a:extLst>
                </a:gridCol>
                <a:gridCol w="3460254">
                  <a:extLst>
                    <a:ext uri="{9D8B030D-6E8A-4147-A177-3AD203B41FA5}">
                      <a16:colId xmlns:a16="http://schemas.microsoft.com/office/drawing/2014/main" val="1998248117"/>
                    </a:ext>
                  </a:extLst>
                </a:gridCol>
                <a:gridCol w="3510389">
                  <a:extLst>
                    <a:ext uri="{9D8B030D-6E8A-4147-A177-3AD203B41FA5}">
                      <a16:colId xmlns:a16="http://schemas.microsoft.com/office/drawing/2014/main" val="520566678"/>
                    </a:ext>
                  </a:extLst>
                </a:gridCol>
              </a:tblGrid>
              <a:tr h="120594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Attracting new volunteers</a:t>
                      </a:r>
                    </a:p>
                  </a:txBody>
                  <a:tcPr anchor="ctr">
                    <a:lnR w="28575" cap="flat" cmpd="sng" algn="ctr">
                      <a:solidFill>
                        <a:schemeClr val="tx2"/>
                      </a:solidFill>
                      <a:prstDash val="lgDash"/>
                      <a:round/>
                      <a:headEnd type="none" w="med" len="med"/>
                      <a:tailEnd type="none" w="med" len="med"/>
                    </a:lnR>
                    <a:lnB w="28575" cap="flat" cmpd="sng" algn="ctr">
                      <a:solidFill>
                        <a:schemeClr val="tx2"/>
                      </a:solidFill>
                      <a:prstDash val="lgDash"/>
                      <a:round/>
                      <a:headEnd type="none" w="med" len="med"/>
                      <a:tailEnd type="none" w="med" len="med"/>
                    </a:lnB>
                    <a:noFill/>
                  </a:tcPr>
                </a:tc>
                <a:tc>
                  <a:txBody>
                    <a:bodyPr/>
                    <a:lstStyle/>
                    <a:p>
                      <a:pPr marL="0" marR="0" lvl="0" indent="0" algn="ctr" eaLnBrk="1" fontAlgn="auto" latinLnBrk="0" hangingPunct="1">
                        <a:lnSpc>
                          <a:spcPct val="100000"/>
                        </a:lnSpc>
                        <a:spcBef>
                          <a:spcPts val="0"/>
                        </a:spcBef>
                        <a:spcAft>
                          <a:spcPts val="0"/>
                        </a:spcAft>
                        <a:buClrTx/>
                        <a:buSzTx/>
                        <a:buFontTx/>
                        <a:buNone/>
                      </a:pPr>
                      <a:r>
                        <a:rPr kumimoji="0" lang="en-GB" sz="1800" b="0" i="0" u="none" strike="noStrike" kern="0" cap="none" spc="0" normalizeH="0" baseline="0" noProof="0">
                          <a:ln>
                            <a:noFill/>
                          </a:ln>
                          <a:solidFill>
                            <a:srgbClr val="000000"/>
                          </a:solidFill>
                          <a:effectLst/>
                          <a:uLnTx/>
                          <a:uFillTx/>
                          <a:latin typeface="+mn-lt"/>
                          <a:ea typeface="+mn-ea"/>
                          <a:cs typeface="+mn-cs"/>
                        </a:rPr>
                        <a:t>Managing volunteers</a:t>
                      </a:r>
                      <a:br>
                        <a:rPr lang="en-GB" sz="1800" b="0" i="0" u="none" strike="noStrike" kern="0" cap="none" spc="0" normalizeH="0" baseline="0" noProof="0">
                          <a:ln>
                            <a:noFill/>
                          </a:ln>
                          <a:solidFill>
                            <a:srgbClr val="000000"/>
                          </a:solidFill>
                          <a:effectLst/>
                          <a:uLnTx/>
                          <a:uFillTx/>
                          <a:latin typeface="+mn-lt"/>
                          <a:ea typeface="+mn-ea"/>
                          <a:cs typeface="+mn-cs"/>
                        </a:rPr>
                      </a:br>
                      <a:r>
                        <a:rPr kumimoji="0" lang="en-GB" sz="1200" b="0" i="0" u="none" strike="noStrike" kern="0" cap="none" spc="0" normalizeH="0" baseline="0" noProof="0">
                          <a:ln>
                            <a:noFill/>
                          </a:ln>
                          <a:solidFill>
                            <a:srgbClr val="000000"/>
                          </a:solidFill>
                          <a:effectLst/>
                          <a:uLnTx/>
                          <a:uFillTx/>
                          <a:latin typeface="+mn-lt"/>
                          <a:ea typeface="+mn-ea"/>
                          <a:cs typeface="+mn-cs"/>
                        </a:rPr>
                        <a:t>(Inc. their teams &amp; accreditations)</a:t>
                      </a:r>
                      <a:endParaRPr kumimoji="0" lang="en-GB" sz="1800" b="0" i="0" u="none" strike="noStrike" kern="0" cap="none" spc="0" normalizeH="0" baseline="0" noProof="0">
                        <a:ln>
                          <a:noFill/>
                        </a:ln>
                        <a:solidFill>
                          <a:srgbClr val="000000"/>
                        </a:solidFill>
                        <a:effectLst/>
                        <a:uLnTx/>
                        <a:uFillTx/>
                        <a:latin typeface="+mn-lt"/>
                        <a:ea typeface="+mn-ea"/>
                        <a:cs typeface="+mn-cs"/>
                      </a:endParaRP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Activity &amp; Nights Away Permits</a:t>
                      </a:r>
                    </a:p>
                  </a:txBody>
                  <a:tcPr anchor="ctr">
                    <a:lnL w="28575" cap="flat" cmpd="sng" algn="ctr">
                      <a:solidFill>
                        <a:schemeClr val="tx2"/>
                      </a:solidFill>
                      <a:prstDash val="lgDash"/>
                      <a:round/>
                      <a:headEnd type="none" w="med" len="med"/>
                      <a:tailEnd type="none" w="med" len="med"/>
                    </a:lnL>
                    <a:lnB w="28575" cap="flat" cmpd="sng" algn="ctr">
                      <a:solidFill>
                        <a:schemeClr val="tx2"/>
                      </a:solidFill>
                      <a:prstDash val="lg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58723092"/>
                  </a:ext>
                </a:extLst>
              </a:tr>
              <a:tr h="1258957">
                <a:tc>
                  <a:txBody>
                    <a:bodyPr/>
                    <a:lstStyle/>
                    <a:p>
                      <a:pPr algn="ctr"/>
                      <a:r>
                        <a:rPr lang="en-GB"/>
                        <a:t>The Joining Journey</a:t>
                      </a:r>
                      <a:br>
                        <a:rPr lang="en-GB"/>
                      </a:br>
                      <a:r>
                        <a:rPr lang="en-GB" sz="1200"/>
                        <a:t>(Inc. Growing Roots)</a:t>
                      </a:r>
                      <a:endParaRPr lang="en-GB"/>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Managing your local structures</a:t>
                      </a:r>
                      <a:br>
                        <a:rPr lang="en-GB"/>
                      </a:br>
                      <a:r>
                        <a:rPr lang="en-GB" sz="1200"/>
                        <a:t>(Inc. teams &amp; sub-teams)</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Nights Away Notifications</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0876361"/>
                  </a:ext>
                </a:extLst>
              </a:tr>
              <a:tr h="1252330">
                <a:tc>
                  <a:txBody>
                    <a:bodyPr/>
                    <a:lstStyle/>
                    <a:p>
                      <a:pPr marL="0" marR="0" lvl="0" indent="0" algn="ctr" eaLnBrk="1" fontAlgn="auto" latinLnBrk="0" hangingPunct="1">
                        <a:lnSpc>
                          <a:spcPct val="100000"/>
                        </a:lnSpc>
                        <a:spcBef>
                          <a:spcPts val="0"/>
                        </a:spcBef>
                        <a:spcAft>
                          <a:spcPts val="0"/>
                        </a:spcAft>
                        <a:buClrTx/>
                        <a:buSzTx/>
                        <a:buFontTx/>
                        <a:buNone/>
                      </a:pPr>
                      <a:r>
                        <a:rPr lang="en-GB"/>
                        <a:t>Managing my personal details </a:t>
                      </a:r>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Dashboards &amp; Reporting</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Good Service Awards</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lnB w="28575" cap="flat" cmpd="sng" algn="ctr">
                      <a:solidFill>
                        <a:schemeClr val="tx2"/>
                      </a:solidFill>
                      <a:prstDash val="lg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44799388"/>
                  </a:ext>
                </a:extLst>
              </a:tr>
              <a:tr h="1172817">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Learning</a:t>
                      </a:r>
                    </a:p>
                  </a:txBody>
                  <a:tcPr anchor="ctr">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Appointment Reviews</a:t>
                      </a:r>
                    </a:p>
                  </a:txBody>
                  <a:tcPr anchor="ctr">
                    <a:lnL w="28575" cap="flat" cmpd="sng" algn="ctr">
                      <a:solidFill>
                        <a:schemeClr val="tx2"/>
                      </a:solidFill>
                      <a:prstDash val="lgDash"/>
                      <a:round/>
                      <a:headEnd type="none" w="med" len="med"/>
                      <a:tailEnd type="none" w="med" len="med"/>
                    </a:lnL>
                    <a:lnR w="28575" cap="flat" cmpd="sng" algn="ctr">
                      <a:solidFill>
                        <a:schemeClr val="tx2"/>
                      </a:solidFill>
                      <a:prstDash val="lgDash"/>
                      <a:round/>
                      <a:headEnd type="none" w="med" len="med"/>
                      <a:tailEnd type="none" w="med" len="med"/>
                    </a:lnR>
                    <a:lnT w="28575" cap="flat" cmpd="sng" algn="ctr">
                      <a:solidFill>
                        <a:schemeClr val="tx2"/>
                      </a:solidFill>
                      <a:prstDash val="lgDash"/>
                      <a:round/>
                      <a:headEnd type="none" w="med" len="med"/>
                      <a:tailEnd type="none" w="med" len="med"/>
                    </a:lnT>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Grant applications and tracking</a:t>
                      </a:r>
                    </a:p>
                  </a:txBody>
                  <a:tcPr anchor="ctr">
                    <a:lnL w="28575" cap="flat" cmpd="sng" algn="ctr">
                      <a:solidFill>
                        <a:schemeClr val="tx2"/>
                      </a:solidFill>
                      <a:prstDash val="lgDash"/>
                      <a:round/>
                      <a:headEnd type="none" w="med" len="med"/>
                      <a:tailEnd type="none" w="med" len="med"/>
                    </a:lnL>
                    <a:lnT w="28575" cap="flat" cmpd="sng" algn="ctr">
                      <a:solidFill>
                        <a:schemeClr val="tx2"/>
                      </a:solidFill>
                      <a:prstDash val="lgDash"/>
                      <a:round/>
                      <a:headEnd type="none" w="med" len="med"/>
                      <a:tailEnd type="none" w="med" len="med"/>
                    </a:lnT>
                    <a:noFill/>
                  </a:tcPr>
                </a:tc>
                <a:extLst>
                  <a:ext uri="{0D108BD9-81ED-4DB2-BD59-A6C34878D82A}">
                    <a16:rowId xmlns:a16="http://schemas.microsoft.com/office/drawing/2014/main" val="3598037251"/>
                  </a:ext>
                </a:extLst>
              </a:tr>
            </a:tbl>
          </a:graphicData>
        </a:graphic>
      </p:graphicFrame>
      <p:sp>
        <p:nvSpPr>
          <p:cNvPr id="4" name="object 5">
            <a:extLst>
              <a:ext uri="{FF2B5EF4-FFF2-40B4-BE49-F238E27FC236}">
                <a16:creationId xmlns:a16="http://schemas.microsoft.com/office/drawing/2014/main" id="{87A82FBF-B6EB-0A78-A831-560D2238C6B9}"/>
              </a:ext>
            </a:extLst>
          </p:cNvPr>
          <p:cNvSpPr txBox="1"/>
          <p:nvPr/>
        </p:nvSpPr>
        <p:spPr>
          <a:xfrm>
            <a:off x="528209" y="947275"/>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Process Changes</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2756254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6143814"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Activity &amp; Nights Away Permits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252969421"/>
              </p:ext>
            </p:extLst>
          </p:nvPr>
        </p:nvGraphicFramePr>
        <p:xfrm>
          <a:off x="409011" y="1138393"/>
          <a:ext cx="1137397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4110CF28-94E3-7BD5-FBD7-D0D47956A33C}"/>
              </a:ext>
            </a:extLst>
          </p:cNvPr>
          <p:cNvSpPr/>
          <p:nvPr/>
        </p:nvSpPr>
        <p:spPr>
          <a:xfrm>
            <a:off x="3940144" y="5107846"/>
            <a:ext cx="4311709" cy="107342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rgbClr val="7414DC">
                    <a:hueOff val="0"/>
                    <a:satOff val="0"/>
                    <a:lumOff val="0"/>
                    <a:alphaOff val="0"/>
                  </a:srgbClr>
                </a:solidFill>
                <a:latin typeface="Nunito Sans"/>
              </a:rPr>
              <a:t>Progress of the permit application can be reviewed on the system at any time by Lead Volunteer or by applicant</a:t>
            </a:r>
          </a:p>
        </p:txBody>
      </p:sp>
    </p:spTree>
    <p:extLst>
      <p:ext uri="{BB962C8B-B14F-4D97-AF65-F5344CB8AC3E}">
        <p14:creationId xmlns:p14="http://schemas.microsoft.com/office/powerpoint/2010/main" val="3598175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UserInfo>
        <DisplayName>Gemma Norman</DisplayName>
        <AccountId>704</AccountId>
        <AccountType/>
      </UserInfo>
      <UserInfo>
        <DisplayName>Adam Ray</DisplayName>
        <AccountId>379</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3F8706-4772-4721-A89E-FC95F0D255FD}">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1554</Words>
  <Application>Microsoft Office PowerPoint</Application>
  <PresentationFormat>Widescreen</PresentationFormat>
  <Paragraphs>233</Paragraphs>
  <Slides>36</Slides>
  <Notes>30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8" baseType="lpstr">
      <vt:lpstr>Nunito Sans ExtraBold</vt:lpstr>
      <vt:lpstr>Nunito Sans</vt:lpstr>
      <vt:lpstr>Nunito Sans Black</vt:lpstr>
      <vt:lpstr>Segoe UI</vt:lpstr>
      <vt:lpstr>Calibri</vt:lpstr>
      <vt:lpstr>Arial</vt:lpstr>
      <vt:lpstr>Times New Roman</vt:lpstr>
      <vt:lpstr>Office Theme</vt:lpstr>
      <vt:lpstr>Office Theme</vt:lpstr>
      <vt:lpstr>2_Office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1</cp:revision>
  <dcterms:created xsi:type="dcterms:W3CDTF">2019-10-08T08:48:13Z</dcterms:created>
  <dcterms:modified xsi:type="dcterms:W3CDTF">2023-11-01T09:22:28Z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