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4" r:id="rId4"/>
    <p:sldMasterId id="2147483782" r:id="rId5"/>
  </p:sldMasterIdLst>
  <p:notesMasterIdLst>
    <p:notesMasterId r:id="rId20"/>
  </p:notesMasterIdLst>
  <p:sldIdLst>
    <p:sldId id="320" r:id="rId6"/>
    <p:sldId id="329" r:id="rId7"/>
    <p:sldId id="733" r:id="rId8"/>
    <p:sldId id="896" r:id="rId9"/>
    <p:sldId id="953" r:id="rId10"/>
    <p:sldId id="931" r:id="rId11"/>
    <p:sldId id="955" r:id="rId12"/>
    <p:sldId id="933" r:id="rId13"/>
    <p:sldId id="956" r:id="rId14"/>
    <p:sldId id="952" r:id="rId15"/>
    <p:sldId id="934" r:id="rId16"/>
    <p:sldId id="434" r:id="rId17"/>
    <p:sldId id="330" r:id="rId18"/>
    <p:sldId id="418" r:id="rId19"/>
  </p:sldIdLst>
  <p:sldSz cx="12192000" cy="6858000"/>
  <p:notesSz cx="16256000" cy="9144000"/>
  <p:embeddedFontLst>
    <p:embeddedFont>
      <p:font typeface="Nunito Sans" panose="00000500000000000000" pitchFamily="2" charset="0"/>
      <p:regular r:id="rId21"/>
      <p:bold r:id="rId22"/>
      <p:italic r:id="rId23"/>
      <p:boldItalic r:id="rId24"/>
    </p:embeddedFont>
    <p:embeddedFont>
      <p:font typeface="Nunito Sans Black" panose="00000A00000000000000" pitchFamily="2" charset="0"/>
      <p:bold r:id="rId25"/>
      <p:boldItalic r:id="rId26"/>
    </p:embeddedFont>
    <p:embeddedFont>
      <p:font typeface="Nunito Sans ExtraBold" panose="00000900000000000000" pitchFamily="2" charset="0"/>
      <p:bold r:id="rId27"/>
      <p:boldItalic r:id="rId28"/>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A3D208-6267-342F-996D-0ED919789A35}" name="Susan Wallace" initials="SW" userId="S::susan.wallace@scouts.org.uk::1dea21a4-a711-4ebc-9773-2fb79bc4550e" providerId="AD"/>
  <p188:author id="{30A23612-EC69-DF99-8E3C-8FC1F2535C8D}" name="Rebecca Young" initials="RY" userId="S::rebecca.young@scouts.org.uk::f555593b-33da-495a-aad4-0af475238730" providerId="AD"/>
  <p188:author id="{790F3F15-D031-C955-20E5-7DDBBF357ED1}" name="Katie Miller" initials="KM" userId="S::katie.miller@scouts.org.uk::c557a515-4169-43ad-9b78-2b625ddad5f3" providerId="AD"/>
  <p188:author id="{1A523E19-15C1-E9D4-4FD2-7AEF2AE34E0B}" name="Adam Ray" initials="AR" userId="S::adam.ray@scouts.org.uk::55e35bce-ead9-4df5-9235-184f6cd38396" providerId="AD"/>
  <p188:author id="{3C815923-39DB-63F5-A443-18923E457571}" name="Pete Jeffreys" initials="PJ" userId="S::Pete.Jeffreys@scouts.org.uk::25ad60b4-1396-428f-a660-10ca608ac5be" providerId="AD"/>
  <p188:author id="{02FF092D-6D72-A9F1-59AF-F6CA8A495047}" name="Jack Caine" initials="JC" userId="S::jack.caine@scouts.org.uk::64d406e3-071f-4895-a778-14919809e9a5" providerId="AD"/>
  <p188:author id="{E1DBFD33-56EB-8CE8-DD2C-D9FF7E16F56F}" name="Pete Jeffreys" initials="PJ" userId="S::pete.jeffreys@scouts.org.uk::25ad60b4-1396-428f-a660-10ca608ac5be" providerId="AD"/>
  <p188:author id="{1EDE143A-CD14-B44C-8B24-E7A126DBF7FE}" name="Robert Groves" initials="RG" userId="Robert Groves" providerId="None"/>
  <p188:author id="{F51B825D-2078-E0A3-DCB4-EBBC033AB46C}" name="Annette Payne" initials="AP" userId="S::annette.payne@scouts.org.uk::5be39120-814a-4868-a407-243a4dfd344e" providerId="AD"/>
  <p188:author id="{75DB3E5F-BCEB-C059-68D6-BC99F48451FF}" name="Andrew Sutherland" initials="AS" userId="S::andrew.sutherland@scouts.org.uk::f84dd9ed-16dd-4604-8524-05c73fa146fc" providerId="AD"/>
  <p188:author id="{F612956F-60D4-2361-652B-CC446E239D0D}" name="Shaid Karim" initials="SK" userId="S::shaid.karim@scouts.org.uk::7214827f-e447-4b01-b6e5-3e8b7359f579" providerId="AD"/>
  <p188:author id="{874E6E74-72D9-576B-FBA3-9BE0DB0285FC}" name="James Booker" initials="JB" userId="S::james.booker@scouts.org.uk::201249a4-d410-4cab-99cc-746650975179" providerId="AD"/>
  <p188:author id="{D13BF18C-1455-CC9B-F8B2-C181FA239493}" name="Lara Burns" initials="LB" userId="S::lara.burns@scouts.org.uk::3ecee4ae-a55c-4804-ac20-4479182acad9" providerId="AD"/>
  <p188:author id="{10207E93-3B93-C459-8BB2-46AD0BCA941E}" name="Craig Turpie" initials="CT" userId="S::Craig.Turpie@scouts.org.uk::0a9270cd-ff07-4281-8a79-9ac34e6992a5" providerId="AD"/>
  <p188:author id="{7CF3B4A6-5509-425E-7E2A-A9CC6B0C53B5}" name="Matthew Cobble" initials="MC" userId="S::matthew.cobble@scouts.org.uk::820eb332-a4e1-42cb-8f62-d93937e2088d" providerId="AD"/>
  <p188:author id="{49AAC8C7-16BA-D461-223F-9B2126E520F6}" name="Anders Wulff" initials="AW" userId="S::anders.wulff@scouts.org.uk::712cb9ff-b7b2-40ee-9b23-9483bf4b62f6" providerId="AD"/>
  <p188:author id="{3D79F3C7-D0F4-A591-84AB-43B7BEC64F9F}" name="Craig Turpie" initials="CT" userId="S::craig.turpie@scouts.org.uk::0a9270cd-ff07-4281-8a79-9ac34e6992a5" providerId="AD"/>
  <p188:author id="{544CD2D0-1776-E026-85BB-ED66046B37CD}" name="Eleanor Coker" initials="EC" userId="S::eleanor.coker@scouts.org.uk::f2e34377-7a42-4171-897d-815de199653d" providerId="AD"/>
  <p188:author id="{D0258FD5-187F-BAD9-0F85-89ACC8FF1DF5}" name="Gordon Weston" initials="GW" userId="S::gordon.weston@scouts.org.uk::7d654ddf-9f43-4abb-be5b-ef660823d517" providerId="AD"/>
  <p188:author id="{ED1FD4DE-6FB5-8603-65E2-74F7500488B7}" name="Kirsty Waugh" initials="KW" userId="S::kirsty.waugh@scouts.org.uk::3c8af125-a979-4ee5-804b-4b718550c0d7" providerId="AD"/>
  <p188:author id="{F89608E2-87D3-3828-CC8C-7CBE23FF589D}" name="Colin Davidson" initials="CD" userId="S::colin.davidson@scouts.org.uk::b85de32c-bc97-446a-abcd-6c40648b8a74" providerId="AD"/>
  <p188:author id="{DA38F2E9-F69D-34CD-27F0-99B9E7CC527C}" name="Lauren Golding" initials="LG" userId="S::lauren.golding@scouts.org.uk::5ecf11f9-6101-44b0-9678-ad82d7c1bed9" providerId="AD"/>
  <p188:author id="{BCA007F3-E7CA-0934-D7EC-8256E13732B6}" name="Robert Groves" initials="RG" userId="S::Robert.Groves@scouts.org.uk::18340ee5-2ee2-4523-a1bd-00715d104e64" providerId="AD"/>
  <p188:author id="{CA805EF7-19AF-02A9-F174-FE094DDECCC0}" name="Paul Fix" initials="PF" userId="S::paul.fix@scouts.org.uk::eb4e0bcc-016d-40de-b39a-c9f0a95fe3ca" providerId="AD"/>
  <p188:author id="{DD65E8F7-7F80-3F86-A220-6B50E6B2C257}" name="Lucy Burrows-Smith" initials="LB" userId="S::lucy.burrows-smith@scouts.org.uk::14151813-edde-4ec5-912a-240d5b4a5b32" providerId="AD"/>
  <p188:author id="{1A9ADFFA-76F0-13C9-E8AC-813C7AFD6AFD}" name="Hamish Stout" initials="HS" userId="S::hamish.stout@scouts.org.uk::15f0d1f2-19d0-420e-bacb-e7d8d634b31c" providerId="AD"/>
  <p188:author id="{B306D6FF-6E8A-051B-9139-7245D0F1B46A}" name="Pete Jeffreys" initials="PJ" userId="Pete Jeffrey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Stormfield" initials="ES" lastIdx="1" clrIdx="0">
    <p:extLst>
      <p:ext uri="{19B8F6BF-5375-455C-9EA6-DF929625EA0E}">
        <p15:presenceInfo xmlns:p15="http://schemas.microsoft.com/office/powerpoint/2012/main" userId="S-1-5-21-1391002672-2133347557-2062581721-427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2A"/>
    <a:srgbClr val="EDF8FA"/>
    <a:srgbClr val="D4F2EF"/>
    <a:srgbClr val="7414DC"/>
    <a:srgbClr val="00A793"/>
    <a:srgbClr val="003982"/>
    <a:srgbClr val="23A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A3DE5-A90B-BCDB-789C-9C7224D1FF8C}" v="17" dt="2024-03-26T08:34:28.789"/>
    <p1510:client id="{CD5C657F-A603-43DC-9979-311774FCDC66}" v="52" dt="2024-03-26T20:34:13.61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26/03/2024</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a:p>
        </p:txBody>
      </p:sp>
    </p:spTree>
    <p:extLst>
      <p:ext uri="{BB962C8B-B14F-4D97-AF65-F5344CB8AC3E}">
        <p14:creationId xmlns:p14="http://schemas.microsoft.com/office/powerpoint/2010/main" val="44626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EEBD-4F1B-D01F-5E6C-214E32A4A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DD0FC-86F9-1BFA-112C-4082EC0BCB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B06B6-F6EF-AF23-75C4-A0246EC665A6}"/>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F4C4E21-0635-A6B1-E239-701B48C321C2}"/>
              </a:ext>
            </a:extLst>
          </p:cNvPr>
          <p:cNvSpPr>
            <a:spLocks noGrp="1"/>
          </p:cNvSpPr>
          <p:nvPr>
            <p:ph type="sldNum" sz="quarter" idx="5"/>
          </p:nvPr>
        </p:nvSpPr>
        <p:spPr/>
        <p:txBody>
          <a:bodyPr/>
          <a:lstStyle/>
          <a:p>
            <a:fld id="{DC81CCE8-8669-844C-8A1E-83EDDE9464AC}" type="slidenum">
              <a:rPr lang="en-GB" smtClean="0"/>
              <a:pPr/>
              <a:t>11</a:t>
            </a:fld>
            <a:endParaRPr lang="en-GB"/>
          </a:p>
        </p:txBody>
      </p:sp>
    </p:spTree>
    <p:extLst>
      <p:ext uri="{BB962C8B-B14F-4D97-AF65-F5344CB8AC3E}">
        <p14:creationId xmlns:p14="http://schemas.microsoft.com/office/powerpoint/2010/main" val="235784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a:p>
        </p:txBody>
      </p:sp>
    </p:spTree>
    <p:extLst>
      <p:ext uri="{BB962C8B-B14F-4D97-AF65-F5344CB8AC3E}">
        <p14:creationId xmlns:p14="http://schemas.microsoft.com/office/powerpoint/2010/main" val="168939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4DA806A-0AB2-4936-99EF-3BDC7353D85A}" type="slidenum">
              <a:rPr lang="en-GB" smtClean="0"/>
              <a:t>13</a:t>
            </a:fld>
            <a:endParaRPr lang="en-GB"/>
          </a:p>
        </p:txBody>
      </p:sp>
    </p:spTree>
    <p:extLst>
      <p:ext uri="{BB962C8B-B14F-4D97-AF65-F5344CB8AC3E}">
        <p14:creationId xmlns:p14="http://schemas.microsoft.com/office/powerpoint/2010/main" val="2492151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14</a:t>
            </a:fld>
            <a:endParaRPr lang="en-GB"/>
          </a:p>
        </p:txBody>
      </p:sp>
    </p:spTree>
    <p:extLst>
      <p:ext uri="{BB962C8B-B14F-4D97-AF65-F5344CB8AC3E}">
        <p14:creationId xmlns:p14="http://schemas.microsoft.com/office/powerpoint/2010/main" val="74733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a:p>
        </p:txBody>
      </p:sp>
    </p:spTree>
    <p:extLst>
      <p:ext uri="{BB962C8B-B14F-4D97-AF65-F5344CB8AC3E}">
        <p14:creationId xmlns:p14="http://schemas.microsoft.com/office/powerpoint/2010/main" val="299633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117273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57C0-2F8D-D534-3E87-49DCF2B2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3913-B73F-93B6-9363-F62EF55F8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ACDD4-50D5-D5AA-39A3-9DD41F180652}"/>
              </a:ext>
            </a:extLst>
          </p:cNvPr>
          <p:cNvSpPr>
            <a:spLocks noGrp="1"/>
          </p:cNvSpPr>
          <p:nvPr>
            <p:ph type="body" idx="1"/>
          </p:nvPr>
        </p:nvSpPr>
        <p:spPr/>
        <p:txBody>
          <a:bodyPr/>
          <a:lstStyle/>
          <a:p>
            <a:pPr fontAlgn="base"/>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C18E4606-9DCB-8B39-AFED-C529869634F2}"/>
              </a:ext>
            </a:extLst>
          </p:cNvPr>
          <p:cNvSpPr>
            <a:spLocks noGrp="1"/>
          </p:cNvSpPr>
          <p:nvPr>
            <p:ph type="sldNum" sz="quarter" idx="5"/>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11622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35A5D-E3C8-1023-105D-FEDEE58A4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B59A9-E684-62E9-56AF-4DF852A7D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BFBAD1-A443-4EC8-ADC2-DDED07F2D8A2}"/>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23E9F67-5F10-96A2-DF31-92281A77671F}"/>
              </a:ext>
            </a:extLst>
          </p:cNvPr>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1837819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57C0-2F8D-D534-3E87-49DCF2B2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3913-B73F-93B6-9363-F62EF55F8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ACDD4-50D5-D5AA-39A3-9DD41F180652}"/>
              </a:ext>
            </a:extLst>
          </p:cNvPr>
          <p:cNvSpPr>
            <a:spLocks noGrp="1"/>
          </p:cNvSpPr>
          <p:nvPr>
            <p:ph type="body" idx="1"/>
          </p:nvPr>
        </p:nvSpPr>
        <p:spPr/>
        <p:txBody>
          <a:bodyPr/>
          <a:lstStyle/>
          <a:p>
            <a:pPr fontAlgn="base"/>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C18E4606-9DCB-8B39-AFED-C529869634F2}"/>
              </a:ext>
            </a:extLst>
          </p:cNvPr>
          <p:cNvSpPr>
            <a:spLocks noGrp="1"/>
          </p:cNvSpPr>
          <p:nvPr>
            <p:ph type="sldNum" sz="quarter" idx="5"/>
          </p:nvPr>
        </p:nvSpPr>
        <p:spPr/>
        <p:txBody>
          <a:bodyPr/>
          <a:lstStyle/>
          <a:p>
            <a:fld id="{DC81CCE8-8669-844C-8A1E-83EDDE9464AC}" type="slidenum">
              <a:rPr lang="en-GB" smtClean="0"/>
              <a:pPr/>
              <a:t>7</a:t>
            </a:fld>
            <a:endParaRPr lang="en-GB"/>
          </a:p>
        </p:txBody>
      </p:sp>
    </p:spTree>
    <p:extLst>
      <p:ext uri="{BB962C8B-B14F-4D97-AF65-F5344CB8AC3E}">
        <p14:creationId xmlns:p14="http://schemas.microsoft.com/office/powerpoint/2010/main" val="423214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a:p>
        </p:txBody>
      </p:sp>
    </p:spTree>
    <p:extLst>
      <p:ext uri="{BB962C8B-B14F-4D97-AF65-F5344CB8AC3E}">
        <p14:creationId xmlns:p14="http://schemas.microsoft.com/office/powerpoint/2010/main" val="165928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57C0-2F8D-D534-3E87-49DCF2B2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43913-B73F-93B6-9363-F62EF55F8B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0ACDD4-50D5-D5AA-39A3-9DD41F180652}"/>
              </a:ext>
            </a:extLst>
          </p:cNvPr>
          <p:cNvSpPr>
            <a:spLocks noGrp="1"/>
          </p:cNvSpPr>
          <p:nvPr>
            <p:ph type="body" idx="1"/>
          </p:nvPr>
        </p:nvSpPr>
        <p:spPr/>
        <p:txBody>
          <a:bodyPr/>
          <a:lstStyle/>
          <a:p>
            <a:pPr fontAlgn="base"/>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C18E4606-9DCB-8B39-AFED-C529869634F2}"/>
              </a:ext>
            </a:extLst>
          </p:cNvPr>
          <p:cNvSpPr>
            <a:spLocks noGrp="1"/>
          </p:cNvSpPr>
          <p:nvPr>
            <p:ph type="sldNum" sz="quarter" idx="5"/>
          </p:nvPr>
        </p:nvSpPr>
        <p:spPr/>
        <p:txBody>
          <a:bodyPr/>
          <a:lstStyle/>
          <a:p>
            <a:fld id="{DC81CCE8-8669-844C-8A1E-83EDDE9464AC}" type="slidenum">
              <a:rPr lang="en-GB" smtClean="0"/>
              <a:pPr/>
              <a:t>9</a:t>
            </a:fld>
            <a:endParaRPr lang="en-GB"/>
          </a:p>
        </p:txBody>
      </p:sp>
    </p:spTree>
    <p:extLst>
      <p:ext uri="{BB962C8B-B14F-4D97-AF65-F5344CB8AC3E}">
        <p14:creationId xmlns:p14="http://schemas.microsoft.com/office/powerpoint/2010/main" val="276172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1E0F3-77AE-4F28-2D7D-21699347E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5353A-C8BB-2CAD-9104-9F6453F53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DA92E-4E54-12E6-BE96-4BA25AD625B7}"/>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FD719031-61E4-9E91-65C3-B3816487301E}"/>
              </a:ext>
            </a:extLst>
          </p:cNvPr>
          <p:cNvSpPr>
            <a:spLocks noGrp="1"/>
          </p:cNvSpPr>
          <p:nvPr>
            <p:ph type="sldNum" sz="quarter" idx="5"/>
          </p:nvPr>
        </p:nvSpPr>
        <p:spPr/>
        <p:txBody>
          <a:bodyPr/>
          <a:lstStyle/>
          <a:p>
            <a:fld id="{DC81CCE8-8669-844C-8A1E-83EDDE9464AC}" type="slidenum">
              <a:rPr lang="en-GB" smtClean="0"/>
              <a:pPr/>
              <a:t>10</a:t>
            </a:fld>
            <a:endParaRPr lang="en-GB"/>
          </a:p>
        </p:txBody>
      </p:sp>
    </p:spTree>
    <p:extLst>
      <p:ext uri="{BB962C8B-B14F-4D97-AF65-F5344CB8AC3E}">
        <p14:creationId xmlns:p14="http://schemas.microsoft.com/office/powerpoint/2010/main" val="1113595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jpg"/><Relationship Id="rId4" Type="http://schemas.openxmlformats.org/officeDocument/2006/relationships/image" Target="../media/image12.jp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sz="half" idx="2"/>
          </p:nvPr>
        </p:nvSpPr>
        <p:spPr>
          <a:xfrm>
            <a:off x="609600" y="1577340"/>
            <a:ext cx="5303520"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1555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F8142BD-2B4D-4946-91EB-FC31221DFEE5}" type="datetime1">
              <a:rPr lang="en-US" smtClean="0"/>
              <a:t>3/26/2024</a:t>
            </a:fld>
            <a:endParaRPr lang="en-US"/>
          </a:p>
        </p:txBody>
      </p:sp>
      <p:sp>
        <p:nvSpPr>
          <p:cNvPr id="7" name="Holder 7"/>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8" name="bk object 16">
            <a:extLst>
              <a:ext uri="{FF2B5EF4-FFF2-40B4-BE49-F238E27FC236}">
                <a16:creationId xmlns:a16="http://schemas.microsoft.com/office/drawing/2014/main" id="{F3ADF8A0-C8A8-641C-1A98-6279B267A6F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6256000" h="9144000">
                <a:moveTo>
                  <a:pt x="0" y="9144000"/>
                </a:moveTo>
                <a:lnTo>
                  <a:pt x="16255746" y="9144000"/>
                </a:lnTo>
                <a:lnTo>
                  <a:pt x="16255746" y="0"/>
                </a:lnTo>
                <a:lnTo>
                  <a:pt x="0" y="0"/>
                </a:lnTo>
                <a:lnTo>
                  <a:pt x="0" y="9144000"/>
                </a:lnTo>
                <a:close/>
              </a:path>
            </a:pathLst>
          </a:custGeom>
          <a:solidFill>
            <a:srgbClr val="7413DC"/>
          </a:solidFill>
        </p:spPr>
        <p:txBody>
          <a:bodyPr wrap="square" lIns="0" tIns="0" rIns="0" bIns="0" rtlCol="0"/>
          <a:lstStyle/>
          <a:p>
            <a:endParaRPr sz="1050"/>
          </a:p>
        </p:txBody>
      </p:sp>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FFA35D-27D3-4C44-A44C-B71912A4B12C}" type="datetime1">
              <a:rPr lang="en-US" smtClean="0"/>
              <a:t>3/26/2024</a:t>
            </a:fld>
            <a:endParaRPr lang="en-US"/>
          </a:p>
        </p:txBody>
      </p:sp>
      <p:sp>
        <p:nvSpPr>
          <p:cNvPr id="5" name="Holder 5"/>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3/26/2024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3105CBA8-6BE2-F8B0-6DDA-EB0E5BFB086C}"/>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6" y="41859"/>
            <a:ext cx="5750325" cy="492443"/>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6" y="534301"/>
            <a:ext cx="5750325" cy="207749"/>
          </a:xfrm>
          <a:prstGeom prst="rect">
            <a:avLst/>
          </a:prstGeom>
        </p:spPr>
        <p:txBody>
          <a:bodyPr wrap="square" lIns="0" tIns="0" rIns="0" bIns="0" anchor="t">
            <a:spAutoFit/>
          </a:bodyPr>
          <a:lstStyle>
            <a:lvl1pPr>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783"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5527041" y="8503920"/>
            <a:ext cx="5201920"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solidFill>
                  <a:srgbClr val="FFFFFF"/>
                </a:solidFill>
              </a:rPr>
              <a:t>© </a:t>
            </a:r>
            <a:r>
              <a:rPr lang="en-US" spc="-4">
                <a:solidFill>
                  <a:srgbClr val="FFFFFF"/>
                </a:solidFill>
              </a:rPr>
              <a:t>The </a:t>
            </a:r>
            <a:r>
              <a:rPr lang="en-US" spc="-15">
                <a:solidFill>
                  <a:srgbClr val="FFFFFF"/>
                </a:solidFill>
              </a:rPr>
              <a:t>Scout Association</a:t>
            </a:r>
          </a:p>
        </p:txBody>
      </p:sp>
      <p:sp>
        <p:nvSpPr>
          <p:cNvPr id="5" name="Holder 5"/>
          <p:cNvSpPr>
            <a:spLocks noGrp="1"/>
          </p:cNvSpPr>
          <p:nvPr>
            <p:ph type="dt" sz="half" idx="6"/>
          </p:nvPr>
        </p:nvSpPr>
        <p:spPr>
          <a:xfrm>
            <a:off x="609600" y="6377941"/>
            <a:ext cx="2804160" cy="215444"/>
          </a:xfrm>
        </p:spPr>
        <p:txBody>
          <a:bodyPr lIns="0" tIns="0" rIns="0" bIns="0"/>
          <a:lstStyle>
            <a:lvl1pPr algn="l">
              <a:defRPr>
                <a:solidFill>
                  <a:schemeClr val="bg1"/>
                </a:solidFill>
              </a:defRPr>
            </a:lvl1pPr>
          </a:lstStyle>
          <a:p>
            <a:r>
              <a:rPr lang="mr-IN">
                <a:solidFill>
                  <a:srgbClr val="FFFFFF"/>
                </a:solidFill>
              </a:rPr>
              <a:t>18/02/2018</a:t>
            </a:r>
          </a:p>
        </p:txBody>
      </p:sp>
      <p:sp>
        <p:nvSpPr>
          <p:cNvPr id="6" name="Holder 6"/>
          <p:cNvSpPr>
            <a:spLocks noGrp="1"/>
          </p:cNvSpPr>
          <p:nvPr>
            <p:ph type="sldNum" sz="quarter" idx="7"/>
          </p:nvPr>
        </p:nvSpPr>
        <p:spPr>
          <a:xfrm>
            <a:off x="14522857" y="8691423"/>
            <a:ext cx="831215"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49">
              <a:spcBef>
                <a:spcPts val="83"/>
              </a:spcBef>
            </a:pPr>
            <a:fld id="{81D60167-4931-47E6-BA6A-407CBD079E47}" type="slidenum">
              <a:rPr lang="uk-UA" spc="26" smtClean="0">
                <a:solidFill>
                  <a:srgbClr val="FFFFFF"/>
                </a:solidFill>
              </a:rPr>
              <a:pPr marL="19049">
                <a:spcBef>
                  <a:spcPts val="83"/>
                </a:spcBef>
              </a:pPr>
              <a:t>‹#›</a:t>
            </a:fld>
            <a:endParaRPr lang="uk-UA" spc="26">
              <a:solidFill>
                <a:srgbClr val="FFFFFF"/>
              </a:solidFill>
            </a:endParaRPr>
          </a:p>
        </p:txBody>
      </p:sp>
      <p:grpSp>
        <p:nvGrpSpPr>
          <p:cNvPr id="20" name="Group 19">
            <a:extLst>
              <a:ext uri="{FF2B5EF4-FFF2-40B4-BE49-F238E27FC236}">
                <a16:creationId xmlns:a16="http://schemas.microsoft.com/office/drawing/2014/main" id="{0A31EF12-2A4A-2A4F-A864-E57F1522B63E}"/>
              </a:ext>
            </a:extLst>
          </p:cNvPr>
          <p:cNvGrpSpPr/>
          <p:nvPr userDrawn="1"/>
        </p:nvGrpSpPr>
        <p:grpSpPr>
          <a:xfrm>
            <a:off x="4206002" y="1581153"/>
            <a:ext cx="3787619" cy="2765276"/>
            <a:chOff x="1243080" y="996480"/>
            <a:chExt cx="7627680" cy="5568840"/>
          </a:xfrm>
          <a:solidFill>
            <a:schemeClr val="bg1"/>
          </a:solidFill>
        </p:grpSpPr>
        <p:sp>
          <p:nvSpPr>
            <p:cNvPr id="21" name="Freeform 1">
              <a:extLst>
                <a:ext uri="{FF2B5EF4-FFF2-40B4-BE49-F238E27FC236}">
                  <a16:creationId xmlns:a16="http://schemas.microsoft.com/office/drawing/2014/main" id="{DEB88F54-A389-4C45-A9A2-FF7AFC03E9E4}"/>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22" name="Freeform 2">
              <a:extLst>
                <a:ext uri="{FF2B5EF4-FFF2-40B4-BE49-F238E27FC236}">
                  <a16:creationId xmlns:a16="http://schemas.microsoft.com/office/drawing/2014/main" id="{6D1F7898-22B2-9145-9E39-DD14DEFDB648}"/>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23" name="Freeform 3">
              <a:extLst>
                <a:ext uri="{FF2B5EF4-FFF2-40B4-BE49-F238E27FC236}">
                  <a16:creationId xmlns:a16="http://schemas.microsoft.com/office/drawing/2014/main" id="{6960CF06-76DC-0746-BE5A-1FA0408F5325}"/>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24" name="Freeform 4">
              <a:extLst>
                <a:ext uri="{FF2B5EF4-FFF2-40B4-BE49-F238E27FC236}">
                  <a16:creationId xmlns:a16="http://schemas.microsoft.com/office/drawing/2014/main" id="{432D0A89-4BCC-514C-AE92-8A39DD402801}"/>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25" name="Freeform 5">
              <a:extLst>
                <a:ext uri="{FF2B5EF4-FFF2-40B4-BE49-F238E27FC236}">
                  <a16:creationId xmlns:a16="http://schemas.microsoft.com/office/drawing/2014/main" id="{4B31D90D-D7AE-EE41-8772-2E4B0329C70F}"/>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26" name="Freeform 6">
              <a:extLst>
                <a:ext uri="{FF2B5EF4-FFF2-40B4-BE49-F238E27FC236}">
                  <a16:creationId xmlns:a16="http://schemas.microsoft.com/office/drawing/2014/main" id="{F62C6D1A-96EE-7949-AF28-D36EB5E50BE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27" name="Freeform 7">
              <a:extLst>
                <a:ext uri="{FF2B5EF4-FFF2-40B4-BE49-F238E27FC236}">
                  <a16:creationId xmlns:a16="http://schemas.microsoft.com/office/drawing/2014/main" id="{C10398C2-BEC5-7F4A-BC5F-337A1FE6E5C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28" name="Freeform 8">
              <a:extLst>
                <a:ext uri="{FF2B5EF4-FFF2-40B4-BE49-F238E27FC236}">
                  <a16:creationId xmlns:a16="http://schemas.microsoft.com/office/drawing/2014/main" id="{03C6F4E2-F701-B743-8012-F7F5E389F747}"/>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29" name="Freeform 9">
              <a:extLst>
                <a:ext uri="{FF2B5EF4-FFF2-40B4-BE49-F238E27FC236}">
                  <a16:creationId xmlns:a16="http://schemas.microsoft.com/office/drawing/2014/main" id="{3D162103-1B09-5B48-904D-23A667E7BAE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30" name="Freeform 10">
              <a:extLst>
                <a:ext uri="{FF2B5EF4-FFF2-40B4-BE49-F238E27FC236}">
                  <a16:creationId xmlns:a16="http://schemas.microsoft.com/office/drawing/2014/main" id="{57A6DEAB-B584-364B-A8DA-8D001296BD57}"/>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31" name="Freeform 11">
              <a:extLst>
                <a:ext uri="{FF2B5EF4-FFF2-40B4-BE49-F238E27FC236}">
                  <a16:creationId xmlns:a16="http://schemas.microsoft.com/office/drawing/2014/main" id="{F27CDA6D-C6BF-8747-A748-820356AE67A1}"/>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9" y="4569518"/>
            <a:ext cx="8229325" cy="1019175"/>
          </a:xfrm>
        </p:spPr>
        <p:txBody>
          <a:bodyPr>
            <a:noAutofit/>
          </a:bodyPr>
          <a:lstStyle>
            <a:lvl1pPr marL="0" algn="ctr" defTabSz="685783" rtl="0" eaLnBrk="1" latinLnBrk="0" hangingPunct="1">
              <a:defRPr lang="en-US" sz="4050" b="1" kern="1200" dirty="0" smtClean="0">
                <a:solidFill>
                  <a:schemeClr val="bg1"/>
                </a:solidFill>
                <a:latin typeface="Nunito Sans ExtraBold" pitchFamily="2" charset="77"/>
                <a:ea typeface="+mn-ea"/>
                <a:cs typeface="+mn-cs"/>
              </a:defRPr>
            </a:lvl1pPr>
          </a:lstStyle>
          <a:p>
            <a:pPr lvl="0"/>
            <a:r>
              <a:rPr lang="en-US"/>
              <a:t>Insert name here</a:t>
            </a:r>
          </a:p>
        </p:txBody>
      </p:sp>
    </p:spTree>
    <p:extLst>
      <p:ext uri="{BB962C8B-B14F-4D97-AF65-F5344CB8AC3E}">
        <p14:creationId xmlns:p14="http://schemas.microsoft.com/office/powerpoint/2010/main" val="266189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rgbClr val="FFFFFF"/>
                </a:solidFill>
                <a:latin typeface="Nunito Sans Black" charset="0"/>
                <a:ea typeface="Nunito Sans Black" charset="0"/>
                <a:cs typeface="Nunito Sans Black" charset="0"/>
              </a:rPr>
              <a:t>Do </a:t>
            </a:r>
            <a:r>
              <a:rPr sz="1350" b="0" i="0" spc="0">
                <a:solidFill>
                  <a:srgbClr val="FFFFFF"/>
                </a:solidFill>
                <a:latin typeface="Nunito Sans Black" charset="0"/>
                <a:ea typeface="Nunito Sans Black" charset="0"/>
                <a:cs typeface="Nunito Sans Black" charset="0"/>
              </a:rPr>
              <a:t>more. </a:t>
            </a:r>
            <a:r>
              <a:rPr sz="1350" b="0" i="0">
                <a:solidFill>
                  <a:srgbClr val="FFFFFF"/>
                </a:solidFill>
                <a:latin typeface="Nunito Sans Black" charset="0"/>
                <a:ea typeface="Nunito Sans Black" charset="0"/>
                <a:cs typeface="Nunito Sans Black" charset="0"/>
              </a:rPr>
              <a:t>Share </a:t>
            </a:r>
            <a:r>
              <a:rPr sz="1350" b="0" i="0" spc="0">
                <a:solidFill>
                  <a:srgbClr val="FFFFFF"/>
                </a:solidFill>
                <a:latin typeface="Nunito Sans Black" charset="0"/>
                <a:ea typeface="Nunito Sans Black" charset="0"/>
                <a:cs typeface="Nunito Sans Black" charset="0"/>
              </a:rPr>
              <a:t>more. </a:t>
            </a:r>
            <a:r>
              <a:rPr sz="1350" b="0" i="0" spc="-34">
                <a:solidFill>
                  <a:srgbClr val="FFFFFF"/>
                </a:solidFill>
                <a:latin typeface="Nunito Sans Black" charset="0"/>
                <a:ea typeface="Nunito Sans Black" charset="0"/>
                <a:cs typeface="Nunito Sans Black" charset="0"/>
              </a:rPr>
              <a:t>Be</a:t>
            </a:r>
            <a:r>
              <a:rPr sz="1350" b="0" i="0" spc="-11">
                <a:solidFill>
                  <a:srgbClr val="FFFFFF"/>
                </a:solidFill>
                <a:latin typeface="Nunito Sans Black" charset="0"/>
                <a:ea typeface="Nunito Sans Black" charset="0"/>
                <a:cs typeface="Nunito Sans Black" charset="0"/>
              </a:rPr>
              <a:t> </a:t>
            </a:r>
            <a:r>
              <a:rPr sz="1350" b="0" i="0" spc="0">
                <a:solidFill>
                  <a:srgbClr val="FFFFFF"/>
                </a:solidFill>
                <a:latin typeface="Nunito Sans Black" charset="0"/>
                <a:ea typeface="Nunito Sans Black" charset="0"/>
                <a:cs typeface="Nunito Sans Black" charset="0"/>
              </a:rPr>
              <a:t>more.</a:t>
            </a:r>
            <a:endParaRPr sz="1350" b="0" i="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7" name="Picture 26">
            <a:extLst>
              <a:ext uri="{FF2B5EF4-FFF2-40B4-BE49-F238E27FC236}">
                <a16:creationId xmlns:a16="http://schemas.microsoft.com/office/drawing/2014/main" id="{41C61C70-6A4D-439C-8A89-8538802DC9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78869" y="1586678"/>
            <a:ext cx="4834262" cy="353056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a:t>Insert name here</a:t>
            </a: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a:solidFill>
                  <a:srgbClr val="FFFFFF"/>
                </a:solidFill>
                <a:latin typeface="Nunito Sans Black" pitchFamily="2" charset="77"/>
                <a:ea typeface="Nunito Sans Black" charset="0"/>
                <a:cs typeface="Nunito Sans Black" charset="0"/>
              </a:rPr>
              <a:t>Thank</a:t>
            </a:r>
            <a:r>
              <a:rPr sz="4050" b="0" i="0" spc="-30">
                <a:solidFill>
                  <a:srgbClr val="FFFFFF"/>
                </a:solidFill>
                <a:latin typeface="Nunito Sans Black" pitchFamily="2" charset="77"/>
                <a:ea typeface="Nunito Sans Black" charset="0"/>
                <a:cs typeface="Nunito Sans Black" charset="0"/>
              </a:rPr>
              <a:t> </a:t>
            </a:r>
            <a:r>
              <a:rPr sz="4050" b="0" i="0" spc="-98">
                <a:solidFill>
                  <a:srgbClr val="FFFFFF"/>
                </a:solidFill>
                <a:latin typeface="Nunito Sans Black" pitchFamily="2" charset="77"/>
                <a:ea typeface="Nunito Sans Black" charset="0"/>
                <a:cs typeface="Nunito Sans Black" charset="0"/>
              </a:rPr>
              <a:t>you</a:t>
            </a:r>
            <a:endParaRPr sz="4050" b="0" i="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a:t>18/02/2018</a:t>
            </a:r>
            <a:endParaRPr lang="mr-IN"/>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a:t>Click to insert image</a:t>
            </a:r>
          </a:p>
          <a:p>
            <a:r>
              <a:rPr lang="en-GB"/>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a:t>Do more.</a:t>
            </a:r>
            <a:br>
              <a:rPr lang="en-US"/>
            </a:br>
            <a:r>
              <a:rPr lang="en-US"/>
              <a:t>Share more.</a:t>
            </a:r>
            <a:br>
              <a:rPr lang="en-US"/>
            </a:br>
            <a:r>
              <a:rPr lang="en-US"/>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a:t>A presentation by</a:t>
            </a: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CEBBA40D-165A-F453-E1BC-D4EDCF3CED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7A855269-D313-02F4-7003-BE0FEEBB16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5" name="Picture 4">
            <a:extLst>
              <a:ext uri="{FF2B5EF4-FFF2-40B4-BE49-F238E27FC236}">
                <a16:creationId xmlns:a16="http://schemas.microsoft.com/office/drawing/2014/main" id="{476C3509-7F27-A7F0-D739-F879172AD4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a:t>Divider Example</a:t>
            </a:r>
          </a:p>
          <a:p>
            <a:pPr lvl="1"/>
            <a:r>
              <a:rPr lang="en-US"/>
              <a:t>Subhead goes here</a:t>
            </a:r>
          </a:p>
        </p:txBody>
      </p:sp>
      <p:pic>
        <p:nvPicPr>
          <p:cNvPr id="4" name="Picture 3">
            <a:extLst>
              <a:ext uri="{FF2B5EF4-FFF2-40B4-BE49-F238E27FC236}">
                <a16:creationId xmlns:a16="http://schemas.microsoft.com/office/drawing/2014/main" id="{C5F5C8A3-3A20-3401-A16B-085737EC74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23797C0-1387-9B6A-7C39-2B3817DED7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a:latin typeface="Nunito Sans" panose="00000500000000000000" pitchFamily="2" charset="0"/>
              </a:rPr>
              <a:t>© </a:t>
            </a:r>
            <a:r>
              <a:rPr lang="en-GB" spc="-4">
                <a:latin typeface="Nunito Sans" panose="00000500000000000000" pitchFamily="2" charset="0"/>
              </a:rPr>
              <a:t>The </a:t>
            </a:r>
            <a:r>
              <a:rPr lang="en-GB" spc="-15">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a:solidFill>
                  <a:schemeClr val="tx1"/>
                </a:solidFill>
                <a:latin typeface="Nunito Sans Black" charset="0"/>
                <a:ea typeface="Nunito Sans Black" charset="0"/>
                <a:cs typeface="Nunito Sans Black" charset="0"/>
              </a:rPr>
              <a:t>Do </a:t>
            </a:r>
            <a:r>
              <a:rPr sz="1350" b="0" i="0" spc="0">
                <a:solidFill>
                  <a:schemeClr val="tx1"/>
                </a:solidFill>
                <a:latin typeface="Nunito Sans Black" charset="0"/>
                <a:ea typeface="Nunito Sans Black" charset="0"/>
                <a:cs typeface="Nunito Sans Black" charset="0"/>
              </a:rPr>
              <a:t>more. </a:t>
            </a:r>
            <a:r>
              <a:rPr sz="1350" b="0" i="0">
                <a:solidFill>
                  <a:schemeClr val="tx1"/>
                </a:solidFill>
                <a:latin typeface="Nunito Sans Black" charset="0"/>
                <a:ea typeface="Nunito Sans Black" charset="0"/>
                <a:cs typeface="Nunito Sans Black" charset="0"/>
              </a:rPr>
              <a:t>Share </a:t>
            </a:r>
            <a:r>
              <a:rPr sz="1350" b="0" i="0" spc="0">
                <a:solidFill>
                  <a:schemeClr val="tx1"/>
                </a:solidFill>
                <a:latin typeface="Nunito Sans Black" charset="0"/>
                <a:ea typeface="Nunito Sans Black" charset="0"/>
                <a:cs typeface="Nunito Sans Black" charset="0"/>
              </a:rPr>
              <a:t>more. </a:t>
            </a:r>
            <a:r>
              <a:rPr sz="1350" b="0" i="0" spc="-34">
                <a:solidFill>
                  <a:schemeClr val="tx1"/>
                </a:solidFill>
                <a:latin typeface="Nunito Sans Black" charset="0"/>
                <a:ea typeface="Nunito Sans Black" charset="0"/>
                <a:cs typeface="Nunito Sans Black" charset="0"/>
              </a:rPr>
              <a:t>Be</a:t>
            </a:r>
            <a:r>
              <a:rPr sz="1350" b="0" i="0" spc="-11">
                <a:solidFill>
                  <a:schemeClr val="tx1"/>
                </a:solidFill>
                <a:latin typeface="Nunito Sans Black" charset="0"/>
                <a:ea typeface="Nunito Sans Black" charset="0"/>
                <a:cs typeface="Nunito Sans Black" charset="0"/>
              </a:rPr>
              <a:t> </a:t>
            </a:r>
            <a:r>
              <a:rPr sz="1350" b="0" i="0" spc="0">
                <a:solidFill>
                  <a:schemeClr val="tx1"/>
                </a:solidFill>
                <a:latin typeface="Nunito Sans Black" charset="0"/>
                <a:ea typeface="Nunito Sans Black" charset="0"/>
                <a:cs typeface="Nunito Sans Black" charset="0"/>
              </a:rPr>
              <a:t>more.</a:t>
            </a:r>
            <a:endParaRPr sz="1350" b="0" i="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8320A8B-59E3-9BDC-7207-6A5CBCAD31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6C3376C-7F39-9E3C-537E-94440A84F3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C965A4B-3F85-87C5-1E6C-1D52BB4FF7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8BE37AC-C825-4D9C-3997-D855686178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02C14BD-3BF1-6332-98B6-7777AFE073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bk object 16">
            <a:extLst>
              <a:ext uri="{FF2B5EF4-FFF2-40B4-BE49-F238E27FC236}">
                <a16:creationId xmlns:a16="http://schemas.microsoft.com/office/drawing/2014/main" id="{AECD105E-E1DF-AE42-8BAA-43F6238D6D1B}"/>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09694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a:t>18/02/2018</a:t>
            </a:r>
            <a:endParaRPr lang="mr-IN"/>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EE25AA22-4B98-8D58-1CE6-102FDA54BE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94290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a:t>Click to insert image</a:t>
            </a:r>
          </a:p>
          <a:p>
            <a:r>
              <a:rPr lang="en-GB"/>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bk object 16">
            <a:extLst>
              <a:ext uri="{FF2B5EF4-FFF2-40B4-BE49-F238E27FC236}">
                <a16:creationId xmlns:a16="http://schemas.microsoft.com/office/drawing/2014/main" id="{366A0585-ECB7-2EE6-B897-9BA7B4594C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781859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D0F6DC4-8842-DDBC-B47A-E4BD47C73EE7}"/>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07633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372D7B39-28DB-85E1-631E-2FC50D0FD13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545087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picture containing text, clipart&#10;&#10;Description automatically generated">
            <a:extLst>
              <a:ext uri="{FF2B5EF4-FFF2-40B4-BE49-F238E27FC236}">
                <a16:creationId xmlns:a16="http://schemas.microsoft.com/office/drawing/2014/main" id="{A96A7085-8B91-4D6E-93A4-7F3CA2250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3C799A6F-9378-58EF-8FF1-760E84411D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B66ECA4D-4FAB-79C4-E991-0E8042CCC5AF}"/>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30402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DACEF503-FE3D-930F-20D4-F29FB1FD76B2}"/>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05100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2653B8A1-77B4-7E61-5525-FEA2512171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FCE6BB38-89E3-C779-B588-C4F68F22D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68810608-6CBA-A1D5-68F0-D57726D2BAC6}"/>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9416803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26379A07-702F-6296-4124-FA1EC54A2A9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3422779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clipart&#10;&#10;Description automatically generated">
            <a:extLst>
              <a:ext uri="{FF2B5EF4-FFF2-40B4-BE49-F238E27FC236}">
                <a16:creationId xmlns:a16="http://schemas.microsoft.com/office/drawing/2014/main" id="{19AE63CF-F8E0-B62A-A454-5CD970D672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D76E21B-7A12-E8FC-ACD0-4224675D192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46F6B83-9636-E9CC-E17D-2F4B8BA9D5D9}"/>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7078382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bk object 16">
            <a:extLst>
              <a:ext uri="{FF2B5EF4-FFF2-40B4-BE49-F238E27FC236}">
                <a16:creationId xmlns:a16="http://schemas.microsoft.com/office/drawing/2014/main" id="{A94F44C7-F913-747C-CC1F-29A512CF5005}"/>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685455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bk object 16">
            <a:extLst>
              <a:ext uri="{FF2B5EF4-FFF2-40B4-BE49-F238E27FC236}">
                <a16:creationId xmlns:a16="http://schemas.microsoft.com/office/drawing/2014/main" id="{ABC8B010-0BF7-170A-306A-AE0E8BBBAF30}"/>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98545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clipart&#10;&#10;Description automatically generated">
            <a:extLst>
              <a:ext uri="{FF2B5EF4-FFF2-40B4-BE49-F238E27FC236}">
                <a16:creationId xmlns:a16="http://schemas.microsoft.com/office/drawing/2014/main" id="{A8DD76FE-99CC-21D1-31B3-9BD8058CF4E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696088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EF52E34B-502E-D3C3-6197-80AB05CA210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picture containing text, clipart&#10;&#10;Description automatically generated">
            <a:extLst>
              <a:ext uri="{FF2B5EF4-FFF2-40B4-BE49-F238E27FC236}">
                <a16:creationId xmlns:a16="http://schemas.microsoft.com/office/drawing/2014/main" id="{61CE8824-540D-DFBA-31D3-900593369C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a:t>Page heading</a:t>
            </a:r>
            <a:endParaRPr/>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a:t>Click to add media</a:t>
            </a:r>
          </a:p>
        </p:txBody>
      </p:sp>
      <p:pic>
        <p:nvPicPr>
          <p:cNvPr id="4" name="Picture 3" descr="A picture containing text, clipart&#10;&#10;Description automatically generated">
            <a:extLst>
              <a:ext uri="{FF2B5EF4-FFF2-40B4-BE49-F238E27FC236}">
                <a16:creationId xmlns:a16="http://schemas.microsoft.com/office/drawing/2014/main" id="{527B2328-A2F8-BF70-040E-6FE14398A0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65474" y="352357"/>
            <a:ext cx="1887355" cy="575281"/>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a:t>Click to add media</a:t>
            </a:r>
          </a:p>
        </p:txBody>
      </p:sp>
      <p:sp>
        <p:nvSpPr>
          <p:cNvPr id="4" name="bk object 16">
            <a:extLst>
              <a:ext uri="{FF2B5EF4-FFF2-40B4-BE49-F238E27FC236}">
                <a16:creationId xmlns:a16="http://schemas.microsoft.com/office/drawing/2014/main" id="{7C4633AF-C8C5-975A-1DC2-0BF423A76DF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050095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Dwayne Fields</a:t>
            </a:r>
          </a:p>
          <a:p>
            <a:pPr lvl="0"/>
            <a:r>
              <a:rPr lang="en-US"/>
              <a:t>Scout Ambassador</a:t>
            </a:r>
          </a:p>
          <a:p>
            <a:pPr lvl="1"/>
            <a:r>
              <a:rPr lang="en-US"/>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Helen Glover</a:t>
            </a:r>
          </a:p>
          <a:p>
            <a:pPr lvl="0"/>
            <a:r>
              <a:rPr lang="en-US"/>
              <a:t>Scout Ambassador</a:t>
            </a:r>
          </a:p>
          <a:p>
            <a:pPr lvl="1"/>
            <a:r>
              <a:rPr lang="en-US"/>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Tim Peake</a:t>
            </a:r>
          </a:p>
          <a:p>
            <a:pPr lvl="0"/>
            <a:r>
              <a:rPr lang="en-US"/>
              <a:t>Scout Ambassador </a:t>
            </a:r>
          </a:p>
          <a:p>
            <a:pPr lvl="1"/>
            <a:r>
              <a:rPr lang="en-US"/>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a:t>Bear </a:t>
            </a:r>
            <a:r>
              <a:rPr lang="en-US" err="1"/>
              <a:t>Grylls</a:t>
            </a:r>
            <a:r>
              <a:rPr lang="en-US"/>
              <a:t> </a:t>
            </a:r>
          </a:p>
          <a:p>
            <a:pPr lvl="0"/>
            <a:r>
              <a:rPr lang="en-US"/>
              <a:t>Chief Scout </a:t>
            </a:r>
          </a:p>
          <a:p>
            <a:pPr lvl="1"/>
            <a:r>
              <a:rPr lang="en-US"/>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 name="bk object 16">
            <a:extLst>
              <a:ext uri="{FF2B5EF4-FFF2-40B4-BE49-F238E27FC236}">
                <a16:creationId xmlns:a16="http://schemas.microsoft.com/office/drawing/2014/main" id="{07D06058-67AE-0C33-827D-D4CEB61ABED4}"/>
              </a:ext>
            </a:extLst>
          </p:cNvPr>
          <p:cNvSpPr/>
          <p:nvPr userDrawn="1"/>
        </p:nvSpPr>
        <p:spPr>
          <a:xfrm>
            <a:off x="10084689" y="360617"/>
            <a:ext cx="1745932" cy="492061"/>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1047629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1"/>
            <a:endParaRPr lang="en-US"/>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a:t>Click to insert image</a:t>
            </a:r>
          </a:p>
          <a:p>
            <a:r>
              <a:rPr lang="en-GB"/>
              <a:t>The optimum image size is 122 x 160 pixels at 96 dpi</a:t>
            </a:r>
          </a:p>
        </p:txBody>
      </p:sp>
      <p:sp>
        <p:nvSpPr>
          <p:cNvPr id="4" name="bk object 16">
            <a:extLst>
              <a:ext uri="{FF2B5EF4-FFF2-40B4-BE49-F238E27FC236}">
                <a16:creationId xmlns:a16="http://schemas.microsoft.com/office/drawing/2014/main" id="{6DF035AD-312B-6056-E925-E62F9BE2678E}"/>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452873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10857417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a:t>Presentation title</a:t>
            </a:r>
            <a:endParaRPr/>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a:t>Page heading</a:t>
            </a:r>
            <a:endParaRP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a:p>
        </p:txBody>
      </p:sp>
    </p:spTree>
    <p:extLst>
      <p:ext uri="{BB962C8B-B14F-4D97-AF65-F5344CB8AC3E}">
        <p14:creationId xmlns:p14="http://schemas.microsoft.com/office/powerpoint/2010/main" val="37085388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980BB6D-08D0-4C35-91CC-B48B79209B42}" type="datetime1">
              <a:rPr lang="en-US" smtClean="0"/>
              <a:t>3/26/2024</a:t>
            </a:fld>
            <a:endParaRPr lang="en-US"/>
          </a:p>
        </p:txBody>
      </p:sp>
      <p:sp>
        <p:nvSpPr>
          <p:cNvPr id="4" name="Holder 4"/>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5" name="bk object 16">
            <a:extLst>
              <a:ext uri="{FF2B5EF4-FFF2-40B4-BE49-F238E27FC236}">
                <a16:creationId xmlns:a16="http://schemas.microsoft.com/office/drawing/2014/main" id="{9973E9CF-844F-FFF6-A27C-71FF428B66DA}"/>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extLst>
      <p:ext uri="{BB962C8B-B14F-4D97-AF65-F5344CB8AC3E}">
        <p14:creationId xmlns:p14="http://schemas.microsoft.com/office/powerpoint/2010/main" val="2944661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3" name="Holder 3"/>
          <p:cNvSpPr>
            <a:spLocks noGrp="1"/>
          </p:cNvSpPr>
          <p:nvPr>
            <p:ph type="subTitle" idx="4"/>
          </p:nvPr>
        </p:nvSpPr>
        <p:spPr>
          <a:xfrm>
            <a:off x="1752409" y="3957565"/>
            <a:ext cx="8687181" cy="623248"/>
          </a:xfrm>
          <a:prstGeom prst="rect">
            <a:avLst/>
          </a:prstGeom>
        </p:spPr>
        <p:txBody>
          <a:bodyPr wrap="square" lIns="0" tIns="0" rIns="0" bIns="0">
            <a:spAutoFit/>
          </a:bodyPr>
          <a:lstStyle>
            <a:lvl1pPr>
              <a:defRPr sz="4050" b="1" i="0">
                <a:solidFill>
                  <a:schemeClr val="bg1"/>
                </a:solidFill>
                <a:latin typeface="Nunito Sans Black"/>
                <a:cs typeface="Nunito Sans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4A12C18-D1A5-40F6-9266-72CAC6BCF757}" type="datetime1">
              <a:rPr lang="en-US" smtClean="0"/>
              <a:t>3/26/2024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369332"/>
          </a:xfrm>
        </p:spPr>
        <p:txBody>
          <a:bodyPr lIns="0" tIns="0" rIns="0" bIns="0"/>
          <a:lstStyle>
            <a:lvl1pPr>
              <a:defRPr sz="24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461665"/>
          </a:xfrm>
        </p:spPr>
        <p:txBody>
          <a:bodyPr lIns="0" tIns="0" rIns="0" bIns="0"/>
          <a:lstStyle>
            <a:lvl1pPr>
              <a:defRPr sz="3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7DE3A3-D4CB-4798-ACCC-E025244C8A4C}" type="datetime1">
              <a:rPr lang="en-US" smtClean="0"/>
              <a:t>3/26/2024</a:t>
            </a:fld>
            <a:endParaRPr lang="en-US"/>
          </a:p>
        </p:txBody>
      </p:sp>
      <p:sp>
        <p:nvSpPr>
          <p:cNvPr id="6" name="Holder 6"/>
          <p:cNvSpPr>
            <a:spLocks noGrp="1"/>
          </p:cNvSpPr>
          <p:nvPr>
            <p:ph type="sldNum" sz="quarter" idx="7"/>
          </p:nvPr>
        </p:nvSpPr>
        <p:spPr/>
        <p:txBody>
          <a:bodyPr lIns="0" tIns="0" rIns="0" bIns="0"/>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
        <p:nvSpPr>
          <p:cNvPr id="7" name="bk object 16">
            <a:extLst>
              <a:ext uri="{FF2B5EF4-FFF2-40B4-BE49-F238E27FC236}">
                <a16:creationId xmlns:a16="http://schemas.microsoft.com/office/drawing/2014/main" id="{BC598312-155A-8F4D-D38B-61C2D4D8E668}"/>
              </a:ext>
            </a:extLst>
          </p:cNvPr>
          <p:cNvSpPr/>
          <p:nvPr userDrawn="1"/>
        </p:nvSpPr>
        <p:spPr>
          <a:xfrm>
            <a:off x="10084689" y="360617"/>
            <a:ext cx="1745932" cy="49206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50"/>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0.xml"/><Relationship Id="rId7" Type="http://schemas.openxmlformats.org/officeDocument/2006/relationships/theme" Target="../theme/theme2.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a:t>18/02/2018</a:t>
            </a:r>
            <a:endParaRPr lang="mr-IN"/>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59" r:id="rId3"/>
    <p:sldLayoutId id="2147483706" r:id="rId4"/>
    <p:sldLayoutId id="2147483891" r:id="rId5"/>
    <p:sldLayoutId id="2147483691"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 id="2147483937" r:id="rId50"/>
    <p:sldLayoutId id="2147483938" r:id="rId51"/>
    <p:sldLayoutId id="2147483939" r:id="rId52"/>
    <p:sldLayoutId id="2147483864" r:id="rId53"/>
    <p:sldLayoutId id="2147483865" r:id="rId54"/>
    <p:sldLayoutId id="2147483866" r:id="rId55"/>
    <p:sldLayoutId id="2147483860" r:id="rId56"/>
    <p:sldLayoutId id="2147483867" r:id="rId57"/>
    <p:sldLayoutId id="2147483868" r:id="rId58"/>
    <p:sldLayoutId id="2147483869" r:id="rId59"/>
    <p:sldLayoutId id="2147483870" r:id="rId60"/>
    <p:sldLayoutId id="2147483871" r:id="rId61"/>
    <p:sldLayoutId id="2147483872" r:id="rId62"/>
    <p:sldLayoutId id="2147483874" r:id="rId63"/>
    <p:sldLayoutId id="2147483714" r:id="rId64"/>
    <p:sldLayoutId id="2147483875" r:id="rId65"/>
    <p:sldLayoutId id="2147483715" r:id="rId66"/>
    <p:sldLayoutId id="2147483721" r:id="rId67"/>
    <p:sldLayoutId id="2147483876" r:id="rId68"/>
    <p:sldLayoutId id="2147483681" r:id="rId69"/>
    <p:sldLayoutId id="2147483711" r:id="rId70"/>
    <p:sldLayoutId id="2147483878" r:id="rId71"/>
    <p:sldLayoutId id="2147483683" r:id="rId72"/>
    <p:sldLayoutId id="2147483707" r:id="rId73"/>
    <p:sldLayoutId id="2147483697" r:id="rId74"/>
    <p:sldLayoutId id="2147483708" r:id="rId75"/>
    <p:sldLayoutId id="2147483701" r:id="rId76"/>
    <p:sldLayoutId id="2147483709" r:id="rId77"/>
    <p:sldLayoutId id="2147483702" r:id="rId78"/>
    <p:sldLayoutId id="2147483710" r:id="rId79"/>
    <p:sldLayoutId id="2147483687" r:id="rId80"/>
    <p:sldLayoutId id="2147483712" r:id="rId81"/>
    <p:sldLayoutId id="2147483699" r:id="rId82"/>
    <p:sldLayoutId id="2147483716" r:id="rId83"/>
    <p:sldLayoutId id="2147483717" r:id="rId84"/>
    <p:sldLayoutId id="2147483698" r:id="rId85"/>
    <p:sldLayoutId id="2147483722" r:id="rId86"/>
    <p:sldLayoutId id="2147483723" r:id="rId87"/>
    <p:sldLayoutId id="2147483700" r:id="rId88"/>
    <p:sldLayoutId id="2147483718" r:id="rId89"/>
    <p:sldLayoutId id="2147483719" r:id="rId90"/>
    <p:sldLayoutId id="2147483720" r:id="rId91"/>
    <p:sldLayoutId id="2147483689" r:id="rId92"/>
    <p:sldLayoutId id="2147483696" r:id="rId93"/>
    <p:sldLayoutId id="2147483703" r:id="rId94"/>
    <p:sldLayoutId id="2147483704" r:id="rId95"/>
    <p:sldLayoutId id="2147483705" r:id="rId96"/>
    <p:sldLayoutId id="2147483724" r:id="rId97"/>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23023" y="986599"/>
            <a:ext cx="4945952" cy="492443"/>
          </a:xfrm>
          <a:prstGeom prst="rect">
            <a:avLst/>
          </a:prstGeom>
        </p:spPr>
        <p:txBody>
          <a:bodyPr wrap="square" lIns="0" tIns="0" rIns="0" bIns="0">
            <a:spAutoFit/>
          </a:bodyPr>
          <a:lstStyle>
            <a:lvl1pPr>
              <a:defRPr sz="3200" b="1" i="0">
                <a:solidFill>
                  <a:srgbClr val="7413DC"/>
                </a:solidFill>
                <a:latin typeface="Nunito Sans Black"/>
                <a:cs typeface="Nunito Sans Black"/>
              </a:defRPr>
            </a:lvl1pPr>
          </a:lstStyle>
          <a:p>
            <a:endParaRPr/>
          </a:p>
        </p:txBody>
      </p:sp>
      <p:sp>
        <p:nvSpPr>
          <p:cNvPr id="3" name="Holder 3"/>
          <p:cNvSpPr>
            <a:spLocks noGrp="1"/>
          </p:cNvSpPr>
          <p:nvPr>
            <p:ph type="body" idx="1"/>
          </p:nvPr>
        </p:nvSpPr>
        <p:spPr>
          <a:xfrm>
            <a:off x="520445" y="1816608"/>
            <a:ext cx="11151108" cy="615553"/>
          </a:xfrm>
          <a:prstGeom prst="rect">
            <a:avLst/>
          </a:prstGeom>
        </p:spPr>
        <p:txBody>
          <a:bodyPr wrap="square" lIns="0" tIns="0" rIns="0" bIns="0">
            <a:spAutoFit/>
          </a:bodyPr>
          <a:lstStyle>
            <a:lvl1pPr>
              <a:defRPr sz="4000" b="0" i="0">
                <a:solidFill>
                  <a:schemeClr val="tx1"/>
                </a:solidFill>
                <a:latin typeface="Nunito Sans"/>
                <a:cs typeface="Nunito Sans"/>
              </a:defRPr>
            </a:lvl1pPr>
          </a:lstStyle>
          <a:p>
            <a:endParaRPr/>
          </a:p>
        </p:txBody>
      </p:sp>
      <p:sp>
        <p:nvSpPr>
          <p:cNvPr id="4" name="Holder 4"/>
          <p:cNvSpPr>
            <a:spLocks noGrp="1"/>
          </p:cNvSpPr>
          <p:nvPr>
            <p:ph type="ftr" sz="quarter" idx="5"/>
          </p:nvPr>
        </p:nvSpPr>
        <p:spPr>
          <a:xfrm>
            <a:off x="4145280" y="6377940"/>
            <a:ext cx="3901440" cy="21544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15444"/>
          </a:xfrm>
          <a:prstGeom prst="rect">
            <a:avLst/>
          </a:prstGeom>
        </p:spPr>
        <p:txBody>
          <a:bodyPr wrap="square" lIns="0" tIns="0" rIns="0" bIns="0">
            <a:spAutoFit/>
          </a:bodyPr>
          <a:lstStyle>
            <a:lvl1pPr algn="l">
              <a:defRPr>
                <a:solidFill>
                  <a:schemeClr val="tx1">
                    <a:tint val="75000"/>
                  </a:schemeClr>
                </a:solidFill>
              </a:defRPr>
            </a:lvl1pPr>
          </a:lstStyle>
          <a:p>
            <a:fld id="{B294464F-98B3-404C-85F7-DFE056AC4D6F}" type="datetime1">
              <a:rPr lang="en-US" smtClean="0"/>
              <a:t>3/26/2024</a:t>
            </a:fld>
            <a:endParaRPr lang="en-US"/>
          </a:p>
        </p:txBody>
      </p:sp>
      <p:sp>
        <p:nvSpPr>
          <p:cNvPr id="6" name="Holder 6"/>
          <p:cNvSpPr>
            <a:spLocks noGrp="1"/>
          </p:cNvSpPr>
          <p:nvPr>
            <p:ph type="sldNum" sz="quarter" idx="7"/>
          </p:nvPr>
        </p:nvSpPr>
        <p:spPr>
          <a:xfrm>
            <a:off x="10892143" y="6518567"/>
            <a:ext cx="623411" cy="230832"/>
          </a:xfrm>
          <a:prstGeom prst="rect">
            <a:avLst/>
          </a:prstGeom>
        </p:spPr>
        <p:txBody>
          <a:bodyPr wrap="square" lIns="0" tIns="0" rIns="0" bIns="0">
            <a:spAutoFit/>
          </a:bodyPr>
          <a:lstStyle>
            <a:lvl1pPr>
              <a:defRPr sz="750" b="0" i="0">
                <a:solidFill>
                  <a:schemeClr val="tx1"/>
                </a:solidFill>
                <a:latin typeface="Nunito Sans"/>
                <a:cs typeface="Nunito Sans"/>
              </a:defRPr>
            </a:lvl1pPr>
          </a:lstStyle>
          <a:p>
            <a:pPr marL="66675">
              <a:lnSpc>
                <a:spcPct val="100000"/>
              </a:lnSpc>
              <a:spcBef>
                <a:spcPts val="83"/>
              </a:spcBef>
            </a:pPr>
            <a:r>
              <a:t>Page </a:t>
            </a:r>
            <a:fld id="{81D60167-4931-47E6-BA6A-407CBD079E47}" type="slidenum">
              <a:rPr dirty="0"/>
              <a:pPr marL="66675">
                <a:lnSpc>
                  <a:spcPct val="100000"/>
                </a:lnSpc>
                <a:spcBef>
                  <a:spcPts val="83"/>
                </a:spcBef>
              </a:pPr>
              <a:t>‹#›</a:t>
            </a:fld>
            <a:r>
              <a:t> of</a:t>
            </a:r>
            <a:r>
              <a:rPr spc="-71"/>
              <a:t> </a:t>
            </a:r>
            <a:r>
              <a:t>33</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861" r:id="rId3"/>
    <p:sldLayoutId id="2147483862" r:id="rId4"/>
    <p:sldLayoutId id="2147483863" r:id="rId5"/>
    <p:sldLayoutId id="2147483781" r:id="rId6"/>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EAEB7-B331-C443-8021-BFFE8DD4BBBE}"/>
              </a:ext>
            </a:extLst>
          </p:cNvPr>
          <p:cNvSpPr>
            <a:spLocks noGrp="1"/>
          </p:cNvSpPr>
          <p:nvPr>
            <p:ph type="body" sz="quarter" idx="10"/>
          </p:nvPr>
        </p:nvSpPr>
        <p:spPr>
          <a:xfrm>
            <a:off x="1897724" y="4874317"/>
            <a:ext cx="8396551" cy="720940"/>
          </a:xfrm>
        </p:spPr>
        <p:txBody>
          <a:bodyPr vert="horz" lIns="0" tIns="0" rIns="0" bIns="0" rtlCol="0" anchor="t">
            <a:noAutofit/>
          </a:bodyPr>
          <a:lstStyle/>
          <a:p>
            <a:r>
              <a:rPr lang="en-GB"/>
              <a:t>Transformation Lead Call</a:t>
            </a:r>
            <a:endParaRPr lang="en-GB" sz="2400">
              <a:latin typeface="Nunito Sans Black"/>
            </a:endParaRPr>
          </a:p>
          <a:p>
            <a:endParaRPr lang="en-GB" i="1">
              <a:latin typeface="Nunito Sans Black"/>
            </a:endParaRPr>
          </a:p>
        </p:txBody>
      </p:sp>
    </p:spTree>
    <p:extLst>
      <p:ext uri="{BB962C8B-B14F-4D97-AF65-F5344CB8AC3E}">
        <p14:creationId xmlns:p14="http://schemas.microsoft.com/office/powerpoint/2010/main" val="91584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1C6C-438E-9122-E25D-B6414FC752E4}"/>
            </a:ext>
          </a:extLst>
        </p:cNvPr>
        <p:cNvGrpSpPr/>
        <p:nvPr/>
      </p:nvGrpSpPr>
      <p:grpSpPr>
        <a:xfrm>
          <a:off x="0" y="0"/>
          <a:ext cx="0" cy="0"/>
          <a:chOff x="0" y="0"/>
          <a:chExt cx="0" cy="0"/>
        </a:xfrm>
      </p:grpSpPr>
      <p:sp>
        <p:nvSpPr>
          <p:cNvPr id="7" name="Text Placeholder 3">
            <a:extLst>
              <a:ext uri="{FF2B5EF4-FFF2-40B4-BE49-F238E27FC236}">
                <a16:creationId xmlns:a16="http://schemas.microsoft.com/office/drawing/2014/main" id="{41781422-8FA9-2722-789C-150BF34428B4}"/>
              </a:ext>
            </a:extLst>
          </p:cNvPr>
          <p:cNvSpPr txBox="1">
            <a:spLocks/>
          </p:cNvSpPr>
          <p:nvPr/>
        </p:nvSpPr>
        <p:spPr>
          <a:xfrm>
            <a:off x="514517" y="3958686"/>
            <a:ext cx="11162966" cy="2101873"/>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Open Forum</a:t>
            </a:r>
          </a:p>
        </p:txBody>
      </p:sp>
    </p:spTree>
    <p:extLst>
      <p:ext uri="{BB962C8B-B14F-4D97-AF65-F5344CB8AC3E}">
        <p14:creationId xmlns:p14="http://schemas.microsoft.com/office/powerpoint/2010/main" val="4052493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E9853-B340-C001-8D49-28B02F18109B}"/>
            </a:ext>
          </a:extLst>
        </p:cNvPr>
        <p:cNvGrpSpPr/>
        <p:nvPr/>
      </p:nvGrpSpPr>
      <p:grpSpPr>
        <a:xfrm>
          <a:off x="0" y="0"/>
          <a:ext cx="0" cy="0"/>
          <a:chOff x="0" y="0"/>
          <a:chExt cx="0" cy="0"/>
        </a:xfrm>
      </p:grpSpPr>
      <p:sp>
        <p:nvSpPr>
          <p:cNvPr id="7" name="Text Placeholder 3">
            <a:extLst>
              <a:ext uri="{FF2B5EF4-FFF2-40B4-BE49-F238E27FC236}">
                <a16:creationId xmlns:a16="http://schemas.microsoft.com/office/drawing/2014/main" id="{660EB9F3-B885-C802-E530-30B826B832BC}"/>
              </a:ext>
            </a:extLst>
          </p:cNvPr>
          <p:cNvSpPr txBox="1">
            <a:spLocks/>
          </p:cNvSpPr>
          <p:nvPr/>
        </p:nvSpPr>
        <p:spPr>
          <a:xfrm>
            <a:off x="752809" y="4341458"/>
            <a:ext cx="11162966"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Digital Tools Demo</a:t>
            </a:r>
          </a:p>
        </p:txBody>
      </p:sp>
    </p:spTree>
    <p:extLst>
      <p:ext uri="{BB962C8B-B14F-4D97-AF65-F5344CB8AC3E}">
        <p14:creationId xmlns:p14="http://schemas.microsoft.com/office/powerpoint/2010/main" val="57293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Next Steps</a:t>
            </a:r>
            <a:endParaRPr lang="en-US">
              <a:latin typeface="Nunito Sans"/>
            </a:endParaRPr>
          </a:p>
        </p:txBody>
      </p:sp>
    </p:spTree>
    <p:extLst>
      <p:ext uri="{BB962C8B-B14F-4D97-AF65-F5344CB8AC3E}">
        <p14:creationId xmlns:p14="http://schemas.microsoft.com/office/powerpoint/2010/main" val="53750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B73DD310-DB68-14A5-DBE5-92BC40AFF9F0}"/>
              </a:ext>
            </a:extLst>
          </p:cNvPr>
          <p:cNvSpPr txBox="1"/>
          <p:nvPr/>
        </p:nvSpPr>
        <p:spPr>
          <a:xfrm>
            <a:off x="6784334" y="2747772"/>
            <a:ext cx="4812208" cy="2154436"/>
          </a:xfrm>
          <a:prstGeom prst="rect">
            <a:avLst/>
          </a:prstGeom>
        </p:spPr>
        <p:txBody>
          <a:bodyPr vert="horz" wrap="square" lIns="0" tIns="0" rIns="0" bIns="0" rtlCol="0" anchor="ctr">
            <a:sp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2000">
                <a:latin typeface="Nunito Sans"/>
              </a:rPr>
              <a:t>Continue implementing the parts of the Volunteer Experience changes already launched</a:t>
            </a:r>
          </a:p>
          <a:p>
            <a:pPr marL="356870" indent="-347345">
              <a:spcBef>
                <a:spcPts val="1200"/>
              </a:spcBef>
              <a:spcAft>
                <a:spcPts val="1200"/>
              </a:spcAft>
              <a:buClr>
                <a:srgbClr val="7414DC"/>
              </a:buClr>
              <a:buSzPct val="125000"/>
              <a:buFont typeface="Arial" panose="020B0604020202020204" pitchFamily="34" charset="0"/>
              <a:buChar char="•"/>
            </a:pPr>
            <a:r>
              <a:rPr lang="en-GB" sz="2000">
                <a:latin typeface="Nunito Sans"/>
              </a:rPr>
              <a:t>Have a small team of volunteers who can support your patch through the changes </a:t>
            </a:r>
          </a:p>
        </p:txBody>
      </p:sp>
      <p:sp>
        <p:nvSpPr>
          <p:cNvPr id="6" name="TextBox 5">
            <a:extLst>
              <a:ext uri="{FF2B5EF4-FFF2-40B4-BE49-F238E27FC236}">
                <a16:creationId xmlns:a16="http://schemas.microsoft.com/office/drawing/2014/main" id="{41E59FF2-C726-488B-BBCC-68D8F603E4E6}"/>
              </a:ext>
            </a:extLst>
          </p:cNvPr>
          <p:cNvSpPr txBox="1"/>
          <p:nvPr/>
        </p:nvSpPr>
        <p:spPr>
          <a:xfrm>
            <a:off x="6857222" y="1117459"/>
            <a:ext cx="4296151"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you can do:</a:t>
            </a:r>
            <a:endParaRPr lang="en-US" sz="2800">
              <a:solidFill>
                <a:srgbClr val="7413DC"/>
              </a:solidFill>
              <a:latin typeface="Nunito Sans Black"/>
              <a:cs typeface="Calibri"/>
            </a:endParaRPr>
          </a:p>
        </p:txBody>
      </p:sp>
      <p:sp>
        <p:nvSpPr>
          <p:cNvPr id="2" name="object 5">
            <a:extLst>
              <a:ext uri="{FF2B5EF4-FFF2-40B4-BE49-F238E27FC236}">
                <a16:creationId xmlns:a16="http://schemas.microsoft.com/office/drawing/2014/main" id="{17EF3307-79D3-F146-FFE9-B8D4BBDB1EDE}"/>
              </a:ext>
            </a:extLst>
          </p:cNvPr>
          <p:cNvSpPr txBox="1"/>
          <p:nvPr/>
        </p:nvSpPr>
        <p:spPr>
          <a:xfrm>
            <a:off x="522571" y="1968053"/>
            <a:ext cx="5240276" cy="3713873"/>
          </a:xfrm>
          <a:prstGeom prst="rect">
            <a:avLst/>
          </a:prstGeom>
        </p:spPr>
        <p:txBody>
          <a:bodyPr vert="horz" wrap="square" lIns="0" tIns="0" rIns="0" bIns="0" rtlCol="0" anchor="t">
            <a:noAutofit/>
          </a:bodyPr>
          <a:lstStyle/>
          <a:p>
            <a:pPr marL="356870" indent="-347345">
              <a:spcBef>
                <a:spcPts val="1200"/>
              </a:spcBef>
              <a:spcAft>
                <a:spcPts val="1200"/>
              </a:spcAft>
              <a:buClr>
                <a:srgbClr val="7414DC"/>
              </a:buClr>
              <a:buSzPct val="125000"/>
              <a:buFont typeface="Arial" panose="020B0604020202020204" pitchFamily="34" charset="0"/>
              <a:buChar char="•"/>
            </a:pPr>
            <a:r>
              <a:rPr lang="en-GB" sz="2000" dirty="0">
                <a:latin typeface="Nunito Sans"/>
              </a:rPr>
              <a:t>New Teams pages being shared tomorrow! </a:t>
            </a:r>
          </a:p>
          <a:p>
            <a:pPr marL="356870" indent="-347345">
              <a:spcBef>
                <a:spcPts val="1200"/>
              </a:spcBef>
              <a:spcAft>
                <a:spcPts val="1200"/>
              </a:spcAft>
              <a:buClr>
                <a:srgbClr val="7414DC"/>
              </a:buClr>
              <a:buSzPct val="125000"/>
              <a:buFont typeface="Arial" panose="020B0604020202020204" pitchFamily="34" charset="0"/>
              <a:buChar char="•"/>
            </a:pPr>
            <a:r>
              <a:rPr lang="en-GB" sz="2000" dirty="0">
                <a:latin typeface="Nunito Sans"/>
              </a:rPr>
              <a:t>The March POR edition will be released this week</a:t>
            </a:r>
            <a:endParaRPr lang="en-GB" sz="2000" dirty="0">
              <a:highlight>
                <a:srgbClr val="FFFF00"/>
              </a:highlight>
              <a:latin typeface="Nunito Sans"/>
            </a:endParaRPr>
          </a:p>
          <a:p>
            <a:pPr marL="356870" indent="-347345">
              <a:spcBef>
                <a:spcPts val="1200"/>
              </a:spcBef>
              <a:spcAft>
                <a:spcPts val="1200"/>
              </a:spcAft>
              <a:buClr>
                <a:srgbClr val="7414DC"/>
              </a:buClr>
              <a:buSzPct val="125000"/>
              <a:buFont typeface="Arial" panose="020B0604020202020204" pitchFamily="34" charset="0"/>
              <a:buChar char="•"/>
            </a:pPr>
            <a:r>
              <a:rPr lang="en-GB" sz="2000" dirty="0">
                <a:latin typeface="Nunito Sans"/>
              </a:rPr>
              <a:t>Developing an updated Roadmap for Change for all Counties/Areas/Regions (Scotland)</a:t>
            </a:r>
          </a:p>
          <a:p>
            <a:pPr marL="356870" indent="-347345">
              <a:spcBef>
                <a:spcPts val="1200"/>
              </a:spcBef>
              <a:spcAft>
                <a:spcPts val="1200"/>
              </a:spcAft>
              <a:buClr>
                <a:srgbClr val="7414DC"/>
              </a:buClr>
              <a:buSzPct val="125000"/>
              <a:buFont typeface="Arial" panose="020B0604020202020204" pitchFamily="34" charset="0"/>
              <a:buChar char="•"/>
            </a:pPr>
            <a:r>
              <a:rPr lang="en-GB" sz="2000" dirty="0">
                <a:latin typeface="Nunito Sans"/>
              </a:rPr>
              <a:t>Improving readiness resources to align with the updated roadmap for change </a:t>
            </a:r>
          </a:p>
          <a:p>
            <a:pPr marL="356870" indent="-347345">
              <a:spcBef>
                <a:spcPts val="1200"/>
              </a:spcBef>
              <a:spcAft>
                <a:spcPts val="1200"/>
              </a:spcAft>
              <a:buClr>
                <a:srgbClr val="7414DC"/>
              </a:buClr>
              <a:buSzPct val="125000"/>
              <a:buFont typeface="Arial" panose="020B0604020202020204" pitchFamily="34" charset="0"/>
              <a:buChar char="•"/>
            </a:pPr>
            <a:r>
              <a:rPr lang="en-GB" sz="2000" dirty="0">
                <a:latin typeface="Nunito Sans"/>
              </a:rPr>
              <a:t>Shaping engagement activity with wider audiences at County, District &amp; Group level</a:t>
            </a:r>
          </a:p>
        </p:txBody>
      </p:sp>
      <p:sp>
        <p:nvSpPr>
          <p:cNvPr id="3" name="TextBox 2">
            <a:extLst>
              <a:ext uri="{FF2B5EF4-FFF2-40B4-BE49-F238E27FC236}">
                <a16:creationId xmlns:a16="http://schemas.microsoft.com/office/drawing/2014/main" id="{F38B47F2-F930-4630-7393-7CC6B562A410}"/>
              </a:ext>
            </a:extLst>
          </p:cNvPr>
          <p:cNvSpPr txBox="1"/>
          <p:nvPr/>
        </p:nvSpPr>
        <p:spPr>
          <a:xfrm>
            <a:off x="522571" y="1117459"/>
            <a:ext cx="4812208"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we’re doing:</a:t>
            </a:r>
            <a:endParaRPr lang="en-US" sz="2800">
              <a:solidFill>
                <a:srgbClr val="7413DC"/>
              </a:solidFill>
              <a:latin typeface="Nunito Sans Black"/>
              <a:cs typeface="Calibri"/>
            </a:endParaRPr>
          </a:p>
        </p:txBody>
      </p:sp>
      <p:cxnSp>
        <p:nvCxnSpPr>
          <p:cNvPr id="8" name="Straight Connector 7">
            <a:extLst>
              <a:ext uri="{FF2B5EF4-FFF2-40B4-BE49-F238E27FC236}">
                <a16:creationId xmlns:a16="http://schemas.microsoft.com/office/drawing/2014/main" id="{DA8C34C0-C0C7-99D7-261F-D4AF388DCA7A}"/>
              </a:ext>
            </a:extLst>
          </p:cNvPr>
          <p:cNvCxnSpPr>
            <a:cxnSpLocks/>
          </p:cNvCxnSpPr>
          <p:nvPr/>
        </p:nvCxnSpPr>
        <p:spPr>
          <a:xfrm>
            <a:off x="6096000" y="0"/>
            <a:ext cx="0" cy="6858000"/>
          </a:xfrm>
          <a:prstGeom prst="line">
            <a:avLst/>
          </a:prstGeom>
          <a:ln w="12700">
            <a:solidFill>
              <a:srgbClr val="7414DC"/>
            </a:solidFill>
            <a:prstDash val="soli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61981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FF6106-33DE-FE7B-557C-BB31090F30EA}"/>
              </a:ext>
            </a:extLst>
          </p:cNvPr>
          <p:cNvSpPr txBox="1">
            <a:spLocks/>
          </p:cNvSpPr>
          <p:nvPr/>
        </p:nvSpPr>
        <p:spPr>
          <a:xfrm>
            <a:off x="752809" y="4341458"/>
            <a:ext cx="9529763" cy="1025281"/>
          </a:xfrm>
          <a:prstGeom prst="rect">
            <a:avLst/>
          </a:prstGeom>
        </p:spPr>
        <p:txBody>
          <a:bodyPr vert="horz" lIns="0" tIns="0" rIns="0" bIns="0" rtlCol="0" anchor="t">
            <a:normAutofit/>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a:latin typeface="Nunito Sans Black"/>
              </a:rPr>
              <a:t>Thank You</a:t>
            </a:r>
            <a:endParaRPr lang="en-US"/>
          </a:p>
        </p:txBody>
      </p:sp>
    </p:spTree>
    <p:extLst>
      <p:ext uri="{BB962C8B-B14F-4D97-AF65-F5344CB8AC3E}">
        <p14:creationId xmlns:p14="http://schemas.microsoft.com/office/powerpoint/2010/main" val="126821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29200" y="1340486"/>
            <a:ext cx="5766800" cy="5007140"/>
          </a:xfrm>
          <a:prstGeom prst="rect">
            <a:avLst/>
          </a:prstGeom>
        </p:spPr>
        <p:txBody>
          <a:bodyPr vert="horz" wrap="square" lIns="0" tIns="272415" rIns="0" bIns="0" rtlCol="0" anchor="t">
            <a:spAutoFit/>
          </a:bodyPr>
          <a:lstStyle/>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Jack Caine, </a:t>
            </a:r>
            <a:r>
              <a:rPr lang="en-GB" sz="2000" dirty="0">
                <a:latin typeface="Nunito Sans"/>
                <a:cs typeface="Calibri"/>
              </a:rPr>
              <a:t>UK Lead Volunteer for People</a:t>
            </a:r>
            <a:endParaRPr lang="en-GB" sz="2000" b="1" dirty="0">
              <a:latin typeface="Nunito Sans"/>
              <a:cs typeface="Calibri"/>
            </a:endParaRPr>
          </a:p>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Andrew Sutherland, </a:t>
            </a:r>
            <a:r>
              <a:rPr lang="en-GB" sz="2000" dirty="0">
                <a:latin typeface="Nunito Sans"/>
                <a:cs typeface="Calibri"/>
              </a:rPr>
              <a:t>Deputy Programme Sponsor</a:t>
            </a:r>
          </a:p>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Ben Powlesland, </a:t>
            </a:r>
            <a:r>
              <a:rPr lang="en-GB" sz="2000" dirty="0">
                <a:latin typeface="Nunito Sans"/>
                <a:cs typeface="Calibri"/>
              </a:rPr>
              <a:t>Membership Product Manager</a:t>
            </a:r>
          </a:p>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Graham Phillips, </a:t>
            </a:r>
            <a:r>
              <a:rPr lang="en-GB" sz="2000" dirty="0">
                <a:latin typeface="Nunito Sans"/>
                <a:cs typeface="Calibri"/>
              </a:rPr>
              <a:t>Membership Project Sponsor</a:t>
            </a:r>
            <a:endParaRPr lang="en-GB" sz="2000" b="1" dirty="0">
              <a:latin typeface="Nunito Sans"/>
              <a:cs typeface="Calibri"/>
            </a:endParaRPr>
          </a:p>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Paul Fix, </a:t>
            </a:r>
            <a:r>
              <a:rPr lang="en-GB" sz="2000" dirty="0">
                <a:latin typeface="Nunito Sans"/>
                <a:cs typeface="Calibri"/>
              </a:rPr>
              <a:t>Project Sponsor - Volunteer Journey</a:t>
            </a:r>
            <a:endParaRPr lang="en-GB" sz="2000" b="1" dirty="0">
              <a:latin typeface="Nunito Sans"/>
              <a:cs typeface="Calibri"/>
            </a:endParaRPr>
          </a:p>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Hamish Stout,</a:t>
            </a:r>
            <a:r>
              <a:rPr lang="en-GB" sz="2000" dirty="0">
                <a:latin typeface="Nunito Sans"/>
                <a:cs typeface="Calibri"/>
              </a:rPr>
              <a:t> UK People Team Member </a:t>
            </a:r>
          </a:p>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Elizabeth Stormfield, Gemma Norman, James Booker, </a:t>
            </a:r>
            <a:r>
              <a:rPr lang="en-GB" sz="2000" dirty="0">
                <a:latin typeface="Nunito Sans"/>
                <a:cs typeface="Calibri"/>
              </a:rPr>
              <a:t>Change Team</a:t>
            </a:r>
          </a:p>
          <a:p>
            <a:pPr marL="285750" lvl="1" indent="-285750">
              <a:spcBef>
                <a:spcPts val="1500"/>
              </a:spcBef>
              <a:buClr>
                <a:srgbClr val="7414DC"/>
              </a:buClr>
              <a:buSzPct val="125000"/>
              <a:buFont typeface="Arial"/>
              <a:buChar char="•"/>
              <a:tabLst>
                <a:tab pos="523399" algn="l"/>
                <a:tab pos="523875" algn="l"/>
              </a:tabLst>
            </a:pPr>
            <a:r>
              <a:rPr lang="en-GB" sz="2000" b="1" dirty="0">
                <a:latin typeface="Nunito Sans"/>
                <a:cs typeface="Calibri"/>
              </a:rPr>
              <a:t>Adam Ray, Lauren Golding, </a:t>
            </a:r>
            <a:r>
              <a:rPr lang="en-GB" sz="2000" dirty="0">
                <a:latin typeface="Nunito Sans"/>
                <a:cs typeface="Calibri"/>
              </a:rPr>
              <a:t>Communications Team</a:t>
            </a:r>
          </a:p>
        </p:txBody>
      </p:sp>
      <p:sp>
        <p:nvSpPr>
          <p:cNvPr id="3" name="TextBox 2">
            <a:extLst>
              <a:ext uri="{FF2B5EF4-FFF2-40B4-BE49-F238E27FC236}">
                <a16:creationId xmlns:a16="http://schemas.microsoft.com/office/drawing/2014/main" id="{C442F3DC-9009-C8F9-A8ED-6C3994E56C41}"/>
              </a:ext>
            </a:extLst>
          </p:cNvPr>
          <p:cNvSpPr txBox="1"/>
          <p:nvPr/>
        </p:nvSpPr>
        <p:spPr>
          <a:xfrm>
            <a:off x="170949" y="581975"/>
            <a:ext cx="3936678" cy="584775"/>
          </a:xfrm>
          <a:prstGeom prst="rect">
            <a:avLst/>
          </a:prstGeom>
          <a:noFill/>
        </p:spPr>
        <p:txBody>
          <a:bodyPr wrap="square">
            <a:spAutoFit/>
          </a:bodyPr>
          <a:lstStyle/>
          <a:p>
            <a:pPr marL="64770">
              <a:spcBef>
                <a:spcPts val="2145"/>
              </a:spcBef>
            </a:pPr>
            <a:r>
              <a:rPr lang="en-GB" sz="3200">
                <a:solidFill>
                  <a:srgbClr val="7413DC"/>
                </a:solidFill>
                <a:latin typeface="Nunito Sans Black" panose="00000A00000000000000" pitchFamily="2" charset="0"/>
                <a:cs typeface="Nunito Sans Black"/>
              </a:rPr>
              <a:t>Who's on the call?</a:t>
            </a:r>
          </a:p>
        </p:txBody>
      </p:sp>
      <p:pic>
        <p:nvPicPr>
          <p:cNvPr id="4" name="Picture 16" descr="A person giving a presentation to an audience&#10;&#10;Description automatically generated">
            <a:extLst>
              <a:ext uri="{FF2B5EF4-FFF2-40B4-BE49-F238E27FC236}">
                <a16:creationId xmlns:a16="http://schemas.microsoft.com/office/drawing/2014/main" id="{B438E189-9D8C-8268-A3E4-D6E14F9902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04001" y="0"/>
            <a:ext cx="5888000" cy="6858000"/>
          </a:xfrm>
          <a:prstGeom prst="rect">
            <a:avLst/>
          </a:prstGeom>
        </p:spPr>
      </p:pic>
    </p:spTree>
    <p:extLst>
      <p:ext uri="{BB962C8B-B14F-4D97-AF65-F5344CB8AC3E}">
        <p14:creationId xmlns:p14="http://schemas.microsoft.com/office/powerpoint/2010/main" val="39813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EDEDE6-62BF-59AC-D32D-EBA2CA68BE37}"/>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5">
            <a:extLst>
              <a:ext uri="{FF2B5EF4-FFF2-40B4-BE49-F238E27FC236}">
                <a16:creationId xmlns:a16="http://schemas.microsoft.com/office/drawing/2014/main" id="{4DA679D9-28C7-A1B3-F5D5-A9FD12A0CF16}"/>
              </a:ext>
            </a:extLst>
          </p:cNvPr>
          <p:cNvSpPr txBox="1"/>
          <p:nvPr/>
        </p:nvSpPr>
        <p:spPr>
          <a:xfrm>
            <a:off x="6498674" y="3106567"/>
            <a:ext cx="5348030" cy="1300356"/>
          </a:xfrm>
          <a:prstGeom prst="rect">
            <a:avLst/>
          </a:prstGeom>
        </p:spPr>
        <p:txBody>
          <a:bodyPr vert="horz" wrap="square" lIns="0" tIns="0" rIns="0" bIns="0" rtlCol="0" anchor="t">
            <a:spAutoFit/>
          </a:bodyPr>
          <a:lstStyle/>
          <a:p>
            <a:pPr marL="457200" lvl="1" indent="-457200">
              <a:spcBef>
                <a:spcPts val="1500"/>
              </a:spcBef>
              <a:buClr>
                <a:srgbClr val="7414DC"/>
              </a:buClr>
              <a:buSzPct val="100000"/>
              <a:buAutoNum type="arabicPeriod"/>
              <a:tabLst>
                <a:tab pos="523399" algn="l"/>
                <a:tab pos="523875" algn="l"/>
              </a:tabLst>
            </a:pPr>
            <a:r>
              <a:rPr lang="en-GB" sz="2400" b="1" dirty="0">
                <a:solidFill>
                  <a:srgbClr val="7414DC"/>
                </a:solidFill>
                <a:latin typeface="Nunito Sans"/>
                <a:cs typeface="Calibri"/>
              </a:rPr>
              <a:t>What is happening before the digital tools release?</a:t>
            </a:r>
          </a:p>
          <a:p>
            <a:pPr marL="457200" lvl="1" indent="-457200">
              <a:spcBef>
                <a:spcPts val="1500"/>
              </a:spcBef>
              <a:buClr>
                <a:srgbClr val="7414DC"/>
              </a:buClr>
              <a:buSzPct val="100000"/>
              <a:buAutoNum type="arabicPeriod"/>
              <a:tabLst>
                <a:tab pos="523399" algn="l"/>
                <a:tab pos="523875" algn="l"/>
              </a:tabLst>
            </a:pPr>
            <a:r>
              <a:rPr lang="en-GB" sz="2400" b="1" dirty="0">
                <a:solidFill>
                  <a:srgbClr val="7414DC"/>
                </a:solidFill>
                <a:latin typeface="Nunito Sans"/>
                <a:cs typeface="Calibri"/>
              </a:rPr>
              <a:t>Digital Tools demo</a:t>
            </a:r>
          </a:p>
        </p:txBody>
      </p:sp>
      <p:sp>
        <p:nvSpPr>
          <p:cNvPr id="8" name="TextBox 7">
            <a:extLst>
              <a:ext uri="{FF2B5EF4-FFF2-40B4-BE49-F238E27FC236}">
                <a16:creationId xmlns:a16="http://schemas.microsoft.com/office/drawing/2014/main" id="{EB01AC4D-5059-D568-699E-D21D3E8BC53A}"/>
              </a:ext>
            </a:extLst>
          </p:cNvPr>
          <p:cNvSpPr txBox="1"/>
          <p:nvPr/>
        </p:nvSpPr>
        <p:spPr>
          <a:xfrm>
            <a:off x="6419900" y="1150589"/>
            <a:ext cx="4453509" cy="430887"/>
          </a:xfrm>
          <a:prstGeom prst="rect">
            <a:avLst/>
          </a:prstGeom>
          <a:noFill/>
        </p:spPr>
        <p:txBody>
          <a:bodyPr wrap="square" lIns="0" tIns="0" rIns="0" bIns="0" anchor="t">
            <a:spAutoFit/>
          </a:bodyPr>
          <a:lstStyle/>
          <a:p>
            <a:pPr marL="8890">
              <a:spcBef>
                <a:spcPts val="1500"/>
              </a:spcBef>
              <a:buClr>
                <a:srgbClr val="7030A0"/>
              </a:buClr>
              <a:buSzPct val="140625"/>
              <a:tabLst>
                <a:tab pos="523399" algn="l"/>
                <a:tab pos="523875" algn="l"/>
              </a:tabLst>
            </a:pPr>
            <a:r>
              <a:rPr lang="en-GB" sz="2800">
                <a:solidFill>
                  <a:srgbClr val="7413DC"/>
                </a:solidFill>
                <a:latin typeface="Nunito Sans Black"/>
              </a:rPr>
              <a:t>What we’ll cover</a:t>
            </a:r>
            <a:endParaRPr lang="en-US" sz="2800">
              <a:solidFill>
                <a:srgbClr val="7413DC"/>
              </a:solidFill>
              <a:latin typeface="Nunito Sans Black"/>
              <a:cs typeface="Calibri"/>
            </a:endParaRPr>
          </a:p>
        </p:txBody>
      </p:sp>
      <p:pic>
        <p:nvPicPr>
          <p:cNvPr id="9" name="Picture 8">
            <a:extLst>
              <a:ext uri="{FF2B5EF4-FFF2-40B4-BE49-F238E27FC236}">
                <a16:creationId xmlns:a16="http://schemas.microsoft.com/office/drawing/2014/main" id="{7CA8019B-74B8-65D5-5F51-8CC3EAF56F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1337" y="892445"/>
            <a:ext cx="6498674" cy="5359268"/>
          </a:xfrm>
          <a:prstGeom prst="rect">
            <a:avLst/>
          </a:prstGeom>
        </p:spPr>
      </p:pic>
    </p:spTree>
    <p:extLst>
      <p:ext uri="{BB962C8B-B14F-4D97-AF65-F5344CB8AC3E}">
        <p14:creationId xmlns:p14="http://schemas.microsoft.com/office/powerpoint/2010/main" val="79548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F0E78806-A03B-0FBE-97E3-82CBD067D0C8}"/>
              </a:ext>
            </a:extLst>
          </p:cNvPr>
          <p:cNvSpPr txBox="1">
            <a:spLocks/>
          </p:cNvSpPr>
          <p:nvPr/>
        </p:nvSpPr>
        <p:spPr>
          <a:xfrm>
            <a:off x="752809" y="4341458"/>
            <a:ext cx="7562930" cy="1025281"/>
          </a:xfrm>
          <a:prstGeom prst="rect">
            <a:avLst/>
          </a:prstGeom>
        </p:spPr>
        <p:txBody>
          <a:bodyPr vert="horz" lIns="0" tIns="0" rIns="0" bIns="0" rtlCol="0" anchor="t">
            <a:normAutofit fontScale="92500" lnSpcReduction="20000"/>
          </a:bodyPr>
          <a:lstStyle>
            <a:lvl1pPr marL="10800" indent="0" eaLnBrk="1" hangingPunct="1">
              <a:buClr>
                <a:schemeClr val="tx2"/>
              </a:buClr>
              <a:buSzPct val="125000"/>
              <a:buFont typeface="Arial" panose="020B0604020202020204" pitchFamily="34" charset="0"/>
              <a:buNone/>
              <a:tabLst/>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Clr>
                <a:schemeClr val="tx2"/>
              </a:buClr>
              <a:buSzPct val="125000"/>
              <a:buFont typeface="Arial" panose="020B0604020202020204" pitchFamily="34" charset="0"/>
              <a:buNone/>
              <a:tabLst/>
              <a:defRPr lang="en-US" sz="2550" b="0" i="0" kern="1200" spc="-45" dirty="0" smtClean="0">
                <a:solidFill>
                  <a:srgbClr val="FFFFFF"/>
                </a:solidFill>
                <a:latin typeface="Nunito Sans" charset="0"/>
                <a:ea typeface="Nunito Sans" charset="0"/>
                <a:cs typeface="Nunito Sans" charset="0"/>
              </a:defRPr>
            </a:lvl2pPr>
            <a:lvl3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3pPr>
            <a:lvl4pPr marL="9525" indent="-122400" algn="l" defTabSz="685800" rtl="0" eaLnBrk="1" latinLnBrk="0" hangingPunct="1">
              <a:lnSpc>
                <a:spcPct val="100000"/>
              </a:lnSpc>
              <a:spcBef>
                <a:spcPts val="90"/>
              </a:spcBef>
              <a:buClr>
                <a:schemeClr val="tx1"/>
              </a:buClr>
              <a:buSzPct val="125000"/>
              <a:buFont typeface="Arial" panose="020B0604020202020204" pitchFamily="34" charset="0"/>
              <a:buChar char="•"/>
              <a:tabLst/>
              <a:defRPr lang="en-US" sz="2550" b="0" i="0" kern="1200" spc="-45" dirty="0" smtClean="0">
                <a:solidFill>
                  <a:srgbClr val="FFFFFF"/>
                </a:solidFill>
                <a:latin typeface="Nunito Sans" charset="0"/>
                <a:ea typeface="Nunito Sans" charset="0"/>
                <a:cs typeface="Nunito Sans" charset="0"/>
              </a:defRPr>
            </a:lvl4pPr>
            <a:lvl5pPr marL="9525" indent="-122400" algn="l" defTabSz="685800" rtl="0" eaLnBrk="1" latinLnBrk="0" hangingPunct="1">
              <a:lnSpc>
                <a:spcPct val="100000"/>
              </a:lnSpc>
              <a:spcBef>
                <a:spcPts val="90"/>
              </a:spcBef>
              <a:buClr>
                <a:schemeClr val="tx2"/>
              </a:buClr>
              <a:buSzPct val="125000"/>
              <a:buFont typeface="Arial" panose="020B0604020202020204" pitchFamily="34" charset="0"/>
              <a:buChar char="•"/>
              <a:tabLst/>
              <a:defRPr lang="en-US" sz="2550" b="0" i="0" kern="1200" spc="-45" dirty="0">
                <a:solidFill>
                  <a:srgbClr val="FFFFFF"/>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795" defTabSz="914400"/>
            <a:r>
              <a:rPr lang="en-US" dirty="0">
                <a:latin typeface="Nunito Sans Black"/>
              </a:rPr>
              <a:t>What is happening before the digital tools release?</a:t>
            </a:r>
            <a:endParaRPr lang="en-US" dirty="0"/>
          </a:p>
        </p:txBody>
      </p:sp>
    </p:spTree>
    <p:extLst>
      <p:ext uri="{BB962C8B-B14F-4D97-AF65-F5344CB8AC3E}">
        <p14:creationId xmlns:p14="http://schemas.microsoft.com/office/powerpoint/2010/main" val="334427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E45D-D2A9-F71C-7E05-F8733C319863}"/>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27F42A21-32C5-E98F-28E8-C9706200213E}"/>
              </a:ext>
            </a:extLst>
          </p:cNvPr>
          <p:cNvSpPr txBox="1"/>
          <p:nvPr/>
        </p:nvSpPr>
        <p:spPr>
          <a:xfrm>
            <a:off x="6308034" y="1010963"/>
            <a:ext cx="5840896"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What is continuing?</a:t>
            </a:r>
            <a:endParaRPr lang="en-US" sz="2800"/>
          </a:p>
        </p:txBody>
      </p:sp>
      <p:pic>
        <p:nvPicPr>
          <p:cNvPr id="4" name="Picture 5" descr="A picture containing person&#10;&#10;Description automatically generated">
            <a:extLst>
              <a:ext uri="{FF2B5EF4-FFF2-40B4-BE49-F238E27FC236}">
                <a16:creationId xmlns:a16="http://schemas.microsoft.com/office/drawing/2014/main" id="{B402C4E4-9EBF-55EA-66CF-17AE555D228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6096000" cy="6858000"/>
          </a:xfrm>
          <a:prstGeom prst="rect">
            <a:avLst/>
          </a:prstGeom>
        </p:spPr>
      </p:pic>
      <p:sp>
        <p:nvSpPr>
          <p:cNvPr id="3" name="TextBox 2">
            <a:extLst>
              <a:ext uri="{FF2B5EF4-FFF2-40B4-BE49-F238E27FC236}">
                <a16:creationId xmlns:a16="http://schemas.microsoft.com/office/drawing/2014/main" id="{626CF744-92E1-1562-AAE5-D00F7A651602}"/>
              </a:ext>
            </a:extLst>
          </p:cNvPr>
          <p:cNvSpPr txBox="1"/>
          <p:nvPr/>
        </p:nvSpPr>
        <p:spPr>
          <a:xfrm>
            <a:off x="6308034" y="2263768"/>
            <a:ext cx="5348514" cy="3785652"/>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2000" b="1" dirty="0">
                <a:latin typeface="Nunito Sans"/>
                <a:ea typeface="Calibri"/>
                <a:cs typeface="Calibri"/>
              </a:rPr>
              <a:t>Our Volunteering Culture (Ongoing)</a:t>
            </a:r>
          </a:p>
          <a:p>
            <a:pPr marL="9525">
              <a:spcBef>
                <a:spcPts val="600"/>
              </a:spcBef>
              <a:spcAft>
                <a:spcPts val="600"/>
              </a:spcAft>
              <a:buClr>
                <a:srgbClr val="7414DC"/>
              </a:buClr>
              <a:buSzPct val="125000"/>
              <a:defRPr/>
            </a:pPr>
            <a:r>
              <a:rPr lang="en-GB" sz="2000" dirty="0">
                <a:latin typeface="Nunito Sans"/>
                <a:ea typeface="Calibri"/>
                <a:cs typeface="Calibri"/>
              </a:rPr>
              <a:t>Increasing engagement with and use of Our Volunteering Culture</a:t>
            </a:r>
          </a:p>
          <a:p>
            <a:pPr marL="9525">
              <a:spcBef>
                <a:spcPts val="600"/>
              </a:spcBef>
              <a:spcAft>
                <a:spcPts val="600"/>
              </a:spcAft>
              <a:buClr>
                <a:srgbClr val="7414DC"/>
              </a:buClr>
              <a:buSzPct val="125000"/>
              <a:defRPr/>
            </a:pPr>
            <a:r>
              <a:rPr lang="en-GB" sz="2000" b="1" dirty="0">
                <a:latin typeface="Nunito Sans"/>
                <a:ea typeface="Calibri"/>
                <a:cs typeface="Calibri"/>
              </a:rPr>
              <a:t>Teams &amp; Titles (Ongoing)</a:t>
            </a:r>
          </a:p>
          <a:p>
            <a:pPr marL="9525">
              <a:spcBef>
                <a:spcPts val="600"/>
              </a:spcBef>
              <a:spcAft>
                <a:spcPts val="600"/>
              </a:spcAft>
              <a:buClr>
                <a:srgbClr val="7414DC"/>
              </a:buClr>
              <a:buSzPct val="125000"/>
              <a:defRPr/>
            </a:pPr>
            <a:r>
              <a:rPr lang="en-GB" sz="2000" dirty="0">
                <a:latin typeface="Nunito Sans"/>
                <a:ea typeface="Calibri"/>
                <a:cs typeface="Calibri"/>
              </a:rPr>
              <a:t>Encouraging adoption of the team-based approach and titles informally. </a:t>
            </a:r>
          </a:p>
          <a:p>
            <a:pPr marL="9525">
              <a:spcBef>
                <a:spcPts val="600"/>
              </a:spcBef>
              <a:spcAft>
                <a:spcPts val="600"/>
              </a:spcAft>
              <a:buClr>
                <a:srgbClr val="7414DC"/>
              </a:buClr>
              <a:buSzPct val="125000"/>
              <a:defRPr/>
            </a:pPr>
            <a:r>
              <a:rPr lang="en-GB" sz="2000" dirty="0">
                <a:latin typeface="Nunito Sans"/>
                <a:ea typeface="Calibri"/>
                <a:cs typeface="Calibri"/>
              </a:rPr>
              <a:t>We will not formally adopt the new Teams &amp; Titles (in POR or compass) before the digital tools go-live but will increase their informal use</a:t>
            </a:r>
          </a:p>
        </p:txBody>
      </p:sp>
    </p:spTree>
    <p:extLst>
      <p:ext uri="{BB962C8B-B14F-4D97-AF65-F5344CB8AC3E}">
        <p14:creationId xmlns:p14="http://schemas.microsoft.com/office/powerpoint/2010/main" val="284760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E60BB-7758-7FD2-F1B8-EF2334020DEE}"/>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1A5FE9CE-DD09-6224-16BE-70473539E1FC}"/>
              </a:ext>
            </a:extLst>
          </p:cNvPr>
          <p:cNvSpPr txBox="1"/>
          <p:nvPr/>
        </p:nvSpPr>
        <p:spPr>
          <a:xfrm>
            <a:off x="302057" y="561078"/>
            <a:ext cx="5531674" cy="861774"/>
          </a:xfrm>
          <a:prstGeom prst="rect">
            <a:avLst/>
          </a:prstGeom>
        </p:spPr>
        <p:txBody>
          <a:bodyPr vert="horz" wrap="square" lIns="0" tIns="0" rIns="0" bIns="0" rtlCol="0" anchor="t">
            <a:spAutoFit/>
          </a:bodyPr>
          <a:lstStyle/>
          <a:p>
            <a:pPr marL="0" lvl="1" defTabSz="685784"/>
            <a:r>
              <a:rPr lang="en-GB" sz="2800" kern="0" dirty="0">
                <a:solidFill>
                  <a:srgbClr val="7413DC"/>
                </a:solidFill>
                <a:latin typeface="Nunito Sans Black"/>
                <a:cs typeface="Calibri"/>
              </a:rPr>
              <a:t>What will happen with March 2024 POR?</a:t>
            </a:r>
            <a:endParaRPr lang="en-US" sz="2800" dirty="0"/>
          </a:p>
        </p:txBody>
      </p:sp>
      <p:sp>
        <p:nvSpPr>
          <p:cNvPr id="6" name="TextBox 5">
            <a:extLst>
              <a:ext uri="{FF2B5EF4-FFF2-40B4-BE49-F238E27FC236}">
                <a16:creationId xmlns:a16="http://schemas.microsoft.com/office/drawing/2014/main" id="{157D3486-6C44-5E43-52D7-C8AFEF6B85E1}"/>
              </a:ext>
            </a:extLst>
          </p:cNvPr>
          <p:cNvSpPr txBox="1"/>
          <p:nvPr/>
        </p:nvSpPr>
        <p:spPr>
          <a:xfrm>
            <a:off x="302057" y="2402731"/>
            <a:ext cx="5348514" cy="3016210"/>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2000" b="1" dirty="0">
                <a:latin typeface="Nunito Sans"/>
                <a:ea typeface="Calibri"/>
                <a:cs typeface="Calibri"/>
              </a:rPr>
              <a:t>Trustee Board Membership Changes</a:t>
            </a:r>
          </a:p>
          <a:p>
            <a:pPr marL="9525">
              <a:spcBef>
                <a:spcPts val="600"/>
              </a:spcBef>
              <a:spcAft>
                <a:spcPts val="600"/>
              </a:spcAft>
              <a:buClr>
                <a:srgbClr val="7414DC"/>
              </a:buClr>
              <a:buSzPct val="125000"/>
              <a:defRPr/>
            </a:pPr>
            <a:r>
              <a:rPr lang="en-GB" sz="2000" dirty="0">
                <a:latin typeface="Nunito Sans"/>
                <a:ea typeface="Calibri"/>
                <a:cs typeface="Calibri"/>
              </a:rPr>
              <a:t>Membership changes to Trustee Boards will be adopted at the first Group/District/County AGM held after 1 April 2024</a:t>
            </a:r>
          </a:p>
          <a:p>
            <a:pPr marL="9525">
              <a:spcBef>
                <a:spcPts val="600"/>
              </a:spcBef>
              <a:spcAft>
                <a:spcPts val="600"/>
              </a:spcAft>
              <a:buClr>
                <a:srgbClr val="7414DC"/>
              </a:buClr>
              <a:buSzPct val="125000"/>
              <a:defRPr/>
            </a:pPr>
            <a:r>
              <a:rPr lang="en-GB" sz="2000" b="1" dirty="0">
                <a:latin typeface="Nunito Sans"/>
                <a:ea typeface="Calibri"/>
                <a:cs typeface="Calibri"/>
              </a:rPr>
              <a:t>Awards </a:t>
            </a:r>
          </a:p>
          <a:p>
            <a:pPr marL="9525">
              <a:spcBef>
                <a:spcPts val="600"/>
              </a:spcBef>
              <a:spcAft>
                <a:spcPts val="600"/>
              </a:spcAft>
              <a:buClr>
                <a:srgbClr val="7414DC"/>
              </a:buClr>
              <a:buSzPct val="125000"/>
              <a:defRPr/>
            </a:pPr>
            <a:r>
              <a:rPr lang="en-GB" sz="2000" dirty="0">
                <a:latin typeface="Nunito Sans"/>
                <a:ea typeface="Calibri"/>
                <a:cs typeface="Calibri"/>
              </a:rPr>
              <a:t>Commissioner's Commendation Award will be re-named Commendation Award from March 2024 POR</a:t>
            </a:r>
          </a:p>
        </p:txBody>
      </p:sp>
      <p:pic>
        <p:nvPicPr>
          <p:cNvPr id="3" name="Picture 15" descr="A picture containing text, person, person, indoor&#10;&#10;Description automatically generated">
            <a:extLst>
              <a:ext uri="{FF2B5EF4-FFF2-40B4-BE49-F238E27FC236}">
                <a16:creationId xmlns:a16="http://schemas.microsoft.com/office/drawing/2014/main" id="{0B76193D-1EDC-7E54-0A45-2B3402DC09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1423" y="0"/>
            <a:ext cx="6220577" cy="6858000"/>
          </a:xfrm>
          <a:prstGeom prst="rect">
            <a:avLst/>
          </a:prstGeom>
        </p:spPr>
      </p:pic>
    </p:spTree>
    <p:extLst>
      <p:ext uri="{BB962C8B-B14F-4D97-AF65-F5344CB8AC3E}">
        <p14:creationId xmlns:p14="http://schemas.microsoft.com/office/powerpoint/2010/main" val="184718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E45D-D2A9-F71C-7E05-F8733C319863}"/>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27F42A21-32C5-E98F-28E8-C9706200213E}"/>
              </a:ext>
            </a:extLst>
          </p:cNvPr>
          <p:cNvSpPr txBox="1"/>
          <p:nvPr/>
        </p:nvSpPr>
        <p:spPr>
          <a:xfrm>
            <a:off x="6308034" y="928471"/>
            <a:ext cx="5840896" cy="861774"/>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What will happen before the digital tools release (Timing TBC)</a:t>
            </a:r>
            <a:endParaRPr lang="en-US" sz="2800"/>
          </a:p>
        </p:txBody>
      </p:sp>
      <p:sp>
        <p:nvSpPr>
          <p:cNvPr id="7" name="TextBox 6">
            <a:extLst>
              <a:ext uri="{FF2B5EF4-FFF2-40B4-BE49-F238E27FC236}">
                <a16:creationId xmlns:a16="http://schemas.microsoft.com/office/drawing/2014/main" id="{6082EE19-9AAA-76FE-BD0C-999812C1FF3B}"/>
              </a:ext>
            </a:extLst>
          </p:cNvPr>
          <p:cNvSpPr txBox="1"/>
          <p:nvPr/>
        </p:nvSpPr>
        <p:spPr>
          <a:xfrm>
            <a:off x="6308034" y="2446011"/>
            <a:ext cx="5009321" cy="3631763"/>
          </a:xfrm>
          <a:prstGeom prst="rect">
            <a:avLst/>
          </a:prstGeom>
          <a:noFill/>
        </p:spPr>
        <p:txBody>
          <a:bodyPr wrap="square" lIns="91440" tIns="45720" rIns="91440" bIns="45720" anchor="t">
            <a:spAutoFit/>
          </a:bodyPr>
          <a:lstStyle/>
          <a:p>
            <a:pPr marL="9525">
              <a:spcBef>
                <a:spcPts val="600"/>
              </a:spcBef>
              <a:spcAft>
                <a:spcPts val="600"/>
              </a:spcAft>
              <a:buClr>
                <a:srgbClr val="7414DC"/>
              </a:buClr>
              <a:buSzPct val="125000"/>
              <a:defRPr/>
            </a:pPr>
            <a:r>
              <a:rPr lang="en-GB" sz="2000" b="1" dirty="0">
                <a:latin typeface="Nunito Sans"/>
                <a:ea typeface="Calibri"/>
                <a:cs typeface="Calibri"/>
              </a:rPr>
              <a:t>Welcome Conversation &amp; Culture</a:t>
            </a:r>
          </a:p>
          <a:p>
            <a:pPr marL="9525">
              <a:spcBef>
                <a:spcPts val="600"/>
              </a:spcBef>
              <a:spcAft>
                <a:spcPts val="600"/>
              </a:spcAft>
              <a:buClr>
                <a:srgbClr val="7414DC"/>
              </a:buClr>
              <a:buSzPct val="125000"/>
              <a:defRPr/>
            </a:pPr>
            <a:r>
              <a:rPr lang="en-GB" sz="2000" dirty="0">
                <a:latin typeface="Nunito Sans"/>
                <a:ea typeface="Calibri"/>
                <a:cs typeface="Calibri"/>
              </a:rPr>
              <a:t>Introduction of Welcome Conversations within the current adult appointments process and the culture of a warmer welcome</a:t>
            </a:r>
          </a:p>
          <a:p>
            <a:pPr marL="9525">
              <a:spcBef>
                <a:spcPts val="600"/>
              </a:spcBef>
              <a:spcAft>
                <a:spcPts val="600"/>
              </a:spcAft>
              <a:buClr>
                <a:srgbClr val="7414DC"/>
              </a:buClr>
              <a:buSzPct val="125000"/>
              <a:defRPr/>
            </a:pPr>
            <a:r>
              <a:rPr lang="en-GB" sz="2000" dirty="0">
                <a:latin typeface="Nunito Sans"/>
                <a:ea typeface="Calibri"/>
                <a:cs typeface="Calibri"/>
              </a:rPr>
              <a:t>This will first go-live with Early Adopters and before being rolled out to everyone else</a:t>
            </a:r>
          </a:p>
          <a:p>
            <a:pPr marL="9525">
              <a:spcBef>
                <a:spcPts val="600"/>
              </a:spcBef>
              <a:spcAft>
                <a:spcPts val="600"/>
              </a:spcAft>
              <a:buClr>
                <a:srgbClr val="7414DC"/>
              </a:buClr>
              <a:buSzPct val="125000"/>
              <a:defRPr/>
            </a:pPr>
            <a:r>
              <a:rPr lang="en-GB" sz="2000" dirty="0">
                <a:latin typeface="Nunito Sans"/>
                <a:ea typeface="Calibri"/>
                <a:cs typeface="Calibri"/>
              </a:rPr>
              <a:t>We are working to agree a timescale for this now along with support materials</a:t>
            </a:r>
          </a:p>
        </p:txBody>
      </p:sp>
      <p:pic>
        <p:nvPicPr>
          <p:cNvPr id="8" name="Picture 7" descr="A picture containing person, indoor&#10;&#10;Description automatically generated">
            <a:extLst>
              <a:ext uri="{FF2B5EF4-FFF2-40B4-BE49-F238E27FC236}">
                <a16:creationId xmlns:a16="http://schemas.microsoft.com/office/drawing/2014/main" id="{768C30E7-1605-A2AF-F92B-452F0CFE42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6096000" cy="6858000"/>
          </a:xfrm>
          <a:prstGeom prst="rect">
            <a:avLst/>
          </a:prstGeom>
        </p:spPr>
      </p:pic>
    </p:spTree>
    <p:extLst>
      <p:ext uri="{BB962C8B-B14F-4D97-AF65-F5344CB8AC3E}">
        <p14:creationId xmlns:p14="http://schemas.microsoft.com/office/powerpoint/2010/main" val="107663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52EBD7CB-CAB0-238B-96A4-71E2BBF45749}"/>
              </a:ext>
            </a:extLst>
          </p:cNvPr>
          <p:cNvSpPr txBox="1"/>
          <p:nvPr/>
        </p:nvSpPr>
        <p:spPr>
          <a:xfrm>
            <a:off x="453220" y="689676"/>
            <a:ext cx="4754884" cy="1384995"/>
          </a:xfrm>
          <a:prstGeom prst="rect">
            <a:avLst/>
          </a:prstGeom>
        </p:spPr>
        <p:txBody>
          <a:bodyPr vert="horz" wrap="square" lIns="0" tIns="0" rIns="0" bIns="0" rtlCol="0" anchor="t">
            <a:spAutoFit/>
          </a:bodyPr>
          <a:lstStyle/>
          <a:p>
            <a:pPr marL="0" lvl="1" defTabSz="685784"/>
            <a:r>
              <a:rPr lang="en-GB" sz="3000" kern="0">
                <a:solidFill>
                  <a:srgbClr val="7413DC"/>
                </a:solidFill>
                <a:latin typeface="Nunito Sans Black"/>
                <a:cs typeface="Calibri"/>
              </a:rPr>
              <a:t>What will happen with the release of the digital tools?</a:t>
            </a:r>
          </a:p>
        </p:txBody>
      </p:sp>
      <p:sp>
        <p:nvSpPr>
          <p:cNvPr id="6" name="TextBox 5">
            <a:extLst>
              <a:ext uri="{FF2B5EF4-FFF2-40B4-BE49-F238E27FC236}">
                <a16:creationId xmlns:a16="http://schemas.microsoft.com/office/drawing/2014/main" id="{E0077B16-D647-2135-8C35-61E222EFD612}"/>
              </a:ext>
            </a:extLst>
          </p:cNvPr>
          <p:cNvSpPr txBox="1"/>
          <p:nvPr/>
        </p:nvSpPr>
        <p:spPr>
          <a:xfrm>
            <a:off x="303538" y="2448932"/>
            <a:ext cx="5348514" cy="4401205"/>
          </a:xfrm>
          <a:prstGeom prst="rect">
            <a:avLst/>
          </a:prstGeom>
          <a:noFill/>
        </p:spPr>
        <p:txBody>
          <a:bodyPr wrap="square" lIns="91440" tIns="45720" rIns="91440" bIns="45720" anchor="t">
            <a:spAutoFit/>
          </a:bodyPr>
          <a:lstStyle/>
          <a:p>
            <a:pPr marL="295275" indent="-285750">
              <a:spcBef>
                <a:spcPts val="600"/>
              </a:spcBef>
              <a:spcAft>
                <a:spcPts val="600"/>
              </a:spcAft>
              <a:buClr>
                <a:srgbClr val="7414DC"/>
              </a:buClr>
              <a:buSzPct val="125000"/>
              <a:buFont typeface="Arial" panose="020B0604020202020204" pitchFamily="34" charset="0"/>
              <a:buChar char="•"/>
              <a:defRPr/>
            </a:pPr>
            <a:r>
              <a:rPr lang="en-GB" sz="2000" b="1">
                <a:latin typeface="Nunito Sans"/>
                <a:ea typeface="Calibri"/>
                <a:cs typeface="Calibri"/>
              </a:rPr>
              <a:t>Accreditations - </a:t>
            </a:r>
            <a:r>
              <a:rPr lang="en-GB" sz="2000">
                <a:latin typeface="Nunito Sans"/>
                <a:ea typeface="Calibri"/>
                <a:cs typeface="Calibri"/>
              </a:rPr>
              <a:t>Specific permissions to carry out tasks in the new digital system </a:t>
            </a:r>
          </a:p>
          <a:p>
            <a:pPr marL="295275" indent="-285750">
              <a:spcBef>
                <a:spcPts val="600"/>
              </a:spcBef>
              <a:spcAft>
                <a:spcPts val="600"/>
              </a:spcAft>
              <a:buClr>
                <a:srgbClr val="7414DC"/>
              </a:buClr>
              <a:buSzPct val="125000"/>
              <a:buFont typeface="Arial" panose="020B0604020202020204" pitchFamily="34" charset="0"/>
              <a:buChar char="•"/>
              <a:defRPr/>
            </a:pPr>
            <a:r>
              <a:rPr lang="en-GB" sz="2000" b="1">
                <a:latin typeface="Nunito Sans"/>
                <a:ea typeface="Calibri"/>
                <a:cs typeface="Calibri"/>
              </a:rPr>
              <a:t>Move to a learning culture - </a:t>
            </a:r>
            <a:r>
              <a:rPr lang="en-GB" sz="2000">
                <a:latin typeface="Nunito Sans"/>
                <a:ea typeface="Calibri"/>
                <a:cs typeface="Calibri"/>
              </a:rPr>
              <a:t>Tied to new course content and digital system </a:t>
            </a:r>
          </a:p>
          <a:p>
            <a:pPr marL="295275" indent="-285750">
              <a:spcBef>
                <a:spcPts val="600"/>
              </a:spcBef>
              <a:spcAft>
                <a:spcPts val="600"/>
              </a:spcAft>
              <a:buClr>
                <a:srgbClr val="7414DC"/>
              </a:buClr>
              <a:buSzPct val="125000"/>
              <a:buFont typeface="Arial" panose="020B0604020202020204" pitchFamily="34" charset="0"/>
              <a:buChar char="•"/>
              <a:defRPr/>
            </a:pPr>
            <a:r>
              <a:rPr lang="en-GB" sz="2000" b="1">
                <a:latin typeface="Nunito Sans"/>
                <a:ea typeface="Calibri"/>
                <a:cs typeface="Calibri"/>
              </a:rPr>
              <a:t>Growing Roots Learning - </a:t>
            </a:r>
            <a:r>
              <a:rPr lang="en-GB" sz="2000">
                <a:latin typeface="Nunito Sans"/>
                <a:ea typeface="Calibri"/>
                <a:cs typeface="Calibri"/>
              </a:rPr>
              <a:t>Tied to new course content and digital system</a:t>
            </a:r>
          </a:p>
          <a:p>
            <a:pPr marL="295275" indent="-285750">
              <a:spcBef>
                <a:spcPts val="600"/>
              </a:spcBef>
              <a:spcAft>
                <a:spcPts val="600"/>
              </a:spcAft>
              <a:buClr>
                <a:srgbClr val="7414DC"/>
              </a:buClr>
              <a:buSzPct val="125000"/>
              <a:buFont typeface="Arial" panose="020B0604020202020204" pitchFamily="34" charset="0"/>
              <a:buChar char="•"/>
              <a:defRPr/>
            </a:pPr>
            <a:r>
              <a:rPr lang="en-GB" sz="2000" b="1">
                <a:latin typeface="Nunito Sans"/>
                <a:ea typeface="Calibri"/>
                <a:cs typeface="Calibri"/>
              </a:rPr>
              <a:t>New Volunteer Joining Journey - </a:t>
            </a:r>
            <a:r>
              <a:rPr lang="en-GB" sz="2000">
                <a:latin typeface="Nunito Sans"/>
                <a:ea typeface="Calibri"/>
                <a:cs typeface="Calibri"/>
              </a:rPr>
              <a:t>Digital administration of the journey is tied to the digital system</a:t>
            </a:r>
          </a:p>
          <a:p>
            <a:pPr marL="295275" indent="-285750">
              <a:spcBef>
                <a:spcPts val="600"/>
              </a:spcBef>
              <a:spcAft>
                <a:spcPts val="600"/>
              </a:spcAft>
              <a:buClr>
                <a:srgbClr val="7414DC"/>
              </a:buClr>
              <a:buSzPct val="125000"/>
              <a:buFont typeface="Arial" panose="020B0604020202020204" pitchFamily="34" charset="0"/>
              <a:buChar char="•"/>
              <a:defRPr/>
            </a:pPr>
            <a:r>
              <a:rPr lang="en-GB" sz="2000" b="1">
                <a:latin typeface="Nunito Sans"/>
                <a:ea typeface="Calibri"/>
                <a:cs typeface="Calibri"/>
              </a:rPr>
              <a:t>Teams &amp; Titles formal adoption -</a:t>
            </a:r>
            <a:r>
              <a:rPr lang="en-GB" sz="2000">
                <a:latin typeface="Nunito Sans"/>
                <a:ea typeface="Calibri"/>
                <a:cs typeface="Calibri"/>
              </a:rPr>
              <a:t> Formally moving to the new teams and titles</a:t>
            </a:r>
            <a:endParaRPr lang="en-GB" sz="2000" b="1">
              <a:latin typeface="Nunito Sans"/>
              <a:ea typeface="Calibri"/>
              <a:cs typeface="Calibri"/>
            </a:endParaRPr>
          </a:p>
        </p:txBody>
      </p:sp>
      <p:pic>
        <p:nvPicPr>
          <p:cNvPr id="2" name="Picture 12">
            <a:extLst>
              <a:ext uri="{FF2B5EF4-FFF2-40B4-BE49-F238E27FC236}">
                <a16:creationId xmlns:a16="http://schemas.microsoft.com/office/drawing/2014/main" id="{39E885A0-9E86-18E8-481B-A6FEB6A4975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343323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FE45D-D2A9-F71C-7E05-F8733C319863}"/>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27F42A21-32C5-E98F-28E8-C9706200213E}"/>
              </a:ext>
            </a:extLst>
          </p:cNvPr>
          <p:cNvSpPr txBox="1"/>
          <p:nvPr/>
        </p:nvSpPr>
        <p:spPr>
          <a:xfrm>
            <a:off x="6308034" y="928471"/>
            <a:ext cx="5840896" cy="430887"/>
          </a:xfrm>
          <a:prstGeom prst="rect">
            <a:avLst/>
          </a:prstGeom>
        </p:spPr>
        <p:txBody>
          <a:bodyPr vert="horz" wrap="square" lIns="0" tIns="0" rIns="0" bIns="0" rtlCol="0" anchor="t">
            <a:spAutoFit/>
          </a:bodyPr>
          <a:lstStyle/>
          <a:p>
            <a:pPr marL="0" lvl="1" defTabSz="685784"/>
            <a:r>
              <a:rPr lang="en-GB" sz="2800" kern="0">
                <a:solidFill>
                  <a:srgbClr val="7413DC"/>
                </a:solidFill>
                <a:latin typeface="Nunito Sans Black"/>
                <a:cs typeface="Calibri"/>
              </a:rPr>
              <a:t>What happens next?</a:t>
            </a:r>
            <a:endParaRPr lang="en-US" sz="2800"/>
          </a:p>
        </p:txBody>
      </p:sp>
      <p:sp>
        <p:nvSpPr>
          <p:cNvPr id="7" name="TextBox 6">
            <a:extLst>
              <a:ext uri="{FF2B5EF4-FFF2-40B4-BE49-F238E27FC236}">
                <a16:creationId xmlns:a16="http://schemas.microsoft.com/office/drawing/2014/main" id="{6082EE19-9AAA-76FE-BD0C-999812C1FF3B}"/>
              </a:ext>
            </a:extLst>
          </p:cNvPr>
          <p:cNvSpPr txBox="1"/>
          <p:nvPr/>
        </p:nvSpPr>
        <p:spPr>
          <a:xfrm>
            <a:off x="6308034" y="1844891"/>
            <a:ext cx="5572540" cy="4862870"/>
          </a:xfrm>
          <a:prstGeom prst="rect">
            <a:avLst/>
          </a:prstGeom>
          <a:noFill/>
        </p:spPr>
        <p:txBody>
          <a:bodyPr wrap="square" lIns="91440" tIns="45720" rIns="91440" bIns="45720" anchor="t">
            <a:spAutoFit/>
          </a:bodyPr>
          <a:lstStyle/>
          <a:p>
            <a:pPr marL="356870" indent="-347345">
              <a:spcBef>
                <a:spcPts val="600"/>
              </a:spcBef>
              <a:spcAft>
                <a:spcPts val="600"/>
              </a:spcAft>
              <a:buClr>
                <a:srgbClr val="7414DC"/>
              </a:buClr>
              <a:buSzPct val="125000"/>
              <a:buFont typeface="Arial" panose="020B0604020202020204" pitchFamily="34" charset="0"/>
              <a:buChar char="•"/>
            </a:pPr>
            <a:r>
              <a:rPr lang="en-GB" sz="2000" dirty="0">
                <a:latin typeface="Nunito Sans"/>
              </a:rPr>
              <a:t>Continue implementing the parts of the Volunteer Experience changes already launched</a:t>
            </a:r>
          </a:p>
          <a:p>
            <a:pPr marL="356870" indent="-347345">
              <a:spcBef>
                <a:spcPts val="600"/>
              </a:spcBef>
              <a:spcAft>
                <a:spcPts val="600"/>
              </a:spcAft>
              <a:buClr>
                <a:srgbClr val="7414DC"/>
              </a:buClr>
              <a:buSzPct val="125000"/>
              <a:buFont typeface="Arial" panose="020B0604020202020204" pitchFamily="34" charset="0"/>
              <a:buChar char="•"/>
            </a:pPr>
            <a:r>
              <a:rPr lang="en-GB" sz="2000" dirty="0">
                <a:latin typeface="Nunito Sans"/>
              </a:rPr>
              <a:t>POR will be released this week</a:t>
            </a:r>
            <a:endParaRPr lang="en-GB" sz="2000" dirty="0">
              <a:highlight>
                <a:srgbClr val="FFFF00"/>
              </a:highlight>
              <a:latin typeface="Nunito Sans"/>
            </a:endParaRPr>
          </a:p>
          <a:p>
            <a:pPr marL="356870" indent="-347345">
              <a:spcBef>
                <a:spcPts val="600"/>
              </a:spcBef>
              <a:spcAft>
                <a:spcPts val="600"/>
              </a:spcAft>
              <a:buClr>
                <a:srgbClr val="7414DC"/>
              </a:buClr>
              <a:buSzPct val="125000"/>
              <a:buFont typeface="Arial" panose="020B0604020202020204" pitchFamily="34" charset="0"/>
              <a:buChar char="•"/>
            </a:pPr>
            <a:r>
              <a:rPr lang="en-GB" sz="2000" dirty="0">
                <a:latin typeface="Nunito Sans"/>
              </a:rPr>
              <a:t>At next month's TL Call we will be able to share an updated roadmap for change with more detail on:</a:t>
            </a:r>
          </a:p>
          <a:p>
            <a:pPr marL="699770" lvl="1" indent="-347345">
              <a:spcBef>
                <a:spcPts val="600"/>
              </a:spcBef>
              <a:spcAft>
                <a:spcPts val="600"/>
              </a:spcAft>
              <a:buClr>
                <a:srgbClr val="7414DC"/>
              </a:buClr>
              <a:buSzPct val="125000"/>
              <a:buFont typeface="Arial" panose="020B0604020202020204" pitchFamily="34" charset="0"/>
              <a:buChar char="•"/>
            </a:pPr>
            <a:r>
              <a:rPr lang="en-GB" sz="2000" dirty="0">
                <a:latin typeface="Nunito Sans"/>
              </a:rPr>
              <a:t>When pre-digital changes will come into effect</a:t>
            </a:r>
          </a:p>
          <a:p>
            <a:pPr marL="699770" lvl="1" indent="-347345">
              <a:spcBef>
                <a:spcPts val="600"/>
              </a:spcBef>
              <a:spcAft>
                <a:spcPts val="600"/>
              </a:spcAft>
              <a:buClr>
                <a:srgbClr val="7414DC"/>
              </a:buClr>
              <a:buSzPct val="125000"/>
              <a:buFont typeface="Arial" panose="020B0604020202020204" pitchFamily="34" charset="0"/>
              <a:buChar char="•"/>
            </a:pPr>
            <a:r>
              <a:rPr lang="en-GB" sz="2000" dirty="0">
                <a:latin typeface="Nunito Sans"/>
              </a:rPr>
              <a:t>What supporting resources will be shared and when</a:t>
            </a:r>
          </a:p>
          <a:p>
            <a:pPr marL="699770" lvl="1" indent="-347345">
              <a:spcBef>
                <a:spcPts val="600"/>
              </a:spcBef>
              <a:spcAft>
                <a:spcPts val="600"/>
              </a:spcAft>
              <a:buClr>
                <a:srgbClr val="7414DC"/>
              </a:buClr>
              <a:buSzPct val="125000"/>
              <a:buFont typeface="Arial" panose="020B0604020202020204" pitchFamily="34" charset="0"/>
              <a:buChar char="•"/>
            </a:pPr>
            <a:r>
              <a:rPr lang="en-GB" sz="2000" dirty="0">
                <a:latin typeface="Nunito Sans"/>
              </a:rPr>
              <a:t>What additional targeted engagement activities will be delivered and when</a:t>
            </a:r>
          </a:p>
        </p:txBody>
      </p:sp>
      <p:pic>
        <p:nvPicPr>
          <p:cNvPr id="5" name="Picture 12" descr="A picture containing outdoor, tree, person, wearing">
            <a:extLst>
              <a:ext uri="{FF2B5EF4-FFF2-40B4-BE49-F238E27FC236}">
                <a16:creationId xmlns:a16="http://schemas.microsoft.com/office/drawing/2014/main" id="{FC94E7A3-B676-1798-3C87-D947F845BE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6095999" cy="6858000"/>
          </a:xfrm>
          <a:prstGeom prst="rect">
            <a:avLst/>
          </a:prstGeom>
        </p:spPr>
      </p:pic>
    </p:spTree>
    <p:extLst>
      <p:ext uri="{BB962C8B-B14F-4D97-AF65-F5344CB8AC3E}">
        <p14:creationId xmlns:p14="http://schemas.microsoft.com/office/powerpoint/2010/main" val="1210531845"/>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B3A5D27B9C2A44BF036FAD366BF02E" ma:contentTypeVersion="15" ma:contentTypeDescription="Create a new document." ma:contentTypeScope="" ma:versionID="01556462b1b00a82cac8a67568ae4fd4">
  <xsd:schema xmlns:xsd="http://www.w3.org/2001/XMLSchema" xmlns:xs="http://www.w3.org/2001/XMLSchema" xmlns:p="http://schemas.microsoft.com/office/2006/metadata/properties" xmlns:ns2="ec4b7ab6-7d60-435b-a181-f014eb7edb36" xmlns:ns3="f4847a80-7f8c-4933-831b-56854e27fa84" targetNamespace="http://schemas.microsoft.com/office/2006/metadata/properties" ma:root="true" ma:fieldsID="f9d62671619cab644e9ff41f0bf22382" ns2:_="" ns3:_="">
    <xsd:import namespace="ec4b7ab6-7d60-435b-a181-f014eb7edb36"/>
    <xsd:import namespace="f4847a80-7f8c-4933-831b-56854e27fa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b7ab6-7d60-435b-a181-f014eb7ed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a56231d-6d57-4d01-be4e-eaa0c39de8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47a80-7f8c-4933-831b-56854e27fa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1716686-e181-4082-8c8c-eb3028629746}" ma:internalName="TaxCatchAll" ma:showField="CatchAllData" ma:web="f4847a80-7f8c-4933-831b-56854e27fa8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4847a80-7f8c-4933-831b-56854e27fa84">
      <UserInfo>
        <DisplayName>Jack Caine</DisplayName>
        <AccountId>18</AccountId>
        <AccountType/>
      </UserInfo>
      <UserInfo>
        <DisplayName>SharingLinks.d6a74b5a-3c96-445a-a656-a9dbc586c100.OrganizationEdit.10f8d3b4-2420-4024-a109-0a08da5f7c84</DisplayName>
        <AccountId>56</AccountId>
        <AccountType/>
      </UserInfo>
      <UserInfo>
        <DisplayName>Jaimee Taylor</DisplayName>
        <AccountId>146</AccountId>
        <AccountType/>
      </UserInfo>
      <UserInfo>
        <DisplayName>SharingLinks.a343a228-a234-46c6-ac1d-cab5d109751f.OrganizationEdit.9c343d70-b905-4fd9-82d5-e0623f9d6a8a</DisplayName>
        <AccountId>192</AccountId>
        <AccountType/>
      </UserInfo>
      <UserInfo>
        <DisplayName>Ruth Adeniyi</DisplayName>
        <AccountId>72</AccountId>
        <AccountType/>
      </UserInfo>
      <UserInfo>
        <DisplayName>Anders Wulff</DisplayName>
        <AccountId>74</AccountId>
        <AccountType/>
      </UserInfo>
      <UserInfo>
        <DisplayName>Matthew Cobble</DisplayName>
        <AccountId>19</AccountId>
        <AccountType/>
      </UserInfo>
      <UserInfo>
        <DisplayName>Robert Groves</DisplayName>
        <AccountId>10</AccountId>
        <AccountType/>
      </UserInfo>
      <UserInfo>
        <DisplayName>Bebbe Hron</DisplayName>
        <AccountId>125</AccountId>
        <AccountType/>
      </UserInfo>
      <UserInfo>
        <DisplayName>Craig Turpie</DisplayName>
        <AccountId>178</AccountId>
        <AccountType/>
      </UserInfo>
      <UserInfo>
        <DisplayName>Lara Burns</DisplayName>
        <AccountId>20</AccountId>
        <AccountType/>
      </UserInfo>
      <UserInfo>
        <DisplayName>Andrew Sutherland</DisplayName>
        <AccountId>32</AccountId>
        <AccountType/>
      </UserInfo>
      <UserInfo>
        <DisplayName>Sam Morris</DisplayName>
        <AccountId>17</AccountId>
        <AccountType/>
      </UserInfo>
      <UserInfo>
        <DisplayName>Susan Wallace</DisplayName>
        <AccountId>26</AccountId>
        <AccountType/>
      </UserInfo>
      <UserInfo>
        <DisplayName>Kirsty Waugh</DisplayName>
        <AccountId>25</AccountId>
        <AccountType/>
      </UserInfo>
      <UserInfo>
        <DisplayName>James Booker</DisplayName>
        <AccountId>15</AccountId>
        <AccountType/>
      </UserInfo>
      <UserInfo>
        <DisplayName>Lauren Golding</DisplayName>
        <AccountId>159</AccountId>
        <AccountType/>
      </UserInfo>
      <UserInfo>
        <DisplayName>Hamish Stout</DisplayName>
        <AccountId>30</AccountId>
        <AccountType/>
      </UserInfo>
      <UserInfo>
        <DisplayName>Pete Jeffreys</DisplayName>
        <AccountId>101</AccountId>
        <AccountType/>
      </UserInfo>
      <UserInfo>
        <DisplayName>Darenn Plowright</DisplayName>
        <AccountId>80</AccountId>
        <AccountType/>
      </UserInfo>
      <UserInfo>
        <DisplayName>Ben Powlesland</DisplayName>
        <AccountId>100</AccountId>
        <AccountType/>
      </UserInfo>
      <UserInfo>
        <DisplayName>Samantha Danso</DisplayName>
        <AccountId>99</AccountId>
        <AccountType/>
      </UserInfo>
      <UserInfo>
        <DisplayName>Eleanor Coker</DisplayName>
        <AccountId>78</AccountId>
        <AccountType/>
      </UserInfo>
      <UserInfo>
        <DisplayName>Rebecca Young</DisplayName>
        <AccountId>16</AccountId>
        <AccountType/>
      </UserInfo>
      <UserInfo>
        <DisplayName>Ian McGuire</DisplayName>
        <AccountId>27</AccountId>
        <AccountType/>
      </UserInfo>
      <UserInfo>
        <DisplayName>Lucy Burrows-Smith</DisplayName>
        <AccountId>161</AccountId>
        <AccountType/>
      </UserInfo>
      <UserInfo>
        <DisplayName>Rich Bennett</DisplayName>
        <AccountId>92</AccountId>
        <AccountType/>
      </UserInfo>
      <UserInfo>
        <DisplayName>Alex Harvey</DisplayName>
        <AccountId>177</AccountId>
        <AccountType/>
      </UserInfo>
      <UserInfo>
        <DisplayName>Paul Fix</DisplayName>
        <AccountId>240</AccountId>
        <AccountType/>
      </UserInfo>
      <UserInfo>
        <DisplayName>Vanessa Slawson</DisplayName>
        <AccountId>173</AccountId>
        <AccountType/>
      </UserInfo>
      <UserInfo>
        <DisplayName>Lee Bloomfield</DisplayName>
        <AccountId>294</AccountId>
        <AccountType/>
      </UserInfo>
      <UserInfo>
        <DisplayName>Elizabeth Stormfield</DisplayName>
        <AccountId>229</AccountId>
        <AccountType/>
      </UserInfo>
      <UserInfo>
        <DisplayName>Shaid Karim</DisplayName>
        <AccountId>12</AccountId>
        <AccountType/>
      </UserInfo>
      <UserInfo>
        <DisplayName>Adam Ray</DisplayName>
        <AccountId>379</AccountId>
        <AccountType/>
      </UserInfo>
      <UserInfo>
        <DisplayName>Gordon Weston</DisplayName>
        <AccountId>241</AccountId>
        <AccountType/>
      </UserInfo>
      <UserInfo>
        <DisplayName>Colin Davidson</DisplayName>
        <AccountId>266</AccountId>
        <AccountType/>
      </UserInfo>
      <UserInfo>
        <DisplayName>Tim C. Taylor</DisplayName>
        <AccountId>401</AccountId>
        <AccountType/>
      </UserInfo>
      <UserInfo>
        <DisplayName>Hayley Fisher</DisplayName>
        <AccountId>307</AccountId>
        <AccountType/>
      </UserInfo>
      <UserInfo>
        <DisplayName>Annette Payne</DisplayName>
        <AccountId>308</AccountId>
        <AccountType/>
      </UserInfo>
      <UserInfo>
        <DisplayName>Hermione Clulow</DisplayName>
        <AccountId>52</AccountId>
        <AccountType/>
      </UserInfo>
      <UserInfo>
        <DisplayName>Gemma Norman</DisplayName>
        <AccountId>704</AccountId>
        <AccountType/>
      </UserInfo>
      <UserInfo>
        <DisplayName>Cicely Taylor</DisplayName>
        <AccountId>671</AccountId>
        <AccountType/>
      </UserInfo>
      <UserInfo>
        <DisplayName>Katie Miller</DisplayName>
        <AccountId>41</AccountId>
        <AccountType/>
      </UserInfo>
      <UserInfo>
        <DisplayName>Graham Phillips</DisplayName>
        <AccountId>95</AccountId>
        <AccountType/>
      </UserInfo>
    </SharedWithUsers>
    <TaxCatchAll xmlns="f4847a80-7f8c-4933-831b-56854e27fa84" xsi:nil="true"/>
    <lcf76f155ced4ddcb4097134ff3c332f xmlns="ec4b7ab6-7d60-435b-a181-f014eb7edb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C12B90-76D4-46D2-9FB0-4A1733A9F42D}">
  <ds:schemaRefs>
    <ds:schemaRef ds:uri="http://schemas.microsoft.com/sharepoint/v3/contenttype/forms"/>
  </ds:schemaRefs>
</ds:datastoreItem>
</file>

<file path=customXml/itemProps2.xml><?xml version="1.0" encoding="utf-8"?>
<ds:datastoreItem xmlns:ds="http://schemas.openxmlformats.org/officeDocument/2006/customXml" ds:itemID="{103AE6C2-71FE-434A-94DF-D2B7C4488407}">
  <ds:schemaRefs>
    <ds:schemaRef ds:uri="ec4b7ab6-7d60-435b-a181-f014eb7edb36"/>
    <ds:schemaRef ds:uri="f4847a80-7f8c-4933-831b-56854e27fa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3F7C96-A926-416F-8489-B53183D70031}">
  <ds:schemaRefs>
    <ds:schemaRef ds:uri="ec4b7ab6-7d60-435b-a181-f014eb7edb36"/>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f4847a80-7f8c-4933-831b-56854e27fa84"/>
    <ds:schemaRef ds:uri="http://schemas.microsoft.com/office/2006/metadata/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scouts-powerpoint-template-small-file</Template>
  <TotalTime>3066</TotalTime>
  <Words>522</Words>
  <Application>Microsoft Office PowerPoint</Application>
  <PresentationFormat>Widescreen</PresentationFormat>
  <Paragraphs>69</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Nunito Sans Black</vt:lpstr>
      <vt:lpstr>Arial</vt:lpstr>
      <vt:lpstr>Nunito Sans</vt:lpstr>
      <vt:lpstr>Nunito Sans ExtraBold</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Gannaway</dc:creator>
  <cp:lastModifiedBy>Adam Ray</cp:lastModifiedBy>
  <cp:revision>7</cp:revision>
  <dcterms:created xsi:type="dcterms:W3CDTF">2019-10-08T08:48:13Z</dcterms:created>
  <dcterms:modified xsi:type="dcterms:W3CDTF">2024-03-26T20:34:13Z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y fmtid="{D5CDD505-2E9C-101B-9397-08002B2CF9AE}" pid="5" name="ContentTypeId">
    <vt:lpwstr>0x0101002CB3A5D27B9C2A44BF036FAD366BF02E</vt:lpwstr>
  </property>
  <property fmtid="{D5CDD505-2E9C-101B-9397-08002B2CF9AE}" pid="6" name="xd_ProgID">
    <vt:lpwstr/>
  </property>
  <property fmtid="{D5CDD505-2E9C-101B-9397-08002B2CF9AE}" pid="7" name="MediaServiceImageTags">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ies>
</file>